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heme/theme2.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4"/>
  </p:notesMasterIdLst>
  <p:sldIdLst>
    <p:sldId id="257" r:id="rId2"/>
    <p:sldId id="258" r:id="rId3"/>
    <p:sldId id="256" r:id="rId4"/>
    <p:sldId id="263" r:id="rId5"/>
    <p:sldId id="266" r:id="rId6"/>
    <p:sldId id="259" r:id="rId7"/>
    <p:sldId id="264" r:id="rId8"/>
    <p:sldId id="265" r:id="rId9"/>
    <p:sldId id="320" r:id="rId10"/>
    <p:sldId id="277" r:id="rId11"/>
    <p:sldId id="278" r:id="rId12"/>
    <p:sldId id="279" r:id="rId13"/>
    <p:sldId id="281" r:id="rId14"/>
    <p:sldId id="282" r:id="rId15"/>
    <p:sldId id="318" r:id="rId16"/>
    <p:sldId id="261" r:id="rId17"/>
    <p:sldId id="271" r:id="rId18"/>
    <p:sldId id="317" r:id="rId19"/>
    <p:sldId id="272" r:id="rId20"/>
    <p:sldId id="319" r:id="rId21"/>
    <p:sldId id="285" r:id="rId22"/>
    <p:sldId id="270" r:id="rId23"/>
    <p:sldId id="284" r:id="rId24"/>
    <p:sldId id="280" r:id="rId25"/>
    <p:sldId id="267" r:id="rId26"/>
    <p:sldId id="268" r:id="rId27"/>
    <p:sldId id="262" r:id="rId28"/>
    <p:sldId id="321" r:id="rId29"/>
    <p:sldId id="314" r:id="rId30"/>
    <p:sldId id="315" r:id="rId31"/>
    <p:sldId id="316" r:id="rId32"/>
    <p:sldId id="322"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a:srgbClr val="FFC000"/>
    <a:srgbClr val="ECECEC"/>
    <a:srgbClr val="FAD81F"/>
    <a:srgbClr val="E9E9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55" autoAdjust="0"/>
    <p:restoredTop sz="93792" autoAdjust="0"/>
  </p:normalViewPr>
  <p:slideViewPr>
    <p:cSldViewPr snapToGrid="0" showGuides="1">
      <p:cViewPr>
        <p:scale>
          <a:sx n="66" d="100"/>
          <a:sy n="66" d="100"/>
        </p:scale>
        <p:origin x="2352" y="1086"/>
      </p:cViewPr>
      <p:guideLst>
        <p:guide orient="horz" pos="2115"/>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48" d="100"/>
          <a:sy n="48" d="100"/>
        </p:scale>
        <p:origin x="2684" y="4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r>
              <a:rPr lang="zh-CN" altLang="en-US" dirty="0"/>
              <a:t>资产估值</a:t>
            </a:r>
            <a:endParaRPr lang="de-DE" dirty="0"/>
          </a:p>
        </c:rich>
      </c:tx>
      <c:overlay val="0"/>
      <c:spPr>
        <a:noFill/>
        <a:ln>
          <a:noFill/>
        </a:ln>
        <a:effectLst/>
      </c:spPr>
      <c:txPr>
        <a:bodyPr rot="0" spcFirstLastPara="1" vertOverflow="ellipsis" vert="horz" wrap="square" anchor="ctr" anchorCtr="1"/>
        <a:lstStyle/>
        <a:p>
          <a:pPr>
            <a:defRPr sz="18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系数1</c:v>
                </c:pt>
              </c:strCache>
            </c:strRef>
          </c:tx>
          <c:spPr>
            <a:solidFill>
              <a:schemeClr val="accent5"/>
            </a:solidFill>
            <a:ln>
              <a:noFill/>
            </a:ln>
            <a:effectLst/>
          </c:spPr>
          <c:invertIfNegative val="0"/>
          <c:cat>
            <c:numRef>
              <c:f>Sheet1!$A$2:$A$5</c:f>
              <c:numCache>
                <c:formatCode>General</c:formatCode>
                <c:ptCount val="4"/>
                <c:pt idx="0">
                  <c:v>2018</c:v>
                </c:pt>
                <c:pt idx="1">
                  <c:v>2019</c:v>
                </c:pt>
                <c:pt idx="2">
                  <c:v>2020</c:v>
                </c:pt>
                <c:pt idx="3">
                  <c:v>2021</c:v>
                </c:pt>
              </c:numCache>
            </c:num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7DEF-471F-BA46-7F0D27A91AAA}"/>
            </c:ext>
          </c:extLst>
        </c:ser>
        <c:ser>
          <c:idx val="1"/>
          <c:order val="1"/>
          <c:tx>
            <c:strRef>
              <c:f>Sheet1!$C$1</c:f>
              <c:strCache>
                <c:ptCount val="1"/>
                <c:pt idx="0">
                  <c:v>系数2</c:v>
                </c:pt>
              </c:strCache>
            </c:strRef>
          </c:tx>
          <c:spPr>
            <a:solidFill>
              <a:schemeClr val="accent3"/>
            </a:solidFill>
            <a:ln>
              <a:noFill/>
            </a:ln>
            <a:effectLst/>
          </c:spPr>
          <c:invertIfNegative val="0"/>
          <c:cat>
            <c:numRef>
              <c:f>Sheet1!$A$2:$A$5</c:f>
              <c:numCache>
                <c:formatCode>General</c:formatCode>
                <c:ptCount val="4"/>
                <c:pt idx="0">
                  <c:v>2018</c:v>
                </c:pt>
                <c:pt idx="1">
                  <c:v>2019</c:v>
                </c:pt>
                <c:pt idx="2">
                  <c:v>2020</c:v>
                </c:pt>
                <c:pt idx="3">
                  <c:v>2021</c:v>
                </c:pt>
              </c:numCache>
            </c:num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7DEF-471F-BA46-7F0D27A91AAA}"/>
            </c:ext>
          </c:extLst>
        </c:ser>
        <c:ser>
          <c:idx val="2"/>
          <c:order val="2"/>
          <c:tx>
            <c:strRef>
              <c:f>Sheet1!$D$1</c:f>
              <c:strCache>
                <c:ptCount val="1"/>
                <c:pt idx="0">
                  <c:v>系数3</c:v>
                </c:pt>
              </c:strCache>
            </c:strRef>
          </c:tx>
          <c:spPr>
            <a:solidFill>
              <a:schemeClr val="accent3"/>
            </a:solidFill>
            <a:ln>
              <a:noFill/>
            </a:ln>
            <a:effectLst/>
          </c:spPr>
          <c:invertIfNegative val="0"/>
          <c:cat>
            <c:numRef>
              <c:f>Sheet1!$A$2:$A$5</c:f>
              <c:numCache>
                <c:formatCode>General</c:formatCode>
                <c:ptCount val="4"/>
                <c:pt idx="0">
                  <c:v>2018</c:v>
                </c:pt>
                <c:pt idx="1">
                  <c:v>2019</c:v>
                </c:pt>
                <c:pt idx="2">
                  <c:v>2020</c:v>
                </c:pt>
                <c:pt idx="3">
                  <c:v>2021</c:v>
                </c:pt>
              </c:numCache>
            </c:numRef>
          </c:cat>
          <c:val>
            <c:numRef>
              <c:f>Sheet1!$D$2:$D$5</c:f>
              <c:numCache>
                <c:formatCode>General</c:formatCode>
                <c:ptCount val="4"/>
              </c:numCache>
            </c:numRef>
          </c:val>
          <c:extLst xmlns:c16r2="http://schemas.microsoft.com/office/drawing/2015/06/chart">
            <c:ext xmlns:c16="http://schemas.microsoft.com/office/drawing/2014/chart" uri="{C3380CC4-5D6E-409C-BE32-E72D297353CC}">
              <c16:uniqueId val="{00000002-7DEF-471F-BA46-7F0D27A91AAA}"/>
            </c:ext>
          </c:extLst>
        </c:ser>
        <c:dLbls>
          <c:showLegendKey val="0"/>
          <c:showVal val="0"/>
          <c:showCatName val="0"/>
          <c:showSerName val="0"/>
          <c:showPercent val="0"/>
          <c:showBubbleSize val="0"/>
        </c:dLbls>
        <c:gapWidth val="0"/>
        <c:axId val="-1522923824"/>
        <c:axId val="-1522928176"/>
      </c:barChart>
      <c:catAx>
        <c:axId val="-15229238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1522928176"/>
        <c:crosses val="autoZero"/>
        <c:auto val="1"/>
        <c:lblAlgn val="ctr"/>
        <c:lblOffset val="100"/>
        <c:noMultiLvlLbl val="0"/>
      </c:catAx>
      <c:valAx>
        <c:axId val="-1522928176"/>
        <c:scaling>
          <c:orientation val="minMax"/>
        </c:scaling>
        <c:delete val="0"/>
        <c:axPos val="b"/>
        <c:majorGridlines>
          <c:spPr>
            <a:ln w="9525" cap="flat" cmpd="sng" algn="ctr">
              <a:no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15229238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3C19C8-A9A0-459E-AAF5-52B9CAC14C59}" type="datetimeFigureOut">
              <a:rPr lang="de-DE" smtClean="0"/>
              <a:t>27.09.2021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07AF94-0348-4A94-9154-A2E3F1DB10D1}" type="slidenum">
              <a:rPr lang="de-DE" smtClean="0"/>
              <a:t>‹#›</a:t>
            </a:fld>
            <a:endParaRPr lang="de-DE"/>
          </a:p>
        </p:txBody>
      </p:sp>
    </p:spTree>
    <p:extLst>
      <p:ext uri="{BB962C8B-B14F-4D97-AF65-F5344CB8AC3E}">
        <p14:creationId xmlns:p14="http://schemas.microsoft.com/office/powerpoint/2010/main" val="2706234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vmlDrawing" Target="../drawings/vmlDrawing11.vml"/><Relationship Id="rId5" Type="http://schemas.openxmlformats.org/officeDocument/2006/relationships/image" Target="../media/image1.emf"/><Relationship Id="rId4" Type="http://schemas.openxmlformats.org/officeDocument/2006/relationships/oleObject" Target="../embeddings/oleObject11.bin"/></Relationships>
</file>

<file path=ppt/slideLayouts/_rels/slideLayout1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5.xml"/><Relationship Id="rId1" Type="http://schemas.openxmlformats.org/officeDocument/2006/relationships/vmlDrawing" Target="../drawings/vmlDrawing12.vml"/><Relationship Id="rId5" Type="http://schemas.openxmlformats.org/officeDocument/2006/relationships/image" Target="../media/image1.emf"/><Relationship Id="rId4" Type="http://schemas.openxmlformats.org/officeDocument/2006/relationships/oleObject" Target="../embeddings/oleObject12.bin"/></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6.xml"/><Relationship Id="rId1" Type="http://schemas.openxmlformats.org/officeDocument/2006/relationships/vmlDrawing" Target="../drawings/vmlDrawing13.vml"/><Relationship Id="rId5" Type="http://schemas.openxmlformats.org/officeDocument/2006/relationships/image" Target="../media/image1.emf"/><Relationship Id="rId4" Type="http://schemas.openxmlformats.org/officeDocument/2006/relationships/oleObject" Target="../embeddings/oleObject13.bin"/></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28.xml"/><Relationship Id="rId7" Type="http://schemas.openxmlformats.org/officeDocument/2006/relationships/image" Target="../media/image3.png"/><Relationship Id="rId2" Type="http://schemas.openxmlformats.org/officeDocument/2006/relationships/tags" Target="../tags/tag27.xml"/><Relationship Id="rId1" Type="http://schemas.openxmlformats.org/officeDocument/2006/relationships/vmlDrawing" Target="../drawings/vmlDrawing14.vml"/><Relationship Id="rId6" Type="http://schemas.openxmlformats.org/officeDocument/2006/relationships/image" Target="../media/image1.emf"/><Relationship Id="rId5" Type="http://schemas.openxmlformats.org/officeDocument/2006/relationships/oleObject" Target="../embeddings/oleObject14.bin"/><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9.xml"/><Relationship Id="rId1" Type="http://schemas.openxmlformats.org/officeDocument/2006/relationships/vmlDrawing" Target="../drawings/vmlDrawing15.vml"/><Relationship Id="rId5" Type="http://schemas.openxmlformats.org/officeDocument/2006/relationships/image" Target="../media/image1.emf"/><Relationship Id="rId4" Type="http://schemas.openxmlformats.org/officeDocument/2006/relationships/oleObject" Target="../embeddings/oleObject15.bin"/></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5.xml"/><Relationship Id="rId7" Type="http://schemas.openxmlformats.org/officeDocument/2006/relationships/image" Target="../media/image1.emf"/><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Master" Target="../slideMasters/slideMaster1.xml"/><Relationship Id="rId4" Type="http://schemas.openxmlformats.org/officeDocument/2006/relationships/tags" Target="../tags/tag6.xml"/><Relationship Id="rId9" Type="http://schemas.openxmlformats.org/officeDocument/2006/relationships/image" Target="../media/image5.svg"/></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1.emf"/><Relationship Id="rId2" Type="http://schemas.openxmlformats.org/officeDocument/2006/relationships/tags" Target="../tags/tag7.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Master" Target="../slideMasters/slideMaster1.xml"/><Relationship Id="rId4" Type="http://schemas.openxmlformats.org/officeDocument/2006/relationships/tags" Target="../tags/tag9.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image" Target="../media/image1.emf"/><Relationship Id="rId2" Type="http://schemas.openxmlformats.org/officeDocument/2006/relationships/tags" Target="../tags/tag10.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Master" Target="../slideMasters/slideMaster1.xml"/><Relationship Id="rId4" Type="http://schemas.openxmlformats.org/officeDocument/2006/relationships/tags" Target="../tags/tag12.xml"/></Relationships>
</file>

<file path=ppt/slideLayouts/_rels/slideLayout5.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1.emf"/><Relationship Id="rId2" Type="http://schemas.openxmlformats.org/officeDocument/2006/relationships/tags" Target="../tags/tag13.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Master" Target="../slideMasters/slideMaster1.xml"/><Relationship Id="rId4" Type="http://schemas.openxmlformats.org/officeDocument/2006/relationships/tags" Target="../tags/tag15.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7.xml"/><Relationship Id="rId7" Type="http://schemas.openxmlformats.org/officeDocument/2006/relationships/image" Target="../media/image1.emf"/><Relationship Id="rId2" Type="http://schemas.openxmlformats.org/officeDocument/2006/relationships/tags" Target="../tags/tag16.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Master" Target="../slideMasters/slideMaster1.xml"/><Relationship Id="rId4" Type="http://schemas.openxmlformats.org/officeDocument/2006/relationships/tags" Target="../tags/tag18.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20.xml"/><Relationship Id="rId7" Type="http://schemas.openxmlformats.org/officeDocument/2006/relationships/image" Target="../media/image1.emf"/><Relationship Id="rId2" Type="http://schemas.openxmlformats.org/officeDocument/2006/relationships/tags" Target="../tags/tag19.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slideMaster" Target="../slideMasters/slideMaster1.xml"/><Relationship Id="rId4" Type="http://schemas.openxmlformats.org/officeDocument/2006/relationships/tags" Target="../tags/tag21.xml"/></Relationships>
</file>

<file path=ppt/slideLayouts/_rels/slideLayout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2.xml"/><Relationship Id="rId1" Type="http://schemas.openxmlformats.org/officeDocument/2006/relationships/vmlDrawing" Target="../drawings/vmlDrawing9.vml"/><Relationship Id="rId5" Type="http://schemas.openxmlformats.org/officeDocument/2006/relationships/image" Target="../media/image1.emf"/><Relationship Id="rId4" Type="http://schemas.openxmlformats.org/officeDocument/2006/relationships/oleObject" Target="../embeddings/oleObject9.bin"/></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vmlDrawing" Target="../drawings/vmlDrawing10.vml"/><Relationship Id="rId5" Type="http://schemas.openxmlformats.org/officeDocument/2006/relationships/image" Target="../media/image1.emf"/><Relationship Id="rId4" Type="http://schemas.openxmlformats.org/officeDocument/2006/relationships/oleObject" Target="../embeddings/oleObject10.bin"/></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xmlns="" id="{755EBF93-3CEE-47F2-9954-4501AC2AD587}"/>
              </a:ext>
            </a:extLst>
          </p:cNvPr>
          <p:cNvGraphicFramePr>
            <a:graphicFrameLocks noChangeAspect="1"/>
          </p:cNvGraphicFramePr>
          <p:nvPr userDrawn="1">
            <p:custDataLst>
              <p:tags r:id="rId2"/>
            </p:custDataLst>
            <p:extLst>
              <p:ext uri="{D42A27DB-BD31-4B8C-83A1-F6EECF244321}">
                <p14:modId xmlns:p14="http://schemas.microsoft.com/office/powerpoint/2010/main" val="109403943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1" name="think-cell Slide" r:id="rId4" imgW="395" imgH="394" progId="TCLayout.ActiveDocument.1">
                  <p:embed/>
                </p:oleObj>
              </mc:Choice>
              <mc:Fallback>
                <p:oleObj name="think-cell Slide" r:id="rId4" imgW="395" imgH="39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2" name="Rectangle 41">
            <a:extLst>
              <a:ext uri="{FF2B5EF4-FFF2-40B4-BE49-F238E27FC236}">
                <a16:creationId xmlns:a16="http://schemas.microsoft.com/office/drawing/2014/main" xmlns="" id="{EC67D606-EC74-4D35-88F8-268C3A577674}"/>
              </a:ext>
            </a:extLst>
          </p:cNvPr>
          <p:cNvSpPr/>
          <p:nvPr userDrawn="1"/>
        </p:nvSpPr>
        <p:spPr>
          <a:xfrm>
            <a:off x="0" y="5280491"/>
            <a:ext cx="12192001" cy="167809"/>
          </a:xfrm>
          <a:prstGeom prst="rect">
            <a:avLst/>
          </a:prstGeom>
          <a:gradFill flip="none" rotWithShape="1">
            <a:gsLst>
              <a:gs pos="0">
                <a:schemeClr val="accent4">
                  <a:lumMod val="5000"/>
                  <a:lumOff val="95000"/>
                  <a:alpha val="0"/>
                </a:schemeClr>
              </a:gs>
              <a:gs pos="97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43" name="Rectangle: Single Corner Rounded 42">
            <a:extLst>
              <a:ext uri="{FF2B5EF4-FFF2-40B4-BE49-F238E27FC236}">
                <a16:creationId xmlns:a16="http://schemas.microsoft.com/office/drawing/2014/main" xmlns="" id="{82BA6850-893B-430F-99D2-ABDE58F192FF}"/>
              </a:ext>
            </a:extLst>
          </p:cNvPr>
          <p:cNvSpPr/>
          <p:nvPr userDrawn="1"/>
        </p:nvSpPr>
        <p:spPr>
          <a:xfrm>
            <a:off x="0" y="3429000"/>
            <a:ext cx="12192001" cy="1867851"/>
          </a:xfrm>
          <a:prstGeom prst="round1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lumMod val="75000"/>
                  <a:lumOff val="25000"/>
                </a:schemeClr>
              </a:solidFill>
              <a:latin typeface="Arial" panose="020B0604020202020204" pitchFamily="34" charset="0"/>
              <a:ea typeface="微软雅黑" panose="020B0503020204020204" pitchFamily="34" charset="-122"/>
            </a:endParaRPr>
          </a:p>
        </p:txBody>
      </p:sp>
      <p:grpSp>
        <p:nvGrpSpPr>
          <p:cNvPr id="8" name="Group 7">
            <a:extLst>
              <a:ext uri="{FF2B5EF4-FFF2-40B4-BE49-F238E27FC236}">
                <a16:creationId xmlns:a16="http://schemas.microsoft.com/office/drawing/2014/main" xmlns="" id="{3A2E3D19-D83B-41ED-868F-2E7FC43DB5C1}"/>
              </a:ext>
            </a:extLst>
          </p:cNvPr>
          <p:cNvGrpSpPr/>
          <p:nvPr userDrawn="1"/>
        </p:nvGrpSpPr>
        <p:grpSpPr>
          <a:xfrm>
            <a:off x="-3653394" y="-224394"/>
            <a:ext cx="7306787" cy="7306787"/>
            <a:chOff x="-3653394" y="-224394"/>
            <a:chExt cx="7306787" cy="7306787"/>
          </a:xfrm>
        </p:grpSpPr>
        <p:sp>
          <p:nvSpPr>
            <p:cNvPr id="9" name="Circle: Hollow 8">
              <a:extLst>
                <a:ext uri="{FF2B5EF4-FFF2-40B4-BE49-F238E27FC236}">
                  <a16:creationId xmlns:a16="http://schemas.microsoft.com/office/drawing/2014/main" xmlns="" id="{D0FC0F33-6C99-4453-8219-1A398C2BAA77}"/>
                </a:ext>
              </a:extLst>
            </p:cNvPr>
            <p:cNvSpPr/>
            <p:nvPr/>
          </p:nvSpPr>
          <p:spPr>
            <a:xfrm>
              <a:off x="-3653394" y="-224394"/>
              <a:ext cx="7306787" cy="7306787"/>
            </a:xfrm>
            <a:prstGeom prst="donut">
              <a:avLst/>
            </a:prstGeom>
            <a:gradFill>
              <a:gsLst>
                <a:gs pos="0">
                  <a:schemeClr val="accent4">
                    <a:lumMod val="5000"/>
                    <a:lumOff val="95000"/>
                    <a:alpha val="0"/>
                  </a:schemeClr>
                </a:gs>
                <a:gs pos="43000">
                  <a:schemeClr val="accent5"/>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0" name="Cross 29">
              <a:extLst>
                <a:ext uri="{FF2B5EF4-FFF2-40B4-BE49-F238E27FC236}">
                  <a16:creationId xmlns:a16="http://schemas.microsoft.com/office/drawing/2014/main" xmlns="" id="{B900C6B5-2DB5-4417-A184-3D01802BC184}"/>
                </a:ext>
              </a:extLst>
            </p:cNvPr>
            <p:cNvSpPr/>
            <p:nvPr/>
          </p:nvSpPr>
          <p:spPr>
            <a:xfrm>
              <a:off x="91102" y="134054"/>
              <a:ext cx="242991" cy="242991"/>
            </a:xfrm>
            <a:custGeom>
              <a:avLst/>
              <a:gdLst>
                <a:gd name="connsiteX0" fmla="*/ 72001 w 487680"/>
                <a:gd name="connsiteY0" fmla="*/ 167313 h 487680"/>
                <a:gd name="connsiteX1" fmla="*/ 95313 w 487680"/>
                <a:gd name="connsiteY1" fmla="*/ 167313 h 487680"/>
                <a:gd name="connsiteX2" fmla="*/ 167313 w 487680"/>
                <a:gd name="connsiteY2" fmla="*/ 95313 h 487680"/>
                <a:gd name="connsiteX3" fmla="*/ 239314 w 487680"/>
                <a:gd name="connsiteY3" fmla="*/ 0 h 487680"/>
                <a:gd name="connsiteX4" fmla="*/ 320367 w 487680"/>
                <a:gd name="connsiteY4" fmla="*/ 72000 h 487680"/>
                <a:gd name="connsiteX5" fmla="*/ 392367 w 487680"/>
                <a:gd name="connsiteY5" fmla="*/ 167313 h 487680"/>
                <a:gd name="connsiteX6" fmla="*/ 487680 w 487680"/>
                <a:gd name="connsiteY6" fmla="*/ 239313 h 487680"/>
                <a:gd name="connsiteX7" fmla="*/ 415680 w 487680"/>
                <a:gd name="connsiteY7" fmla="*/ 320367 h 487680"/>
                <a:gd name="connsiteX8" fmla="*/ 320367 w 487680"/>
                <a:gd name="connsiteY8" fmla="*/ 392367 h 487680"/>
                <a:gd name="connsiteX9" fmla="*/ 248367 w 487680"/>
                <a:gd name="connsiteY9" fmla="*/ 487680 h 487680"/>
                <a:gd name="connsiteX10" fmla="*/ 167313 w 487680"/>
                <a:gd name="connsiteY10" fmla="*/ 415680 h 487680"/>
                <a:gd name="connsiteX11" fmla="*/ 95313 w 487680"/>
                <a:gd name="connsiteY11" fmla="*/ 320367 h 487680"/>
                <a:gd name="connsiteX12" fmla="*/ 0 w 487680"/>
                <a:gd name="connsiteY12" fmla="*/ 248367 h 487680"/>
                <a:gd name="connsiteX13" fmla="*/ 72001 w 487680"/>
                <a:gd name="connsiteY13" fmla="*/ 167313 h 4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7680" h="487680">
                  <a:moveTo>
                    <a:pt x="72001" y="167313"/>
                  </a:moveTo>
                  <a:lnTo>
                    <a:pt x="95313" y="167313"/>
                  </a:lnTo>
                  <a:cubicBezTo>
                    <a:pt x="135057" y="167313"/>
                    <a:pt x="167313" y="135057"/>
                    <a:pt x="167313" y="95313"/>
                  </a:cubicBezTo>
                  <a:cubicBezTo>
                    <a:pt x="167313" y="32256"/>
                    <a:pt x="199570" y="0"/>
                    <a:pt x="239314" y="0"/>
                  </a:cubicBezTo>
                  <a:cubicBezTo>
                    <a:pt x="288111" y="0"/>
                    <a:pt x="320367" y="32256"/>
                    <a:pt x="320367" y="72000"/>
                  </a:cubicBezTo>
                  <a:cubicBezTo>
                    <a:pt x="320367" y="135057"/>
                    <a:pt x="352623" y="167313"/>
                    <a:pt x="392367" y="167313"/>
                  </a:cubicBezTo>
                  <a:cubicBezTo>
                    <a:pt x="455424" y="167313"/>
                    <a:pt x="487680" y="199569"/>
                    <a:pt x="487680" y="239313"/>
                  </a:cubicBezTo>
                  <a:cubicBezTo>
                    <a:pt x="487680" y="288111"/>
                    <a:pt x="455424" y="320367"/>
                    <a:pt x="415680" y="320367"/>
                  </a:cubicBezTo>
                  <a:cubicBezTo>
                    <a:pt x="352623" y="320367"/>
                    <a:pt x="320367" y="352623"/>
                    <a:pt x="320367" y="392367"/>
                  </a:cubicBezTo>
                  <a:cubicBezTo>
                    <a:pt x="320367" y="455424"/>
                    <a:pt x="288111" y="487680"/>
                    <a:pt x="248367" y="487680"/>
                  </a:cubicBezTo>
                  <a:cubicBezTo>
                    <a:pt x="199570" y="487680"/>
                    <a:pt x="167313" y="455424"/>
                    <a:pt x="167313" y="415680"/>
                  </a:cubicBezTo>
                  <a:cubicBezTo>
                    <a:pt x="167313" y="352623"/>
                    <a:pt x="135057" y="320367"/>
                    <a:pt x="95313" y="320367"/>
                  </a:cubicBezTo>
                  <a:cubicBezTo>
                    <a:pt x="32256" y="320367"/>
                    <a:pt x="0" y="288111"/>
                    <a:pt x="0" y="248367"/>
                  </a:cubicBezTo>
                  <a:cubicBezTo>
                    <a:pt x="0" y="199569"/>
                    <a:pt x="32256" y="167313"/>
                    <a:pt x="72001" y="167313"/>
                  </a:cubicBezTo>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11" name="Freeform: Shape 10">
              <a:extLst>
                <a:ext uri="{FF2B5EF4-FFF2-40B4-BE49-F238E27FC236}">
                  <a16:creationId xmlns:a16="http://schemas.microsoft.com/office/drawing/2014/main" xmlns="" id="{8167918B-1E06-4C49-812D-BB80E0744428}"/>
                </a:ext>
              </a:extLst>
            </p:cNvPr>
            <p:cNvSpPr/>
            <p:nvPr/>
          </p:nvSpPr>
          <p:spPr>
            <a:xfrm rot="5400000">
              <a:off x="-833342" y="801020"/>
              <a:ext cx="342695" cy="342695"/>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12" name="Freeform: Shape 11">
              <a:extLst>
                <a:ext uri="{FF2B5EF4-FFF2-40B4-BE49-F238E27FC236}">
                  <a16:creationId xmlns:a16="http://schemas.microsoft.com/office/drawing/2014/main" xmlns="" id="{DFD1619B-B66A-46A4-8635-1A685C973297}"/>
                </a:ext>
              </a:extLst>
            </p:cNvPr>
            <p:cNvSpPr/>
            <p:nvPr/>
          </p:nvSpPr>
          <p:spPr>
            <a:xfrm rot="16200000">
              <a:off x="1716672" y="1702696"/>
              <a:ext cx="308518" cy="308518"/>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13" name="Cross 29">
              <a:extLst>
                <a:ext uri="{FF2B5EF4-FFF2-40B4-BE49-F238E27FC236}">
                  <a16:creationId xmlns:a16="http://schemas.microsoft.com/office/drawing/2014/main" xmlns="" id="{69F5EBCE-3193-4AEA-AC9C-27A5F7BE0D1E}"/>
                </a:ext>
              </a:extLst>
            </p:cNvPr>
            <p:cNvSpPr/>
            <p:nvPr/>
          </p:nvSpPr>
          <p:spPr>
            <a:xfrm>
              <a:off x="1207547" y="5994411"/>
              <a:ext cx="242991" cy="242991"/>
            </a:xfrm>
            <a:custGeom>
              <a:avLst/>
              <a:gdLst>
                <a:gd name="connsiteX0" fmla="*/ 72001 w 487680"/>
                <a:gd name="connsiteY0" fmla="*/ 167313 h 487680"/>
                <a:gd name="connsiteX1" fmla="*/ 95313 w 487680"/>
                <a:gd name="connsiteY1" fmla="*/ 167313 h 487680"/>
                <a:gd name="connsiteX2" fmla="*/ 167313 w 487680"/>
                <a:gd name="connsiteY2" fmla="*/ 95313 h 487680"/>
                <a:gd name="connsiteX3" fmla="*/ 239314 w 487680"/>
                <a:gd name="connsiteY3" fmla="*/ 0 h 487680"/>
                <a:gd name="connsiteX4" fmla="*/ 320367 w 487680"/>
                <a:gd name="connsiteY4" fmla="*/ 72000 h 487680"/>
                <a:gd name="connsiteX5" fmla="*/ 392367 w 487680"/>
                <a:gd name="connsiteY5" fmla="*/ 167313 h 487680"/>
                <a:gd name="connsiteX6" fmla="*/ 487680 w 487680"/>
                <a:gd name="connsiteY6" fmla="*/ 239313 h 487680"/>
                <a:gd name="connsiteX7" fmla="*/ 415680 w 487680"/>
                <a:gd name="connsiteY7" fmla="*/ 320367 h 487680"/>
                <a:gd name="connsiteX8" fmla="*/ 320367 w 487680"/>
                <a:gd name="connsiteY8" fmla="*/ 392367 h 487680"/>
                <a:gd name="connsiteX9" fmla="*/ 248367 w 487680"/>
                <a:gd name="connsiteY9" fmla="*/ 487680 h 487680"/>
                <a:gd name="connsiteX10" fmla="*/ 167313 w 487680"/>
                <a:gd name="connsiteY10" fmla="*/ 415680 h 487680"/>
                <a:gd name="connsiteX11" fmla="*/ 95313 w 487680"/>
                <a:gd name="connsiteY11" fmla="*/ 320367 h 487680"/>
                <a:gd name="connsiteX12" fmla="*/ 0 w 487680"/>
                <a:gd name="connsiteY12" fmla="*/ 248367 h 487680"/>
                <a:gd name="connsiteX13" fmla="*/ 72001 w 487680"/>
                <a:gd name="connsiteY13" fmla="*/ 167313 h 4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7680" h="487680">
                  <a:moveTo>
                    <a:pt x="72001" y="167313"/>
                  </a:moveTo>
                  <a:lnTo>
                    <a:pt x="95313" y="167313"/>
                  </a:lnTo>
                  <a:cubicBezTo>
                    <a:pt x="135057" y="167313"/>
                    <a:pt x="167313" y="135057"/>
                    <a:pt x="167313" y="95313"/>
                  </a:cubicBezTo>
                  <a:cubicBezTo>
                    <a:pt x="167313" y="32256"/>
                    <a:pt x="199570" y="0"/>
                    <a:pt x="239314" y="0"/>
                  </a:cubicBezTo>
                  <a:cubicBezTo>
                    <a:pt x="288111" y="0"/>
                    <a:pt x="320367" y="32256"/>
                    <a:pt x="320367" y="72000"/>
                  </a:cubicBezTo>
                  <a:cubicBezTo>
                    <a:pt x="320367" y="135057"/>
                    <a:pt x="352623" y="167313"/>
                    <a:pt x="392367" y="167313"/>
                  </a:cubicBezTo>
                  <a:cubicBezTo>
                    <a:pt x="455424" y="167313"/>
                    <a:pt x="487680" y="199569"/>
                    <a:pt x="487680" y="239313"/>
                  </a:cubicBezTo>
                  <a:cubicBezTo>
                    <a:pt x="487680" y="288111"/>
                    <a:pt x="455424" y="320367"/>
                    <a:pt x="415680" y="320367"/>
                  </a:cubicBezTo>
                  <a:cubicBezTo>
                    <a:pt x="352623" y="320367"/>
                    <a:pt x="320367" y="352623"/>
                    <a:pt x="320367" y="392367"/>
                  </a:cubicBezTo>
                  <a:cubicBezTo>
                    <a:pt x="320367" y="455424"/>
                    <a:pt x="288111" y="487680"/>
                    <a:pt x="248367" y="487680"/>
                  </a:cubicBezTo>
                  <a:cubicBezTo>
                    <a:pt x="199570" y="487680"/>
                    <a:pt x="167313" y="455424"/>
                    <a:pt x="167313" y="415680"/>
                  </a:cubicBezTo>
                  <a:cubicBezTo>
                    <a:pt x="167313" y="352623"/>
                    <a:pt x="135057" y="320367"/>
                    <a:pt x="95313" y="320367"/>
                  </a:cubicBezTo>
                  <a:cubicBezTo>
                    <a:pt x="32256" y="320367"/>
                    <a:pt x="0" y="288111"/>
                    <a:pt x="0" y="248367"/>
                  </a:cubicBezTo>
                  <a:cubicBezTo>
                    <a:pt x="0" y="199569"/>
                    <a:pt x="32256" y="167313"/>
                    <a:pt x="72001" y="167313"/>
                  </a:cubicBezTo>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14" name="Freeform: Shape 13">
              <a:extLst>
                <a:ext uri="{FF2B5EF4-FFF2-40B4-BE49-F238E27FC236}">
                  <a16:creationId xmlns:a16="http://schemas.microsoft.com/office/drawing/2014/main" xmlns="" id="{CBFBC64D-3AD1-4F4D-B7CA-0356A84A33D5}"/>
                </a:ext>
              </a:extLst>
            </p:cNvPr>
            <p:cNvSpPr/>
            <p:nvPr/>
          </p:nvSpPr>
          <p:spPr>
            <a:xfrm rot="16200000" flipV="1">
              <a:off x="2845026" y="3756055"/>
              <a:ext cx="399640" cy="399640"/>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15" name="Circle: Hollow 14">
              <a:extLst>
                <a:ext uri="{FF2B5EF4-FFF2-40B4-BE49-F238E27FC236}">
                  <a16:creationId xmlns:a16="http://schemas.microsoft.com/office/drawing/2014/main" xmlns="" id="{ED8B2FA7-943D-468F-94CF-CB178F9E354C}"/>
                </a:ext>
              </a:extLst>
            </p:cNvPr>
            <p:cNvSpPr/>
            <p:nvPr/>
          </p:nvSpPr>
          <p:spPr>
            <a:xfrm>
              <a:off x="640625" y="1299806"/>
              <a:ext cx="219787" cy="219787"/>
            </a:xfrm>
            <a:prstGeom prst="donut">
              <a:avLst>
                <a:gd name="adj" fmla="val 31755"/>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6" name="Circle: Hollow 15">
              <a:extLst>
                <a:ext uri="{FF2B5EF4-FFF2-40B4-BE49-F238E27FC236}">
                  <a16:creationId xmlns:a16="http://schemas.microsoft.com/office/drawing/2014/main" xmlns="" id="{9295C89C-5700-4B3F-9880-DE4A0C115B8B}"/>
                </a:ext>
              </a:extLst>
            </p:cNvPr>
            <p:cNvSpPr/>
            <p:nvPr/>
          </p:nvSpPr>
          <p:spPr>
            <a:xfrm>
              <a:off x="2161540" y="3120263"/>
              <a:ext cx="144590" cy="144588"/>
            </a:xfrm>
            <a:prstGeom prst="donut">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7" name="Circle: Hollow 16">
              <a:extLst>
                <a:ext uri="{FF2B5EF4-FFF2-40B4-BE49-F238E27FC236}">
                  <a16:creationId xmlns:a16="http://schemas.microsoft.com/office/drawing/2014/main" xmlns="" id="{98C2D82C-FFFD-48C1-AFB2-07DB682A0440}"/>
                </a:ext>
              </a:extLst>
            </p:cNvPr>
            <p:cNvSpPr/>
            <p:nvPr/>
          </p:nvSpPr>
          <p:spPr>
            <a:xfrm>
              <a:off x="293564" y="6614676"/>
              <a:ext cx="199925" cy="199922"/>
            </a:xfrm>
            <a:prstGeom prst="donut">
              <a:avLst>
                <a:gd name="adj" fmla="val 34859"/>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8" name="Flowchart: Connector 17">
              <a:extLst>
                <a:ext uri="{FF2B5EF4-FFF2-40B4-BE49-F238E27FC236}">
                  <a16:creationId xmlns:a16="http://schemas.microsoft.com/office/drawing/2014/main" xmlns="" id="{1CDB9B64-6913-41FE-BA0D-C13E70073E1F}"/>
                </a:ext>
              </a:extLst>
            </p:cNvPr>
            <p:cNvSpPr/>
            <p:nvPr/>
          </p:nvSpPr>
          <p:spPr>
            <a:xfrm>
              <a:off x="1716671" y="4926709"/>
              <a:ext cx="202333" cy="202333"/>
            </a:xfrm>
            <a:prstGeom prst="flowChartConnector">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latin typeface="Arial" panose="020B0604020202020204" pitchFamily="34" charset="0"/>
                <a:ea typeface="微软雅黑" panose="020B0503020204020204" pitchFamily="34" charset="-122"/>
              </a:endParaRPr>
            </a:p>
          </p:txBody>
        </p:sp>
        <p:sp>
          <p:nvSpPr>
            <p:cNvPr id="19" name="Flowchart: Connector 18">
              <a:extLst>
                <a:ext uri="{FF2B5EF4-FFF2-40B4-BE49-F238E27FC236}">
                  <a16:creationId xmlns:a16="http://schemas.microsoft.com/office/drawing/2014/main" xmlns="" id="{3A817A1C-8BE0-4B7B-8347-E19E0804BE59}"/>
                </a:ext>
              </a:extLst>
            </p:cNvPr>
            <p:cNvSpPr/>
            <p:nvPr/>
          </p:nvSpPr>
          <p:spPr>
            <a:xfrm>
              <a:off x="1668598" y="481151"/>
              <a:ext cx="202333" cy="202333"/>
            </a:xfrm>
            <a:prstGeom prst="flowChartConnector">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latin typeface="Arial" panose="020B0604020202020204" pitchFamily="34" charset="0"/>
                <a:ea typeface="微软雅黑" panose="020B0503020204020204" pitchFamily="34" charset="-122"/>
              </a:endParaRPr>
            </a:p>
          </p:txBody>
        </p:sp>
        <p:sp>
          <p:nvSpPr>
            <p:cNvPr id="20" name="Circle: Hollow 19">
              <a:extLst>
                <a:ext uri="{FF2B5EF4-FFF2-40B4-BE49-F238E27FC236}">
                  <a16:creationId xmlns:a16="http://schemas.microsoft.com/office/drawing/2014/main" xmlns="" id="{1FE34667-A40F-4E8D-B44C-9CBF7ED3EB9C}"/>
                </a:ext>
              </a:extLst>
            </p:cNvPr>
            <p:cNvSpPr/>
            <p:nvPr/>
          </p:nvSpPr>
          <p:spPr>
            <a:xfrm>
              <a:off x="2521581" y="5411661"/>
              <a:ext cx="144590" cy="144588"/>
            </a:xfrm>
            <a:prstGeom prst="donut">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21" name="Rectangle: Rounded Corners 20">
              <a:extLst>
                <a:ext uri="{FF2B5EF4-FFF2-40B4-BE49-F238E27FC236}">
                  <a16:creationId xmlns:a16="http://schemas.microsoft.com/office/drawing/2014/main" xmlns="" id="{6363E6F3-E86E-4622-BEB0-52FBE04B818B}"/>
                </a:ext>
              </a:extLst>
            </p:cNvPr>
            <p:cNvSpPr/>
            <p:nvPr/>
          </p:nvSpPr>
          <p:spPr>
            <a:xfrm>
              <a:off x="-661995" y="2763456"/>
              <a:ext cx="1320739" cy="1320739"/>
            </a:xfrm>
            <a:prstGeom prst="roundRect">
              <a:avLst>
                <a:gd name="adj" fmla="val 15685"/>
              </a:avLst>
            </a:prstGeom>
            <a:noFill/>
            <a:ln w="152400">
              <a:solidFill>
                <a:schemeClr val="accent5"/>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de-DE">
                <a:latin typeface="Arial" panose="020B0604020202020204" pitchFamily="34" charset="0"/>
                <a:ea typeface="微软雅黑" panose="020B0503020204020204" pitchFamily="34" charset="-122"/>
              </a:endParaRPr>
            </a:p>
          </p:txBody>
        </p:sp>
        <p:grpSp>
          <p:nvGrpSpPr>
            <p:cNvPr id="22" name="Graphic 45" descr="Sun">
              <a:extLst>
                <a:ext uri="{FF2B5EF4-FFF2-40B4-BE49-F238E27FC236}">
                  <a16:creationId xmlns:a16="http://schemas.microsoft.com/office/drawing/2014/main" xmlns="" id="{E40F1947-E196-4371-A8F1-FA8877101DC7}"/>
                </a:ext>
              </a:extLst>
            </p:cNvPr>
            <p:cNvGrpSpPr/>
            <p:nvPr/>
          </p:nvGrpSpPr>
          <p:grpSpPr>
            <a:xfrm>
              <a:off x="2845026" y="2158153"/>
              <a:ext cx="345101" cy="345101"/>
              <a:chOff x="2930419" y="2675465"/>
              <a:chExt cx="345101" cy="345101"/>
            </a:xfrm>
          </p:grpSpPr>
          <p:sp>
            <p:nvSpPr>
              <p:cNvPr id="33" name="Freeform: Shape 32">
                <a:extLst>
                  <a:ext uri="{FF2B5EF4-FFF2-40B4-BE49-F238E27FC236}">
                    <a16:creationId xmlns:a16="http://schemas.microsoft.com/office/drawing/2014/main" xmlns="" id="{F76A191F-760B-4783-AE1C-F2F6BCC87561}"/>
                  </a:ext>
                </a:extLst>
              </p:cNvPr>
              <p:cNvSpPr/>
              <p:nvPr/>
            </p:nvSpPr>
            <p:spPr>
              <a:xfrm>
                <a:off x="2944798" y="2837231"/>
                <a:ext cx="64706" cy="21568"/>
              </a:xfrm>
              <a:custGeom>
                <a:avLst/>
                <a:gdLst>
                  <a:gd name="connsiteX0" fmla="*/ 0 w 64706"/>
                  <a:gd name="connsiteY0" fmla="*/ 0 h 21568"/>
                  <a:gd name="connsiteX1" fmla="*/ 64706 w 64706"/>
                  <a:gd name="connsiteY1" fmla="*/ 0 h 21568"/>
                  <a:gd name="connsiteX2" fmla="*/ 64706 w 64706"/>
                  <a:gd name="connsiteY2" fmla="*/ 21569 h 21568"/>
                  <a:gd name="connsiteX3" fmla="*/ 0 w 64706"/>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6"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4" name="Freeform: Shape 33">
                <a:extLst>
                  <a:ext uri="{FF2B5EF4-FFF2-40B4-BE49-F238E27FC236}">
                    <a16:creationId xmlns:a16="http://schemas.microsoft.com/office/drawing/2014/main" xmlns="" id="{66A6E82D-236C-4AAA-91A4-D55FB5035F70}"/>
                  </a:ext>
                </a:extLst>
              </p:cNvPr>
              <p:cNvSpPr/>
              <p:nvPr/>
            </p:nvSpPr>
            <p:spPr>
              <a:xfrm>
                <a:off x="3196434" y="2837231"/>
                <a:ext cx="64706" cy="21568"/>
              </a:xfrm>
              <a:custGeom>
                <a:avLst/>
                <a:gdLst>
                  <a:gd name="connsiteX0" fmla="*/ 0 w 64706"/>
                  <a:gd name="connsiteY0" fmla="*/ 0 h 21568"/>
                  <a:gd name="connsiteX1" fmla="*/ 64706 w 64706"/>
                  <a:gd name="connsiteY1" fmla="*/ 0 h 21568"/>
                  <a:gd name="connsiteX2" fmla="*/ 64706 w 64706"/>
                  <a:gd name="connsiteY2" fmla="*/ 21569 h 21568"/>
                  <a:gd name="connsiteX3" fmla="*/ 0 w 64706"/>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6"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5" name="Freeform: Shape 34">
                <a:extLst>
                  <a:ext uri="{FF2B5EF4-FFF2-40B4-BE49-F238E27FC236}">
                    <a16:creationId xmlns:a16="http://schemas.microsoft.com/office/drawing/2014/main" xmlns="" id="{57B48AC7-91EE-47BB-A8DF-49A08DF32FF0}"/>
                  </a:ext>
                </a:extLst>
              </p:cNvPr>
              <p:cNvSpPr/>
              <p:nvPr/>
            </p:nvSpPr>
            <p:spPr>
              <a:xfrm>
                <a:off x="3023883" y="2768929"/>
                <a:ext cx="158171" cy="158171"/>
              </a:xfrm>
              <a:custGeom>
                <a:avLst/>
                <a:gdLst>
                  <a:gd name="connsiteX0" fmla="*/ 158171 w 158171"/>
                  <a:gd name="connsiteY0" fmla="*/ 79086 h 158171"/>
                  <a:gd name="connsiteX1" fmla="*/ 79086 w 158171"/>
                  <a:gd name="connsiteY1" fmla="*/ 158171 h 158171"/>
                  <a:gd name="connsiteX2" fmla="*/ 0 w 158171"/>
                  <a:gd name="connsiteY2" fmla="*/ 79086 h 158171"/>
                  <a:gd name="connsiteX3" fmla="*/ 79086 w 158171"/>
                  <a:gd name="connsiteY3" fmla="*/ 0 h 158171"/>
                  <a:gd name="connsiteX4" fmla="*/ 158171 w 158171"/>
                  <a:gd name="connsiteY4" fmla="*/ 79086 h 158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71" h="158171">
                    <a:moveTo>
                      <a:pt x="158171" y="79086"/>
                    </a:moveTo>
                    <a:cubicBezTo>
                      <a:pt x="158171" y="122763"/>
                      <a:pt x="122763" y="158171"/>
                      <a:pt x="79086" y="158171"/>
                    </a:cubicBezTo>
                    <a:cubicBezTo>
                      <a:pt x="35408" y="158171"/>
                      <a:pt x="0" y="122763"/>
                      <a:pt x="0" y="79086"/>
                    </a:cubicBezTo>
                    <a:cubicBezTo>
                      <a:pt x="0" y="35408"/>
                      <a:pt x="35408" y="0"/>
                      <a:pt x="79086" y="0"/>
                    </a:cubicBezTo>
                    <a:cubicBezTo>
                      <a:pt x="122763" y="0"/>
                      <a:pt x="158171" y="35408"/>
                      <a:pt x="158171" y="79086"/>
                    </a:cubicBez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6" name="Freeform: Shape 35">
                <a:extLst>
                  <a:ext uri="{FF2B5EF4-FFF2-40B4-BE49-F238E27FC236}">
                    <a16:creationId xmlns:a16="http://schemas.microsoft.com/office/drawing/2014/main" xmlns="" id="{301B7437-60CF-4993-9F70-4FCFEBAB4069}"/>
                  </a:ext>
                </a:extLst>
              </p:cNvPr>
              <p:cNvSpPr/>
              <p:nvPr/>
            </p:nvSpPr>
            <p:spPr>
              <a:xfrm>
                <a:off x="3092185" y="2941480"/>
                <a:ext cx="21568" cy="64706"/>
              </a:xfrm>
              <a:custGeom>
                <a:avLst/>
                <a:gdLst>
                  <a:gd name="connsiteX0" fmla="*/ 0 w 21568"/>
                  <a:gd name="connsiteY0" fmla="*/ 0 h 64706"/>
                  <a:gd name="connsiteX1" fmla="*/ 21569 w 21568"/>
                  <a:gd name="connsiteY1" fmla="*/ 0 h 64706"/>
                  <a:gd name="connsiteX2" fmla="*/ 21569 w 21568"/>
                  <a:gd name="connsiteY2" fmla="*/ 64706 h 64706"/>
                  <a:gd name="connsiteX3" fmla="*/ 0 w 21568"/>
                  <a:gd name="connsiteY3" fmla="*/ 64706 h 64706"/>
                </a:gdLst>
                <a:ahLst/>
                <a:cxnLst>
                  <a:cxn ang="0">
                    <a:pos x="connsiteX0" y="connsiteY0"/>
                  </a:cxn>
                  <a:cxn ang="0">
                    <a:pos x="connsiteX1" y="connsiteY1"/>
                  </a:cxn>
                  <a:cxn ang="0">
                    <a:pos x="connsiteX2" y="connsiteY2"/>
                  </a:cxn>
                  <a:cxn ang="0">
                    <a:pos x="connsiteX3" y="connsiteY3"/>
                  </a:cxn>
                </a:cxnLst>
                <a:rect l="l" t="t" r="r" b="b"/>
                <a:pathLst>
                  <a:path w="21568" h="64706">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7" name="Freeform: Shape 36">
                <a:extLst>
                  <a:ext uri="{FF2B5EF4-FFF2-40B4-BE49-F238E27FC236}">
                    <a16:creationId xmlns:a16="http://schemas.microsoft.com/office/drawing/2014/main" xmlns="" id="{E8E53066-15D4-45E7-B628-209AE59C4A59}"/>
                  </a:ext>
                </a:extLst>
              </p:cNvPr>
              <p:cNvSpPr/>
              <p:nvPr/>
            </p:nvSpPr>
            <p:spPr>
              <a:xfrm>
                <a:off x="3092185" y="2689844"/>
                <a:ext cx="21568" cy="64706"/>
              </a:xfrm>
              <a:custGeom>
                <a:avLst/>
                <a:gdLst>
                  <a:gd name="connsiteX0" fmla="*/ 0 w 21568"/>
                  <a:gd name="connsiteY0" fmla="*/ 0 h 64706"/>
                  <a:gd name="connsiteX1" fmla="*/ 21569 w 21568"/>
                  <a:gd name="connsiteY1" fmla="*/ 0 h 64706"/>
                  <a:gd name="connsiteX2" fmla="*/ 21569 w 21568"/>
                  <a:gd name="connsiteY2" fmla="*/ 64706 h 64706"/>
                  <a:gd name="connsiteX3" fmla="*/ 0 w 21568"/>
                  <a:gd name="connsiteY3" fmla="*/ 64706 h 64706"/>
                </a:gdLst>
                <a:ahLst/>
                <a:cxnLst>
                  <a:cxn ang="0">
                    <a:pos x="connsiteX0" y="connsiteY0"/>
                  </a:cxn>
                  <a:cxn ang="0">
                    <a:pos x="connsiteX1" y="connsiteY1"/>
                  </a:cxn>
                  <a:cxn ang="0">
                    <a:pos x="connsiteX2" y="connsiteY2"/>
                  </a:cxn>
                  <a:cxn ang="0">
                    <a:pos x="connsiteX3" y="connsiteY3"/>
                  </a:cxn>
                </a:cxnLst>
                <a:rect l="l" t="t" r="r" b="b"/>
                <a:pathLst>
                  <a:path w="21568" h="64706">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8" name="Freeform: Shape 37">
                <a:extLst>
                  <a:ext uri="{FF2B5EF4-FFF2-40B4-BE49-F238E27FC236}">
                    <a16:creationId xmlns:a16="http://schemas.microsoft.com/office/drawing/2014/main" xmlns="" id="{8D9D7A0E-1894-48E6-9619-99BB92FDD59C}"/>
                  </a:ext>
                </a:extLst>
              </p:cNvPr>
              <p:cNvSpPr/>
              <p:nvPr/>
            </p:nvSpPr>
            <p:spPr>
              <a:xfrm rot="8100000">
                <a:off x="2981473" y="2926009"/>
                <a:ext cx="64705" cy="21568"/>
              </a:xfrm>
              <a:custGeom>
                <a:avLst/>
                <a:gdLst>
                  <a:gd name="connsiteX0" fmla="*/ 0 w 64705"/>
                  <a:gd name="connsiteY0" fmla="*/ 0 h 21568"/>
                  <a:gd name="connsiteX1" fmla="*/ 64706 w 64705"/>
                  <a:gd name="connsiteY1" fmla="*/ 0 h 21568"/>
                  <a:gd name="connsiteX2" fmla="*/ 64706 w 64705"/>
                  <a:gd name="connsiteY2" fmla="*/ 21569 h 21568"/>
                  <a:gd name="connsiteX3" fmla="*/ 0 w 64705"/>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5"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9" name="Freeform: Shape 38">
                <a:extLst>
                  <a:ext uri="{FF2B5EF4-FFF2-40B4-BE49-F238E27FC236}">
                    <a16:creationId xmlns:a16="http://schemas.microsoft.com/office/drawing/2014/main" xmlns="" id="{379C6F3D-B4FB-415A-A898-B16C1B9F18C1}"/>
                  </a:ext>
                </a:extLst>
              </p:cNvPr>
              <p:cNvSpPr/>
              <p:nvPr/>
            </p:nvSpPr>
            <p:spPr>
              <a:xfrm rot="8100000">
                <a:off x="3159758" y="2748444"/>
                <a:ext cx="64705" cy="21568"/>
              </a:xfrm>
              <a:custGeom>
                <a:avLst/>
                <a:gdLst>
                  <a:gd name="connsiteX0" fmla="*/ 0 w 64705"/>
                  <a:gd name="connsiteY0" fmla="*/ 0 h 21568"/>
                  <a:gd name="connsiteX1" fmla="*/ 64706 w 64705"/>
                  <a:gd name="connsiteY1" fmla="*/ 0 h 21568"/>
                  <a:gd name="connsiteX2" fmla="*/ 64706 w 64705"/>
                  <a:gd name="connsiteY2" fmla="*/ 21569 h 21568"/>
                  <a:gd name="connsiteX3" fmla="*/ 0 w 64705"/>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5"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40" name="Freeform: Shape 39">
                <a:extLst>
                  <a:ext uri="{FF2B5EF4-FFF2-40B4-BE49-F238E27FC236}">
                    <a16:creationId xmlns:a16="http://schemas.microsoft.com/office/drawing/2014/main" xmlns="" id="{A26B6FFC-CA76-4427-A2AC-3D007B23BC3D}"/>
                  </a:ext>
                </a:extLst>
              </p:cNvPr>
              <p:cNvSpPr/>
              <p:nvPr/>
            </p:nvSpPr>
            <p:spPr>
              <a:xfrm rot="8100000">
                <a:off x="3003393" y="2726521"/>
                <a:ext cx="21568" cy="64705"/>
              </a:xfrm>
              <a:custGeom>
                <a:avLst/>
                <a:gdLst>
                  <a:gd name="connsiteX0" fmla="*/ 0 w 21568"/>
                  <a:gd name="connsiteY0" fmla="*/ 0 h 64705"/>
                  <a:gd name="connsiteX1" fmla="*/ 21569 w 21568"/>
                  <a:gd name="connsiteY1" fmla="*/ 0 h 64705"/>
                  <a:gd name="connsiteX2" fmla="*/ 21569 w 21568"/>
                  <a:gd name="connsiteY2" fmla="*/ 64706 h 64705"/>
                  <a:gd name="connsiteX3" fmla="*/ 0 w 21568"/>
                  <a:gd name="connsiteY3" fmla="*/ 64706 h 64705"/>
                </a:gdLst>
                <a:ahLst/>
                <a:cxnLst>
                  <a:cxn ang="0">
                    <a:pos x="connsiteX0" y="connsiteY0"/>
                  </a:cxn>
                  <a:cxn ang="0">
                    <a:pos x="connsiteX1" y="connsiteY1"/>
                  </a:cxn>
                  <a:cxn ang="0">
                    <a:pos x="connsiteX2" y="connsiteY2"/>
                  </a:cxn>
                  <a:cxn ang="0">
                    <a:pos x="connsiteX3" y="connsiteY3"/>
                  </a:cxn>
                </a:cxnLst>
                <a:rect l="l" t="t" r="r" b="b"/>
                <a:pathLst>
                  <a:path w="21568" h="64705">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41" name="Freeform: Shape 40">
                <a:extLst>
                  <a:ext uri="{FF2B5EF4-FFF2-40B4-BE49-F238E27FC236}">
                    <a16:creationId xmlns:a16="http://schemas.microsoft.com/office/drawing/2014/main" xmlns="" id="{272B3F6D-551D-4B2C-B82D-AE836A089426}"/>
                  </a:ext>
                </a:extLst>
              </p:cNvPr>
              <p:cNvSpPr/>
              <p:nvPr/>
            </p:nvSpPr>
            <p:spPr>
              <a:xfrm rot="8100000">
                <a:off x="3180971" y="2904797"/>
                <a:ext cx="21568" cy="64705"/>
              </a:xfrm>
              <a:custGeom>
                <a:avLst/>
                <a:gdLst>
                  <a:gd name="connsiteX0" fmla="*/ 0 w 21568"/>
                  <a:gd name="connsiteY0" fmla="*/ 0 h 64705"/>
                  <a:gd name="connsiteX1" fmla="*/ 21569 w 21568"/>
                  <a:gd name="connsiteY1" fmla="*/ 0 h 64705"/>
                  <a:gd name="connsiteX2" fmla="*/ 21569 w 21568"/>
                  <a:gd name="connsiteY2" fmla="*/ 64706 h 64705"/>
                  <a:gd name="connsiteX3" fmla="*/ 0 w 21568"/>
                  <a:gd name="connsiteY3" fmla="*/ 64706 h 64705"/>
                </a:gdLst>
                <a:ahLst/>
                <a:cxnLst>
                  <a:cxn ang="0">
                    <a:pos x="connsiteX0" y="connsiteY0"/>
                  </a:cxn>
                  <a:cxn ang="0">
                    <a:pos x="connsiteX1" y="connsiteY1"/>
                  </a:cxn>
                  <a:cxn ang="0">
                    <a:pos x="connsiteX2" y="connsiteY2"/>
                  </a:cxn>
                  <a:cxn ang="0">
                    <a:pos x="connsiteX3" y="connsiteY3"/>
                  </a:cxn>
                </a:cxnLst>
                <a:rect l="l" t="t" r="r" b="b"/>
                <a:pathLst>
                  <a:path w="21568" h="64705">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grpSp>
        <p:grpSp>
          <p:nvGrpSpPr>
            <p:cNvPr id="23" name="Graphic 45" descr="Sun">
              <a:extLst>
                <a:ext uri="{FF2B5EF4-FFF2-40B4-BE49-F238E27FC236}">
                  <a16:creationId xmlns:a16="http://schemas.microsoft.com/office/drawing/2014/main" xmlns="" id="{1EDD3162-8283-46E1-A358-E7A066C60023}"/>
                </a:ext>
              </a:extLst>
            </p:cNvPr>
            <p:cNvGrpSpPr/>
            <p:nvPr/>
          </p:nvGrpSpPr>
          <p:grpSpPr>
            <a:xfrm>
              <a:off x="409792" y="5414416"/>
              <a:ext cx="345101" cy="345101"/>
              <a:chOff x="2930419" y="2675465"/>
              <a:chExt cx="345101" cy="345101"/>
            </a:xfrm>
          </p:grpSpPr>
          <p:sp>
            <p:nvSpPr>
              <p:cNvPr id="24" name="Freeform: Shape 23">
                <a:extLst>
                  <a:ext uri="{FF2B5EF4-FFF2-40B4-BE49-F238E27FC236}">
                    <a16:creationId xmlns:a16="http://schemas.microsoft.com/office/drawing/2014/main" xmlns="" id="{9E626ECD-038E-4482-81FA-2DC8EFC29DF3}"/>
                  </a:ext>
                </a:extLst>
              </p:cNvPr>
              <p:cNvSpPr/>
              <p:nvPr/>
            </p:nvSpPr>
            <p:spPr>
              <a:xfrm>
                <a:off x="2944798" y="2837231"/>
                <a:ext cx="64706" cy="21568"/>
              </a:xfrm>
              <a:custGeom>
                <a:avLst/>
                <a:gdLst>
                  <a:gd name="connsiteX0" fmla="*/ 0 w 64706"/>
                  <a:gd name="connsiteY0" fmla="*/ 0 h 21568"/>
                  <a:gd name="connsiteX1" fmla="*/ 64706 w 64706"/>
                  <a:gd name="connsiteY1" fmla="*/ 0 h 21568"/>
                  <a:gd name="connsiteX2" fmla="*/ 64706 w 64706"/>
                  <a:gd name="connsiteY2" fmla="*/ 21569 h 21568"/>
                  <a:gd name="connsiteX3" fmla="*/ 0 w 64706"/>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6"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25" name="Freeform: Shape 24">
                <a:extLst>
                  <a:ext uri="{FF2B5EF4-FFF2-40B4-BE49-F238E27FC236}">
                    <a16:creationId xmlns:a16="http://schemas.microsoft.com/office/drawing/2014/main" xmlns="" id="{FAD42079-7C00-4C3F-B71A-F80EFF3EB257}"/>
                  </a:ext>
                </a:extLst>
              </p:cNvPr>
              <p:cNvSpPr/>
              <p:nvPr/>
            </p:nvSpPr>
            <p:spPr>
              <a:xfrm>
                <a:off x="3196434" y="2837231"/>
                <a:ext cx="64706" cy="21568"/>
              </a:xfrm>
              <a:custGeom>
                <a:avLst/>
                <a:gdLst>
                  <a:gd name="connsiteX0" fmla="*/ 0 w 64706"/>
                  <a:gd name="connsiteY0" fmla="*/ 0 h 21568"/>
                  <a:gd name="connsiteX1" fmla="*/ 64706 w 64706"/>
                  <a:gd name="connsiteY1" fmla="*/ 0 h 21568"/>
                  <a:gd name="connsiteX2" fmla="*/ 64706 w 64706"/>
                  <a:gd name="connsiteY2" fmla="*/ 21569 h 21568"/>
                  <a:gd name="connsiteX3" fmla="*/ 0 w 64706"/>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6"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26" name="Freeform: Shape 25">
                <a:extLst>
                  <a:ext uri="{FF2B5EF4-FFF2-40B4-BE49-F238E27FC236}">
                    <a16:creationId xmlns:a16="http://schemas.microsoft.com/office/drawing/2014/main" xmlns="" id="{D68CC6D6-06C5-42C1-AEEF-B5293C41E56B}"/>
                  </a:ext>
                </a:extLst>
              </p:cNvPr>
              <p:cNvSpPr/>
              <p:nvPr/>
            </p:nvSpPr>
            <p:spPr>
              <a:xfrm>
                <a:off x="3023883" y="2768929"/>
                <a:ext cx="158171" cy="158171"/>
              </a:xfrm>
              <a:custGeom>
                <a:avLst/>
                <a:gdLst>
                  <a:gd name="connsiteX0" fmla="*/ 158171 w 158171"/>
                  <a:gd name="connsiteY0" fmla="*/ 79086 h 158171"/>
                  <a:gd name="connsiteX1" fmla="*/ 79086 w 158171"/>
                  <a:gd name="connsiteY1" fmla="*/ 158171 h 158171"/>
                  <a:gd name="connsiteX2" fmla="*/ 0 w 158171"/>
                  <a:gd name="connsiteY2" fmla="*/ 79086 h 158171"/>
                  <a:gd name="connsiteX3" fmla="*/ 79086 w 158171"/>
                  <a:gd name="connsiteY3" fmla="*/ 0 h 158171"/>
                  <a:gd name="connsiteX4" fmla="*/ 158171 w 158171"/>
                  <a:gd name="connsiteY4" fmla="*/ 79086 h 158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71" h="158171">
                    <a:moveTo>
                      <a:pt x="158171" y="79086"/>
                    </a:moveTo>
                    <a:cubicBezTo>
                      <a:pt x="158171" y="122763"/>
                      <a:pt x="122763" y="158171"/>
                      <a:pt x="79086" y="158171"/>
                    </a:cubicBezTo>
                    <a:cubicBezTo>
                      <a:pt x="35408" y="158171"/>
                      <a:pt x="0" y="122763"/>
                      <a:pt x="0" y="79086"/>
                    </a:cubicBezTo>
                    <a:cubicBezTo>
                      <a:pt x="0" y="35408"/>
                      <a:pt x="35408" y="0"/>
                      <a:pt x="79086" y="0"/>
                    </a:cubicBezTo>
                    <a:cubicBezTo>
                      <a:pt x="122763" y="0"/>
                      <a:pt x="158171" y="35408"/>
                      <a:pt x="158171" y="79086"/>
                    </a:cubicBez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27" name="Freeform: Shape 26">
                <a:extLst>
                  <a:ext uri="{FF2B5EF4-FFF2-40B4-BE49-F238E27FC236}">
                    <a16:creationId xmlns:a16="http://schemas.microsoft.com/office/drawing/2014/main" xmlns="" id="{BA47B855-BE47-4B70-97DE-677A56203B71}"/>
                  </a:ext>
                </a:extLst>
              </p:cNvPr>
              <p:cNvSpPr/>
              <p:nvPr/>
            </p:nvSpPr>
            <p:spPr>
              <a:xfrm>
                <a:off x="3092185" y="2941480"/>
                <a:ext cx="21568" cy="64706"/>
              </a:xfrm>
              <a:custGeom>
                <a:avLst/>
                <a:gdLst>
                  <a:gd name="connsiteX0" fmla="*/ 0 w 21568"/>
                  <a:gd name="connsiteY0" fmla="*/ 0 h 64706"/>
                  <a:gd name="connsiteX1" fmla="*/ 21569 w 21568"/>
                  <a:gd name="connsiteY1" fmla="*/ 0 h 64706"/>
                  <a:gd name="connsiteX2" fmla="*/ 21569 w 21568"/>
                  <a:gd name="connsiteY2" fmla="*/ 64706 h 64706"/>
                  <a:gd name="connsiteX3" fmla="*/ 0 w 21568"/>
                  <a:gd name="connsiteY3" fmla="*/ 64706 h 64706"/>
                </a:gdLst>
                <a:ahLst/>
                <a:cxnLst>
                  <a:cxn ang="0">
                    <a:pos x="connsiteX0" y="connsiteY0"/>
                  </a:cxn>
                  <a:cxn ang="0">
                    <a:pos x="connsiteX1" y="connsiteY1"/>
                  </a:cxn>
                  <a:cxn ang="0">
                    <a:pos x="connsiteX2" y="connsiteY2"/>
                  </a:cxn>
                  <a:cxn ang="0">
                    <a:pos x="connsiteX3" y="connsiteY3"/>
                  </a:cxn>
                </a:cxnLst>
                <a:rect l="l" t="t" r="r" b="b"/>
                <a:pathLst>
                  <a:path w="21568" h="64706">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28" name="Freeform: Shape 27">
                <a:extLst>
                  <a:ext uri="{FF2B5EF4-FFF2-40B4-BE49-F238E27FC236}">
                    <a16:creationId xmlns:a16="http://schemas.microsoft.com/office/drawing/2014/main" xmlns="" id="{CADE90C1-20E4-4792-BDDA-ABFE127BEFAE}"/>
                  </a:ext>
                </a:extLst>
              </p:cNvPr>
              <p:cNvSpPr/>
              <p:nvPr/>
            </p:nvSpPr>
            <p:spPr>
              <a:xfrm>
                <a:off x="3092185" y="2689844"/>
                <a:ext cx="21568" cy="64706"/>
              </a:xfrm>
              <a:custGeom>
                <a:avLst/>
                <a:gdLst>
                  <a:gd name="connsiteX0" fmla="*/ 0 w 21568"/>
                  <a:gd name="connsiteY0" fmla="*/ 0 h 64706"/>
                  <a:gd name="connsiteX1" fmla="*/ 21569 w 21568"/>
                  <a:gd name="connsiteY1" fmla="*/ 0 h 64706"/>
                  <a:gd name="connsiteX2" fmla="*/ 21569 w 21568"/>
                  <a:gd name="connsiteY2" fmla="*/ 64706 h 64706"/>
                  <a:gd name="connsiteX3" fmla="*/ 0 w 21568"/>
                  <a:gd name="connsiteY3" fmla="*/ 64706 h 64706"/>
                </a:gdLst>
                <a:ahLst/>
                <a:cxnLst>
                  <a:cxn ang="0">
                    <a:pos x="connsiteX0" y="connsiteY0"/>
                  </a:cxn>
                  <a:cxn ang="0">
                    <a:pos x="connsiteX1" y="connsiteY1"/>
                  </a:cxn>
                  <a:cxn ang="0">
                    <a:pos x="connsiteX2" y="connsiteY2"/>
                  </a:cxn>
                  <a:cxn ang="0">
                    <a:pos x="connsiteX3" y="connsiteY3"/>
                  </a:cxn>
                </a:cxnLst>
                <a:rect l="l" t="t" r="r" b="b"/>
                <a:pathLst>
                  <a:path w="21568" h="64706">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29" name="Freeform: Shape 28">
                <a:extLst>
                  <a:ext uri="{FF2B5EF4-FFF2-40B4-BE49-F238E27FC236}">
                    <a16:creationId xmlns:a16="http://schemas.microsoft.com/office/drawing/2014/main" xmlns="" id="{E8B936A5-8CC8-49CE-B8A4-FEB2E4CF4AA6}"/>
                  </a:ext>
                </a:extLst>
              </p:cNvPr>
              <p:cNvSpPr/>
              <p:nvPr/>
            </p:nvSpPr>
            <p:spPr>
              <a:xfrm rot="8100000">
                <a:off x="2981473" y="2926009"/>
                <a:ext cx="64705" cy="21568"/>
              </a:xfrm>
              <a:custGeom>
                <a:avLst/>
                <a:gdLst>
                  <a:gd name="connsiteX0" fmla="*/ 0 w 64705"/>
                  <a:gd name="connsiteY0" fmla="*/ 0 h 21568"/>
                  <a:gd name="connsiteX1" fmla="*/ 64706 w 64705"/>
                  <a:gd name="connsiteY1" fmla="*/ 0 h 21568"/>
                  <a:gd name="connsiteX2" fmla="*/ 64706 w 64705"/>
                  <a:gd name="connsiteY2" fmla="*/ 21569 h 21568"/>
                  <a:gd name="connsiteX3" fmla="*/ 0 w 64705"/>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5"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0" name="Freeform: Shape 29">
                <a:extLst>
                  <a:ext uri="{FF2B5EF4-FFF2-40B4-BE49-F238E27FC236}">
                    <a16:creationId xmlns:a16="http://schemas.microsoft.com/office/drawing/2014/main" xmlns="" id="{2930A2F8-9123-4D1F-BE5E-8DA4804E4577}"/>
                  </a:ext>
                </a:extLst>
              </p:cNvPr>
              <p:cNvSpPr/>
              <p:nvPr/>
            </p:nvSpPr>
            <p:spPr>
              <a:xfrm rot="8100000">
                <a:off x="3159758" y="2748444"/>
                <a:ext cx="64705" cy="21568"/>
              </a:xfrm>
              <a:custGeom>
                <a:avLst/>
                <a:gdLst>
                  <a:gd name="connsiteX0" fmla="*/ 0 w 64705"/>
                  <a:gd name="connsiteY0" fmla="*/ 0 h 21568"/>
                  <a:gd name="connsiteX1" fmla="*/ 64706 w 64705"/>
                  <a:gd name="connsiteY1" fmla="*/ 0 h 21568"/>
                  <a:gd name="connsiteX2" fmla="*/ 64706 w 64705"/>
                  <a:gd name="connsiteY2" fmla="*/ 21569 h 21568"/>
                  <a:gd name="connsiteX3" fmla="*/ 0 w 64705"/>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5"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1" name="Freeform: Shape 30">
                <a:extLst>
                  <a:ext uri="{FF2B5EF4-FFF2-40B4-BE49-F238E27FC236}">
                    <a16:creationId xmlns:a16="http://schemas.microsoft.com/office/drawing/2014/main" xmlns="" id="{E0AF51ED-5547-4E4B-B062-6E978DF7DCC1}"/>
                  </a:ext>
                </a:extLst>
              </p:cNvPr>
              <p:cNvSpPr/>
              <p:nvPr/>
            </p:nvSpPr>
            <p:spPr>
              <a:xfrm rot="8100000">
                <a:off x="3003393" y="2726521"/>
                <a:ext cx="21568" cy="64705"/>
              </a:xfrm>
              <a:custGeom>
                <a:avLst/>
                <a:gdLst>
                  <a:gd name="connsiteX0" fmla="*/ 0 w 21568"/>
                  <a:gd name="connsiteY0" fmla="*/ 0 h 64705"/>
                  <a:gd name="connsiteX1" fmla="*/ 21569 w 21568"/>
                  <a:gd name="connsiteY1" fmla="*/ 0 h 64705"/>
                  <a:gd name="connsiteX2" fmla="*/ 21569 w 21568"/>
                  <a:gd name="connsiteY2" fmla="*/ 64706 h 64705"/>
                  <a:gd name="connsiteX3" fmla="*/ 0 w 21568"/>
                  <a:gd name="connsiteY3" fmla="*/ 64706 h 64705"/>
                </a:gdLst>
                <a:ahLst/>
                <a:cxnLst>
                  <a:cxn ang="0">
                    <a:pos x="connsiteX0" y="connsiteY0"/>
                  </a:cxn>
                  <a:cxn ang="0">
                    <a:pos x="connsiteX1" y="connsiteY1"/>
                  </a:cxn>
                  <a:cxn ang="0">
                    <a:pos x="connsiteX2" y="connsiteY2"/>
                  </a:cxn>
                  <a:cxn ang="0">
                    <a:pos x="connsiteX3" y="connsiteY3"/>
                  </a:cxn>
                </a:cxnLst>
                <a:rect l="l" t="t" r="r" b="b"/>
                <a:pathLst>
                  <a:path w="21568" h="64705">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2" name="Freeform: Shape 31">
                <a:extLst>
                  <a:ext uri="{FF2B5EF4-FFF2-40B4-BE49-F238E27FC236}">
                    <a16:creationId xmlns:a16="http://schemas.microsoft.com/office/drawing/2014/main" xmlns="" id="{397D952B-1E88-42FB-80CD-3FFA7DE10713}"/>
                  </a:ext>
                </a:extLst>
              </p:cNvPr>
              <p:cNvSpPr/>
              <p:nvPr/>
            </p:nvSpPr>
            <p:spPr>
              <a:xfrm rot="8100000">
                <a:off x="3180971" y="2904797"/>
                <a:ext cx="21568" cy="64705"/>
              </a:xfrm>
              <a:custGeom>
                <a:avLst/>
                <a:gdLst>
                  <a:gd name="connsiteX0" fmla="*/ 0 w 21568"/>
                  <a:gd name="connsiteY0" fmla="*/ 0 h 64705"/>
                  <a:gd name="connsiteX1" fmla="*/ 21569 w 21568"/>
                  <a:gd name="connsiteY1" fmla="*/ 0 h 64705"/>
                  <a:gd name="connsiteX2" fmla="*/ 21569 w 21568"/>
                  <a:gd name="connsiteY2" fmla="*/ 64706 h 64705"/>
                  <a:gd name="connsiteX3" fmla="*/ 0 w 21568"/>
                  <a:gd name="connsiteY3" fmla="*/ 64706 h 64705"/>
                </a:gdLst>
                <a:ahLst/>
                <a:cxnLst>
                  <a:cxn ang="0">
                    <a:pos x="connsiteX0" y="connsiteY0"/>
                  </a:cxn>
                  <a:cxn ang="0">
                    <a:pos x="connsiteX1" y="connsiteY1"/>
                  </a:cxn>
                  <a:cxn ang="0">
                    <a:pos x="connsiteX2" y="connsiteY2"/>
                  </a:cxn>
                  <a:cxn ang="0">
                    <a:pos x="connsiteX3" y="connsiteY3"/>
                  </a:cxn>
                </a:cxnLst>
                <a:rect l="l" t="t" r="r" b="b"/>
                <a:pathLst>
                  <a:path w="21568" h="64705">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grpSp>
      </p:grpSp>
      <p:pic>
        <p:nvPicPr>
          <p:cNvPr id="44" name="图片 22">
            <a:extLst>
              <a:ext uri="{FF2B5EF4-FFF2-40B4-BE49-F238E27FC236}">
                <a16:creationId xmlns:a16="http://schemas.microsoft.com/office/drawing/2014/main" xmlns="" id="{0678592E-E2F2-4011-BE86-2E140E363181}"/>
              </a:ext>
            </a:extLst>
          </p:cNvPr>
          <p:cNvPicPr>
            <a:picLocks noChangeAspect="1"/>
          </p:cNvPicPr>
          <p:nvPr userDrawn="1"/>
        </p:nvPicPr>
        <p:blipFill rotWithShape="1">
          <a:blip r:embed="rId6"/>
          <a:srcRect t="17501"/>
          <a:stretch/>
        </p:blipFill>
        <p:spPr>
          <a:xfrm>
            <a:off x="4983620" y="1037285"/>
            <a:ext cx="2195321" cy="813303"/>
          </a:xfrm>
          <a:prstGeom prst="rect">
            <a:avLst/>
          </a:prstGeom>
        </p:spPr>
      </p:pic>
      <p:sp>
        <p:nvSpPr>
          <p:cNvPr id="51" name="Text Placeholder 50">
            <a:extLst>
              <a:ext uri="{FF2B5EF4-FFF2-40B4-BE49-F238E27FC236}">
                <a16:creationId xmlns:a16="http://schemas.microsoft.com/office/drawing/2014/main" xmlns="" id="{6A12D141-B79A-4D64-A50D-1FE797876874}"/>
              </a:ext>
            </a:extLst>
          </p:cNvPr>
          <p:cNvSpPr>
            <a:spLocks noGrp="1"/>
          </p:cNvSpPr>
          <p:nvPr>
            <p:ph type="body" sz="quarter" idx="10" hasCustomPrompt="1"/>
          </p:nvPr>
        </p:nvSpPr>
        <p:spPr>
          <a:xfrm>
            <a:off x="5311117" y="2011363"/>
            <a:ext cx="6228208" cy="963612"/>
          </a:xfrm>
          <a:prstGeom prst="rect">
            <a:avLst/>
          </a:prstGeom>
        </p:spPr>
        <p:txBody>
          <a:bodyPr lIns="0" tIns="0" rIns="0" bIns="0"/>
          <a:lstStyle>
            <a:lvl1pPr marL="0" indent="0">
              <a:buNone/>
              <a:defRPr sz="7200" b="1">
                <a:solidFill>
                  <a:schemeClr val="accent4"/>
                </a:solidFill>
              </a:defRPr>
            </a:lvl1pPr>
          </a:lstStyle>
          <a:p>
            <a:pPr lvl="0"/>
            <a:r>
              <a:rPr lang="zh-CN" altLang="en-US" dirty="0"/>
              <a:t>商业计划书</a:t>
            </a:r>
            <a:endParaRPr lang="de-DE" dirty="0"/>
          </a:p>
        </p:txBody>
      </p:sp>
      <p:sp>
        <p:nvSpPr>
          <p:cNvPr id="54" name="Text Placeholder 50">
            <a:extLst>
              <a:ext uri="{FF2B5EF4-FFF2-40B4-BE49-F238E27FC236}">
                <a16:creationId xmlns:a16="http://schemas.microsoft.com/office/drawing/2014/main" xmlns="" id="{08AFC240-E730-4E21-ABF9-A108C536045B}"/>
              </a:ext>
            </a:extLst>
          </p:cNvPr>
          <p:cNvSpPr>
            <a:spLocks noGrp="1"/>
          </p:cNvSpPr>
          <p:nvPr>
            <p:ph type="body" sz="quarter" idx="11" hasCustomPrompt="1"/>
          </p:nvPr>
        </p:nvSpPr>
        <p:spPr>
          <a:xfrm>
            <a:off x="5311116" y="3706436"/>
            <a:ext cx="6228203" cy="1260137"/>
          </a:xfrm>
          <a:prstGeom prst="rect">
            <a:avLst/>
          </a:prstGeom>
        </p:spPr>
        <p:txBody>
          <a:bodyPr lIns="0" tIns="0" rIns="0" bIns="0"/>
          <a:lstStyle>
            <a:lvl1pPr marL="0" indent="0">
              <a:lnSpc>
                <a:spcPct val="110000"/>
              </a:lnSpc>
              <a:buNone/>
              <a:defRPr sz="3600" b="0">
                <a:solidFill>
                  <a:schemeClr val="bg1"/>
                </a:solidFill>
              </a:defRPr>
            </a:lvl1pPr>
          </a:lstStyle>
          <a:p>
            <a:pPr lvl="0"/>
            <a:r>
              <a:rPr lang="zh-CN" altLang="en-US" dirty="0"/>
              <a:t>汇报公司：</a:t>
            </a:r>
            <a:endParaRPr lang="en-US" altLang="zh-CN" dirty="0"/>
          </a:p>
          <a:p>
            <a:pPr lvl="0"/>
            <a:r>
              <a:rPr lang="zh-CN" altLang="en-US" dirty="0"/>
              <a:t>汇报人：</a:t>
            </a:r>
            <a:endParaRPr lang="de-DE" dirty="0"/>
          </a:p>
        </p:txBody>
      </p:sp>
      <p:sp>
        <p:nvSpPr>
          <p:cNvPr id="55" name="Text Placeholder 50">
            <a:extLst>
              <a:ext uri="{FF2B5EF4-FFF2-40B4-BE49-F238E27FC236}">
                <a16:creationId xmlns:a16="http://schemas.microsoft.com/office/drawing/2014/main" xmlns="" id="{49448812-09D9-45B1-929A-AC7C33EBC87D}"/>
              </a:ext>
            </a:extLst>
          </p:cNvPr>
          <p:cNvSpPr>
            <a:spLocks noGrp="1"/>
          </p:cNvSpPr>
          <p:nvPr>
            <p:ph type="body" sz="quarter" idx="12" hasCustomPrompt="1"/>
          </p:nvPr>
        </p:nvSpPr>
        <p:spPr>
          <a:xfrm>
            <a:off x="5311117" y="5543196"/>
            <a:ext cx="6228208" cy="212746"/>
          </a:xfrm>
          <a:prstGeom prst="rect">
            <a:avLst/>
          </a:prstGeom>
        </p:spPr>
        <p:txBody>
          <a:bodyPr lIns="0" tIns="0" rIns="0" bIns="0"/>
          <a:lstStyle>
            <a:lvl1pPr marL="0" indent="0">
              <a:buNone/>
              <a:defRPr sz="1600" b="0">
                <a:solidFill>
                  <a:schemeClr val="accent4"/>
                </a:solidFill>
              </a:defRPr>
            </a:lvl1pPr>
          </a:lstStyle>
          <a:p>
            <a:pPr lvl="0"/>
            <a:r>
              <a:rPr lang="en-US" dirty="0"/>
              <a:t>XXXX</a:t>
            </a:r>
            <a:r>
              <a:rPr lang="zh-CN" altLang="en-US" dirty="0"/>
              <a:t>年</a:t>
            </a:r>
            <a:r>
              <a:rPr lang="en-US" altLang="zh-CN" dirty="0"/>
              <a:t>XX</a:t>
            </a:r>
            <a:r>
              <a:rPr lang="zh-CN" altLang="en-US" dirty="0"/>
              <a:t>月</a:t>
            </a:r>
            <a:r>
              <a:rPr lang="en-US" altLang="zh-CN" dirty="0"/>
              <a:t>XX</a:t>
            </a:r>
            <a:r>
              <a:rPr lang="zh-CN" altLang="en-US" dirty="0"/>
              <a:t>日</a:t>
            </a:r>
            <a:endParaRPr lang="de-DE" dirty="0"/>
          </a:p>
        </p:txBody>
      </p:sp>
    </p:spTree>
    <p:extLst>
      <p:ext uri="{BB962C8B-B14F-4D97-AF65-F5344CB8AC3E}">
        <p14:creationId xmlns:p14="http://schemas.microsoft.com/office/powerpoint/2010/main" val="39502770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3-表格">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xmlns="" id="{B3F4230D-08ED-4C19-A610-0A8CC457015F}"/>
              </a:ext>
            </a:extLst>
          </p:cNvPr>
          <p:cNvGraphicFramePr>
            <a:graphicFrameLocks noChangeAspect="1"/>
          </p:cNvGraphicFramePr>
          <p:nvPr userDrawn="1">
            <p:custDataLst>
              <p:tags r:id="rId2"/>
            </p:custDataLst>
            <p:extLst>
              <p:ext uri="{D42A27DB-BD31-4B8C-83A1-F6EECF244321}">
                <p14:modId xmlns:p14="http://schemas.microsoft.com/office/powerpoint/2010/main" val="33399778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267" name="think-cell Slide" r:id="rId4" imgW="395" imgH="394" progId="TCLayout.ActiveDocument.1">
                  <p:embed/>
                </p:oleObj>
              </mc:Choice>
              <mc:Fallback>
                <p:oleObj name="think-cell Slide" r:id="rId4" imgW="395" imgH="394" progId="TCLayout.ActiveDocument.1">
                  <p:embed/>
                  <p:pic>
                    <p:nvPicPr>
                      <p:cNvPr id="9" name="Object 8" hidden="1">
                        <a:extLst>
                          <a:ext uri="{FF2B5EF4-FFF2-40B4-BE49-F238E27FC236}">
                            <a16:creationId xmlns:a16="http://schemas.microsoft.com/office/drawing/2014/main" xmlns="" id="{B3F4230D-08ED-4C19-A610-0A8CC457015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Rectangle 9">
            <a:extLst>
              <a:ext uri="{FF2B5EF4-FFF2-40B4-BE49-F238E27FC236}">
                <a16:creationId xmlns:a16="http://schemas.microsoft.com/office/drawing/2014/main" xmlns="" id="{9E91E6DA-F3CC-4613-91C1-8822F24FC2E8}"/>
              </a:ext>
            </a:extLst>
          </p:cNvPr>
          <p:cNvSpPr/>
          <p:nvPr userDrawn="1"/>
        </p:nvSpPr>
        <p:spPr>
          <a:xfrm flipH="1" flipV="1">
            <a:off x="0" y="6473446"/>
            <a:ext cx="12192001" cy="3933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a typeface="微软雅黑" panose="020B0503020204020204" pitchFamily="34" charset="-122"/>
            </a:endParaRPr>
          </a:p>
        </p:txBody>
      </p:sp>
      <p:sp>
        <p:nvSpPr>
          <p:cNvPr id="11" name="Rectangle 10">
            <a:extLst>
              <a:ext uri="{FF2B5EF4-FFF2-40B4-BE49-F238E27FC236}">
                <a16:creationId xmlns:a16="http://schemas.microsoft.com/office/drawing/2014/main" xmlns="" id="{98D777B3-0912-409F-B835-0D6323099200}"/>
              </a:ext>
            </a:extLst>
          </p:cNvPr>
          <p:cNvSpPr/>
          <p:nvPr userDrawn="1"/>
        </p:nvSpPr>
        <p:spPr>
          <a:xfrm flipV="1">
            <a:off x="0" y="6300683"/>
            <a:ext cx="12192001" cy="174715"/>
          </a:xfrm>
          <a:prstGeom prst="rect">
            <a:avLst/>
          </a:prstGeom>
          <a:gradFill flip="none" rotWithShape="1">
            <a:gsLst>
              <a:gs pos="0">
                <a:schemeClr val="accent4">
                  <a:lumMod val="5000"/>
                  <a:lumOff val="95000"/>
                  <a:alpha val="0"/>
                </a:schemeClr>
              </a:gs>
              <a:gs pos="7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latin typeface="Arial" panose="020B0604020202020204" pitchFamily="34" charset="0"/>
              <a:ea typeface="微软雅黑" panose="020B0503020204020204" pitchFamily="34" charset="-122"/>
            </a:endParaRPr>
          </a:p>
        </p:txBody>
      </p:sp>
      <p:grpSp>
        <p:nvGrpSpPr>
          <p:cNvPr id="24" name="Group 23">
            <a:extLst>
              <a:ext uri="{FF2B5EF4-FFF2-40B4-BE49-F238E27FC236}">
                <a16:creationId xmlns:a16="http://schemas.microsoft.com/office/drawing/2014/main" xmlns="" id="{7EB98467-18A5-44E0-82BA-6F8A16DEDB3F}"/>
              </a:ext>
            </a:extLst>
          </p:cNvPr>
          <p:cNvGrpSpPr/>
          <p:nvPr userDrawn="1"/>
        </p:nvGrpSpPr>
        <p:grpSpPr>
          <a:xfrm flipV="1">
            <a:off x="0" y="-27764"/>
            <a:ext cx="12192001" cy="1224741"/>
            <a:chOff x="0" y="4409197"/>
            <a:chExt cx="12192001" cy="1039103"/>
          </a:xfrm>
        </p:grpSpPr>
        <p:sp>
          <p:nvSpPr>
            <p:cNvPr id="25" name="Rectangle 24">
              <a:extLst>
                <a:ext uri="{FF2B5EF4-FFF2-40B4-BE49-F238E27FC236}">
                  <a16:creationId xmlns:a16="http://schemas.microsoft.com/office/drawing/2014/main" xmlns="" id="{E0F82CE1-3F7B-40D4-8020-C994FCE390B4}"/>
                </a:ext>
              </a:extLst>
            </p:cNvPr>
            <p:cNvSpPr/>
            <p:nvPr/>
          </p:nvSpPr>
          <p:spPr>
            <a:xfrm flipH="1">
              <a:off x="0" y="5280491"/>
              <a:ext cx="12192001" cy="167809"/>
            </a:xfrm>
            <a:prstGeom prst="rect">
              <a:avLst/>
            </a:prstGeom>
            <a:gradFill flip="none" rotWithShape="1">
              <a:gsLst>
                <a:gs pos="0">
                  <a:schemeClr val="accent4">
                    <a:lumMod val="5000"/>
                    <a:lumOff val="95000"/>
                    <a:alpha val="0"/>
                  </a:schemeClr>
                </a:gs>
                <a:gs pos="9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26" name="Rectangle: Single Corner Rounded 25">
              <a:extLst>
                <a:ext uri="{FF2B5EF4-FFF2-40B4-BE49-F238E27FC236}">
                  <a16:creationId xmlns:a16="http://schemas.microsoft.com/office/drawing/2014/main" xmlns="" id="{716ED34D-69CE-4E72-961B-CDABA3EAFB80}"/>
                </a:ext>
              </a:extLst>
            </p:cNvPr>
            <p:cNvSpPr/>
            <p:nvPr/>
          </p:nvSpPr>
          <p:spPr>
            <a:xfrm>
              <a:off x="0" y="4409197"/>
              <a:ext cx="12192001" cy="887653"/>
            </a:xfrm>
            <a:prstGeom prst="round1Rect">
              <a:avLst>
                <a:gd name="adj" fmla="val 3089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lumMod val="75000"/>
                    <a:lumOff val="25000"/>
                  </a:schemeClr>
                </a:solidFill>
                <a:latin typeface="Arial" panose="020B0604020202020204" pitchFamily="34" charset="0"/>
                <a:ea typeface="微软雅黑" panose="020B0503020204020204" pitchFamily="34" charset="-122"/>
              </a:endParaRPr>
            </a:p>
          </p:txBody>
        </p:sp>
      </p:grpSp>
      <p:sp>
        <p:nvSpPr>
          <p:cNvPr id="40" name="Text Placeholder 39">
            <a:extLst>
              <a:ext uri="{FF2B5EF4-FFF2-40B4-BE49-F238E27FC236}">
                <a16:creationId xmlns:a16="http://schemas.microsoft.com/office/drawing/2014/main" xmlns="" id="{7EB76A8D-A01C-42C5-ABF2-0A0AFF61627E}"/>
              </a:ext>
            </a:extLst>
          </p:cNvPr>
          <p:cNvSpPr>
            <a:spLocks noGrp="1"/>
          </p:cNvSpPr>
          <p:nvPr>
            <p:ph type="body" sz="quarter" idx="12" hasCustomPrompt="1"/>
          </p:nvPr>
        </p:nvSpPr>
        <p:spPr>
          <a:xfrm>
            <a:off x="695326" y="319228"/>
            <a:ext cx="10801349" cy="733252"/>
          </a:xfrm>
          <a:prstGeom prst="rect">
            <a:avLst/>
          </a:prstGeom>
        </p:spPr>
        <p:txBody>
          <a:bodyPr lIns="0" tIns="0" rIns="0" bIns="0" anchor="t"/>
          <a:lstStyle>
            <a:lvl1pPr marL="0" indent="0">
              <a:lnSpc>
                <a:spcPct val="100000"/>
              </a:lnSpc>
              <a:spcBef>
                <a:spcPts val="0"/>
              </a:spcBef>
              <a:buNone/>
              <a:defRPr sz="2400" b="1">
                <a:solidFill>
                  <a:schemeClr val="bg1"/>
                </a:solidFill>
              </a:defRPr>
            </a:lvl1pPr>
          </a:lstStyle>
          <a:p>
            <a:pPr lvl="0"/>
            <a:r>
              <a:rPr lang="zh-CN" altLang="en-US" dirty="0"/>
              <a:t>主标题，</a:t>
            </a:r>
            <a:r>
              <a:rPr lang="en-US" altLang="zh-CN" dirty="0"/>
              <a:t>24</a:t>
            </a:r>
            <a:r>
              <a:rPr lang="zh-CN" altLang="en-US" dirty="0"/>
              <a:t>号，加粗</a:t>
            </a:r>
            <a:endParaRPr lang="en-US" altLang="zh-CN" dirty="0"/>
          </a:p>
        </p:txBody>
      </p:sp>
      <p:sp>
        <p:nvSpPr>
          <p:cNvPr id="3" name="Content Placeholder 2">
            <a:extLst>
              <a:ext uri="{FF2B5EF4-FFF2-40B4-BE49-F238E27FC236}">
                <a16:creationId xmlns:a16="http://schemas.microsoft.com/office/drawing/2014/main" xmlns="" id="{0AC36BA1-1CD8-4A1E-AF62-CD07EDEFEB18}"/>
              </a:ext>
            </a:extLst>
          </p:cNvPr>
          <p:cNvSpPr>
            <a:spLocks noGrp="1"/>
          </p:cNvSpPr>
          <p:nvPr>
            <p:ph sz="quarter" idx="15" hasCustomPrompt="1"/>
          </p:nvPr>
        </p:nvSpPr>
        <p:spPr>
          <a:xfrm>
            <a:off x="694938" y="6592107"/>
            <a:ext cx="8169663" cy="174715"/>
          </a:xfrm>
          <a:prstGeom prst="rect">
            <a:avLst/>
          </a:prstGeom>
        </p:spPr>
        <p:txBody>
          <a:bodyPr lIns="0" tIns="0" rIns="0" bIns="0" anchor="ctr"/>
          <a:lstStyle>
            <a:lvl1pPr marL="0" indent="0">
              <a:lnSpc>
                <a:spcPct val="100000"/>
              </a:lnSpc>
              <a:spcBef>
                <a:spcPts val="0"/>
              </a:spcBef>
              <a:buNone/>
              <a:defRPr sz="1000">
                <a:solidFill>
                  <a:schemeClr val="bg1"/>
                </a:solidFill>
              </a:defRPr>
            </a:lvl1pPr>
            <a:lvl2pPr>
              <a:defRPr sz="1050"/>
            </a:lvl2pPr>
            <a:lvl3pPr>
              <a:defRPr sz="1000"/>
            </a:lvl3pPr>
            <a:lvl4pPr>
              <a:defRPr sz="900"/>
            </a:lvl4pPr>
            <a:lvl5pPr>
              <a:defRPr sz="900"/>
            </a:lvl5pPr>
          </a:lstStyle>
          <a:p>
            <a:pPr lvl="0"/>
            <a:r>
              <a:rPr lang="zh-CN" altLang="en-US" dirty="0"/>
              <a:t>资料来源</a:t>
            </a:r>
            <a:r>
              <a:rPr lang="en-US" altLang="zh-CN" dirty="0"/>
              <a:t>/</a:t>
            </a:r>
            <a:r>
              <a:rPr lang="zh-CN" altLang="en-US" dirty="0"/>
              <a:t>备注：</a:t>
            </a:r>
            <a:r>
              <a:rPr lang="en-US" altLang="zh-CN" dirty="0"/>
              <a:t>10</a:t>
            </a:r>
            <a:r>
              <a:rPr lang="zh-CN" altLang="en-US" dirty="0"/>
              <a:t>号</a:t>
            </a:r>
            <a:endParaRPr lang="de-DE" dirty="0"/>
          </a:p>
        </p:txBody>
      </p:sp>
      <p:sp>
        <p:nvSpPr>
          <p:cNvPr id="4" name="Table Placeholder 3">
            <a:extLst>
              <a:ext uri="{FF2B5EF4-FFF2-40B4-BE49-F238E27FC236}">
                <a16:creationId xmlns:a16="http://schemas.microsoft.com/office/drawing/2014/main" xmlns="" id="{6751A843-4B79-4265-BCD0-1F83EB63D51D}"/>
              </a:ext>
            </a:extLst>
          </p:cNvPr>
          <p:cNvSpPr>
            <a:spLocks noGrp="1"/>
          </p:cNvSpPr>
          <p:nvPr>
            <p:ph type="tbl" sz="quarter" idx="16"/>
          </p:nvPr>
        </p:nvSpPr>
        <p:spPr>
          <a:xfrm>
            <a:off x="708025" y="2133600"/>
            <a:ext cx="4854575" cy="3775075"/>
          </a:xfrm>
          <a:prstGeom prst="rect">
            <a:avLst/>
          </a:prstGeom>
        </p:spPr>
        <p:txBody>
          <a:bodyPr/>
          <a:lstStyle/>
          <a:p>
            <a:endParaRPr lang="de-DE"/>
          </a:p>
        </p:txBody>
      </p:sp>
      <p:sp>
        <p:nvSpPr>
          <p:cNvPr id="12" name="Table Placeholder 3">
            <a:extLst>
              <a:ext uri="{FF2B5EF4-FFF2-40B4-BE49-F238E27FC236}">
                <a16:creationId xmlns:a16="http://schemas.microsoft.com/office/drawing/2014/main" xmlns="" id="{0C6BA13B-A828-45D2-9A8F-69FB5DBA1C55}"/>
              </a:ext>
            </a:extLst>
          </p:cNvPr>
          <p:cNvSpPr>
            <a:spLocks noGrp="1"/>
          </p:cNvSpPr>
          <p:nvPr>
            <p:ph type="tbl" sz="quarter" idx="17"/>
          </p:nvPr>
        </p:nvSpPr>
        <p:spPr>
          <a:xfrm>
            <a:off x="6629402" y="2133600"/>
            <a:ext cx="4854575" cy="3775075"/>
          </a:xfrm>
          <a:prstGeom prst="rect">
            <a:avLst/>
          </a:prstGeom>
        </p:spPr>
        <p:txBody>
          <a:bodyPr/>
          <a:lstStyle/>
          <a:p>
            <a:endParaRPr lang="de-DE"/>
          </a:p>
        </p:txBody>
      </p:sp>
    </p:spTree>
    <p:extLst>
      <p:ext uri="{BB962C8B-B14F-4D97-AF65-F5344CB8AC3E}">
        <p14:creationId xmlns:p14="http://schemas.microsoft.com/office/powerpoint/2010/main" val="3526551490"/>
      </p:ext>
    </p:extLst>
  </p:cSld>
  <p:clrMapOvr>
    <a:masterClrMapping/>
  </p:clrMapOvr>
  <p:extLst>
    <p:ext uri="{DCECCB84-F9BA-43D5-87BE-67443E8EF086}">
      <p15:sldGuideLst xmlns:p15="http://schemas.microsoft.com/office/powerpoint/2012/main">
        <p15:guide id="1" orient="horz" pos="3861" userDrawn="1">
          <p15:clr>
            <a:srgbClr val="FBAE40"/>
          </p15:clr>
        </p15:guide>
        <p15:guide id="2" pos="438">
          <p15:clr>
            <a:srgbClr val="FBAE40"/>
          </p15:clr>
        </p15:guide>
        <p15:guide id="3" pos="7242">
          <p15:clr>
            <a:srgbClr val="FBAE40"/>
          </p15:clr>
        </p15:guide>
        <p15:guide id="4" orient="horz" pos="913"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4-图文">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xmlns="" id="{B3F4230D-08ED-4C19-A610-0A8CC457015F}"/>
              </a:ext>
            </a:extLst>
          </p:cNvPr>
          <p:cNvGraphicFramePr>
            <a:graphicFrameLocks noChangeAspect="1"/>
          </p:cNvGraphicFramePr>
          <p:nvPr userDrawn="1">
            <p:custDataLst>
              <p:tags r:id="rId2"/>
            </p:custDataLst>
            <p:extLst>
              <p:ext uri="{D42A27DB-BD31-4B8C-83A1-F6EECF244321}">
                <p14:modId xmlns:p14="http://schemas.microsoft.com/office/powerpoint/2010/main" val="18770208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291" name="think-cell Slide" r:id="rId4" imgW="395" imgH="394" progId="TCLayout.ActiveDocument.1">
                  <p:embed/>
                </p:oleObj>
              </mc:Choice>
              <mc:Fallback>
                <p:oleObj name="think-cell Slide" r:id="rId4" imgW="395" imgH="394" progId="TCLayout.ActiveDocument.1">
                  <p:embed/>
                  <p:pic>
                    <p:nvPicPr>
                      <p:cNvPr id="9" name="Object 8" hidden="1">
                        <a:extLst>
                          <a:ext uri="{FF2B5EF4-FFF2-40B4-BE49-F238E27FC236}">
                            <a16:creationId xmlns:a16="http://schemas.microsoft.com/office/drawing/2014/main" xmlns="" id="{B3F4230D-08ED-4C19-A610-0A8CC457015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Rectangle 9">
            <a:extLst>
              <a:ext uri="{FF2B5EF4-FFF2-40B4-BE49-F238E27FC236}">
                <a16:creationId xmlns:a16="http://schemas.microsoft.com/office/drawing/2014/main" xmlns="" id="{9E91E6DA-F3CC-4613-91C1-8822F24FC2E8}"/>
              </a:ext>
            </a:extLst>
          </p:cNvPr>
          <p:cNvSpPr/>
          <p:nvPr userDrawn="1"/>
        </p:nvSpPr>
        <p:spPr>
          <a:xfrm flipH="1" flipV="1">
            <a:off x="0" y="6473446"/>
            <a:ext cx="12192001" cy="3933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a typeface="微软雅黑" panose="020B0503020204020204" pitchFamily="34" charset="-122"/>
            </a:endParaRPr>
          </a:p>
        </p:txBody>
      </p:sp>
      <p:sp>
        <p:nvSpPr>
          <p:cNvPr id="11" name="Rectangle 10">
            <a:extLst>
              <a:ext uri="{FF2B5EF4-FFF2-40B4-BE49-F238E27FC236}">
                <a16:creationId xmlns:a16="http://schemas.microsoft.com/office/drawing/2014/main" xmlns="" id="{98D777B3-0912-409F-B835-0D6323099200}"/>
              </a:ext>
            </a:extLst>
          </p:cNvPr>
          <p:cNvSpPr/>
          <p:nvPr userDrawn="1"/>
        </p:nvSpPr>
        <p:spPr>
          <a:xfrm flipV="1">
            <a:off x="0" y="6300683"/>
            <a:ext cx="12192001" cy="174715"/>
          </a:xfrm>
          <a:prstGeom prst="rect">
            <a:avLst/>
          </a:prstGeom>
          <a:gradFill flip="none" rotWithShape="1">
            <a:gsLst>
              <a:gs pos="0">
                <a:schemeClr val="accent4">
                  <a:lumMod val="5000"/>
                  <a:lumOff val="95000"/>
                  <a:alpha val="0"/>
                </a:schemeClr>
              </a:gs>
              <a:gs pos="7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latin typeface="Arial" panose="020B0604020202020204" pitchFamily="34" charset="0"/>
              <a:ea typeface="微软雅黑" panose="020B0503020204020204" pitchFamily="34" charset="-122"/>
            </a:endParaRPr>
          </a:p>
        </p:txBody>
      </p:sp>
      <p:grpSp>
        <p:nvGrpSpPr>
          <p:cNvPr id="24" name="Group 23">
            <a:extLst>
              <a:ext uri="{FF2B5EF4-FFF2-40B4-BE49-F238E27FC236}">
                <a16:creationId xmlns:a16="http://schemas.microsoft.com/office/drawing/2014/main" xmlns="" id="{7EB98467-18A5-44E0-82BA-6F8A16DEDB3F}"/>
              </a:ext>
            </a:extLst>
          </p:cNvPr>
          <p:cNvGrpSpPr/>
          <p:nvPr userDrawn="1"/>
        </p:nvGrpSpPr>
        <p:grpSpPr>
          <a:xfrm flipV="1">
            <a:off x="0" y="-27764"/>
            <a:ext cx="12192001" cy="1224741"/>
            <a:chOff x="0" y="4409197"/>
            <a:chExt cx="12192001" cy="1039103"/>
          </a:xfrm>
        </p:grpSpPr>
        <p:sp>
          <p:nvSpPr>
            <p:cNvPr id="25" name="Rectangle 24">
              <a:extLst>
                <a:ext uri="{FF2B5EF4-FFF2-40B4-BE49-F238E27FC236}">
                  <a16:creationId xmlns:a16="http://schemas.microsoft.com/office/drawing/2014/main" xmlns="" id="{E0F82CE1-3F7B-40D4-8020-C994FCE390B4}"/>
                </a:ext>
              </a:extLst>
            </p:cNvPr>
            <p:cNvSpPr/>
            <p:nvPr/>
          </p:nvSpPr>
          <p:spPr>
            <a:xfrm flipH="1">
              <a:off x="0" y="5280491"/>
              <a:ext cx="12192001" cy="167809"/>
            </a:xfrm>
            <a:prstGeom prst="rect">
              <a:avLst/>
            </a:prstGeom>
            <a:gradFill flip="none" rotWithShape="1">
              <a:gsLst>
                <a:gs pos="0">
                  <a:schemeClr val="accent4">
                    <a:lumMod val="5000"/>
                    <a:lumOff val="95000"/>
                    <a:alpha val="0"/>
                  </a:schemeClr>
                </a:gs>
                <a:gs pos="9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26" name="Rectangle: Single Corner Rounded 25">
              <a:extLst>
                <a:ext uri="{FF2B5EF4-FFF2-40B4-BE49-F238E27FC236}">
                  <a16:creationId xmlns:a16="http://schemas.microsoft.com/office/drawing/2014/main" xmlns="" id="{716ED34D-69CE-4E72-961B-CDABA3EAFB80}"/>
                </a:ext>
              </a:extLst>
            </p:cNvPr>
            <p:cNvSpPr/>
            <p:nvPr/>
          </p:nvSpPr>
          <p:spPr>
            <a:xfrm>
              <a:off x="0" y="4409197"/>
              <a:ext cx="12192001" cy="887653"/>
            </a:xfrm>
            <a:prstGeom prst="round1Rect">
              <a:avLst>
                <a:gd name="adj" fmla="val 3089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lumMod val="75000"/>
                    <a:lumOff val="25000"/>
                  </a:schemeClr>
                </a:solidFill>
                <a:latin typeface="Arial" panose="020B0604020202020204" pitchFamily="34" charset="0"/>
                <a:ea typeface="微软雅黑" panose="020B0503020204020204" pitchFamily="34" charset="-122"/>
              </a:endParaRPr>
            </a:p>
          </p:txBody>
        </p:sp>
      </p:grpSp>
      <p:sp>
        <p:nvSpPr>
          <p:cNvPr id="40" name="Text Placeholder 39">
            <a:extLst>
              <a:ext uri="{FF2B5EF4-FFF2-40B4-BE49-F238E27FC236}">
                <a16:creationId xmlns:a16="http://schemas.microsoft.com/office/drawing/2014/main" xmlns="" id="{7EB76A8D-A01C-42C5-ABF2-0A0AFF61627E}"/>
              </a:ext>
            </a:extLst>
          </p:cNvPr>
          <p:cNvSpPr>
            <a:spLocks noGrp="1"/>
          </p:cNvSpPr>
          <p:nvPr>
            <p:ph type="body" sz="quarter" idx="12" hasCustomPrompt="1"/>
          </p:nvPr>
        </p:nvSpPr>
        <p:spPr>
          <a:xfrm>
            <a:off x="695326" y="319228"/>
            <a:ext cx="10801349" cy="733252"/>
          </a:xfrm>
          <a:prstGeom prst="rect">
            <a:avLst/>
          </a:prstGeom>
        </p:spPr>
        <p:txBody>
          <a:bodyPr lIns="0" tIns="0" rIns="0" bIns="0" anchor="t"/>
          <a:lstStyle>
            <a:lvl1pPr marL="0" indent="0">
              <a:lnSpc>
                <a:spcPct val="100000"/>
              </a:lnSpc>
              <a:spcBef>
                <a:spcPts val="0"/>
              </a:spcBef>
              <a:buNone/>
              <a:defRPr sz="2400" b="1">
                <a:solidFill>
                  <a:schemeClr val="bg1"/>
                </a:solidFill>
              </a:defRPr>
            </a:lvl1pPr>
          </a:lstStyle>
          <a:p>
            <a:pPr lvl="0"/>
            <a:r>
              <a:rPr lang="zh-CN" altLang="en-US" dirty="0"/>
              <a:t>主标题，</a:t>
            </a:r>
            <a:r>
              <a:rPr lang="en-US" altLang="zh-CN" dirty="0"/>
              <a:t>24</a:t>
            </a:r>
            <a:r>
              <a:rPr lang="zh-CN" altLang="en-US" dirty="0"/>
              <a:t>号，加粗</a:t>
            </a:r>
            <a:endParaRPr lang="en-US" altLang="zh-CN" dirty="0"/>
          </a:p>
        </p:txBody>
      </p:sp>
      <p:sp>
        <p:nvSpPr>
          <p:cNvPr id="3" name="Content Placeholder 2">
            <a:extLst>
              <a:ext uri="{FF2B5EF4-FFF2-40B4-BE49-F238E27FC236}">
                <a16:creationId xmlns:a16="http://schemas.microsoft.com/office/drawing/2014/main" xmlns="" id="{0AC36BA1-1CD8-4A1E-AF62-CD07EDEFEB18}"/>
              </a:ext>
            </a:extLst>
          </p:cNvPr>
          <p:cNvSpPr>
            <a:spLocks noGrp="1"/>
          </p:cNvSpPr>
          <p:nvPr>
            <p:ph sz="quarter" idx="15" hasCustomPrompt="1"/>
          </p:nvPr>
        </p:nvSpPr>
        <p:spPr>
          <a:xfrm>
            <a:off x="694938" y="6592107"/>
            <a:ext cx="8169663" cy="174715"/>
          </a:xfrm>
          <a:prstGeom prst="rect">
            <a:avLst/>
          </a:prstGeom>
        </p:spPr>
        <p:txBody>
          <a:bodyPr lIns="0" tIns="0" rIns="0" bIns="0" anchor="ctr"/>
          <a:lstStyle>
            <a:lvl1pPr marL="0" indent="0">
              <a:lnSpc>
                <a:spcPct val="100000"/>
              </a:lnSpc>
              <a:spcBef>
                <a:spcPts val="0"/>
              </a:spcBef>
              <a:buNone/>
              <a:defRPr sz="1000">
                <a:solidFill>
                  <a:schemeClr val="bg1"/>
                </a:solidFill>
              </a:defRPr>
            </a:lvl1pPr>
            <a:lvl2pPr>
              <a:defRPr sz="1050"/>
            </a:lvl2pPr>
            <a:lvl3pPr>
              <a:defRPr sz="1000"/>
            </a:lvl3pPr>
            <a:lvl4pPr>
              <a:defRPr sz="900"/>
            </a:lvl4pPr>
            <a:lvl5pPr>
              <a:defRPr sz="900"/>
            </a:lvl5pPr>
          </a:lstStyle>
          <a:p>
            <a:pPr lvl="0"/>
            <a:r>
              <a:rPr lang="zh-CN" altLang="en-US" dirty="0"/>
              <a:t>资料来源</a:t>
            </a:r>
            <a:r>
              <a:rPr lang="en-US" altLang="zh-CN" dirty="0"/>
              <a:t>/</a:t>
            </a:r>
            <a:r>
              <a:rPr lang="zh-CN" altLang="en-US" dirty="0"/>
              <a:t>备注：</a:t>
            </a:r>
            <a:r>
              <a:rPr lang="en-US" altLang="zh-CN" dirty="0"/>
              <a:t>10</a:t>
            </a:r>
            <a:r>
              <a:rPr lang="zh-CN" altLang="en-US" dirty="0"/>
              <a:t>号</a:t>
            </a:r>
            <a:endParaRPr lang="de-DE" dirty="0"/>
          </a:p>
        </p:txBody>
      </p:sp>
      <p:sp>
        <p:nvSpPr>
          <p:cNvPr id="6" name="Text Placeholder 5">
            <a:extLst>
              <a:ext uri="{FF2B5EF4-FFF2-40B4-BE49-F238E27FC236}">
                <a16:creationId xmlns:a16="http://schemas.microsoft.com/office/drawing/2014/main" xmlns="" id="{E0DD610D-5BFC-4DB7-8FE7-F5FF232D0008}"/>
              </a:ext>
            </a:extLst>
          </p:cNvPr>
          <p:cNvSpPr>
            <a:spLocks noGrp="1"/>
          </p:cNvSpPr>
          <p:nvPr>
            <p:ph type="body" sz="quarter" idx="17"/>
          </p:nvPr>
        </p:nvSpPr>
        <p:spPr>
          <a:xfrm>
            <a:off x="4127500" y="1473200"/>
            <a:ext cx="7356475" cy="1379538"/>
          </a:xfrm>
          <a:prstGeom prst="roundRect">
            <a:avLst/>
          </a:prstGeom>
        </p:spPr>
        <p:txBody>
          <a:bodyPr/>
          <a:lstStyle>
            <a:lvl1pPr>
              <a:defRPr sz="1800"/>
            </a:lvl1pPr>
            <a:lvl2pPr>
              <a:defRPr sz="1600"/>
            </a:lvl2pPr>
            <a:lvl3pPr>
              <a:defRPr sz="1400"/>
            </a:lvl3pPr>
          </a:lstStyle>
          <a:p>
            <a:pPr lvl="0"/>
            <a:r>
              <a:rPr lang="en-US" dirty="0"/>
              <a:t>Click to edit Master text styles</a:t>
            </a:r>
          </a:p>
          <a:p>
            <a:pPr lvl="1"/>
            <a:r>
              <a:rPr lang="en-US" dirty="0"/>
              <a:t>Second level</a:t>
            </a:r>
          </a:p>
          <a:p>
            <a:pPr lvl="2"/>
            <a:r>
              <a:rPr lang="en-US" dirty="0"/>
              <a:t>Third level</a:t>
            </a:r>
          </a:p>
        </p:txBody>
      </p:sp>
      <p:sp>
        <p:nvSpPr>
          <p:cNvPr id="8" name="Picture Placeholder 7">
            <a:extLst>
              <a:ext uri="{FF2B5EF4-FFF2-40B4-BE49-F238E27FC236}">
                <a16:creationId xmlns:a16="http://schemas.microsoft.com/office/drawing/2014/main" xmlns="" id="{FBAEB492-0ADD-4AA4-A70A-62498D93BB5F}"/>
              </a:ext>
            </a:extLst>
          </p:cNvPr>
          <p:cNvSpPr>
            <a:spLocks noGrp="1"/>
          </p:cNvSpPr>
          <p:nvPr>
            <p:ph type="pic" sz="quarter" idx="18"/>
          </p:nvPr>
        </p:nvSpPr>
        <p:spPr>
          <a:xfrm>
            <a:off x="695325" y="1473200"/>
            <a:ext cx="3089275" cy="4656138"/>
          </a:xfrm>
          <a:prstGeom prst="roundRect">
            <a:avLst>
              <a:gd name="adj" fmla="val 7981"/>
            </a:avLst>
          </a:prstGeom>
        </p:spPr>
        <p:txBody>
          <a:bodyPr/>
          <a:lstStyle/>
          <a:p>
            <a:endParaRPr lang="de-DE"/>
          </a:p>
        </p:txBody>
      </p:sp>
      <p:sp>
        <p:nvSpPr>
          <p:cNvPr id="17" name="Text Placeholder 5">
            <a:extLst>
              <a:ext uri="{FF2B5EF4-FFF2-40B4-BE49-F238E27FC236}">
                <a16:creationId xmlns:a16="http://schemas.microsoft.com/office/drawing/2014/main" xmlns="" id="{6828B704-3DFD-499E-A5C6-647A35604AE2}"/>
              </a:ext>
            </a:extLst>
          </p:cNvPr>
          <p:cNvSpPr>
            <a:spLocks noGrp="1"/>
          </p:cNvSpPr>
          <p:nvPr>
            <p:ph type="body" sz="quarter" idx="19"/>
          </p:nvPr>
        </p:nvSpPr>
        <p:spPr>
          <a:xfrm>
            <a:off x="4127500" y="3111500"/>
            <a:ext cx="7356475" cy="1379538"/>
          </a:xfrm>
          <a:prstGeom prst="roundRect">
            <a:avLst/>
          </a:prstGeom>
        </p:spPr>
        <p:txBody>
          <a:bodyPr/>
          <a:lstStyle>
            <a:lvl1pPr>
              <a:defRPr sz="1800"/>
            </a:lvl1pPr>
            <a:lvl2pPr>
              <a:defRPr sz="1600"/>
            </a:lvl2pPr>
            <a:lvl3pPr>
              <a:defRPr sz="1400"/>
            </a:lvl3pPr>
          </a:lstStyle>
          <a:p>
            <a:pPr lvl="0"/>
            <a:r>
              <a:rPr lang="en-US" dirty="0"/>
              <a:t>Click to edit Master text styles</a:t>
            </a:r>
          </a:p>
          <a:p>
            <a:pPr lvl="1"/>
            <a:r>
              <a:rPr lang="en-US" dirty="0"/>
              <a:t>Second level</a:t>
            </a:r>
          </a:p>
          <a:p>
            <a:pPr lvl="2"/>
            <a:r>
              <a:rPr lang="en-US" dirty="0"/>
              <a:t>Third level</a:t>
            </a:r>
          </a:p>
        </p:txBody>
      </p:sp>
      <p:sp>
        <p:nvSpPr>
          <p:cNvPr id="18" name="Text Placeholder 5">
            <a:extLst>
              <a:ext uri="{FF2B5EF4-FFF2-40B4-BE49-F238E27FC236}">
                <a16:creationId xmlns:a16="http://schemas.microsoft.com/office/drawing/2014/main" xmlns="" id="{B1794E44-C760-484E-BF61-69B46F31DE9E}"/>
              </a:ext>
            </a:extLst>
          </p:cNvPr>
          <p:cNvSpPr>
            <a:spLocks noGrp="1"/>
          </p:cNvSpPr>
          <p:nvPr>
            <p:ph type="body" sz="quarter" idx="20"/>
          </p:nvPr>
        </p:nvSpPr>
        <p:spPr>
          <a:xfrm>
            <a:off x="4127500" y="4749800"/>
            <a:ext cx="7356475" cy="1379538"/>
          </a:xfrm>
          <a:prstGeom prst="roundRect">
            <a:avLst/>
          </a:prstGeom>
        </p:spPr>
        <p:txBody>
          <a:bodyPr/>
          <a:lstStyle>
            <a:lvl1pPr>
              <a:defRPr sz="1800"/>
            </a:lvl1pPr>
            <a:lvl2pPr>
              <a:defRPr sz="1600"/>
            </a:lvl2pPr>
            <a:lvl3pPr>
              <a:defRPr sz="1400"/>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29654395"/>
      </p:ext>
    </p:extLst>
  </p:cSld>
  <p:clrMapOvr>
    <a:masterClrMapping/>
  </p:clrMapOvr>
  <p:extLst>
    <p:ext uri="{DCECCB84-F9BA-43D5-87BE-67443E8EF086}">
      <p15:sldGuideLst xmlns:p15="http://schemas.microsoft.com/office/powerpoint/2012/main">
        <p15:guide id="1" orient="horz" pos="3861">
          <p15:clr>
            <a:srgbClr val="FBAE40"/>
          </p15:clr>
        </p15:guide>
        <p15:guide id="2" pos="438">
          <p15:clr>
            <a:srgbClr val="FBAE40"/>
          </p15:clr>
        </p15:guide>
        <p15:guide id="3" pos="7242">
          <p15:clr>
            <a:srgbClr val="FBAE40"/>
          </p15:clr>
        </p15:guide>
        <p15:guide id="4" orient="horz" pos="913">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5-图表">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xmlns="" id="{B3F4230D-08ED-4C19-A610-0A8CC457015F}"/>
              </a:ext>
            </a:extLst>
          </p:cNvPr>
          <p:cNvGraphicFramePr>
            <a:graphicFrameLocks noChangeAspect="1"/>
          </p:cNvGraphicFramePr>
          <p:nvPr userDrawn="1">
            <p:custDataLst>
              <p:tags r:id="rId2"/>
            </p:custDataLst>
            <p:extLst>
              <p:ext uri="{D42A27DB-BD31-4B8C-83A1-F6EECF244321}">
                <p14:modId xmlns:p14="http://schemas.microsoft.com/office/powerpoint/2010/main" val="392189914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315" name="think-cell Slide" r:id="rId4" imgW="395" imgH="394" progId="TCLayout.ActiveDocument.1">
                  <p:embed/>
                </p:oleObj>
              </mc:Choice>
              <mc:Fallback>
                <p:oleObj name="think-cell Slide" r:id="rId4" imgW="395" imgH="394" progId="TCLayout.ActiveDocument.1">
                  <p:embed/>
                  <p:pic>
                    <p:nvPicPr>
                      <p:cNvPr id="9" name="Object 8" hidden="1">
                        <a:extLst>
                          <a:ext uri="{FF2B5EF4-FFF2-40B4-BE49-F238E27FC236}">
                            <a16:creationId xmlns:a16="http://schemas.microsoft.com/office/drawing/2014/main" xmlns="" id="{B3F4230D-08ED-4C19-A610-0A8CC457015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Rectangle 9">
            <a:extLst>
              <a:ext uri="{FF2B5EF4-FFF2-40B4-BE49-F238E27FC236}">
                <a16:creationId xmlns:a16="http://schemas.microsoft.com/office/drawing/2014/main" xmlns="" id="{9E91E6DA-F3CC-4613-91C1-8822F24FC2E8}"/>
              </a:ext>
            </a:extLst>
          </p:cNvPr>
          <p:cNvSpPr/>
          <p:nvPr userDrawn="1"/>
        </p:nvSpPr>
        <p:spPr>
          <a:xfrm flipH="1" flipV="1">
            <a:off x="0" y="6473446"/>
            <a:ext cx="12192001" cy="3933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a typeface="微软雅黑" panose="020B0503020204020204" pitchFamily="34" charset="-122"/>
            </a:endParaRPr>
          </a:p>
        </p:txBody>
      </p:sp>
      <p:sp>
        <p:nvSpPr>
          <p:cNvPr id="11" name="Rectangle 10">
            <a:extLst>
              <a:ext uri="{FF2B5EF4-FFF2-40B4-BE49-F238E27FC236}">
                <a16:creationId xmlns:a16="http://schemas.microsoft.com/office/drawing/2014/main" xmlns="" id="{98D777B3-0912-409F-B835-0D6323099200}"/>
              </a:ext>
            </a:extLst>
          </p:cNvPr>
          <p:cNvSpPr/>
          <p:nvPr userDrawn="1"/>
        </p:nvSpPr>
        <p:spPr>
          <a:xfrm flipV="1">
            <a:off x="0" y="6300683"/>
            <a:ext cx="12192001" cy="174715"/>
          </a:xfrm>
          <a:prstGeom prst="rect">
            <a:avLst/>
          </a:prstGeom>
          <a:gradFill flip="none" rotWithShape="1">
            <a:gsLst>
              <a:gs pos="0">
                <a:schemeClr val="accent4">
                  <a:lumMod val="5000"/>
                  <a:lumOff val="95000"/>
                  <a:alpha val="0"/>
                </a:schemeClr>
              </a:gs>
              <a:gs pos="7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latin typeface="Arial" panose="020B0604020202020204" pitchFamily="34" charset="0"/>
              <a:ea typeface="微软雅黑" panose="020B0503020204020204" pitchFamily="34" charset="-122"/>
            </a:endParaRPr>
          </a:p>
        </p:txBody>
      </p:sp>
      <p:grpSp>
        <p:nvGrpSpPr>
          <p:cNvPr id="24" name="Group 23">
            <a:extLst>
              <a:ext uri="{FF2B5EF4-FFF2-40B4-BE49-F238E27FC236}">
                <a16:creationId xmlns:a16="http://schemas.microsoft.com/office/drawing/2014/main" xmlns="" id="{7EB98467-18A5-44E0-82BA-6F8A16DEDB3F}"/>
              </a:ext>
            </a:extLst>
          </p:cNvPr>
          <p:cNvGrpSpPr/>
          <p:nvPr userDrawn="1"/>
        </p:nvGrpSpPr>
        <p:grpSpPr>
          <a:xfrm flipV="1">
            <a:off x="0" y="-27764"/>
            <a:ext cx="12192001" cy="1224741"/>
            <a:chOff x="0" y="4409197"/>
            <a:chExt cx="12192001" cy="1039103"/>
          </a:xfrm>
        </p:grpSpPr>
        <p:sp>
          <p:nvSpPr>
            <p:cNvPr id="25" name="Rectangle 24">
              <a:extLst>
                <a:ext uri="{FF2B5EF4-FFF2-40B4-BE49-F238E27FC236}">
                  <a16:creationId xmlns:a16="http://schemas.microsoft.com/office/drawing/2014/main" xmlns="" id="{E0F82CE1-3F7B-40D4-8020-C994FCE390B4}"/>
                </a:ext>
              </a:extLst>
            </p:cNvPr>
            <p:cNvSpPr/>
            <p:nvPr/>
          </p:nvSpPr>
          <p:spPr>
            <a:xfrm flipH="1">
              <a:off x="0" y="5280491"/>
              <a:ext cx="12192001" cy="167809"/>
            </a:xfrm>
            <a:prstGeom prst="rect">
              <a:avLst/>
            </a:prstGeom>
            <a:gradFill flip="none" rotWithShape="1">
              <a:gsLst>
                <a:gs pos="0">
                  <a:schemeClr val="accent4">
                    <a:lumMod val="5000"/>
                    <a:lumOff val="95000"/>
                    <a:alpha val="0"/>
                  </a:schemeClr>
                </a:gs>
                <a:gs pos="9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26" name="Rectangle: Single Corner Rounded 25">
              <a:extLst>
                <a:ext uri="{FF2B5EF4-FFF2-40B4-BE49-F238E27FC236}">
                  <a16:creationId xmlns:a16="http://schemas.microsoft.com/office/drawing/2014/main" xmlns="" id="{716ED34D-69CE-4E72-961B-CDABA3EAFB80}"/>
                </a:ext>
              </a:extLst>
            </p:cNvPr>
            <p:cNvSpPr/>
            <p:nvPr/>
          </p:nvSpPr>
          <p:spPr>
            <a:xfrm>
              <a:off x="0" y="4409197"/>
              <a:ext cx="12192001" cy="887653"/>
            </a:xfrm>
            <a:prstGeom prst="round1Rect">
              <a:avLst>
                <a:gd name="adj" fmla="val 3089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lumMod val="75000"/>
                    <a:lumOff val="25000"/>
                  </a:schemeClr>
                </a:solidFill>
                <a:latin typeface="Arial" panose="020B0604020202020204" pitchFamily="34" charset="0"/>
                <a:ea typeface="微软雅黑" panose="020B0503020204020204" pitchFamily="34" charset="-122"/>
              </a:endParaRPr>
            </a:p>
          </p:txBody>
        </p:sp>
      </p:grpSp>
      <p:sp>
        <p:nvSpPr>
          <p:cNvPr id="40" name="Text Placeholder 39">
            <a:extLst>
              <a:ext uri="{FF2B5EF4-FFF2-40B4-BE49-F238E27FC236}">
                <a16:creationId xmlns:a16="http://schemas.microsoft.com/office/drawing/2014/main" xmlns="" id="{7EB76A8D-A01C-42C5-ABF2-0A0AFF61627E}"/>
              </a:ext>
            </a:extLst>
          </p:cNvPr>
          <p:cNvSpPr>
            <a:spLocks noGrp="1"/>
          </p:cNvSpPr>
          <p:nvPr>
            <p:ph type="body" sz="quarter" idx="12" hasCustomPrompt="1"/>
          </p:nvPr>
        </p:nvSpPr>
        <p:spPr>
          <a:xfrm>
            <a:off x="695326" y="319228"/>
            <a:ext cx="10801349" cy="733252"/>
          </a:xfrm>
          <a:prstGeom prst="rect">
            <a:avLst/>
          </a:prstGeom>
        </p:spPr>
        <p:txBody>
          <a:bodyPr lIns="0" tIns="0" rIns="0" bIns="0" anchor="t"/>
          <a:lstStyle>
            <a:lvl1pPr marL="0" indent="0">
              <a:lnSpc>
                <a:spcPct val="100000"/>
              </a:lnSpc>
              <a:spcBef>
                <a:spcPts val="0"/>
              </a:spcBef>
              <a:buNone/>
              <a:defRPr sz="2400" b="1">
                <a:solidFill>
                  <a:schemeClr val="bg1"/>
                </a:solidFill>
              </a:defRPr>
            </a:lvl1pPr>
          </a:lstStyle>
          <a:p>
            <a:pPr lvl="0"/>
            <a:r>
              <a:rPr lang="zh-CN" altLang="en-US" dirty="0"/>
              <a:t>主标题，</a:t>
            </a:r>
            <a:r>
              <a:rPr lang="en-US" altLang="zh-CN" dirty="0"/>
              <a:t>24</a:t>
            </a:r>
            <a:r>
              <a:rPr lang="zh-CN" altLang="en-US" dirty="0"/>
              <a:t>号，加粗</a:t>
            </a:r>
            <a:endParaRPr lang="en-US" altLang="zh-CN" dirty="0"/>
          </a:p>
        </p:txBody>
      </p:sp>
      <p:sp>
        <p:nvSpPr>
          <p:cNvPr id="3" name="Content Placeholder 2">
            <a:extLst>
              <a:ext uri="{FF2B5EF4-FFF2-40B4-BE49-F238E27FC236}">
                <a16:creationId xmlns:a16="http://schemas.microsoft.com/office/drawing/2014/main" xmlns="" id="{0AC36BA1-1CD8-4A1E-AF62-CD07EDEFEB18}"/>
              </a:ext>
            </a:extLst>
          </p:cNvPr>
          <p:cNvSpPr>
            <a:spLocks noGrp="1"/>
          </p:cNvSpPr>
          <p:nvPr>
            <p:ph sz="quarter" idx="15" hasCustomPrompt="1"/>
          </p:nvPr>
        </p:nvSpPr>
        <p:spPr>
          <a:xfrm>
            <a:off x="694938" y="6592107"/>
            <a:ext cx="8169663" cy="174715"/>
          </a:xfrm>
          <a:prstGeom prst="rect">
            <a:avLst/>
          </a:prstGeom>
        </p:spPr>
        <p:txBody>
          <a:bodyPr lIns="0" tIns="0" rIns="0" bIns="0" anchor="ctr"/>
          <a:lstStyle>
            <a:lvl1pPr marL="0" indent="0">
              <a:lnSpc>
                <a:spcPct val="100000"/>
              </a:lnSpc>
              <a:spcBef>
                <a:spcPts val="0"/>
              </a:spcBef>
              <a:buNone/>
              <a:defRPr sz="1000">
                <a:solidFill>
                  <a:schemeClr val="bg1"/>
                </a:solidFill>
              </a:defRPr>
            </a:lvl1pPr>
            <a:lvl2pPr>
              <a:defRPr sz="1050"/>
            </a:lvl2pPr>
            <a:lvl3pPr>
              <a:defRPr sz="1000"/>
            </a:lvl3pPr>
            <a:lvl4pPr>
              <a:defRPr sz="900"/>
            </a:lvl4pPr>
            <a:lvl5pPr>
              <a:defRPr sz="900"/>
            </a:lvl5pPr>
          </a:lstStyle>
          <a:p>
            <a:pPr lvl="0"/>
            <a:r>
              <a:rPr lang="zh-CN" altLang="en-US" dirty="0"/>
              <a:t>资料来源</a:t>
            </a:r>
            <a:r>
              <a:rPr lang="en-US" altLang="zh-CN" dirty="0"/>
              <a:t>/</a:t>
            </a:r>
            <a:r>
              <a:rPr lang="zh-CN" altLang="en-US" dirty="0"/>
              <a:t>备注：</a:t>
            </a:r>
            <a:r>
              <a:rPr lang="en-US" altLang="zh-CN" dirty="0"/>
              <a:t>10</a:t>
            </a:r>
            <a:r>
              <a:rPr lang="zh-CN" altLang="en-US" dirty="0"/>
              <a:t>号</a:t>
            </a:r>
            <a:endParaRPr lang="de-DE" dirty="0"/>
          </a:p>
        </p:txBody>
      </p:sp>
      <p:sp>
        <p:nvSpPr>
          <p:cNvPr id="4" name="图表占位符 3">
            <a:extLst>
              <a:ext uri="{FF2B5EF4-FFF2-40B4-BE49-F238E27FC236}">
                <a16:creationId xmlns:a16="http://schemas.microsoft.com/office/drawing/2014/main" xmlns="" id="{6335A584-16A3-4894-A37F-8A475EB56A80}"/>
              </a:ext>
            </a:extLst>
          </p:cNvPr>
          <p:cNvSpPr>
            <a:spLocks noGrp="1"/>
          </p:cNvSpPr>
          <p:nvPr>
            <p:ph type="chart" sz="quarter" idx="16"/>
          </p:nvPr>
        </p:nvSpPr>
        <p:spPr>
          <a:xfrm>
            <a:off x="695325" y="1752600"/>
            <a:ext cx="10801350" cy="4051300"/>
          </a:xfrm>
          <a:prstGeom prst="rect">
            <a:avLst/>
          </a:prstGeom>
        </p:spPr>
        <p:txBody>
          <a:bodyPr/>
          <a:lstStyle/>
          <a:p>
            <a:endParaRPr lang="zh-CN" altLang="en-US"/>
          </a:p>
        </p:txBody>
      </p:sp>
    </p:spTree>
    <p:extLst>
      <p:ext uri="{BB962C8B-B14F-4D97-AF65-F5344CB8AC3E}">
        <p14:creationId xmlns:p14="http://schemas.microsoft.com/office/powerpoint/2010/main" val="1311018584"/>
      </p:ext>
    </p:extLst>
  </p:cSld>
  <p:clrMapOvr>
    <a:masterClrMapping/>
  </p:clrMapOvr>
  <p:extLst>
    <p:ext uri="{DCECCB84-F9BA-43D5-87BE-67443E8EF086}">
      <p15:sldGuideLst xmlns:p15="http://schemas.microsoft.com/office/powerpoint/2012/main">
        <p15:guide id="1" orient="horz" pos="3861">
          <p15:clr>
            <a:srgbClr val="FBAE40"/>
          </p15:clr>
        </p15:guide>
        <p15:guide id="2" pos="438">
          <p15:clr>
            <a:srgbClr val="FBAE40"/>
          </p15:clr>
        </p15:guide>
        <p15:guide id="3" pos="7242">
          <p15:clr>
            <a:srgbClr val="FBAE40"/>
          </p15:clr>
        </p15:guide>
        <p15:guide id="4" orient="horz" pos="913">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4439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xmlns="" id="{C2AFB721-8799-445D-B892-F4ADD6EDD7D1}"/>
              </a:ext>
            </a:extLst>
          </p:cNvPr>
          <p:cNvGraphicFramePr>
            <a:graphicFrameLocks noChangeAspect="1"/>
          </p:cNvGraphicFramePr>
          <p:nvPr userDrawn="1">
            <p:custDataLst>
              <p:tags r:id="rId2"/>
            </p:custDataLst>
            <p:extLst>
              <p:ext uri="{D42A27DB-BD31-4B8C-83A1-F6EECF244321}">
                <p14:modId xmlns:p14="http://schemas.microsoft.com/office/powerpoint/2010/main" val="34310090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4339" name="think-cell Slide" r:id="rId5" imgW="395" imgH="394" progId="TCLayout.ActiveDocument.1">
                  <p:embed/>
                </p:oleObj>
              </mc:Choice>
              <mc:Fallback>
                <p:oleObj name="think-cell Slide" r:id="rId5" imgW="395" imgH="394" progId="TCLayout.ActiveDocument.1">
                  <p:embed/>
                  <p:pic>
                    <p:nvPicPr>
                      <p:cNvPr id="0" name=""/>
                      <p:cNvPicPr/>
                      <p:nvPr/>
                    </p:nvPicPr>
                    <p:blipFill>
                      <a:blip r:embed="rId6"/>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xmlns="" id="{9D33E1F3-73B4-443F-9AA4-6829963AF6FB}"/>
              </a:ext>
            </a:extLst>
          </p:cNvPr>
          <p:cNvGrpSpPr/>
          <p:nvPr userDrawn="1"/>
        </p:nvGrpSpPr>
        <p:grpSpPr>
          <a:xfrm rot="16200000">
            <a:off x="683094" y="-1442530"/>
            <a:ext cx="10825812" cy="10825812"/>
            <a:chOff x="-3653394" y="-224394"/>
            <a:chExt cx="7306787" cy="7306787"/>
          </a:xfrm>
        </p:grpSpPr>
        <p:sp>
          <p:nvSpPr>
            <p:cNvPr id="10" name="Circle: Hollow 9">
              <a:extLst>
                <a:ext uri="{FF2B5EF4-FFF2-40B4-BE49-F238E27FC236}">
                  <a16:creationId xmlns:a16="http://schemas.microsoft.com/office/drawing/2014/main" xmlns="" id="{0CF88663-A591-413D-AD00-00E5F821C32A}"/>
                </a:ext>
              </a:extLst>
            </p:cNvPr>
            <p:cNvSpPr/>
            <p:nvPr>
              <p:custDataLst>
                <p:tags r:id="rId3"/>
              </p:custDataLst>
            </p:nvPr>
          </p:nvSpPr>
          <p:spPr>
            <a:xfrm>
              <a:off x="-3653394" y="-224394"/>
              <a:ext cx="7306787" cy="7306787"/>
            </a:xfrm>
            <a:prstGeom prst="donut">
              <a:avLst/>
            </a:prstGeom>
            <a:gradFill>
              <a:gsLst>
                <a:gs pos="17000">
                  <a:schemeClr val="accent4">
                    <a:lumMod val="5000"/>
                    <a:lumOff val="95000"/>
                    <a:alpha val="0"/>
                  </a:schemeClr>
                </a:gs>
                <a:gs pos="57000">
                  <a:schemeClr val="accent5"/>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1" name="Cross 29">
              <a:extLst>
                <a:ext uri="{FF2B5EF4-FFF2-40B4-BE49-F238E27FC236}">
                  <a16:creationId xmlns:a16="http://schemas.microsoft.com/office/drawing/2014/main" xmlns="" id="{470F3586-E6F4-44B6-823C-ADEFDA8D2E74}"/>
                </a:ext>
              </a:extLst>
            </p:cNvPr>
            <p:cNvSpPr/>
            <p:nvPr/>
          </p:nvSpPr>
          <p:spPr>
            <a:xfrm>
              <a:off x="91102" y="134054"/>
              <a:ext cx="242991" cy="242991"/>
            </a:xfrm>
            <a:custGeom>
              <a:avLst/>
              <a:gdLst>
                <a:gd name="connsiteX0" fmla="*/ 72001 w 487680"/>
                <a:gd name="connsiteY0" fmla="*/ 167313 h 487680"/>
                <a:gd name="connsiteX1" fmla="*/ 95313 w 487680"/>
                <a:gd name="connsiteY1" fmla="*/ 167313 h 487680"/>
                <a:gd name="connsiteX2" fmla="*/ 167313 w 487680"/>
                <a:gd name="connsiteY2" fmla="*/ 95313 h 487680"/>
                <a:gd name="connsiteX3" fmla="*/ 239314 w 487680"/>
                <a:gd name="connsiteY3" fmla="*/ 0 h 487680"/>
                <a:gd name="connsiteX4" fmla="*/ 320367 w 487680"/>
                <a:gd name="connsiteY4" fmla="*/ 72000 h 487680"/>
                <a:gd name="connsiteX5" fmla="*/ 392367 w 487680"/>
                <a:gd name="connsiteY5" fmla="*/ 167313 h 487680"/>
                <a:gd name="connsiteX6" fmla="*/ 487680 w 487680"/>
                <a:gd name="connsiteY6" fmla="*/ 239313 h 487680"/>
                <a:gd name="connsiteX7" fmla="*/ 415680 w 487680"/>
                <a:gd name="connsiteY7" fmla="*/ 320367 h 487680"/>
                <a:gd name="connsiteX8" fmla="*/ 320367 w 487680"/>
                <a:gd name="connsiteY8" fmla="*/ 392367 h 487680"/>
                <a:gd name="connsiteX9" fmla="*/ 248367 w 487680"/>
                <a:gd name="connsiteY9" fmla="*/ 487680 h 487680"/>
                <a:gd name="connsiteX10" fmla="*/ 167313 w 487680"/>
                <a:gd name="connsiteY10" fmla="*/ 415680 h 487680"/>
                <a:gd name="connsiteX11" fmla="*/ 95313 w 487680"/>
                <a:gd name="connsiteY11" fmla="*/ 320367 h 487680"/>
                <a:gd name="connsiteX12" fmla="*/ 0 w 487680"/>
                <a:gd name="connsiteY12" fmla="*/ 248367 h 487680"/>
                <a:gd name="connsiteX13" fmla="*/ 72001 w 487680"/>
                <a:gd name="connsiteY13" fmla="*/ 167313 h 4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7680" h="487680">
                  <a:moveTo>
                    <a:pt x="72001" y="167313"/>
                  </a:moveTo>
                  <a:lnTo>
                    <a:pt x="95313" y="167313"/>
                  </a:lnTo>
                  <a:cubicBezTo>
                    <a:pt x="135057" y="167313"/>
                    <a:pt x="167313" y="135057"/>
                    <a:pt x="167313" y="95313"/>
                  </a:cubicBezTo>
                  <a:cubicBezTo>
                    <a:pt x="167313" y="32256"/>
                    <a:pt x="199570" y="0"/>
                    <a:pt x="239314" y="0"/>
                  </a:cubicBezTo>
                  <a:cubicBezTo>
                    <a:pt x="288111" y="0"/>
                    <a:pt x="320367" y="32256"/>
                    <a:pt x="320367" y="72000"/>
                  </a:cubicBezTo>
                  <a:cubicBezTo>
                    <a:pt x="320367" y="135057"/>
                    <a:pt x="352623" y="167313"/>
                    <a:pt x="392367" y="167313"/>
                  </a:cubicBezTo>
                  <a:cubicBezTo>
                    <a:pt x="455424" y="167313"/>
                    <a:pt x="487680" y="199569"/>
                    <a:pt x="487680" y="239313"/>
                  </a:cubicBezTo>
                  <a:cubicBezTo>
                    <a:pt x="487680" y="288111"/>
                    <a:pt x="455424" y="320367"/>
                    <a:pt x="415680" y="320367"/>
                  </a:cubicBezTo>
                  <a:cubicBezTo>
                    <a:pt x="352623" y="320367"/>
                    <a:pt x="320367" y="352623"/>
                    <a:pt x="320367" y="392367"/>
                  </a:cubicBezTo>
                  <a:cubicBezTo>
                    <a:pt x="320367" y="455424"/>
                    <a:pt x="288111" y="487680"/>
                    <a:pt x="248367" y="487680"/>
                  </a:cubicBezTo>
                  <a:cubicBezTo>
                    <a:pt x="199570" y="487680"/>
                    <a:pt x="167313" y="455424"/>
                    <a:pt x="167313" y="415680"/>
                  </a:cubicBezTo>
                  <a:cubicBezTo>
                    <a:pt x="167313" y="352623"/>
                    <a:pt x="135057" y="320367"/>
                    <a:pt x="95313" y="320367"/>
                  </a:cubicBezTo>
                  <a:cubicBezTo>
                    <a:pt x="32256" y="320367"/>
                    <a:pt x="0" y="288111"/>
                    <a:pt x="0" y="248367"/>
                  </a:cubicBezTo>
                  <a:cubicBezTo>
                    <a:pt x="0" y="199569"/>
                    <a:pt x="32256" y="167313"/>
                    <a:pt x="72001" y="167313"/>
                  </a:cubicBezTo>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12" name="Freeform: Shape 11">
              <a:extLst>
                <a:ext uri="{FF2B5EF4-FFF2-40B4-BE49-F238E27FC236}">
                  <a16:creationId xmlns:a16="http://schemas.microsoft.com/office/drawing/2014/main" xmlns="" id="{2880C4EE-D271-49FF-AFA4-C3F915531C8C}"/>
                </a:ext>
              </a:extLst>
            </p:cNvPr>
            <p:cNvSpPr/>
            <p:nvPr/>
          </p:nvSpPr>
          <p:spPr>
            <a:xfrm rot="5400000">
              <a:off x="-964655" y="801020"/>
              <a:ext cx="299380" cy="299380"/>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13" name="Freeform: Shape 12">
              <a:extLst>
                <a:ext uri="{FF2B5EF4-FFF2-40B4-BE49-F238E27FC236}">
                  <a16:creationId xmlns:a16="http://schemas.microsoft.com/office/drawing/2014/main" xmlns="" id="{54B30256-D2ED-4B5B-BAE9-78E382681B00}"/>
                </a:ext>
              </a:extLst>
            </p:cNvPr>
            <p:cNvSpPr/>
            <p:nvPr/>
          </p:nvSpPr>
          <p:spPr>
            <a:xfrm rot="16200000">
              <a:off x="1716672" y="1702696"/>
              <a:ext cx="308518" cy="308518"/>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14" name="Cross 29">
              <a:extLst>
                <a:ext uri="{FF2B5EF4-FFF2-40B4-BE49-F238E27FC236}">
                  <a16:creationId xmlns:a16="http://schemas.microsoft.com/office/drawing/2014/main" xmlns="" id="{F46FDF8E-24E4-466E-98D8-4014A534BD41}"/>
                </a:ext>
              </a:extLst>
            </p:cNvPr>
            <p:cNvSpPr/>
            <p:nvPr/>
          </p:nvSpPr>
          <p:spPr>
            <a:xfrm>
              <a:off x="1207547" y="5994411"/>
              <a:ext cx="242991" cy="242991"/>
            </a:xfrm>
            <a:custGeom>
              <a:avLst/>
              <a:gdLst>
                <a:gd name="connsiteX0" fmla="*/ 72001 w 487680"/>
                <a:gd name="connsiteY0" fmla="*/ 167313 h 487680"/>
                <a:gd name="connsiteX1" fmla="*/ 95313 w 487680"/>
                <a:gd name="connsiteY1" fmla="*/ 167313 h 487680"/>
                <a:gd name="connsiteX2" fmla="*/ 167313 w 487680"/>
                <a:gd name="connsiteY2" fmla="*/ 95313 h 487680"/>
                <a:gd name="connsiteX3" fmla="*/ 239314 w 487680"/>
                <a:gd name="connsiteY3" fmla="*/ 0 h 487680"/>
                <a:gd name="connsiteX4" fmla="*/ 320367 w 487680"/>
                <a:gd name="connsiteY4" fmla="*/ 72000 h 487680"/>
                <a:gd name="connsiteX5" fmla="*/ 392367 w 487680"/>
                <a:gd name="connsiteY5" fmla="*/ 167313 h 487680"/>
                <a:gd name="connsiteX6" fmla="*/ 487680 w 487680"/>
                <a:gd name="connsiteY6" fmla="*/ 239313 h 487680"/>
                <a:gd name="connsiteX7" fmla="*/ 415680 w 487680"/>
                <a:gd name="connsiteY7" fmla="*/ 320367 h 487680"/>
                <a:gd name="connsiteX8" fmla="*/ 320367 w 487680"/>
                <a:gd name="connsiteY8" fmla="*/ 392367 h 487680"/>
                <a:gd name="connsiteX9" fmla="*/ 248367 w 487680"/>
                <a:gd name="connsiteY9" fmla="*/ 487680 h 487680"/>
                <a:gd name="connsiteX10" fmla="*/ 167313 w 487680"/>
                <a:gd name="connsiteY10" fmla="*/ 415680 h 487680"/>
                <a:gd name="connsiteX11" fmla="*/ 95313 w 487680"/>
                <a:gd name="connsiteY11" fmla="*/ 320367 h 487680"/>
                <a:gd name="connsiteX12" fmla="*/ 0 w 487680"/>
                <a:gd name="connsiteY12" fmla="*/ 248367 h 487680"/>
                <a:gd name="connsiteX13" fmla="*/ 72001 w 487680"/>
                <a:gd name="connsiteY13" fmla="*/ 167313 h 4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7680" h="487680">
                  <a:moveTo>
                    <a:pt x="72001" y="167313"/>
                  </a:moveTo>
                  <a:lnTo>
                    <a:pt x="95313" y="167313"/>
                  </a:lnTo>
                  <a:cubicBezTo>
                    <a:pt x="135057" y="167313"/>
                    <a:pt x="167313" y="135057"/>
                    <a:pt x="167313" y="95313"/>
                  </a:cubicBezTo>
                  <a:cubicBezTo>
                    <a:pt x="167313" y="32256"/>
                    <a:pt x="199570" y="0"/>
                    <a:pt x="239314" y="0"/>
                  </a:cubicBezTo>
                  <a:cubicBezTo>
                    <a:pt x="288111" y="0"/>
                    <a:pt x="320367" y="32256"/>
                    <a:pt x="320367" y="72000"/>
                  </a:cubicBezTo>
                  <a:cubicBezTo>
                    <a:pt x="320367" y="135057"/>
                    <a:pt x="352623" y="167313"/>
                    <a:pt x="392367" y="167313"/>
                  </a:cubicBezTo>
                  <a:cubicBezTo>
                    <a:pt x="455424" y="167313"/>
                    <a:pt x="487680" y="199569"/>
                    <a:pt x="487680" y="239313"/>
                  </a:cubicBezTo>
                  <a:cubicBezTo>
                    <a:pt x="487680" y="288111"/>
                    <a:pt x="455424" y="320367"/>
                    <a:pt x="415680" y="320367"/>
                  </a:cubicBezTo>
                  <a:cubicBezTo>
                    <a:pt x="352623" y="320367"/>
                    <a:pt x="320367" y="352623"/>
                    <a:pt x="320367" y="392367"/>
                  </a:cubicBezTo>
                  <a:cubicBezTo>
                    <a:pt x="320367" y="455424"/>
                    <a:pt x="288111" y="487680"/>
                    <a:pt x="248367" y="487680"/>
                  </a:cubicBezTo>
                  <a:cubicBezTo>
                    <a:pt x="199570" y="487680"/>
                    <a:pt x="167313" y="455424"/>
                    <a:pt x="167313" y="415680"/>
                  </a:cubicBezTo>
                  <a:cubicBezTo>
                    <a:pt x="167313" y="352623"/>
                    <a:pt x="135057" y="320367"/>
                    <a:pt x="95313" y="320367"/>
                  </a:cubicBezTo>
                  <a:cubicBezTo>
                    <a:pt x="32256" y="320367"/>
                    <a:pt x="0" y="288111"/>
                    <a:pt x="0" y="248367"/>
                  </a:cubicBezTo>
                  <a:cubicBezTo>
                    <a:pt x="0" y="199569"/>
                    <a:pt x="32256" y="167313"/>
                    <a:pt x="72001" y="167313"/>
                  </a:cubicBezTo>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15" name="Freeform: Shape 14">
              <a:extLst>
                <a:ext uri="{FF2B5EF4-FFF2-40B4-BE49-F238E27FC236}">
                  <a16:creationId xmlns:a16="http://schemas.microsoft.com/office/drawing/2014/main" xmlns="" id="{6EF1D142-36C7-4A25-A6EF-ADBCD52D549B}"/>
                </a:ext>
              </a:extLst>
            </p:cNvPr>
            <p:cNvSpPr/>
            <p:nvPr/>
          </p:nvSpPr>
          <p:spPr>
            <a:xfrm rot="16200000" flipV="1">
              <a:off x="2845026" y="3756055"/>
              <a:ext cx="399640" cy="399640"/>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16" name="Circle: Hollow 15">
              <a:extLst>
                <a:ext uri="{FF2B5EF4-FFF2-40B4-BE49-F238E27FC236}">
                  <a16:creationId xmlns:a16="http://schemas.microsoft.com/office/drawing/2014/main" xmlns="" id="{E16ECA4F-79C6-47AE-B7C9-E61AB1F04400}"/>
                </a:ext>
              </a:extLst>
            </p:cNvPr>
            <p:cNvSpPr/>
            <p:nvPr/>
          </p:nvSpPr>
          <p:spPr>
            <a:xfrm>
              <a:off x="640625" y="1299806"/>
              <a:ext cx="219787" cy="219787"/>
            </a:xfrm>
            <a:prstGeom prst="donut">
              <a:avLst>
                <a:gd name="adj" fmla="val 31755"/>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7" name="Circle: Hollow 16">
              <a:extLst>
                <a:ext uri="{FF2B5EF4-FFF2-40B4-BE49-F238E27FC236}">
                  <a16:creationId xmlns:a16="http://schemas.microsoft.com/office/drawing/2014/main" xmlns="" id="{125EB296-ED8A-48C7-A4DE-D85DE9BCD065}"/>
                </a:ext>
              </a:extLst>
            </p:cNvPr>
            <p:cNvSpPr/>
            <p:nvPr/>
          </p:nvSpPr>
          <p:spPr>
            <a:xfrm>
              <a:off x="2161540" y="3120263"/>
              <a:ext cx="144590" cy="144588"/>
            </a:xfrm>
            <a:prstGeom prst="donut">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8" name="Circle: Hollow 17">
              <a:extLst>
                <a:ext uri="{FF2B5EF4-FFF2-40B4-BE49-F238E27FC236}">
                  <a16:creationId xmlns:a16="http://schemas.microsoft.com/office/drawing/2014/main" xmlns="" id="{94176B2F-4CF5-4194-900D-C766B4BD1B8B}"/>
                </a:ext>
              </a:extLst>
            </p:cNvPr>
            <p:cNvSpPr/>
            <p:nvPr/>
          </p:nvSpPr>
          <p:spPr>
            <a:xfrm>
              <a:off x="293564" y="6614676"/>
              <a:ext cx="199925" cy="199922"/>
            </a:xfrm>
            <a:prstGeom prst="donut">
              <a:avLst>
                <a:gd name="adj" fmla="val 34859"/>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9" name="Flowchart: Connector 18">
              <a:extLst>
                <a:ext uri="{FF2B5EF4-FFF2-40B4-BE49-F238E27FC236}">
                  <a16:creationId xmlns:a16="http://schemas.microsoft.com/office/drawing/2014/main" xmlns="" id="{F4C53450-34C6-40A2-AECB-FB03AD048B1D}"/>
                </a:ext>
              </a:extLst>
            </p:cNvPr>
            <p:cNvSpPr/>
            <p:nvPr/>
          </p:nvSpPr>
          <p:spPr>
            <a:xfrm>
              <a:off x="1716671" y="4926709"/>
              <a:ext cx="202333" cy="202333"/>
            </a:xfrm>
            <a:prstGeom prst="flowChartConnector">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latin typeface="Arial" panose="020B0604020202020204" pitchFamily="34" charset="0"/>
                <a:ea typeface="微软雅黑" panose="020B0503020204020204" pitchFamily="34" charset="-122"/>
              </a:endParaRPr>
            </a:p>
          </p:txBody>
        </p:sp>
        <p:sp>
          <p:nvSpPr>
            <p:cNvPr id="20" name="Flowchart: Connector 19">
              <a:extLst>
                <a:ext uri="{FF2B5EF4-FFF2-40B4-BE49-F238E27FC236}">
                  <a16:creationId xmlns:a16="http://schemas.microsoft.com/office/drawing/2014/main" xmlns="" id="{75BB1013-64CA-4995-A180-650E3ACA90F3}"/>
                </a:ext>
              </a:extLst>
            </p:cNvPr>
            <p:cNvSpPr/>
            <p:nvPr/>
          </p:nvSpPr>
          <p:spPr>
            <a:xfrm>
              <a:off x="1668598" y="481151"/>
              <a:ext cx="202333" cy="202333"/>
            </a:xfrm>
            <a:prstGeom prst="flowChartConnector">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latin typeface="Arial" panose="020B0604020202020204" pitchFamily="34" charset="0"/>
                <a:ea typeface="微软雅黑" panose="020B0503020204020204" pitchFamily="34" charset="-122"/>
              </a:endParaRPr>
            </a:p>
          </p:txBody>
        </p:sp>
        <p:sp>
          <p:nvSpPr>
            <p:cNvPr id="21" name="Circle: Hollow 20">
              <a:extLst>
                <a:ext uri="{FF2B5EF4-FFF2-40B4-BE49-F238E27FC236}">
                  <a16:creationId xmlns:a16="http://schemas.microsoft.com/office/drawing/2014/main" xmlns="" id="{0DAC8CAD-5809-4C38-A142-5BE548AA5F70}"/>
                </a:ext>
              </a:extLst>
            </p:cNvPr>
            <p:cNvSpPr/>
            <p:nvPr/>
          </p:nvSpPr>
          <p:spPr>
            <a:xfrm>
              <a:off x="2521581" y="5411661"/>
              <a:ext cx="144590" cy="144588"/>
            </a:xfrm>
            <a:prstGeom prst="donut">
              <a:avLst/>
            </a:pr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22" name="Rectangle: Rounded Corners 21">
              <a:extLst>
                <a:ext uri="{FF2B5EF4-FFF2-40B4-BE49-F238E27FC236}">
                  <a16:creationId xmlns:a16="http://schemas.microsoft.com/office/drawing/2014/main" xmlns="" id="{C31CF204-2032-4F9D-A5D1-DD5124046F56}"/>
                </a:ext>
              </a:extLst>
            </p:cNvPr>
            <p:cNvSpPr/>
            <p:nvPr/>
          </p:nvSpPr>
          <p:spPr>
            <a:xfrm>
              <a:off x="-661995" y="2763456"/>
              <a:ext cx="1320739" cy="1320739"/>
            </a:xfrm>
            <a:prstGeom prst="roundRect">
              <a:avLst>
                <a:gd name="adj" fmla="val 15685"/>
              </a:avLst>
            </a:prstGeom>
            <a:gradFill>
              <a:gsLst>
                <a:gs pos="0">
                  <a:schemeClr val="accent4">
                    <a:lumMod val="5000"/>
                    <a:lumOff val="95000"/>
                    <a:alpha val="0"/>
                  </a:schemeClr>
                </a:gs>
                <a:gs pos="76000">
                  <a:schemeClr val="accent5"/>
                </a:gs>
              </a:gsLst>
              <a:lin ang="0" scaled="1"/>
            </a:gradFill>
            <a:ln w="152400">
              <a:no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de-DE">
                <a:latin typeface="Arial" panose="020B0604020202020204" pitchFamily="34" charset="0"/>
                <a:ea typeface="微软雅黑" panose="020B0503020204020204" pitchFamily="34" charset="-122"/>
              </a:endParaRPr>
            </a:p>
          </p:txBody>
        </p:sp>
        <p:grpSp>
          <p:nvGrpSpPr>
            <p:cNvPr id="23" name="Graphic 45" descr="Sun">
              <a:extLst>
                <a:ext uri="{FF2B5EF4-FFF2-40B4-BE49-F238E27FC236}">
                  <a16:creationId xmlns:a16="http://schemas.microsoft.com/office/drawing/2014/main" xmlns="" id="{203F2975-B75F-4F6D-B87B-550A28CD0ECA}"/>
                </a:ext>
              </a:extLst>
            </p:cNvPr>
            <p:cNvGrpSpPr/>
            <p:nvPr/>
          </p:nvGrpSpPr>
          <p:grpSpPr>
            <a:xfrm>
              <a:off x="2859405" y="2172532"/>
              <a:ext cx="316342" cy="316342"/>
              <a:chOff x="2944798" y="2689844"/>
              <a:chExt cx="316342" cy="316342"/>
            </a:xfrm>
          </p:grpSpPr>
          <p:sp>
            <p:nvSpPr>
              <p:cNvPr id="35" name="Freeform: Shape 34">
                <a:extLst>
                  <a:ext uri="{FF2B5EF4-FFF2-40B4-BE49-F238E27FC236}">
                    <a16:creationId xmlns:a16="http://schemas.microsoft.com/office/drawing/2014/main" xmlns="" id="{2034CB1D-D8AD-4A17-886A-F47AA3EEB9C7}"/>
                  </a:ext>
                </a:extLst>
              </p:cNvPr>
              <p:cNvSpPr/>
              <p:nvPr/>
            </p:nvSpPr>
            <p:spPr>
              <a:xfrm>
                <a:off x="2944798" y="2837231"/>
                <a:ext cx="64706" cy="21568"/>
              </a:xfrm>
              <a:custGeom>
                <a:avLst/>
                <a:gdLst>
                  <a:gd name="connsiteX0" fmla="*/ 0 w 64706"/>
                  <a:gd name="connsiteY0" fmla="*/ 0 h 21568"/>
                  <a:gd name="connsiteX1" fmla="*/ 64706 w 64706"/>
                  <a:gd name="connsiteY1" fmla="*/ 0 h 21568"/>
                  <a:gd name="connsiteX2" fmla="*/ 64706 w 64706"/>
                  <a:gd name="connsiteY2" fmla="*/ 21569 h 21568"/>
                  <a:gd name="connsiteX3" fmla="*/ 0 w 64706"/>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6"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6" name="Freeform: Shape 35">
                <a:extLst>
                  <a:ext uri="{FF2B5EF4-FFF2-40B4-BE49-F238E27FC236}">
                    <a16:creationId xmlns:a16="http://schemas.microsoft.com/office/drawing/2014/main" xmlns="" id="{35DA54F4-73B1-46DD-838D-A08DB3233FEE}"/>
                  </a:ext>
                </a:extLst>
              </p:cNvPr>
              <p:cNvSpPr/>
              <p:nvPr/>
            </p:nvSpPr>
            <p:spPr>
              <a:xfrm>
                <a:off x="3196434" y="2837231"/>
                <a:ext cx="64706" cy="21568"/>
              </a:xfrm>
              <a:custGeom>
                <a:avLst/>
                <a:gdLst>
                  <a:gd name="connsiteX0" fmla="*/ 0 w 64706"/>
                  <a:gd name="connsiteY0" fmla="*/ 0 h 21568"/>
                  <a:gd name="connsiteX1" fmla="*/ 64706 w 64706"/>
                  <a:gd name="connsiteY1" fmla="*/ 0 h 21568"/>
                  <a:gd name="connsiteX2" fmla="*/ 64706 w 64706"/>
                  <a:gd name="connsiteY2" fmla="*/ 21569 h 21568"/>
                  <a:gd name="connsiteX3" fmla="*/ 0 w 64706"/>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6"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7" name="Freeform: Shape 36">
                <a:extLst>
                  <a:ext uri="{FF2B5EF4-FFF2-40B4-BE49-F238E27FC236}">
                    <a16:creationId xmlns:a16="http://schemas.microsoft.com/office/drawing/2014/main" xmlns="" id="{8E000C42-45FA-4237-9691-58DDFA5F1D9A}"/>
                  </a:ext>
                </a:extLst>
              </p:cNvPr>
              <p:cNvSpPr/>
              <p:nvPr/>
            </p:nvSpPr>
            <p:spPr>
              <a:xfrm>
                <a:off x="3023882" y="2768929"/>
                <a:ext cx="158171" cy="158171"/>
              </a:xfrm>
              <a:custGeom>
                <a:avLst/>
                <a:gdLst>
                  <a:gd name="connsiteX0" fmla="*/ 158171 w 158171"/>
                  <a:gd name="connsiteY0" fmla="*/ 79086 h 158171"/>
                  <a:gd name="connsiteX1" fmla="*/ 79086 w 158171"/>
                  <a:gd name="connsiteY1" fmla="*/ 158171 h 158171"/>
                  <a:gd name="connsiteX2" fmla="*/ 0 w 158171"/>
                  <a:gd name="connsiteY2" fmla="*/ 79086 h 158171"/>
                  <a:gd name="connsiteX3" fmla="*/ 79086 w 158171"/>
                  <a:gd name="connsiteY3" fmla="*/ 0 h 158171"/>
                  <a:gd name="connsiteX4" fmla="*/ 158171 w 158171"/>
                  <a:gd name="connsiteY4" fmla="*/ 79086 h 158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71" h="158171">
                    <a:moveTo>
                      <a:pt x="158171" y="79086"/>
                    </a:moveTo>
                    <a:cubicBezTo>
                      <a:pt x="158171" y="122763"/>
                      <a:pt x="122763" y="158171"/>
                      <a:pt x="79086" y="158171"/>
                    </a:cubicBezTo>
                    <a:cubicBezTo>
                      <a:pt x="35408" y="158171"/>
                      <a:pt x="0" y="122763"/>
                      <a:pt x="0" y="79086"/>
                    </a:cubicBezTo>
                    <a:cubicBezTo>
                      <a:pt x="0" y="35408"/>
                      <a:pt x="35408" y="0"/>
                      <a:pt x="79086" y="0"/>
                    </a:cubicBezTo>
                    <a:cubicBezTo>
                      <a:pt x="122763" y="0"/>
                      <a:pt x="158171" y="35408"/>
                      <a:pt x="158171" y="79086"/>
                    </a:cubicBez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8" name="Freeform: Shape 37">
                <a:extLst>
                  <a:ext uri="{FF2B5EF4-FFF2-40B4-BE49-F238E27FC236}">
                    <a16:creationId xmlns:a16="http://schemas.microsoft.com/office/drawing/2014/main" xmlns="" id="{18BCB9E1-CF0A-4131-A3A0-91DF917F79F0}"/>
                  </a:ext>
                </a:extLst>
              </p:cNvPr>
              <p:cNvSpPr/>
              <p:nvPr/>
            </p:nvSpPr>
            <p:spPr>
              <a:xfrm>
                <a:off x="3092185" y="2941480"/>
                <a:ext cx="21568" cy="64706"/>
              </a:xfrm>
              <a:custGeom>
                <a:avLst/>
                <a:gdLst>
                  <a:gd name="connsiteX0" fmla="*/ 0 w 21568"/>
                  <a:gd name="connsiteY0" fmla="*/ 0 h 64706"/>
                  <a:gd name="connsiteX1" fmla="*/ 21569 w 21568"/>
                  <a:gd name="connsiteY1" fmla="*/ 0 h 64706"/>
                  <a:gd name="connsiteX2" fmla="*/ 21569 w 21568"/>
                  <a:gd name="connsiteY2" fmla="*/ 64706 h 64706"/>
                  <a:gd name="connsiteX3" fmla="*/ 0 w 21568"/>
                  <a:gd name="connsiteY3" fmla="*/ 64706 h 64706"/>
                </a:gdLst>
                <a:ahLst/>
                <a:cxnLst>
                  <a:cxn ang="0">
                    <a:pos x="connsiteX0" y="connsiteY0"/>
                  </a:cxn>
                  <a:cxn ang="0">
                    <a:pos x="connsiteX1" y="connsiteY1"/>
                  </a:cxn>
                  <a:cxn ang="0">
                    <a:pos x="connsiteX2" y="connsiteY2"/>
                  </a:cxn>
                  <a:cxn ang="0">
                    <a:pos x="connsiteX3" y="connsiteY3"/>
                  </a:cxn>
                </a:cxnLst>
                <a:rect l="l" t="t" r="r" b="b"/>
                <a:pathLst>
                  <a:path w="21568" h="64706">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9" name="Freeform: Shape 38">
                <a:extLst>
                  <a:ext uri="{FF2B5EF4-FFF2-40B4-BE49-F238E27FC236}">
                    <a16:creationId xmlns:a16="http://schemas.microsoft.com/office/drawing/2014/main" xmlns="" id="{EF821F30-80E7-41BE-A82C-70BB80A374FE}"/>
                  </a:ext>
                </a:extLst>
              </p:cNvPr>
              <p:cNvSpPr/>
              <p:nvPr/>
            </p:nvSpPr>
            <p:spPr>
              <a:xfrm>
                <a:off x="3092185" y="2689844"/>
                <a:ext cx="21568" cy="64706"/>
              </a:xfrm>
              <a:custGeom>
                <a:avLst/>
                <a:gdLst>
                  <a:gd name="connsiteX0" fmla="*/ 0 w 21568"/>
                  <a:gd name="connsiteY0" fmla="*/ 0 h 64706"/>
                  <a:gd name="connsiteX1" fmla="*/ 21569 w 21568"/>
                  <a:gd name="connsiteY1" fmla="*/ 0 h 64706"/>
                  <a:gd name="connsiteX2" fmla="*/ 21569 w 21568"/>
                  <a:gd name="connsiteY2" fmla="*/ 64706 h 64706"/>
                  <a:gd name="connsiteX3" fmla="*/ 0 w 21568"/>
                  <a:gd name="connsiteY3" fmla="*/ 64706 h 64706"/>
                </a:gdLst>
                <a:ahLst/>
                <a:cxnLst>
                  <a:cxn ang="0">
                    <a:pos x="connsiteX0" y="connsiteY0"/>
                  </a:cxn>
                  <a:cxn ang="0">
                    <a:pos x="connsiteX1" y="connsiteY1"/>
                  </a:cxn>
                  <a:cxn ang="0">
                    <a:pos x="connsiteX2" y="connsiteY2"/>
                  </a:cxn>
                  <a:cxn ang="0">
                    <a:pos x="connsiteX3" y="connsiteY3"/>
                  </a:cxn>
                </a:cxnLst>
                <a:rect l="l" t="t" r="r" b="b"/>
                <a:pathLst>
                  <a:path w="21568" h="64706">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40" name="Freeform: Shape 39">
                <a:extLst>
                  <a:ext uri="{FF2B5EF4-FFF2-40B4-BE49-F238E27FC236}">
                    <a16:creationId xmlns:a16="http://schemas.microsoft.com/office/drawing/2014/main" xmlns="" id="{920D753F-B89D-474D-BCAF-1484C49674B2}"/>
                  </a:ext>
                </a:extLst>
              </p:cNvPr>
              <p:cNvSpPr/>
              <p:nvPr/>
            </p:nvSpPr>
            <p:spPr>
              <a:xfrm rot="8100000">
                <a:off x="2981473" y="2926009"/>
                <a:ext cx="64705" cy="21568"/>
              </a:xfrm>
              <a:custGeom>
                <a:avLst/>
                <a:gdLst>
                  <a:gd name="connsiteX0" fmla="*/ 0 w 64705"/>
                  <a:gd name="connsiteY0" fmla="*/ 0 h 21568"/>
                  <a:gd name="connsiteX1" fmla="*/ 64706 w 64705"/>
                  <a:gd name="connsiteY1" fmla="*/ 0 h 21568"/>
                  <a:gd name="connsiteX2" fmla="*/ 64706 w 64705"/>
                  <a:gd name="connsiteY2" fmla="*/ 21569 h 21568"/>
                  <a:gd name="connsiteX3" fmla="*/ 0 w 64705"/>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5"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41" name="Freeform: Shape 40">
                <a:extLst>
                  <a:ext uri="{FF2B5EF4-FFF2-40B4-BE49-F238E27FC236}">
                    <a16:creationId xmlns:a16="http://schemas.microsoft.com/office/drawing/2014/main" xmlns="" id="{235578B8-CB2F-4596-8351-039F948CCD51}"/>
                  </a:ext>
                </a:extLst>
              </p:cNvPr>
              <p:cNvSpPr/>
              <p:nvPr/>
            </p:nvSpPr>
            <p:spPr>
              <a:xfrm rot="8100000">
                <a:off x="3159758" y="2748444"/>
                <a:ext cx="64705" cy="21568"/>
              </a:xfrm>
              <a:custGeom>
                <a:avLst/>
                <a:gdLst>
                  <a:gd name="connsiteX0" fmla="*/ 0 w 64705"/>
                  <a:gd name="connsiteY0" fmla="*/ 0 h 21568"/>
                  <a:gd name="connsiteX1" fmla="*/ 64706 w 64705"/>
                  <a:gd name="connsiteY1" fmla="*/ 0 h 21568"/>
                  <a:gd name="connsiteX2" fmla="*/ 64706 w 64705"/>
                  <a:gd name="connsiteY2" fmla="*/ 21569 h 21568"/>
                  <a:gd name="connsiteX3" fmla="*/ 0 w 64705"/>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5"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42" name="Freeform: Shape 41">
                <a:extLst>
                  <a:ext uri="{FF2B5EF4-FFF2-40B4-BE49-F238E27FC236}">
                    <a16:creationId xmlns:a16="http://schemas.microsoft.com/office/drawing/2014/main" xmlns="" id="{697A58DA-ED7A-4B7F-AD3E-7DD4C3B5AEE2}"/>
                  </a:ext>
                </a:extLst>
              </p:cNvPr>
              <p:cNvSpPr/>
              <p:nvPr/>
            </p:nvSpPr>
            <p:spPr>
              <a:xfrm rot="8100000">
                <a:off x="3003393" y="2726521"/>
                <a:ext cx="21568" cy="64705"/>
              </a:xfrm>
              <a:custGeom>
                <a:avLst/>
                <a:gdLst>
                  <a:gd name="connsiteX0" fmla="*/ 0 w 21568"/>
                  <a:gd name="connsiteY0" fmla="*/ 0 h 64705"/>
                  <a:gd name="connsiteX1" fmla="*/ 21569 w 21568"/>
                  <a:gd name="connsiteY1" fmla="*/ 0 h 64705"/>
                  <a:gd name="connsiteX2" fmla="*/ 21569 w 21568"/>
                  <a:gd name="connsiteY2" fmla="*/ 64706 h 64705"/>
                  <a:gd name="connsiteX3" fmla="*/ 0 w 21568"/>
                  <a:gd name="connsiteY3" fmla="*/ 64706 h 64705"/>
                </a:gdLst>
                <a:ahLst/>
                <a:cxnLst>
                  <a:cxn ang="0">
                    <a:pos x="connsiteX0" y="connsiteY0"/>
                  </a:cxn>
                  <a:cxn ang="0">
                    <a:pos x="connsiteX1" y="connsiteY1"/>
                  </a:cxn>
                  <a:cxn ang="0">
                    <a:pos x="connsiteX2" y="connsiteY2"/>
                  </a:cxn>
                  <a:cxn ang="0">
                    <a:pos x="connsiteX3" y="connsiteY3"/>
                  </a:cxn>
                </a:cxnLst>
                <a:rect l="l" t="t" r="r" b="b"/>
                <a:pathLst>
                  <a:path w="21568" h="64705">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43" name="Freeform: Shape 42">
                <a:extLst>
                  <a:ext uri="{FF2B5EF4-FFF2-40B4-BE49-F238E27FC236}">
                    <a16:creationId xmlns:a16="http://schemas.microsoft.com/office/drawing/2014/main" xmlns="" id="{F113EC81-2DEA-49C1-B9DC-11C5E4180127}"/>
                  </a:ext>
                </a:extLst>
              </p:cNvPr>
              <p:cNvSpPr/>
              <p:nvPr/>
            </p:nvSpPr>
            <p:spPr>
              <a:xfrm rot="8100000">
                <a:off x="3180971" y="2904797"/>
                <a:ext cx="21568" cy="64705"/>
              </a:xfrm>
              <a:custGeom>
                <a:avLst/>
                <a:gdLst>
                  <a:gd name="connsiteX0" fmla="*/ 0 w 21568"/>
                  <a:gd name="connsiteY0" fmla="*/ 0 h 64705"/>
                  <a:gd name="connsiteX1" fmla="*/ 21569 w 21568"/>
                  <a:gd name="connsiteY1" fmla="*/ 0 h 64705"/>
                  <a:gd name="connsiteX2" fmla="*/ 21569 w 21568"/>
                  <a:gd name="connsiteY2" fmla="*/ 64706 h 64705"/>
                  <a:gd name="connsiteX3" fmla="*/ 0 w 21568"/>
                  <a:gd name="connsiteY3" fmla="*/ 64706 h 64705"/>
                </a:gdLst>
                <a:ahLst/>
                <a:cxnLst>
                  <a:cxn ang="0">
                    <a:pos x="connsiteX0" y="connsiteY0"/>
                  </a:cxn>
                  <a:cxn ang="0">
                    <a:pos x="connsiteX1" y="connsiteY1"/>
                  </a:cxn>
                  <a:cxn ang="0">
                    <a:pos x="connsiteX2" y="connsiteY2"/>
                  </a:cxn>
                  <a:cxn ang="0">
                    <a:pos x="connsiteX3" y="connsiteY3"/>
                  </a:cxn>
                </a:cxnLst>
                <a:rect l="l" t="t" r="r" b="b"/>
                <a:pathLst>
                  <a:path w="21568" h="64705">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grpSp>
        <p:grpSp>
          <p:nvGrpSpPr>
            <p:cNvPr id="24" name="Graphic 45" descr="Sun">
              <a:extLst>
                <a:ext uri="{FF2B5EF4-FFF2-40B4-BE49-F238E27FC236}">
                  <a16:creationId xmlns:a16="http://schemas.microsoft.com/office/drawing/2014/main" xmlns="" id="{158D7DFE-20FD-43A0-82D5-5C42AECD508A}"/>
                </a:ext>
              </a:extLst>
            </p:cNvPr>
            <p:cNvGrpSpPr/>
            <p:nvPr/>
          </p:nvGrpSpPr>
          <p:grpSpPr>
            <a:xfrm>
              <a:off x="409792" y="5414416"/>
              <a:ext cx="345101" cy="345101"/>
              <a:chOff x="2930419" y="2675465"/>
              <a:chExt cx="345101" cy="345101"/>
            </a:xfrm>
          </p:grpSpPr>
          <p:sp>
            <p:nvSpPr>
              <p:cNvPr id="26" name="Freeform: Shape 25">
                <a:extLst>
                  <a:ext uri="{FF2B5EF4-FFF2-40B4-BE49-F238E27FC236}">
                    <a16:creationId xmlns:a16="http://schemas.microsoft.com/office/drawing/2014/main" xmlns="" id="{305BD544-2821-42CD-BEBC-91EEC57C3543}"/>
                  </a:ext>
                </a:extLst>
              </p:cNvPr>
              <p:cNvSpPr/>
              <p:nvPr/>
            </p:nvSpPr>
            <p:spPr>
              <a:xfrm>
                <a:off x="2944798" y="2837231"/>
                <a:ext cx="64706" cy="21568"/>
              </a:xfrm>
              <a:custGeom>
                <a:avLst/>
                <a:gdLst>
                  <a:gd name="connsiteX0" fmla="*/ 0 w 64706"/>
                  <a:gd name="connsiteY0" fmla="*/ 0 h 21568"/>
                  <a:gd name="connsiteX1" fmla="*/ 64706 w 64706"/>
                  <a:gd name="connsiteY1" fmla="*/ 0 h 21568"/>
                  <a:gd name="connsiteX2" fmla="*/ 64706 w 64706"/>
                  <a:gd name="connsiteY2" fmla="*/ 21569 h 21568"/>
                  <a:gd name="connsiteX3" fmla="*/ 0 w 64706"/>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6"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27" name="Freeform: Shape 26">
                <a:extLst>
                  <a:ext uri="{FF2B5EF4-FFF2-40B4-BE49-F238E27FC236}">
                    <a16:creationId xmlns:a16="http://schemas.microsoft.com/office/drawing/2014/main" xmlns="" id="{53251690-E32C-4373-96C5-4D0B30ACAD87}"/>
                  </a:ext>
                </a:extLst>
              </p:cNvPr>
              <p:cNvSpPr/>
              <p:nvPr/>
            </p:nvSpPr>
            <p:spPr>
              <a:xfrm>
                <a:off x="3196434" y="2837231"/>
                <a:ext cx="64706" cy="21568"/>
              </a:xfrm>
              <a:custGeom>
                <a:avLst/>
                <a:gdLst>
                  <a:gd name="connsiteX0" fmla="*/ 0 w 64706"/>
                  <a:gd name="connsiteY0" fmla="*/ 0 h 21568"/>
                  <a:gd name="connsiteX1" fmla="*/ 64706 w 64706"/>
                  <a:gd name="connsiteY1" fmla="*/ 0 h 21568"/>
                  <a:gd name="connsiteX2" fmla="*/ 64706 w 64706"/>
                  <a:gd name="connsiteY2" fmla="*/ 21569 h 21568"/>
                  <a:gd name="connsiteX3" fmla="*/ 0 w 64706"/>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6"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28" name="Freeform: Shape 27">
                <a:extLst>
                  <a:ext uri="{FF2B5EF4-FFF2-40B4-BE49-F238E27FC236}">
                    <a16:creationId xmlns:a16="http://schemas.microsoft.com/office/drawing/2014/main" xmlns="" id="{9B78F8F4-31C2-4093-84DC-3F0C316F364B}"/>
                  </a:ext>
                </a:extLst>
              </p:cNvPr>
              <p:cNvSpPr/>
              <p:nvPr/>
            </p:nvSpPr>
            <p:spPr>
              <a:xfrm>
                <a:off x="3023883" y="2768929"/>
                <a:ext cx="158171" cy="158171"/>
              </a:xfrm>
              <a:custGeom>
                <a:avLst/>
                <a:gdLst>
                  <a:gd name="connsiteX0" fmla="*/ 158171 w 158171"/>
                  <a:gd name="connsiteY0" fmla="*/ 79086 h 158171"/>
                  <a:gd name="connsiteX1" fmla="*/ 79086 w 158171"/>
                  <a:gd name="connsiteY1" fmla="*/ 158171 h 158171"/>
                  <a:gd name="connsiteX2" fmla="*/ 0 w 158171"/>
                  <a:gd name="connsiteY2" fmla="*/ 79086 h 158171"/>
                  <a:gd name="connsiteX3" fmla="*/ 79086 w 158171"/>
                  <a:gd name="connsiteY3" fmla="*/ 0 h 158171"/>
                  <a:gd name="connsiteX4" fmla="*/ 158171 w 158171"/>
                  <a:gd name="connsiteY4" fmla="*/ 79086 h 158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71" h="158171">
                    <a:moveTo>
                      <a:pt x="158171" y="79086"/>
                    </a:moveTo>
                    <a:cubicBezTo>
                      <a:pt x="158171" y="122763"/>
                      <a:pt x="122763" y="158171"/>
                      <a:pt x="79086" y="158171"/>
                    </a:cubicBezTo>
                    <a:cubicBezTo>
                      <a:pt x="35408" y="158171"/>
                      <a:pt x="0" y="122763"/>
                      <a:pt x="0" y="79086"/>
                    </a:cubicBezTo>
                    <a:cubicBezTo>
                      <a:pt x="0" y="35408"/>
                      <a:pt x="35408" y="0"/>
                      <a:pt x="79086" y="0"/>
                    </a:cubicBezTo>
                    <a:cubicBezTo>
                      <a:pt x="122763" y="0"/>
                      <a:pt x="158171" y="35408"/>
                      <a:pt x="158171" y="79086"/>
                    </a:cubicBez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29" name="Freeform: Shape 28">
                <a:extLst>
                  <a:ext uri="{FF2B5EF4-FFF2-40B4-BE49-F238E27FC236}">
                    <a16:creationId xmlns:a16="http://schemas.microsoft.com/office/drawing/2014/main" xmlns="" id="{DDF761DA-9E9C-4177-8347-619FB6F805A1}"/>
                  </a:ext>
                </a:extLst>
              </p:cNvPr>
              <p:cNvSpPr/>
              <p:nvPr/>
            </p:nvSpPr>
            <p:spPr>
              <a:xfrm>
                <a:off x="3092185" y="2941480"/>
                <a:ext cx="21568" cy="64706"/>
              </a:xfrm>
              <a:custGeom>
                <a:avLst/>
                <a:gdLst>
                  <a:gd name="connsiteX0" fmla="*/ 0 w 21568"/>
                  <a:gd name="connsiteY0" fmla="*/ 0 h 64706"/>
                  <a:gd name="connsiteX1" fmla="*/ 21569 w 21568"/>
                  <a:gd name="connsiteY1" fmla="*/ 0 h 64706"/>
                  <a:gd name="connsiteX2" fmla="*/ 21569 w 21568"/>
                  <a:gd name="connsiteY2" fmla="*/ 64706 h 64706"/>
                  <a:gd name="connsiteX3" fmla="*/ 0 w 21568"/>
                  <a:gd name="connsiteY3" fmla="*/ 64706 h 64706"/>
                </a:gdLst>
                <a:ahLst/>
                <a:cxnLst>
                  <a:cxn ang="0">
                    <a:pos x="connsiteX0" y="connsiteY0"/>
                  </a:cxn>
                  <a:cxn ang="0">
                    <a:pos x="connsiteX1" y="connsiteY1"/>
                  </a:cxn>
                  <a:cxn ang="0">
                    <a:pos x="connsiteX2" y="connsiteY2"/>
                  </a:cxn>
                  <a:cxn ang="0">
                    <a:pos x="connsiteX3" y="connsiteY3"/>
                  </a:cxn>
                </a:cxnLst>
                <a:rect l="l" t="t" r="r" b="b"/>
                <a:pathLst>
                  <a:path w="21568" h="64706">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0" name="Freeform: Shape 29">
                <a:extLst>
                  <a:ext uri="{FF2B5EF4-FFF2-40B4-BE49-F238E27FC236}">
                    <a16:creationId xmlns:a16="http://schemas.microsoft.com/office/drawing/2014/main" xmlns="" id="{A6D1994B-176B-419B-886C-6B418E9344D3}"/>
                  </a:ext>
                </a:extLst>
              </p:cNvPr>
              <p:cNvSpPr/>
              <p:nvPr/>
            </p:nvSpPr>
            <p:spPr>
              <a:xfrm>
                <a:off x="3092185" y="2689844"/>
                <a:ext cx="21568" cy="64706"/>
              </a:xfrm>
              <a:custGeom>
                <a:avLst/>
                <a:gdLst>
                  <a:gd name="connsiteX0" fmla="*/ 0 w 21568"/>
                  <a:gd name="connsiteY0" fmla="*/ 0 h 64706"/>
                  <a:gd name="connsiteX1" fmla="*/ 21569 w 21568"/>
                  <a:gd name="connsiteY1" fmla="*/ 0 h 64706"/>
                  <a:gd name="connsiteX2" fmla="*/ 21569 w 21568"/>
                  <a:gd name="connsiteY2" fmla="*/ 64706 h 64706"/>
                  <a:gd name="connsiteX3" fmla="*/ 0 w 21568"/>
                  <a:gd name="connsiteY3" fmla="*/ 64706 h 64706"/>
                </a:gdLst>
                <a:ahLst/>
                <a:cxnLst>
                  <a:cxn ang="0">
                    <a:pos x="connsiteX0" y="connsiteY0"/>
                  </a:cxn>
                  <a:cxn ang="0">
                    <a:pos x="connsiteX1" y="connsiteY1"/>
                  </a:cxn>
                  <a:cxn ang="0">
                    <a:pos x="connsiteX2" y="connsiteY2"/>
                  </a:cxn>
                  <a:cxn ang="0">
                    <a:pos x="connsiteX3" y="connsiteY3"/>
                  </a:cxn>
                </a:cxnLst>
                <a:rect l="l" t="t" r="r" b="b"/>
                <a:pathLst>
                  <a:path w="21568" h="64706">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1" name="Freeform: Shape 30">
                <a:extLst>
                  <a:ext uri="{FF2B5EF4-FFF2-40B4-BE49-F238E27FC236}">
                    <a16:creationId xmlns:a16="http://schemas.microsoft.com/office/drawing/2014/main" xmlns="" id="{18ED0283-286A-422C-8F71-1C14900ACDC0}"/>
                  </a:ext>
                </a:extLst>
              </p:cNvPr>
              <p:cNvSpPr/>
              <p:nvPr/>
            </p:nvSpPr>
            <p:spPr>
              <a:xfrm rot="8100000">
                <a:off x="2981473" y="2926009"/>
                <a:ext cx="64705" cy="21568"/>
              </a:xfrm>
              <a:custGeom>
                <a:avLst/>
                <a:gdLst>
                  <a:gd name="connsiteX0" fmla="*/ 0 w 64705"/>
                  <a:gd name="connsiteY0" fmla="*/ 0 h 21568"/>
                  <a:gd name="connsiteX1" fmla="*/ 64706 w 64705"/>
                  <a:gd name="connsiteY1" fmla="*/ 0 h 21568"/>
                  <a:gd name="connsiteX2" fmla="*/ 64706 w 64705"/>
                  <a:gd name="connsiteY2" fmla="*/ 21569 h 21568"/>
                  <a:gd name="connsiteX3" fmla="*/ 0 w 64705"/>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5"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2" name="Freeform: Shape 31">
                <a:extLst>
                  <a:ext uri="{FF2B5EF4-FFF2-40B4-BE49-F238E27FC236}">
                    <a16:creationId xmlns:a16="http://schemas.microsoft.com/office/drawing/2014/main" xmlns="" id="{13A5356B-4AEE-4D07-994F-FEBEAFD2ABF2}"/>
                  </a:ext>
                </a:extLst>
              </p:cNvPr>
              <p:cNvSpPr/>
              <p:nvPr/>
            </p:nvSpPr>
            <p:spPr>
              <a:xfrm rot="8100000">
                <a:off x="3159758" y="2748444"/>
                <a:ext cx="64705" cy="21568"/>
              </a:xfrm>
              <a:custGeom>
                <a:avLst/>
                <a:gdLst>
                  <a:gd name="connsiteX0" fmla="*/ 0 w 64705"/>
                  <a:gd name="connsiteY0" fmla="*/ 0 h 21568"/>
                  <a:gd name="connsiteX1" fmla="*/ 64706 w 64705"/>
                  <a:gd name="connsiteY1" fmla="*/ 0 h 21568"/>
                  <a:gd name="connsiteX2" fmla="*/ 64706 w 64705"/>
                  <a:gd name="connsiteY2" fmla="*/ 21569 h 21568"/>
                  <a:gd name="connsiteX3" fmla="*/ 0 w 64705"/>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5" h="21568">
                    <a:moveTo>
                      <a:pt x="0" y="0"/>
                    </a:moveTo>
                    <a:lnTo>
                      <a:pt x="64706" y="0"/>
                    </a:lnTo>
                    <a:lnTo>
                      <a:pt x="64706" y="21569"/>
                    </a:lnTo>
                    <a:lnTo>
                      <a:pt x="0" y="21569"/>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3" name="Freeform: Shape 32">
                <a:extLst>
                  <a:ext uri="{FF2B5EF4-FFF2-40B4-BE49-F238E27FC236}">
                    <a16:creationId xmlns:a16="http://schemas.microsoft.com/office/drawing/2014/main" xmlns="" id="{9CB01738-74AC-4C47-B337-5D32124FF1F7}"/>
                  </a:ext>
                </a:extLst>
              </p:cNvPr>
              <p:cNvSpPr/>
              <p:nvPr/>
            </p:nvSpPr>
            <p:spPr>
              <a:xfrm rot="8100000">
                <a:off x="3003393" y="2726521"/>
                <a:ext cx="21568" cy="64705"/>
              </a:xfrm>
              <a:custGeom>
                <a:avLst/>
                <a:gdLst>
                  <a:gd name="connsiteX0" fmla="*/ 0 w 21568"/>
                  <a:gd name="connsiteY0" fmla="*/ 0 h 64705"/>
                  <a:gd name="connsiteX1" fmla="*/ 21569 w 21568"/>
                  <a:gd name="connsiteY1" fmla="*/ 0 h 64705"/>
                  <a:gd name="connsiteX2" fmla="*/ 21569 w 21568"/>
                  <a:gd name="connsiteY2" fmla="*/ 64706 h 64705"/>
                  <a:gd name="connsiteX3" fmla="*/ 0 w 21568"/>
                  <a:gd name="connsiteY3" fmla="*/ 64706 h 64705"/>
                </a:gdLst>
                <a:ahLst/>
                <a:cxnLst>
                  <a:cxn ang="0">
                    <a:pos x="connsiteX0" y="connsiteY0"/>
                  </a:cxn>
                  <a:cxn ang="0">
                    <a:pos x="connsiteX1" y="connsiteY1"/>
                  </a:cxn>
                  <a:cxn ang="0">
                    <a:pos x="connsiteX2" y="connsiteY2"/>
                  </a:cxn>
                  <a:cxn ang="0">
                    <a:pos x="connsiteX3" y="connsiteY3"/>
                  </a:cxn>
                </a:cxnLst>
                <a:rect l="l" t="t" r="r" b="b"/>
                <a:pathLst>
                  <a:path w="21568" h="64705">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sp>
            <p:nvSpPr>
              <p:cNvPr id="34" name="Freeform: Shape 33">
                <a:extLst>
                  <a:ext uri="{FF2B5EF4-FFF2-40B4-BE49-F238E27FC236}">
                    <a16:creationId xmlns:a16="http://schemas.microsoft.com/office/drawing/2014/main" xmlns="" id="{3BD8A54F-621D-4BE2-8EFC-0EE64AB8E5C9}"/>
                  </a:ext>
                </a:extLst>
              </p:cNvPr>
              <p:cNvSpPr/>
              <p:nvPr/>
            </p:nvSpPr>
            <p:spPr>
              <a:xfrm rot="8100000">
                <a:off x="3180971" y="2904797"/>
                <a:ext cx="21568" cy="64705"/>
              </a:xfrm>
              <a:custGeom>
                <a:avLst/>
                <a:gdLst>
                  <a:gd name="connsiteX0" fmla="*/ 0 w 21568"/>
                  <a:gd name="connsiteY0" fmla="*/ 0 h 64705"/>
                  <a:gd name="connsiteX1" fmla="*/ 21569 w 21568"/>
                  <a:gd name="connsiteY1" fmla="*/ 0 h 64705"/>
                  <a:gd name="connsiteX2" fmla="*/ 21569 w 21568"/>
                  <a:gd name="connsiteY2" fmla="*/ 64706 h 64705"/>
                  <a:gd name="connsiteX3" fmla="*/ 0 w 21568"/>
                  <a:gd name="connsiteY3" fmla="*/ 64706 h 64705"/>
                </a:gdLst>
                <a:ahLst/>
                <a:cxnLst>
                  <a:cxn ang="0">
                    <a:pos x="connsiteX0" y="connsiteY0"/>
                  </a:cxn>
                  <a:cxn ang="0">
                    <a:pos x="connsiteX1" y="connsiteY1"/>
                  </a:cxn>
                  <a:cxn ang="0">
                    <a:pos x="connsiteX2" y="connsiteY2"/>
                  </a:cxn>
                  <a:cxn ang="0">
                    <a:pos x="connsiteX3" y="connsiteY3"/>
                  </a:cxn>
                </a:cxnLst>
                <a:rect l="l" t="t" r="r" b="b"/>
                <a:pathLst>
                  <a:path w="21568" h="64705">
                    <a:moveTo>
                      <a:pt x="0" y="0"/>
                    </a:moveTo>
                    <a:lnTo>
                      <a:pt x="21569" y="0"/>
                    </a:lnTo>
                    <a:lnTo>
                      <a:pt x="21569" y="64706"/>
                    </a:lnTo>
                    <a:lnTo>
                      <a:pt x="0" y="64706"/>
                    </a:lnTo>
                    <a:close/>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grpSp>
        <p:sp>
          <p:nvSpPr>
            <p:cNvPr id="25" name="Cross 29">
              <a:extLst>
                <a:ext uri="{FF2B5EF4-FFF2-40B4-BE49-F238E27FC236}">
                  <a16:creationId xmlns:a16="http://schemas.microsoft.com/office/drawing/2014/main" xmlns="" id="{D282BD1F-35E3-4123-A171-5311549E680D}"/>
                </a:ext>
              </a:extLst>
            </p:cNvPr>
            <p:cNvSpPr/>
            <p:nvPr/>
          </p:nvSpPr>
          <p:spPr>
            <a:xfrm>
              <a:off x="-792670" y="6115906"/>
              <a:ext cx="242991" cy="242991"/>
            </a:xfrm>
            <a:custGeom>
              <a:avLst/>
              <a:gdLst>
                <a:gd name="connsiteX0" fmla="*/ 72001 w 487680"/>
                <a:gd name="connsiteY0" fmla="*/ 167313 h 487680"/>
                <a:gd name="connsiteX1" fmla="*/ 95313 w 487680"/>
                <a:gd name="connsiteY1" fmla="*/ 167313 h 487680"/>
                <a:gd name="connsiteX2" fmla="*/ 167313 w 487680"/>
                <a:gd name="connsiteY2" fmla="*/ 95313 h 487680"/>
                <a:gd name="connsiteX3" fmla="*/ 239314 w 487680"/>
                <a:gd name="connsiteY3" fmla="*/ 0 h 487680"/>
                <a:gd name="connsiteX4" fmla="*/ 320367 w 487680"/>
                <a:gd name="connsiteY4" fmla="*/ 72000 h 487680"/>
                <a:gd name="connsiteX5" fmla="*/ 392367 w 487680"/>
                <a:gd name="connsiteY5" fmla="*/ 167313 h 487680"/>
                <a:gd name="connsiteX6" fmla="*/ 487680 w 487680"/>
                <a:gd name="connsiteY6" fmla="*/ 239313 h 487680"/>
                <a:gd name="connsiteX7" fmla="*/ 415680 w 487680"/>
                <a:gd name="connsiteY7" fmla="*/ 320367 h 487680"/>
                <a:gd name="connsiteX8" fmla="*/ 320367 w 487680"/>
                <a:gd name="connsiteY8" fmla="*/ 392367 h 487680"/>
                <a:gd name="connsiteX9" fmla="*/ 248367 w 487680"/>
                <a:gd name="connsiteY9" fmla="*/ 487680 h 487680"/>
                <a:gd name="connsiteX10" fmla="*/ 167313 w 487680"/>
                <a:gd name="connsiteY10" fmla="*/ 415680 h 487680"/>
                <a:gd name="connsiteX11" fmla="*/ 95313 w 487680"/>
                <a:gd name="connsiteY11" fmla="*/ 320367 h 487680"/>
                <a:gd name="connsiteX12" fmla="*/ 0 w 487680"/>
                <a:gd name="connsiteY12" fmla="*/ 248367 h 487680"/>
                <a:gd name="connsiteX13" fmla="*/ 72001 w 487680"/>
                <a:gd name="connsiteY13" fmla="*/ 167313 h 4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7680" h="487680">
                  <a:moveTo>
                    <a:pt x="72001" y="167313"/>
                  </a:moveTo>
                  <a:lnTo>
                    <a:pt x="95313" y="167313"/>
                  </a:lnTo>
                  <a:cubicBezTo>
                    <a:pt x="135057" y="167313"/>
                    <a:pt x="167313" y="135057"/>
                    <a:pt x="167313" y="95313"/>
                  </a:cubicBezTo>
                  <a:cubicBezTo>
                    <a:pt x="167313" y="32256"/>
                    <a:pt x="199570" y="0"/>
                    <a:pt x="239314" y="0"/>
                  </a:cubicBezTo>
                  <a:cubicBezTo>
                    <a:pt x="288111" y="0"/>
                    <a:pt x="320367" y="32256"/>
                    <a:pt x="320367" y="72000"/>
                  </a:cubicBezTo>
                  <a:cubicBezTo>
                    <a:pt x="320367" y="135057"/>
                    <a:pt x="352623" y="167313"/>
                    <a:pt x="392367" y="167313"/>
                  </a:cubicBezTo>
                  <a:cubicBezTo>
                    <a:pt x="455424" y="167313"/>
                    <a:pt x="487680" y="199569"/>
                    <a:pt x="487680" y="239313"/>
                  </a:cubicBezTo>
                  <a:cubicBezTo>
                    <a:pt x="487680" y="288111"/>
                    <a:pt x="455424" y="320367"/>
                    <a:pt x="415680" y="320367"/>
                  </a:cubicBezTo>
                  <a:cubicBezTo>
                    <a:pt x="352623" y="320367"/>
                    <a:pt x="320367" y="352623"/>
                    <a:pt x="320367" y="392367"/>
                  </a:cubicBezTo>
                  <a:cubicBezTo>
                    <a:pt x="320367" y="455424"/>
                    <a:pt x="288111" y="487680"/>
                    <a:pt x="248367" y="487680"/>
                  </a:cubicBezTo>
                  <a:cubicBezTo>
                    <a:pt x="199570" y="487680"/>
                    <a:pt x="167313" y="455424"/>
                    <a:pt x="167313" y="415680"/>
                  </a:cubicBezTo>
                  <a:cubicBezTo>
                    <a:pt x="167313" y="352623"/>
                    <a:pt x="135057" y="320367"/>
                    <a:pt x="95313" y="320367"/>
                  </a:cubicBezTo>
                  <a:cubicBezTo>
                    <a:pt x="32256" y="320367"/>
                    <a:pt x="0" y="288111"/>
                    <a:pt x="0" y="248367"/>
                  </a:cubicBezTo>
                  <a:cubicBezTo>
                    <a:pt x="0" y="199569"/>
                    <a:pt x="32256" y="167313"/>
                    <a:pt x="72001" y="167313"/>
                  </a:cubicBezTo>
                </a:path>
              </a:pathLst>
            </a:custGeom>
            <a:gradFill flip="none" rotWithShape="1">
              <a:gsLst>
                <a:gs pos="100000">
                  <a:srgbClr val="F3EA8A">
                    <a:tint val="66000"/>
                    <a:satMod val="160000"/>
                    <a:alpha val="18000"/>
                  </a:srgbClr>
                </a:gs>
                <a:gs pos="48000">
                  <a:schemeClr val="bg1"/>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latin typeface="Arial" panose="020B0604020202020204" pitchFamily="34" charset="0"/>
                <a:ea typeface="微软雅黑" panose="020B0503020204020204" pitchFamily="34" charset="-122"/>
              </a:endParaRPr>
            </a:p>
          </p:txBody>
        </p:sp>
      </p:grpSp>
      <p:sp>
        <p:nvSpPr>
          <p:cNvPr id="44" name="Rectangle: Top Corners Rounded 43">
            <a:extLst>
              <a:ext uri="{FF2B5EF4-FFF2-40B4-BE49-F238E27FC236}">
                <a16:creationId xmlns:a16="http://schemas.microsoft.com/office/drawing/2014/main" xmlns="" id="{2A02CF09-5F94-4C75-A1C2-3C6EFAEAC75D}"/>
              </a:ext>
            </a:extLst>
          </p:cNvPr>
          <p:cNvSpPr/>
          <p:nvPr userDrawn="1"/>
        </p:nvSpPr>
        <p:spPr>
          <a:xfrm>
            <a:off x="0" y="4213510"/>
            <a:ext cx="12192001" cy="1502571"/>
          </a:xfrm>
          <a:prstGeom prst="round2SameRect">
            <a:avLst>
              <a:gd name="adj1" fmla="val 0"/>
              <a:gd name="adj2"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45" name="Rectangle 44">
            <a:extLst>
              <a:ext uri="{FF2B5EF4-FFF2-40B4-BE49-F238E27FC236}">
                <a16:creationId xmlns:a16="http://schemas.microsoft.com/office/drawing/2014/main" xmlns="" id="{F8476814-B973-4B49-8090-A592BF3FE007}"/>
              </a:ext>
            </a:extLst>
          </p:cNvPr>
          <p:cNvSpPr/>
          <p:nvPr userDrawn="1"/>
        </p:nvSpPr>
        <p:spPr>
          <a:xfrm>
            <a:off x="4056312" y="3535428"/>
            <a:ext cx="4278715" cy="1107996"/>
          </a:xfrm>
          <a:prstGeom prst="rect">
            <a:avLst/>
          </a:prstGeom>
        </p:spPr>
        <p:txBody>
          <a:bodyPr wrap="square" lIns="0" tIns="0" rIns="0" bIns="0">
            <a:spAutoFit/>
          </a:bodyPr>
          <a:lstStyle/>
          <a:p>
            <a:r>
              <a:rPr lang="en-US" altLang="zh-CN" sz="7200" b="1" spc="600" dirty="0">
                <a:solidFill>
                  <a:schemeClr val="accent3"/>
                </a:solidFill>
                <a:latin typeface="Arial" panose="020B0604020202020204" pitchFamily="34" charset="0"/>
                <a:ea typeface="微软雅黑" panose="020B0503020204020204" pitchFamily="34" charset="-122"/>
              </a:rPr>
              <a:t>THANKS</a:t>
            </a:r>
            <a:endParaRPr lang="zh-CN" altLang="en-US" sz="7200" b="1" spc="600" dirty="0">
              <a:solidFill>
                <a:schemeClr val="accent3"/>
              </a:solidFill>
              <a:latin typeface="Arial" panose="020B0604020202020204" pitchFamily="34" charset="0"/>
              <a:ea typeface="微软雅黑" panose="020B0503020204020204" pitchFamily="34" charset="-122"/>
            </a:endParaRPr>
          </a:p>
        </p:txBody>
      </p:sp>
      <p:sp>
        <p:nvSpPr>
          <p:cNvPr id="46" name="Rectangle 45">
            <a:extLst>
              <a:ext uri="{FF2B5EF4-FFF2-40B4-BE49-F238E27FC236}">
                <a16:creationId xmlns:a16="http://schemas.microsoft.com/office/drawing/2014/main" xmlns="" id="{70FBEBB6-CCB0-45CD-9304-D6C2EE079136}"/>
              </a:ext>
            </a:extLst>
          </p:cNvPr>
          <p:cNvSpPr/>
          <p:nvPr userDrawn="1"/>
        </p:nvSpPr>
        <p:spPr>
          <a:xfrm flipH="1" flipV="1">
            <a:off x="0" y="6473446"/>
            <a:ext cx="12192001" cy="3933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accent4"/>
              </a:solidFill>
            </a:endParaRPr>
          </a:p>
        </p:txBody>
      </p:sp>
      <p:sp>
        <p:nvSpPr>
          <p:cNvPr id="47" name="Rectangle 46">
            <a:extLst>
              <a:ext uri="{FF2B5EF4-FFF2-40B4-BE49-F238E27FC236}">
                <a16:creationId xmlns:a16="http://schemas.microsoft.com/office/drawing/2014/main" xmlns="" id="{346D941B-250D-49AA-BE19-01BA4CCEDD69}"/>
              </a:ext>
            </a:extLst>
          </p:cNvPr>
          <p:cNvSpPr/>
          <p:nvPr userDrawn="1"/>
        </p:nvSpPr>
        <p:spPr>
          <a:xfrm flipV="1">
            <a:off x="0" y="6300683"/>
            <a:ext cx="12192001" cy="174715"/>
          </a:xfrm>
          <a:prstGeom prst="rect">
            <a:avLst/>
          </a:prstGeom>
          <a:gradFill flip="none" rotWithShape="1">
            <a:gsLst>
              <a:gs pos="0">
                <a:schemeClr val="accent4">
                  <a:lumMod val="5000"/>
                  <a:lumOff val="95000"/>
                  <a:alpha val="0"/>
                </a:schemeClr>
              </a:gs>
              <a:gs pos="7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pic>
        <p:nvPicPr>
          <p:cNvPr id="48" name="图片 22">
            <a:extLst>
              <a:ext uri="{FF2B5EF4-FFF2-40B4-BE49-F238E27FC236}">
                <a16:creationId xmlns:a16="http://schemas.microsoft.com/office/drawing/2014/main" xmlns="" id="{63057453-8EB4-4834-9DB6-C9A8A1A6C003}"/>
              </a:ext>
            </a:extLst>
          </p:cNvPr>
          <p:cNvPicPr>
            <a:picLocks noChangeAspect="1"/>
          </p:cNvPicPr>
          <p:nvPr userDrawn="1"/>
        </p:nvPicPr>
        <p:blipFill rotWithShape="1">
          <a:blip r:embed="rId7"/>
          <a:srcRect t="17501"/>
          <a:stretch/>
        </p:blipFill>
        <p:spPr>
          <a:xfrm>
            <a:off x="4977359" y="5216166"/>
            <a:ext cx="2195321" cy="813303"/>
          </a:xfrm>
          <a:prstGeom prst="rect">
            <a:avLst/>
          </a:prstGeom>
        </p:spPr>
      </p:pic>
      <p:cxnSp>
        <p:nvCxnSpPr>
          <p:cNvPr id="49" name="Straight Connector 48">
            <a:extLst>
              <a:ext uri="{FF2B5EF4-FFF2-40B4-BE49-F238E27FC236}">
                <a16:creationId xmlns:a16="http://schemas.microsoft.com/office/drawing/2014/main" xmlns="" id="{BE723A28-6E8E-480B-A121-42653DB5AB2A}"/>
              </a:ext>
            </a:extLst>
          </p:cNvPr>
          <p:cNvCxnSpPr/>
          <p:nvPr userDrawn="1"/>
        </p:nvCxnSpPr>
        <p:spPr>
          <a:xfrm>
            <a:off x="5852796" y="4951194"/>
            <a:ext cx="497204" cy="0"/>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37545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xmlns="" id="{F13D7781-6DA6-48DB-85DA-42FDCB1BE4FD}"/>
              </a:ext>
            </a:extLst>
          </p:cNvPr>
          <p:cNvGraphicFramePr>
            <a:graphicFrameLocks noChangeAspect="1"/>
          </p:cNvGraphicFramePr>
          <p:nvPr userDrawn="1">
            <p:custDataLst>
              <p:tags r:id="rId2"/>
            </p:custDataLst>
            <p:extLst>
              <p:ext uri="{D42A27DB-BD31-4B8C-83A1-F6EECF244321}">
                <p14:modId xmlns:p14="http://schemas.microsoft.com/office/powerpoint/2010/main" val="333500960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363" name="think-cell Slide" r:id="rId4" imgW="395" imgH="394" progId="TCLayout.ActiveDocument.1">
                  <p:embed/>
                </p:oleObj>
              </mc:Choice>
              <mc:Fallback>
                <p:oleObj name="think-cell Slide" r:id="rId4" imgW="395" imgH="39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内容占位符 2">
            <a:extLst>
              <a:ext uri="{FF2B5EF4-FFF2-40B4-BE49-F238E27FC236}">
                <a16:creationId xmlns:a16="http://schemas.microsoft.com/office/drawing/2014/main" xmlns="" id="{29B50178-42EC-424D-9C46-D8D2C9E4A30B}"/>
              </a:ext>
            </a:extLst>
          </p:cNvPr>
          <p:cNvSpPr>
            <a:spLocks noGrp="1"/>
          </p:cNvSpPr>
          <p:nvPr>
            <p:ph idx="1"/>
          </p:nvPr>
        </p:nvSpPr>
        <p:spPr/>
        <p:txBody>
          <a:bodyPr/>
          <a:lstStyle>
            <a:lvl1pPr marL="0" indent="0">
              <a:buNone/>
              <a:defRPr/>
            </a:lvl1pPr>
          </a:lstStyle>
          <a:p>
            <a:pPr lvl="0"/>
            <a:endParaRPr kumimoji="1" lang="zh-CN" altLang="en-US" dirty="0"/>
          </a:p>
        </p:txBody>
      </p:sp>
    </p:spTree>
    <p:extLst>
      <p:ext uri="{BB962C8B-B14F-4D97-AF65-F5344CB8AC3E}">
        <p14:creationId xmlns:p14="http://schemas.microsoft.com/office/powerpoint/2010/main" val="14186421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xmlns="" id="{D433B031-130B-4B20-9355-25432A44B4FB}"/>
              </a:ext>
            </a:extLst>
          </p:cNvPr>
          <p:cNvGraphicFramePr>
            <a:graphicFrameLocks noChangeAspect="1"/>
          </p:cNvGraphicFramePr>
          <p:nvPr userDrawn="1">
            <p:custDataLst>
              <p:tags r:id="rId2"/>
            </p:custDataLst>
            <p:extLst>
              <p:ext uri="{D42A27DB-BD31-4B8C-83A1-F6EECF244321}">
                <p14:modId xmlns:p14="http://schemas.microsoft.com/office/powerpoint/2010/main" val="5207256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5" name="think-cell Slide" r:id="rId6" imgW="395" imgH="394" progId="TCLayout.ActiveDocument.1">
                  <p:embed/>
                </p:oleObj>
              </mc:Choice>
              <mc:Fallback>
                <p:oleObj name="think-cell Slide" r:id="rId6" imgW="395" imgH="394"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xmlns="" id="{93315115-CDE0-4EBC-B04B-7A5EC9E3BBEE}"/>
              </a:ext>
            </a:extLst>
          </p:cNvPr>
          <p:cNvSpPr/>
          <p:nvPr/>
        </p:nvSpPr>
        <p:spPr>
          <a:xfrm>
            <a:off x="0" y="0"/>
            <a:ext cx="12192001" cy="3933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0" name="Rectangle 9">
            <a:extLst>
              <a:ext uri="{FF2B5EF4-FFF2-40B4-BE49-F238E27FC236}">
                <a16:creationId xmlns:a16="http://schemas.microsoft.com/office/drawing/2014/main" xmlns="" id="{07C96778-FD7F-4585-A84D-7693ADEEFB9A}"/>
              </a:ext>
            </a:extLst>
          </p:cNvPr>
          <p:cNvSpPr/>
          <p:nvPr/>
        </p:nvSpPr>
        <p:spPr>
          <a:xfrm flipH="1">
            <a:off x="0" y="391440"/>
            <a:ext cx="12192001" cy="174715"/>
          </a:xfrm>
          <a:prstGeom prst="rect">
            <a:avLst/>
          </a:prstGeom>
          <a:gradFill flip="none" rotWithShape="1">
            <a:gsLst>
              <a:gs pos="0">
                <a:schemeClr val="accent4">
                  <a:lumMod val="5000"/>
                  <a:lumOff val="95000"/>
                  <a:alpha val="0"/>
                </a:schemeClr>
              </a:gs>
              <a:gs pos="7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tangle 11">
            <a:extLst>
              <a:ext uri="{FF2B5EF4-FFF2-40B4-BE49-F238E27FC236}">
                <a16:creationId xmlns:a16="http://schemas.microsoft.com/office/drawing/2014/main" xmlns="" id="{5FA07B00-FF9E-4EC4-A8EB-F74D61306B5C}"/>
              </a:ext>
            </a:extLst>
          </p:cNvPr>
          <p:cNvSpPr/>
          <p:nvPr userDrawn="1"/>
        </p:nvSpPr>
        <p:spPr>
          <a:xfrm rot="19633674">
            <a:off x="1954422" y="2979217"/>
            <a:ext cx="1734734" cy="953251"/>
          </a:xfrm>
          <a:prstGeom prst="rect">
            <a:avLst/>
          </a:prstGeom>
          <a:solidFill>
            <a:schemeClr val="accent1"/>
          </a:solidFill>
          <a:ln w="6985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sp>
        <p:nvSpPr>
          <p:cNvPr id="13" name="Rectangle 12">
            <a:extLst>
              <a:ext uri="{FF2B5EF4-FFF2-40B4-BE49-F238E27FC236}">
                <a16:creationId xmlns:a16="http://schemas.microsoft.com/office/drawing/2014/main" xmlns="" id="{B6D4A050-FDB2-425F-9B4E-D9C291637D2A}"/>
              </a:ext>
            </a:extLst>
          </p:cNvPr>
          <p:cNvSpPr/>
          <p:nvPr userDrawn="1"/>
        </p:nvSpPr>
        <p:spPr>
          <a:xfrm rot="19633674">
            <a:off x="1563492" y="2927611"/>
            <a:ext cx="1734734" cy="953251"/>
          </a:xfrm>
          <a:prstGeom prst="rect">
            <a:avLst/>
          </a:prstGeom>
          <a:solidFill>
            <a:schemeClr val="accent1"/>
          </a:solidFill>
          <a:ln w="6985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sp>
        <p:nvSpPr>
          <p:cNvPr id="14" name="Rectangle: Rounded Corners 13">
            <a:extLst>
              <a:ext uri="{FF2B5EF4-FFF2-40B4-BE49-F238E27FC236}">
                <a16:creationId xmlns:a16="http://schemas.microsoft.com/office/drawing/2014/main" xmlns="" id="{7AD5EDC4-6EB2-4CDD-913D-23AEA681FFA7}"/>
              </a:ext>
            </a:extLst>
          </p:cNvPr>
          <p:cNvSpPr/>
          <p:nvPr userDrawn="1"/>
        </p:nvSpPr>
        <p:spPr>
          <a:xfrm>
            <a:off x="1112846" y="3262071"/>
            <a:ext cx="3087177" cy="2373155"/>
          </a:xfrm>
          <a:prstGeom prst="roundRect">
            <a:avLst/>
          </a:prstGeom>
          <a:solidFill>
            <a:schemeClr val="accent5"/>
          </a:solidFill>
          <a:ln w="6985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sp>
        <p:nvSpPr>
          <p:cNvPr id="15" name="Arc 14">
            <a:extLst>
              <a:ext uri="{FF2B5EF4-FFF2-40B4-BE49-F238E27FC236}">
                <a16:creationId xmlns:a16="http://schemas.microsoft.com/office/drawing/2014/main" xmlns="" id="{4125F9B3-DC7A-43FE-8A81-2DBC2C8ED3BC}"/>
              </a:ext>
            </a:extLst>
          </p:cNvPr>
          <p:cNvSpPr/>
          <p:nvPr userDrawn="1"/>
        </p:nvSpPr>
        <p:spPr>
          <a:xfrm rot="20922609">
            <a:off x="3547183" y="3051030"/>
            <a:ext cx="1031844" cy="1084774"/>
          </a:xfrm>
          <a:prstGeom prst="arc">
            <a:avLst>
              <a:gd name="adj1" fmla="val 17936878"/>
              <a:gd name="adj2" fmla="val 278422"/>
            </a:avLst>
          </a:prstGeom>
          <a:noFill/>
          <a:ln w="381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endParaRPr>
          </a:p>
        </p:txBody>
      </p:sp>
      <p:sp>
        <p:nvSpPr>
          <p:cNvPr id="16" name="Rectangle: Rounded Corners 15">
            <a:extLst>
              <a:ext uri="{FF2B5EF4-FFF2-40B4-BE49-F238E27FC236}">
                <a16:creationId xmlns:a16="http://schemas.microsoft.com/office/drawing/2014/main" xmlns="" id="{F4BF4A6C-1293-40FE-B750-DA9F01647852}"/>
              </a:ext>
            </a:extLst>
          </p:cNvPr>
          <p:cNvSpPr/>
          <p:nvPr userDrawn="1"/>
        </p:nvSpPr>
        <p:spPr>
          <a:xfrm>
            <a:off x="2955478" y="3964981"/>
            <a:ext cx="1403791" cy="944546"/>
          </a:xfrm>
          <a:prstGeom prst="roundRect">
            <a:avLst>
              <a:gd name="adj" fmla="val 20671"/>
            </a:avLst>
          </a:prstGeom>
          <a:solidFill>
            <a:schemeClr val="bg1"/>
          </a:solidFill>
          <a:ln w="698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sp>
        <p:nvSpPr>
          <p:cNvPr id="17" name="Rectangle: Rounded Corners 16">
            <a:extLst>
              <a:ext uri="{FF2B5EF4-FFF2-40B4-BE49-F238E27FC236}">
                <a16:creationId xmlns:a16="http://schemas.microsoft.com/office/drawing/2014/main" xmlns="" id="{7C669C35-E37C-4050-AAD2-674AEE314032}"/>
              </a:ext>
            </a:extLst>
          </p:cNvPr>
          <p:cNvSpPr/>
          <p:nvPr userDrawn="1"/>
        </p:nvSpPr>
        <p:spPr>
          <a:xfrm>
            <a:off x="3597331" y="4255106"/>
            <a:ext cx="407229" cy="396242"/>
          </a:xfrm>
          <a:prstGeom prst="roundRect">
            <a:avLst>
              <a:gd name="adj" fmla="val 50000"/>
            </a:avLst>
          </a:prstGeom>
          <a:solidFill>
            <a:schemeClr val="accent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sp>
        <p:nvSpPr>
          <p:cNvPr id="18" name="Freeform: Shape 17">
            <a:extLst>
              <a:ext uri="{FF2B5EF4-FFF2-40B4-BE49-F238E27FC236}">
                <a16:creationId xmlns:a16="http://schemas.microsoft.com/office/drawing/2014/main" xmlns="" id="{FC8B4DBB-7BEF-4E5F-8BF4-6CFC8A43D553}"/>
              </a:ext>
            </a:extLst>
          </p:cNvPr>
          <p:cNvSpPr/>
          <p:nvPr userDrawn="1"/>
        </p:nvSpPr>
        <p:spPr>
          <a:xfrm rot="5400000">
            <a:off x="3382356" y="2079227"/>
            <a:ext cx="426738" cy="426738"/>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Oval 18">
            <a:extLst>
              <a:ext uri="{FF2B5EF4-FFF2-40B4-BE49-F238E27FC236}">
                <a16:creationId xmlns:a16="http://schemas.microsoft.com/office/drawing/2014/main" xmlns="" id="{7C71DD75-B9BD-416C-9E34-403E7FA7219C}"/>
              </a:ext>
            </a:extLst>
          </p:cNvPr>
          <p:cNvSpPr/>
          <p:nvPr userDrawn="1"/>
        </p:nvSpPr>
        <p:spPr>
          <a:xfrm>
            <a:off x="4689315" y="3924555"/>
            <a:ext cx="173855" cy="17385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Circle: Hollow 19">
            <a:extLst>
              <a:ext uri="{FF2B5EF4-FFF2-40B4-BE49-F238E27FC236}">
                <a16:creationId xmlns:a16="http://schemas.microsoft.com/office/drawing/2014/main" xmlns="" id="{74CA0860-F790-43EE-8F20-D573EF6AF9E7}"/>
              </a:ext>
            </a:extLst>
          </p:cNvPr>
          <p:cNvSpPr/>
          <p:nvPr userDrawn="1"/>
        </p:nvSpPr>
        <p:spPr>
          <a:xfrm>
            <a:off x="2146841" y="2129471"/>
            <a:ext cx="178991" cy="178991"/>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1" name="Cross 29">
            <a:extLst>
              <a:ext uri="{FF2B5EF4-FFF2-40B4-BE49-F238E27FC236}">
                <a16:creationId xmlns:a16="http://schemas.microsoft.com/office/drawing/2014/main" xmlns="" id="{07A7B9A6-9F0F-4B26-BFF9-1E449C43DA0F}"/>
              </a:ext>
            </a:extLst>
          </p:cNvPr>
          <p:cNvSpPr/>
          <p:nvPr userDrawn="1"/>
        </p:nvSpPr>
        <p:spPr>
          <a:xfrm>
            <a:off x="670987" y="3171287"/>
            <a:ext cx="246395" cy="246395"/>
          </a:xfrm>
          <a:custGeom>
            <a:avLst/>
            <a:gdLst>
              <a:gd name="connsiteX0" fmla="*/ 72001 w 487680"/>
              <a:gd name="connsiteY0" fmla="*/ 167313 h 487680"/>
              <a:gd name="connsiteX1" fmla="*/ 95313 w 487680"/>
              <a:gd name="connsiteY1" fmla="*/ 167313 h 487680"/>
              <a:gd name="connsiteX2" fmla="*/ 167313 w 487680"/>
              <a:gd name="connsiteY2" fmla="*/ 95313 h 487680"/>
              <a:gd name="connsiteX3" fmla="*/ 239314 w 487680"/>
              <a:gd name="connsiteY3" fmla="*/ 0 h 487680"/>
              <a:gd name="connsiteX4" fmla="*/ 320367 w 487680"/>
              <a:gd name="connsiteY4" fmla="*/ 72000 h 487680"/>
              <a:gd name="connsiteX5" fmla="*/ 392367 w 487680"/>
              <a:gd name="connsiteY5" fmla="*/ 167313 h 487680"/>
              <a:gd name="connsiteX6" fmla="*/ 487680 w 487680"/>
              <a:gd name="connsiteY6" fmla="*/ 239313 h 487680"/>
              <a:gd name="connsiteX7" fmla="*/ 415680 w 487680"/>
              <a:gd name="connsiteY7" fmla="*/ 320367 h 487680"/>
              <a:gd name="connsiteX8" fmla="*/ 320367 w 487680"/>
              <a:gd name="connsiteY8" fmla="*/ 392367 h 487680"/>
              <a:gd name="connsiteX9" fmla="*/ 248367 w 487680"/>
              <a:gd name="connsiteY9" fmla="*/ 487680 h 487680"/>
              <a:gd name="connsiteX10" fmla="*/ 167313 w 487680"/>
              <a:gd name="connsiteY10" fmla="*/ 415680 h 487680"/>
              <a:gd name="connsiteX11" fmla="*/ 95313 w 487680"/>
              <a:gd name="connsiteY11" fmla="*/ 320367 h 487680"/>
              <a:gd name="connsiteX12" fmla="*/ 0 w 487680"/>
              <a:gd name="connsiteY12" fmla="*/ 248367 h 487680"/>
              <a:gd name="connsiteX13" fmla="*/ 72001 w 487680"/>
              <a:gd name="connsiteY13" fmla="*/ 167313 h 4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7680" h="487680">
                <a:moveTo>
                  <a:pt x="72001" y="167313"/>
                </a:moveTo>
                <a:lnTo>
                  <a:pt x="95313" y="167313"/>
                </a:lnTo>
                <a:cubicBezTo>
                  <a:pt x="135057" y="167313"/>
                  <a:pt x="167313" y="135057"/>
                  <a:pt x="167313" y="95313"/>
                </a:cubicBezTo>
                <a:cubicBezTo>
                  <a:pt x="167313" y="32256"/>
                  <a:pt x="199570" y="0"/>
                  <a:pt x="239314" y="0"/>
                </a:cubicBezTo>
                <a:cubicBezTo>
                  <a:pt x="288111" y="0"/>
                  <a:pt x="320367" y="32256"/>
                  <a:pt x="320367" y="72000"/>
                </a:cubicBezTo>
                <a:cubicBezTo>
                  <a:pt x="320367" y="135057"/>
                  <a:pt x="352623" y="167313"/>
                  <a:pt x="392367" y="167313"/>
                </a:cubicBezTo>
                <a:cubicBezTo>
                  <a:pt x="455424" y="167313"/>
                  <a:pt x="487680" y="199569"/>
                  <a:pt x="487680" y="239313"/>
                </a:cubicBezTo>
                <a:cubicBezTo>
                  <a:pt x="487680" y="288111"/>
                  <a:pt x="455424" y="320367"/>
                  <a:pt x="415680" y="320367"/>
                </a:cubicBezTo>
                <a:cubicBezTo>
                  <a:pt x="352623" y="320367"/>
                  <a:pt x="320367" y="352623"/>
                  <a:pt x="320367" y="392367"/>
                </a:cubicBezTo>
                <a:cubicBezTo>
                  <a:pt x="320367" y="455424"/>
                  <a:pt x="288111" y="487680"/>
                  <a:pt x="248367" y="487680"/>
                </a:cubicBezTo>
                <a:cubicBezTo>
                  <a:pt x="199570" y="487680"/>
                  <a:pt x="167313" y="455424"/>
                  <a:pt x="167313" y="415680"/>
                </a:cubicBezTo>
                <a:cubicBezTo>
                  <a:pt x="167313" y="352623"/>
                  <a:pt x="135057" y="320367"/>
                  <a:pt x="95313" y="320367"/>
                </a:cubicBezTo>
                <a:cubicBezTo>
                  <a:pt x="32256" y="320367"/>
                  <a:pt x="0" y="288111"/>
                  <a:pt x="0" y="248367"/>
                </a:cubicBezTo>
                <a:cubicBezTo>
                  <a:pt x="0" y="199569"/>
                  <a:pt x="32256" y="167313"/>
                  <a:pt x="72001" y="167313"/>
                </a:cubicBezTo>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solidFill>
                <a:schemeClr val="lt1"/>
              </a:solidFill>
            </a:endParaRPr>
          </a:p>
        </p:txBody>
      </p:sp>
      <p:sp>
        <p:nvSpPr>
          <p:cNvPr id="22" name="Circle: Hollow 21">
            <a:extLst>
              <a:ext uri="{FF2B5EF4-FFF2-40B4-BE49-F238E27FC236}">
                <a16:creationId xmlns:a16="http://schemas.microsoft.com/office/drawing/2014/main" xmlns="" id="{69C0ED1D-3049-40A1-86EE-79A497CB90D9}"/>
              </a:ext>
            </a:extLst>
          </p:cNvPr>
          <p:cNvSpPr/>
          <p:nvPr userDrawn="1"/>
        </p:nvSpPr>
        <p:spPr>
          <a:xfrm>
            <a:off x="479425" y="3979450"/>
            <a:ext cx="370335" cy="370335"/>
          </a:xfrm>
          <a:prstGeom prst="donu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23" name="Oval 22">
            <a:extLst>
              <a:ext uri="{FF2B5EF4-FFF2-40B4-BE49-F238E27FC236}">
                <a16:creationId xmlns:a16="http://schemas.microsoft.com/office/drawing/2014/main" xmlns="" id="{3885DBCC-25DC-4C0D-B5C9-FE863B44F73A}"/>
              </a:ext>
            </a:extLst>
          </p:cNvPr>
          <p:cNvSpPr/>
          <p:nvPr userDrawn="1"/>
        </p:nvSpPr>
        <p:spPr>
          <a:xfrm>
            <a:off x="1534451" y="2645382"/>
            <a:ext cx="278297" cy="2782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4" name="Graphic 23" descr="Sun">
            <a:extLst>
              <a:ext uri="{FF2B5EF4-FFF2-40B4-BE49-F238E27FC236}">
                <a16:creationId xmlns:a16="http://schemas.microsoft.com/office/drawing/2014/main" xmlns="" id="{CBD6EB65-6939-4089-81BB-CC66E645FE6B}"/>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084474" y="2446203"/>
            <a:ext cx="345101" cy="345101"/>
          </a:xfrm>
          <a:prstGeom prst="rect">
            <a:avLst/>
          </a:prstGeom>
        </p:spPr>
      </p:pic>
      <p:sp>
        <p:nvSpPr>
          <p:cNvPr id="26" name="Rectangle 25">
            <a:extLst>
              <a:ext uri="{FF2B5EF4-FFF2-40B4-BE49-F238E27FC236}">
                <a16:creationId xmlns:a16="http://schemas.microsoft.com/office/drawing/2014/main" xmlns="" id="{188F15C7-7DB6-4507-BD87-642EA90805AA}"/>
              </a:ext>
            </a:extLst>
          </p:cNvPr>
          <p:cNvSpPr/>
          <p:nvPr/>
        </p:nvSpPr>
        <p:spPr>
          <a:xfrm flipH="1" flipV="1">
            <a:off x="0" y="6473446"/>
            <a:ext cx="12192001" cy="3933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7" name="Rectangle 26">
            <a:extLst>
              <a:ext uri="{FF2B5EF4-FFF2-40B4-BE49-F238E27FC236}">
                <a16:creationId xmlns:a16="http://schemas.microsoft.com/office/drawing/2014/main" xmlns="" id="{5D3D2964-B111-4CAC-AB65-212707DFA46D}"/>
              </a:ext>
            </a:extLst>
          </p:cNvPr>
          <p:cNvSpPr/>
          <p:nvPr/>
        </p:nvSpPr>
        <p:spPr>
          <a:xfrm flipV="1">
            <a:off x="0" y="6300683"/>
            <a:ext cx="12192001" cy="174715"/>
          </a:xfrm>
          <a:prstGeom prst="rect">
            <a:avLst/>
          </a:prstGeom>
          <a:gradFill flip="none" rotWithShape="1">
            <a:gsLst>
              <a:gs pos="0">
                <a:schemeClr val="accent4">
                  <a:lumMod val="5000"/>
                  <a:lumOff val="95000"/>
                  <a:alpha val="0"/>
                </a:schemeClr>
              </a:gs>
              <a:gs pos="7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sp>
        <p:nvSpPr>
          <p:cNvPr id="28" name="Flowchart: Connector 27">
            <a:extLst>
              <a:ext uri="{FF2B5EF4-FFF2-40B4-BE49-F238E27FC236}">
                <a16:creationId xmlns:a16="http://schemas.microsoft.com/office/drawing/2014/main" xmlns="" id="{E7B70379-DB0F-49BA-9628-CE4554001BC1}"/>
              </a:ext>
            </a:extLst>
          </p:cNvPr>
          <p:cNvSpPr/>
          <p:nvPr userDrawn="1"/>
        </p:nvSpPr>
        <p:spPr>
          <a:xfrm>
            <a:off x="5884426" y="2111193"/>
            <a:ext cx="559997" cy="554884"/>
          </a:xfrm>
          <a:prstGeom prst="flowChartConnector">
            <a:avLst/>
          </a:prstGeom>
          <a:solidFill>
            <a:schemeClr val="accent5"/>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2400" b="1" dirty="0">
              <a:solidFill>
                <a:srgbClr val="7F7F7F"/>
              </a:solidFill>
              <a:latin typeface="Arial" panose="020B0604020202020204" pitchFamily="34" charset="0"/>
              <a:cs typeface="Arial" panose="020B0604020202020204" pitchFamily="34" charset="0"/>
            </a:endParaRPr>
          </a:p>
        </p:txBody>
      </p:sp>
      <p:sp>
        <p:nvSpPr>
          <p:cNvPr id="29" name="Flowchart: Connector 28">
            <a:extLst>
              <a:ext uri="{FF2B5EF4-FFF2-40B4-BE49-F238E27FC236}">
                <a16:creationId xmlns:a16="http://schemas.microsoft.com/office/drawing/2014/main" xmlns="" id="{5E445E0D-CE2A-4630-B6CE-CD1F06C12814}"/>
              </a:ext>
            </a:extLst>
          </p:cNvPr>
          <p:cNvSpPr/>
          <p:nvPr userDrawn="1"/>
        </p:nvSpPr>
        <p:spPr>
          <a:xfrm>
            <a:off x="5884426" y="3100773"/>
            <a:ext cx="559997" cy="554884"/>
          </a:xfrm>
          <a:prstGeom prst="flowChartConnector">
            <a:avLst/>
          </a:prstGeom>
          <a:solidFill>
            <a:schemeClr val="accent5"/>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de-DE" sz="2400" b="1" dirty="0">
              <a:solidFill>
                <a:srgbClr val="7F7F7F"/>
              </a:solidFill>
              <a:latin typeface="Arial" panose="020B0604020202020204" pitchFamily="34" charset="0"/>
              <a:cs typeface="Arial" panose="020B0604020202020204" pitchFamily="34" charset="0"/>
            </a:endParaRPr>
          </a:p>
        </p:txBody>
      </p:sp>
      <p:sp>
        <p:nvSpPr>
          <p:cNvPr id="30" name="Flowchart: Connector 29">
            <a:extLst>
              <a:ext uri="{FF2B5EF4-FFF2-40B4-BE49-F238E27FC236}">
                <a16:creationId xmlns:a16="http://schemas.microsoft.com/office/drawing/2014/main" xmlns="" id="{810A7337-C571-49A0-B7DC-7AC82F214FC3}"/>
              </a:ext>
            </a:extLst>
          </p:cNvPr>
          <p:cNvSpPr/>
          <p:nvPr userDrawn="1"/>
        </p:nvSpPr>
        <p:spPr>
          <a:xfrm>
            <a:off x="5884426" y="4090353"/>
            <a:ext cx="559997" cy="554884"/>
          </a:xfrm>
          <a:prstGeom prst="flowChartConnector">
            <a:avLst/>
          </a:prstGeom>
          <a:solidFill>
            <a:schemeClr val="accent5"/>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de-DE" sz="2400" b="1" dirty="0">
              <a:solidFill>
                <a:srgbClr val="7F7F7F"/>
              </a:solidFill>
              <a:latin typeface="Arial" panose="020B0604020202020204" pitchFamily="34" charset="0"/>
              <a:cs typeface="Arial" panose="020B0604020202020204" pitchFamily="34" charset="0"/>
            </a:endParaRPr>
          </a:p>
        </p:txBody>
      </p:sp>
      <p:sp>
        <p:nvSpPr>
          <p:cNvPr id="31" name="Flowchart: Connector 30">
            <a:extLst>
              <a:ext uri="{FF2B5EF4-FFF2-40B4-BE49-F238E27FC236}">
                <a16:creationId xmlns:a16="http://schemas.microsoft.com/office/drawing/2014/main" xmlns="" id="{048FD58F-9BD1-4650-A7DD-E91D12A10984}"/>
              </a:ext>
            </a:extLst>
          </p:cNvPr>
          <p:cNvSpPr/>
          <p:nvPr userDrawn="1"/>
        </p:nvSpPr>
        <p:spPr>
          <a:xfrm>
            <a:off x="5884426" y="5079934"/>
            <a:ext cx="559997" cy="554884"/>
          </a:xfrm>
          <a:prstGeom prst="flowChartConnector">
            <a:avLst/>
          </a:prstGeom>
          <a:solidFill>
            <a:schemeClr val="accent5"/>
          </a:solid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de-DE" sz="2400" b="1" dirty="0">
              <a:solidFill>
                <a:srgbClr val="7F7F7F"/>
              </a:solidFill>
              <a:latin typeface="Arial" panose="020B0604020202020204" pitchFamily="34" charset="0"/>
              <a:cs typeface="Arial" panose="020B0604020202020204" pitchFamily="34" charset="0"/>
            </a:endParaRPr>
          </a:p>
        </p:txBody>
      </p:sp>
      <p:sp>
        <p:nvSpPr>
          <p:cNvPr id="32" name="Rectangle: Rounded Corners 13">
            <a:extLst>
              <a:ext uri="{FF2B5EF4-FFF2-40B4-BE49-F238E27FC236}">
                <a16:creationId xmlns:a16="http://schemas.microsoft.com/office/drawing/2014/main" xmlns="" id="{73CB599B-6974-4C54-BF5E-A65ADE0F8A52}"/>
              </a:ext>
            </a:extLst>
          </p:cNvPr>
          <p:cNvSpPr/>
          <p:nvPr userDrawn="1"/>
        </p:nvSpPr>
        <p:spPr>
          <a:xfrm flipH="1">
            <a:off x="9515238" y="859850"/>
            <a:ext cx="1742440" cy="835311"/>
          </a:xfrm>
          <a:prstGeom prst="roundRect">
            <a:avLst>
              <a:gd name="adj" fmla="val 21228"/>
            </a:avLst>
          </a:prstGeom>
          <a:noFill/>
          <a:ln w="5715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sz="3200" b="1" dirty="0">
              <a:solidFill>
                <a:schemeClr val="accent3"/>
              </a:solidFill>
              <a:latin typeface="微软雅黑" panose="020B0503020204020204" pitchFamily="34" charset="-122"/>
              <a:ea typeface="微软雅黑" panose="020B0503020204020204" pitchFamily="34" charset="-122"/>
            </a:endParaRPr>
          </a:p>
        </p:txBody>
      </p:sp>
      <p:sp>
        <p:nvSpPr>
          <p:cNvPr id="33" name="Freeform: Shape 32">
            <a:extLst>
              <a:ext uri="{FF2B5EF4-FFF2-40B4-BE49-F238E27FC236}">
                <a16:creationId xmlns:a16="http://schemas.microsoft.com/office/drawing/2014/main" xmlns="" id="{212ECFB9-71C2-4C9D-90BC-15150B3BD7F0}"/>
              </a:ext>
            </a:extLst>
          </p:cNvPr>
          <p:cNvSpPr/>
          <p:nvPr userDrawn="1"/>
        </p:nvSpPr>
        <p:spPr>
          <a:xfrm>
            <a:off x="6414773" y="2614997"/>
            <a:ext cx="4842906" cy="107200"/>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chemeClr val="accent3"/>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34" name="Freeform: Shape 33">
            <a:extLst>
              <a:ext uri="{FF2B5EF4-FFF2-40B4-BE49-F238E27FC236}">
                <a16:creationId xmlns:a16="http://schemas.microsoft.com/office/drawing/2014/main" xmlns="" id="{0D482E6E-D1B4-4B19-8D4E-153FEEABBA9D}"/>
              </a:ext>
            </a:extLst>
          </p:cNvPr>
          <p:cNvSpPr/>
          <p:nvPr userDrawn="1">
            <p:custDataLst>
              <p:tags r:id="rId3"/>
            </p:custDataLst>
          </p:nvPr>
        </p:nvSpPr>
        <p:spPr>
          <a:xfrm>
            <a:off x="6414773" y="3605393"/>
            <a:ext cx="4842906" cy="107200"/>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chemeClr val="accent3"/>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35" name="Freeform: Shape 34">
            <a:extLst>
              <a:ext uri="{FF2B5EF4-FFF2-40B4-BE49-F238E27FC236}">
                <a16:creationId xmlns:a16="http://schemas.microsoft.com/office/drawing/2014/main" xmlns="" id="{53470464-8E3C-4ED8-B9DA-7C3E10E48376}"/>
              </a:ext>
            </a:extLst>
          </p:cNvPr>
          <p:cNvSpPr/>
          <p:nvPr userDrawn="1"/>
        </p:nvSpPr>
        <p:spPr>
          <a:xfrm>
            <a:off x="6444423" y="5586186"/>
            <a:ext cx="4842906" cy="107200"/>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chemeClr val="accent3"/>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36" name="Freeform: Shape 35">
            <a:extLst>
              <a:ext uri="{FF2B5EF4-FFF2-40B4-BE49-F238E27FC236}">
                <a16:creationId xmlns:a16="http://schemas.microsoft.com/office/drawing/2014/main" xmlns="" id="{A4388BE2-4D5A-4ECA-8FA5-905A3CE835AB}"/>
              </a:ext>
            </a:extLst>
          </p:cNvPr>
          <p:cNvSpPr/>
          <p:nvPr userDrawn="1">
            <p:custDataLst>
              <p:tags r:id="rId4"/>
            </p:custDataLst>
          </p:nvPr>
        </p:nvSpPr>
        <p:spPr>
          <a:xfrm>
            <a:off x="6414773" y="4595789"/>
            <a:ext cx="4842906" cy="107200"/>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chemeClr val="accent3"/>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38" name="Text Placeholder 37">
            <a:extLst>
              <a:ext uri="{FF2B5EF4-FFF2-40B4-BE49-F238E27FC236}">
                <a16:creationId xmlns:a16="http://schemas.microsoft.com/office/drawing/2014/main" xmlns="" id="{B4BB445E-6330-4A70-BB56-22CC117900FD}"/>
              </a:ext>
            </a:extLst>
          </p:cNvPr>
          <p:cNvSpPr>
            <a:spLocks noGrp="1"/>
          </p:cNvSpPr>
          <p:nvPr userDrawn="1">
            <p:ph type="body" sz="quarter" idx="10" hasCustomPrompt="1"/>
          </p:nvPr>
        </p:nvSpPr>
        <p:spPr>
          <a:xfrm>
            <a:off x="5996207" y="2247984"/>
            <a:ext cx="418566" cy="280632"/>
          </a:xfrm>
          <a:prstGeom prst="rect">
            <a:avLst/>
          </a:prstGeom>
        </p:spPr>
        <p:txBody>
          <a:bodyPr lIns="0" tIns="0" rIns="0" bIns="0"/>
          <a:lstStyle>
            <a:lvl1pPr marL="0" indent="0">
              <a:buNone/>
              <a:defRPr sz="2400" b="1">
                <a:solidFill>
                  <a:schemeClr val="accent3"/>
                </a:solidFill>
              </a:defRPr>
            </a:lvl1pPr>
          </a:lstStyle>
          <a:p>
            <a:pPr lvl="0"/>
            <a:r>
              <a:rPr lang="en-US" altLang="zh-CN" dirty="0"/>
              <a:t>01</a:t>
            </a:r>
            <a:endParaRPr lang="de-DE" dirty="0"/>
          </a:p>
        </p:txBody>
      </p:sp>
      <p:sp>
        <p:nvSpPr>
          <p:cNvPr id="39" name="Text Placeholder 37">
            <a:extLst>
              <a:ext uri="{FF2B5EF4-FFF2-40B4-BE49-F238E27FC236}">
                <a16:creationId xmlns:a16="http://schemas.microsoft.com/office/drawing/2014/main" xmlns="" id="{067C7D74-0805-40BB-BD25-DE5960B37773}"/>
              </a:ext>
            </a:extLst>
          </p:cNvPr>
          <p:cNvSpPr>
            <a:spLocks noGrp="1"/>
          </p:cNvSpPr>
          <p:nvPr userDrawn="1">
            <p:ph type="body" sz="quarter" idx="11" hasCustomPrompt="1"/>
          </p:nvPr>
        </p:nvSpPr>
        <p:spPr>
          <a:xfrm>
            <a:off x="5996207" y="3237899"/>
            <a:ext cx="418566" cy="280632"/>
          </a:xfrm>
          <a:prstGeom prst="rect">
            <a:avLst/>
          </a:prstGeom>
        </p:spPr>
        <p:txBody>
          <a:bodyPr lIns="0" tIns="0" rIns="0" bIns="0"/>
          <a:lstStyle>
            <a:lvl1pPr marL="0" indent="0">
              <a:buNone/>
              <a:defRPr sz="2400" b="1">
                <a:solidFill>
                  <a:schemeClr val="accent3"/>
                </a:solidFill>
              </a:defRPr>
            </a:lvl1pPr>
          </a:lstStyle>
          <a:p>
            <a:pPr lvl="0"/>
            <a:r>
              <a:rPr lang="en-US" altLang="zh-CN" dirty="0"/>
              <a:t>02</a:t>
            </a:r>
            <a:endParaRPr lang="de-DE" dirty="0"/>
          </a:p>
        </p:txBody>
      </p:sp>
      <p:sp>
        <p:nvSpPr>
          <p:cNvPr id="40" name="Text Placeholder 37">
            <a:extLst>
              <a:ext uri="{FF2B5EF4-FFF2-40B4-BE49-F238E27FC236}">
                <a16:creationId xmlns:a16="http://schemas.microsoft.com/office/drawing/2014/main" xmlns="" id="{3EC21A4E-C4CC-4C29-B025-0A380B9C510D}"/>
              </a:ext>
            </a:extLst>
          </p:cNvPr>
          <p:cNvSpPr>
            <a:spLocks noGrp="1"/>
          </p:cNvSpPr>
          <p:nvPr userDrawn="1">
            <p:ph type="body" sz="quarter" idx="12" hasCustomPrompt="1"/>
          </p:nvPr>
        </p:nvSpPr>
        <p:spPr>
          <a:xfrm>
            <a:off x="5996207" y="4238125"/>
            <a:ext cx="418566" cy="280632"/>
          </a:xfrm>
          <a:prstGeom prst="rect">
            <a:avLst/>
          </a:prstGeom>
        </p:spPr>
        <p:txBody>
          <a:bodyPr lIns="0" tIns="0" rIns="0" bIns="0"/>
          <a:lstStyle>
            <a:lvl1pPr marL="0" indent="0">
              <a:buNone/>
              <a:defRPr sz="2400" b="1">
                <a:solidFill>
                  <a:schemeClr val="accent3"/>
                </a:solidFill>
              </a:defRPr>
            </a:lvl1pPr>
          </a:lstStyle>
          <a:p>
            <a:pPr lvl="0"/>
            <a:r>
              <a:rPr lang="en-US" altLang="zh-CN" dirty="0"/>
              <a:t>03</a:t>
            </a:r>
            <a:endParaRPr lang="de-DE" dirty="0"/>
          </a:p>
        </p:txBody>
      </p:sp>
      <p:sp>
        <p:nvSpPr>
          <p:cNvPr id="41" name="Text Placeholder 37">
            <a:extLst>
              <a:ext uri="{FF2B5EF4-FFF2-40B4-BE49-F238E27FC236}">
                <a16:creationId xmlns:a16="http://schemas.microsoft.com/office/drawing/2014/main" xmlns="" id="{FF5E7009-DBAA-4F7E-9AB9-135383813ACB}"/>
              </a:ext>
            </a:extLst>
          </p:cNvPr>
          <p:cNvSpPr>
            <a:spLocks noGrp="1"/>
          </p:cNvSpPr>
          <p:nvPr userDrawn="1">
            <p:ph type="body" sz="quarter" idx="13" hasCustomPrompt="1"/>
          </p:nvPr>
        </p:nvSpPr>
        <p:spPr>
          <a:xfrm>
            <a:off x="5996207" y="5211434"/>
            <a:ext cx="418566" cy="280632"/>
          </a:xfrm>
          <a:prstGeom prst="rect">
            <a:avLst/>
          </a:prstGeom>
        </p:spPr>
        <p:txBody>
          <a:bodyPr lIns="0" tIns="0" rIns="0" bIns="0"/>
          <a:lstStyle>
            <a:lvl1pPr marL="0" indent="0">
              <a:buNone/>
              <a:defRPr sz="2400" b="1">
                <a:solidFill>
                  <a:schemeClr val="accent3"/>
                </a:solidFill>
              </a:defRPr>
            </a:lvl1pPr>
          </a:lstStyle>
          <a:p>
            <a:pPr lvl="0"/>
            <a:r>
              <a:rPr lang="en-US" altLang="zh-CN" dirty="0"/>
              <a:t>04</a:t>
            </a:r>
            <a:endParaRPr lang="de-DE" dirty="0"/>
          </a:p>
        </p:txBody>
      </p:sp>
      <p:sp>
        <p:nvSpPr>
          <p:cNvPr id="42" name="Text Placeholder 37">
            <a:extLst>
              <a:ext uri="{FF2B5EF4-FFF2-40B4-BE49-F238E27FC236}">
                <a16:creationId xmlns:a16="http://schemas.microsoft.com/office/drawing/2014/main" xmlns="" id="{375DDF83-583D-4FFB-A67C-D9F15F1D3731}"/>
              </a:ext>
            </a:extLst>
          </p:cNvPr>
          <p:cNvSpPr>
            <a:spLocks noGrp="1"/>
          </p:cNvSpPr>
          <p:nvPr userDrawn="1">
            <p:ph type="body" sz="quarter" idx="14" hasCustomPrompt="1"/>
          </p:nvPr>
        </p:nvSpPr>
        <p:spPr>
          <a:xfrm>
            <a:off x="6626920" y="2247984"/>
            <a:ext cx="4630758" cy="280632"/>
          </a:xfrm>
          <a:prstGeom prst="rect">
            <a:avLst/>
          </a:prstGeom>
        </p:spPr>
        <p:txBody>
          <a:bodyPr lIns="0" tIns="0" rIns="0" bIns="0"/>
          <a:lstStyle>
            <a:lvl1pPr marL="0" indent="0">
              <a:buNone/>
              <a:defRPr sz="2400" b="1">
                <a:solidFill>
                  <a:schemeClr val="accent3"/>
                </a:solidFill>
              </a:defRPr>
            </a:lvl1pPr>
          </a:lstStyle>
          <a:p>
            <a:pPr lvl="0"/>
            <a:r>
              <a:rPr lang="zh-CN" altLang="en-US" dirty="0"/>
              <a:t>请输入文字</a:t>
            </a:r>
            <a:endParaRPr lang="de-DE" dirty="0"/>
          </a:p>
        </p:txBody>
      </p:sp>
      <p:sp>
        <p:nvSpPr>
          <p:cNvPr id="43" name="Text Placeholder 37">
            <a:extLst>
              <a:ext uri="{FF2B5EF4-FFF2-40B4-BE49-F238E27FC236}">
                <a16:creationId xmlns:a16="http://schemas.microsoft.com/office/drawing/2014/main" xmlns="" id="{91BE17BD-1C85-4386-9BC6-20EEB699B037}"/>
              </a:ext>
            </a:extLst>
          </p:cNvPr>
          <p:cNvSpPr>
            <a:spLocks noGrp="1"/>
          </p:cNvSpPr>
          <p:nvPr userDrawn="1">
            <p:ph type="body" sz="quarter" idx="15" hasCustomPrompt="1"/>
          </p:nvPr>
        </p:nvSpPr>
        <p:spPr>
          <a:xfrm>
            <a:off x="6626920" y="3237899"/>
            <a:ext cx="4630758" cy="280632"/>
          </a:xfrm>
          <a:prstGeom prst="rect">
            <a:avLst/>
          </a:prstGeom>
        </p:spPr>
        <p:txBody>
          <a:bodyPr lIns="0" tIns="0" rIns="0" bIns="0"/>
          <a:lstStyle>
            <a:lvl1pPr marL="0" indent="0">
              <a:buNone/>
              <a:defRPr sz="2400" b="1">
                <a:solidFill>
                  <a:schemeClr val="accent3"/>
                </a:solidFill>
              </a:defRPr>
            </a:lvl1pPr>
          </a:lstStyle>
          <a:p>
            <a:pPr lvl="0"/>
            <a:r>
              <a:rPr lang="zh-CN" altLang="en-US" dirty="0"/>
              <a:t>请输入文字</a:t>
            </a:r>
            <a:endParaRPr lang="de-DE" dirty="0"/>
          </a:p>
        </p:txBody>
      </p:sp>
      <p:sp>
        <p:nvSpPr>
          <p:cNvPr id="45" name="Text Placeholder 37">
            <a:extLst>
              <a:ext uri="{FF2B5EF4-FFF2-40B4-BE49-F238E27FC236}">
                <a16:creationId xmlns:a16="http://schemas.microsoft.com/office/drawing/2014/main" xmlns="" id="{6B27778B-4F61-47EC-A1DD-993DE0D0A40F}"/>
              </a:ext>
            </a:extLst>
          </p:cNvPr>
          <p:cNvSpPr>
            <a:spLocks noGrp="1"/>
          </p:cNvSpPr>
          <p:nvPr userDrawn="1">
            <p:ph type="body" sz="quarter" idx="16" hasCustomPrompt="1"/>
          </p:nvPr>
        </p:nvSpPr>
        <p:spPr>
          <a:xfrm>
            <a:off x="6626920" y="4229980"/>
            <a:ext cx="4630758" cy="280632"/>
          </a:xfrm>
          <a:prstGeom prst="rect">
            <a:avLst/>
          </a:prstGeom>
        </p:spPr>
        <p:txBody>
          <a:bodyPr lIns="0" tIns="0" rIns="0" bIns="0"/>
          <a:lstStyle>
            <a:lvl1pPr marL="0" indent="0">
              <a:buNone/>
              <a:defRPr sz="2400" b="1">
                <a:solidFill>
                  <a:schemeClr val="accent3"/>
                </a:solidFill>
              </a:defRPr>
            </a:lvl1pPr>
          </a:lstStyle>
          <a:p>
            <a:pPr lvl="0"/>
            <a:r>
              <a:rPr lang="zh-CN" altLang="en-US" dirty="0"/>
              <a:t>请输入文字</a:t>
            </a:r>
            <a:endParaRPr lang="de-DE" dirty="0"/>
          </a:p>
        </p:txBody>
      </p:sp>
      <p:sp>
        <p:nvSpPr>
          <p:cNvPr id="46" name="Text Placeholder 37">
            <a:extLst>
              <a:ext uri="{FF2B5EF4-FFF2-40B4-BE49-F238E27FC236}">
                <a16:creationId xmlns:a16="http://schemas.microsoft.com/office/drawing/2014/main" xmlns="" id="{71BEBE25-D99A-4FCD-96C9-517C7584D74B}"/>
              </a:ext>
            </a:extLst>
          </p:cNvPr>
          <p:cNvSpPr>
            <a:spLocks noGrp="1"/>
          </p:cNvSpPr>
          <p:nvPr userDrawn="1">
            <p:ph type="body" sz="quarter" idx="17" hasCustomPrompt="1"/>
          </p:nvPr>
        </p:nvSpPr>
        <p:spPr>
          <a:xfrm>
            <a:off x="6626920" y="5211434"/>
            <a:ext cx="4630758" cy="280632"/>
          </a:xfrm>
          <a:prstGeom prst="rect">
            <a:avLst/>
          </a:prstGeom>
        </p:spPr>
        <p:txBody>
          <a:bodyPr lIns="0" tIns="0" rIns="0" bIns="0"/>
          <a:lstStyle>
            <a:lvl1pPr marL="0" indent="0">
              <a:buNone/>
              <a:defRPr sz="2400" b="1">
                <a:solidFill>
                  <a:schemeClr val="accent3"/>
                </a:solidFill>
              </a:defRPr>
            </a:lvl1pPr>
          </a:lstStyle>
          <a:p>
            <a:pPr lvl="0"/>
            <a:r>
              <a:rPr lang="zh-CN" altLang="en-US" dirty="0"/>
              <a:t>请输入文字</a:t>
            </a:r>
            <a:endParaRPr lang="de-DE" dirty="0"/>
          </a:p>
        </p:txBody>
      </p:sp>
    </p:spTree>
    <p:extLst>
      <p:ext uri="{BB962C8B-B14F-4D97-AF65-F5344CB8AC3E}">
        <p14:creationId xmlns:p14="http://schemas.microsoft.com/office/powerpoint/2010/main" val="18817787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副标题页1">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xmlns="" id="{E917551C-298D-4877-A04D-F9A7D59D329A}"/>
              </a:ext>
            </a:extLst>
          </p:cNvPr>
          <p:cNvGraphicFramePr>
            <a:graphicFrameLocks noChangeAspect="1"/>
          </p:cNvGraphicFramePr>
          <p:nvPr userDrawn="1">
            <p:custDataLst>
              <p:tags r:id="rId2"/>
            </p:custDataLst>
            <p:extLst>
              <p:ext uri="{D42A27DB-BD31-4B8C-83A1-F6EECF244321}">
                <p14:modId xmlns:p14="http://schemas.microsoft.com/office/powerpoint/2010/main" val="4827372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9" name="think-cell Slide" r:id="rId6" imgW="395" imgH="394" progId="TCLayout.ActiveDocument.1">
                  <p:embed/>
                </p:oleObj>
              </mc:Choice>
              <mc:Fallback>
                <p:oleObj name="think-cell Slide" r:id="rId6" imgW="395" imgH="394"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xmlns="" id="{1D0704BC-6066-42F6-8ED6-A8E3AFB77163}"/>
              </a:ext>
            </a:extLst>
          </p:cNvPr>
          <p:cNvGrpSpPr/>
          <p:nvPr userDrawn="1"/>
        </p:nvGrpSpPr>
        <p:grpSpPr>
          <a:xfrm>
            <a:off x="-3653394" y="3204606"/>
            <a:ext cx="7306787" cy="7306787"/>
            <a:chOff x="2442606" y="-71995"/>
            <a:chExt cx="7306787" cy="7306787"/>
          </a:xfrm>
        </p:grpSpPr>
        <p:sp>
          <p:nvSpPr>
            <p:cNvPr id="10" name="Circle: Hollow 9">
              <a:extLst>
                <a:ext uri="{FF2B5EF4-FFF2-40B4-BE49-F238E27FC236}">
                  <a16:creationId xmlns:a16="http://schemas.microsoft.com/office/drawing/2014/main" xmlns="" id="{41EF0C38-F0BA-43C3-8D9B-0AC566E62506}"/>
                </a:ext>
              </a:extLst>
            </p:cNvPr>
            <p:cNvSpPr/>
            <p:nvPr/>
          </p:nvSpPr>
          <p:spPr>
            <a:xfrm>
              <a:off x="2442606" y="-71995"/>
              <a:ext cx="7306787" cy="7306787"/>
            </a:xfrm>
            <a:prstGeom prst="donut">
              <a:avLst>
                <a:gd name="adj" fmla="val 17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1" name="Rectangle: Rounded Corners 10">
              <a:extLst>
                <a:ext uri="{FF2B5EF4-FFF2-40B4-BE49-F238E27FC236}">
                  <a16:creationId xmlns:a16="http://schemas.microsoft.com/office/drawing/2014/main" xmlns="" id="{289609B2-FA36-444A-BE0A-E5F36F95BAD3}"/>
                </a:ext>
              </a:extLst>
            </p:cNvPr>
            <p:cNvSpPr/>
            <p:nvPr/>
          </p:nvSpPr>
          <p:spPr>
            <a:xfrm>
              <a:off x="5162549" y="2647948"/>
              <a:ext cx="1866900" cy="1866900"/>
            </a:xfrm>
            <a:prstGeom prst="roundRect">
              <a:avLst/>
            </a:prstGeom>
            <a:noFill/>
            <a:ln w="2032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grpSp>
        <p:nvGrpSpPr>
          <p:cNvPr id="12" name="Group 11">
            <a:extLst>
              <a:ext uri="{FF2B5EF4-FFF2-40B4-BE49-F238E27FC236}">
                <a16:creationId xmlns:a16="http://schemas.microsoft.com/office/drawing/2014/main" xmlns="" id="{BBC1AECF-E936-4BFD-8F65-242AC18E3607}"/>
              </a:ext>
            </a:extLst>
          </p:cNvPr>
          <p:cNvGrpSpPr/>
          <p:nvPr userDrawn="1"/>
        </p:nvGrpSpPr>
        <p:grpSpPr>
          <a:xfrm>
            <a:off x="8538606" y="-3653394"/>
            <a:ext cx="7306787" cy="7306787"/>
            <a:chOff x="2442606" y="-71995"/>
            <a:chExt cx="7306787" cy="7306787"/>
          </a:xfrm>
        </p:grpSpPr>
        <p:sp>
          <p:nvSpPr>
            <p:cNvPr id="13" name="Circle: Hollow 12">
              <a:extLst>
                <a:ext uri="{FF2B5EF4-FFF2-40B4-BE49-F238E27FC236}">
                  <a16:creationId xmlns:a16="http://schemas.microsoft.com/office/drawing/2014/main" xmlns="" id="{3319F64A-6481-4EF7-98ED-BC6D4C7CCCA0}"/>
                </a:ext>
              </a:extLst>
            </p:cNvPr>
            <p:cNvSpPr/>
            <p:nvPr/>
          </p:nvSpPr>
          <p:spPr>
            <a:xfrm>
              <a:off x="2442606" y="-71995"/>
              <a:ext cx="7306787" cy="7306787"/>
            </a:xfrm>
            <a:prstGeom prst="donut">
              <a:avLst>
                <a:gd name="adj" fmla="val 175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4" name="Rectangle: Rounded Corners 13">
              <a:extLst>
                <a:ext uri="{FF2B5EF4-FFF2-40B4-BE49-F238E27FC236}">
                  <a16:creationId xmlns:a16="http://schemas.microsoft.com/office/drawing/2014/main" xmlns="" id="{20B7507D-E56B-4DCE-910A-D3C72DCACA71}"/>
                </a:ext>
              </a:extLst>
            </p:cNvPr>
            <p:cNvSpPr/>
            <p:nvPr/>
          </p:nvSpPr>
          <p:spPr>
            <a:xfrm>
              <a:off x="5162549" y="2647948"/>
              <a:ext cx="1866900" cy="1866900"/>
            </a:xfrm>
            <a:prstGeom prst="roundRect">
              <a:avLst/>
            </a:prstGeom>
            <a:noFill/>
            <a:ln w="2032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sp>
        <p:nvSpPr>
          <p:cNvPr id="25" name="Rectangle: Rounded Corners 13">
            <a:extLst>
              <a:ext uri="{FF2B5EF4-FFF2-40B4-BE49-F238E27FC236}">
                <a16:creationId xmlns:a16="http://schemas.microsoft.com/office/drawing/2014/main" xmlns="" id="{75FA3BCC-C9C4-4410-A136-8B72A92F8FCF}"/>
              </a:ext>
            </a:extLst>
          </p:cNvPr>
          <p:cNvSpPr/>
          <p:nvPr/>
        </p:nvSpPr>
        <p:spPr>
          <a:xfrm>
            <a:off x="4425950" y="1596876"/>
            <a:ext cx="3340100" cy="622300"/>
          </a:xfrm>
          <a:prstGeom prst="roundRect">
            <a:avLst>
              <a:gd name="adj" fmla="val 26472"/>
            </a:avLst>
          </a:prstGeom>
          <a:solidFill>
            <a:schemeClr val="accent5"/>
          </a:solidFill>
          <a:ln w="6985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xmlns="" id="{7E72D002-FE1D-4044-B822-1B4CB3DC0EA7}"/>
              </a:ext>
            </a:extLst>
          </p:cNvPr>
          <p:cNvSpPr/>
          <p:nvPr/>
        </p:nvSpPr>
        <p:spPr>
          <a:xfrm rot="5400000">
            <a:off x="4438868" y="535953"/>
            <a:ext cx="426738" cy="426738"/>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solidFill>
            <a:schemeClr val="accent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27" name="Rectangle: Rounded Corners 26">
            <a:extLst>
              <a:ext uri="{FF2B5EF4-FFF2-40B4-BE49-F238E27FC236}">
                <a16:creationId xmlns:a16="http://schemas.microsoft.com/office/drawing/2014/main" xmlns="" id="{2161DD06-C33F-4DF3-8CB9-FCE692128618}"/>
              </a:ext>
            </a:extLst>
          </p:cNvPr>
          <p:cNvSpPr/>
          <p:nvPr/>
        </p:nvSpPr>
        <p:spPr>
          <a:xfrm>
            <a:off x="4425950" y="2417450"/>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28" name="Rectangle: Rounded Corners 27">
            <a:extLst>
              <a:ext uri="{FF2B5EF4-FFF2-40B4-BE49-F238E27FC236}">
                <a16:creationId xmlns:a16="http://schemas.microsoft.com/office/drawing/2014/main" xmlns="" id="{7D8B0F78-FFF9-45E8-A0B1-E3D3A85D1ABE}"/>
              </a:ext>
            </a:extLst>
          </p:cNvPr>
          <p:cNvSpPr/>
          <p:nvPr/>
        </p:nvSpPr>
        <p:spPr>
          <a:xfrm>
            <a:off x="4425950" y="3238024"/>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29" name="Rectangle: Rounded Corners 28">
            <a:extLst>
              <a:ext uri="{FF2B5EF4-FFF2-40B4-BE49-F238E27FC236}">
                <a16:creationId xmlns:a16="http://schemas.microsoft.com/office/drawing/2014/main" xmlns="" id="{5A2F15F5-46AA-4F47-A7BD-95C2C009BAF0}"/>
              </a:ext>
            </a:extLst>
          </p:cNvPr>
          <p:cNvSpPr/>
          <p:nvPr/>
        </p:nvSpPr>
        <p:spPr>
          <a:xfrm>
            <a:off x="4425950" y="4058598"/>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0" name="Rectangle: Rounded Corners 29">
            <a:extLst>
              <a:ext uri="{FF2B5EF4-FFF2-40B4-BE49-F238E27FC236}">
                <a16:creationId xmlns:a16="http://schemas.microsoft.com/office/drawing/2014/main" xmlns="" id="{A3520A43-BEFA-4980-A7F0-407DD84A0B17}"/>
              </a:ext>
            </a:extLst>
          </p:cNvPr>
          <p:cNvSpPr/>
          <p:nvPr>
            <p:custDataLst>
              <p:tags r:id="rId3"/>
            </p:custDataLst>
          </p:nvPr>
        </p:nvSpPr>
        <p:spPr>
          <a:xfrm>
            <a:off x="4425950" y="4879172"/>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1" name="Rectangle: Rounded Corners 30">
            <a:extLst>
              <a:ext uri="{FF2B5EF4-FFF2-40B4-BE49-F238E27FC236}">
                <a16:creationId xmlns:a16="http://schemas.microsoft.com/office/drawing/2014/main" xmlns="" id="{1C49FFA4-AE9B-4ADF-9A22-6682DD048B4A}"/>
              </a:ext>
            </a:extLst>
          </p:cNvPr>
          <p:cNvSpPr/>
          <p:nvPr>
            <p:custDataLst>
              <p:tags r:id="rId4"/>
            </p:custDataLst>
          </p:nvPr>
        </p:nvSpPr>
        <p:spPr>
          <a:xfrm>
            <a:off x="4425950" y="5699747"/>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xmlns="" id="{622FD774-4478-4E09-AEB7-9612916F8B8E}"/>
              </a:ext>
            </a:extLst>
          </p:cNvPr>
          <p:cNvSpPr txBox="1"/>
          <p:nvPr/>
        </p:nvSpPr>
        <p:spPr>
          <a:xfrm>
            <a:off x="4762499" y="-10439"/>
            <a:ext cx="2844800" cy="2554545"/>
          </a:xfrm>
          <a:prstGeom prst="rect">
            <a:avLst/>
          </a:prstGeom>
          <a:noFill/>
          <a:effectLst/>
        </p:spPr>
        <p:txBody>
          <a:bodyPr wrap="square" lIns="0" tIns="0" rIns="0" bIns="0"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de-DE" sz="16600" b="1" i="0" u="none" strike="noStrike" kern="0" cap="none" spc="0" normalizeH="0" baseline="0" noProof="0" dirty="0">
                <a:ln>
                  <a:noFill/>
                </a:ln>
                <a:solidFill>
                  <a:schemeClr val="accent3"/>
                </a:solidFill>
                <a:effectLst/>
                <a:uLnTx/>
                <a:uFillTx/>
                <a:cs typeface="Arial" panose="020B0604020202020204" pitchFamily="34" charset="0"/>
              </a:rPr>
              <a:t>01</a:t>
            </a:r>
          </a:p>
        </p:txBody>
      </p:sp>
      <p:sp>
        <p:nvSpPr>
          <p:cNvPr id="35" name="Text Placeholder 34">
            <a:extLst>
              <a:ext uri="{FF2B5EF4-FFF2-40B4-BE49-F238E27FC236}">
                <a16:creationId xmlns:a16="http://schemas.microsoft.com/office/drawing/2014/main" xmlns="" id="{9734062D-C9DE-42CD-B0FF-F268EBE6CB7B}"/>
              </a:ext>
            </a:extLst>
          </p:cNvPr>
          <p:cNvSpPr>
            <a:spLocks noGrp="1"/>
          </p:cNvSpPr>
          <p:nvPr userDrawn="1">
            <p:ph type="body" sz="quarter" idx="10" hasCustomPrompt="1"/>
          </p:nvPr>
        </p:nvSpPr>
        <p:spPr>
          <a:xfrm>
            <a:off x="4521200" y="2481263"/>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36" name="Text Placeholder 34">
            <a:extLst>
              <a:ext uri="{FF2B5EF4-FFF2-40B4-BE49-F238E27FC236}">
                <a16:creationId xmlns:a16="http://schemas.microsoft.com/office/drawing/2014/main" xmlns="" id="{0C7C877E-15F0-43CD-9CD0-259C0CAD665C}"/>
              </a:ext>
            </a:extLst>
          </p:cNvPr>
          <p:cNvSpPr>
            <a:spLocks noGrp="1"/>
          </p:cNvSpPr>
          <p:nvPr userDrawn="1">
            <p:ph type="body" sz="quarter" idx="11" hasCustomPrompt="1"/>
          </p:nvPr>
        </p:nvSpPr>
        <p:spPr>
          <a:xfrm>
            <a:off x="4521200" y="3301524"/>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37" name="Text Placeholder 34">
            <a:extLst>
              <a:ext uri="{FF2B5EF4-FFF2-40B4-BE49-F238E27FC236}">
                <a16:creationId xmlns:a16="http://schemas.microsoft.com/office/drawing/2014/main" xmlns="" id="{B226CC7C-7CBC-4629-AC0D-2DB27DC52965}"/>
              </a:ext>
            </a:extLst>
          </p:cNvPr>
          <p:cNvSpPr>
            <a:spLocks noGrp="1"/>
          </p:cNvSpPr>
          <p:nvPr userDrawn="1">
            <p:ph type="body" sz="quarter" idx="12" hasCustomPrompt="1"/>
          </p:nvPr>
        </p:nvSpPr>
        <p:spPr>
          <a:xfrm>
            <a:off x="4521200" y="4138721"/>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8" name="Text Placeholder 34">
            <a:extLst>
              <a:ext uri="{FF2B5EF4-FFF2-40B4-BE49-F238E27FC236}">
                <a16:creationId xmlns:a16="http://schemas.microsoft.com/office/drawing/2014/main" xmlns="" id="{CE54CF36-B0A0-4B0A-9339-F9901357C0E7}"/>
              </a:ext>
            </a:extLst>
          </p:cNvPr>
          <p:cNvSpPr>
            <a:spLocks noGrp="1"/>
          </p:cNvSpPr>
          <p:nvPr userDrawn="1">
            <p:ph type="body" sz="quarter" idx="13" hasCustomPrompt="1"/>
          </p:nvPr>
        </p:nvSpPr>
        <p:spPr>
          <a:xfrm>
            <a:off x="4521200" y="4942672"/>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9" name="Text Placeholder 34">
            <a:extLst>
              <a:ext uri="{FF2B5EF4-FFF2-40B4-BE49-F238E27FC236}">
                <a16:creationId xmlns:a16="http://schemas.microsoft.com/office/drawing/2014/main" xmlns="" id="{13A1F4E1-43F0-4F8B-88B8-C94859E45D8D}"/>
              </a:ext>
            </a:extLst>
          </p:cNvPr>
          <p:cNvSpPr>
            <a:spLocks noGrp="1"/>
          </p:cNvSpPr>
          <p:nvPr userDrawn="1">
            <p:ph type="body" sz="quarter" idx="14" hasCustomPrompt="1"/>
          </p:nvPr>
        </p:nvSpPr>
        <p:spPr>
          <a:xfrm>
            <a:off x="4521200" y="5763247"/>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Tree>
    <p:extLst>
      <p:ext uri="{BB962C8B-B14F-4D97-AF65-F5344CB8AC3E}">
        <p14:creationId xmlns:p14="http://schemas.microsoft.com/office/powerpoint/2010/main" val="4067076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转场/副标题页2">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xmlns="" id="{E917551C-298D-4877-A04D-F9A7D59D329A}"/>
              </a:ext>
            </a:extLst>
          </p:cNvPr>
          <p:cNvGraphicFramePr>
            <a:graphicFrameLocks noChangeAspect="1"/>
          </p:cNvGraphicFramePr>
          <p:nvPr userDrawn="1">
            <p:custDataLst>
              <p:tags r:id="rId2"/>
            </p:custDataLst>
            <p:extLst>
              <p:ext uri="{D42A27DB-BD31-4B8C-83A1-F6EECF244321}">
                <p14:modId xmlns:p14="http://schemas.microsoft.com/office/powerpoint/2010/main" val="6406903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3" name="think-cell Slide" r:id="rId6" imgW="395" imgH="394" progId="TCLayout.ActiveDocument.1">
                  <p:embed/>
                </p:oleObj>
              </mc:Choice>
              <mc:Fallback>
                <p:oleObj name="think-cell Slide" r:id="rId6" imgW="395" imgH="394" progId="TCLayout.ActiveDocument.1">
                  <p:embed/>
                  <p:pic>
                    <p:nvPicPr>
                      <p:cNvPr id="8" name="Object 7" hidden="1">
                        <a:extLst>
                          <a:ext uri="{FF2B5EF4-FFF2-40B4-BE49-F238E27FC236}">
                            <a16:creationId xmlns:a16="http://schemas.microsoft.com/office/drawing/2014/main" xmlns="" id="{E917551C-298D-4877-A04D-F9A7D59D329A}"/>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xmlns="" id="{1D0704BC-6066-42F6-8ED6-A8E3AFB77163}"/>
              </a:ext>
            </a:extLst>
          </p:cNvPr>
          <p:cNvGrpSpPr/>
          <p:nvPr userDrawn="1"/>
        </p:nvGrpSpPr>
        <p:grpSpPr>
          <a:xfrm>
            <a:off x="-3653394" y="3204606"/>
            <a:ext cx="7306787" cy="7306787"/>
            <a:chOff x="2442606" y="-71995"/>
            <a:chExt cx="7306787" cy="7306787"/>
          </a:xfrm>
        </p:grpSpPr>
        <p:sp>
          <p:nvSpPr>
            <p:cNvPr id="10" name="Circle: Hollow 9">
              <a:extLst>
                <a:ext uri="{FF2B5EF4-FFF2-40B4-BE49-F238E27FC236}">
                  <a16:creationId xmlns:a16="http://schemas.microsoft.com/office/drawing/2014/main" xmlns="" id="{41EF0C38-F0BA-43C3-8D9B-0AC566E62506}"/>
                </a:ext>
              </a:extLst>
            </p:cNvPr>
            <p:cNvSpPr/>
            <p:nvPr/>
          </p:nvSpPr>
          <p:spPr>
            <a:xfrm>
              <a:off x="2442606" y="-71995"/>
              <a:ext cx="7306787" cy="7306787"/>
            </a:xfrm>
            <a:prstGeom prst="donut">
              <a:avLst>
                <a:gd name="adj" fmla="val 17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1" name="Rectangle: Rounded Corners 10">
              <a:extLst>
                <a:ext uri="{FF2B5EF4-FFF2-40B4-BE49-F238E27FC236}">
                  <a16:creationId xmlns:a16="http://schemas.microsoft.com/office/drawing/2014/main" xmlns="" id="{289609B2-FA36-444A-BE0A-E5F36F95BAD3}"/>
                </a:ext>
              </a:extLst>
            </p:cNvPr>
            <p:cNvSpPr/>
            <p:nvPr/>
          </p:nvSpPr>
          <p:spPr>
            <a:xfrm>
              <a:off x="5162549" y="2647948"/>
              <a:ext cx="1866900" cy="1866900"/>
            </a:xfrm>
            <a:prstGeom prst="roundRect">
              <a:avLst/>
            </a:prstGeom>
            <a:noFill/>
            <a:ln w="2032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grpSp>
        <p:nvGrpSpPr>
          <p:cNvPr id="12" name="Group 11">
            <a:extLst>
              <a:ext uri="{FF2B5EF4-FFF2-40B4-BE49-F238E27FC236}">
                <a16:creationId xmlns:a16="http://schemas.microsoft.com/office/drawing/2014/main" xmlns="" id="{BBC1AECF-E936-4BFD-8F65-242AC18E3607}"/>
              </a:ext>
            </a:extLst>
          </p:cNvPr>
          <p:cNvGrpSpPr/>
          <p:nvPr userDrawn="1"/>
        </p:nvGrpSpPr>
        <p:grpSpPr>
          <a:xfrm>
            <a:off x="8538606" y="-3653394"/>
            <a:ext cx="7306787" cy="7306787"/>
            <a:chOff x="2442606" y="-71995"/>
            <a:chExt cx="7306787" cy="7306787"/>
          </a:xfrm>
        </p:grpSpPr>
        <p:sp>
          <p:nvSpPr>
            <p:cNvPr id="13" name="Circle: Hollow 12">
              <a:extLst>
                <a:ext uri="{FF2B5EF4-FFF2-40B4-BE49-F238E27FC236}">
                  <a16:creationId xmlns:a16="http://schemas.microsoft.com/office/drawing/2014/main" xmlns="" id="{3319F64A-6481-4EF7-98ED-BC6D4C7CCCA0}"/>
                </a:ext>
              </a:extLst>
            </p:cNvPr>
            <p:cNvSpPr/>
            <p:nvPr/>
          </p:nvSpPr>
          <p:spPr>
            <a:xfrm>
              <a:off x="2442606" y="-71995"/>
              <a:ext cx="7306787" cy="7306787"/>
            </a:xfrm>
            <a:prstGeom prst="donut">
              <a:avLst>
                <a:gd name="adj" fmla="val 175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4" name="Rectangle: Rounded Corners 13">
              <a:extLst>
                <a:ext uri="{FF2B5EF4-FFF2-40B4-BE49-F238E27FC236}">
                  <a16:creationId xmlns:a16="http://schemas.microsoft.com/office/drawing/2014/main" xmlns="" id="{20B7507D-E56B-4DCE-910A-D3C72DCACA71}"/>
                </a:ext>
              </a:extLst>
            </p:cNvPr>
            <p:cNvSpPr/>
            <p:nvPr/>
          </p:nvSpPr>
          <p:spPr>
            <a:xfrm>
              <a:off x="5162549" y="2647948"/>
              <a:ext cx="1866900" cy="1866900"/>
            </a:xfrm>
            <a:prstGeom prst="roundRect">
              <a:avLst/>
            </a:prstGeom>
            <a:noFill/>
            <a:ln w="203200" cap="rnd">
              <a:solidFill>
                <a:schemeClr val="accent5">
                  <a:alpha val="99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sp>
        <p:nvSpPr>
          <p:cNvPr id="23" name="Rectangle: Rounded Corners 13">
            <a:extLst>
              <a:ext uri="{FF2B5EF4-FFF2-40B4-BE49-F238E27FC236}">
                <a16:creationId xmlns:a16="http://schemas.microsoft.com/office/drawing/2014/main" xmlns="" id="{95B46EC9-D0EA-46F0-A3E1-ED6778EC3458}"/>
              </a:ext>
            </a:extLst>
          </p:cNvPr>
          <p:cNvSpPr/>
          <p:nvPr userDrawn="1"/>
        </p:nvSpPr>
        <p:spPr>
          <a:xfrm>
            <a:off x="4425950" y="1596876"/>
            <a:ext cx="3340100" cy="622300"/>
          </a:xfrm>
          <a:prstGeom prst="roundRect">
            <a:avLst>
              <a:gd name="adj" fmla="val 26472"/>
            </a:avLst>
          </a:prstGeom>
          <a:solidFill>
            <a:schemeClr val="accent5"/>
          </a:solidFill>
          <a:ln w="6985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xmlns="" id="{1D9A8896-B646-4A38-AC0A-60B885700665}"/>
              </a:ext>
            </a:extLst>
          </p:cNvPr>
          <p:cNvSpPr/>
          <p:nvPr userDrawn="1"/>
        </p:nvSpPr>
        <p:spPr>
          <a:xfrm rot="5400000">
            <a:off x="4438868" y="535953"/>
            <a:ext cx="426738" cy="426738"/>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solidFill>
            <a:schemeClr val="accent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xmlns="" id="{66B01F7F-39D5-4F7C-8C3A-AB1CA13BB68C}"/>
              </a:ext>
            </a:extLst>
          </p:cNvPr>
          <p:cNvSpPr/>
          <p:nvPr userDrawn="1"/>
        </p:nvSpPr>
        <p:spPr>
          <a:xfrm>
            <a:off x="4425950" y="2417450"/>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8" name="Rectangle: Rounded Corners 37">
            <a:extLst>
              <a:ext uri="{FF2B5EF4-FFF2-40B4-BE49-F238E27FC236}">
                <a16:creationId xmlns:a16="http://schemas.microsoft.com/office/drawing/2014/main" xmlns="" id="{B69809F8-1D39-4223-9C04-631888BFAAE3}"/>
              </a:ext>
            </a:extLst>
          </p:cNvPr>
          <p:cNvSpPr/>
          <p:nvPr userDrawn="1"/>
        </p:nvSpPr>
        <p:spPr>
          <a:xfrm>
            <a:off x="4425950" y="3238024"/>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9" name="Rectangle: Rounded Corners 38">
            <a:extLst>
              <a:ext uri="{FF2B5EF4-FFF2-40B4-BE49-F238E27FC236}">
                <a16:creationId xmlns:a16="http://schemas.microsoft.com/office/drawing/2014/main" xmlns="" id="{6289460C-4DBE-4455-8A5E-F81E75D83535}"/>
              </a:ext>
            </a:extLst>
          </p:cNvPr>
          <p:cNvSpPr/>
          <p:nvPr userDrawn="1"/>
        </p:nvSpPr>
        <p:spPr>
          <a:xfrm>
            <a:off x="4425950" y="4058598"/>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0" name="Rectangle: Rounded Corners 39">
            <a:extLst>
              <a:ext uri="{FF2B5EF4-FFF2-40B4-BE49-F238E27FC236}">
                <a16:creationId xmlns:a16="http://schemas.microsoft.com/office/drawing/2014/main" xmlns="" id="{14A75EA9-AC26-40F7-AB11-111D8B5CF0D4}"/>
              </a:ext>
            </a:extLst>
          </p:cNvPr>
          <p:cNvSpPr/>
          <p:nvPr userDrawn="1">
            <p:custDataLst>
              <p:tags r:id="rId3"/>
            </p:custDataLst>
          </p:nvPr>
        </p:nvSpPr>
        <p:spPr>
          <a:xfrm>
            <a:off x="4425950" y="4879172"/>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1" name="Rectangle: Rounded Corners 40">
            <a:extLst>
              <a:ext uri="{FF2B5EF4-FFF2-40B4-BE49-F238E27FC236}">
                <a16:creationId xmlns:a16="http://schemas.microsoft.com/office/drawing/2014/main" xmlns="" id="{44CC5DEB-D202-4DF4-AACF-5E1E2EE1B996}"/>
              </a:ext>
            </a:extLst>
          </p:cNvPr>
          <p:cNvSpPr/>
          <p:nvPr userDrawn="1">
            <p:custDataLst>
              <p:tags r:id="rId4"/>
            </p:custDataLst>
          </p:nvPr>
        </p:nvSpPr>
        <p:spPr>
          <a:xfrm>
            <a:off x="4425950" y="5699747"/>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xmlns="" id="{3ADFAF00-AACB-4A5C-A406-34D5E26DAF1D}"/>
              </a:ext>
            </a:extLst>
          </p:cNvPr>
          <p:cNvSpPr txBox="1"/>
          <p:nvPr userDrawn="1"/>
        </p:nvSpPr>
        <p:spPr>
          <a:xfrm>
            <a:off x="4762499" y="-10439"/>
            <a:ext cx="2844800" cy="2554545"/>
          </a:xfrm>
          <a:prstGeom prst="rect">
            <a:avLst/>
          </a:prstGeom>
          <a:noFill/>
          <a:effectLst/>
        </p:spPr>
        <p:txBody>
          <a:bodyPr wrap="square" lIns="0" tIns="0" rIns="0" bIns="0"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de-DE" sz="16600" b="1" i="0" u="none" strike="noStrike" kern="0" cap="none" spc="0" normalizeH="0" baseline="0" noProof="0" dirty="0">
                <a:ln>
                  <a:noFill/>
                </a:ln>
                <a:solidFill>
                  <a:schemeClr val="accent3"/>
                </a:solidFill>
                <a:effectLst/>
                <a:uLnTx/>
                <a:uFillTx/>
                <a:cs typeface="Arial" panose="020B0604020202020204" pitchFamily="34" charset="0"/>
              </a:rPr>
              <a:t>0</a:t>
            </a:r>
            <a:r>
              <a:rPr kumimoji="0" lang="en-US" altLang="zh-CN" sz="16600" b="1" i="0" u="none" strike="noStrike" kern="0" cap="none" spc="0" normalizeH="0" baseline="0" noProof="0" dirty="0">
                <a:ln>
                  <a:noFill/>
                </a:ln>
                <a:solidFill>
                  <a:schemeClr val="accent3"/>
                </a:solidFill>
                <a:effectLst/>
                <a:uLnTx/>
                <a:uFillTx/>
                <a:cs typeface="Arial" panose="020B0604020202020204" pitchFamily="34" charset="0"/>
              </a:rPr>
              <a:t>2</a:t>
            </a:r>
            <a:endParaRPr kumimoji="0" lang="de-DE" sz="16600" b="1" i="0" u="none" strike="noStrike" kern="0" cap="none" spc="0" normalizeH="0" baseline="0" noProof="0" dirty="0">
              <a:ln>
                <a:noFill/>
              </a:ln>
              <a:solidFill>
                <a:schemeClr val="accent3"/>
              </a:solidFill>
              <a:effectLst/>
              <a:uLnTx/>
              <a:uFillTx/>
              <a:cs typeface="Arial" panose="020B0604020202020204" pitchFamily="34" charset="0"/>
            </a:endParaRPr>
          </a:p>
        </p:txBody>
      </p:sp>
      <p:sp>
        <p:nvSpPr>
          <p:cNvPr id="43" name="Text Placeholder 34">
            <a:extLst>
              <a:ext uri="{FF2B5EF4-FFF2-40B4-BE49-F238E27FC236}">
                <a16:creationId xmlns:a16="http://schemas.microsoft.com/office/drawing/2014/main" xmlns="" id="{840DA3F9-E12D-46A7-8407-F5D31E29AAB0}"/>
              </a:ext>
            </a:extLst>
          </p:cNvPr>
          <p:cNvSpPr>
            <a:spLocks noGrp="1"/>
          </p:cNvSpPr>
          <p:nvPr>
            <p:ph type="body" sz="quarter" idx="10" hasCustomPrompt="1"/>
          </p:nvPr>
        </p:nvSpPr>
        <p:spPr>
          <a:xfrm>
            <a:off x="4521200" y="2481263"/>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4" name="Text Placeholder 34">
            <a:extLst>
              <a:ext uri="{FF2B5EF4-FFF2-40B4-BE49-F238E27FC236}">
                <a16:creationId xmlns:a16="http://schemas.microsoft.com/office/drawing/2014/main" xmlns="" id="{78B59B88-E39C-4659-A2AA-4553C15B7E9D}"/>
              </a:ext>
            </a:extLst>
          </p:cNvPr>
          <p:cNvSpPr>
            <a:spLocks noGrp="1"/>
          </p:cNvSpPr>
          <p:nvPr>
            <p:ph type="body" sz="quarter" idx="11" hasCustomPrompt="1"/>
          </p:nvPr>
        </p:nvSpPr>
        <p:spPr>
          <a:xfrm>
            <a:off x="4521200" y="3301524"/>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5" name="Text Placeholder 34">
            <a:extLst>
              <a:ext uri="{FF2B5EF4-FFF2-40B4-BE49-F238E27FC236}">
                <a16:creationId xmlns:a16="http://schemas.microsoft.com/office/drawing/2014/main" xmlns="" id="{0CA9D0B4-56AD-4A4E-8164-4B315054434E}"/>
              </a:ext>
            </a:extLst>
          </p:cNvPr>
          <p:cNvSpPr>
            <a:spLocks noGrp="1"/>
          </p:cNvSpPr>
          <p:nvPr>
            <p:ph type="body" sz="quarter" idx="12" hasCustomPrompt="1"/>
          </p:nvPr>
        </p:nvSpPr>
        <p:spPr>
          <a:xfrm>
            <a:off x="4521200" y="4138721"/>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6" name="Text Placeholder 34">
            <a:extLst>
              <a:ext uri="{FF2B5EF4-FFF2-40B4-BE49-F238E27FC236}">
                <a16:creationId xmlns:a16="http://schemas.microsoft.com/office/drawing/2014/main" xmlns="" id="{F5AABE43-2E25-4CBC-8AA5-5CB81B3BE955}"/>
              </a:ext>
            </a:extLst>
          </p:cNvPr>
          <p:cNvSpPr>
            <a:spLocks noGrp="1"/>
          </p:cNvSpPr>
          <p:nvPr>
            <p:ph type="body" sz="quarter" idx="13" hasCustomPrompt="1"/>
          </p:nvPr>
        </p:nvSpPr>
        <p:spPr>
          <a:xfrm>
            <a:off x="4521200" y="4942672"/>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7" name="Text Placeholder 34">
            <a:extLst>
              <a:ext uri="{FF2B5EF4-FFF2-40B4-BE49-F238E27FC236}">
                <a16:creationId xmlns:a16="http://schemas.microsoft.com/office/drawing/2014/main" xmlns="" id="{4906774E-EAE4-4E8C-A34D-C671DC654CCA}"/>
              </a:ext>
            </a:extLst>
          </p:cNvPr>
          <p:cNvSpPr>
            <a:spLocks noGrp="1"/>
          </p:cNvSpPr>
          <p:nvPr>
            <p:ph type="body" sz="quarter" idx="14" hasCustomPrompt="1"/>
          </p:nvPr>
        </p:nvSpPr>
        <p:spPr>
          <a:xfrm>
            <a:off x="4521200" y="5763247"/>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Tree>
    <p:extLst>
      <p:ext uri="{BB962C8B-B14F-4D97-AF65-F5344CB8AC3E}">
        <p14:creationId xmlns:p14="http://schemas.microsoft.com/office/powerpoint/2010/main" val="9098787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转场/副标题页3">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xmlns="" id="{E917551C-298D-4877-A04D-F9A7D59D329A}"/>
              </a:ext>
            </a:extLst>
          </p:cNvPr>
          <p:cNvGraphicFramePr>
            <a:graphicFrameLocks noChangeAspect="1"/>
          </p:cNvGraphicFramePr>
          <p:nvPr userDrawn="1">
            <p:custDataLst>
              <p:tags r:id="rId2"/>
            </p:custDataLst>
            <p:extLst>
              <p:ext uri="{D42A27DB-BD31-4B8C-83A1-F6EECF244321}">
                <p14:modId xmlns:p14="http://schemas.microsoft.com/office/powerpoint/2010/main" val="18566227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7" name="think-cell Slide" r:id="rId6" imgW="395" imgH="394" progId="TCLayout.ActiveDocument.1">
                  <p:embed/>
                </p:oleObj>
              </mc:Choice>
              <mc:Fallback>
                <p:oleObj name="think-cell Slide" r:id="rId6" imgW="395" imgH="394" progId="TCLayout.ActiveDocument.1">
                  <p:embed/>
                  <p:pic>
                    <p:nvPicPr>
                      <p:cNvPr id="8" name="Object 7" hidden="1">
                        <a:extLst>
                          <a:ext uri="{FF2B5EF4-FFF2-40B4-BE49-F238E27FC236}">
                            <a16:creationId xmlns:a16="http://schemas.microsoft.com/office/drawing/2014/main" xmlns="" id="{E917551C-298D-4877-A04D-F9A7D59D329A}"/>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xmlns="" id="{1D0704BC-6066-42F6-8ED6-A8E3AFB77163}"/>
              </a:ext>
            </a:extLst>
          </p:cNvPr>
          <p:cNvGrpSpPr/>
          <p:nvPr userDrawn="1"/>
        </p:nvGrpSpPr>
        <p:grpSpPr>
          <a:xfrm>
            <a:off x="-3653394" y="3204606"/>
            <a:ext cx="7306787" cy="7306787"/>
            <a:chOff x="2442606" y="-71995"/>
            <a:chExt cx="7306787" cy="7306787"/>
          </a:xfrm>
        </p:grpSpPr>
        <p:sp>
          <p:nvSpPr>
            <p:cNvPr id="10" name="Circle: Hollow 9">
              <a:extLst>
                <a:ext uri="{FF2B5EF4-FFF2-40B4-BE49-F238E27FC236}">
                  <a16:creationId xmlns:a16="http://schemas.microsoft.com/office/drawing/2014/main" xmlns="" id="{41EF0C38-F0BA-43C3-8D9B-0AC566E62506}"/>
                </a:ext>
              </a:extLst>
            </p:cNvPr>
            <p:cNvSpPr/>
            <p:nvPr/>
          </p:nvSpPr>
          <p:spPr>
            <a:xfrm>
              <a:off x="2442606" y="-71995"/>
              <a:ext cx="7306787" cy="7306787"/>
            </a:xfrm>
            <a:prstGeom prst="donut">
              <a:avLst>
                <a:gd name="adj" fmla="val 17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1" name="Rectangle: Rounded Corners 10">
              <a:extLst>
                <a:ext uri="{FF2B5EF4-FFF2-40B4-BE49-F238E27FC236}">
                  <a16:creationId xmlns:a16="http://schemas.microsoft.com/office/drawing/2014/main" xmlns="" id="{289609B2-FA36-444A-BE0A-E5F36F95BAD3}"/>
                </a:ext>
              </a:extLst>
            </p:cNvPr>
            <p:cNvSpPr/>
            <p:nvPr/>
          </p:nvSpPr>
          <p:spPr>
            <a:xfrm>
              <a:off x="5162549" y="2647948"/>
              <a:ext cx="1866900" cy="1866900"/>
            </a:xfrm>
            <a:prstGeom prst="roundRect">
              <a:avLst/>
            </a:prstGeom>
            <a:noFill/>
            <a:ln w="2032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grpSp>
        <p:nvGrpSpPr>
          <p:cNvPr id="12" name="Group 11">
            <a:extLst>
              <a:ext uri="{FF2B5EF4-FFF2-40B4-BE49-F238E27FC236}">
                <a16:creationId xmlns:a16="http://schemas.microsoft.com/office/drawing/2014/main" xmlns="" id="{BBC1AECF-E936-4BFD-8F65-242AC18E3607}"/>
              </a:ext>
            </a:extLst>
          </p:cNvPr>
          <p:cNvGrpSpPr/>
          <p:nvPr userDrawn="1"/>
        </p:nvGrpSpPr>
        <p:grpSpPr>
          <a:xfrm>
            <a:off x="8538606" y="-3653394"/>
            <a:ext cx="7306787" cy="7306787"/>
            <a:chOff x="2442606" y="-71995"/>
            <a:chExt cx="7306787" cy="7306787"/>
          </a:xfrm>
        </p:grpSpPr>
        <p:sp>
          <p:nvSpPr>
            <p:cNvPr id="13" name="Circle: Hollow 12">
              <a:extLst>
                <a:ext uri="{FF2B5EF4-FFF2-40B4-BE49-F238E27FC236}">
                  <a16:creationId xmlns:a16="http://schemas.microsoft.com/office/drawing/2014/main" xmlns="" id="{3319F64A-6481-4EF7-98ED-BC6D4C7CCCA0}"/>
                </a:ext>
              </a:extLst>
            </p:cNvPr>
            <p:cNvSpPr/>
            <p:nvPr/>
          </p:nvSpPr>
          <p:spPr>
            <a:xfrm>
              <a:off x="2442606" y="-71995"/>
              <a:ext cx="7306787" cy="7306787"/>
            </a:xfrm>
            <a:prstGeom prst="donut">
              <a:avLst>
                <a:gd name="adj" fmla="val 175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4" name="Rectangle: Rounded Corners 13">
              <a:extLst>
                <a:ext uri="{FF2B5EF4-FFF2-40B4-BE49-F238E27FC236}">
                  <a16:creationId xmlns:a16="http://schemas.microsoft.com/office/drawing/2014/main" xmlns="" id="{20B7507D-E56B-4DCE-910A-D3C72DCACA71}"/>
                </a:ext>
              </a:extLst>
            </p:cNvPr>
            <p:cNvSpPr/>
            <p:nvPr/>
          </p:nvSpPr>
          <p:spPr>
            <a:xfrm>
              <a:off x="5162549" y="2647948"/>
              <a:ext cx="1866900" cy="1866900"/>
            </a:xfrm>
            <a:prstGeom prst="roundRect">
              <a:avLst/>
            </a:prstGeom>
            <a:noFill/>
            <a:ln w="203200" cap="rnd">
              <a:solidFill>
                <a:schemeClr val="accent5">
                  <a:alpha val="99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sp>
        <p:nvSpPr>
          <p:cNvPr id="23" name="Rectangle: Rounded Corners 13">
            <a:extLst>
              <a:ext uri="{FF2B5EF4-FFF2-40B4-BE49-F238E27FC236}">
                <a16:creationId xmlns:a16="http://schemas.microsoft.com/office/drawing/2014/main" xmlns="" id="{95B46EC9-D0EA-46F0-A3E1-ED6778EC3458}"/>
              </a:ext>
            </a:extLst>
          </p:cNvPr>
          <p:cNvSpPr/>
          <p:nvPr userDrawn="1"/>
        </p:nvSpPr>
        <p:spPr>
          <a:xfrm>
            <a:off x="4425950" y="1596876"/>
            <a:ext cx="3340100" cy="622300"/>
          </a:xfrm>
          <a:prstGeom prst="roundRect">
            <a:avLst>
              <a:gd name="adj" fmla="val 26472"/>
            </a:avLst>
          </a:prstGeom>
          <a:solidFill>
            <a:schemeClr val="accent5"/>
          </a:solidFill>
          <a:ln w="6985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xmlns="" id="{1D9A8896-B646-4A38-AC0A-60B885700665}"/>
              </a:ext>
            </a:extLst>
          </p:cNvPr>
          <p:cNvSpPr/>
          <p:nvPr userDrawn="1"/>
        </p:nvSpPr>
        <p:spPr>
          <a:xfrm rot="5400000">
            <a:off x="4438868" y="535953"/>
            <a:ext cx="426738" cy="426738"/>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solidFill>
            <a:schemeClr val="accent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xmlns="" id="{66B01F7F-39D5-4F7C-8C3A-AB1CA13BB68C}"/>
              </a:ext>
            </a:extLst>
          </p:cNvPr>
          <p:cNvSpPr/>
          <p:nvPr userDrawn="1"/>
        </p:nvSpPr>
        <p:spPr>
          <a:xfrm>
            <a:off x="4425950" y="2417450"/>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8" name="Rectangle: Rounded Corners 37">
            <a:extLst>
              <a:ext uri="{FF2B5EF4-FFF2-40B4-BE49-F238E27FC236}">
                <a16:creationId xmlns:a16="http://schemas.microsoft.com/office/drawing/2014/main" xmlns="" id="{B69809F8-1D39-4223-9C04-631888BFAAE3}"/>
              </a:ext>
            </a:extLst>
          </p:cNvPr>
          <p:cNvSpPr/>
          <p:nvPr userDrawn="1"/>
        </p:nvSpPr>
        <p:spPr>
          <a:xfrm>
            <a:off x="4425950" y="3238024"/>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9" name="Rectangle: Rounded Corners 38">
            <a:extLst>
              <a:ext uri="{FF2B5EF4-FFF2-40B4-BE49-F238E27FC236}">
                <a16:creationId xmlns:a16="http://schemas.microsoft.com/office/drawing/2014/main" xmlns="" id="{6289460C-4DBE-4455-8A5E-F81E75D83535}"/>
              </a:ext>
            </a:extLst>
          </p:cNvPr>
          <p:cNvSpPr/>
          <p:nvPr userDrawn="1"/>
        </p:nvSpPr>
        <p:spPr>
          <a:xfrm>
            <a:off x="4425950" y="4058598"/>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0" name="Rectangle: Rounded Corners 39">
            <a:extLst>
              <a:ext uri="{FF2B5EF4-FFF2-40B4-BE49-F238E27FC236}">
                <a16:creationId xmlns:a16="http://schemas.microsoft.com/office/drawing/2014/main" xmlns="" id="{14A75EA9-AC26-40F7-AB11-111D8B5CF0D4}"/>
              </a:ext>
            </a:extLst>
          </p:cNvPr>
          <p:cNvSpPr/>
          <p:nvPr userDrawn="1">
            <p:custDataLst>
              <p:tags r:id="rId3"/>
            </p:custDataLst>
          </p:nvPr>
        </p:nvSpPr>
        <p:spPr>
          <a:xfrm>
            <a:off x="4425950" y="4879172"/>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1" name="Rectangle: Rounded Corners 40">
            <a:extLst>
              <a:ext uri="{FF2B5EF4-FFF2-40B4-BE49-F238E27FC236}">
                <a16:creationId xmlns:a16="http://schemas.microsoft.com/office/drawing/2014/main" xmlns="" id="{44CC5DEB-D202-4DF4-AACF-5E1E2EE1B996}"/>
              </a:ext>
            </a:extLst>
          </p:cNvPr>
          <p:cNvSpPr/>
          <p:nvPr userDrawn="1">
            <p:custDataLst>
              <p:tags r:id="rId4"/>
            </p:custDataLst>
          </p:nvPr>
        </p:nvSpPr>
        <p:spPr>
          <a:xfrm>
            <a:off x="4425950" y="5699747"/>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xmlns="" id="{3ADFAF00-AACB-4A5C-A406-34D5E26DAF1D}"/>
              </a:ext>
            </a:extLst>
          </p:cNvPr>
          <p:cNvSpPr txBox="1"/>
          <p:nvPr userDrawn="1"/>
        </p:nvSpPr>
        <p:spPr>
          <a:xfrm>
            <a:off x="4762499" y="-10439"/>
            <a:ext cx="2844800" cy="2554545"/>
          </a:xfrm>
          <a:prstGeom prst="rect">
            <a:avLst/>
          </a:prstGeom>
          <a:noFill/>
          <a:effectLst/>
        </p:spPr>
        <p:txBody>
          <a:bodyPr wrap="square" lIns="0" tIns="0" rIns="0" bIns="0"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de-DE" sz="16600" b="1" i="0" u="none" strike="noStrike" kern="0" cap="none" spc="0" normalizeH="0" baseline="0" noProof="0" dirty="0">
                <a:ln>
                  <a:noFill/>
                </a:ln>
                <a:solidFill>
                  <a:schemeClr val="accent3"/>
                </a:solidFill>
                <a:effectLst/>
                <a:uLnTx/>
                <a:uFillTx/>
                <a:cs typeface="Arial" panose="020B0604020202020204" pitchFamily="34" charset="0"/>
              </a:rPr>
              <a:t>0</a:t>
            </a:r>
            <a:r>
              <a:rPr kumimoji="0" lang="en-US" altLang="zh-CN" sz="16600" b="1" i="0" u="none" strike="noStrike" kern="0" cap="none" spc="0" normalizeH="0" baseline="0" noProof="0" dirty="0">
                <a:ln>
                  <a:noFill/>
                </a:ln>
                <a:solidFill>
                  <a:schemeClr val="accent3"/>
                </a:solidFill>
                <a:effectLst/>
                <a:uLnTx/>
                <a:uFillTx/>
                <a:cs typeface="Arial" panose="020B0604020202020204" pitchFamily="34" charset="0"/>
              </a:rPr>
              <a:t>3</a:t>
            </a:r>
            <a:endParaRPr kumimoji="0" lang="de-DE" sz="16600" b="1" i="0" u="none" strike="noStrike" kern="0" cap="none" spc="0" normalizeH="0" baseline="0" noProof="0" dirty="0">
              <a:ln>
                <a:noFill/>
              </a:ln>
              <a:solidFill>
                <a:schemeClr val="accent3"/>
              </a:solidFill>
              <a:effectLst/>
              <a:uLnTx/>
              <a:uFillTx/>
              <a:cs typeface="Arial" panose="020B0604020202020204" pitchFamily="34" charset="0"/>
            </a:endParaRPr>
          </a:p>
        </p:txBody>
      </p:sp>
      <p:sp>
        <p:nvSpPr>
          <p:cNvPr id="43" name="Text Placeholder 34">
            <a:extLst>
              <a:ext uri="{FF2B5EF4-FFF2-40B4-BE49-F238E27FC236}">
                <a16:creationId xmlns:a16="http://schemas.microsoft.com/office/drawing/2014/main" xmlns="" id="{840DA3F9-E12D-46A7-8407-F5D31E29AAB0}"/>
              </a:ext>
            </a:extLst>
          </p:cNvPr>
          <p:cNvSpPr>
            <a:spLocks noGrp="1"/>
          </p:cNvSpPr>
          <p:nvPr>
            <p:ph type="body" sz="quarter" idx="10" hasCustomPrompt="1"/>
          </p:nvPr>
        </p:nvSpPr>
        <p:spPr>
          <a:xfrm>
            <a:off x="4521200" y="2481263"/>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4" name="Text Placeholder 34">
            <a:extLst>
              <a:ext uri="{FF2B5EF4-FFF2-40B4-BE49-F238E27FC236}">
                <a16:creationId xmlns:a16="http://schemas.microsoft.com/office/drawing/2014/main" xmlns="" id="{78B59B88-E39C-4659-A2AA-4553C15B7E9D}"/>
              </a:ext>
            </a:extLst>
          </p:cNvPr>
          <p:cNvSpPr>
            <a:spLocks noGrp="1"/>
          </p:cNvSpPr>
          <p:nvPr>
            <p:ph type="body" sz="quarter" idx="11" hasCustomPrompt="1"/>
          </p:nvPr>
        </p:nvSpPr>
        <p:spPr>
          <a:xfrm>
            <a:off x="4521200" y="3301524"/>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5" name="Text Placeholder 34">
            <a:extLst>
              <a:ext uri="{FF2B5EF4-FFF2-40B4-BE49-F238E27FC236}">
                <a16:creationId xmlns:a16="http://schemas.microsoft.com/office/drawing/2014/main" xmlns="" id="{0CA9D0B4-56AD-4A4E-8164-4B315054434E}"/>
              </a:ext>
            </a:extLst>
          </p:cNvPr>
          <p:cNvSpPr>
            <a:spLocks noGrp="1"/>
          </p:cNvSpPr>
          <p:nvPr>
            <p:ph type="body" sz="quarter" idx="12" hasCustomPrompt="1"/>
          </p:nvPr>
        </p:nvSpPr>
        <p:spPr>
          <a:xfrm>
            <a:off x="4521200" y="4138721"/>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6" name="Text Placeholder 34">
            <a:extLst>
              <a:ext uri="{FF2B5EF4-FFF2-40B4-BE49-F238E27FC236}">
                <a16:creationId xmlns:a16="http://schemas.microsoft.com/office/drawing/2014/main" xmlns="" id="{F5AABE43-2E25-4CBC-8AA5-5CB81B3BE955}"/>
              </a:ext>
            </a:extLst>
          </p:cNvPr>
          <p:cNvSpPr>
            <a:spLocks noGrp="1"/>
          </p:cNvSpPr>
          <p:nvPr>
            <p:ph type="body" sz="quarter" idx="13" hasCustomPrompt="1"/>
          </p:nvPr>
        </p:nvSpPr>
        <p:spPr>
          <a:xfrm>
            <a:off x="4521200" y="4942672"/>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7" name="Text Placeholder 34">
            <a:extLst>
              <a:ext uri="{FF2B5EF4-FFF2-40B4-BE49-F238E27FC236}">
                <a16:creationId xmlns:a16="http://schemas.microsoft.com/office/drawing/2014/main" xmlns="" id="{4906774E-EAE4-4E8C-A34D-C671DC654CCA}"/>
              </a:ext>
            </a:extLst>
          </p:cNvPr>
          <p:cNvSpPr>
            <a:spLocks noGrp="1"/>
          </p:cNvSpPr>
          <p:nvPr>
            <p:ph type="body" sz="quarter" idx="14" hasCustomPrompt="1"/>
          </p:nvPr>
        </p:nvSpPr>
        <p:spPr>
          <a:xfrm>
            <a:off x="4521200" y="5763247"/>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Tree>
    <p:extLst>
      <p:ext uri="{BB962C8B-B14F-4D97-AF65-F5344CB8AC3E}">
        <p14:creationId xmlns:p14="http://schemas.microsoft.com/office/powerpoint/2010/main" val="2277950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转场/副标题页4">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xmlns="" id="{E917551C-298D-4877-A04D-F9A7D59D329A}"/>
              </a:ext>
            </a:extLst>
          </p:cNvPr>
          <p:cNvGraphicFramePr>
            <a:graphicFrameLocks noChangeAspect="1"/>
          </p:cNvGraphicFramePr>
          <p:nvPr userDrawn="1">
            <p:custDataLst>
              <p:tags r:id="rId2"/>
            </p:custDataLst>
            <p:extLst>
              <p:ext uri="{D42A27DB-BD31-4B8C-83A1-F6EECF244321}">
                <p14:modId xmlns:p14="http://schemas.microsoft.com/office/powerpoint/2010/main" val="25025063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1" name="think-cell Slide" r:id="rId6" imgW="395" imgH="394" progId="TCLayout.ActiveDocument.1">
                  <p:embed/>
                </p:oleObj>
              </mc:Choice>
              <mc:Fallback>
                <p:oleObj name="think-cell Slide" r:id="rId6" imgW="395" imgH="394" progId="TCLayout.ActiveDocument.1">
                  <p:embed/>
                  <p:pic>
                    <p:nvPicPr>
                      <p:cNvPr id="8" name="Object 7" hidden="1">
                        <a:extLst>
                          <a:ext uri="{FF2B5EF4-FFF2-40B4-BE49-F238E27FC236}">
                            <a16:creationId xmlns:a16="http://schemas.microsoft.com/office/drawing/2014/main" xmlns="" id="{E917551C-298D-4877-A04D-F9A7D59D329A}"/>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xmlns="" id="{1D0704BC-6066-42F6-8ED6-A8E3AFB77163}"/>
              </a:ext>
            </a:extLst>
          </p:cNvPr>
          <p:cNvGrpSpPr/>
          <p:nvPr userDrawn="1"/>
        </p:nvGrpSpPr>
        <p:grpSpPr>
          <a:xfrm>
            <a:off x="-3653394" y="3204606"/>
            <a:ext cx="7306787" cy="7306787"/>
            <a:chOff x="2442606" y="-71995"/>
            <a:chExt cx="7306787" cy="7306787"/>
          </a:xfrm>
        </p:grpSpPr>
        <p:sp>
          <p:nvSpPr>
            <p:cNvPr id="10" name="Circle: Hollow 9">
              <a:extLst>
                <a:ext uri="{FF2B5EF4-FFF2-40B4-BE49-F238E27FC236}">
                  <a16:creationId xmlns:a16="http://schemas.microsoft.com/office/drawing/2014/main" xmlns="" id="{41EF0C38-F0BA-43C3-8D9B-0AC566E62506}"/>
                </a:ext>
              </a:extLst>
            </p:cNvPr>
            <p:cNvSpPr/>
            <p:nvPr/>
          </p:nvSpPr>
          <p:spPr>
            <a:xfrm>
              <a:off x="2442606" y="-71995"/>
              <a:ext cx="7306787" cy="7306787"/>
            </a:xfrm>
            <a:prstGeom prst="donut">
              <a:avLst>
                <a:gd name="adj" fmla="val 17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1" name="Rectangle: Rounded Corners 10">
              <a:extLst>
                <a:ext uri="{FF2B5EF4-FFF2-40B4-BE49-F238E27FC236}">
                  <a16:creationId xmlns:a16="http://schemas.microsoft.com/office/drawing/2014/main" xmlns="" id="{289609B2-FA36-444A-BE0A-E5F36F95BAD3}"/>
                </a:ext>
              </a:extLst>
            </p:cNvPr>
            <p:cNvSpPr/>
            <p:nvPr/>
          </p:nvSpPr>
          <p:spPr>
            <a:xfrm>
              <a:off x="5162549" y="2647948"/>
              <a:ext cx="1866900" cy="1866900"/>
            </a:xfrm>
            <a:prstGeom prst="roundRect">
              <a:avLst/>
            </a:prstGeom>
            <a:noFill/>
            <a:ln w="2032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grpSp>
        <p:nvGrpSpPr>
          <p:cNvPr id="12" name="Group 11">
            <a:extLst>
              <a:ext uri="{FF2B5EF4-FFF2-40B4-BE49-F238E27FC236}">
                <a16:creationId xmlns:a16="http://schemas.microsoft.com/office/drawing/2014/main" xmlns="" id="{BBC1AECF-E936-4BFD-8F65-242AC18E3607}"/>
              </a:ext>
            </a:extLst>
          </p:cNvPr>
          <p:cNvGrpSpPr/>
          <p:nvPr userDrawn="1"/>
        </p:nvGrpSpPr>
        <p:grpSpPr>
          <a:xfrm>
            <a:off x="8538606" y="-3653394"/>
            <a:ext cx="7306787" cy="7306787"/>
            <a:chOff x="2442606" y="-71995"/>
            <a:chExt cx="7306787" cy="7306787"/>
          </a:xfrm>
        </p:grpSpPr>
        <p:sp>
          <p:nvSpPr>
            <p:cNvPr id="13" name="Circle: Hollow 12">
              <a:extLst>
                <a:ext uri="{FF2B5EF4-FFF2-40B4-BE49-F238E27FC236}">
                  <a16:creationId xmlns:a16="http://schemas.microsoft.com/office/drawing/2014/main" xmlns="" id="{3319F64A-6481-4EF7-98ED-BC6D4C7CCCA0}"/>
                </a:ext>
              </a:extLst>
            </p:cNvPr>
            <p:cNvSpPr/>
            <p:nvPr/>
          </p:nvSpPr>
          <p:spPr>
            <a:xfrm>
              <a:off x="2442606" y="-71995"/>
              <a:ext cx="7306787" cy="7306787"/>
            </a:xfrm>
            <a:prstGeom prst="donut">
              <a:avLst>
                <a:gd name="adj" fmla="val 175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4" name="Rectangle: Rounded Corners 13">
              <a:extLst>
                <a:ext uri="{FF2B5EF4-FFF2-40B4-BE49-F238E27FC236}">
                  <a16:creationId xmlns:a16="http://schemas.microsoft.com/office/drawing/2014/main" xmlns="" id="{20B7507D-E56B-4DCE-910A-D3C72DCACA71}"/>
                </a:ext>
              </a:extLst>
            </p:cNvPr>
            <p:cNvSpPr/>
            <p:nvPr/>
          </p:nvSpPr>
          <p:spPr>
            <a:xfrm>
              <a:off x="5162549" y="2647948"/>
              <a:ext cx="1866900" cy="1866900"/>
            </a:xfrm>
            <a:prstGeom prst="roundRect">
              <a:avLst/>
            </a:prstGeom>
            <a:noFill/>
            <a:ln w="203200" cap="rnd">
              <a:solidFill>
                <a:schemeClr val="accent5">
                  <a:alpha val="99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sp>
        <p:nvSpPr>
          <p:cNvPr id="23" name="Rectangle: Rounded Corners 13">
            <a:extLst>
              <a:ext uri="{FF2B5EF4-FFF2-40B4-BE49-F238E27FC236}">
                <a16:creationId xmlns:a16="http://schemas.microsoft.com/office/drawing/2014/main" xmlns="" id="{95B46EC9-D0EA-46F0-A3E1-ED6778EC3458}"/>
              </a:ext>
            </a:extLst>
          </p:cNvPr>
          <p:cNvSpPr/>
          <p:nvPr userDrawn="1"/>
        </p:nvSpPr>
        <p:spPr>
          <a:xfrm>
            <a:off x="4425950" y="1596876"/>
            <a:ext cx="3340100" cy="622300"/>
          </a:xfrm>
          <a:prstGeom prst="roundRect">
            <a:avLst>
              <a:gd name="adj" fmla="val 26472"/>
            </a:avLst>
          </a:prstGeom>
          <a:solidFill>
            <a:schemeClr val="accent5"/>
          </a:solidFill>
          <a:ln w="6985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xmlns="" id="{1D9A8896-B646-4A38-AC0A-60B885700665}"/>
              </a:ext>
            </a:extLst>
          </p:cNvPr>
          <p:cNvSpPr/>
          <p:nvPr userDrawn="1"/>
        </p:nvSpPr>
        <p:spPr>
          <a:xfrm rot="5400000">
            <a:off x="4438868" y="535953"/>
            <a:ext cx="426738" cy="426738"/>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solidFill>
            <a:schemeClr val="accent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xmlns="" id="{66B01F7F-39D5-4F7C-8C3A-AB1CA13BB68C}"/>
              </a:ext>
            </a:extLst>
          </p:cNvPr>
          <p:cNvSpPr/>
          <p:nvPr userDrawn="1"/>
        </p:nvSpPr>
        <p:spPr>
          <a:xfrm>
            <a:off x="4425950" y="2417450"/>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8" name="Rectangle: Rounded Corners 37">
            <a:extLst>
              <a:ext uri="{FF2B5EF4-FFF2-40B4-BE49-F238E27FC236}">
                <a16:creationId xmlns:a16="http://schemas.microsoft.com/office/drawing/2014/main" xmlns="" id="{B69809F8-1D39-4223-9C04-631888BFAAE3}"/>
              </a:ext>
            </a:extLst>
          </p:cNvPr>
          <p:cNvSpPr/>
          <p:nvPr userDrawn="1"/>
        </p:nvSpPr>
        <p:spPr>
          <a:xfrm>
            <a:off x="4425950" y="3238024"/>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9" name="Rectangle: Rounded Corners 38">
            <a:extLst>
              <a:ext uri="{FF2B5EF4-FFF2-40B4-BE49-F238E27FC236}">
                <a16:creationId xmlns:a16="http://schemas.microsoft.com/office/drawing/2014/main" xmlns="" id="{6289460C-4DBE-4455-8A5E-F81E75D83535}"/>
              </a:ext>
            </a:extLst>
          </p:cNvPr>
          <p:cNvSpPr/>
          <p:nvPr userDrawn="1"/>
        </p:nvSpPr>
        <p:spPr>
          <a:xfrm>
            <a:off x="4425950" y="4058598"/>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0" name="Rectangle: Rounded Corners 39">
            <a:extLst>
              <a:ext uri="{FF2B5EF4-FFF2-40B4-BE49-F238E27FC236}">
                <a16:creationId xmlns:a16="http://schemas.microsoft.com/office/drawing/2014/main" xmlns="" id="{14A75EA9-AC26-40F7-AB11-111D8B5CF0D4}"/>
              </a:ext>
            </a:extLst>
          </p:cNvPr>
          <p:cNvSpPr/>
          <p:nvPr userDrawn="1">
            <p:custDataLst>
              <p:tags r:id="rId3"/>
            </p:custDataLst>
          </p:nvPr>
        </p:nvSpPr>
        <p:spPr>
          <a:xfrm>
            <a:off x="4425950" y="4879172"/>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1" name="Rectangle: Rounded Corners 40">
            <a:extLst>
              <a:ext uri="{FF2B5EF4-FFF2-40B4-BE49-F238E27FC236}">
                <a16:creationId xmlns:a16="http://schemas.microsoft.com/office/drawing/2014/main" xmlns="" id="{44CC5DEB-D202-4DF4-AACF-5E1E2EE1B996}"/>
              </a:ext>
            </a:extLst>
          </p:cNvPr>
          <p:cNvSpPr/>
          <p:nvPr userDrawn="1">
            <p:custDataLst>
              <p:tags r:id="rId4"/>
            </p:custDataLst>
          </p:nvPr>
        </p:nvSpPr>
        <p:spPr>
          <a:xfrm>
            <a:off x="4425950" y="5699747"/>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xmlns="" id="{3ADFAF00-AACB-4A5C-A406-34D5E26DAF1D}"/>
              </a:ext>
            </a:extLst>
          </p:cNvPr>
          <p:cNvSpPr txBox="1"/>
          <p:nvPr userDrawn="1"/>
        </p:nvSpPr>
        <p:spPr>
          <a:xfrm>
            <a:off x="4762499" y="-10439"/>
            <a:ext cx="2844800" cy="2554545"/>
          </a:xfrm>
          <a:prstGeom prst="rect">
            <a:avLst/>
          </a:prstGeom>
          <a:noFill/>
          <a:effectLst/>
        </p:spPr>
        <p:txBody>
          <a:bodyPr wrap="square" lIns="0" tIns="0" rIns="0" bIns="0"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de-DE" sz="16600" b="1" i="0" u="none" strike="noStrike" kern="0" cap="none" spc="0" normalizeH="0" baseline="0" noProof="0" dirty="0">
                <a:ln>
                  <a:noFill/>
                </a:ln>
                <a:solidFill>
                  <a:schemeClr val="accent3"/>
                </a:solidFill>
                <a:effectLst/>
                <a:uLnTx/>
                <a:uFillTx/>
                <a:cs typeface="Arial" panose="020B0604020202020204" pitchFamily="34" charset="0"/>
              </a:rPr>
              <a:t>0</a:t>
            </a:r>
            <a:r>
              <a:rPr kumimoji="0" lang="en-US" altLang="zh-CN" sz="16600" b="1" i="0" u="none" strike="noStrike" kern="0" cap="none" spc="0" normalizeH="0" baseline="0" noProof="0" dirty="0">
                <a:ln>
                  <a:noFill/>
                </a:ln>
                <a:solidFill>
                  <a:schemeClr val="accent3"/>
                </a:solidFill>
                <a:effectLst/>
                <a:uLnTx/>
                <a:uFillTx/>
                <a:cs typeface="Arial" panose="020B0604020202020204" pitchFamily="34" charset="0"/>
              </a:rPr>
              <a:t>4</a:t>
            </a:r>
            <a:endParaRPr kumimoji="0" lang="de-DE" sz="16600" b="1" i="0" u="none" strike="noStrike" kern="0" cap="none" spc="0" normalizeH="0" baseline="0" noProof="0" dirty="0">
              <a:ln>
                <a:noFill/>
              </a:ln>
              <a:solidFill>
                <a:schemeClr val="accent3"/>
              </a:solidFill>
              <a:effectLst/>
              <a:uLnTx/>
              <a:uFillTx/>
              <a:cs typeface="Arial" panose="020B0604020202020204" pitchFamily="34" charset="0"/>
            </a:endParaRPr>
          </a:p>
        </p:txBody>
      </p:sp>
      <p:sp>
        <p:nvSpPr>
          <p:cNvPr id="43" name="Text Placeholder 34">
            <a:extLst>
              <a:ext uri="{FF2B5EF4-FFF2-40B4-BE49-F238E27FC236}">
                <a16:creationId xmlns:a16="http://schemas.microsoft.com/office/drawing/2014/main" xmlns="" id="{840DA3F9-E12D-46A7-8407-F5D31E29AAB0}"/>
              </a:ext>
            </a:extLst>
          </p:cNvPr>
          <p:cNvSpPr>
            <a:spLocks noGrp="1"/>
          </p:cNvSpPr>
          <p:nvPr>
            <p:ph type="body" sz="quarter" idx="10" hasCustomPrompt="1"/>
          </p:nvPr>
        </p:nvSpPr>
        <p:spPr>
          <a:xfrm>
            <a:off x="4521200" y="2481263"/>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4" name="Text Placeholder 34">
            <a:extLst>
              <a:ext uri="{FF2B5EF4-FFF2-40B4-BE49-F238E27FC236}">
                <a16:creationId xmlns:a16="http://schemas.microsoft.com/office/drawing/2014/main" xmlns="" id="{78B59B88-E39C-4659-A2AA-4553C15B7E9D}"/>
              </a:ext>
            </a:extLst>
          </p:cNvPr>
          <p:cNvSpPr>
            <a:spLocks noGrp="1"/>
          </p:cNvSpPr>
          <p:nvPr>
            <p:ph type="body" sz="quarter" idx="11" hasCustomPrompt="1"/>
          </p:nvPr>
        </p:nvSpPr>
        <p:spPr>
          <a:xfrm>
            <a:off x="4521200" y="3301524"/>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5" name="Text Placeholder 34">
            <a:extLst>
              <a:ext uri="{FF2B5EF4-FFF2-40B4-BE49-F238E27FC236}">
                <a16:creationId xmlns:a16="http://schemas.microsoft.com/office/drawing/2014/main" xmlns="" id="{0CA9D0B4-56AD-4A4E-8164-4B315054434E}"/>
              </a:ext>
            </a:extLst>
          </p:cNvPr>
          <p:cNvSpPr>
            <a:spLocks noGrp="1"/>
          </p:cNvSpPr>
          <p:nvPr>
            <p:ph type="body" sz="quarter" idx="12" hasCustomPrompt="1"/>
          </p:nvPr>
        </p:nvSpPr>
        <p:spPr>
          <a:xfrm>
            <a:off x="4521200" y="4138721"/>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6" name="Text Placeholder 34">
            <a:extLst>
              <a:ext uri="{FF2B5EF4-FFF2-40B4-BE49-F238E27FC236}">
                <a16:creationId xmlns:a16="http://schemas.microsoft.com/office/drawing/2014/main" xmlns="" id="{F5AABE43-2E25-4CBC-8AA5-5CB81B3BE955}"/>
              </a:ext>
            </a:extLst>
          </p:cNvPr>
          <p:cNvSpPr>
            <a:spLocks noGrp="1"/>
          </p:cNvSpPr>
          <p:nvPr>
            <p:ph type="body" sz="quarter" idx="13" hasCustomPrompt="1"/>
          </p:nvPr>
        </p:nvSpPr>
        <p:spPr>
          <a:xfrm>
            <a:off x="4521200" y="4942672"/>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7" name="Text Placeholder 34">
            <a:extLst>
              <a:ext uri="{FF2B5EF4-FFF2-40B4-BE49-F238E27FC236}">
                <a16:creationId xmlns:a16="http://schemas.microsoft.com/office/drawing/2014/main" xmlns="" id="{4906774E-EAE4-4E8C-A34D-C671DC654CCA}"/>
              </a:ext>
            </a:extLst>
          </p:cNvPr>
          <p:cNvSpPr>
            <a:spLocks noGrp="1"/>
          </p:cNvSpPr>
          <p:nvPr>
            <p:ph type="body" sz="quarter" idx="14" hasCustomPrompt="1"/>
          </p:nvPr>
        </p:nvSpPr>
        <p:spPr>
          <a:xfrm>
            <a:off x="4521200" y="5763247"/>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Tree>
    <p:extLst>
      <p:ext uri="{BB962C8B-B14F-4D97-AF65-F5344CB8AC3E}">
        <p14:creationId xmlns:p14="http://schemas.microsoft.com/office/powerpoint/2010/main" val="3519827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转场/副标题页5">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xmlns="" id="{E917551C-298D-4877-A04D-F9A7D59D329A}"/>
              </a:ext>
            </a:extLst>
          </p:cNvPr>
          <p:cNvGraphicFramePr>
            <a:graphicFrameLocks noChangeAspect="1"/>
          </p:cNvGraphicFramePr>
          <p:nvPr userDrawn="1">
            <p:custDataLst>
              <p:tags r:id="rId2"/>
            </p:custDataLst>
            <p:extLst>
              <p:ext uri="{D42A27DB-BD31-4B8C-83A1-F6EECF244321}">
                <p14:modId xmlns:p14="http://schemas.microsoft.com/office/powerpoint/2010/main" val="16187644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5" name="think-cell Slide" r:id="rId6" imgW="395" imgH="394" progId="TCLayout.ActiveDocument.1">
                  <p:embed/>
                </p:oleObj>
              </mc:Choice>
              <mc:Fallback>
                <p:oleObj name="think-cell Slide" r:id="rId6" imgW="395" imgH="394" progId="TCLayout.ActiveDocument.1">
                  <p:embed/>
                  <p:pic>
                    <p:nvPicPr>
                      <p:cNvPr id="8" name="Object 7" hidden="1">
                        <a:extLst>
                          <a:ext uri="{FF2B5EF4-FFF2-40B4-BE49-F238E27FC236}">
                            <a16:creationId xmlns:a16="http://schemas.microsoft.com/office/drawing/2014/main" xmlns="" id="{E917551C-298D-4877-A04D-F9A7D59D329A}"/>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xmlns="" id="{1D0704BC-6066-42F6-8ED6-A8E3AFB77163}"/>
              </a:ext>
            </a:extLst>
          </p:cNvPr>
          <p:cNvGrpSpPr/>
          <p:nvPr userDrawn="1"/>
        </p:nvGrpSpPr>
        <p:grpSpPr>
          <a:xfrm>
            <a:off x="-3653394" y="3204606"/>
            <a:ext cx="7306787" cy="7306787"/>
            <a:chOff x="2442606" y="-71995"/>
            <a:chExt cx="7306787" cy="7306787"/>
          </a:xfrm>
        </p:grpSpPr>
        <p:sp>
          <p:nvSpPr>
            <p:cNvPr id="10" name="Circle: Hollow 9">
              <a:extLst>
                <a:ext uri="{FF2B5EF4-FFF2-40B4-BE49-F238E27FC236}">
                  <a16:creationId xmlns:a16="http://schemas.microsoft.com/office/drawing/2014/main" xmlns="" id="{41EF0C38-F0BA-43C3-8D9B-0AC566E62506}"/>
                </a:ext>
              </a:extLst>
            </p:cNvPr>
            <p:cNvSpPr/>
            <p:nvPr/>
          </p:nvSpPr>
          <p:spPr>
            <a:xfrm>
              <a:off x="2442606" y="-71995"/>
              <a:ext cx="7306787" cy="7306787"/>
            </a:xfrm>
            <a:prstGeom prst="donut">
              <a:avLst>
                <a:gd name="adj" fmla="val 17222"/>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1" name="Rectangle: Rounded Corners 10">
              <a:extLst>
                <a:ext uri="{FF2B5EF4-FFF2-40B4-BE49-F238E27FC236}">
                  <a16:creationId xmlns:a16="http://schemas.microsoft.com/office/drawing/2014/main" xmlns="" id="{289609B2-FA36-444A-BE0A-E5F36F95BAD3}"/>
                </a:ext>
              </a:extLst>
            </p:cNvPr>
            <p:cNvSpPr/>
            <p:nvPr/>
          </p:nvSpPr>
          <p:spPr>
            <a:xfrm>
              <a:off x="5162549" y="2647948"/>
              <a:ext cx="1866900" cy="1866900"/>
            </a:xfrm>
            <a:prstGeom prst="roundRect">
              <a:avLst/>
            </a:prstGeom>
            <a:noFill/>
            <a:ln w="2032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grpSp>
        <p:nvGrpSpPr>
          <p:cNvPr id="12" name="Group 11">
            <a:extLst>
              <a:ext uri="{FF2B5EF4-FFF2-40B4-BE49-F238E27FC236}">
                <a16:creationId xmlns:a16="http://schemas.microsoft.com/office/drawing/2014/main" xmlns="" id="{BBC1AECF-E936-4BFD-8F65-242AC18E3607}"/>
              </a:ext>
            </a:extLst>
          </p:cNvPr>
          <p:cNvGrpSpPr/>
          <p:nvPr userDrawn="1"/>
        </p:nvGrpSpPr>
        <p:grpSpPr>
          <a:xfrm>
            <a:off x="8538606" y="-3653394"/>
            <a:ext cx="7306787" cy="7306787"/>
            <a:chOff x="2442606" y="-71995"/>
            <a:chExt cx="7306787" cy="7306787"/>
          </a:xfrm>
        </p:grpSpPr>
        <p:sp>
          <p:nvSpPr>
            <p:cNvPr id="13" name="Circle: Hollow 12">
              <a:extLst>
                <a:ext uri="{FF2B5EF4-FFF2-40B4-BE49-F238E27FC236}">
                  <a16:creationId xmlns:a16="http://schemas.microsoft.com/office/drawing/2014/main" xmlns="" id="{3319F64A-6481-4EF7-98ED-BC6D4C7CCCA0}"/>
                </a:ext>
              </a:extLst>
            </p:cNvPr>
            <p:cNvSpPr/>
            <p:nvPr/>
          </p:nvSpPr>
          <p:spPr>
            <a:xfrm>
              <a:off x="2442606" y="-71995"/>
              <a:ext cx="7306787" cy="7306787"/>
            </a:xfrm>
            <a:prstGeom prst="donut">
              <a:avLst>
                <a:gd name="adj" fmla="val 175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4" name="Rectangle: Rounded Corners 13">
              <a:extLst>
                <a:ext uri="{FF2B5EF4-FFF2-40B4-BE49-F238E27FC236}">
                  <a16:creationId xmlns:a16="http://schemas.microsoft.com/office/drawing/2014/main" xmlns="" id="{20B7507D-E56B-4DCE-910A-D3C72DCACA71}"/>
                </a:ext>
              </a:extLst>
            </p:cNvPr>
            <p:cNvSpPr/>
            <p:nvPr/>
          </p:nvSpPr>
          <p:spPr>
            <a:xfrm>
              <a:off x="5162549" y="2647948"/>
              <a:ext cx="1866900" cy="1866900"/>
            </a:xfrm>
            <a:prstGeom prst="roundRect">
              <a:avLst/>
            </a:prstGeom>
            <a:noFill/>
            <a:ln w="203200" cap="rnd">
              <a:solidFill>
                <a:schemeClr val="accent5">
                  <a:alpha val="99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sp>
        <p:nvSpPr>
          <p:cNvPr id="23" name="Rectangle: Rounded Corners 13">
            <a:extLst>
              <a:ext uri="{FF2B5EF4-FFF2-40B4-BE49-F238E27FC236}">
                <a16:creationId xmlns:a16="http://schemas.microsoft.com/office/drawing/2014/main" xmlns="" id="{95B46EC9-D0EA-46F0-A3E1-ED6778EC3458}"/>
              </a:ext>
            </a:extLst>
          </p:cNvPr>
          <p:cNvSpPr/>
          <p:nvPr userDrawn="1"/>
        </p:nvSpPr>
        <p:spPr>
          <a:xfrm>
            <a:off x="4425950" y="1596876"/>
            <a:ext cx="3340100" cy="622300"/>
          </a:xfrm>
          <a:prstGeom prst="roundRect">
            <a:avLst>
              <a:gd name="adj" fmla="val 26472"/>
            </a:avLst>
          </a:prstGeom>
          <a:solidFill>
            <a:schemeClr val="accent5"/>
          </a:solidFill>
          <a:ln w="69850" cap="rnd" cmpd="sng" algn="ctr">
            <a:noFill/>
            <a:prstDash val="solid"/>
            <a:roun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3" name="Freeform: Shape 32">
            <a:extLst>
              <a:ext uri="{FF2B5EF4-FFF2-40B4-BE49-F238E27FC236}">
                <a16:creationId xmlns:a16="http://schemas.microsoft.com/office/drawing/2014/main" xmlns="" id="{1D9A8896-B646-4A38-AC0A-60B885700665}"/>
              </a:ext>
            </a:extLst>
          </p:cNvPr>
          <p:cNvSpPr/>
          <p:nvPr userDrawn="1"/>
        </p:nvSpPr>
        <p:spPr>
          <a:xfrm rot="5400000">
            <a:off x="4438868" y="535953"/>
            <a:ext cx="426738" cy="426738"/>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solidFill>
            <a:schemeClr val="accent5"/>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34" name="Rectangle: Rounded Corners 33">
            <a:extLst>
              <a:ext uri="{FF2B5EF4-FFF2-40B4-BE49-F238E27FC236}">
                <a16:creationId xmlns:a16="http://schemas.microsoft.com/office/drawing/2014/main" xmlns="" id="{66B01F7F-39D5-4F7C-8C3A-AB1CA13BB68C}"/>
              </a:ext>
            </a:extLst>
          </p:cNvPr>
          <p:cNvSpPr/>
          <p:nvPr userDrawn="1"/>
        </p:nvSpPr>
        <p:spPr>
          <a:xfrm>
            <a:off x="4425950" y="2417450"/>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8" name="Rectangle: Rounded Corners 37">
            <a:extLst>
              <a:ext uri="{FF2B5EF4-FFF2-40B4-BE49-F238E27FC236}">
                <a16:creationId xmlns:a16="http://schemas.microsoft.com/office/drawing/2014/main" xmlns="" id="{B69809F8-1D39-4223-9C04-631888BFAAE3}"/>
              </a:ext>
            </a:extLst>
          </p:cNvPr>
          <p:cNvSpPr/>
          <p:nvPr userDrawn="1"/>
        </p:nvSpPr>
        <p:spPr>
          <a:xfrm>
            <a:off x="4425950" y="3238024"/>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39" name="Rectangle: Rounded Corners 38">
            <a:extLst>
              <a:ext uri="{FF2B5EF4-FFF2-40B4-BE49-F238E27FC236}">
                <a16:creationId xmlns:a16="http://schemas.microsoft.com/office/drawing/2014/main" xmlns="" id="{6289460C-4DBE-4455-8A5E-F81E75D83535}"/>
              </a:ext>
            </a:extLst>
          </p:cNvPr>
          <p:cNvSpPr/>
          <p:nvPr userDrawn="1"/>
        </p:nvSpPr>
        <p:spPr>
          <a:xfrm>
            <a:off x="4425950" y="4058598"/>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0" name="Rectangle: Rounded Corners 39">
            <a:extLst>
              <a:ext uri="{FF2B5EF4-FFF2-40B4-BE49-F238E27FC236}">
                <a16:creationId xmlns:a16="http://schemas.microsoft.com/office/drawing/2014/main" xmlns="" id="{14A75EA9-AC26-40F7-AB11-111D8B5CF0D4}"/>
              </a:ext>
            </a:extLst>
          </p:cNvPr>
          <p:cNvSpPr/>
          <p:nvPr userDrawn="1">
            <p:custDataLst>
              <p:tags r:id="rId3"/>
            </p:custDataLst>
          </p:nvPr>
        </p:nvSpPr>
        <p:spPr>
          <a:xfrm>
            <a:off x="4425950" y="4879172"/>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1" name="Rectangle: Rounded Corners 40">
            <a:extLst>
              <a:ext uri="{FF2B5EF4-FFF2-40B4-BE49-F238E27FC236}">
                <a16:creationId xmlns:a16="http://schemas.microsoft.com/office/drawing/2014/main" xmlns="" id="{44CC5DEB-D202-4DF4-AACF-5E1E2EE1B996}"/>
              </a:ext>
            </a:extLst>
          </p:cNvPr>
          <p:cNvSpPr/>
          <p:nvPr userDrawn="1">
            <p:custDataLst>
              <p:tags r:id="rId4"/>
            </p:custDataLst>
          </p:nvPr>
        </p:nvSpPr>
        <p:spPr>
          <a:xfrm>
            <a:off x="4425950" y="5699747"/>
            <a:ext cx="3340100" cy="622300"/>
          </a:xfrm>
          <a:prstGeom prst="roundRect">
            <a:avLst>
              <a:gd name="adj" fmla="val 25510"/>
            </a:avLst>
          </a:prstGeom>
          <a:noFill/>
          <a:ln w="38100" cap="flat" cmpd="sng" algn="ctr">
            <a:solidFill>
              <a:schemeClr val="accent3"/>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2800" b="0" i="0" u="none" strike="noStrike" kern="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42" name="TextBox 41">
            <a:extLst>
              <a:ext uri="{FF2B5EF4-FFF2-40B4-BE49-F238E27FC236}">
                <a16:creationId xmlns:a16="http://schemas.microsoft.com/office/drawing/2014/main" xmlns="" id="{3ADFAF00-AACB-4A5C-A406-34D5E26DAF1D}"/>
              </a:ext>
            </a:extLst>
          </p:cNvPr>
          <p:cNvSpPr txBox="1"/>
          <p:nvPr userDrawn="1"/>
        </p:nvSpPr>
        <p:spPr>
          <a:xfrm>
            <a:off x="4762499" y="-10439"/>
            <a:ext cx="2844800" cy="2554545"/>
          </a:xfrm>
          <a:prstGeom prst="rect">
            <a:avLst/>
          </a:prstGeom>
          <a:noFill/>
          <a:effectLst/>
        </p:spPr>
        <p:txBody>
          <a:bodyPr wrap="square" lIns="0" tIns="0" rIns="0" bIns="0"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de-DE" sz="16600" b="1" i="0" u="none" strike="noStrike" kern="0" cap="none" spc="0" normalizeH="0" baseline="0" noProof="0" dirty="0">
                <a:ln>
                  <a:noFill/>
                </a:ln>
                <a:solidFill>
                  <a:schemeClr val="accent3"/>
                </a:solidFill>
                <a:effectLst/>
                <a:uLnTx/>
                <a:uFillTx/>
                <a:cs typeface="Arial" panose="020B0604020202020204" pitchFamily="34" charset="0"/>
              </a:rPr>
              <a:t>0</a:t>
            </a:r>
            <a:r>
              <a:rPr kumimoji="0" lang="en-US" altLang="zh-CN" sz="16600" b="1" i="0" u="none" strike="noStrike" kern="0" cap="none" spc="0" normalizeH="0" baseline="0" noProof="0" dirty="0">
                <a:ln>
                  <a:noFill/>
                </a:ln>
                <a:solidFill>
                  <a:schemeClr val="accent3"/>
                </a:solidFill>
                <a:effectLst/>
                <a:uLnTx/>
                <a:uFillTx/>
                <a:cs typeface="Arial" panose="020B0604020202020204" pitchFamily="34" charset="0"/>
              </a:rPr>
              <a:t>5</a:t>
            </a:r>
            <a:endParaRPr kumimoji="0" lang="de-DE" sz="16600" b="1" i="0" u="none" strike="noStrike" kern="0" cap="none" spc="0" normalizeH="0" baseline="0" noProof="0" dirty="0">
              <a:ln>
                <a:noFill/>
              </a:ln>
              <a:solidFill>
                <a:schemeClr val="accent3"/>
              </a:solidFill>
              <a:effectLst/>
              <a:uLnTx/>
              <a:uFillTx/>
              <a:cs typeface="Arial" panose="020B0604020202020204" pitchFamily="34" charset="0"/>
            </a:endParaRPr>
          </a:p>
        </p:txBody>
      </p:sp>
      <p:sp>
        <p:nvSpPr>
          <p:cNvPr id="43" name="Text Placeholder 34">
            <a:extLst>
              <a:ext uri="{FF2B5EF4-FFF2-40B4-BE49-F238E27FC236}">
                <a16:creationId xmlns:a16="http://schemas.microsoft.com/office/drawing/2014/main" xmlns="" id="{840DA3F9-E12D-46A7-8407-F5D31E29AAB0}"/>
              </a:ext>
            </a:extLst>
          </p:cNvPr>
          <p:cNvSpPr>
            <a:spLocks noGrp="1"/>
          </p:cNvSpPr>
          <p:nvPr>
            <p:ph type="body" sz="quarter" idx="10" hasCustomPrompt="1"/>
          </p:nvPr>
        </p:nvSpPr>
        <p:spPr>
          <a:xfrm>
            <a:off x="4521200" y="2481263"/>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4" name="Text Placeholder 34">
            <a:extLst>
              <a:ext uri="{FF2B5EF4-FFF2-40B4-BE49-F238E27FC236}">
                <a16:creationId xmlns:a16="http://schemas.microsoft.com/office/drawing/2014/main" xmlns="" id="{78B59B88-E39C-4659-A2AA-4553C15B7E9D}"/>
              </a:ext>
            </a:extLst>
          </p:cNvPr>
          <p:cNvSpPr>
            <a:spLocks noGrp="1"/>
          </p:cNvSpPr>
          <p:nvPr>
            <p:ph type="body" sz="quarter" idx="11" hasCustomPrompt="1"/>
          </p:nvPr>
        </p:nvSpPr>
        <p:spPr>
          <a:xfrm>
            <a:off x="4521200" y="3301524"/>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5" name="Text Placeholder 34">
            <a:extLst>
              <a:ext uri="{FF2B5EF4-FFF2-40B4-BE49-F238E27FC236}">
                <a16:creationId xmlns:a16="http://schemas.microsoft.com/office/drawing/2014/main" xmlns="" id="{0CA9D0B4-56AD-4A4E-8164-4B315054434E}"/>
              </a:ext>
            </a:extLst>
          </p:cNvPr>
          <p:cNvSpPr>
            <a:spLocks noGrp="1"/>
          </p:cNvSpPr>
          <p:nvPr>
            <p:ph type="body" sz="quarter" idx="12" hasCustomPrompt="1"/>
          </p:nvPr>
        </p:nvSpPr>
        <p:spPr>
          <a:xfrm>
            <a:off x="4521200" y="4138721"/>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6" name="Text Placeholder 34">
            <a:extLst>
              <a:ext uri="{FF2B5EF4-FFF2-40B4-BE49-F238E27FC236}">
                <a16:creationId xmlns:a16="http://schemas.microsoft.com/office/drawing/2014/main" xmlns="" id="{F5AABE43-2E25-4CBC-8AA5-5CB81B3BE955}"/>
              </a:ext>
            </a:extLst>
          </p:cNvPr>
          <p:cNvSpPr>
            <a:spLocks noGrp="1"/>
          </p:cNvSpPr>
          <p:nvPr>
            <p:ph type="body" sz="quarter" idx="13" hasCustomPrompt="1"/>
          </p:nvPr>
        </p:nvSpPr>
        <p:spPr>
          <a:xfrm>
            <a:off x="4521200" y="4942672"/>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
        <p:nvSpPr>
          <p:cNvPr id="47" name="Text Placeholder 34">
            <a:extLst>
              <a:ext uri="{FF2B5EF4-FFF2-40B4-BE49-F238E27FC236}">
                <a16:creationId xmlns:a16="http://schemas.microsoft.com/office/drawing/2014/main" xmlns="" id="{4906774E-EAE4-4E8C-A34D-C671DC654CCA}"/>
              </a:ext>
            </a:extLst>
          </p:cNvPr>
          <p:cNvSpPr>
            <a:spLocks noGrp="1"/>
          </p:cNvSpPr>
          <p:nvPr>
            <p:ph type="body" sz="quarter" idx="14" hasCustomPrompt="1"/>
          </p:nvPr>
        </p:nvSpPr>
        <p:spPr>
          <a:xfrm>
            <a:off x="4521200" y="5763247"/>
            <a:ext cx="3181350" cy="495300"/>
          </a:xfrm>
          <a:prstGeom prst="rect">
            <a:avLst/>
          </a:prstGeom>
        </p:spPr>
        <p:txBody>
          <a:bodyPr anchor="ctr"/>
          <a:lstStyle>
            <a:lvl1pPr marL="0" indent="0">
              <a:buNone/>
              <a:defRPr sz="2000"/>
            </a:lvl1pPr>
          </a:lstStyle>
          <a:p>
            <a:pPr lvl="0"/>
            <a:r>
              <a:rPr lang="zh-CN" altLang="en-US" dirty="0"/>
              <a:t>请输入副标题</a:t>
            </a:r>
            <a:endParaRPr lang="de-DE" dirty="0"/>
          </a:p>
        </p:txBody>
      </p:sp>
    </p:spTree>
    <p:extLst>
      <p:ext uri="{BB962C8B-B14F-4D97-AF65-F5344CB8AC3E}">
        <p14:creationId xmlns:p14="http://schemas.microsoft.com/office/powerpoint/2010/main" val="38156868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1-标题文字">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xmlns="" id="{B3F4230D-08ED-4C19-A610-0A8CC457015F}"/>
              </a:ext>
            </a:extLst>
          </p:cNvPr>
          <p:cNvGraphicFramePr>
            <a:graphicFrameLocks noChangeAspect="1"/>
          </p:cNvGraphicFramePr>
          <p:nvPr userDrawn="1">
            <p:custDataLst>
              <p:tags r:id="rId2"/>
            </p:custDataLst>
            <p:extLst>
              <p:ext uri="{D42A27DB-BD31-4B8C-83A1-F6EECF244321}">
                <p14:modId xmlns:p14="http://schemas.microsoft.com/office/powerpoint/2010/main" val="42475197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19" name="think-cell Slide" r:id="rId4" imgW="395" imgH="394" progId="TCLayout.ActiveDocument.1">
                  <p:embed/>
                </p:oleObj>
              </mc:Choice>
              <mc:Fallback>
                <p:oleObj name="think-cell Slide" r:id="rId4" imgW="395" imgH="39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Rectangle 9">
            <a:extLst>
              <a:ext uri="{FF2B5EF4-FFF2-40B4-BE49-F238E27FC236}">
                <a16:creationId xmlns:a16="http://schemas.microsoft.com/office/drawing/2014/main" xmlns="" id="{9E91E6DA-F3CC-4613-91C1-8822F24FC2E8}"/>
              </a:ext>
            </a:extLst>
          </p:cNvPr>
          <p:cNvSpPr/>
          <p:nvPr userDrawn="1"/>
        </p:nvSpPr>
        <p:spPr>
          <a:xfrm flipH="1" flipV="1">
            <a:off x="0" y="6473446"/>
            <a:ext cx="12192001" cy="3933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a typeface="微软雅黑" panose="020B0503020204020204" pitchFamily="34" charset="-122"/>
            </a:endParaRPr>
          </a:p>
        </p:txBody>
      </p:sp>
      <p:sp>
        <p:nvSpPr>
          <p:cNvPr id="11" name="Rectangle 10">
            <a:extLst>
              <a:ext uri="{FF2B5EF4-FFF2-40B4-BE49-F238E27FC236}">
                <a16:creationId xmlns:a16="http://schemas.microsoft.com/office/drawing/2014/main" xmlns="" id="{98D777B3-0912-409F-B835-0D6323099200}"/>
              </a:ext>
            </a:extLst>
          </p:cNvPr>
          <p:cNvSpPr/>
          <p:nvPr userDrawn="1"/>
        </p:nvSpPr>
        <p:spPr>
          <a:xfrm flipV="1">
            <a:off x="0" y="6300683"/>
            <a:ext cx="12192001" cy="174715"/>
          </a:xfrm>
          <a:prstGeom prst="rect">
            <a:avLst/>
          </a:prstGeom>
          <a:gradFill flip="none" rotWithShape="1">
            <a:gsLst>
              <a:gs pos="0">
                <a:schemeClr val="accent4">
                  <a:lumMod val="5000"/>
                  <a:lumOff val="95000"/>
                  <a:alpha val="0"/>
                </a:schemeClr>
              </a:gs>
              <a:gs pos="7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latin typeface="Arial" panose="020B0604020202020204" pitchFamily="34" charset="0"/>
              <a:ea typeface="微软雅黑" panose="020B0503020204020204" pitchFamily="34" charset="-122"/>
            </a:endParaRPr>
          </a:p>
        </p:txBody>
      </p:sp>
      <p:grpSp>
        <p:nvGrpSpPr>
          <p:cNvPr id="24" name="Group 23">
            <a:extLst>
              <a:ext uri="{FF2B5EF4-FFF2-40B4-BE49-F238E27FC236}">
                <a16:creationId xmlns:a16="http://schemas.microsoft.com/office/drawing/2014/main" xmlns="" id="{7EB98467-18A5-44E0-82BA-6F8A16DEDB3F}"/>
              </a:ext>
            </a:extLst>
          </p:cNvPr>
          <p:cNvGrpSpPr/>
          <p:nvPr userDrawn="1"/>
        </p:nvGrpSpPr>
        <p:grpSpPr>
          <a:xfrm flipV="1">
            <a:off x="0" y="-27764"/>
            <a:ext cx="12192001" cy="1224741"/>
            <a:chOff x="0" y="4409197"/>
            <a:chExt cx="12192001" cy="1039103"/>
          </a:xfrm>
        </p:grpSpPr>
        <p:sp>
          <p:nvSpPr>
            <p:cNvPr id="25" name="Rectangle 24">
              <a:extLst>
                <a:ext uri="{FF2B5EF4-FFF2-40B4-BE49-F238E27FC236}">
                  <a16:creationId xmlns:a16="http://schemas.microsoft.com/office/drawing/2014/main" xmlns="" id="{E0F82CE1-3F7B-40D4-8020-C994FCE390B4}"/>
                </a:ext>
              </a:extLst>
            </p:cNvPr>
            <p:cNvSpPr/>
            <p:nvPr/>
          </p:nvSpPr>
          <p:spPr>
            <a:xfrm flipH="1">
              <a:off x="0" y="5280491"/>
              <a:ext cx="12192001" cy="167809"/>
            </a:xfrm>
            <a:prstGeom prst="rect">
              <a:avLst/>
            </a:prstGeom>
            <a:gradFill flip="none" rotWithShape="1">
              <a:gsLst>
                <a:gs pos="0">
                  <a:schemeClr val="accent4">
                    <a:lumMod val="5000"/>
                    <a:lumOff val="95000"/>
                    <a:alpha val="0"/>
                  </a:schemeClr>
                </a:gs>
                <a:gs pos="9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26" name="Rectangle: Single Corner Rounded 25">
              <a:extLst>
                <a:ext uri="{FF2B5EF4-FFF2-40B4-BE49-F238E27FC236}">
                  <a16:creationId xmlns:a16="http://schemas.microsoft.com/office/drawing/2014/main" xmlns="" id="{716ED34D-69CE-4E72-961B-CDABA3EAFB80}"/>
                </a:ext>
              </a:extLst>
            </p:cNvPr>
            <p:cNvSpPr/>
            <p:nvPr/>
          </p:nvSpPr>
          <p:spPr>
            <a:xfrm>
              <a:off x="0" y="4409197"/>
              <a:ext cx="12192001" cy="887653"/>
            </a:xfrm>
            <a:prstGeom prst="round1Rect">
              <a:avLst>
                <a:gd name="adj" fmla="val 3089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lumMod val="75000"/>
                    <a:lumOff val="25000"/>
                  </a:schemeClr>
                </a:solidFill>
                <a:latin typeface="Arial" panose="020B0604020202020204" pitchFamily="34" charset="0"/>
                <a:ea typeface="微软雅黑" panose="020B0503020204020204" pitchFamily="34" charset="-122"/>
              </a:endParaRPr>
            </a:p>
          </p:txBody>
        </p:sp>
      </p:grpSp>
      <p:sp>
        <p:nvSpPr>
          <p:cNvPr id="35" name="Text Placeholder 34">
            <a:extLst>
              <a:ext uri="{FF2B5EF4-FFF2-40B4-BE49-F238E27FC236}">
                <a16:creationId xmlns:a16="http://schemas.microsoft.com/office/drawing/2014/main" xmlns="" id="{9EAB2F6A-B6C0-4F82-8C83-7250FE594702}"/>
              </a:ext>
            </a:extLst>
          </p:cNvPr>
          <p:cNvSpPr>
            <a:spLocks noGrp="1"/>
          </p:cNvSpPr>
          <p:nvPr>
            <p:ph type="body" sz="quarter" idx="10" hasCustomPrompt="1"/>
          </p:nvPr>
        </p:nvSpPr>
        <p:spPr>
          <a:xfrm>
            <a:off x="695326" y="1446213"/>
            <a:ext cx="10801349" cy="397378"/>
          </a:xfrm>
          <a:prstGeom prst="rect">
            <a:avLst/>
          </a:prstGeom>
        </p:spPr>
        <p:txBody>
          <a:bodyPr lIns="0" tIns="0" rIns="0" bIns="0" anchor="ctr"/>
          <a:lstStyle>
            <a:lvl1pPr marL="0" indent="0">
              <a:buNone/>
              <a:defRPr sz="2000"/>
            </a:lvl1pPr>
          </a:lstStyle>
          <a:p>
            <a:pPr lvl="0"/>
            <a:r>
              <a:rPr lang="zh-CN" altLang="en-US" dirty="0"/>
              <a:t>正文标题，</a:t>
            </a:r>
            <a:r>
              <a:rPr lang="en-US" altLang="zh-CN" dirty="0"/>
              <a:t>20</a:t>
            </a:r>
            <a:r>
              <a:rPr lang="zh-CN" altLang="en-US" dirty="0"/>
              <a:t>号</a:t>
            </a:r>
            <a:endParaRPr lang="de-DE" dirty="0"/>
          </a:p>
        </p:txBody>
      </p:sp>
      <p:sp>
        <p:nvSpPr>
          <p:cNvPr id="40" name="Text Placeholder 39">
            <a:extLst>
              <a:ext uri="{FF2B5EF4-FFF2-40B4-BE49-F238E27FC236}">
                <a16:creationId xmlns:a16="http://schemas.microsoft.com/office/drawing/2014/main" xmlns="" id="{7EB76A8D-A01C-42C5-ABF2-0A0AFF61627E}"/>
              </a:ext>
            </a:extLst>
          </p:cNvPr>
          <p:cNvSpPr>
            <a:spLocks noGrp="1"/>
          </p:cNvSpPr>
          <p:nvPr>
            <p:ph type="body" sz="quarter" idx="12" hasCustomPrompt="1"/>
          </p:nvPr>
        </p:nvSpPr>
        <p:spPr>
          <a:xfrm>
            <a:off x="695326" y="319228"/>
            <a:ext cx="10801349" cy="733252"/>
          </a:xfrm>
          <a:prstGeom prst="rect">
            <a:avLst/>
          </a:prstGeom>
        </p:spPr>
        <p:txBody>
          <a:bodyPr lIns="0" tIns="0" rIns="0" bIns="0" anchor="t"/>
          <a:lstStyle>
            <a:lvl1pPr marL="0" indent="0">
              <a:lnSpc>
                <a:spcPct val="100000"/>
              </a:lnSpc>
              <a:spcBef>
                <a:spcPts val="0"/>
              </a:spcBef>
              <a:buNone/>
              <a:defRPr sz="2400" b="1">
                <a:solidFill>
                  <a:schemeClr val="bg1"/>
                </a:solidFill>
              </a:defRPr>
            </a:lvl1pPr>
          </a:lstStyle>
          <a:p>
            <a:pPr lvl="0"/>
            <a:r>
              <a:rPr lang="zh-CN" altLang="en-US" dirty="0"/>
              <a:t>主标题，</a:t>
            </a:r>
            <a:r>
              <a:rPr lang="en-US" altLang="zh-CN" dirty="0"/>
              <a:t>24</a:t>
            </a:r>
            <a:r>
              <a:rPr lang="zh-CN" altLang="en-US" dirty="0"/>
              <a:t>号，加粗</a:t>
            </a:r>
            <a:endParaRPr lang="en-US" altLang="zh-CN" dirty="0"/>
          </a:p>
        </p:txBody>
      </p:sp>
      <p:sp>
        <p:nvSpPr>
          <p:cNvPr id="3" name="Content Placeholder 2">
            <a:extLst>
              <a:ext uri="{FF2B5EF4-FFF2-40B4-BE49-F238E27FC236}">
                <a16:creationId xmlns:a16="http://schemas.microsoft.com/office/drawing/2014/main" xmlns="" id="{0AC36BA1-1CD8-4A1E-AF62-CD07EDEFEB18}"/>
              </a:ext>
            </a:extLst>
          </p:cNvPr>
          <p:cNvSpPr>
            <a:spLocks noGrp="1"/>
          </p:cNvSpPr>
          <p:nvPr>
            <p:ph sz="quarter" idx="15" hasCustomPrompt="1"/>
          </p:nvPr>
        </p:nvSpPr>
        <p:spPr>
          <a:xfrm>
            <a:off x="694938" y="6592107"/>
            <a:ext cx="8169663" cy="174715"/>
          </a:xfrm>
          <a:prstGeom prst="rect">
            <a:avLst/>
          </a:prstGeom>
        </p:spPr>
        <p:txBody>
          <a:bodyPr lIns="0" tIns="0" rIns="0" bIns="0" anchor="ctr"/>
          <a:lstStyle>
            <a:lvl1pPr marL="0" indent="0">
              <a:lnSpc>
                <a:spcPct val="100000"/>
              </a:lnSpc>
              <a:spcBef>
                <a:spcPts val="0"/>
              </a:spcBef>
              <a:buNone/>
              <a:defRPr sz="1000">
                <a:solidFill>
                  <a:schemeClr val="bg1"/>
                </a:solidFill>
              </a:defRPr>
            </a:lvl1pPr>
            <a:lvl2pPr>
              <a:defRPr sz="1050"/>
            </a:lvl2pPr>
            <a:lvl3pPr>
              <a:defRPr sz="1000"/>
            </a:lvl3pPr>
            <a:lvl4pPr>
              <a:defRPr sz="900"/>
            </a:lvl4pPr>
            <a:lvl5pPr>
              <a:defRPr sz="900"/>
            </a:lvl5pPr>
          </a:lstStyle>
          <a:p>
            <a:pPr lvl="0"/>
            <a:r>
              <a:rPr lang="zh-CN" altLang="en-US" dirty="0"/>
              <a:t>资料来源</a:t>
            </a:r>
            <a:r>
              <a:rPr lang="en-US" altLang="zh-CN" dirty="0"/>
              <a:t>/</a:t>
            </a:r>
            <a:r>
              <a:rPr lang="zh-CN" altLang="en-US" dirty="0"/>
              <a:t>备注：</a:t>
            </a:r>
            <a:r>
              <a:rPr lang="en-US" altLang="zh-CN" dirty="0"/>
              <a:t>10</a:t>
            </a:r>
            <a:r>
              <a:rPr lang="zh-CN" altLang="en-US" dirty="0"/>
              <a:t>号</a:t>
            </a:r>
            <a:endParaRPr lang="de-DE" dirty="0"/>
          </a:p>
        </p:txBody>
      </p:sp>
      <p:sp>
        <p:nvSpPr>
          <p:cNvPr id="5" name="Text Placeholder 4">
            <a:extLst>
              <a:ext uri="{FF2B5EF4-FFF2-40B4-BE49-F238E27FC236}">
                <a16:creationId xmlns:a16="http://schemas.microsoft.com/office/drawing/2014/main" xmlns="" id="{58FE52A5-0F1E-4BF6-B386-0D251CD0884A}"/>
              </a:ext>
            </a:extLst>
          </p:cNvPr>
          <p:cNvSpPr>
            <a:spLocks noGrp="1"/>
          </p:cNvSpPr>
          <p:nvPr>
            <p:ph type="body" sz="quarter" idx="17" hasCustomPrompt="1"/>
          </p:nvPr>
        </p:nvSpPr>
        <p:spPr>
          <a:xfrm>
            <a:off x="695324" y="2033193"/>
            <a:ext cx="10801349" cy="4063359"/>
          </a:xfrm>
          <a:prstGeom prst="rect">
            <a:avLst/>
          </a:prstGeom>
        </p:spPr>
        <p:txBody>
          <a:bodyPr lIns="0" tIns="0" rIns="0" bIns="0"/>
          <a:lstStyle>
            <a:lvl1pPr>
              <a:defRPr sz="1800"/>
            </a:lvl1pPr>
            <a:lvl2pPr>
              <a:defRPr sz="1600"/>
            </a:lvl2pPr>
            <a:lvl3pPr>
              <a:defRPr sz="1400"/>
            </a:lvl3pPr>
            <a:lvl4pPr marL="1371600" indent="0">
              <a:buNone/>
              <a:defRPr/>
            </a:lvl4pPr>
          </a:lstStyle>
          <a:p>
            <a:pPr lvl="0"/>
            <a:r>
              <a:rPr lang="zh-CN" altLang="en-US" dirty="0"/>
              <a:t>第一层级</a:t>
            </a:r>
            <a:endParaRPr lang="en-US" dirty="0"/>
          </a:p>
          <a:p>
            <a:pPr lvl="1"/>
            <a:r>
              <a:rPr lang="zh-CN" altLang="en-US" dirty="0"/>
              <a:t>第二层级</a:t>
            </a:r>
            <a:endParaRPr lang="en-US" dirty="0"/>
          </a:p>
          <a:p>
            <a:pPr lvl="2"/>
            <a:r>
              <a:rPr lang="zh-CN" altLang="en-US" dirty="0"/>
              <a:t>第三层级</a:t>
            </a:r>
            <a:endParaRPr lang="en-US" dirty="0"/>
          </a:p>
        </p:txBody>
      </p:sp>
    </p:spTree>
    <p:extLst>
      <p:ext uri="{BB962C8B-B14F-4D97-AF65-F5344CB8AC3E}">
        <p14:creationId xmlns:p14="http://schemas.microsoft.com/office/powerpoint/2010/main" val="2604102353"/>
      </p:ext>
    </p:extLst>
  </p:cSld>
  <p:clrMapOvr>
    <a:masterClrMapping/>
  </p:clrMapOvr>
  <p:extLst>
    <p:ext uri="{DCECCB84-F9BA-43D5-87BE-67443E8EF086}">
      <p15:sldGuideLst xmlns:p15="http://schemas.microsoft.com/office/powerpoint/2012/main">
        <p15:guide id="1" orient="horz" pos="3861">
          <p15:clr>
            <a:srgbClr val="FBAE40"/>
          </p15:clr>
        </p15:guide>
        <p15:guide id="2" pos="438">
          <p15:clr>
            <a:srgbClr val="FBAE40"/>
          </p15:clr>
        </p15:guide>
        <p15:guide id="3" pos="7265">
          <p15:clr>
            <a:srgbClr val="FBAE40"/>
          </p15:clr>
        </p15:guide>
        <p15:guide id="4" orient="horz" pos="913">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页2-无正文">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xmlns="" id="{B3F4230D-08ED-4C19-A610-0A8CC457015F}"/>
              </a:ext>
            </a:extLst>
          </p:cNvPr>
          <p:cNvGraphicFramePr>
            <a:graphicFrameLocks noChangeAspect="1"/>
          </p:cNvGraphicFramePr>
          <p:nvPr userDrawn="1">
            <p:custDataLst>
              <p:tags r:id="rId2"/>
            </p:custDataLst>
            <p:extLst>
              <p:ext uri="{D42A27DB-BD31-4B8C-83A1-F6EECF244321}">
                <p14:modId xmlns:p14="http://schemas.microsoft.com/office/powerpoint/2010/main" val="35806113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43" name="think-cell Slide" r:id="rId4" imgW="395" imgH="394" progId="TCLayout.ActiveDocument.1">
                  <p:embed/>
                </p:oleObj>
              </mc:Choice>
              <mc:Fallback>
                <p:oleObj name="think-cell Slide" r:id="rId4" imgW="395" imgH="394" progId="TCLayout.ActiveDocument.1">
                  <p:embed/>
                  <p:pic>
                    <p:nvPicPr>
                      <p:cNvPr id="9" name="Object 8" hidden="1">
                        <a:extLst>
                          <a:ext uri="{FF2B5EF4-FFF2-40B4-BE49-F238E27FC236}">
                            <a16:creationId xmlns:a16="http://schemas.microsoft.com/office/drawing/2014/main" xmlns="" id="{B3F4230D-08ED-4C19-A610-0A8CC457015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0" name="Rectangle 9">
            <a:extLst>
              <a:ext uri="{FF2B5EF4-FFF2-40B4-BE49-F238E27FC236}">
                <a16:creationId xmlns:a16="http://schemas.microsoft.com/office/drawing/2014/main" xmlns="" id="{9E91E6DA-F3CC-4613-91C1-8822F24FC2E8}"/>
              </a:ext>
            </a:extLst>
          </p:cNvPr>
          <p:cNvSpPr/>
          <p:nvPr userDrawn="1"/>
        </p:nvSpPr>
        <p:spPr>
          <a:xfrm flipH="1" flipV="1">
            <a:off x="0" y="6473446"/>
            <a:ext cx="12192001" cy="3933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atin typeface="Arial" panose="020B0604020202020204" pitchFamily="34" charset="0"/>
              <a:ea typeface="微软雅黑" panose="020B0503020204020204" pitchFamily="34" charset="-122"/>
            </a:endParaRPr>
          </a:p>
        </p:txBody>
      </p:sp>
      <p:sp>
        <p:nvSpPr>
          <p:cNvPr id="11" name="Rectangle 10">
            <a:extLst>
              <a:ext uri="{FF2B5EF4-FFF2-40B4-BE49-F238E27FC236}">
                <a16:creationId xmlns:a16="http://schemas.microsoft.com/office/drawing/2014/main" xmlns="" id="{98D777B3-0912-409F-B835-0D6323099200}"/>
              </a:ext>
            </a:extLst>
          </p:cNvPr>
          <p:cNvSpPr/>
          <p:nvPr userDrawn="1"/>
        </p:nvSpPr>
        <p:spPr>
          <a:xfrm flipV="1">
            <a:off x="0" y="6300683"/>
            <a:ext cx="12192001" cy="174715"/>
          </a:xfrm>
          <a:prstGeom prst="rect">
            <a:avLst/>
          </a:prstGeom>
          <a:gradFill flip="none" rotWithShape="1">
            <a:gsLst>
              <a:gs pos="0">
                <a:schemeClr val="accent4">
                  <a:lumMod val="5000"/>
                  <a:lumOff val="95000"/>
                  <a:alpha val="0"/>
                </a:schemeClr>
              </a:gs>
              <a:gs pos="7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latin typeface="Arial" panose="020B0604020202020204" pitchFamily="34" charset="0"/>
              <a:ea typeface="微软雅黑" panose="020B0503020204020204" pitchFamily="34" charset="-122"/>
            </a:endParaRPr>
          </a:p>
        </p:txBody>
      </p:sp>
      <p:grpSp>
        <p:nvGrpSpPr>
          <p:cNvPr id="24" name="Group 23">
            <a:extLst>
              <a:ext uri="{FF2B5EF4-FFF2-40B4-BE49-F238E27FC236}">
                <a16:creationId xmlns:a16="http://schemas.microsoft.com/office/drawing/2014/main" xmlns="" id="{7EB98467-18A5-44E0-82BA-6F8A16DEDB3F}"/>
              </a:ext>
            </a:extLst>
          </p:cNvPr>
          <p:cNvGrpSpPr/>
          <p:nvPr userDrawn="1"/>
        </p:nvGrpSpPr>
        <p:grpSpPr>
          <a:xfrm flipV="1">
            <a:off x="0" y="-27764"/>
            <a:ext cx="12192001" cy="1224741"/>
            <a:chOff x="0" y="4409197"/>
            <a:chExt cx="12192001" cy="1039103"/>
          </a:xfrm>
        </p:grpSpPr>
        <p:sp>
          <p:nvSpPr>
            <p:cNvPr id="25" name="Rectangle 24">
              <a:extLst>
                <a:ext uri="{FF2B5EF4-FFF2-40B4-BE49-F238E27FC236}">
                  <a16:creationId xmlns:a16="http://schemas.microsoft.com/office/drawing/2014/main" xmlns="" id="{E0F82CE1-3F7B-40D4-8020-C994FCE390B4}"/>
                </a:ext>
              </a:extLst>
            </p:cNvPr>
            <p:cNvSpPr/>
            <p:nvPr/>
          </p:nvSpPr>
          <p:spPr>
            <a:xfrm flipH="1">
              <a:off x="0" y="5280491"/>
              <a:ext cx="12192001" cy="167809"/>
            </a:xfrm>
            <a:prstGeom prst="rect">
              <a:avLst/>
            </a:prstGeom>
            <a:gradFill flip="none" rotWithShape="1">
              <a:gsLst>
                <a:gs pos="0">
                  <a:schemeClr val="accent4">
                    <a:lumMod val="5000"/>
                    <a:lumOff val="95000"/>
                    <a:alpha val="0"/>
                  </a:schemeClr>
                </a:gs>
                <a:gs pos="99000">
                  <a:schemeClr val="accent5"/>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ea typeface="微软雅黑" panose="020B0503020204020204" pitchFamily="34" charset="-122"/>
              </a:endParaRPr>
            </a:p>
          </p:txBody>
        </p:sp>
        <p:sp>
          <p:nvSpPr>
            <p:cNvPr id="26" name="Rectangle: Single Corner Rounded 25">
              <a:extLst>
                <a:ext uri="{FF2B5EF4-FFF2-40B4-BE49-F238E27FC236}">
                  <a16:creationId xmlns:a16="http://schemas.microsoft.com/office/drawing/2014/main" xmlns="" id="{716ED34D-69CE-4E72-961B-CDABA3EAFB80}"/>
                </a:ext>
              </a:extLst>
            </p:cNvPr>
            <p:cNvSpPr/>
            <p:nvPr/>
          </p:nvSpPr>
          <p:spPr>
            <a:xfrm>
              <a:off x="0" y="4409197"/>
              <a:ext cx="12192001" cy="887653"/>
            </a:xfrm>
            <a:prstGeom prst="round1Rect">
              <a:avLst>
                <a:gd name="adj" fmla="val 3089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schemeClr val="tx1">
                    <a:lumMod val="75000"/>
                    <a:lumOff val="25000"/>
                  </a:schemeClr>
                </a:solidFill>
                <a:latin typeface="Arial" panose="020B0604020202020204" pitchFamily="34" charset="0"/>
                <a:ea typeface="微软雅黑" panose="020B0503020204020204" pitchFamily="34" charset="-122"/>
              </a:endParaRPr>
            </a:p>
          </p:txBody>
        </p:sp>
      </p:grpSp>
      <p:sp>
        <p:nvSpPr>
          <p:cNvPr id="40" name="Text Placeholder 39">
            <a:extLst>
              <a:ext uri="{FF2B5EF4-FFF2-40B4-BE49-F238E27FC236}">
                <a16:creationId xmlns:a16="http://schemas.microsoft.com/office/drawing/2014/main" xmlns="" id="{7EB76A8D-A01C-42C5-ABF2-0A0AFF61627E}"/>
              </a:ext>
            </a:extLst>
          </p:cNvPr>
          <p:cNvSpPr>
            <a:spLocks noGrp="1"/>
          </p:cNvSpPr>
          <p:nvPr>
            <p:ph type="body" sz="quarter" idx="12" hasCustomPrompt="1"/>
          </p:nvPr>
        </p:nvSpPr>
        <p:spPr>
          <a:xfrm>
            <a:off x="695326" y="319228"/>
            <a:ext cx="10801349" cy="733252"/>
          </a:xfrm>
          <a:prstGeom prst="rect">
            <a:avLst/>
          </a:prstGeom>
        </p:spPr>
        <p:txBody>
          <a:bodyPr lIns="0" tIns="0" rIns="0" bIns="0" anchor="t"/>
          <a:lstStyle>
            <a:lvl1pPr marL="0" indent="0">
              <a:lnSpc>
                <a:spcPct val="100000"/>
              </a:lnSpc>
              <a:spcBef>
                <a:spcPts val="0"/>
              </a:spcBef>
              <a:buNone/>
              <a:defRPr sz="2400" b="1">
                <a:solidFill>
                  <a:schemeClr val="bg1"/>
                </a:solidFill>
              </a:defRPr>
            </a:lvl1pPr>
          </a:lstStyle>
          <a:p>
            <a:pPr lvl="0"/>
            <a:r>
              <a:rPr lang="zh-CN" altLang="en-US" dirty="0"/>
              <a:t>主标题，</a:t>
            </a:r>
            <a:r>
              <a:rPr lang="en-US" altLang="zh-CN" dirty="0"/>
              <a:t>24</a:t>
            </a:r>
            <a:r>
              <a:rPr lang="zh-CN" altLang="en-US" dirty="0"/>
              <a:t>号，加粗</a:t>
            </a:r>
            <a:endParaRPr lang="en-US" altLang="zh-CN" dirty="0"/>
          </a:p>
        </p:txBody>
      </p:sp>
      <p:sp>
        <p:nvSpPr>
          <p:cNvPr id="3" name="Content Placeholder 2">
            <a:extLst>
              <a:ext uri="{FF2B5EF4-FFF2-40B4-BE49-F238E27FC236}">
                <a16:creationId xmlns:a16="http://schemas.microsoft.com/office/drawing/2014/main" xmlns="" id="{0AC36BA1-1CD8-4A1E-AF62-CD07EDEFEB18}"/>
              </a:ext>
            </a:extLst>
          </p:cNvPr>
          <p:cNvSpPr>
            <a:spLocks noGrp="1"/>
          </p:cNvSpPr>
          <p:nvPr>
            <p:ph sz="quarter" idx="15" hasCustomPrompt="1"/>
          </p:nvPr>
        </p:nvSpPr>
        <p:spPr>
          <a:xfrm>
            <a:off x="694938" y="6592107"/>
            <a:ext cx="8169663" cy="174715"/>
          </a:xfrm>
          <a:prstGeom prst="rect">
            <a:avLst/>
          </a:prstGeom>
        </p:spPr>
        <p:txBody>
          <a:bodyPr lIns="0" tIns="0" rIns="0" bIns="0" anchor="ctr"/>
          <a:lstStyle>
            <a:lvl1pPr marL="0" indent="0">
              <a:lnSpc>
                <a:spcPct val="100000"/>
              </a:lnSpc>
              <a:spcBef>
                <a:spcPts val="0"/>
              </a:spcBef>
              <a:buNone/>
              <a:defRPr sz="1000">
                <a:solidFill>
                  <a:schemeClr val="bg1"/>
                </a:solidFill>
              </a:defRPr>
            </a:lvl1pPr>
            <a:lvl2pPr>
              <a:defRPr sz="1050"/>
            </a:lvl2pPr>
            <a:lvl3pPr>
              <a:defRPr sz="1000"/>
            </a:lvl3pPr>
            <a:lvl4pPr>
              <a:defRPr sz="900"/>
            </a:lvl4pPr>
            <a:lvl5pPr>
              <a:defRPr sz="900"/>
            </a:lvl5pPr>
          </a:lstStyle>
          <a:p>
            <a:pPr lvl="0"/>
            <a:r>
              <a:rPr lang="zh-CN" altLang="en-US" dirty="0"/>
              <a:t>资料来源</a:t>
            </a:r>
            <a:r>
              <a:rPr lang="en-US" altLang="zh-CN" dirty="0"/>
              <a:t>/</a:t>
            </a:r>
            <a:r>
              <a:rPr lang="zh-CN" altLang="en-US" dirty="0"/>
              <a:t>备注：</a:t>
            </a:r>
            <a:r>
              <a:rPr lang="en-US" altLang="zh-CN" dirty="0"/>
              <a:t>10</a:t>
            </a:r>
            <a:r>
              <a:rPr lang="zh-CN" altLang="en-US" dirty="0"/>
              <a:t>号</a:t>
            </a:r>
            <a:endParaRPr lang="de-DE" dirty="0"/>
          </a:p>
        </p:txBody>
      </p:sp>
    </p:spTree>
    <p:extLst>
      <p:ext uri="{BB962C8B-B14F-4D97-AF65-F5344CB8AC3E}">
        <p14:creationId xmlns:p14="http://schemas.microsoft.com/office/powerpoint/2010/main" val="1109152510"/>
      </p:ext>
    </p:extLst>
  </p:cSld>
  <p:clrMapOvr>
    <a:masterClrMapping/>
  </p:clrMapOvr>
  <p:extLst>
    <p:ext uri="{DCECCB84-F9BA-43D5-87BE-67443E8EF086}">
      <p15:sldGuideLst xmlns:p15="http://schemas.microsoft.com/office/powerpoint/2012/main">
        <p15:guide id="1" orient="horz" pos="3861">
          <p15:clr>
            <a:srgbClr val="FBAE40"/>
          </p15:clr>
        </p15:guide>
        <p15:guide id="2" pos="438">
          <p15:clr>
            <a:srgbClr val="FBAE40"/>
          </p15:clr>
        </p15:guide>
        <p15:guide id="3" pos="7242">
          <p15:clr>
            <a:srgbClr val="FBAE40"/>
          </p15:clr>
        </p15:guide>
        <p15:guide id="4" orient="horz" pos="913">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21"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vmlDrawing" Target="../drawings/vmlDrawing1.vml"/><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xmlns="" id="{ACF5B24C-C162-4EA6-A564-44DF8CF2C972}"/>
              </a:ext>
            </a:extLst>
          </p:cNvPr>
          <p:cNvGraphicFramePr>
            <a:graphicFrameLocks noChangeAspect="1"/>
          </p:cNvGraphicFramePr>
          <p:nvPr userDrawn="1">
            <p:custDataLst>
              <p:tags r:id="rId18"/>
            </p:custDataLst>
            <p:extLst>
              <p:ext uri="{D42A27DB-BD31-4B8C-83A1-F6EECF244321}">
                <p14:modId xmlns:p14="http://schemas.microsoft.com/office/powerpoint/2010/main" val="31112811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7" name="think-cell Slide" r:id="rId20" imgW="395" imgH="394" progId="TCLayout.ActiveDocument.1">
                  <p:embed/>
                </p:oleObj>
              </mc:Choice>
              <mc:Fallback>
                <p:oleObj name="think-cell Slide" r:id="rId20" imgW="395" imgH="394" progId="TCLayout.ActiveDocument.1">
                  <p:embed/>
                  <p:pic>
                    <p:nvPicPr>
                      <p:cNvPr id="0" name=""/>
                      <p:cNvPicPr/>
                      <p:nvPr/>
                    </p:nvPicPr>
                    <p:blipFill>
                      <a:blip r:embed="rId21"/>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34972335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8" r:id="rId4"/>
    <p:sldLayoutId id="2147483668" r:id="rId5"/>
    <p:sldLayoutId id="2147483669" r:id="rId6"/>
    <p:sldLayoutId id="2147483670" r:id="rId7"/>
    <p:sldLayoutId id="2147483654" r:id="rId8"/>
    <p:sldLayoutId id="2147483664" r:id="rId9"/>
    <p:sldLayoutId id="2147483665" r:id="rId10"/>
    <p:sldLayoutId id="2147483666" r:id="rId11"/>
    <p:sldLayoutId id="2147483667" r:id="rId12"/>
    <p:sldLayoutId id="2147483655" r:id="rId13"/>
    <p:sldLayoutId id="2147483657" r:id="rId14"/>
    <p:sldLayoutId id="2147483663" r:id="rId15"/>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4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5.xml"/><Relationship Id="rId1" Type="http://schemas.openxmlformats.org/officeDocument/2006/relationships/vmlDrawing" Target="../drawings/vmlDrawing19.vml"/><Relationship Id="rId5" Type="http://schemas.openxmlformats.org/officeDocument/2006/relationships/image" Target="../media/image1.emf"/><Relationship Id="rId4" Type="http://schemas.openxmlformats.org/officeDocument/2006/relationships/oleObject" Target="../embeddings/oleObject19.bin"/></Relationships>
</file>

<file path=ppt/slides/_rels/slide1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47.xml"/><Relationship Id="rId7" Type="http://schemas.openxmlformats.org/officeDocument/2006/relationships/oleObject" Target="../embeddings/oleObject20.bin"/><Relationship Id="rId2" Type="http://schemas.openxmlformats.org/officeDocument/2006/relationships/tags" Target="../tags/tag46.xml"/><Relationship Id="rId1" Type="http://schemas.openxmlformats.org/officeDocument/2006/relationships/vmlDrawing" Target="../drawings/vmlDrawing20.vml"/><Relationship Id="rId6" Type="http://schemas.openxmlformats.org/officeDocument/2006/relationships/slideLayout" Target="../slideLayouts/slideLayout9.xml"/><Relationship Id="rId5" Type="http://schemas.openxmlformats.org/officeDocument/2006/relationships/tags" Target="../tags/tag49.xml"/><Relationship Id="rId4" Type="http://schemas.openxmlformats.org/officeDocument/2006/relationships/tags" Target="../tags/tag4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0.xml"/><Relationship Id="rId1" Type="http://schemas.openxmlformats.org/officeDocument/2006/relationships/vmlDrawing" Target="../drawings/vmlDrawing21.vml"/><Relationship Id="rId5" Type="http://schemas.openxmlformats.org/officeDocument/2006/relationships/image" Target="../media/image1.emf"/><Relationship Id="rId4" Type="http://schemas.openxmlformats.org/officeDocument/2006/relationships/oleObject" Target="../embeddings/oleObject21.bin"/></Relationships>
</file>

<file path=ppt/slides/_rels/slide14.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image" Target="../media/image7.jpg"/><Relationship Id="rId5" Type="http://schemas.openxmlformats.org/officeDocument/2006/relationships/slideLayout" Target="../slideLayouts/slideLayout9.xml"/><Relationship Id="rId4" Type="http://schemas.openxmlformats.org/officeDocument/2006/relationships/tags" Target="../tags/tag5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56.xml"/><Relationship Id="rId7" Type="http://schemas.openxmlformats.org/officeDocument/2006/relationships/oleObject" Target="../embeddings/oleObject22.bin"/><Relationship Id="rId2" Type="http://schemas.openxmlformats.org/officeDocument/2006/relationships/tags" Target="../tags/tag55.xml"/><Relationship Id="rId1" Type="http://schemas.openxmlformats.org/officeDocument/2006/relationships/vmlDrawing" Target="../drawings/vmlDrawing22.vml"/><Relationship Id="rId6" Type="http://schemas.openxmlformats.org/officeDocument/2006/relationships/slideLayout" Target="../slideLayouts/slideLayout9.xml"/><Relationship Id="rId5" Type="http://schemas.openxmlformats.org/officeDocument/2006/relationships/tags" Target="../tags/tag58.xml"/><Relationship Id="rId4" Type="http://schemas.openxmlformats.org/officeDocument/2006/relationships/tags" Target="../tags/tag5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59.xml"/><Relationship Id="rId1" Type="http://schemas.openxmlformats.org/officeDocument/2006/relationships/vmlDrawing" Target="../drawings/vmlDrawing23.v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23.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9.xml"/><Relationship Id="rId7" Type="http://schemas.openxmlformats.org/officeDocument/2006/relationships/hyperlink" Target="https://pngimg.com/download/11590" TargetMode="External"/><Relationship Id="rId2" Type="http://schemas.openxmlformats.org/officeDocument/2006/relationships/tags" Target="../tags/tag60.xml"/><Relationship Id="rId1" Type="http://schemas.openxmlformats.org/officeDocument/2006/relationships/vmlDrawing" Target="../drawings/vmlDrawing24.vml"/><Relationship Id="rId6" Type="http://schemas.openxmlformats.org/officeDocument/2006/relationships/image" Target="../media/image8.png"/><Relationship Id="rId5" Type="http://schemas.openxmlformats.org/officeDocument/2006/relationships/image" Target="../media/image1.emf"/><Relationship Id="rId4" Type="http://schemas.openxmlformats.org/officeDocument/2006/relationships/oleObject" Target="../embeddings/oleObject24.bin"/><Relationship Id="rId9" Type="http://schemas.openxmlformats.org/officeDocument/2006/relationships/hyperlink" Target="http://www.pngall.com/thinking-woman-png/download/41479"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tags" Target="../tags/tag62.xml"/><Relationship Id="rId7" Type="http://schemas.openxmlformats.org/officeDocument/2006/relationships/oleObject" Target="../embeddings/oleObject25.bin"/><Relationship Id="rId2" Type="http://schemas.openxmlformats.org/officeDocument/2006/relationships/tags" Target="../tags/tag61.xml"/><Relationship Id="rId1" Type="http://schemas.openxmlformats.org/officeDocument/2006/relationships/vmlDrawing" Target="../drawings/vmlDrawing25.vml"/><Relationship Id="rId6" Type="http://schemas.openxmlformats.org/officeDocument/2006/relationships/slideLayout" Target="../slideLayouts/slideLayout9.xml"/><Relationship Id="rId11" Type="http://schemas.openxmlformats.org/officeDocument/2006/relationships/image" Target="../media/image11.png"/><Relationship Id="rId5" Type="http://schemas.openxmlformats.org/officeDocument/2006/relationships/tags" Target="../tags/tag64.xml"/><Relationship Id="rId10" Type="http://schemas.openxmlformats.org/officeDocument/2006/relationships/image" Target="../media/image13.svg"/><Relationship Id="rId4" Type="http://schemas.openxmlformats.org/officeDocument/2006/relationships/tags" Target="../tags/tag63.xml"/><Relationship Id="rId9" Type="http://schemas.openxmlformats.org/officeDocument/2006/relationships/image" Target="../media/image10.png"/></Relationships>
</file>

<file path=ppt/slides/_rels/slide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66.xml"/><Relationship Id="rId7" Type="http://schemas.openxmlformats.org/officeDocument/2006/relationships/image" Target="../media/image1.emf"/><Relationship Id="rId2" Type="http://schemas.openxmlformats.org/officeDocument/2006/relationships/tags" Target="../tags/tag65.xml"/><Relationship Id="rId1" Type="http://schemas.openxmlformats.org/officeDocument/2006/relationships/vmlDrawing" Target="../drawings/vmlDrawing26.vml"/><Relationship Id="rId6" Type="http://schemas.openxmlformats.org/officeDocument/2006/relationships/oleObject" Target="../embeddings/oleObject26.bin"/><Relationship Id="rId5" Type="http://schemas.openxmlformats.org/officeDocument/2006/relationships/slideLayout" Target="../slideLayouts/slideLayout9.xml"/><Relationship Id="rId4" Type="http://schemas.openxmlformats.org/officeDocument/2006/relationships/tags" Target="../tags/tag67.xml"/><Relationship Id="rId9" Type="http://schemas.openxmlformats.org/officeDocument/2006/relationships/hyperlink" Target="http://www.pngall.com/thinking-man-png/download/34819"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9.xml"/><Relationship Id="rId7" Type="http://schemas.openxmlformats.org/officeDocument/2006/relationships/hyperlink" Target="https://pngimg.com/download/11618" TargetMode="External"/><Relationship Id="rId12" Type="http://schemas.openxmlformats.org/officeDocument/2006/relationships/hyperlink" Target="https://pngimg.com/download/11597" TargetMode="External"/><Relationship Id="rId2" Type="http://schemas.openxmlformats.org/officeDocument/2006/relationships/tags" Target="../tags/tag68.xml"/><Relationship Id="rId1" Type="http://schemas.openxmlformats.org/officeDocument/2006/relationships/vmlDrawing" Target="../drawings/vmlDrawing27.vml"/><Relationship Id="rId6" Type="http://schemas.openxmlformats.org/officeDocument/2006/relationships/image" Target="../media/image13.png"/><Relationship Id="rId11" Type="http://schemas.openxmlformats.org/officeDocument/2006/relationships/image" Target="../media/image15.png"/><Relationship Id="rId5" Type="http://schemas.openxmlformats.org/officeDocument/2006/relationships/image" Target="../media/image1.emf"/><Relationship Id="rId10" Type="http://schemas.openxmlformats.org/officeDocument/2006/relationships/hyperlink" Target="https://www.publicdomainpictures.net/en/view-image.php?image=276315&amp;picture=young-business-woman" TargetMode="External"/><Relationship Id="rId4" Type="http://schemas.openxmlformats.org/officeDocument/2006/relationships/oleObject" Target="../embeddings/oleObject27.bin"/><Relationship Id="rId9" Type="http://schemas.microsoft.com/office/2007/relationships/hdphoto" Target="../media/hdphoto1.wdp"/></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0.xml"/><Relationship Id="rId1" Type="http://schemas.openxmlformats.org/officeDocument/2006/relationships/vmlDrawing" Target="../drawings/vmlDrawing16.vml"/><Relationship Id="rId5" Type="http://schemas.openxmlformats.org/officeDocument/2006/relationships/image" Target="../media/image1.emf"/><Relationship Id="rId4" Type="http://schemas.openxmlformats.org/officeDocument/2006/relationships/oleObject" Target="../embeddings/oleObject16.bin"/></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5.xml"/><Relationship Id="rId4" Type="http://schemas.openxmlformats.org/officeDocument/2006/relationships/image" Target="../media/image19.png"/></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31.xml"/><Relationship Id="rId1" Type="http://schemas.openxmlformats.org/officeDocument/2006/relationships/vmlDrawing" Target="../drawings/vmlDrawing17.vml"/><Relationship Id="rId6" Type="http://schemas.openxmlformats.org/officeDocument/2006/relationships/image" Target="../media/image5.jpg"/><Relationship Id="rId5" Type="http://schemas.openxmlformats.org/officeDocument/2006/relationships/image" Target="../media/image1.emf"/><Relationship Id="rId4" Type="http://schemas.openxmlformats.org/officeDocument/2006/relationships/oleObject" Target="../embeddings/oleObject17.bin"/></Relationships>
</file>

<file path=ppt/slides/_rels/slide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6.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tags" Target="../tags/tag42.xml"/><Relationship Id="rId2" Type="http://schemas.openxmlformats.org/officeDocument/2006/relationships/tags" Target="../tags/tag32.xml"/><Relationship Id="rId16" Type="http://schemas.openxmlformats.org/officeDocument/2006/relationships/image" Target="../media/image1.emf"/><Relationship Id="rId1" Type="http://schemas.openxmlformats.org/officeDocument/2006/relationships/vmlDrawing" Target="../drawings/vmlDrawing18.vml"/><Relationship Id="rId6" Type="http://schemas.openxmlformats.org/officeDocument/2006/relationships/tags" Target="../tags/tag36.xml"/><Relationship Id="rId11" Type="http://schemas.openxmlformats.org/officeDocument/2006/relationships/tags" Target="../tags/tag41.xml"/><Relationship Id="rId5" Type="http://schemas.openxmlformats.org/officeDocument/2006/relationships/tags" Target="../tags/tag35.xml"/><Relationship Id="rId15" Type="http://schemas.openxmlformats.org/officeDocument/2006/relationships/oleObject" Target="../embeddings/oleObject18.bin"/><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200CE279-0B44-41D9-8511-827E79D4449E}"/>
              </a:ext>
            </a:extLst>
          </p:cNvPr>
          <p:cNvSpPr>
            <a:spLocks noGrp="1"/>
          </p:cNvSpPr>
          <p:nvPr>
            <p:ph type="body" sz="quarter" idx="10"/>
          </p:nvPr>
        </p:nvSpPr>
        <p:spPr/>
        <p:txBody>
          <a:bodyPr/>
          <a:lstStyle/>
          <a:p>
            <a:r>
              <a:rPr lang="zh-CN" altLang="en-US" dirty="0"/>
              <a:t>商业计划书</a:t>
            </a:r>
            <a:endParaRPr lang="de-DE" dirty="0"/>
          </a:p>
        </p:txBody>
      </p:sp>
      <p:sp>
        <p:nvSpPr>
          <p:cNvPr id="7" name="Text Placeholder 6">
            <a:extLst>
              <a:ext uri="{FF2B5EF4-FFF2-40B4-BE49-F238E27FC236}">
                <a16:creationId xmlns:a16="http://schemas.microsoft.com/office/drawing/2014/main" xmlns="" id="{7599561D-9CA8-41AE-86DC-620FB01ADC2C}"/>
              </a:ext>
            </a:extLst>
          </p:cNvPr>
          <p:cNvSpPr>
            <a:spLocks noGrp="1"/>
          </p:cNvSpPr>
          <p:nvPr>
            <p:ph type="body" sz="quarter" idx="11"/>
          </p:nvPr>
        </p:nvSpPr>
        <p:spPr/>
        <p:txBody>
          <a:bodyPr/>
          <a:lstStyle/>
          <a:p>
            <a:r>
              <a:rPr lang="zh-CN" altLang="en-US" dirty="0"/>
              <a:t>汇报公司：微软</a:t>
            </a:r>
            <a:endParaRPr lang="de-DE" dirty="0"/>
          </a:p>
        </p:txBody>
      </p:sp>
      <p:sp>
        <p:nvSpPr>
          <p:cNvPr id="8" name="Text Placeholder 7">
            <a:extLst>
              <a:ext uri="{FF2B5EF4-FFF2-40B4-BE49-F238E27FC236}">
                <a16:creationId xmlns:a16="http://schemas.microsoft.com/office/drawing/2014/main" xmlns="" id="{75489122-73CF-4E1F-AE2E-F927269A2D61}"/>
              </a:ext>
            </a:extLst>
          </p:cNvPr>
          <p:cNvSpPr>
            <a:spLocks noGrp="1"/>
          </p:cNvSpPr>
          <p:nvPr>
            <p:ph type="body" sz="quarter" idx="12"/>
          </p:nvPr>
        </p:nvSpPr>
        <p:spPr/>
        <p:txBody>
          <a:bodyPr/>
          <a:lstStyle/>
          <a:p>
            <a:r>
              <a:rPr lang="en-US" altLang="zh-CN" dirty="0"/>
              <a:t>2021</a:t>
            </a:r>
            <a:r>
              <a:rPr lang="zh-CN" altLang="en-US" dirty="0"/>
              <a:t>年</a:t>
            </a:r>
            <a:r>
              <a:rPr lang="en-US" altLang="zh-CN" dirty="0"/>
              <a:t>7</a:t>
            </a:r>
            <a:r>
              <a:rPr lang="zh-CN" altLang="en-US" dirty="0"/>
              <a:t>月</a:t>
            </a:r>
            <a:endParaRPr lang="de-DE" dirty="0"/>
          </a:p>
        </p:txBody>
      </p:sp>
    </p:spTree>
    <p:extLst>
      <p:ext uri="{BB962C8B-B14F-4D97-AF65-F5344CB8AC3E}">
        <p14:creationId xmlns:p14="http://schemas.microsoft.com/office/powerpoint/2010/main" val="37697579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CF6E698B-DC5A-424F-9F51-84BC0D40C605}"/>
              </a:ext>
            </a:extLst>
          </p:cNvPr>
          <p:cNvSpPr>
            <a:spLocks noGrp="1"/>
          </p:cNvSpPr>
          <p:nvPr>
            <p:ph type="body" sz="quarter" idx="12"/>
          </p:nvPr>
        </p:nvSpPr>
        <p:spPr/>
        <p:txBody>
          <a:bodyPr/>
          <a:lstStyle/>
          <a:p>
            <a:r>
              <a:rPr lang="zh-CN" altLang="en-US" dirty="0"/>
              <a:t>缺陷和优势</a:t>
            </a:r>
            <a:endParaRPr lang="de-DE" dirty="0"/>
          </a:p>
        </p:txBody>
      </p:sp>
      <p:sp>
        <p:nvSpPr>
          <p:cNvPr id="7" name="Content Placeholder 6">
            <a:extLst>
              <a:ext uri="{FF2B5EF4-FFF2-40B4-BE49-F238E27FC236}">
                <a16:creationId xmlns:a16="http://schemas.microsoft.com/office/drawing/2014/main" xmlns="" id="{6A4ACBF4-F215-444A-ACEB-FED29E8B4B49}"/>
              </a:ext>
            </a:extLst>
          </p:cNvPr>
          <p:cNvSpPr>
            <a:spLocks noGrp="1"/>
          </p:cNvSpPr>
          <p:nvPr>
            <p:ph sz="quarter" idx="15"/>
          </p:nvPr>
        </p:nvSpPr>
        <p:spPr/>
        <p:txBody>
          <a:bodyPr/>
          <a:lstStyle/>
          <a:p>
            <a:endParaRPr lang="de-DE"/>
          </a:p>
        </p:txBody>
      </p:sp>
      <p:grpSp>
        <p:nvGrpSpPr>
          <p:cNvPr id="64" name="Group 63">
            <a:extLst>
              <a:ext uri="{FF2B5EF4-FFF2-40B4-BE49-F238E27FC236}">
                <a16:creationId xmlns:a16="http://schemas.microsoft.com/office/drawing/2014/main" xmlns="" id="{393F7D8A-BAC1-4E3A-9D48-4D0252FE3811}"/>
              </a:ext>
            </a:extLst>
          </p:cNvPr>
          <p:cNvGrpSpPr/>
          <p:nvPr/>
        </p:nvGrpSpPr>
        <p:grpSpPr>
          <a:xfrm>
            <a:off x="4977193" y="2814057"/>
            <a:ext cx="2237614" cy="2016473"/>
            <a:chOff x="4977193" y="2420763"/>
            <a:chExt cx="2237614" cy="2016473"/>
          </a:xfrm>
        </p:grpSpPr>
        <p:grpSp>
          <p:nvGrpSpPr>
            <p:cNvPr id="54" name="Group 53">
              <a:extLst>
                <a:ext uri="{FF2B5EF4-FFF2-40B4-BE49-F238E27FC236}">
                  <a16:creationId xmlns:a16="http://schemas.microsoft.com/office/drawing/2014/main" xmlns="" id="{10159469-F95A-43C8-B8B5-FD84C86F3B3C}"/>
                </a:ext>
              </a:extLst>
            </p:cNvPr>
            <p:cNvGrpSpPr/>
            <p:nvPr/>
          </p:nvGrpSpPr>
          <p:grpSpPr>
            <a:xfrm>
              <a:off x="6136428" y="2420763"/>
              <a:ext cx="981827" cy="1871375"/>
              <a:chOff x="1737141" y="3158674"/>
              <a:chExt cx="679698" cy="1295514"/>
            </a:xfrm>
          </p:grpSpPr>
          <p:sp>
            <p:nvSpPr>
              <p:cNvPr id="55" name="Freeform: Shape 54">
                <a:extLst>
                  <a:ext uri="{FF2B5EF4-FFF2-40B4-BE49-F238E27FC236}">
                    <a16:creationId xmlns:a16="http://schemas.microsoft.com/office/drawing/2014/main" xmlns="" id="{349775F5-9357-4F2A-9713-6AC3860435E3}"/>
                  </a:ext>
                </a:extLst>
              </p:cNvPr>
              <p:cNvSpPr/>
              <p:nvPr/>
            </p:nvSpPr>
            <p:spPr>
              <a:xfrm rot="5400000">
                <a:off x="1429233" y="3466582"/>
                <a:ext cx="1295514" cy="679698"/>
              </a:xfrm>
              <a:custGeom>
                <a:avLst/>
                <a:gdLst>
                  <a:gd name="connsiteX0" fmla="*/ 289560 w 1538008"/>
                  <a:gd name="connsiteY0" fmla="*/ 0 h 806924"/>
                  <a:gd name="connsiteX1" fmla="*/ 383918 w 1538008"/>
                  <a:gd name="connsiteY1" fmla="*/ 0 h 806924"/>
                  <a:gd name="connsiteX2" fmla="*/ 1167166 w 1538008"/>
                  <a:gd name="connsiteY2" fmla="*/ 0 h 806924"/>
                  <a:gd name="connsiteX3" fmla="*/ 1230071 w 1538008"/>
                  <a:gd name="connsiteY3" fmla="*/ 0 h 806924"/>
                  <a:gd name="connsiteX4" fmla="*/ 1266591 w 1538008"/>
                  <a:gd name="connsiteY4" fmla="*/ 7373 h 806924"/>
                  <a:gd name="connsiteX5" fmla="*/ 1322098 w 1538008"/>
                  <a:gd name="connsiteY5" fmla="*/ 44796 h 806924"/>
                  <a:gd name="connsiteX6" fmla="*/ 1341914 w 1538008"/>
                  <a:gd name="connsiteY6" fmla="*/ 74187 h 806924"/>
                  <a:gd name="connsiteX7" fmla="*/ 1372199 w 1538008"/>
                  <a:gd name="connsiteY7" fmla="*/ 173453 h 806924"/>
                  <a:gd name="connsiteX8" fmla="*/ 1521545 w 1538008"/>
                  <a:gd name="connsiteY8" fmla="*/ 662971 h 806924"/>
                  <a:gd name="connsiteX9" fmla="*/ 1521547 w 1538008"/>
                  <a:gd name="connsiteY9" fmla="*/ 662974 h 806924"/>
                  <a:gd name="connsiteX10" fmla="*/ 1538008 w 1538008"/>
                  <a:gd name="connsiteY10" fmla="*/ 716926 h 806924"/>
                  <a:gd name="connsiteX11" fmla="*/ 1530692 w 1538008"/>
                  <a:gd name="connsiteY11" fmla="*/ 753161 h 806924"/>
                  <a:gd name="connsiteX12" fmla="*/ 1478314 w 1538008"/>
                  <a:gd name="connsiteY12" fmla="*/ 805539 h 806924"/>
                  <a:gd name="connsiteX13" fmla="*/ 1471454 w 1538008"/>
                  <a:gd name="connsiteY13" fmla="*/ 806924 h 806924"/>
                  <a:gd name="connsiteX14" fmla="*/ 1408550 w 1538008"/>
                  <a:gd name="connsiteY14" fmla="*/ 806924 h 806924"/>
                  <a:gd name="connsiteX15" fmla="*/ 1401690 w 1538008"/>
                  <a:gd name="connsiteY15" fmla="*/ 805539 h 806924"/>
                  <a:gd name="connsiteX16" fmla="*/ 1341577 w 1538008"/>
                  <a:gd name="connsiteY16" fmla="*/ 714849 h 806924"/>
                  <a:gd name="connsiteX17" fmla="*/ 1401691 w 1538008"/>
                  <a:gd name="connsiteY17" fmla="*/ 624159 h 806924"/>
                  <a:gd name="connsiteX18" fmla="*/ 1440002 w 1538008"/>
                  <a:gd name="connsiteY18" fmla="*/ 616424 h 806924"/>
                  <a:gd name="connsiteX19" fmla="*/ 1440001 w 1538008"/>
                  <a:gd name="connsiteY19" fmla="*/ 616424 h 806924"/>
                  <a:gd name="connsiteX20" fmla="*/ 1341576 w 1538008"/>
                  <a:gd name="connsiteY20" fmla="*/ 714849 h 806924"/>
                  <a:gd name="connsiteX21" fmla="*/ 1401689 w 1538008"/>
                  <a:gd name="connsiteY21" fmla="*/ 805539 h 806924"/>
                  <a:gd name="connsiteX22" fmla="*/ 1408549 w 1538008"/>
                  <a:gd name="connsiteY22" fmla="*/ 806924 h 806924"/>
                  <a:gd name="connsiteX23" fmla="*/ 129877 w 1538008"/>
                  <a:gd name="connsiteY23" fmla="*/ 806924 h 806924"/>
                  <a:gd name="connsiteX24" fmla="*/ 66973 w 1538008"/>
                  <a:gd name="connsiteY24" fmla="*/ 806924 h 806924"/>
                  <a:gd name="connsiteX25" fmla="*/ 60113 w 1538008"/>
                  <a:gd name="connsiteY25" fmla="*/ 805539 h 806924"/>
                  <a:gd name="connsiteX26" fmla="*/ 0 w 1538008"/>
                  <a:gd name="connsiteY26" fmla="*/ 714849 h 806924"/>
                  <a:gd name="connsiteX27" fmla="*/ 577 w 1538008"/>
                  <a:gd name="connsiteY27" fmla="*/ 711992 h 806924"/>
                  <a:gd name="connsiteX28" fmla="*/ 14418 w 1538008"/>
                  <a:gd name="connsiteY28" fmla="*/ 666625 h 806924"/>
                  <a:gd name="connsiteX29" fmla="*/ 164230 w 1538008"/>
                  <a:gd name="connsiteY29" fmla="*/ 175581 h 806924"/>
                  <a:gd name="connsiteX30" fmla="*/ 198355 w 1538008"/>
                  <a:gd name="connsiteY30" fmla="*/ 63728 h 806924"/>
                  <a:gd name="connsiteX31" fmla="*/ 213260 w 1538008"/>
                  <a:gd name="connsiteY31" fmla="*/ 41621 h 806924"/>
                  <a:gd name="connsiteX32" fmla="*/ 268767 w 1538008"/>
                  <a:gd name="connsiteY32" fmla="*/ 4198 h 80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38008" h="806924">
                    <a:moveTo>
                      <a:pt x="289560" y="0"/>
                    </a:moveTo>
                    <a:lnTo>
                      <a:pt x="383918" y="0"/>
                    </a:lnTo>
                    <a:lnTo>
                      <a:pt x="1167166" y="0"/>
                    </a:lnTo>
                    <a:lnTo>
                      <a:pt x="1230071" y="0"/>
                    </a:lnTo>
                    <a:lnTo>
                      <a:pt x="1266591" y="7373"/>
                    </a:lnTo>
                    <a:cubicBezTo>
                      <a:pt x="1287483" y="16209"/>
                      <a:pt x="1306297" y="28996"/>
                      <a:pt x="1322098" y="44796"/>
                    </a:cubicBezTo>
                    <a:lnTo>
                      <a:pt x="1341914" y="74187"/>
                    </a:lnTo>
                    <a:lnTo>
                      <a:pt x="1372199" y="173453"/>
                    </a:lnTo>
                    <a:lnTo>
                      <a:pt x="1521545" y="662971"/>
                    </a:lnTo>
                    <a:lnTo>
                      <a:pt x="1521547" y="662974"/>
                    </a:lnTo>
                    <a:lnTo>
                      <a:pt x="1538008" y="716926"/>
                    </a:lnTo>
                    <a:lnTo>
                      <a:pt x="1530692" y="753161"/>
                    </a:lnTo>
                    <a:cubicBezTo>
                      <a:pt x="1520731" y="776712"/>
                      <a:pt x="1501865" y="795578"/>
                      <a:pt x="1478314" y="805539"/>
                    </a:cubicBezTo>
                    <a:lnTo>
                      <a:pt x="1471454" y="806924"/>
                    </a:lnTo>
                    <a:lnTo>
                      <a:pt x="1408550" y="806924"/>
                    </a:lnTo>
                    <a:lnTo>
                      <a:pt x="1401690" y="805539"/>
                    </a:lnTo>
                    <a:cubicBezTo>
                      <a:pt x="1366364" y="790598"/>
                      <a:pt x="1341577" y="755618"/>
                      <a:pt x="1341577" y="714849"/>
                    </a:cubicBezTo>
                    <a:cubicBezTo>
                      <a:pt x="1341577" y="674080"/>
                      <a:pt x="1366364" y="639100"/>
                      <a:pt x="1401691" y="624159"/>
                    </a:cubicBezTo>
                    <a:lnTo>
                      <a:pt x="1440002" y="616424"/>
                    </a:lnTo>
                    <a:lnTo>
                      <a:pt x="1440001" y="616424"/>
                    </a:lnTo>
                    <a:cubicBezTo>
                      <a:pt x="1385642" y="616424"/>
                      <a:pt x="1341576" y="660490"/>
                      <a:pt x="1341576" y="714849"/>
                    </a:cubicBezTo>
                    <a:cubicBezTo>
                      <a:pt x="1341576" y="755618"/>
                      <a:pt x="1366363" y="790598"/>
                      <a:pt x="1401689" y="805539"/>
                    </a:cubicBezTo>
                    <a:lnTo>
                      <a:pt x="1408549" y="806924"/>
                    </a:lnTo>
                    <a:lnTo>
                      <a:pt x="129877" y="806924"/>
                    </a:lnTo>
                    <a:lnTo>
                      <a:pt x="66973" y="806924"/>
                    </a:lnTo>
                    <a:lnTo>
                      <a:pt x="60113" y="805539"/>
                    </a:lnTo>
                    <a:cubicBezTo>
                      <a:pt x="24787" y="790598"/>
                      <a:pt x="0" y="755618"/>
                      <a:pt x="0" y="714849"/>
                    </a:cubicBezTo>
                    <a:lnTo>
                      <a:pt x="577" y="711992"/>
                    </a:lnTo>
                    <a:lnTo>
                      <a:pt x="14418" y="666625"/>
                    </a:lnTo>
                    <a:lnTo>
                      <a:pt x="164230" y="175581"/>
                    </a:lnTo>
                    <a:lnTo>
                      <a:pt x="198355" y="63728"/>
                    </a:lnTo>
                    <a:lnTo>
                      <a:pt x="213260" y="41621"/>
                    </a:lnTo>
                    <a:cubicBezTo>
                      <a:pt x="229061" y="25821"/>
                      <a:pt x="247875" y="13034"/>
                      <a:pt x="268767" y="4198"/>
                    </a:cubicBezTo>
                    <a:close/>
                  </a:path>
                </a:pathLst>
              </a:cu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56" name="Rectangle 55">
                <a:extLst>
                  <a:ext uri="{FF2B5EF4-FFF2-40B4-BE49-F238E27FC236}">
                    <a16:creationId xmlns:a16="http://schemas.microsoft.com/office/drawing/2014/main" xmlns="" id="{EEA82E9F-8436-4FC9-B10B-D0AC3361B480}"/>
                  </a:ext>
                </a:extLst>
              </p:cNvPr>
              <p:cNvSpPr/>
              <p:nvPr/>
            </p:nvSpPr>
            <p:spPr>
              <a:xfrm>
                <a:off x="1737141" y="3630941"/>
                <a:ext cx="679698" cy="288531"/>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scene3d>
                  <a:camera prst="perspectiveRight">
                    <a:rot lat="0" lon="19799998" rev="0"/>
                  </a:camera>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FFFF"/>
                    </a:solidFill>
                    <a:effectLst>
                      <a:outerShdw blurRad="38100" dist="25400" dir="2700000" algn="tl" rotWithShape="0">
                        <a:srgbClr val="000000">
                          <a:lumMod val="50000"/>
                          <a:lumOff val="50000"/>
                          <a:alpha val="48000"/>
                        </a:srgbClr>
                      </a:outerShdw>
                    </a:effectLst>
                    <a:uLnTx/>
                    <a:uFillTx/>
                    <a:latin typeface="黑体" panose="02010609060101010101" pitchFamily="49" charset="-122"/>
                    <a:ea typeface="黑体" panose="02010609060101010101" pitchFamily="49" charset="-122"/>
                    <a:cs typeface="+mn-cs"/>
                  </a:rPr>
                  <a:t>优势</a:t>
                </a:r>
              </a:p>
            </p:txBody>
          </p:sp>
        </p:grpSp>
        <p:grpSp>
          <p:nvGrpSpPr>
            <p:cNvPr id="57" name="Group 56">
              <a:extLst>
                <a:ext uri="{FF2B5EF4-FFF2-40B4-BE49-F238E27FC236}">
                  <a16:creationId xmlns:a16="http://schemas.microsoft.com/office/drawing/2014/main" xmlns="" id="{40672A2D-140F-4BBC-BCD5-FAA6CD99E05A}"/>
                </a:ext>
              </a:extLst>
            </p:cNvPr>
            <p:cNvGrpSpPr/>
            <p:nvPr/>
          </p:nvGrpSpPr>
          <p:grpSpPr>
            <a:xfrm>
              <a:off x="5073747" y="2420763"/>
              <a:ext cx="981827" cy="1871375"/>
              <a:chOff x="957019" y="3158674"/>
              <a:chExt cx="679698" cy="1295514"/>
            </a:xfrm>
          </p:grpSpPr>
          <p:sp>
            <p:nvSpPr>
              <p:cNvPr id="58" name="Freeform: Shape 57">
                <a:extLst>
                  <a:ext uri="{FF2B5EF4-FFF2-40B4-BE49-F238E27FC236}">
                    <a16:creationId xmlns:a16="http://schemas.microsoft.com/office/drawing/2014/main" xmlns="" id="{B3637A17-8FCA-45CF-807A-445CC8C2C5ED}"/>
                  </a:ext>
                </a:extLst>
              </p:cNvPr>
              <p:cNvSpPr/>
              <p:nvPr/>
            </p:nvSpPr>
            <p:spPr>
              <a:xfrm rot="5400000" flipH="1" flipV="1">
                <a:off x="649111" y="3466582"/>
                <a:ext cx="1295514" cy="679698"/>
              </a:xfrm>
              <a:custGeom>
                <a:avLst/>
                <a:gdLst>
                  <a:gd name="connsiteX0" fmla="*/ 289560 w 1538008"/>
                  <a:gd name="connsiteY0" fmla="*/ 0 h 806924"/>
                  <a:gd name="connsiteX1" fmla="*/ 383918 w 1538008"/>
                  <a:gd name="connsiteY1" fmla="*/ 0 h 806924"/>
                  <a:gd name="connsiteX2" fmla="*/ 1167166 w 1538008"/>
                  <a:gd name="connsiteY2" fmla="*/ 0 h 806924"/>
                  <a:gd name="connsiteX3" fmla="*/ 1230071 w 1538008"/>
                  <a:gd name="connsiteY3" fmla="*/ 0 h 806924"/>
                  <a:gd name="connsiteX4" fmla="*/ 1266591 w 1538008"/>
                  <a:gd name="connsiteY4" fmla="*/ 7373 h 806924"/>
                  <a:gd name="connsiteX5" fmla="*/ 1322098 w 1538008"/>
                  <a:gd name="connsiteY5" fmla="*/ 44796 h 806924"/>
                  <a:gd name="connsiteX6" fmla="*/ 1341914 w 1538008"/>
                  <a:gd name="connsiteY6" fmla="*/ 74187 h 806924"/>
                  <a:gd name="connsiteX7" fmla="*/ 1372199 w 1538008"/>
                  <a:gd name="connsiteY7" fmla="*/ 173453 h 806924"/>
                  <a:gd name="connsiteX8" fmla="*/ 1521545 w 1538008"/>
                  <a:gd name="connsiteY8" fmla="*/ 662971 h 806924"/>
                  <a:gd name="connsiteX9" fmla="*/ 1521547 w 1538008"/>
                  <a:gd name="connsiteY9" fmla="*/ 662974 h 806924"/>
                  <a:gd name="connsiteX10" fmla="*/ 1538008 w 1538008"/>
                  <a:gd name="connsiteY10" fmla="*/ 716926 h 806924"/>
                  <a:gd name="connsiteX11" fmla="*/ 1530692 w 1538008"/>
                  <a:gd name="connsiteY11" fmla="*/ 753161 h 806924"/>
                  <a:gd name="connsiteX12" fmla="*/ 1478314 w 1538008"/>
                  <a:gd name="connsiteY12" fmla="*/ 805539 h 806924"/>
                  <a:gd name="connsiteX13" fmla="*/ 1471454 w 1538008"/>
                  <a:gd name="connsiteY13" fmla="*/ 806924 h 806924"/>
                  <a:gd name="connsiteX14" fmla="*/ 1408550 w 1538008"/>
                  <a:gd name="connsiteY14" fmla="*/ 806924 h 806924"/>
                  <a:gd name="connsiteX15" fmla="*/ 1401690 w 1538008"/>
                  <a:gd name="connsiteY15" fmla="*/ 805539 h 806924"/>
                  <a:gd name="connsiteX16" fmla="*/ 1341577 w 1538008"/>
                  <a:gd name="connsiteY16" fmla="*/ 714849 h 806924"/>
                  <a:gd name="connsiteX17" fmla="*/ 1401691 w 1538008"/>
                  <a:gd name="connsiteY17" fmla="*/ 624159 h 806924"/>
                  <a:gd name="connsiteX18" fmla="*/ 1440002 w 1538008"/>
                  <a:gd name="connsiteY18" fmla="*/ 616424 h 806924"/>
                  <a:gd name="connsiteX19" fmla="*/ 1440001 w 1538008"/>
                  <a:gd name="connsiteY19" fmla="*/ 616424 h 806924"/>
                  <a:gd name="connsiteX20" fmla="*/ 1341576 w 1538008"/>
                  <a:gd name="connsiteY20" fmla="*/ 714849 h 806924"/>
                  <a:gd name="connsiteX21" fmla="*/ 1401689 w 1538008"/>
                  <a:gd name="connsiteY21" fmla="*/ 805539 h 806924"/>
                  <a:gd name="connsiteX22" fmla="*/ 1408549 w 1538008"/>
                  <a:gd name="connsiteY22" fmla="*/ 806924 h 806924"/>
                  <a:gd name="connsiteX23" fmla="*/ 129877 w 1538008"/>
                  <a:gd name="connsiteY23" fmla="*/ 806924 h 806924"/>
                  <a:gd name="connsiteX24" fmla="*/ 66973 w 1538008"/>
                  <a:gd name="connsiteY24" fmla="*/ 806924 h 806924"/>
                  <a:gd name="connsiteX25" fmla="*/ 60113 w 1538008"/>
                  <a:gd name="connsiteY25" fmla="*/ 805539 h 806924"/>
                  <a:gd name="connsiteX26" fmla="*/ 0 w 1538008"/>
                  <a:gd name="connsiteY26" fmla="*/ 714849 h 806924"/>
                  <a:gd name="connsiteX27" fmla="*/ 577 w 1538008"/>
                  <a:gd name="connsiteY27" fmla="*/ 711992 h 806924"/>
                  <a:gd name="connsiteX28" fmla="*/ 14418 w 1538008"/>
                  <a:gd name="connsiteY28" fmla="*/ 666625 h 806924"/>
                  <a:gd name="connsiteX29" fmla="*/ 164230 w 1538008"/>
                  <a:gd name="connsiteY29" fmla="*/ 175581 h 806924"/>
                  <a:gd name="connsiteX30" fmla="*/ 198355 w 1538008"/>
                  <a:gd name="connsiteY30" fmla="*/ 63728 h 806924"/>
                  <a:gd name="connsiteX31" fmla="*/ 213260 w 1538008"/>
                  <a:gd name="connsiteY31" fmla="*/ 41621 h 806924"/>
                  <a:gd name="connsiteX32" fmla="*/ 268767 w 1538008"/>
                  <a:gd name="connsiteY32" fmla="*/ 4198 h 80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38008" h="806924">
                    <a:moveTo>
                      <a:pt x="289560" y="0"/>
                    </a:moveTo>
                    <a:lnTo>
                      <a:pt x="383918" y="0"/>
                    </a:lnTo>
                    <a:lnTo>
                      <a:pt x="1167166" y="0"/>
                    </a:lnTo>
                    <a:lnTo>
                      <a:pt x="1230071" y="0"/>
                    </a:lnTo>
                    <a:lnTo>
                      <a:pt x="1266591" y="7373"/>
                    </a:lnTo>
                    <a:cubicBezTo>
                      <a:pt x="1287483" y="16209"/>
                      <a:pt x="1306297" y="28996"/>
                      <a:pt x="1322098" y="44796"/>
                    </a:cubicBezTo>
                    <a:lnTo>
                      <a:pt x="1341914" y="74187"/>
                    </a:lnTo>
                    <a:lnTo>
                      <a:pt x="1372199" y="173453"/>
                    </a:lnTo>
                    <a:lnTo>
                      <a:pt x="1521545" y="662971"/>
                    </a:lnTo>
                    <a:lnTo>
                      <a:pt x="1521547" y="662974"/>
                    </a:lnTo>
                    <a:lnTo>
                      <a:pt x="1538008" y="716926"/>
                    </a:lnTo>
                    <a:lnTo>
                      <a:pt x="1530692" y="753161"/>
                    </a:lnTo>
                    <a:cubicBezTo>
                      <a:pt x="1520731" y="776712"/>
                      <a:pt x="1501865" y="795578"/>
                      <a:pt x="1478314" y="805539"/>
                    </a:cubicBezTo>
                    <a:lnTo>
                      <a:pt x="1471454" y="806924"/>
                    </a:lnTo>
                    <a:lnTo>
                      <a:pt x="1408550" y="806924"/>
                    </a:lnTo>
                    <a:lnTo>
                      <a:pt x="1401690" y="805539"/>
                    </a:lnTo>
                    <a:cubicBezTo>
                      <a:pt x="1366364" y="790598"/>
                      <a:pt x="1341577" y="755618"/>
                      <a:pt x="1341577" y="714849"/>
                    </a:cubicBezTo>
                    <a:cubicBezTo>
                      <a:pt x="1341577" y="674080"/>
                      <a:pt x="1366364" y="639100"/>
                      <a:pt x="1401691" y="624159"/>
                    </a:cubicBezTo>
                    <a:lnTo>
                      <a:pt x="1440002" y="616424"/>
                    </a:lnTo>
                    <a:lnTo>
                      <a:pt x="1440001" y="616424"/>
                    </a:lnTo>
                    <a:cubicBezTo>
                      <a:pt x="1385642" y="616424"/>
                      <a:pt x="1341576" y="660490"/>
                      <a:pt x="1341576" y="714849"/>
                    </a:cubicBezTo>
                    <a:cubicBezTo>
                      <a:pt x="1341576" y="755618"/>
                      <a:pt x="1366363" y="790598"/>
                      <a:pt x="1401689" y="805539"/>
                    </a:cubicBezTo>
                    <a:lnTo>
                      <a:pt x="1408549" y="806924"/>
                    </a:lnTo>
                    <a:lnTo>
                      <a:pt x="129877" y="806924"/>
                    </a:lnTo>
                    <a:lnTo>
                      <a:pt x="66973" y="806924"/>
                    </a:lnTo>
                    <a:lnTo>
                      <a:pt x="60113" y="805539"/>
                    </a:lnTo>
                    <a:cubicBezTo>
                      <a:pt x="24787" y="790598"/>
                      <a:pt x="0" y="755618"/>
                      <a:pt x="0" y="714849"/>
                    </a:cubicBezTo>
                    <a:lnTo>
                      <a:pt x="577" y="711992"/>
                    </a:lnTo>
                    <a:lnTo>
                      <a:pt x="14418" y="666625"/>
                    </a:lnTo>
                    <a:lnTo>
                      <a:pt x="164230" y="175581"/>
                    </a:lnTo>
                    <a:lnTo>
                      <a:pt x="198355" y="63728"/>
                    </a:lnTo>
                    <a:lnTo>
                      <a:pt x="213260" y="41621"/>
                    </a:lnTo>
                    <a:cubicBezTo>
                      <a:pt x="229061" y="25821"/>
                      <a:pt x="247875" y="13034"/>
                      <a:pt x="268767" y="4198"/>
                    </a:cubicBezTo>
                    <a:close/>
                  </a:path>
                </a:pathLst>
              </a:cu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chemeClr val="bg1"/>
                  </a:solidFill>
                  <a:effectLst/>
                  <a:uLnTx/>
                  <a:uFillTx/>
                  <a:latin typeface="Arial"/>
                  <a:ea typeface="+mn-ea"/>
                  <a:cs typeface="+mn-cs"/>
                </a:endParaRPr>
              </a:p>
            </p:txBody>
          </p:sp>
          <p:sp>
            <p:nvSpPr>
              <p:cNvPr id="59" name="Rectangle 58">
                <a:extLst>
                  <a:ext uri="{FF2B5EF4-FFF2-40B4-BE49-F238E27FC236}">
                    <a16:creationId xmlns:a16="http://schemas.microsoft.com/office/drawing/2014/main" xmlns="" id="{C0893815-54B2-44F2-B107-099F7DF502EE}"/>
                  </a:ext>
                </a:extLst>
              </p:cNvPr>
              <p:cNvSpPr/>
              <p:nvPr/>
            </p:nvSpPr>
            <p:spPr>
              <a:xfrm>
                <a:off x="957019" y="3630941"/>
                <a:ext cx="679698" cy="288531"/>
              </a:xfrm>
              <a:prstGeom prst="rect">
                <a:avLst/>
              </a:prstGeom>
              <a:no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scene3d>
                  <a:camera prst="perspectiveRight">
                    <a:rot lat="0" lon="19799991" rev="0"/>
                  </a:camera>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bg1"/>
                    </a:solidFill>
                    <a:effectLst>
                      <a:outerShdw blurRad="38100" dist="25400" dir="2700000" algn="tl" rotWithShape="0">
                        <a:srgbClr val="000000">
                          <a:lumMod val="50000"/>
                          <a:lumOff val="50000"/>
                          <a:alpha val="48000"/>
                        </a:srgbClr>
                      </a:outerShdw>
                    </a:effectLst>
                    <a:uLnTx/>
                    <a:uFillTx/>
                    <a:latin typeface="黑体" panose="02010609060101010101" pitchFamily="49" charset="-122"/>
                    <a:ea typeface="黑体" panose="02010609060101010101" pitchFamily="49" charset="-122"/>
                    <a:cs typeface="+mn-cs"/>
                  </a:rPr>
                  <a:t>缺陷</a:t>
                </a:r>
              </a:p>
            </p:txBody>
          </p:sp>
        </p:grpSp>
        <p:sp>
          <p:nvSpPr>
            <p:cNvPr id="60" name="Oval 59">
              <a:extLst>
                <a:ext uri="{FF2B5EF4-FFF2-40B4-BE49-F238E27FC236}">
                  <a16:creationId xmlns:a16="http://schemas.microsoft.com/office/drawing/2014/main" xmlns="" id="{E67E07E0-E466-4DD2-9F3E-88DE6DEE2D2B}"/>
                </a:ext>
              </a:extLst>
            </p:cNvPr>
            <p:cNvSpPr/>
            <p:nvPr/>
          </p:nvSpPr>
          <p:spPr>
            <a:xfrm rot="20509175">
              <a:off x="6168290" y="4147038"/>
              <a:ext cx="1046517" cy="290198"/>
            </a:xfrm>
            <a:prstGeom prst="ellipse">
              <a:avLst/>
            </a:prstGeom>
            <a:solidFill>
              <a:schemeClr val="accent5">
                <a:alpha val="18000"/>
              </a:schemeClr>
            </a:solidFill>
            <a:ln w="952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00000"/>
                </a:solidFill>
                <a:effectLst/>
                <a:uLnTx/>
                <a:uFillTx/>
                <a:latin typeface="Arial"/>
                <a:ea typeface="+mn-ea"/>
                <a:cs typeface="+mn-cs"/>
              </a:endParaRPr>
            </a:p>
          </p:txBody>
        </p:sp>
        <p:sp>
          <p:nvSpPr>
            <p:cNvPr id="61" name="Oval 60">
              <a:extLst>
                <a:ext uri="{FF2B5EF4-FFF2-40B4-BE49-F238E27FC236}">
                  <a16:creationId xmlns:a16="http://schemas.microsoft.com/office/drawing/2014/main" xmlns="" id="{0B304BB3-381D-4DD7-A580-050DBCFE3529}"/>
                </a:ext>
              </a:extLst>
            </p:cNvPr>
            <p:cNvSpPr/>
            <p:nvPr/>
          </p:nvSpPr>
          <p:spPr>
            <a:xfrm rot="1090825" flipV="1">
              <a:off x="4977193" y="4147037"/>
              <a:ext cx="1046517" cy="290198"/>
            </a:xfrm>
            <a:prstGeom prst="ellipse">
              <a:avLst/>
            </a:prstGeom>
            <a:solidFill>
              <a:schemeClr val="accent3">
                <a:alpha val="18000"/>
              </a:schemeClr>
            </a:solidFill>
            <a:ln w="9525">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000000"/>
                </a:solidFill>
                <a:effectLst/>
                <a:uLnTx/>
                <a:uFillTx/>
                <a:latin typeface="Arial"/>
                <a:ea typeface="+mn-ea"/>
                <a:cs typeface="+mn-cs"/>
              </a:endParaRPr>
            </a:p>
          </p:txBody>
        </p:sp>
      </p:grpSp>
      <p:sp>
        <p:nvSpPr>
          <p:cNvPr id="65" name="Trapezoid 64">
            <a:extLst>
              <a:ext uri="{FF2B5EF4-FFF2-40B4-BE49-F238E27FC236}">
                <a16:creationId xmlns:a16="http://schemas.microsoft.com/office/drawing/2014/main" xmlns="" id="{3559EC4F-D8B1-4AC9-BC8B-8B183882163A}"/>
              </a:ext>
            </a:extLst>
          </p:cNvPr>
          <p:cNvSpPr/>
          <p:nvPr/>
        </p:nvSpPr>
        <p:spPr>
          <a:xfrm rot="16200000">
            <a:off x="6973847" y="1606509"/>
            <a:ext cx="4679950" cy="4365706"/>
          </a:xfrm>
          <a:prstGeom prst="trapezoid">
            <a:avLst>
              <a:gd name="adj" fmla="val 38763"/>
            </a:avLst>
          </a:prstGeom>
          <a:gradFill flip="none" rotWithShape="1">
            <a:gsLst>
              <a:gs pos="10000">
                <a:schemeClr val="accent1">
                  <a:lumMod val="20000"/>
                  <a:lumOff val="80000"/>
                  <a:alpha val="17000"/>
                </a:schemeClr>
              </a:gs>
              <a:gs pos="97000">
                <a:schemeClr val="accent5">
                  <a:alpha val="34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Trapezoid 65">
            <a:extLst>
              <a:ext uri="{FF2B5EF4-FFF2-40B4-BE49-F238E27FC236}">
                <a16:creationId xmlns:a16="http://schemas.microsoft.com/office/drawing/2014/main" xmlns="" id="{D59DB54C-733A-4D71-AC6B-5AC88765B5E7}"/>
              </a:ext>
            </a:extLst>
          </p:cNvPr>
          <p:cNvSpPr/>
          <p:nvPr>
            <p:custDataLst>
              <p:tags r:id="rId1"/>
            </p:custDataLst>
          </p:nvPr>
        </p:nvSpPr>
        <p:spPr>
          <a:xfrm rot="5400000" flipH="1">
            <a:off x="550919" y="1606509"/>
            <a:ext cx="4679950" cy="4365706"/>
          </a:xfrm>
          <a:prstGeom prst="trapezoid">
            <a:avLst>
              <a:gd name="adj" fmla="val 38763"/>
            </a:avLst>
          </a:prstGeom>
          <a:gradFill flip="none" rotWithShape="1">
            <a:gsLst>
              <a:gs pos="10000">
                <a:schemeClr val="bg2">
                  <a:alpha val="0"/>
                </a:schemeClr>
              </a:gs>
              <a:gs pos="97000">
                <a:schemeClr val="accent3">
                  <a:alpha val="4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Cross 29">
            <a:extLst>
              <a:ext uri="{FF2B5EF4-FFF2-40B4-BE49-F238E27FC236}">
                <a16:creationId xmlns:a16="http://schemas.microsoft.com/office/drawing/2014/main" xmlns="" id="{CB5854D1-0A56-411B-B8E7-7078E43DCAB0}"/>
              </a:ext>
            </a:extLst>
          </p:cNvPr>
          <p:cNvSpPr/>
          <p:nvPr/>
        </p:nvSpPr>
        <p:spPr>
          <a:xfrm rot="16200000">
            <a:off x="7514336" y="4181700"/>
            <a:ext cx="202612" cy="202612"/>
          </a:xfrm>
          <a:custGeom>
            <a:avLst/>
            <a:gdLst>
              <a:gd name="connsiteX0" fmla="*/ 72001 w 487680"/>
              <a:gd name="connsiteY0" fmla="*/ 167313 h 487680"/>
              <a:gd name="connsiteX1" fmla="*/ 95313 w 487680"/>
              <a:gd name="connsiteY1" fmla="*/ 167313 h 487680"/>
              <a:gd name="connsiteX2" fmla="*/ 167313 w 487680"/>
              <a:gd name="connsiteY2" fmla="*/ 95313 h 487680"/>
              <a:gd name="connsiteX3" fmla="*/ 239314 w 487680"/>
              <a:gd name="connsiteY3" fmla="*/ 0 h 487680"/>
              <a:gd name="connsiteX4" fmla="*/ 320367 w 487680"/>
              <a:gd name="connsiteY4" fmla="*/ 72000 h 487680"/>
              <a:gd name="connsiteX5" fmla="*/ 392367 w 487680"/>
              <a:gd name="connsiteY5" fmla="*/ 167313 h 487680"/>
              <a:gd name="connsiteX6" fmla="*/ 487680 w 487680"/>
              <a:gd name="connsiteY6" fmla="*/ 239313 h 487680"/>
              <a:gd name="connsiteX7" fmla="*/ 415680 w 487680"/>
              <a:gd name="connsiteY7" fmla="*/ 320367 h 487680"/>
              <a:gd name="connsiteX8" fmla="*/ 320367 w 487680"/>
              <a:gd name="connsiteY8" fmla="*/ 392367 h 487680"/>
              <a:gd name="connsiteX9" fmla="*/ 248367 w 487680"/>
              <a:gd name="connsiteY9" fmla="*/ 487680 h 487680"/>
              <a:gd name="connsiteX10" fmla="*/ 167313 w 487680"/>
              <a:gd name="connsiteY10" fmla="*/ 415680 h 487680"/>
              <a:gd name="connsiteX11" fmla="*/ 95313 w 487680"/>
              <a:gd name="connsiteY11" fmla="*/ 320367 h 487680"/>
              <a:gd name="connsiteX12" fmla="*/ 0 w 487680"/>
              <a:gd name="connsiteY12" fmla="*/ 248367 h 487680"/>
              <a:gd name="connsiteX13" fmla="*/ 72001 w 487680"/>
              <a:gd name="connsiteY13" fmla="*/ 167313 h 487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7680" h="487680">
                <a:moveTo>
                  <a:pt x="72001" y="167313"/>
                </a:moveTo>
                <a:lnTo>
                  <a:pt x="95313" y="167313"/>
                </a:lnTo>
                <a:cubicBezTo>
                  <a:pt x="135057" y="167313"/>
                  <a:pt x="167313" y="135057"/>
                  <a:pt x="167313" y="95313"/>
                </a:cubicBezTo>
                <a:cubicBezTo>
                  <a:pt x="167313" y="32256"/>
                  <a:pt x="199570" y="0"/>
                  <a:pt x="239314" y="0"/>
                </a:cubicBezTo>
                <a:cubicBezTo>
                  <a:pt x="288111" y="0"/>
                  <a:pt x="320367" y="32256"/>
                  <a:pt x="320367" y="72000"/>
                </a:cubicBezTo>
                <a:cubicBezTo>
                  <a:pt x="320367" y="135057"/>
                  <a:pt x="352623" y="167313"/>
                  <a:pt x="392367" y="167313"/>
                </a:cubicBezTo>
                <a:cubicBezTo>
                  <a:pt x="455424" y="167313"/>
                  <a:pt x="487680" y="199569"/>
                  <a:pt x="487680" y="239313"/>
                </a:cubicBezTo>
                <a:cubicBezTo>
                  <a:pt x="487680" y="288111"/>
                  <a:pt x="455424" y="320367"/>
                  <a:pt x="415680" y="320367"/>
                </a:cubicBezTo>
                <a:cubicBezTo>
                  <a:pt x="352623" y="320367"/>
                  <a:pt x="320367" y="352623"/>
                  <a:pt x="320367" y="392367"/>
                </a:cubicBezTo>
                <a:cubicBezTo>
                  <a:pt x="320367" y="455424"/>
                  <a:pt x="288111" y="487680"/>
                  <a:pt x="248367" y="487680"/>
                </a:cubicBezTo>
                <a:cubicBezTo>
                  <a:pt x="199570" y="487680"/>
                  <a:pt x="167313" y="455424"/>
                  <a:pt x="167313" y="415680"/>
                </a:cubicBezTo>
                <a:cubicBezTo>
                  <a:pt x="167313" y="352623"/>
                  <a:pt x="135057" y="320367"/>
                  <a:pt x="95313" y="320367"/>
                </a:cubicBezTo>
                <a:cubicBezTo>
                  <a:pt x="32256" y="320367"/>
                  <a:pt x="0" y="288111"/>
                  <a:pt x="0" y="248367"/>
                </a:cubicBezTo>
                <a:cubicBezTo>
                  <a:pt x="0" y="199569"/>
                  <a:pt x="32256" y="167313"/>
                  <a:pt x="72001" y="167313"/>
                </a:cubicBezTo>
              </a:path>
            </a:pathLst>
          </a:custGeom>
          <a:gradFill flip="none" rotWithShape="1">
            <a:gsLst>
              <a:gs pos="0">
                <a:schemeClr val="bg1"/>
              </a:gs>
              <a:gs pos="100000">
                <a:schemeClr val="bg2">
                  <a:alpha val="0"/>
                </a:schemeClr>
              </a:gs>
            </a:gsLst>
            <a:lin ang="54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82" name="Freeform: Shape 81">
            <a:extLst>
              <a:ext uri="{FF2B5EF4-FFF2-40B4-BE49-F238E27FC236}">
                <a16:creationId xmlns:a16="http://schemas.microsoft.com/office/drawing/2014/main" xmlns="" id="{683CA3E8-C535-4EAF-8322-77B8EB648E99}"/>
              </a:ext>
            </a:extLst>
          </p:cNvPr>
          <p:cNvSpPr/>
          <p:nvPr/>
        </p:nvSpPr>
        <p:spPr>
          <a:xfrm rot="10800000">
            <a:off x="7372132" y="3107832"/>
            <a:ext cx="284409" cy="284409"/>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gradFill flip="none" rotWithShape="1">
            <a:gsLst>
              <a:gs pos="0">
                <a:schemeClr val="bg1"/>
              </a:gs>
              <a:gs pos="100000">
                <a:schemeClr val="bg2">
                  <a:alpha val="0"/>
                </a:schemeClr>
              </a:gs>
            </a:gsLst>
            <a:lin ang="5400000" scaled="1"/>
            <a:tileRect/>
          </a:gra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83" name="Circle: Hollow 82">
            <a:extLst>
              <a:ext uri="{FF2B5EF4-FFF2-40B4-BE49-F238E27FC236}">
                <a16:creationId xmlns:a16="http://schemas.microsoft.com/office/drawing/2014/main" xmlns="" id="{76695214-1B2C-4E6C-81B7-6838CD67F70E}"/>
              </a:ext>
            </a:extLst>
          </p:cNvPr>
          <p:cNvSpPr/>
          <p:nvPr/>
        </p:nvSpPr>
        <p:spPr>
          <a:xfrm rot="16200000">
            <a:off x="4637471" y="3249075"/>
            <a:ext cx="202612" cy="202612"/>
          </a:xfrm>
          <a:prstGeom prst="donut">
            <a:avLst>
              <a:gd name="adj" fmla="val 31755"/>
            </a:avLst>
          </a:prstGeom>
          <a:gradFill flip="none" rotWithShape="1">
            <a:gsLst>
              <a:gs pos="0">
                <a:schemeClr val="bg1"/>
              </a:gs>
              <a:gs pos="100000">
                <a:schemeClr val="bg2">
                  <a:alpha val="0"/>
                </a:schemeClr>
              </a:gs>
            </a:gsLst>
            <a:lin ang="5400000" scaled="1"/>
            <a:tileRect/>
          </a:gra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black"/>
              </a:solidFill>
              <a:effectLst/>
              <a:uLnTx/>
              <a:uFillTx/>
              <a:latin typeface="等线" panose="020F0502020204030204"/>
              <a:ea typeface="+mn-ea"/>
              <a:cs typeface="+mn-cs"/>
            </a:endParaRPr>
          </a:p>
        </p:txBody>
      </p:sp>
      <p:sp>
        <p:nvSpPr>
          <p:cNvPr id="84" name="Flowchart: Connector 83">
            <a:extLst>
              <a:ext uri="{FF2B5EF4-FFF2-40B4-BE49-F238E27FC236}">
                <a16:creationId xmlns:a16="http://schemas.microsoft.com/office/drawing/2014/main" xmlns="" id="{919560BB-6D00-4796-AB1D-32468503EED5}"/>
              </a:ext>
            </a:extLst>
          </p:cNvPr>
          <p:cNvSpPr/>
          <p:nvPr/>
        </p:nvSpPr>
        <p:spPr>
          <a:xfrm rot="16200000">
            <a:off x="4895184" y="3706302"/>
            <a:ext cx="124673" cy="124673"/>
          </a:xfrm>
          <a:prstGeom prst="flowChartConnector">
            <a:avLst/>
          </a:prstGeom>
          <a:gradFill flip="none" rotWithShape="1">
            <a:gsLst>
              <a:gs pos="0">
                <a:schemeClr val="bg1"/>
              </a:gs>
              <a:gs pos="100000">
                <a:schemeClr val="bg2">
                  <a:alpha val="0"/>
                </a:schemeClr>
              </a:gs>
            </a:gsLst>
            <a:lin ang="54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grpSp>
        <p:nvGrpSpPr>
          <p:cNvPr id="85" name="Graphic 45" descr="Sun">
            <a:extLst>
              <a:ext uri="{FF2B5EF4-FFF2-40B4-BE49-F238E27FC236}">
                <a16:creationId xmlns:a16="http://schemas.microsoft.com/office/drawing/2014/main" xmlns="" id="{731BB030-0B3E-4226-AEBB-D2C471E3D8A9}"/>
              </a:ext>
            </a:extLst>
          </p:cNvPr>
          <p:cNvGrpSpPr/>
          <p:nvPr/>
        </p:nvGrpSpPr>
        <p:grpSpPr>
          <a:xfrm rot="16200000">
            <a:off x="7196203" y="3675729"/>
            <a:ext cx="318133" cy="318133"/>
            <a:chOff x="2930419" y="2675465"/>
            <a:chExt cx="345101" cy="345101"/>
          </a:xfrm>
          <a:gradFill flip="none" rotWithShape="1">
            <a:gsLst>
              <a:gs pos="0">
                <a:schemeClr val="bg1"/>
              </a:gs>
              <a:gs pos="100000">
                <a:schemeClr val="bg2">
                  <a:alpha val="0"/>
                </a:schemeClr>
              </a:gs>
            </a:gsLst>
            <a:lin ang="5400000" scaled="1"/>
            <a:tileRect/>
          </a:gradFill>
        </p:grpSpPr>
        <p:sp>
          <p:nvSpPr>
            <p:cNvPr id="86" name="Freeform: Shape 85">
              <a:extLst>
                <a:ext uri="{FF2B5EF4-FFF2-40B4-BE49-F238E27FC236}">
                  <a16:creationId xmlns:a16="http://schemas.microsoft.com/office/drawing/2014/main" xmlns="" id="{C57531CF-7F96-4DCB-B4B3-4595B4206C49}"/>
                </a:ext>
              </a:extLst>
            </p:cNvPr>
            <p:cNvSpPr/>
            <p:nvPr/>
          </p:nvSpPr>
          <p:spPr>
            <a:xfrm>
              <a:off x="2944798" y="2837231"/>
              <a:ext cx="64706" cy="21568"/>
            </a:xfrm>
            <a:custGeom>
              <a:avLst/>
              <a:gdLst>
                <a:gd name="connsiteX0" fmla="*/ 0 w 64706"/>
                <a:gd name="connsiteY0" fmla="*/ 0 h 21568"/>
                <a:gd name="connsiteX1" fmla="*/ 64706 w 64706"/>
                <a:gd name="connsiteY1" fmla="*/ 0 h 21568"/>
                <a:gd name="connsiteX2" fmla="*/ 64706 w 64706"/>
                <a:gd name="connsiteY2" fmla="*/ 21569 h 21568"/>
                <a:gd name="connsiteX3" fmla="*/ 0 w 64706"/>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6" h="21568">
                  <a:moveTo>
                    <a:pt x="0" y="0"/>
                  </a:moveTo>
                  <a:lnTo>
                    <a:pt x="64706" y="0"/>
                  </a:lnTo>
                  <a:lnTo>
                    <a:pt x="64706" y="21569"/>
                  </a:lnTo>
                  <a:lnTo>
                    <a:pt x="0" y="21569"/>
                  </a:ln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87" name="Freeform: Shape 86">
              <a:extLst>
                <a:ext uri="{FF2B5EF4-FFF2-40B4-BE49-F238E27FC236}">
                  <a16:creationId xmlns:a16="http://schemas.microsoft.com/office/drawing/2014/main" xmlns="" id="{5DD1A36A-176D-44BA-B72F-1ABA6D20BF10}"/>
                </a:ext>
              </a:extLst>
            </p:cNvPr>
            <p:cNvSpPr/>
            <p:nvPr/>
          </p:nvSpPr>
          <p:spPr>
            <a:xfrm>
              <a:off x="3196434" y="2837231"/>
              <a:ext cx="64706" cy="21568"/>
            </a:xfrm>
            <a:custGeom>
              <a:avLst/>
              <a:gdLst>
                <a:gd name="connsiteX0" fmla="*/ 0 w 64706"/>
                <a:gd name="connsiteY0" fmla="*/ 0 h 21568"/>
                <a:gd name="connsiteX1" fmla="*/ 64706 w 64706"/>
                <a:gd name="connsiteY1" fmla="*/ 0 h 21568"/>
                <a:gd name="connsiteX2" fmla="*/ 64706 w 64706"/>
                <a:gd name="connsiteY2" fmla="*/ 21569 h 21568"/>
                <a:gd name="connsiteX3" fmla="*/ 0 w 64706"/>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6" h="21568">
                  <a:moveTo>
                    <a:pt x="0" y="0"/>
                  </a:moveTo>
                  <a:lnTo>
                    <a:pt x="64706" y="0"/>
                  </a:lnTo>
                  <a:lnTo>
                    <a:pt x="64706" y="21569"/>
                  </a:lnTo>
                  <a:lnTo>
                    <a:pt x="0" y="21569"/>
                  </a:ln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88" name="Freeform: Shape 87">
              <a:extLst>
                <a:ext uri="{FF2B5EF4-FFF2-40B4-BE49-F238E27FC236}">
                  <a16:creationId xmlns:a16="http://schemas.microsoft.com/office/drawing/2014/main" xmlns="" id="{8D9CAD8F-978C-4718-8E6A-D7052E70B4DF}"/>
                </a:ext>
              </a:extLst>
            </p:cNvPr>
            <p:cNvSpPr/>
            <p:nvPr/>
          </p:nvSpPr>
          <p:spPr>
            <a:xfrm>
              <a:off x="3023883" y="2768929"/>
              <a:ext cx="158171" cy="158171"/>
            </a:xfrm>
            <a:custGeom>
              <a:avLst/>
              <a:gdLst>
                <a:gd name="connsiteX0" fmla="*/ 158171 w 158171"/>
                <a:gd name="connsiteY0" fmla="*/ 79086 h 158171"/>
                <a:gd name="connsiteX1" fmla="*/ 79086 w 158171"/>
                <a:gd name="connsiteY1" fmla="*/ 158171 h 158171"/>
                <a:gd name="connsiteX2" fmla="*/ 0 w 158171"/>
                <a:gd name="connsiteY2" fmla="*/ 79086 h 158171"/>
                <a:gd name="connsiteX3" fmla="*/ 79086 w 158171"/>
                <a:gd name="connsiteY3" fmla="*/ 0 h 158171"/>
                <a:gd name="connsiteX4" fmla="*/ 158171 w 158171"/>
                <a:gd name="connsiteY4" fmla="*/ 79086 h 158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71" h="158171">
                  <a:moveTo>
                    <a:pt x="158171" y="79086"/>
                  </a:moveTo>
                  <a:cubicBezTo>
                    <a:pt x="158171" y="122763"/>
                    <a:pt x="122763" y="158171"/>
                    <a:pt x="79086" y="158171"/>
                  </a:cubicBezTo>
                  <a:cubicBezTo>
                    <a:pt x="35408" y="158171"/>
                    <a:pt x="0" y="122763"/>
                    <a:pt x="0" y="79086"/>
                  </a:cubicBezTo>
                  <a:cubicBezTo>
                    <a:pt x="0" y="35408"/>
                    <a:pt x="35408" y="0"/>
                    <a:pt x="79086" y="0"/>
                  </a:cubicBezTo>
                  <a:cubicBezTo>
                    <a:pt x="122763" y="0"/>
                    <a:pt x="158171" y="35408"/>
                    <a:pt x="158171" y="79086"/>
                  </a:cubicBez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89" name="Freeform: Shape 88">
              <a:extLst>
                <a:ext uri="{FF2B5EF4-FFF2-40B4-BE49-F238E27FC236}">
                  <a16:creationId xmlns:a16="http://schemas.microsoft.com/office/drawing/2014/main" xmlns="" id="{77427530-F71E-465B-A063-9201C7062FC2}"/>
                </a:ext>
              </a:extLst>
            </p:cNvPr>
            <p:cNvSpPr/>
            <p:nvPr/>
          </p:nvSpPr>
          <p:spPr>
            <a:xfrm>
              <a:off x="3092185" y="2941480"/>
              <a:ext cx="21568" cy="64706"/>
            </a:xfrm>
            <a:custGeom>
              <a:avLst/>
              <a:gdLst>
                <a:gd name="connsiteX0" fmla="*/ 0 w 21568"/>
                <a:gd name="connsiteY0" fmla="*/ 0 h 64706"/>
                <a:gd name="connsiteX1" fmla="*/ 21569 w 21568"/>
                <a:gd name="connsiteY1" fmla="*/ 0 h 64706"/>
                <a:gd name="connsiteX2" fmla="*/ 21569 w 21568"/>
                <a:gd name="connsiteY2" fmla="*/ 64706 h 64706"/>
                <a:gd name="connsiteX3" fmla="*/ 0 w 21568"/>
                <a:gd name="connsiteY3" fmla="*/ 64706 h 64706"/>
              </a:gdLst>
              <a:ahLst/>
              <a:cxnLst>
                <a:cxn ang="0">
                  <a:pos x="connsiteX0" y="connsiteY0"/>
                </a:cxn>
                <a:cxn ang="0">
                  <a:pos x="connsiteX1" y="connsiteY1"/>
                </a:cxn>
                <a:cxn ang="0">
                  <a:pos x="connsiteX2" y="connsiteY2"/>
                </a:cxn>
                <a:cxn ang="0">
                  <a:pos x="connsiteX3" y="connsiteY3"/>
                </a:cxn>
              </a:cxnLst>
              <a:rect l="l" t="t" r="r" b="b"/>
              <a:pathLst>
                <a:path w="21568" h="64706">
                  <a:moveTo>
                    <a:pt x="0" y="0"/>
                  </a:moveTo>
                  <a:lnTo>
                    <a:pt x="21569" y="0"/>
                  </a:lnTo>
                  <a:lnTo>
                    <a:pt x="21569" y="64706"/>
                  </a:lnTo>
                  <a:lnTo>
                    <a:pt x="0" y="64706"/>
                  </a:ln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90" name="Freeform: Shape 89">
              <a:extLst>
                <a:ext uri="{FF2B5EF4-FFF2-40B4-BE49-F238E27FC236}">
                  <a16:creationId xmlns:a16="http://schemas.microsoft.com/office/drawing/2014/main" xmlns="" id="{A04F3DE7-8CE0-4587-8898-8C6B9B751F3B}"/>
                </a:ext>
              </a:extLst>
            </p:cNvPr>
            <p:cNvSpPr/>
            <p:nvPr/>
          </p:nvSpPr>
          <p:spPr>
            <a:xfrm>
              <a:off x="3092185" y="2689844"/>
              <a:ext cx="21568" cy="64706"/>
            </a:xfrm>
            <a:custGeom>
              <a:avLst/>
              <a:gdLst>
                <a:gd name="connsiteX0" fmla="*/ 0 w 21568"/>
                <a:gd name="connsiteY0" fmla="*/ 0 h 64706"/>
                <a:gd name="connsiteX1" fmla="*/ 21569 w 21568"/>
                <a:gd name="connsiteY1" fmla="*/ 0 h 64706"/>
                <a:gd name="connsiteX2" fmla="*/ 21569 w 21568"/>
                <a:gd name="connsiteY2" fmla="*/ 64706 h 64706"/>
                <a:gd name="connsiteX3" fmla="*/ 0 w 21568"/>
                <a:gd name="connsiteY3" fmla="*/ 64706 h 64706"/>
              </a:gdLst>
              <a:ahLst/>
              <a:cxnLst>
                <a:cxn ang="0">
                  <a:pos x="connsiteX0" y="connsiteY0"/>
                </a:cxn>
                <a:cxn ang="0">
                  <a:pos x="connsiteX1" y="connsiteY1"/>
                </a:cxn>
                <a:cxn ang="0">
                  <a:pos x="connsiteX2" y="connsiteY2"/>
                </a:cxn>
                <a:cxn ang="0">
                  <a:pos x="connsiteX3" y="connsiteY3"/>
                </a:cxn>
              </a:cxnLst>
              <a:rect l="l" t="t" r="r" b="b"/>
              <a:pathLst>
                <a:path w="21568" h="64706">
                  <a:moveTo>
                    <a:pt x="0" y="0"/>
                  </a:moveTo>
                  <a:lnTo>
                    <a:pt x="21569" y="0"/>
                  </a:lnTo>
                  <a:lnTo>
                    <a:pt x="21569" y="64706"/>
                  </a:lnTo>
                  <a:lnTo>
                    <a:pt x="0" y="64706"/>
                  </a:ln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91" name="Freeform: Shape 90">
              <a:extLst>
                <a:ext uri="{FF2B5EF4-FFF2-40B4-BE49-F238E27FC236}">
                  <a16:creationId xmlns:a16="http://schemas.microsoft.com/office/drawing/2014/main" xmlns="" id="{5C3181D5-7EC2-41A3-B9F7-EA782FF42356}"/>
                </a:ext>
              </a:extLst>
            </p:cNvPr>
            <p:cNvSpPr/>
            <p:nvPr/>
          </p:nvSpPr>
          <p:spPr>
            <a:xfrm rot="8100000">
              <a:off x="2981473" y="2926009"/>
              <a:ext cx="64705" cy="21568"/>
            </a:xfrm>
            <a:custGeom>
              <a:avLst/>
              <a:gdLst>
                <a:gd name="connsiteX0" fmla="*/ 0 w 64705"/>
                <a:gd name="connsiteY0" fmla="*/ 0 h 21568"/>
                <a:gd name="connsiteX1" fmla="*/ 64706 w 64705"/>
                <a:gd name="connsiteY1" fmla="*/ 0 h 21568"/>
                <a:gd name="connsiteX2" fmla="*/ 64706 w 64705"/>
                <a:gd name="connsiteY2" fmla="*/ 21569 h 21568"/>
                <a:gd name="connsiteX3" fmla="*/ 0 w 64705"/>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5" h="21568">
                  <a:moveTo>
                    <a:pt x="0" y="0"/>
                  </a:moveTo>
                  <a:lnTo>
                    <a:pt x="64706" y="0"/>
                  </a:lnTo>
                  <a:lnTo>
                    <a:pt x="64706" y="21569"/>
                  </a:lnTo>
                  <a:lnTo>
                    <a:pt x="0" y="21569"/>
                  </a:ln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92" name="Freeform: Shape 91">
              <a:extLst>
                <a:ext uri="{FF2B5EF4-FFF2-40B4-BE49-F238E27FC236}">
                  <a16:creationId xmlns:a16="http://schemas.microsoft.com/office/drawing/2014/main" xmlns="" id="{596E2D8A-EC9E-449B-BE88-C8085D546EF4}"/>
                </a:ext>
              </a:extLst>
            </p:cNvPr>
            <p:cNvSpPr/>
            <p:nvPr/>
          </p:nvSpPr>
          <p:spPr>
            <a:xfrm rot="8100000">
              <a:off x="3159758" y="2748444"/>
              <a:ext cx="64705" cy="21568"/>
            </a:xfrm>
            <a:custGeom>
              <a:avLst/>
              <a:gdLst>
                <a:gd name="connsiteX0" fmla="*/ 0 w 64705"/>
                <a:gd name="connsiteY0" fmla="*/ 0 h 21568"/>
                <a:gd name="connsiteX1" fmla="*/ 64706 w 64705"/>
                <a:gd name="connsiteY1" fmla="*/ 0 h 21568"/>
                <a:gd name="connsiteX2" fmla="*/ 64706 w 64705"/>
                <a:gd name="connsiteY2" fmla="*/ 21569 h 21568"/>
                <a:gd name="connsiteX3" fmla="*/ 0 w 64705"/>
                <a:gd name="connsiteY3" fmla="*/ 21569 h 21568"/>
              </a:gdLst>
              <a:ahLst/>
              <a:cxnLst>
                <a:cxn ang="0">
                  <a:pos x="connsiteX0" y="connsiteY0"/>
                </a:cxn>
                <a:cxn ang="0">
                  <a:pos x="connsiteX1" y="connsiteY1"/>
                </a:cxn>
                <a:cxn ang="0">
                  <a:pos x="connsiteX2" y="connsiteY2"/>
                </a:cxn>
                <a:cxn ang="0">
                  <a:pos x="connsiteX3" y="connsiteY3"/>
                </a:cxn>
              </a:cxnLst>
              <a:rect l="l" t="t" r="r" b="b"/>
              <a:pathLst>
                <a:path w="64705" h="21568">
                  <a:moveTo>
                    <a:pt x="0" y="0"/>
                  </a:moveTo>
                  <a:lnTo>
                    <a:pt x="64706" y="0"/>
                  </a:lnTo>
                  <a:lnTo>
                    <a:pt x="64706" y="21569"/>
                  </a:lnTo>
                  <a:lnTo>
                    <a:pt x="0" y="21569"/>
                  </a:ln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93" name="Freeform: Shape 92">
              <a:extLst>
                <a:ext uri="{FF2B5EF4-FFF2-40B4-BE49-F238E27FC236}">
                  <a16:creationId xmlns:a16="http://schemas.microsoft.com/office/drawing/2014/main" xmlns="" id="{611FCABD-F65F-4E05-85FC-3308174F740F}"/>
                </a:ext>
              </a:extLst>
            </p:cNvPr>
            <p:cNvSpPr/>
            <p:nvPr/>
          </p:nvSpPr>
          <p:spPr>
            <a:xfrm rot="8100000">
              <a:off x="3003393" y="2726521"/>
              <a:ext cx="21568" cy="64705"/>
            </a:xfrm>
            <a:custGeom>
              <a:avLst/>
              <a:gdLst>
                <a:gd name="connsiteX0" fmla="*/ 0 w 21568"/>
                <a:gd name="connsiteY0" fmla="*/ 0 h 64705"/>
                <a:gd name="connsiteX1" fmla="*/ 21569 w 21568"/>
                <a:gd name="connsiteY1" fmla="*/ 0 h 64705"/>
                <a:gd name="connsiteX2" fmla="*/ 21569 w 21568"/>
                <a:gd name="connsiteY2" fmla="*/ 64706 h 64705"/>
                <a:gd name="connsiteX3" fmla="*/ 0 w 21568"/>
                <a:gd name="connsiteY3" fmla="*/ 64706 h 64705"/>
              </a:gdLst>
              <a:ahLst/>
              <a:cxnLst>
                <a:cxn ang="0">
                  <a:pos x="connsiteX0" y="connsiteY0"/>
                </a:cxn>
                <a:cxn ang="0">
                  <a:pos x="connsiteX1" y="connsiteY1"/>
                </a:cxn>
                <a:cxn ang="0">
                  <a:pos x="connsiteX2" y="connsiteY2"/>
                </a:cxn>
                <a:cxn ang="0">
                  <a:pos x="connsiteX3" y="connsiteY3"/>
                </a:cxn>
              </a:cxnLst>
              <a:rect l="l" t="t" r="r" b="b"/>
              <a:pathLst>
                <a:path w="21568" h="64705">
                  <a:moveTo>
                    <a:pt x="0" y="0"/>
                  </a:moveTo>
                  <a:lnTo>
                    <a:pt x="21569" y="0"/>
                  </a:lnTo>
                  <a:lnTo>
                    <a:pt x="21569" y="64706"/>
                  </a:lnTo>
                  <a:lnTo>
                    <a:pt x="0" y="64706"/>
                  </a:ln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94" name="Freeform: Shape 93">
              <a:extLst>
                <a:ext uri="{FF2B5EF4-FFF2-40B4-BE49-F238E27FC236}">
                  <a16:creationId xmlns:a16="http://schemas.microsoft.com/office/drawing/2014/main" xmlns="" id="{B9FCC26A-4E1C-4BA4-A068-1F4549E41C9B}"/>
                </a:ext>
              </a:extLst>
            </p:cNvPr>
            <p:cNvSpPr/>
            <p:nvPr/>
          </p:nvSpPr>
          <p:spPr>
            <a:xfrm rot="8100000">
              <a:off x="3180971" y="2904797"/>
              <a:ext cx="21568" cy="64705"/>
            </a:xfrm>
            <a:custGeom>
              <a:avLst/>
              <a:gdLst>
                <a:gd name="connsiteX0" fmla="*/ 0 w 21568"/>
                <a:gd name="connsiteY0" fmla="*/ 0 h 64705"/>
                <a:gd name="connsiteX1" fmla="*/ 21569 w 21568"/>
                <a:gd name="connsiteY1" fmla="*/ 0 h 64705"/>
                <a:gd name="connsiteX2" fmla="*/ 21569 w 21568"/>
                <a:gd name="connsiteY2" fmla="*/ 64706 h 64705"/>
                <a:gd name="connsiteX3" fmla="*/ 0 w 21568"/>
                <a:gd name="connsiteY3" fmla="*/ 64706 h 64705"/>
              </a:gdLst>
              <a:ahLst/>
              <a:cxnLst>
                <a:cxn ang="0">
                  <a:pos x="connsiteX0" y="connsiteY0"/>
                </a:cxn>
                <a:cxn ang="0">
                  <a:pos x="connsiteX1" y="connsiteY1"/>
                </a:cxn>
                <a:cxn ang="0">
                  <a:pos x="connsiteX2" y="connsiteY2"/>
                </a:cxn>
                <a:cxn ang="0">
                  <a:pos x="connsiteX3" y="connsiteY3"/>
                </a:cxn>
              </a:cxnLst>
              <a:rect l="l" t="t" r="r" b="b"/>
              <a:pathLst>
                <a:path w="21568" h="64705">
                  <a:moveTo>
                    <a:pt x="0" y="0"/>
                  </a:moveTo>
                  <a:lnTo>
                    <a:pt x="21569" y="0"/>
                  </a:lnTo>
                  <a:lnTo>
                    <a:pt x="21569" y="64706"/>
                  </a:lnTo>
                  <a:lnTo>
                    <a:pt x="0" y="64706"/>
                  </a:lnTo>
                  <a:close/>
                </a:path>
              </a:pathLst>
            </a:cu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grpSp>
      <p:sp>
        <p:nvSpPr>
          <p:cNvPr id="95" name="Rectangle: Rounded Corners 94">
            <a:extLst>
              <a:ext uri="{FF2B5EF4-FFF2-40B4-BE49-F238E27FC236}">
                <a16:creationId xmlns:a16="http://schemas.microsoft.com/office/drawing/2014/main" xmlns="" id="{9597BB41-573D-44F9-9470-1F541C680B82}"/>
              </a:ext>
            </a:extLst>
          </p:cNvPr>
          <p:cNvSpPr/>
          <p:nvPr/>
        </p:nvSpPr>
        <p:spPr>
          <a:xfrm rot="900000">
            <a:off x="4679906" y="4220499"/>
            <a:ext cx="240823" cy="117928"/>
          </a:xfrm>
          <a:prstGeom prst="roundRect">
            <a:avLst>
              <a:gd name="adj" fmla="val 50000"/>
            </a:avLst>
          </a:prstGeom>
          <a:gradFill flip="none" rotWithShape="1">
            <a:gsLst>
              <a:gs pos="0">
                <a:schemeClr val="bg1"/>
              </a:gs>
              <a:gs pos="100000">
                <a:schemeClr val="bg2">
                  <a:alpha val="0"/>
                </a:schemeClr>
              </a:gs>
            </a:gsLst>
            <a:lin ang="54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200"/>
            <a:endParaRPr lang="de-DE" kern="0">
              <a:solidFill>
                <a:prstClr val="white"/>
              </a:solidFill>
              <a:latin typeface="等线" panose="020F0502020204030204"/>
            </a:endParaRPr>
          </a:p>
        </p:txBody>
      </p:sp>
      <p:sp>
        <p:nvSpPr>
          <p:cNvPr id="96" name="Freeform: Shape 95">
            <a:extLst>
              <a:ext uri="{FF2B5EF4-FFF2-40B4-BE49-F238E27FC236}">
                <a16:creationId xmlns:a16="http://schemas.microsoft.com/office/drawing/2014/main" xmlns="" id="{187535BB-0F1F-486C-B0C0-7887B5C9FB52}"/>
              </a:ext>
            </a:extLst>
          </p:cNvPr>
          <p:cNvSpPr/>
          <p:nvPr/>
        </p:nvSpPr>
        <p:spPr>
          <a:xfrm rot="13800815">
            <a:off x="4551438" y="3821668"/>
            <a:ext cx="172065" cy="172065"/>
          </a:xfrm>
          <a:custGeom>
            <a:avLst/>
            <a:gdLst>
              <a:gd name="connsiteX0" fmla="*/ 563784 w 1135782"/>
              <a:gd name="connsiteY0" fmla="*/ 1135782 h 1135782"/>
              <a:gd name="connsiteX1" fmla="*/ 563785 w 1135782"/>
              <a:gd name="connsiteY1" fmla="*/ 1135782 h 1135782"/>
              <a:gd name="connsiteX2" fmla="*/ 563785 w 1135782"/>
              <a:gd name="connsiteY2" fmla="*/ 1135782 h 1135782"/>
              <a:gd name="connsiteX3" fmla="*/ 0 w 1135782"/>
              <a:gd name="connsiteY3" fmla="*/ 567892 h 1135782"/>
              <a:gd name="connsiteX4" fmla="*/ 7224 w 1135782"/>
              <a:gd name="connsiteY4" fmla="*/ 532114 h 1135782"/>
              <a:gd name="connsiteX5" fmla="*/ 91919 w 1135782"/>
              <a:gd name="connsiteY5" fmla="*/ 475974 h 1135782"/>
              <a:gd name="connsiteX6" fmla="*/ 471866 w 1135782"/>
              <a:gd name="connsiteY6" fmla="*/ 475974 h 1135782"/>
              <a:gd name="connsiteX7" fmla="*/ 471866 w 1135782"/>
              <a:gd name="connsiteY7" fmla="*/ 91919 h 1135782"/>
              <a:gd name="connsiteX8" fmla="*/ 563785 w 1135782"/>
              <a:gd name="connsiteY8" fmla="*/ 0 h 1135782"/>
              <a:gd name="connsiteX9" fmla="*/ 563785 w 1135782"/>
              <a:gd name="connsiteY9" fmla="*/ 1 h 1135782"/>
              <a:gd name="connsiteX10" fmla="*/ 655704 w 1135782"/>
              <a:gd name="connsiteY10" fmla="*/ 91920 h 1135782"/>
              <a:gd name="connsiteX11" fmla="*/ 655704 w 1135782"/>
              <a:gd name="connsiteY11" fmla="*/ 475974 h 1135782"/>
              <a:gd name="connsiteX12" fmla="*/ 1043863 w 1135782"/>
              <a:gd name="connsiteY12" fmla="*/ 475974 h 1135782"/>
              <a:gd name="connsiteX13" fmla="*/ 1135782 w 1135782"/>
              <a:gd name="connsiteY13" fmla="*/ 567893 h 1135782"/>
              <a:gd name="connsiteX14" fmla="*/ 1135781 w 1135782"/>
              <a:gd name="connsiteY14" fmla="*/ 567893 h 1135782"/>
              <a:gd name="connsiteX15" fmla="*/ 1043862 w 1135782"/>
              <a:gd name="connsiteY15" fmla="*/ 659812 h 1135782"/>
              <a:gd name="connsiteX16" fmla="*/ 655704 w 1135782"/>
              <a:gd name="connsiteY16" fmla="*/ 659812 h 1135782"/>
              <a:gd name="connsiteX17" fmla="*/ 655703 w 1135782"/>
              <a:gd name="connsiteY17" fmla="*/ 1043863 h 1135782"/>
              <a:gd name="connsiteX18" fmla="*/ 599563 w 1135782"/>
              <a:gd name="connsiteY18" fmla="*/ 1128558 h 1135782"/>
              <a:gd name="connsiteX19" fmla="*/ 563785 w 1135782"/>
              <a:gd name="connsiteY19" fmla="*/ 1135782 h 1135782"/>
              <a:gd name="connsiteX20" fmla="*/ 528006 w 1135782"/>
              <a:gd name="connsiteY20" fmla="*/ 1128558 h 1135782"/>
              <a:gd name="connsiteX21" fmla="*/ 471866 w 1135782"/>
              <a:gd name="connsiteY21" fmla="*/ 1043863 h 1135782"/>
              <a:gd name="connsiteX22" fmla="*/ 471866 w 1135782"/>
              <a:gd name="connsiteY22" fmla="*/ 659811 h 1135782"/>
              <a:gd name="connsiteX23" fmla="*/ 91919 w 1135782"/>
              <a:gd name="connsiteY23" fmla="*/ 659811 h 1135782"/>
              <a:gd name="connsiteX24" fmla="*/ 7224 w 1135782"/>
              <a:gd name="connsiteY24" fmla="*/ 603671 h 1135782"/>
              <a:gd name="connsiteX25" fmla="*/ 0 w 1135782"/>
              <a:gd name="connsiteY25" fmla="*/ 567893 h 1135782"/>
              <a:gd name="connsiteX26" fmla="*/ 0 w 1135782"/>
              <a:gd name="connsiteY26" fmla="*/ 567892 h 1135782"/>
              <a:gd name="connsiteX27" fmla="*/ 0 w 1135782"/>
              <a:gd name="connsiteY27" fmla="*/ 567892 h 113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135782" h="1135782">
                <a:moveTo>
                  <a:pt x="563784" y="1135782"/>
                </a:moveTo>
                <a:lnTo>
                  <a:pt x="563785" y="1135782"/>
                </a:lnTo>
                <a:lnTo>
                  <a:pt x="563785" y="1135782"/>
                </a:lnTo>
                <a:close/>
                <a:moveTo>
                  <a:pt x="0" y="567892"/>
                </a:moveTo>
                <a:lnTo>
                  <a:pt x="7224" y="532114"/>
                </a:lnTo>
                <a:cubicBezTo>
                  <a:pt x="21178" y="499123"/>
                  <a:pt x="53845" y="475974"/>
                  <a:pt x="91919" y="475974"/>
                </a:cubicBezTo>
                <a:lnTo>
                  <a:pt x="471866" y="475974"/>
                </a:lnTo>
                <a:lnTo>
                  <a:pt x="471866" y="91919"/>
                </a:lnTo>
                <a:cubicBezTo>
                  <a:pt x="471866" y="41154"/>
                  <a:pt x="513020" y="0"/>
                  <a:pt x="563785" y="0"/>
                </a:cubicBezTo>
                <a:lnTo>
                  <a:pt x="563785" y="1"/>
                </a:lnTo>
                <a:cubicBezTo>
                  <a:pt x="614550" y="1"/>
                  <a:pt x="655704" y="41155"/>
                  <a:pt x="655704" y="91920"/>
                </a:cubicBezTo>
                <a:lnTo>
                  <a:pt x="655704" y="475974"/>
                </a:lnTo>
                <a:lnTo>
                  <a:pt x="1043863" y="475974"/>
                </a:lnTo>
                <a:cubicBezTo>
                  <a:pt x="1094628" y="475974"/>
                  <a:pt x="1135782" y="517128"/>
                  <a:pt x="1135782" y="567893"/>
                </a:cubicBezTo>
                <a:lnTo>
                  <a:pt x="1135781" y="567893"/>
                </a:lnTo>
                <a:cubicBezTo>
                  <a:pt x="1135781" y="618658"/>
                  <a:pt x="1094627" y="659812"/>
                  <a:pt x="1043862" y="659812"/>
                </a:cubicBezTo>
                <a:lnTo>
                  <a:pt x="655704" y="659812"/>
                </a:lnTo>
                <a:lnTo>
                  <a:pt x="655703" y="1043863"/>
                </a:lnTo>
                <a:cubicBezTo>
                  <a:pt x="655703" y="1081937"/>
                  <a:pt x="632554" y="1114604"/>
                  <a:pt x="599563" y="1128558"/>
                </a:cubicBezTo>
                <a:lnTo>
                  <a:pt x="563785" y="1135782"/>
                </a:lnTo>
                <a:lnTo>
                  <a:pt x="528006" y="1128558"/>
                </a:lnTo>
                <a:cubicBezTo>
                  <a:pt x="495015" y="1114604"/>
                  <a:pt x="471866" y="1081937"/>
                  <a:pt x="471866" y="1043863"/>
                </a:cubicBezTo>
                <a:lnTo>
                  <a:pt x="471866" y="659811"/>
                </a:lnTo>
                <a:lnTo>
                  <a:pt x="91919" y="659811"/>
                </a:lnTo>
                <a:cubicBezTo>
                  <a:pt x="53845" y="659811"/>
                  <a:pt x="21178" y="636662"/>
                  <a:pt x="7224" y="603671"/>
                </a:cubicBezTo>
                <a:close/>
                <a:moveTo>
                  <a:pt x="0" y="567893"/>
                </a:moveTo>
                <a:lnTo>
                  <a:pt x="0" y="567892"/>
                </a:lnTo>
                <a:lnTo>
                  <a:pt x="0" y="567892"/>
                </a:lnTo>
                <a:close/>
              </a:path>
            </a:pathLst>
          </a:custGeom>
          <a:gradFill flip="none" rotWithShape="1">
            <a:gsLst>
              <a:gs pos="0">
                <a:schemeClr val="bg1"/>
              </a:gs>
              <a:gs pos="100000">
                <a:schemeClr val="bg2">
                  <a:alpha val="0"/>
                </a:schemeClr>
              </a:gs>
            </a:gsLst>
            <a:lin ang="5400000" scaled="1"/>
            <a:tileRect/>
          </a:gra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prstClr val="white"/>
              </a:solidFill>
              <a:effectLst/>
              <a:uLnTx/>
              <a:uFillTx/>
              <a:latin typeface="等线" panose="020F0502020204030204"/>
              <a:ea typeface="+mn-ea"/>
              <a:cs typeface="+mn-cs"/>
            </a:endParaRPr>
          </a:p>
        </p:txBody>
      </p:sp>
      <p:sp>
        <p:nvSpPr>
          <p:cNvPr id="31" name="矩形 4">
            <a:extLst>
              <a:ext uri="{FF2B5EF4-FFF2-40B4-BE49-F238E27FC236}">
                <a16:creationId xmlns:a16="http://schemas.microsoft.com/office/drawing/2014/main" xmlns="" id="{7528033A-1843-4D98-B136-64DBC70D8733}"/>
              </a:ext>
            </a:extLst>
          </p:cNvPr>
          <p:cNvSpPr/>
          <p:nvPr/>
        </p:nvSpPr>
        <p:spPr>
          <a:xfrm>
            <a:off x="1086999" y="2784932"/>
            <a:ext cx="2693258" cy="2373711"/>
          </a:xfrm>
          <a:prstGeom prst="round2DiagRect">
            <a:avLst>
              <a:gd name="adj1" fmla="val 0"/>
              <a:gd name="adj2" fmla="val 0"/>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defRPr/>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专业技术人员不足；</a:t>
            </a:r>
            <a:endParaRPr lang="en-US" altLang="zh-CN"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a:p>
            <a:pPr marL="216000" indent="-216000">
              <a:lnSpc>
                <a:spcPct val="120000"/>
              </a:lnSpc>
              <a:spcBef>
                <a:spcPct val="30000"/>
              </a:spcBef>
              <a:buSzPct val="75000"/>
              <a:buFont typeface="Arial" panose="020B0604020202020204" pitchFamily="34" charset="0"/>
              <a:buChar char="•"/>
              <a:defRPr/>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融资计划缺乏多元性；</a:t>
            </a:r>
            <a:endParaRPr lang="en-US" altLang="zh-CN"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a:p>
            <a:pPr marL="216000" indent="-216000">
              <a:lnSpc>
                <a:spcPct val="120000"/>
              </a:lnSpc>
              <a:spcBef>
                <a:spcPct val="30000"/>
              </a:spcBef>
              <a:buSzPct val="75000"/>
              <a:buFont typeface="Arial" panose="020B0604020202020204" pitchFamily="34" charset="0"/>
              <a:buChar char="•"/>
              <a:defRPr/>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内控体系待完善；</a:t>
            </a:r>
          </a:p>
        </p:txBody>
      </p:sp>
      <p:sp>
        <p:nvSpPr>
          <p:cNvPr id="32" name="矩形 4">
            <a:extLst>
              <a:ext uri="{FF2B5EF4-FFF2-40B4-BE49-F238E27FC236}">
                <a16:creationId xmlns:a16="http://schemas.microsoft.com/office/drawing/2014/main" xmlns="" id="{11507D07-81E2-4457-9221-74AFAB5C58CF}"/>
              </a:ext>
            </a:extLst>
          </p:cNvPr>
          <p:cNvSpPr/>
          <p:nvPr/>
        </p:nvSpPr>
        <p:spPr>
          <a:xfrm>
            <a:off x="8503569" y="2784932"/>
            <a:ext cx="2693258" cy="2373711"/>
          </a:xfrm>
          <a:prstGeom prst="round2DiagRect">
            <a:avLst>
              <a:gd name="adj1" fmla="val 0"/>
              <a:gd name="adj2" fmla="val 0"/>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defRPr/>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技术专利丰富；</a:t>
            </a:r>
            <a:endParaRPr lang="en-US" altLang="zh-CN"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a:p>
            <a:pPr marL="216000" indent="-216000">
              <a:lnSpc>
                <a:spcPct val="120000"/>
              </a:lnSpc>
              <a:spcBef>
                <a:spcPct val="30000"/>
              </a:spcBef>
              <a:buSzPct val="75000"/>
              <a:buFont typeface="Arial" panose="020B0604020202020204" pitchFamily="34" charset="0"/>
              <a:buChar char="•"/>
              <a:defRPr/>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团队成熟；</a:t>
            </a:r>
            <a:endParaRPr lang="en-US" altLang="zh-CN"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a:p>
            <a:pPr marL="216000" indent="-216000">
              <a:lnSpc>
                <a:spcPct val="120000"/>
              </a:lnSpc>
              <a:spcBef>
                <a:spcPct val="30000"/>
              </a:spcBef>
              <a:buSzPct val="75000"/>
              <a:buFont typeface="Arial" panose="020B0604020202020204" pitchFamily="34" charset="0"/>
              <a:buChar char="•"/>
              <a:defRPr/>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新业务布局合理；</a:t>
            </a:r>
            <a:endParaRPr lang="en-US" altLang="zh-CN"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a:p>
            <a:pPr marL="216000" indent="-216000">
              <a:lnSpc>
                <a:spcPct val="120000"/>
              </a:lnSpc>
              <a:spcBef>
                <a:spcPct val="30000"/>
              </a:spcBef>
              <a:buSzPct val="75000"/>
              <a:buFont typeface="Arial" panose="020B0604020202020204" pitchFamily="34" charset="0"/>
              <a:buChar char="•"/>
              <a:defRPr/>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现有业务稳固持续；</a:t>
            </a:r>
            <a:endParaRPr lang="en-US" altLang="zh-CN"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157965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xmlns="" id="{27368721-0E53-48D4-B39B-5922F03CD698}"/>
              </a:ext>
            </a:extLst>
          </p:cNvPr>
          <p:cNvGraphicFramePr>
            <a:graphicFrameLocks noChangeAspect="1"/>
          </p:cNvGraphicFramePr>
          <p:nvPr>
            <p:custDataLst>
              <p:tags r:id="rId2"/>
            </p:custDataLst>
            <p:extLst>
              <p:ext uri="{D42A27DB-BD31-4B8C-83A1-F6EECF244321}">
                <p14:modId xmlns:p14="http://schemas.microsoft.com/office/powerpoint/2010/main" val="32988477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459" name="think-cell Slide" r:id="rId4" imgW="395" imgH="394" progId="TCLayout.ActiveDocument.1">
                  <p:embed/>
                </p:oleObj>
              </mc:Choice>
              <mc:Fallback>
                <p:oleObj name="think-cell Slide" r:id="rId4" imgW="395" imgH="39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ext Placeholder 5">
            <a:extLst>
              <a:ext uri="{FF2B5EF4-FFF2-40B4-BE49-F238E27FC236}">
                <a16:creationId xmlns:a16="http://schemas.microsoft.com/office/drawing/2014/main" xmlns="" id="{7798D761-D8EF-49AF-9F78-B69DAF4BEDEC}"/>
              </a:ext>
            </a:extLst>
          </p:cNvPr>
          <p:cNvSpPr>
            <a:spLocks noGrp="1"/>
          </p:cNvSpPr>
          <p:nvPr>
            <p:ph type="body" sz="quarter" idx="12"/>
          </p:nvPr>
        </p:nvSpPr>
        <p:spPr/>
        <p:txBody>
          <a:bodyPr/>
          <a:lstStyle/>
          <a:p>
            <a:r>
              <a:rPr lang="zh-CN" altLang="en-US" dirty="0"/>
              <a:t>经营情况</a:t>
            </a:r>
            <a:endParaRPr lang="de-DE" dirty="0"/>
          </a:p>
        </p:txBody>
      </p:sp>
      <p:sp>
        <p:nvSpPr>
          <p:cNvPr id="82" name="矩形 4">
            <a:extLst>
              <a:ext uri="{FF2B5EF4-FFF2-40B4-BE49-F238E27FC236}">
                <a16:creationId xmlns:a16="http://schemas.microsoft.com/office/drawing/2014/main" xmlns="" id="{9DB69E40-2492-440B-8C23-C49E4EA3B3D2}"/>
              </a:ext>
            </a:extLst>
          </p:cNvPr>
          <p:cNvSpPr/>
          <p:nvPr/>
        </p:nvSpPr>
        <p:spPr>
          <a:xfrm>
            <a:off x="1256434" y="3415850"/>
            <a:ext cx="2693258" cy="2373711"/>
          </a:xfrm>
          <a:prstGeom prst="round2DiagRect">
            <a:avLst>
              <a:gd name="adj1" fmla="val 0"/>
              <a:gd name="adj2" fmla="val 0"/>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defRPr/>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公司在保持存量业务持续稳定有利于进一步巩固和提升公司的市场竞争力，将对公司未来经营业绩产生积极影响。</a:t>
            </a:r>
          </a:p>
        </p:txBody>
      </p:sp>
      <p:sp>
        <p:nvSpPr>
          <p:cNvPr id="119" name="Freeform 11">
            <a:extLst>
              <a:ext uri="{FF2B5EF4-FFF2-40B4-BE49-F238E27FC236}">
                <a16:creationId xmlns:a16="http://schemas.microsoft.com/office/drawing/2014/main" xmlns="" id="{48238669-8555-4EB6-BEA8-396B9254C3F6}"/>
              </a:ext>
            </a:extLst>
          </p:cNvPr>
          <p:cNvSpPr>
            <a:spLocks/>
          </p:cNvSpPr>
          <p:nvPr/>
        </p:nvSpPr>
        <p:spPr bwMode="auto">
          <a:xfrm>
            <a:off x="879671" y="2384074"/>
            <a:ext cx="3279896" cy="1446144"/>
          </a:xfrm>
          <a:custGeom>
            <a:avLst/>
            <a:gdLst>
              <a:gd name="T0" fmla="*/ 890 w 892"/>
              <a:gd name="T1" fmla="*/ 380 h 393"/>
              <a:gd name="T2" fmla="*/ 740 w 892"/>
              <a:gd name="T3" fmla="*/ 109 h 393"/>
              <a:gd name="T4" fmla="*/ 446 w 892"/>
              <a:gd name="T5" fmla="*/ 0 h 393"/>
              <a:gd name="T6" fmla="*/ 153 w 892"/>
              <a:gd name="T7" fmla="*/ 109 h 393"/>
              <a:gd name="T8" fmla="*/ 2 w 892"/>
              <a:gd name="T9" fmla="*/ 380 h 393"/>
              <a:gd name="T10" fmla="*/ 0 w 892"/>
              <a:gd name="T11" fmla="*/ 393 h 393"/>
              <a:gd name="T12" fmla="*/ 892 w 892"/>
              <a:gd name="T13" fmla="*/ 393 h 393"/>
              <a:gd name="T14" fmla="*/ 890 w 892"/>
              <a:gd name="T15" fmla="*/ 380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2" h="393">
                <a:moveTo>
                  <a:pt x="890" y="380"/>
                </a:moveTo>
                <a:cubicBezTo>
                  <a:pt x="874" y="275"/>
                  <a:pt x="820" y="179"/>
                  <a:pt x="740" y="109"/>
                </a:cubicBezTo>
                <a:cubicBezTo>
                  <a:pt x="658" y="39"/>
                  <a:pt x="554" y="0"/>
                  <a:pt x="446" y="0"/>
                </a:cubicBezTo>
                <a:cubicBezTo>
                  <a:pt x="338" y="0"/>
                  <a:pt x="234" y="39"/>
                  <a:pt x="153" y="109"/>
                </a:cubicBezTo>
                <a:cubicBezTo>
                  <a:pt x="72" y="179"/>
                  <a:pt x="19" y="275"/>
                  <a:pt x="2" y="380"/>
                </a:cubicBezTo>
                <a:cubicBezTo>
                  <a:pt x="0" y="393"/>
                  <a:pt x="0" y="393"/>
                  <a:pt x="0" y="393"/>
                </a:cubicBezTo>
                <a:cubicBezTo>
                  <a:pt x="892" y="393"/>
                  <a:pt x="892" y="393"/>
                  <a:pt x="892" y="393"/>
                </a:cubicBezTo>
                <a:lnTo>
                  <a:pt x="890" y="380"/>
                </a:lnTo>
                <a:close/>
              </a:path>
            </a:pathLst>
          </a:custGeom>
          <a:noFill/>
          <a:ln>
            <a:noFill/>
          </a:ln>
        </p:spPr>
        <p:txBody>
          <a:bodyPr vert="horz" wrap="square" lIns="91440" tIns="45720" rIns="91440" bIns="45720" numCol="1" anchor="t" anchorCtr="0" compatLnSpc="1">
            <a:prstTxWarp prst="textNoShape">
              <a:avLst/>
            </a:prstTxWarp>
          </a:bodyPr>
          <a:lstStyle/>
          <a:p>
            <a:endParaRPr lang="en-US" dirty="0">
              <a:solidFill>
                <a:schemeClr val="accent1"/>
              </a:solidFill>
            </a:endParaRPr>
          </a:p>
        </p:txBody>
      </p:sp>
      <p:sp>
        <p:nvSpPr>
          <p:cNvPr id="120" name="Freeform 12">
            <a:extLst>
              <a:ext uri="{FF2B5EF4-FFF2-40B4-BE49-F238E27FC236}">
                <a16:creationId xmlns:a16="http://schemas.microsoft.com/office/drawing/2014/main" xmlns="" id="{85CEA0F5-945B-436B-9E3E-E8B3BAF9655A}"/>
              </a:ext>
            </a:extLst>
          </p:cNvPr>
          <p:cNvSpPr>
            <a:spLocks/>
          </p:cNvSpPr>
          <p:nvPr/>
        </p:nvSpPr>
        <p:spPr bwMode="auto">
          <a:xfrm>
            <a:off x="717603" y="2208171"/>
            <a:ext cx="3609908" cy="1433689"/>
          </a:xfrm>
          <a:custGeom>
            <a:avLst/>
            <a:gdLst>
              <a:gd name="T0" fmla="*/ 28 w 982"/>
              <a:gd name="T1" fmla="*/ 390 h 390"/>
              <a:gd name="T2" fmla="*/ 491 w 982"/>
              <a:gd name="T3" fmla="*/ 27 h 390"/>
              <a:gd name="T4" fmla="*/ 955 w 982"/>
              <a:gd name="T5" fmla="*/ 390 h 390"/>
              <a:gd name="T6" fmla="*/ 982 w 982"/>
              <a:gd name="T7" fmla="*/ 390 h 390"/>
              <a:gd name="T8" fmla="*/ 821 w 982"/>
              <a:gd name="T9" fmla="*/ 123 h 390"/>
              <a:gd name="T10" fmla="*/ 491 w 982"/>
              <a:gd name="T11" fmla="*/ 0 h 390"/>
              <a:gd name="T12" fmla="*/ 162 w 982"/>
              <a:gd name="T13" fmla="*/ 123 h 390"/>
              <a:gd name="T14" fmla="*/ 0 w 982"/>
              <a:gd name="T15" fmla="*/ 390 h 390"/>
              <a:gd name="T16" fmla="*/ 28 w 982"/>
              <a:gd name="T17"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2" h="390">
                <a:moveTo>
                  <a:pt x="28" y="390"/>
                </a:moveTo>
                <a:cubicBezTo>
                  <a:pt x="79" y="177"/>
                  <a:pt x="268" y="27"/>
                  <a:pt x="491" y="27"/>
                </a:cubicBezTo>
                <a:cubicBezTo>
                  <a:pt x="714" y="27"/>
                  <a:pt x="903" y="177"/>
                  <a:pt x="955" y="390"/>
                </a:cubicBezTo>
                <a:cubicBezTo>
                  <a:pt x="982" y="390"/>
                  <a:pt x="982" y="390"/>
                  <a:pt x="982" y="390"/>
                </a:cubicBezTo>
                <a:cubicBezTo>
                  <a:pt x="958" y="287"/>
                  <a:pt x="902" y="193"/>
                  <a:pt x="821" y="123"/>
                </a:cubicBezTo>
                <a:cubicBezTo>
                  <a:pt x="729" y="44"/>
                  <a:pt x="612" y="0"/>
                  <a:pt x="491" y="0"/>
                </a:cubicBezTo>
                <a:cubicBezTo>
                  <a:pt x="370" y="0"/>
                  <a:pt x="253" y="44"/>
                  <a:pt x="162" y="123"/>
                </a:cubicBezTo>
                <a:cubicBezTo>
                  <a:pt x="81" y="193"/>
                  <a:pt x="24" y="287"/>
                  <a:pt x="0" y="390"/>
                </a:cubicBezTo>
                <a:lnTo>
                  <a:pt x="28" y="39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1" name="Freeform 17">
            <a:extLst>
              <a:ext uri="{FF2B5EF4-FFF2-40B4-BE49-F238E27FC236}">
                <a16:creationId xmlns:a16="http://schemas.microsoft.com/office/drawing/2014/main" xmlns="" id="{BF404F04-C17D-495F-9F75-1ACE54D9C70A}"/>
              </a:ext>
            </a:extLst>
          </p:cNvPr>
          <p:cNvSpPr>
            <a:spLocks/>
          </p:cNvSpPr>
          <p:nvPr/>
        </p:nvSpPr>
        <p:spPr bwMode="auto">
          <a:xfrm flipV="1">
            <a:off x="4481849" y="3792117"/>
            <a:ext cx="3279896" cy="1446144"/>
          </a:xfrm>
          <a:custGeom>
            <a:avLst/>
            <a:gdLst>
              <a:gd name="T0" fmla="*/ 890 w 892"/>
              <a:gd name="T1" fmla="*/ 380 h 393"/>
              <a:gd name="T2" fmla="*/ 740 w 892"/>
              <a:gd name="T3" fmla="*/ 109 h 393"/>
              <a:gd name="T4" fmla="*/ 446 w 892"/>
              <a:gd name="T5" fmla="*/ 0 h 393"/>
              <a:gd name="T6" fmla="*/ 153 w 892"/>
              <a:gd name="T7" fmla="*/ 109 h 393"/>
              <a:gd name="T8" fmla="*/ 2 w 892"/>
              <a:gd name="T9" fmla="*/ 380 h 393"/>
              <a:gd name="T10" fmla="*/ 0 w 892"/>
              <a:gd name="T11" fmla="*/ 393 h 393"/>
              <a:gd name="T12" fmla="*/ 892 w 892"/>
              <a:gd name="T13" fmla="*/ 393 h 393"/>
              <a:gd name="T14" fmla="*/ 890 w 892"/>
              <a:gd name="T15" fmla="*/ 380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2" h="393">
                <a:moveTo>
                  <a:pt x="890" y="380"/>
                </a:moveTo>
                <a:cubicBezTo>
                  <a:pt x="874" y="275"/>
                  <a:pt x="820" y="179"/>
                  <a:pt x="740" y="109"/>
                </a:cubicBezTo>
                <a:cubicBezTo>
                  <a:pt x="658" y="39"/>
                  <a:pt x="554" y="0"/>
                  <a:pt x="446" y="0"/>
                </a:cubicBezTo>
                <a:cubicBezTo>
                  <a:pt x="338" y="0"/>
                  <a:pt x="234" y="39"/>
                  <a:pt x="153" y="109"/>
                </a:cubicBezTo>
                <a:cubicBezTo>
                  <a:pt x="72" y="179"/>
                  <a:pt x="19" y="275"/>
                  <a:pt x="2" y="380"/>
                </a:cubicBezTo>
                <a:cubicBezTo>
                  <a:pt x="0" y="393"/>
                  <a:pt x="0" y="393"/>
                  <a:pt x="0" y="393"/>
                </a:cubicBezTo>
                <a:cubicBezTo>
                  <a:pt x="892" y="393"/>
                  <a:pt x="892" y="393"/>
                  <a:pt x="892" y="393"/>
                </a:cubicBezTo>
                <a:lnTo>
                  <a:pt x="890" y="380"/>
                </a:lnTo>
                <a:close/>
              </a:path>
            </a:pathLst>
          </a:custGeom>
          <a:noFill/>
          <a:ln>
            <a:noFill/>
          </a:ln>
        </p:spPr>
        <p:txBody>
          <a:bodyPr vert="horz" wrap="square" lIns="91440" tIns="45720" rIns="91440" bIns="45720" numCol="1" anchor="t" anchorCtr="0" compatLnSpc="1">
            <a:prstTxWarp prst="textNoShape">
              <a:avLst/>
            </a:prstTxWarp>
          </a:bodyPr>
          <a:lstStyle/>
          <a:p>
            <a:endParaRPr lang="en-US" dirty="0">
              <a:solidFill>
                <a:schemeClr val="accent1"/>
              </a:solidFill>
            </a:endParaRPr>
          </a:p>
        </p:txBody>
      </p:sp>
      <p:sp>
        <p:nvSpPr>
          <p:cNvPr id="122" name="Freeform 18">
            <a:extLst>
              <a:ext uri="{FF2B5EF4-FFF2-40B4-BE49-F238E27FC236}">
                <a16:creationId xmlns:a16="http://schemas.microsoft.com/office/drawing/2014/main" xmlns="" id="{84517C85-4DE9-4335-8212-BEF8DF918E76}"/>
              </a:ext>
            </a:extLst>
          </p:cNvPr>
          <p:cNvSpPr>
            <a:spLocks/>
          </p:cNvSpPr>
          <p:nvPr/>
        </p:nvSpPr>
        <p:spPr bwMode="auto">
          <a:xfrm flipV="1">
            <a:off x="4316843" y="3980476"/>
            <a:ext cx="3609908" cy="1433689"/>
          </a:xfrm>
          <a:custGeom>
            <a:avLst/>
            <a:gdLst>
              <a:gd name="T0" fmla="*/ 28 w 982"/>
              <a:gd name="T1" fmla="*/ 390 h 390"/>
              <a:gd name="T2" fmla="*/ 491 w 982"/>
              <a:gd name="T3" fmla="*/ 27 h 390"/>
              <a:gd name="T4" fmla="*/ 955 w 982"/>
              <a:gd name="T5" fmla="*/ 390 h 390"/>
              <a:gd name="T6" fmla="*/ 982 w 982"/>
              <a:gd name="T7" fmla="*/ 390 h 390"/>
              <a:gd name="T8" fmla="*/ 821 w 982"/>
              <a:gd name="T9" fmla="*/ 123 h 390"/>
              <a:gd name="T10" fmla="*/ 491 w 982"/>
              <a:gd name="T11" fmla="*/ 0 h 390"/>
              <a:gd name="T12" fmla="*/ 162 w 982"/>
              <a:gd name="T13" fmla="*/ 123 h 390"/>
              <a:gd name="T14" fmla="*/ 0 w 982"/>
              <a:gd name="T15" fmla="*/ 390 h 390"/>
              <a:gd name="T16" fmla="*/ 28 w 982"/>
              <a:gd name="T17"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2" h="390">
                <a:moveTo>
                  <a:pt x="28" y="390"/>
                </a:moveTo>
                <a:cubicBezTo>
                  <a:pt x="79" y="177"/>
                  <a:pt x="268" y="27"/>
                  <a:pt x="491" y="27"/>
                </a:cubicBezTo>
                <a:cubicBezTo>
                  <a:pt x="714" y="27"/>
                  <a:pt x="903" y="177"/>
                  <a:pt x="955" y="390"/>
                </a:cubicBezTo>
                <a:cubicBezTo>
                  <a:pt x="982" y="390"/>
                  <a:pt x="982" y="390"/>
                  <a:pt x="982" y="390"/>
                </a:cubicBezTo>
                <a:cubicBezTo>
                  <a:pt x="958" y="287"/>
                  <a:pt x="902" y="193"/>
                  <a:pt x="821" y="123"/>
                </a:cubicBezTo>
                <a:cubicBezTo>
                  <a:pt x="729" y="44"/>
                  <a:pt x="612" y="0"/>
                  <a:pt x="491" y="0"/>
                </a:cubicBezTo>
                <a:cubicBezTo>
                  <a:pt x="370" y="0"/>
                  <a:pt x="253" y="44"/>
                  <a:pt x="162" y="123"/>
                </a:cubicBezTo>
                <a:cubicBezTo>
                  <a:pt x="81" y="193"/>
                  <a:pt x="24" y="287"/>
                  <a:pt x="0" y="390"/>
                </a:cubicBezTo>
                <a:lnTo>
                  <a:pt x="28" y="39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3" name="Freeform 20">
            <a:extLst>
              <a:ext uri="{FF2B5EF4-FFF2-40B4-BE49-F238E27FC236}">
                <a16:creationId xmlns:a16="http://schemas.microsoft.com/office/drawing/2014/main" xmlns="" id="{9CBCD3CC-9535-49D6-A552-316D455E1EF7}"/>
              </a:ext>
            </a:extLst>
          </p:cNvPr>
          <p:cNvSpPr>
            <a:spLocks/>
          </p:cNvSpPr>
          <p:nvPr/>
        </p:nvSpPr>
        <p:spPr bwMode="auto">
          <a:xfrm>
            <a:off x="7991394" y="2345974"/>
            <a:ext cx="3279896" cy="1446144"/>
          </a:xfrm>
          <a:custGeom>
            <a:avLst/>
            <a:gdLst>
              <a:gd name="T0" fmla="*/ 890 w 892"/>
              <a:gd name="T1" fmla="*/ 380 h 393"/>
              <a:gd name="T2" fmla="*/ 740 w 892"/>
              <a:gd name="T3" fmla="*/ 109 h 393"/>
              <a:gd name="T4" fmla="*/ 446 w 892"/>
              <a:gd name="T5" fmla="*/ 0 h 393"/>
              <a:gd name="T6" fmla="*/ 153 w 892"/>
              <a:gd name="T7" fmla="*/ 109 h 393"/>
              <a:gd name="T8" fmla="*/ 2 w 892"/>
              <a:gd name="T9" fmla="*/ 380 h 393"/>
              <a:gd name="T10" fmla="*/ 0 w 892"/>
              <a:gd name="T11" fmla="*/ 393 h 393"/>
              <a:gd name="T12" fmla="*/ 892 w 892"/>
              <a:gd name="T13" fmla="*/ 393 h 393"/>
              <a:gd name="T14" fmla="*/ 890 w 892"/>
              <a:gd name="T15" fmla="*/ 380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2" h="393">
                <a:moveTo>
                  <a:pt x="890" y="380"/>
                </a:moveTo>
                <a:cubicBezTo>
                  <a:pt x="874" y="275"/>
                  <a:pt x="820" y="179"/>
                  <a:pt x="740" y="109"/>
                </a:cubicBezTo>
                <a:cubicBezTo>
                  <a:pt x="658" y="39"/>
                  <a:pt x="554" y="0"/>
                  <a:pt x="446" y="0"/>
                </a:cubicBezTo>
                <a:cubicBezTo>
                  <a:pt x="338" y="0"/>
                  <a:pt x="234" y="39"/>
                  <a:pt x="153" y="109"/>
                </a:cubicBezTo>
                <a:cubicBezTo>
                  <a:pt x="72" y="179"/>
                  <a:pt x="19" y="275"/>
                  <a:pt x="2" y="380"/>
                </a:cubicBezTo>
                <a:cubicBezTo>
                  <a:pt x="0" y="393"/>
                  <a:pt x="0" y="393"/>
                  <a:pt x="0" y="393"/>
                </a:cubicBezTo>
                <a:cubicBezTo>
                  <a:pt x="892" y="393"/>
                  <a:pt x="892" y="393"/>
                  <a:pt x="892" y="393"/>
                </a:cubicBezTo>
                <a:lnTo>
                  <a:pt x="890" y="380"/>
                </a:lnTo>
                <a:close/>
              </a:path>
            </a:pathLst>
          </a:custGeom>
          <a:noFill/>
          <a:ln>
            <a:noFill/>
          </a:ln>
        </p:spPr>
        <p:txBody>
          <a:bodyPr vert="horz" wrap="square" lIns="91440" tIns="45720" rIns="91440" bIns="45720" numCol="1" anchor="t" anchorCtr="0" compatLnSpc="1">
            <a:prstTxWarp prst="textNoShape">
              <a:avLst/>
            </a:prstTxWarp>
          </a:bodyPr>
          <a:lstStyle/>
          <a:p>
            <a:endParaRPr lang="en-US" dirty="0">
              <a:solidFill>
                <a:schemeClr val="accent1"/>
              </a:solidFill>
            </a:endParaRPr>
          </a:p>
        </p:txBody>
      </p:sp>
      <p:sp>
        <p:nvSpPr>
          <p:cNvPr id="129" name="Oval 16">
            <a:extLst>
              <a:ext uri="{FF2B5EF4-FFF2-40B4-BE49-F238E27FC236}">
                <a16:creationId xmlns:a16="http://schemas.microsoft.com/office/drawing/2014/main" xmlns="" id="{48DAF7D8-B56A-4746-8744-2017273C7CFD}"/>
              </a:ext>
            </a:extLst>
          </p:cNvPr>
          <p:cNvSpPr>
            <a:spLocks noChangeArrowheads="1"/>
          </p:cNvSpPr>
          <p:nvPr/>
        </p:nvSpPr>
        <p:spPr bwMode="auto">
          <a:xfrm>
            <a:off x="2246216" y="1961668"/>
            <a:ext cx="552679" cy="552677"/>
          </a:xfrm>
          <a:prstGeom prst="ellipse">
            <a:avLst/>
          </a:prstGeom>
          <a:solidFill>
            <a:schemeClr val="accent1"/>
          </a:solidFill>
          <a:ln w="38100">
            <a:solidFill>
              <a:schemeClr val="accent3"/>
            </a:solidFill>
          </a:ln>
        </p:spPr>
        <p:txBody>
          <a:bodyPr vert="horz" wrap="square" lIns="0" tIns="0" rIns="0" bIns="0" numCol="1" anchor="ctr" anchorCtr="0" compatLnSpc="1">
            <a:prstTxWarp prst="textNoShape">
              <a:avLst/>
            </a:prstTxWarp>
          </a:bodyPr>
          <a:lstStyle/>
          <a:p>
            <a:pPr algn="ctr"/>
            <a:r>
              <a:rPr lang="en-US" sz="2800" b="1" dirty="0">
                <a:solidFill>
                  <a:schemeClr val="accent3"/>
                </a:solidFill>
              </a:rPr>
              <a:t>1</a:t>
            </a:r>
          </a:p>
        </p:txBody>
      </p:sp>
      <p:sp>
        <p:nvSpPr>
          <p:cNvPr id="130" name="Freeform 21">
            <a:extLst>
              <a:ext uri="{FF2B5EF4-FFF2-40B4-BE49-F238E27FC236}">
                <a16:creationId xmlns:a16="http://schemas.microsoft.com/office/drawing/2014/main" xmlns="" id="{4D4658D0-2C3B-4CD9-9FD0-3F9257C32D6B}"/>
              </a:ext>
            </a:extLst>
          </p:cNvPr>
          <p:cNvSpPr>
            <a:spLocks/>
          </p:cNvSpPr>
          <p:nvPr/>
        </p:nvSpPr>
        <p:spPr bwMode="auto">
          <a:xfrm>
            <a:off x="7877189" y="2174187"/>
            <a:ext cx="3609908" cy="1433689"/>
          </a:xfrm>
          <a:custGeom>
            <a:avLst/>
            <a:gdLst>
              <a:gd name="T0" fmla="*/ 28 w 982"/>
              <a:gd name="T1" fmla="*/ 390 h 390"/>
              <a:gd name="T2" fmla="*/ 491 w 982"/>
              <a:gd name="T3" fmla="*/ 27 h 390"/>
              <a:gd name="T4" fmla="*/ 955 w 982"/>
              <a:gd name="T5" fmla="*/ 390 h 390"/>
              <a:gd name="T6" fmla="*/ 982 w 982"/>
              <a:gd name="T7" fmla="*/ 390 h 390"/>
              <a:gd name="T8" fmla="*/ 821 w 982"/>
              <a:gd name="T9" fmla="*/ 123 h 390"/>
              <a:gd name="T10" fmla="*/ 491 w 982"/>
              <a:gd name="T11" fmla="*/ 0 h 390"/>
              <a:gd name="T12" fmla="*/ 162 w 982"/>
              <a:gd name="T13" fmla="*/ 123 h 390"/>
              <a:gd name="T14" fmla="*/ 0 w 982"/>
              <a:gd name="T15" fmla="*/ 390 h 390"/>
              <a:gd name="T16" fmla="*/ 28 w 982"/>
              <a:gd name="T17"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2" h="390">
                <a:moveTo>
                  <a:pt x="28" y="390"/>
                </a:moveTo>
                <a:cubicBezTo>
                  <a:pt x="79" y="177"/>
                  <a:pt x="268" y="27"/>
                  <a:pt x="491" y="27"/>
                </a:cubicBezTo>
                <a:cubicBezTo>
                  <a:pt x="714" y="27"/>
                  <a:pt x="903" y="177"/>
                  <a:pt x="955" y="390"/>
                </a:cubicBezTo>
                <a:cubicBezTo>
                  <a:pt x="982" y="390"/>
                  <a:pt x="982" y="390"/>
                  <a:pt x="982" y="390"/>
                </a:cubicBezTo>
                <a:cubicBezTo>
                  <a:pt x="958" y="287"/>
                  <a:pt x="902" y="193"/>
                  <a:pt x="821" y="123"/>
                </a:cubicBezTo>
                <a:cubicBezTo>
                  <a:pt x="729" y="44"/>
                  <a:pt x="612" y="0"/>
                  <a:pt x="491" y="0"/>
                </a:cubicBezTo>
                <a:cubicBezTo>
                  <a:pt x="370" y="0"/>
                  <a:pt x="253" y="44"/>
                  <a:pt x="162" y="123"/>
                </a:cubicBezTo>
                <a:cubicBezTo>
                  <a:pt x="81" y="193"/>
                  <a:pt x="24" y="287"/>
                  <a:pt x="0" y="390"/>
                </a:cubicBezTo>
                <a:lnTo>
                  <a:pt x="28" y="39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32" name="Oval 16">
            <a:extLst>
              <a:ext uri="{FF2B5EF4-FFF2-40B4-BE49-F238E27FC236}">
                <a16:creationId xmlns:a16="http://schemas.microsoft.com/office/drawing/2014/main" xmlns="" id="{7FC4A063-8C25-4795-95F0-7DF7F3F6466F}"/>
              </a:ext>
            </a:extLst>
          </p:cNvPr>
          <p:cNvSpPr>
            <a:spLocks noChangeArrowheads="1"/>
          </p:cNvSpPr>
          <p:nvPr/>
        </p:nvSpPr>
        <p:spPr bwMode="auto">
          <a:xfrm>
            <a:off x="9405803" y="1967176"/>
            <a:ext cx="552679" cy="552677"/>
          </a:xfrm>
          <a:prstGeom prst="ellipse">
            <a:avLst/>
          </a:prstGeom>
          <a:solidFill>
            <a:schemeClr val="accent1"/>
          </a:solidFill>
          <a:ln w="38100">
            <a:solidFill>
              <a:schemeClr val="accent3"/>
            </a:solidFill>
          </a:ln>
        </p:spPr>
        <p:txBody>
          <a:bodyPr vert="horz" wrap="square" lIns="0" tIns="0" rIns="0" bIns="0" numCol="1" anchor="ctr" anchorCtr="0" compatLnSpc="1">
            <a:prstTxWarp prst="textNoShape">
              <a:avLst/>
            </a:prstTxWarp>
          </a:bodyPr>
          <a:lstStyle/>
          <a:p>
            <a:pPr algn="ctr"/>
            <a:r>
              <a:rPr lang="en-US" sz="2800" b="1" dirty="0">
                <a:solidFill>
                  <a:schemeClr val="accent3"/>
                </a:solidFill>
              </a:rPr>
              <a:t>3</a:t>
            </a:r>
          </a:p>
        </p:txBody>
      </p:sp>
      <p:sp>
        <p:nvSpPr>
          <p:cNvPr id="133" name="Oval 16">
            <a:extLst>
              <a:ext uri="{FF2B5EF4-FFF2-40B4-BE49-F238E27FC236}">
                <a16:creationId xmlns:a16="http://schemas.microsoft.com/office/drawing/2014/main" xmlns="" id="{135183FF-A772-4820-849D-F8CCD861B8BB}"/>
              </a:ext>
            </a:extLst>
          </p:cNvPr>
          <p:cNvSpPr>
            <a:spLocks noChangeArrowheads="1"/>
          </p:cNvSpPr>
          <p:nvPr/>
        </p:nvSpPr>
        <p:spPr bwMode="auto">
          <a:xfrm>
            <a:off x="5845456" y="5067269"/>
            <a:ext cx="552679" cy="552677"/>
          </a:xfrm>
          <a:prstGeom prst="ellipse">
            <a:avLst/>
          </a:prstGeom>
          <a:solidFill>
            <a:schemeClr val="accent1"/>
          </a:solidFill>
          <a:ln w="38100">
            <a:solidFill>
              <a:schemeClr val="accent3"/>
            </a:solidFill>
          </a:ln>
        </p:spPr>
        <p:txBody>
          <a:bodyPr vert="horz" wrap="square" lIns="0" tIns="0" rIns="0" bIns="0" numCol="1" anchor="ctr" anchorCtr="0" compatLnSpc="1">
            <a:prstTxWarp prst="textNoShape">
              <a:avLst/>
            </a:prstTxWarp>
          </a:bodyPr>
          <a:lstStyle/>
          <a:p>
            <a:pPr algn="ctr"/>
            <a:r>
              <a:rPr lang="en-US" sz="2800" b="1" dirty="0">
                <a:solidFill>
                  <a:schemeClr val="accent3"/>
                </a:solidFill>
              </a:rPr>
              <a:t>2</a:t>
            </a:r>
          </a:p>
        </p:txBody>
      </p:sp>
      <p:sp>
        <p:nvSpPr>
          <p:cNvPr id="153" name="矩形 4">
            <a:extLst>
              <a:ext uri="{FF2B5EF4-FFF2-40B4-BE49-F238E27FC236}">
                <a16:creationId xmlns:a16="http://schemas.microsoft.com/office/drawing/2014/main" xmlns="" id="{B3C8E093-F032-4188-9B78-658CF1DECC22}"/>
              </a:ext>
            </a:extLst>
          </p:cNvPr>
          <p:cNvSpPr/>
          <p:nvPr/>
        </p:nvSpPr>
        <p:spPr>
          <a:xfrm>
            <a:off x="8475886" y="3415850"/>
            <a:ext cx="2693258" cy="2373711"/>
          </a:xfrm>
          <a:prstGeom prst="round2DiagRect">
            <a:avLst>
              <a:gd name="adj1" fmla="val 0"/>
              <a:gd name="adj2" fmla="val 0"/>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公司深耕现有业务的基础上，大力推动运营管理的标准化、数字化、智能化，升级建设环保装置平台化运营项目。</a:t>
            </a:r>
          </a:p>
        </p:txBody>
      </p:sp>
      <p:sp>
        <p:nvSpPr>
          <p:cNvPr id="154" name="矩形 4">
            <a:extLst>
              <a:ext uri="{FF2B5EF4-FFF2-40B4-BE49-F238E27FC236}">
                <a16:creationId xmlns:a16="http://schemas.microsoft.com/office/drawing/2014/main" xmlns="" id="{265B7203-0A6E-4C2B-98EE-537D03C5DC67}"/>
              </a:ext>
            </a:extLst>
          </p:cNvPr>
          <p:cNvSpPr/>
          <p:nvPr/>
        </p:nvSpPr>
        <p:spPr>
          <a:xfrm>
            <a:off x="4920317" y="1961668"/>
            <a:ext cx="2693258" cy="2373711"/>
          </a:xfrm>
          <a:prstGeom prst="round2DiagRect">
            <a:avLst>
              <a:gd name="adj1" fmla="val 0"/>
              <a:gd name="adj2" fmla="val 0"/>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公司重视研发队伍的建设和知识产权的保护，获得多项专利和授权。</a:t>
            </a:r>
          </a:p>
        </p:txBody>
      </p:sp>
      <p:sp>
        <p:nvSpPr>
          <p:cNvPr id="2" name="Content Placeholder 157" descr="Coins">
            <a:extLst>
              <a:ext uri="{FF2B5EF4-FFF2-40B4-BE49-F238E27FC236}">
                <a16:creationId xmlns:a16="http://schemas.microsoft.com/office/drawing/2014/main" xmlns="" id="{BEBE8C1D-6CCA-465F-919F-CF555C8C8B9B}"/>
              </a:ext>
            </a:extLst>
          </p:cNvPr>
          <p:cNvSpPr/>
          <p:nvPr/>
        </p:nvSpPr>
        <p:spPr>
          <a:xfrm>
            <a:off x="2160788" y="2738982"/>
            <a:ext cx="634530" cy="543849"/>
          </a:xfrm>
          <a:custGeom>
            <a:avLst/>
            <a:gdLst>
              <a:gd name="connsiteX0" fmla="*/ 589925 w 634530"/>
              <a:gd name="connsiteY0" fmla="*/ 453208 h 543849"/>
              <a:gd name="connsiteX1" fmla="*/ 559711 w 634530"/>
              <a:gd name="connsiteY1" fmla="*/ 478889 h 543849"/>
              <a:gd name="connsiteX2" fmla="*/ 559711 w 634530"/>
              <a:gd name="connsiteY2" fmla="*/ 451697 h 543849"/>
              <a:gd name="connsiteX3" fmla="*/ 589925 w 634530"/>
              <a:gd name="connsiteY3" fmla="*/ 439611 h 543849"/>
              <a:gd name="connsiteX4" fmla="*/ 589925 w 634530"/>
              <a:gd name="connsiteY4" fmla="*/ 453208 h 543849"/>
              <a:gd name="connsiteX5" fmla="*/ 529497 w 634530"/>
              <a:gd name="connsiteY5" fmla="*/ 403355 h 543849"/>
              <a:gd name="connsiteX6" fmla="*/ 529497 w 634530"/>
              <a:gd name="connsiteY6" fmla="*/ 376162 h 543849"/>
              <a:gd name="connsiteX7" fmla="*/ 559711 w 634530"/>
              <a:gd name="connsiteY7" fmla="*/ 364077 h 543849"/>
              <a:gd name="connsiteX8" fmla="*/ 559711 w 634530"/>
              <a:gd name="connsiteY8" fmla="*/ 377673 h 543849"/>
              <a:gd name="connsiteX9" fmla="*/ 529497 w 634530"/>
              <a:gd name="connsiteY9" fmla="*/ 403355 h 543849"/>
              <a:gd name="connsiteX10" fmla="*/ 529497 w 634530"/>
              <a:gd name="connsiteY10" fmla="*/ 487953 h 543849"/>
              <a:gd name="connsiteX11" fmla="*/ 499284 w 634530"/>
              <a:gd name="connsiteY11" fmla="*/ 493241 h 543849"/>
              <a:gd name="connsiteX12" fmla="*/ 499284 w 634530"/>
              <a:gd name="connsiteY12" fmla="*/ 463782 h 543849"/>
              <a:gd name="connsiteX13" fmla="*/ 529497 w 634530"/>
              <a:gd name="connsiteY13" fmla="*/ 459250 h 543849"/>
              <a:gd name="connsiteX14" fmla="*/ 529497 w 634530"/>
              <a:gd name="connsiteY14" fmla="*/ 487953 h 543849"/>
              <a:gd name="connsiteX15" fmla="*/ 469070 w 634530"/>
              <a:gd name="connsiteY15" fmla="*/ 388248 h 543849"/>
              <a:gd name="connsiteX16" fmla="*/ 499284 w 634530"/>
              <a:gd name="connsiteY16" fmla="*/ 383716 h 543849"/>
              <a:gd name="connsiteX17" fmla="*/ 499284 w 634530"/>
              <a:gd name="connsiteY17" fmla="*/ 412419 h 543849"/>
              <a:gd name="connsiteX18" fmla="*/ 469070 w 634530"/>
              <a:gd name="connsiteY18" fmla="*/ 417706 h 543849"/>
              <a:gd name="connsiteX19" fmla="*/ 469070 w 634530"/>
              <a:gd name="connsiteY19" fmla="*/ 388248 h 543849"/>
              <a:gd name="connsiteX20" fmla="*/ 469070 w 634530"/>
              <a:gd name="connsiteY20" fmla="*/ 497018 h 543849"/>
              <a:gd name="connsiteX21" fmla="*/ 438856 w 634530"/>
              <a:gd name="connsiteY21" fmla="*/ 498528 h 543849"/>
              <a:gd name="connsiteX22" fmla="*/ 438856 w 634530"/>
              <a:gd name="connsiteY22" fmla="*/ 468314 h 543849"/>
              <a:gd name="connsiteX23" fmla="*/ 469070 w 634530"/>
              <a:gd name="connsiteY23" fmla="*/ 466804 h 543849"/>
              <a:gd name="connsiteX24" fmla="*/ 469070 w 634530"/>
              <a:gd name="connsiteY24" fmla="*/ 497018 h 543849"/>
              <a:gd name="connsiteX25" fmla="*/ 408642 w 634530"/>
              <a:gd name="connsiteY25" fmla="*/ 422994 h 543849"/>
              <a:gd name="connsiteX26" fmla="*/ 408642 w 634530"/>
              <a:gd name="connsiteY26" fmla="*/ 392780 h 543849"/>
              <a:gd name="connsiteX27" fmla="*/ 438856 w 634530"/>
              <a:gd name="connsiteY27" fmla="*/ 391269 h 543849"/>
              <a:gd name="connsiteX28" fmla="*/ 438856 w 634530"/>
              <a:gd name="connsiteY28" fmla="*/ 421483 h 543849"/>
              <a:gd name="connsiteX29" fmla="*/ 408642 w 634530"/>
              <a:gd name="connsiteY29" fmla="*/ 422994 h 543849"/>
              <a:gd name="connsiteX30" fmla="*/ 408642 w 634530"/>
              <a:gd name="connsiteY30" fmla="*/ 498528 h 543849"/>
              <a:gd name="connsiteX31" fmla="*/ 378428 w 634530"/>
              <a:gd name="connsiteY31" fmla="*/ 497018 h 543849"/>
              <a:gd name="connsiteX32" fmla="*/ 378428 w 634530"/>
              <a:gd name="connsiteY32" fmla="*/ 468314 h 543849"/>
              <a:gd name="connsiteX33" fmla="*/ 393535 w 634530"/>
              <a:gd name="connsiteY33" fmla="*/ 468314 h 543849"/>
              <a:gd name="connsiteX34" fmla="*/ 408642 w 634530"/>
              <a:gd name="connsiteY34" fmla="*/ 468314 h 543849"/>
              <a:gd name="connsiteX35" fmla="*/ 408642 w 634530"/>
              <a:gd name="connsiteY35" fmla="*/ 498528 h 543849"/>
              <a:gd name="connsiteX36" fmla="*/ 348214 w 634530"/>
              <a:gd name="connsiteY36" fmla="*/ 391269 h 543849"/>
              <a:gd name="connsiteX37" fmla="*/ 378428 w 634530"/>
              <a:gd name="connsiteY37" fmla="*/ 392780 h 543849"/>
              <a:gd name="connsiteX38" fmla="*/ 378428 w 634530"/>
              <a:gd name="connsiteY38" fmla="*/ 422994 h 543849"/>
              <a:gd name="connsiteX39" fmla="*/ 348214 w 634530"/>
              <a:gd name="connsiteY39" fmla="*/ 421483 h 543849"/>
              <a:gd name="connsiteX40" fmla="*/ 348214 w 634530"/>
              <a:gd name="connsiteY40" fmla="*/ 391269 h 543849"/>
              <a:gd name="connsiteX41" fmla="*/ 348214 w 634530"/>
              <a:gd name="connsiteY41" fmla="*/ 493241 h 543849"/>
              <a:gd name="connsiteX42" fmla="*/ 318001 w 634530"/>
              <a:gd name="connsiteY42" fmla="*/ 487953 h 543849"/>
              <a:gd name="connsiteX43" fmla="*/ 318001 w 634530"/>
              <a:gd name="connsiteY43" fmla="*/ 463782 h 543849"/>
              <a:gd name="connsiteX44" fmla="*/ 348214 w 634530"/>
              <a:gd name="connsiteY44" fmla="*/ 466804 h 543849"/>
              <a:gd name="connsiteX45" fmla="*/ 348214 w 634530"/>
              <a:gd name="connsiteY45" fmla="*/ 493241 h 543849"/>
              <a:gd name="connsiteX46" fmla="*/ 287787 w 634530"/>
              <a:gd name="connsiteY46" fmla="*/ 412419 h 543849"/>
              <a:gd name="connsiteX47" fmla="*/ 287787 w 634530"/>
              <a:gd name="connsiteY47" fmla="*/ 382960 h 543849"/>
              <a:gd name="connsiteX48" fmla="*/ 318001 w 634530"/>
              <a:gd name="connsiteY48" fmla="*/ 387492 h 543849"/>
              <a:gd name="connsiteX49" fmla="*/ 318001 w 634530"/>
              <a:gd name="connsiteY49" fmla="*/ 417706 h 543849"/>
              <a:gd name="connsiteX50" fmla="*/ 287787 w 634530"/>
              <a:gd name="connsiteY50" fmla="*/ 412419 h 543849"/>
              <a:gd name="connsiteX51" fmla="*/ 287787 w 634530"/>
              <a:gd name="connsiteY51" fmla="*/ 478889 h 543849"/>
              <a:gd name="connsiteX52" fmla="*/ 257573 w 634530"/>
              <a:gd name="connsiteY52" fmla="*/ 453208 h 543849"/>
              <a:gd name="connsiteX53" fmla="*/ 257573 w 634530"/>
              <a:gd name="connsiteY53" fmla="*/ 451697 h 543849"/>
              <a:gd name="connsiteX54" fmla="*/ 258328 w 634530"/>
              <a:gd name="connsiteY54" fmla="*/ 451697 h 543849"/>
              <a:gd name="connsiteX55" fmla="*/ 264371 w 634530"/>
              <a:gd name="connsiteY55" fmla="*/ 453208 h 543849"/>
              <a:gd name="connsiteX56" fmla="*/ 287787 w 634530"/>
              <a:gd name="connsiteY56" fmla="*/ 458495 h 543849"/>
              <a:gd name="connsiteX57" fmla="*/ 287787 w 634530"/>
              <a:gd name="connsiteY57" fmla="*/ 478889 h 543849"/>
              <a:gd name="connsiteX58" fmla="*/ 166931 w 634530"/>
              <a:gd name="connsiteY58" fmla="*/ 376162 h 543849"/>
              <a:gd name="connsiteX59" fmla="*/ 182038 w 634530"/>
              <a:gd name="connsiteY59" fmla="*/ 376918 h 543849"/>
              <a:gd name="connsiteX60" fmla="*/ 182038 w 634530"/>
              <a:gd name="connsiteY60" fmla="*/ 377673 h 543849"/>
              <a:gd name="connsiteX61" fmla="*/ 189592 w 634530"/>
              <a:gd name="connsiteY61" fmla="*/ 407131 h 543849"/>
              <a:gd name="connsiteX62" fmla="*/ 166931 w 634530"/>
              <a:gd name="connsiteY62" fmla="*/ 405621 h 543849"/>
              <a:gd name="connsiteX63" fmla="*/ 166931 w 634530"/>
              <a:gd name="connsiteY63" fmla="*/ 376162 h 543849"/>
              <a:gd name="connsiteX64" fmla="*/ 136718 w 634530"/>
              <a:gd name="connsiteY64" fmla="*/ 285521 h 543849"/>
              <a:gd name="connsiteX65" fmla="*/ 166931 w 634530"/>
              <a:gd name="connsiteY65" fmla="*/ 290053 h 543849"/>
              <a:gd name="connsiteX66" fmla="*/ 166931 w 634530"/>
              <a:gd name="connsiteY66" fmla="*/ 320267 h 543849"/>
              <a:gd name="connsiteX67" fmla="*/ 136718 w 634530"/>
              <a:gd name="connsiteY67" fmla="*/ 314979 h 543849"/>
              <a:gd name="connsiteX68" fmla="*/ 136718 w 634530"/>
              <a:gd name="connsiteY68" fmla="*/ 285521 h 543849"/>
              <a:gd name="connsiteX69" fmla="*/ 136718 w 634530"/>
              <a:gd name="connsiteY69" fmla="*/ 402599 h 543849"/>
              <a:gd name="connsiteX70" fmla="*/ 106504 w 634530"/>
              <a:gd name="connsiteY70" fmla="*/ 397312 h 543849"/>
              <a:gd name="connsiteX71" fmla="*/ 106504 w 634530"/>
              <a:gd name="connsiteY71" fmla="*/ 367853 h 543849"/>
              <a:gd name="connsiteX72" fmla="*/ 136718 w 634530"/>
              <a:gd name="connsiteY72" fmla="*/ 372386 h 543849"/>
              <a:gd name="connsiteX73" fmla="*/ 136718 w 634530"/>
              <a:gd name="connsiteY73" fmla="*/ 402599 h 543849"/>
              <a:gd name="connsiteX74" fmla="*/ 76290 w 634530"/>
              <a:gd name="connsiteY74" fmla="*/ 279478 h 543849"/>
              <a:gd name="connsiteX75" fmla="*/ 76290 w 634530"/>
              <a:gd name="connsiteY75" fmla="*/ 265882 h 543849"/>
              <a:gd name="connsiteX76" fmla="*/ 106504 w 634530"/>
              <a:gd name="connsiteY76" fmla="*/ 277212 h 543849"/>
              <a:gd name="connsiteX77" fmla="*/ 106504 w 634530"/>
              <a:gd name="connsiteY77" fmla="*/ 305160 h 543849"/>
              <a:gd name="connsiteX78" fmla="*/ 76290 w 634530"/>
              <a:gd name="connsiteY78" fmla="*/ 279478 h 543849"/>
              <a:gd name="connsiteX79" fmla="*/ 76290 w 634530"/>
              <a:gd name="connsiteY79" fmla="*/ 388248 h 543849"/>
              <a:gd name="connsiteX80" fmla="*/ 46076 w 634530"/>
              <a:gd name="connsiteY80" fmla="*/ 362566 h 543849"/>
              <a:gd name="connsiteX81" fmla="*/ 46076 w 634530"/>
              <a:gd name="connsiteY81" fmla="*/ 348970 h 543849"/>
              <a:gd name="connsiteX82" fmla="*/ 76290 w 634530"/>
              <a:gd name="connsiteY82" fmla="*/ 360300 h 543849"/>
              <a:gd name="connsiteX83" fmla="*/ 76290 w 634530"/>
              <a:gd name="connsiteY83" fmla="*/ 388248 h 543849"/>
              <a:gd name="connsiteX84" fmla="*/ 46076 w 634530"/>
              <a:gd name="connsiteY84" fmla="*/ 152580 h 543849"/>
              <a:gd name="connsiteX85" fmla="*/ 76290 w 634530"/>
              <a:gd name="connsiteY85" fmla="*/ 163910 h 543849"/>
              <a:gd name="connsiteX86" fmla="*/ 76290 w 634530"/>
              <a:gd name="connsiteY86" fmla="*/ 191858 h 543849"/>
              <a:gd name="connsiteX87" fmla="*/ 46076 w 634530"/>
              <a:gd name="connsiteY87" fmla="*/ 166176 h 543849"/>
              <a:gd name="connsiteX88" fmla="*/ 46076 w 634530"/>
              <a:gd name="connsiteY88" fmla="*/ 152580 h 543849"/>
              <a:gd name="connsiteX89" fmla="*/ 136718 w 634530"/>
              <a:gd name="connsiteY89" fmla="*/ 176751 h 543849"/>
              <a:gd name="connsiteX90" fmla="*/ 136718 w 634530"/>
              <a:gd name="connsiteY90" fmla="*/ 206965 h 543849"/>
              <a:gd name="connsiteX91" fmla="*/ 106504 w 634530"/>
              <a:gd name="connsiteY91" fmla="*/ 201677 h 543849"/>
              <a:gd name="connsiteX92" fmla="*/ 106504 w 634530"/>
              <a:gd name="connsiteY92" fmla="*/ 172219 h 543849"/>
              <a:gd name="connsiteX93" fmla="*/ 136718 w 634530"/>
              <a:gd name="connsiteY93" fmla="*/ 176751 h 543849"/>
              <a:gd name="connsiteX94" fmla="*/ 212252 w 634530"/>
              <a:gd name="connsiteY94" fmla="*/ 45321 h 543849"/>
              <a:gd name="connsiteX95" fmla="*/ 378428 w 634530"/>
              <a:gd name="connsiteY95" fmla="*/ 90642 h 543849"/>
              <a:gd name="connsiteX96" fmla="*/ 212252 w 634530"/>
              <a:gd name="connsiteY96" fmla="*/ 135962 h 543849"/>
              <a:gd name="connsiteX97" fmla="*/ 46076 w 634530"/>
              <a:gd name="connsiteY97" fmla="*/ 90642 h 543849"/>
              <a:gd name="connsiteX98" fmla="*/ 212252 w 634530"/>
              <a:gd name="connsiteY98" fmla="*/ 45321 h 543849"/>
              <a:gd name="connsiteX99" fmla="*/ 257573 w 634530"/>
              <a:gd name="connsiteY99" fmla="*/ 403355 h 543849"/>
              <a:gd name="connsiteX100" fmla="*/ 227359 w 634530"/>
              <a:gd name="connsiteY100" fmla="*/ 377673 h 543849"/>
              <a:gd name="connsiteX101" fmla="*/ 227359 w 634530"/>
              <a:gd name="connsiteY101" fmla="*/ 364077 h 543849"/>
              <a:gd name="connsiteX102" fmla="*/ 257573 w 634530"/>
              <a:gd name="connsiteY102" fmla="*/ 375407 h 543849"/>
              <a:gd name="connsiteX103" fmla="*/ 257573 w 634530"/>
              <a:gd name="connsiteY103" fmla="*/ 403355 h 543849"/>
              <a:gd name="connsiteX104" fmla="*/ 348214 w 634530"/>
              <a:gd name="connsiteY104" fmla="*/ 191858 h 543849"/>
              <a:gd name="connsiteX105" fmla="*/ 348214 w 634530"/>
              <a:gd name="connsiteY105" fmla="*/ 164665 h 543849"/>
              <a:gd name="connsiteX106" fmla="*/ 378428 w 634530"/>
              <a:gd name="connsiteY106" fmla="*/ 152580 h 543849"/>
              <a:gd name="connsiteX107" fmla="*/ 378428 w 634530"/>
              <a:gd name="connsiteY107" fmla="*/ 166176 h 543849"/>
              <a:gd name="connsiteX108" fmla="*/ 348214 w 634530"/>
              <a:gd name="connsiteY108" fmla="*/ 191858 h 543849"/>
              <a:gd name="connsiteX109" fmla="*/ 287787 w 634530"/>
              <a:gd name="connsiteY109" fmla="*/ 206209 h 543849"/>
              <a:gd name="connsiteX110" fmla="*/ 287787 w 634530"/>
              <a:gd name="connsiteY110" fmla="*/ 176751 h 543849"/>
              <a:gd name="connsiteX111" fmla="*/ 318001 w 634530"/>
              <a:gd name="connsiteY111" fmla="*/ 172219 h 543849"/>
              <a:gd name="connsiteX112" fmla="*/ 318001 w 634530"/>
              <a:gd name="connsiteY112" fmla="*/ 200922 h 543849"/>
              <a:gd name="connsiteX113" fmla="*/ 287787 w 634530"/>
              <a:gd name="connsiteY113" fmla="*/ 206209 h 543849"/>
              <a:gd name="connsiteX114" fmla="*/ 227359 w 634530"/>
              <a:gd name="connsiteY114" fmla="*/ 211497 h 543849"/>
              <a:gd name="connsiteX115" fmla="*/ 227359 w 634530"/>
              <a:gd name="connsiteY115" fmla="*/ 181283 h 543849"/>
              <a:gd name="connsiteX116" fmla="*/ 257573 w 634530"/>
              <a:gd name="connsiteY116" fmla="*/ 179772 h 543849"/>
              <a:gd name="connsiteX117" fmla="*/ 257573 w 634530"/>
              <a:gd name="connsiteY117" fmla="*/ 209986 h 543849"/>
              <a:gd name="connsiteX118" fmla="*/ 227359 w 634530"/>
              <a:gd name="connsiteY118" fmla="*/ 211497 h 543849"/>
              <a:gd name="connsiteX119" fmla="*/ 166931 w 634530"/>
              <a:gd name="connsiteY119" fmla="*/ 209986 h 543849"/>
              <a:gd name="connsiteX120" fmla="*/ 166931 w 634530"/>
              <a:gd name="connsiteY120" fmla="*/ 179772 h 543849"/>
              <a:gd name="connsiteX121" fmla="*/ 197145 w 634530"/>
              <a:gd name="connsiteY121" fmla="*/ 181283 h 543849"/>
              <a:gd name="connsiteX122" fmla="*/ 197145 w 634530"/>
              <a:gd name="connsiteY122" fmla="*/ 211497 h 543849"/>
              <a:gd name="connsiteX123" fmla="*/ 166931 w 634530"/>
              <a:gd name="connsiteY123" fmla="*/ 209986 h 543849"/>
              <a:gd name="connsiteX124" fmla="*/ 559711 w 634530"/>
              <a:gd name="connsiteY124" fmla="*/ 302138 h 543849"/>
              <a:gd name="connsiteX125" fmla="*/ 393535 w 634530"/>
              <a:gd name="connsiteY125" fmla="*/ 347459 h 543849"/>
              <a:gd name="connsiteX126" fmla="*/ 227359 w 634530"/>
              <a:gd name="connsiteY126" fmla="*/ 302138 h 543849"/>
              <a:gd name="connsiteX127" fmla="*/ 393535 w 634530"/>
              <a:gd name="connsiteY127" fmla="*/ 256818 h 543849"/>
              <a:gd name="connsiteX128" fmla="*/ 559711 w 634530"/>
              <a:gd name="connsiteY128" fmla="*/ 302138 h 543849"/>
              <a:gd name="connsiteX129" fmla="*/ 605032 w 634530"/>
              <a:gd name="connsiteY129" fmla="*/ 324799 h 543849"/>
              <a:gd name="connsiteX130" fmla="*/ 605032 w 634530"/>
              <a:gd name="connsiteY130" fmla="*/ 302138 h 543849"/>
              <a:gd name="connsiteX131" fmla="*/ 522699 w 634530"/>
              <a:gd name="connsiteY131" fmla="*/ 226604 h 543849"/>
              <a:gd name="connsiteX132" fmla="*/ 452452 w 634530"/>
              <a:gd name="connsiteY132" fmla="*/ 214518 h 543849"/>
              <a:gd name="connsiteX133" fmla="*/ 453208 w 634530"/>
              <a:gd name="connsiteY133" fmla="*/ 203943 h 543849"/>
              <a:gd name="connsiteX134" fmla="*/ 422994 w 634530"/>
              <a:gd name="connsiteY134" fmla="*/ 151069 h 543849"/>
              <a:gd name="connsiteX135" fmla="*/ 422994 w 634530"/>
              <a:gd name="connsiteY135" fmla="*/ 90642 h 543849"/>
              <a:gd name="connsiteX136" fmla="*/ 340661 w 634530"/>
              <a:gd name="connsiteY136" fmla="*/ 15107 h 543849"/>
              <a:gd name="connsiteX137" fmla="*/ 211497 w 634530"/>
              <a:gd name="connsiteY137" fmla="*/ 0 h 543849"/>
              <a:gd name="connsiteX138" fmla="*/ 0 w 634530"/>
              <a:gd name="connsiteY138" fmla="*/ 90642 h 543849"/>
              <a:gd name="connsiteX139" fmla="*/ 0 w 634530"/>
              <a:gd name="connsiteY139" fmla="*/ 166176 h 543849"/>
              <a:gd name="connsiteX140" fmla="*/ 30214 w 634530"/>
              <a:gd name="connsiteY140" fmla="*/ 219050 h 543849"/>
              <a:gd name="connsiteX141" fmla="*/ 30214 w 634530"/>
              <a:gd name="connsiteY141" fmla="*/ 233402 h 543849"/>
              <a:gd name="connsiteX142" fmla="*/ 0 w 634530"/>
              <a:gd name="connsiteY142" fmla="*/ 287031 h 543849"/>
              <a:gd name="connsiteX143" fmla="*/ 0 w 634530"/>
              <a:gd name="connsiteY143" fmla="*/ 362566 h 543849"/>
              <a:gd name="connsiteX144" fmla="*/ 82333 w 634530"/>
              <a:gd name="connsiteY144" fmla="*/ 438101 h 543849"/>
              <a:gd name="connsiteX145" fmla="*/ 211497 w 634530"/>
              <a:gd name="connsiteY145" fmla="*/ 453208 h 543849"/>
              <a:gd name="connsiteX146" fmla="*/ 293830 w 634530"/>
              <a:gd name="connsiteY146" fmla="*/ 528742 h 543849"/>
              <a:gd name="connsiteX147" fmla="*/ 422994 w 634530"/>
              <a:gd name="connsiteY147" fmla="*/ 543849 h 543849"/>
              <a:gd name="connsiteX148" fmla="*/ 634491 w 634530"/>
              <a:gd name="connsiteY148" fmla="*/ 453208 h 543849"/>
              <a:gd name="connsiteX149" fmla="*/ 634491 w 634530"/>
              <a:gd name="connsiteY149" fmla="*/ 377673 h 543849"/>
              <a:gd name="connsiteX150" fmla="*/ 605032 w 634530"/>
              <a:gd name="connsiteY150" fmla="*/ 324799 h 54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634530" h="543849">
                <a:moveTo>
                  <a:pt x="589925" y="453208"/>
                </a:moveTo>
                <a:cubicBezTo>
                  <a:pt x="589925" y="463027"/>
                  <a:pt x="578595" y="472091"/>
                  <a:pt x="559711" y="478889"/>
                </a:cubicBezTo>
                <a:lnTo>
                  <a:pt x="559711" y="451697"/>
                </a:lnTo>
                <a:cubicBezTo>
                  <a:pt x="570286" y="448675"/>
                  <a:pt x="580861" y="444143"/>
                  <a:pt x="589925" y="439611"/>
                </a:cubicBezTo>
                <a:lnTo>
                  <a:pt x="589925" y="453208"/>
                </a:lnTo>
                <a:close/>
                <a:moveTo>
                  <a:pt x="529497" y="403355"/>
                </a:moveTo>
                <a:lnTo>
                  <a:pt x="529497" y="376162"/>
                </a:lnTo>
                <a:cubicBezTo>
                  <a:pt x="540072" y="373141"/>
                  <a:pt x="550647" y="368609"/>
                  <a:pt x="559711" y="364077"/>
                </a:cubicBezTo>
                <a:lnTo>
                  <a:pt x="559711" y="377673"/>
                </a:lnTo>
                <a:cubicBezTo>
                  <a:pt x="559711" y="387492"/>
                  <a:pt x="548381" y="396557"/>
                  <a:pt x="529497" y="403355"/>
                </a:cubicBezTo>
                <a:close/>
                <a:moveTo>
                  <a:pt x="529497" y="487953"/>
                </a:moveTo>
                <a:cubicBezTo>
                  <a:pt x="520433" y="490219"/>
                  <a:pt x="509858" y="491730"/>
                  <a:pt x="499284" y="493241"/>
                </a:cubicBezTo>
                <a:lnTo>
                  <a:pt x="499284" y="463782"/>
                </a:lnTo>
                <a:cubicBezTo>
                  <a:pt x="509103" y="462272"/>
                  <a:pt x="519678" y="460761"/>
                  <a:pt x="529497" y="459250"/>
                </a:cubicBezTo>
                <a:lnTo>
                  <a:pt x="529497" y="487953"/>
                </a:lnTo>
                <a:close/>
                <a:moveTo>
                  <a:pt x="469070" y="388248"/>
                </a:moveTo>
                <a:cubicBezTo>
                  <a:pt x="478889" y="386737"/>
                  <a:pt x="489464" y="385226"/>
                  <a:pt x="499284" y="383716"/>
                </a:cubicBezTo>
                <a:lnTo>
                  <a:pt x="499284" y="412419"/>
                </a:lnTo>
                <a:cubicBezTo>
                  <a:pt x="490219" y="414685"/>
                  <a:pt x="479645" y="416196"/>
                  <a:pt x="469070" y="417706"/>
                </a:cubicBezTo>
                <a:lnTo>
                  <a:pt x="469070" y="388248"/>
                </a:lnTo>
                <a:close/>
                <a:moveTo>
                  <a:pt x="469070" y="497018"/>
                </a:moveTo>
                <a:cubicBezTo>
                  <a:pt x="459250" y="497773"/>
                  <a:pt x="449431" y="498528"/>
                  <a:pt x="438856" y="498528"/>
                </a:cubicBezTo>
                <a:lnTo>
                  <a:pt x="438856" y="468314"/>
                </a:lnTo>
                <a:cubicBezTo>
                  <a:pt x="447920" y="468314"/>
                  <a:pt x="458495" y="467559"/>
                  <a:pt x="469070" y="466804"/>
                </a:cubicBezTo>
                <a:lnTo>
                  <a:pt x="469070" y="497018"/>
                </a:lnTo>
                <a:close/>
                <a:moveTo>
                  <a:pt x="408642" y="422994"/>
                </a:moveTo>
                <a:lnTo>
                  <a:pt x="408642" y="392780"/>
                </a:lnTo>
                <a:cubicBezTo>
                  <a:pt x="417706" y="392780"/>
                  <a:pt x="428281" y="392025"/>
                  <a:pt x="438856" y="391269"/>
                </a:cubicBezTo>
                <a:lnTo>
                  <a:pt x="438856" y="421483"/>
                </a:lnTo>
                <a:cubicBezTo>
                  <a:pt x="429036" y="422238"/>
                  <a:pt x="419217" y="422238"/>
                  <a:pt x="408642" y="422994"/>
                </a:cubicBezTo>
                <a:close/>
                <a:moveTo>
                  <a:pt x="408642" y="498528"/>
                </a:moveTo>
                <a:cubicBezTo>
                  <a:pt x="398067" y="498528"/>
                  <a:pt x="388248" y="497773"/>
                  <a:pt x="378428" y="497018"/>
                </a:cubicBezTo>
                <a:lnTo>
                  <a:pt x="378428" y="468314"/>
                </a:lnTo>
                <a:cubicBezTo>
                  <a:pt x="383716" y="468314"/>
                  <a:pt x="388248" y="468314"/>
                  <a:pt x="393535" y="468314"/>
                </a:cubicBezTo>
                <a:cubicBezTo>
                  <a:pt x="398067" y="468314"/>
                  <a:pt x="403355" y="468314"/>
                  <a:pt x="408642" y="468314"/>
                </a:cubicBezTo>
                <a:lnTo>
                  <a:pt x="408642" y="498528"/>
                </a:lnTo>
                <a:close/>
                <a:moveTo>
                  <a:pt x="348214" y="391269"/>
                </a:moveTo>
                <a:cubicBezTo>
                  <a:pt x="358034" y="392025"/>
                  <a:pt x="367853" y="392780"/>
                  <a:pt x="378428" y="392780"/>
                </a:cubicBezTo>
                <a:lnTo>
                  <a:pt x="378428" y="422994"/>
                </a:lnTo>
                <a:cubicBezTo>
                  <a:pt x="367853" y="422994"/>
                  <a:pt x="358034" y="422238"/>
                  <a:pt x="348214" y="421483"/>
                </a:cubicBezTo>
                <a:lnTo>
                  <a:pt x="348214" y="391269"/>
                </a:lnTo>
                <a:close/>
                <a:moveTo>
                  <a:pt x="348214" y="493241"/>
                </a:moveTo>
                <a:cubicBezTo>
                  <a:pt x="337640" y="491730"/>
                  <a:pt x="327065" y="490219"/>
                  <a:pt x="318001" y="487953"/>
                </a:cubicBezTo>
                <a:lnTo>
                  <a:pt x="318001" y="463782"/>
                </a:lnTo>
                <a:cubicBezTo>
                  <a:pt x="327820" y="465293"/>
                  <a:pt x="337640" y="466048"/>
                  <a:pt x="348214" y="466804"/>
                </a:cubicBezTo>
                <a:lnTo>
                  <a:pt x="348214" y="493241"/>
                </a:lnTo>
                <a:close/>
                <a:moveTo>
                  <a:pt x="287787" y="412419"/>
                </a:moveTo>
                <a:lnTo>
                  <a:pt x="287787" y="382960"/>
                </a:lnTo>
                <a:cubicBezTo>
                  <a:pt x="297606" y="384471"/>
                  <a:pt x="307426" y="386737"/>
                  <a:pt x="318001" y="387492"/>
                </a:cubicBezTo>
                <a:lnTo>
                  <a:pt x="318001" y="417706"/>
                </a:lnTo>
                <a:cubicBezTo>
                  <a:pt x="307426" y="416196"/>
                  <a:pt x="296851" y="414685"/>
                  <a:pt x="287787" y="412419"/>
                </a:cubicBezTo>
                <a:close/>
                <a:moveTo>
                  <a:pt x="287787" y="478889"/>
                </a:moveTo>
                <a:cubicBezTo>
                  <a:pt x="268903" y="471336"/>
                  <a:pt x="257573" y="462272"/>
                  <a:pt x="257573" y="453208"/>
                </a:cubicBezTo>
                <a:lnTo>
                  <a:pt x="257573" y="451697"/>
                </a:lnTo>
                <a:cubicBezTo>
                  <a:pt x="257573" y="451697"/>
                  <a:pt x="257573" y="451697"/>
                  <a:pt x="258328" y="451697"/>
                </a:cubicBezTo>
                <a:cubicBezTo>
                  <a:pt x="260594" y="452452"/>
                  <a:pt x="262105" y="453208"/>
                  <a:pt x="264371" y="453208"/>
                </a:cubicBezTo>
                <a:cubicBezTo>
                  <a:pt x="271925" y="455474"/>
                  <a:pt x="279478" y="456984"/>
                  <a:pt x="287787" y="458495"/>
                </a:cubicBezTo>
                <a:lnTo>
                  <a:pt x="287787" y="478889"/>
                </a:lnTo>
                <a:close/>
                <a:moveTo>
                  <a:pt x="166931" y="376162"/>
                </a:moveTo>
                <a:cubicBezTo>
                  <a:pt x="172219" y="376162"/>
                  <a:pt x="176751" y="376918"/>
                  <a:pt x="182038" y="376918"/>
                </a:cubicBezTo>
                <a:lnTo>
                  <a:pt x="182038" y="377673"/>
                </a:lnTo>
                <a:cubicBezTo>
                  <a:pt x="182038" y="388248"/>
                  <a:pt x="184304" y="398823"/>
                  <a:pt x="189592" y="407131"/>
                </a:cubicBezTo>
                <a:cubicBezTo>
                  <a:pt x="182038" y="407131"/>
                  <a:pt x="174485" y="406376"/>
                  <a:pt x="166931" y="405621"/>
                </a:cubicBezTo>
                <a:lnTo>
                  <a:pt x="166931" y="376162"/>
                </a:lnTo>
                <a:close/>
                <a:moveTo>
                  <a:pt x="136718" y="285521"/>
                </a:moveTo>
                <a:cubicBezTo>
                  <a:pt x="146537" y="287031"/>
                  <a:pt x="156357" y="289297"/>
                  <a:pt x="166931" y="290053"/>
                </a:cubicBezTo>
                <a:lnTo>
                  <a:pt x="166931" y="320267"/>
                </a:lnTo>
                <a:cubicBezTo>
                  <a:pt x="156357" y="318756"/>
                  <a:pt x="145782" y="317245"/>
                  <a:pt x="136718" y="314979"/>
                </a:cubicBezTo>
                <a:lnTo>
                  <a:pt x="136718" y="285521"/>
                </a:lnTo>
                <a:close/>
                <a:moveTo>
                  <a:pt x="136718" y="402599"/>
                </a:moveTo>
                <a:cubicBezTo>
                  <a:pt x="126143" y="401089"/>
                  <a:pt x="115568" y="399578"/>
                  <a:pt x="106504" y="397312"/>
                </a:cubicBezTo>
                <a:lnTo>
                  <a:pt x="106504" y="367853"/>
                </a:lnTo>
                <a:cubicBezTo>
                  <a:pt x="116323" y="369364"/>
                  <a:pt x="126143" y="371630"/>
                  <a:pt x="136718" y="372386"/>
                </a:cubicBezTo>
                <a:lnTo>
                  <a:pt x="136718" y="402599"/>
                </a:lnTo>
                <a:close/>
                <a:moveTo>
                  <a:pt x="76290" y="279478"/>
                </a:moveTo>
                <a:lnTo>
                  <a:pt x="76290" y="265882"/>
                </a:lnTo>
                <a:cubicBezTo>
                  <a:pt x="85354" y="270414"/>
                  <a:pt x="95174" y="274191"/>
                  <a:pt x="106504" y="277212"/>
                </a:cubicBezTo>
                <a:lnTo>
                  <a:pt x="106504" y="305160"/>
                </a:lnTo>
                <a:cubicBezTo>
                  <a:pt x="87620" y="298362"/>
                  <a:pt x="76290" y="289297"/>
                  <a:pt x="76290" y="279478"/>
                </a:cubicBezTo>
                <a:close/>
                <a:moveTo>
                  <a:pt x="76290" y="388248"/>
                </a:moveTo>
                <a:cubicBezTo>
                  <a:pt x="57406" y="380694"/>
                  <a:pt x="46076" y="371630"/>
                  <a:pt x="46076" y="362566"/>
                </a:cubicBezTo>
                <a:lnTo>
                  <a:pt x="46076" y="348970"/>
                </a:lnTo>
                <a:cubicBezTo>
                  <a:pt x="55140" y="353502"/>
                  <a:pt x="64960" y="357279"/>
                  <a:pt x="76290" y="360300"/>
                </a:cubicBezTo>
                <a:lnTo>
                  <a:pt x="76290" y="388248"/>
                </a:lnTo>
                <a:close/>
                <a:moveTo>
                  <a:pt x="46076" y="152580"/>
                </a:moveTo>
                <a:cubicBezTo>
                  <a:pt x="55140" y="157112"/>
                  <a:pt x="64960" y="160889"/>
                  <a:pt x="76290" y="163910"/>
                </a:cubicBezTo>
                <a:lnTo>
                  <a:pt x="76290" y="191858"/>
                </a:lnTo>
                <a:cubicBezTo>
                  <a:pt x="57406" y="184304"/>
                  <a:pt x="46076" y="175240"/>
                  <a:pt x="46076" y="166176"/>
                </a:cubicBezTo>
                <a:lnTo>
                  <a:pt x="46076" y="152580"/>
                </a:lnTo>
                <a:close/>
                <a:moveTo>
                  <a:pt x="136718" y="176751"/>
                </a:moveTo>
                <a:lnTo>
                  <a:pt x="136718" y="206965"/>
                </a:lnTo>
                <a:cubicBezTo>
                  <a:pt x="126143" y="205454"/>
                  <a:pt x="115568" y="203943"/>
                  <a:pt x="106504" y="201677"/>
                </a:cubicBezTo>
                <a:lnTo>
                  <a:pt x="106504" y="172219"/>
                </a:lnTo>
                <a:cubicBezTo>
                  <a:pt x="116323" y="173730"/>
                  <a:pt x="126143" y="175240"/>
                  <a:pt x="136718" y="176751"/>
                </a:cubicBezTo>
                <a:close/>
                <a:moveTo>
                  <a:pt x="212252" y="45321"/>
                </a:moveTo>
                <a:cubicBezTo>
                  <a:pt x="304404" y="45321"/>
                  <a:pt x="378428" y="65715"/>
                  <a:pt x="378428" y="90642"/>
                </a:cubicBezTo>
                <a:cubicBezTo>
                  <a:pt x="378428" y="115568"/>
                  <a:pt x="304404" y="135962"/>
                  <a:pt x="212252" y="135962"/>
                </a:cubicBezTo>
                <a:cubicBezTo>
                  <a:pt x="120100" y="135962"/>
                  <a:pt x="46076" y="115568"/>
                  <a:pt x="46076" y="90642"/>
                </a:cubicBezTo>
                <a:cubicBezTo>
                  <a:pt x="46076" y="65715"/>
                  <a:pt x="120100" y="45321"/>
                  <a:pt x="212252" y="45321"/>
                </a:cubicBezTo>
                <a:close/>
                <a:moveTo>
                  <a:pt x="257573" y="403355"/>
                </a:moveTo>
                <a:cubicBezTo>
                  <a:pt x="238689" y="395801"/>
                  <a:pt x="227359" y="386737"/>
                  <a:pt x="227359" y="377673"/>
                </a:cubicBezTo>
                <a:lnTo>
                  <a:pt x="227359" y="364077"/>
                </a:lnTo>
                <a:cubicBezTo>
                  <a:pt x="236423" y="368609"/>
                  <a:pt x="246243" y="372386"/>
                  <a:pt x="257573" y="375407"/>
                </a:cubicBezTo>
                <a:lnTo>
                  <a:pt x="257573" y="403355"/>
                </a:lnTo>
                <a:close/>
                <a:moveTo>
                  <a:pt x="348214" y="191858"/>
                </a:moveTo>
                <a:lnTo>
                  <a:pt x="348214" y="164665"/>
                </a:lnTo>
                <a:cubicBezTo>
                  <a:pt x="358789" y="161644"/>
                  <a:pt x="369364" y="157112"/>
                  <a:pt x="378428" y="152580"/>
                </a:cubicBezTo>
                <a:lnTo>
                  <a:pt x="378428" y="166176"/>
                </a:lnTo>
                <a:cubicBezTo>
                  <a:pt x="378428" y="175996"/>
                  <a:pt x="367098" y="185060"/>
                  <a:pt x="348214" y="191858"/>
                </a:cubicBezTo>
                <a:close/>
                <a:moveTo>
                  <a:pt x="287787" y="206209"/>
                </a:moveTo>
                <a:lnTo>
                  <a:pt x="287787" y="176751"/>
                </a:lnTo>
                <a:cubicBezTo>
                  <a:pt x="297606" y="175240"/>
                  <a:pt x="308181" y="173730"/>
                  <a:pt x="318001" y="172219"/>
                </a:cubicBezTo>
                <a:lnTo>
                  <a:pt x="318001" y="200922"/>
                </a:lnTo>
                <a:cubicBezTo>
                  <a:pt x="308936" y="203188"/>
                  <a:pt x="298362" y="204699"/>
                  <a:pt x="287787" y="206209"/>
                </a:cubicBezTo>
                <a:close/>
                <a:moveTo>
                  <a:pt x="227359" y="211497"/>
                </a:moveTo>
                <a:lnTo>
                  <a:pt x="227359" y="181283"/>
                </a:lnTo>
                <a:cubicBezTo>
                  <a:pt x="236423" y="181283"/>
                  <a:pt x="246998" y="180528"/>
                  <a:pt x="257573" y="179772"/>
                </a:cubicBezTo>
                <a:lnTo>
                  <a:pt x="257573" y="209986"/>
                </a:lnTo>
                <a:cubicBezTo>
                  <a:pt x="247753" y="210742"/>
                  <a:pt x="237934" y="210742"/>
                  <a:pt x="227359" y="211497"/>
                </a:cubicBezTo>
                <a:close/>
                <a:moveTo>
                  <a:pt x="166931" y="209986"/>
                </a:moveTo>
                <a:lnTo>
                  <a:pt x="166931" y="179772"/>
                </a:lnTo>
                <a:cubicBezTo>
                  <a:pt x="176751" y="180528"/>
                  <a:pt x="186570" y="181283"/>
                  <a:pt x="197145" y="181283"/>
                </a:cubicBezTo>
                <a:lnTo>
                  <a:pt x="197145" y="211497"/>
                </a:lnTo>
                <a:cubicBezTo>
                  <a:pt x="186570" y="210742"/>
                  <a:pt x="176751" y="210742"/>
                  <a:pt x="166931" y="209986"/>
                </a:cubicBezTo>
                <a:close/>
                <a:moveTo>
                  <a:pt x="559711" y="302138"/>
                </a:moveTo>
                <a:cubicBezTo>
                  <a:pt x="559711" y="327065"/>
                  <a:pt x="485687" y="347459"/>
                  <a:pt x="393535" y="347459"/>
                </a:cubicBezTo>
                <a:cubicBezTo>
                  <a:pt x="301383" y="347459"/>
                  <a:pt x="227359" y="327065"/>
                  <a:pt x="227359" y="302138"/>
                </a:cubicBezTo>
                <a:cubicBezTo>
                  <a:pt x="227359" y="277212"/>
                  <a:pt x="301383" y="256818"/>
                  <a:pt x="393535" y="256818"/>
                </a:cubicBezTo>
                <a:cubicBezTo>
                  <a:pt x="485687" y="256818"/>
                  <a:pt x="559711" y="277212"/>
                  <a:pt x="559711" y="302138"/>
                </a:cubicBezTo>
                <a:close/>
                <a:moveTo>
                  <a:pt x="605032" y="324799"/>
                </a:moveTo>
                <a:lnTo>
                  <a:pt x="605032" y="302138"/>
                </a:lnTo>
                <a:cubicBezTo>
                  <a:pt x="605032" y="266637"/>
                  <a:pt x="577084" y="240955"/>
                  <a:pt x="522699" y="226604"/>
                </a:cubicBezTo>
                <a:cubicBezTo>
                  <a:pt x="502305" y="221316"/>
                  <a:pt x="478889" y="216784"/>
                  <a:pt x="452452" y="214518"/>
                </a:cubicBezTo>
                <a:cubicBezTo>
                  <a:pt x="453208" y="211497"/>
                  <a:pt x="453208" y="207720"/>
                  <a:pt x="453208" y="203943"/>
                </a:cubicBezTo>
                <a:cubicBezTo>
                  <a:pt x="453208" y="182794"/>
                  <a:pt x="443388" y="164665"/>
                  <a:pt x="422994" y="151069"/>
                </a:cubicBezTo>
                <a:lnTo>
                  <a:pt x="422994" y="90642"/>
                </a:lnTo>
                <a:cubicBezTo>
                  <a:pt x="422994" y="55140"/>
                  <a:pt x="395046" y="29458"/>
                  <a:pt x="340661" y="15107"/>
                </a:cubicBezTo>
                <a:cubicBezTo>
                  <a:pt x="305160" y="5287"/>
                  <a:pt x="259839" y="0"/>
                  <a:pt x="211497" y="0"/>
                </a:cubicBezTo>
                <a:cubicBezTo>
                  <a:pt x="148048" y="0"/>
                  <a:pt x="0" y="9064"/>
                  <a:pt x="0" y="90642"/>
                </a:cubicBezTo>
                <a:lnTo>
                  <a:pt x="0" y="166176"/>
                </a:lnTo>
                <a:cubicBezTo>
                  <a:pt x="0" y="187326"/>
                  <a:pt x="9819" y="205454"/>
                  <a:pt x="30214" y="219050"/>
                </a:cubicBezTo>
                <a:lnTo>
                  <a:pt x="30214" y="233402"/>
                </a:lnTo>
                <a:cubicBezTo>
                  <a:pt x="12086" y="246243"/>
                  <a:pt x="0" y="263616"/>
                  <a:pt x="0" y="287031"/>
                </a:cubicBezTo>
                <a:lnTo>
                  <a:pt x="0" y="362566"/>
                </a:lnTo>
                <a:cubicBezTo>
                  <a:pt x="0" y="398067"/>
                  <a:pt x="27948" y="423749"/>
                  <a:pt x="82333" y="438101"/>
                </a:cubicBezTo>
                <a:cubicBezTo>
                  <a:pt x="117834" y="447920"/>
                  <a:pt x="163155" y="453208"/>
                  <a:pt x="211497" y="453208"/>
                </a:cubicBezTo>
                <a:cubicBezTo>
                  <a:pt x="211497" y="488709"/>
                  <a:pt x="239445" y="514391"/>
                  <a:pt x="293830" y="528742"/>
                </a:cubicBezTo>
                <a:cubicBezTo>
                  <a:pt x="329331" y="538562"/>
                  <a:pt x="374652" y="543849"/>
                  <a:pt x="422994" y="543849"/>
                </a:cubicBezTo>
                <a:cubicBezTo>
                  <a:pt x="486443" y="543849"/>
                  <a:pt x="634491" y="534785"/>
                  <a:pt x="634491" y="453208"/>
                </a:cubicBezTo>
                <a:lnTo>
                  <a:pt x="634491" y="377673"/>
                </a:lnTo>
                <a:cubicBezTo>
                  <a:pt x="635246" y="356523"/>
                  <a:pt x="625426" y="338395"/>
                  <a:pt x="605032" y="324799"/>
                </a:cubicBezTo>
                <a:close/>
              </a:path>
            </a:pathLst>
          </a:custGeom>
          <a:solidFill>
            <a:schemeClr val="accent5"/>
          </a:solidFill>
          <a:ln w="7541" cap="flat">
            <a:noFill/>
            <a:prstDash val="solid"/>
            <a:miter/>
          </a:ln>
        </p:spPr>
        <p:txBody>
          <a:bodyPr rtlCol="0" anchor="ctr"/>
          <a:lstStyle/>
          <a:p>
            <a:endParaRPr lang="de-DE"/>
          </a:p>
        </p:txBody>
      </p:sp>
      <p:sp>
        <p:nvSpPr>
          <p:cNvPr id="22" name="Graphic 49" descr="Diamond">
            <a:extLst>
              <a:ext uri="{FF2B5EF4-FFF2-40B4-BE49-F238E27FC236}">
                <a16:creationId xmlns:a16="http://schemas.microsoft.com/office/drawing/2014/main" xmlns="" id="{657D81D6-1C4D-4BF0-8287-E4A549334412}"/>
              </a:ext>
            </a:extLst>
          </p:cNvPr>
          <p:cNvSpPr/>
          <p:nvPr/>
        </p:nvSpPr>
        <p:spPr>
          <a:xfrm>
            <a:off x="5829783" y="4425169"/>
            <a:ext cx="532433" cy="419401"/>
          </a:xfrm>
          <a:custGeom>
            <a:avLst/>
            <a:gdLst>
              <a:gd name="connsiteX0" fmla="*/ 425947 w 532433"/>
              <a:gd name="connsiteY0" fmla="*/ 0 h 419401"/>
              <a:gd name="connsiteX1" fmla="*/ 106487 w 532433"/>
              <a:gd name="connsiteY1" fmla="*/ 0 h 419401"/>
              <a:gd name="connsiteX2" fmla="*/ 0 w 532433"/>
              <a:gd name="connsiteY2" fmla="*/ 141856 h 419401"/>
              <a:gd name="connsiteX3" fmla="*/ 266217 w 532433"/>
              <a:gd name="connsiteY3" fmla="*/ 419401 h 419401"/>
              <a:gd name="connsiteX4" fmla="*/ 266217 w 532433"/>
              <a:gd name="connsiteY4" fmla="*/ 419401 h 419401"/>
              <a:gd name="connsiteX5" fmla="*/ 532433 w 532433"/>
              <a:gd name="connsiteY5" fmla="*/ 141856 h 419401"/>
              <a:gd name="connsiteX6" fmla="*/ 163812 w 532433"/>
              <a:gd name="connsiteY6" fmla="*/ 154192 h 419401"/>
              <a:gd name="connsiteX7" fmla="*/ 241370 w 532433"/>
              <a:gd name="connsiteY7" fmla="*/ 341195 h 419401"/>
              <a:gd name="connsiteX8" fmla="*/ 61999 w 532433"/>
              <a:gd name="connsiteY8" fmla="*/ 154192 h 419401"/>
              <a:gd name="connsiteX9" fmla="*/ 343124 w 532433"/>
              <a:gd name="connsiteY9" fmla="*/ 154192 h 419401"/>
              <a:gd name="connsiteX10" fmla="*/ 266217 w 532433"/>
              <a:gd name="connsiteY10" fmla="*/ 339222 h 419401"/>
              <a:gd name="connsiteX11" fmla="*/ 189310 w 532433"/>
              <a:gd name="connsiteY11" fmla="*/ 154192 h 419401"/>
              <a:gd name="connsiteX12" fmla="*/ 187594 w 532433"/>
              <a:gd name="connsiteY12" fmla="*/ 129521 h 419401"/>
              <a:gd name="connsiteX13" fmla="*/ 214866 w 532433"/>
              <a:gd name="connsiteY13" fmla="*/ 37006 h 419401"/>
              <a:gd name="connsiteX14" fmla="*/ 317567 w 532433"/>
              <a:gd name="connsiteY14" fmla="*/ 37006 h 419401"/>
              <a:gd name="connsiteX15" fmla="*/ 344839 w 532433"/>
              <a:gd name="connsiteY15" fmla="*/ 129521 h 419401"/>
              <a:gd name="connsiteX16" fmla="*/ 368621 w 532433"/>
              <a:gd name="connsiteY16" fmla="*/ 154192 h 419401"/>
              <a:gd name="connsiteX17" fmla="*/ 470375 w 532433"/>
              <a:gd name="connsiteY17" fmla="*/ 154192 h 419401"/>
              <a:gd name="connsiteX18" fmla="*/ 291182 w 532433"/>
              <a:gd name="connsiteY18" fmla="*/ 341010 h 419401"/>
              <a:gd name="connsiteX19" fmla="*/ 478125 w 532433"/>
              <a:gd name="connsiteY19" fmla="*/ 129521 h 419401"/>
              <a:gd name="connsiteX20" fmla="*/ 369627 w 532433"/>
              <a:gd name="connsiteY20" fmla="*/ 129521 h 419401"/>
              <a:gd name="connsiteX21" fmla="*/ 342296 w 532433"/>
              <a:gd name="connsiteY21" fmla="*/ 37006 h 419401"/>
              <a:gd name="connsiteX22" fmla="*/ 408672 w 532433"/>
              <a:gd name="connsiteY22" fmla="*/ 37006 h 419401"/>
              <a:gd name="connsiteX23" fmla="*/ 123761 w 532433"/>
              <a:gd name="connsiteY23" fmla="*/ 37006 h 419401"/>
              <a:gd name="connsiteX24" fmla="*/ 190138 w 532433"/>
              <a:gd name="connsiteY24" fmla="*/ 37006 h 419401"/>
              <a:gd name="connsiteX25" fmla="*/ 162806 w 532433"/>
              <a:gd name="connsiteY25" fmla="*/ 129521 h 419401"/>
              <a:gd name="connsiteX26" fmla="*/ 54308 w 532433"/>
              <a:gd name="connsiteY26" fmla="*/ 129521 h 41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433" h="419401">
                <a:moveTo>
                  <a:pt x="425947" y="0"/>
                </a:moveTo>
                <a:lnTo>
                  <a:pt x="106487" y="0"/>
                </a:lnTo>
                <a:lnTo>
                  <a:pt x="0" y="141856"/>
                </a:lnTo>
                <a:lnTo>
                  <a:pt x="266217" y="419401"/>
                </a:lnTo>
                <a:lnTo>
                  <a:pt x="266217" y="419401"/>
                </a:lnTo>
                <a:lnTo>
                  <a:pt x="532433" y="141856"/>
                </a:lnTo>
                <a:close/>
                <a:moveTo>
                  <a:pt x="163812" y="154192"/>
                </a:moveTo>
                <a:lnTo>
                  <a:pt x="241370" y="341195"/>
                </a:lnTo>
                <a:lnTo>
                  <a:pt x="61999" y="154192"/>
                </a:lnTo>
                <a:close/>
                <a:moveTo>
                  <a:pt x="343124" y="154192"/>
                </a:moveTo>
                <a:lnTo>
                  <a:pt x="266217" y="339222"/>
                </a:lnTo>
                <a:lnTo>
                  <a:pt x="189310" y="154192"/>
                </a:lnTo>
                <a:close/>
                <a:moveTo>
                  <a:pt x="187594" y="129521"/>
                </a:moveTo>
                <a:lnTo>
                  <a:pt x="214866" y="37006"/>
                </a:lnTo>
                <a:lnTo>
                  <a:pt x="317567" y="37006"/>
                </a:lnTo>
                <a:lnTo>
                  <a:pt x="344839" y="129521"/>
                </a:lnTo>
                <a:close/>
                <a:moveTo>
                  <a:pt x="368621" y="154192"/>
                </a:moveTo>
                <a:lnTo>
                  <a:pt x="470375" y="154192"/>
                </a:lnTo>
                <a:lnTo>
                  <a:pt x="291182" y="341010"/>
                </a:lnTo>
                <a:close/>
                <a:moveTo>
                  <a:pt x="478125" y="129521"/>
                </a:moveTo>
                <a:lnTo>
                  <a:pt x="369627" y="129521"/>
                </a:lnTo>
                <a:lnTo>
                  <a:pt x="342296" y="37006"/>
                </a:lnTo>
                <a:lnTo>
                  <a:pt x="408672" y="37006"/>
                </a:lnTo>
                <a:close/>
                <a:moveTo>
                  <a:pt x="123761" y="37006"/>
                </a:moveTo>
                <a:lnTo>
                  <a:pt x="190138" y="37006"/>
                </a:lnTo>
                <a:lnTo>
                  <a:pt x="162806" y="129521"/>
                </a:lnTo>
                <a:lnTo>
                  <a:pt x="54308" y="129521"/>
                </a:lnTo>
                <a:close/>
              </a:path>
            </a:pathLst>
          </a:custGeom>
          <a:solidFill>
            <a:srgbClr val="FFC000"/>
          </a:solidFill>
          <a:ln w="5854" cap="flat">
            <a:noFill/>
            <a:prstDash val="solid"/>
            <a:miter/>
          </a:ln>
        </p:spPr>
        <p:txBody>
          <a:bodyPr rtlCol="0" anchor="ctr"/>
          <a:lstStyle/>
          <a:p>
            <a:endParaRPr lang="de-DE"/>
          </a:p>
        </p:txBody>
      </p:sp>
      <p:grpSp>
        <p:nvGrpSpPr>
          <p:cNvPr id="23" name="Group 22">
            <a:extLst>
              <a:ext uri="{FF2B5EF4-FFF2-40B4-BE49-F238E27FC236}">
                <a16:creationId xmlns:a16="http://schemas.microsoft.com/office/drawing/2014/main" xmlns="" id="{B27F8D54-D0F7-41EB-89DD-A3033CE4EBAC}"/>
              </a:ext>
            </a:extLst>
          </p:cNvPr>
          <p:cNvGrpSpPr/>
          <p:nvPr/>
        </p:nvGrpSpPr>
        <p:grpSpPr>
          <a:xfrm>
            <a:off x="9349253" y="2738982"/>
            <a:ext cx="609229" cy="542420"/>
            <a:chOff x="1048814" y="4195196"/>
            <a:chExt cx="396866" cy="353345"/>
          </a:xfrm>
          <a:solidFill>
            <a:srgbClr val="FFC000"/>
          </a:solidFill>
        </p:grpSpPr>
        <p:sp>
          <p:nvSpPr>
            <p:cNvPr id="24" name="Freeform: Shape 23">
              <a:extLst>
                <a:ext uri="{FF2B5EF4-FFF2-40B4-BE49-F238E27FC236}">
                  <a16:creationId xmlns:a16="http://schemas.microsoft.com/office/drawing/2014/main" xmlns="" id="{5EC4AD51-27C7-427A-873E-943090AE88E3}"/>
                </a:ext>
              </a:extLst>
            </p:cNvPr>
            <p:cNvSpPr/>
            <p:nvPr/>
          </p:nvSpPr>
          <p:spPr>
            <a:xfrm>
              <a:off x="1048814" y="4213898"/>
              <a:ext cx="172363" cy="301636"/>
            </a:xfrm>
            <a:custGeom>
              <a:avLst/>
              <a:gdLst>
                <a:gd name="connsiteX0" fmla="*/ 270034 w 381000"/>
                <a:gd name="connsiteY0" fmla="*/ 281103 h 666750"/>
                <a:gd name="connsiteX1" fmla="*/ 235744 w 381000"/>
                <a:gd name="connsiteY1" fmla="*/ 390641 h 666750"/>
                <a:gd name="connsiteX2" fmla="*/ 269081 w 381000"/>
                <a:gd name="connsiteY2" fmla="*/ 602096 h 666750"/>
                <a:gd name="connsiteX3" fmla="*/ 293846 w 381000"/>
                <a:gd name="connsiteY3" fmla="*/ 643053 h 666750"/>
                <a:gd name="connsiteX4" fmla="*/ 296704 w 381000"/>
                <a:gd name="connsiteY4" fmla="*/ 661151 h 666750"/>
                <a:gd name="connsiteX5" fmla="*/ 281464 w 381000"/>
                <a:gd name="connsiteY5" fmla="*/ 659246 h 666750"/>
                <a:gd name="connsiteX6" fmla="*/ 79534 w 381000"/>
                <a:gd name="connsiteY6" fmla="*/ 403976 h 666750"/>
                <a:gd name="connsiteX7" fmla="*/ 94774 w 381000"/>
                <a:gd name="connsiteY7" fmla="*/ 202998 h 666750"/>
                <a:gd name="connsiteX8" fmla="*/ 96679 w 381000"/>
                <a:gd name="connsiteY8" fmla="*/ 196331 h 666750"/>
                <a:gd name="connsiteX9" fmla="*/ 28099 w 381000"/>
                <a:gd name="connsiteY9" fmla="*/ 161088 h 666750"/>
                <a:gd name="connsiteX10" fmla="*/ 7144 w 381000"/>
                <a:gd name="connsiteY10" fmla="*/ 140133 h 666750"/>
                <a:gd name="connsiteX11" fmla="*/ 29051 w 381000"/>
                <a:gd name="connsiteY11" fmla="*/ 121083 h 666750"/>
                <a:gd name="connsiteX12" fmla="*/ 276701 w 381000"/>
                <a:gd name="connsiteY12" fmla="*/ 12498 h 666750"/>
                <a:gd name="connsiteX13" fmla="*/ 310039 w 381000"/>
                <a:gd name="connsiteY13" fmla="*/ 28691 h 666750"/>
                <a:gd name="connsiteX14" fmla="*/ 377666 w 381000"/>
                <a:gd name="connsiteY14" fmla="*/ 296343 h 666750"/>
                <a:gd name="connsiteX15" fmla="*/ 374809 w 381000"/>
                <a:gd name="connsiteY15" fmla="*/ 319203 h 666750"/>
                <a:gd name="connsiteX16" fmla="*/ 349091 w 381000"/>
                <a:gd name="connsiteY16" fmla="*/ 319203 h 666750"/>
                <a:gd name="connsiteX17" fmla="*/ 270034 w 381000"/>
                <a:gd name="connsiteY17" fmla="*/ 281103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000" h="666750">
                  <a:moveTo>
                    <a:pt x="270034" y="281103"/>
                  </a:moveTo>
                  <a:cubicBezTo>
                    <a:pt x="251936" y="317298"/>
                    <a:pt x="241459" y="353493"/>
                    <a:pt x="235744" y="390641"/>
                  </a:cubicBezTo>
                  <a:cubicBezTo>
                    <a:pt x="224314" y="464936"/>
                    <a:pt x="234791" y="535421"/>
                    <a:pt x="269081" y="602096"/>
                  </a:cubicBezTo>
                  <a:cubicBezTo>
                    <a:pt x="276701" y="616383"/>
                    <a:pt x="286226" y="629718"/>
                    <a:pt x="293846" y="643053"/>
                  </a:cubicBezTo>
                  <a:cubicBezTo>
                    <a:pt x="296704" y="647816"/>
                    <a:pt x="295751" y="655436"/>
                    <a:pt x="296704" y="661151"/>
                  </a:cubicBezTo>
                  <a:cubicBezTo>
                    <a:pt x="291941" y="660198"/>
                    <a:pt x="286226" y="661151"/>
                    <a:pt x="281464" y="659246"/>
                  </a:cubicBezTo>
                  <a:cubicBezTo>
                    <a:pt x="176689" y="604001"/>
                    <a:pt x="104299" y="522086"/>
                    <a:pt x="79534" y="403976"/>
                  </a:cubicBezTo>
                  <a:cubicBezTo>
                    <a:pt x="65246" y="336348"/>
                    <a:pt x="71914" y="268721"/>
                    <a:pt x="94774" y="202998"/>
                  </a:cubicBezTo>
                  <a:cubicBezTo>
                    <a:pt x="95726" y="201093"/>
                    <a:pt x="95726" y="199188"/>
                    <a:pt x="96679" y="196331"/>
                  </a:cubicBezTo>
                  <a:cubicBezTo>
                    <a:pt x="73819" y="184901"/>
                    <a:pt x="50006" y="173471"/>
                    <a:pt x="28099" y="161088"/>
                  </a:cubicBezTo>
                  <a:cubicBezTo>
                    <a:pt x="19526" y="156326"/>
                    <a:pt x="13811" y="146801"/>
                    <a:pt x="7144" y="140133"/>
                  </a:cubicBezTo>
                  <a:cubicBezTo>
                    <a:pt x="14764" y="133466"/>
                    <a:pt x="20479" y="124893"/>
                    <a:pt x="29051" y="121083"/>
                  </a:cubicBezTo>
                  <a:cubicBezTo>
                    <a:pt x="111919" y="83936"/>
                    <a:pt x="193834" y="48693"/>
                    <a:pt x="276701" y="12498"/>
                  </a:cubicBezTo>
                  <a:cubicBezTo>
                    <a:pt x="299561" y="2973"/>
                    <a:pt x="304324" y="4878"/>
                    <a:pt x="310039" y="28691"/>
                  </a:cubicBezTo>
                  <a:cubicBezTo>
                    <a:pt x="332899" y="118226"/>
                    <a:pt x="355759" y="206808"/>
                    <a:pt x="377666" y="296343"/>
                  </a:cubicBezTo>
                  <a:cubicBezTo>
                    <a:pt x="379571" y="303963"/>
                    <a:pt x="378619" y="316346"/>
                    <a:pt x="374809" y="319203"/>
                  </a:cubicBezTo>
                  <a:cubicBezTo>
                    <a:pt x="368141" y="323013"/>
                    <a:pt x="356711" y="322061"/>
                    <a:pt x="349091" y="319203"/>
                  </a:cubicBezTo>
                  <a:cubicBezTo>
                    <a:pt x="323374" y="307773"/>
                    <a:pt x="297656" y="294438"/>
                    <a:pt x="270034" y="281103"/>
                  </a:cubicBezTo>
                  <a:close/>
                </a:path>
              </a:pathLst>
            </a:custGeom>
            <a:grp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xmlns="" id="{26D70337-B6FF-4974-87C5-DDBC807EEBB4}"/>
                </a:ext>
              </a:extLst>
            </p:cNvPr>
            <p:cNvSpPr/>
            <p:nvPr/>
          </p:nvSpPr>
          <p:spPr>
            <a:xfrm>
              <a:off x="1200063" y="4195196"/>
              <a:ext cx="245617" cy="353345"/>
            </a:xfrm>
            <a:custGeom>
              <a:avLst/>
              <a:gdLst>
                <a:gd name="connsiteX0" fmla="*/ 35719 w 542925"/>
                <a:gd name="connsiteY0" fmla="*/ 86224 h 781050"/>
                <a:gd name="connsiteX1" fmla="*/ 19526 w 542925"/>
                <a:gd name="connsiteY1" fmla="*/ 34789 h 781050"/>
                <a:gd name="connsiteX2" fmla="*/ 441484 w 542925"/>
                <a:gd name="connsiteY2" fmla="*/ 134801 h 781050"/>
                <a:gd name="connsiteX3" fmla="*/ 453866 w 542925"/>
                <a:gd name="connsiteY3" fmla="*/ 634864 h 781050"/>
                <a:gd name="connsiteX4" fmla="*/ 7144 w 542925"/>
                <a:gd name="connsiteY4" fmla="*/ 748211 h 781050"/>
                <a:gd name="connsiteX5" fmla="*/ 23336 w 542925"/>
                <a:gd name="connsiteY5" fmla="*/ 693919 h 781050"/>
                <a:gd name="connsiteX6" fmla="*/ 421481 w 542925"/>
                <a:gd name="connsiteY6" fmla="*/ 582476 h 781050"/>
                <a:gd name="connsiteX7" fmla="*/ 426244 w 542925"/>
                <a:gd name="connsiteY7" fmla="*/ 209096 h 781050"/>
                <a:gd name="connsiteX8" fmla="*/ 35719 w 542925"/>
                <a:gd name="connsiteY8" fmla="*/ 86224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925" h="781050">
                  <a:moveTo>
                    <a:pt x="35719" y="86224"/>
                  </a:moveTo>
                  <a:cubicBezTo>
                    <a:pt x="30004" y="68126"/>
                    <a:pt x="25241" y="51933"/>
                    <a:pt x="19526" y="34789"/>
                  </a:cubicBezTo>
                  <a:cubicBezTo>
                    <a:pt x="126206" y="-16647"/>
                    <a:pt x="317659" y="-3312"/>
                    <a:pt x="441484" y="134801"/>
                  </a:cubicBezTo>
                  <a:cubicBezTo>
                    <a:pt x="568166" y="274819"/>
                    <a:pt x="574834" y="486274"/>
                    <a:pt x="453866" y="634864"/>
                  </a:cubicBezTo>
                  <a:cubicBezTo>
                    <a:pt x="331946" y="787264"/>
                    <a:pt x="133826" y="807266"/>
                    <a:pt x="7144" y="748211"/>
                  </a:cubicBezTo>
                  <a:cubicBezTo>
                    <a:pt x="12859" y="730114"/>
                    <a:pt x="18574" y="712016"/>
                    <a:pt x="23336" y="693919"/>
                  </a:cubicBezTo>
                  <a:cubicBezTo>
                    <a:pt x="200501" y="764404"/>
                    <a:pt x="352901" y="679631"/>
                    <a:pt x="421481" y="582476"/>
                  </a:cubicBezTo>
                  <a:cubicBezTo>
                    <a:pt x="499586" y="472939"/>
                    <a:pt x="502444" y="321491"/>
                    <a:pt x="426244" y="209096"/>
                  </a:cubicBezTo>
                  <a:cubicBezTo>
                    <a:pt x="352901" y="99558"/>
                    <a:pt x="203359" y="27168"/>
                    <a:pt x="35719" y="86224"/>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xmlns="" id="{F5A8965F-3832-4F0A-8361-5A86A9DFD6BB}"/>
                </a:ext>
              </a:extLst>
            </p:cNvPr>
            <p:cNvSpPr/>
            <p:nvPr/>
          </p:nvSpPr>
          <p:spPr>
            <a:xfrm>
              <a:off x="1238413" y="4284907"/>
              <a:ext cx="120654" cy="185291"/>
            </a:xfrm>
            <a:custGeom>
              <a:avLst/>
              <a:gdLst>
                <a:gd name="connsiteX0" fmla="*/ 7144 w 266700"/>
                <a:gd name="connsiteY0" fmla="*/ 197484 h 409575"/>
                <a:gd name="connsiteX1" fmla="*/ 30956 w 266700"/>
                <a:gd name="connsiteY1" fmla="*/ 153669 h 409575"/>
                <a:gd name="connsiteX2" fmla="*/ 155734 w 266700"/>
                <a:gd name="connsiteY2" fmla="*/ 19367 h 409575"/>
                <a:gd name="connsiteX3" fmla="*/ 161449 w 266700"/>
                <a:gd name="connsiteY3" fmla="*/ 14604 h 409575"/>
                <a:gd name="connsiteX4" fmla="*/ 195739 w 266700"/>
                <a:gd name="connsiteY4" fmla="*/ 12699 h 409575"/>
                <a:gd name="connsiteX5" fmla="*/ 198596 w 266700"/>
                <a:gd name="connsiteY5" fmla="*/ 43179 h 409575"/>
                <a:gd name="connsiteX6" fmla="*/ 143351 w 266700"/>
                <a:gd name="connsiteY6" fmla="*/ 145097 h 409575"/>
                <a:gd name="connsiteX7" fmla="*/ 151924 w 266700"/>
                <a:gd name="connsiteY7" fmla="*/ 236537 h 409575"/>
                <a:gd name="connsiteX8" fmla="*/ 250031 w 266700"/>
                <a:gd name="connsiteY8" fmla="*/ 356552 h 409575"/>
                <a:gd name="connsiteX9" fmla="*/ 255746 w 266700"/>
                <a:gd name="connsiteY9" fmla="*/ 364172 h 409575"/>
                <a:gd name="connsiteX10" fmla="*/ 257651 w 266700"/>
                <a:gd name="connsiteY10" fmla="*/ 397509 h 409575"/>
                <a:gd name="connsiteX11" fmla="*/ 225266 w 266700"/>
                <a:gd name="connsiteY11" fmla="*/ 395604 h 409575"/>
                <a:gd name="connsiteX12" fmla="*/ 171926 w 266700"/>
                <a:gd name="connsiteY12" fmla="*/ 351789 h 409575"/>
                <a:gd name="connsiteX13" fmla="*/ 32861 w 266700"/>
                <a:gd name="connsiteY13" fmla="*/ 237489 h 409575"/>
                <a:gd name="connsiteX14" fmla="*/ 7144 w 266700"/>
                <a:gd name="connsiteY14" fmla="*/ 197484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700" h="409575">
                  <a:moveTo>
                    <a:pt x="7144" y="197484"/>
                  </a:moveTo>
                  <a:cubicBezTo>
                    <a:pt x="15716" y="180339"/>
                    <a:pt x="20479" y="165099"/>
                    <a:pt x="30956" y="153669"/>
                  </a:cubicBezTo>
                  <a:cubicBezTo>
                    <a:pt x="71914" y="107949"/>
                    <a:pt x="113824" y="64134"/>
                    <a:pt x="155734" y="19367"/>
                  </a:cubicBezTo>
                  <a:cubicBezTo>
                    <a:pt x="157639" y="17462"/>
                    <a:pt x="159544" y="15557"/>
                    <a:pt x="161449" y="14604"/>
                  </a:cubicBezTo>
                  <a:cubicBezTo>
                    <a:pt x="171926" y="6032"/>
                    <a:pt x="184309" y="4127"/>
                    <a:pt x="195739" y="12699"/>
                  </a:cubicBezTo>
                  <a:cubicBezTo>
                    <a:pt x="206216" y="21272"/>
                    <a:pt x="204311" y="32702"/>
                    <a:pt x="198596" y="43179"/>
                  </a:cubicBezTo>
                  <a:cubicBezTo>
                    <a:pt x="180499" y="77469"/>
                    <a:pt x="162401" y="111759"/>
                    <a:pt x="143351" y="145097"/>
                  </a:cubicBezTo>
                  <a:cubicBezTo>
                    <a:pt x="117634" y="193674"/>
                    <a:pt x="117634" y="193674"/>
                    <a:pt x="151924" y="236537"/>
                  </a:cubicBezTo>
                  <a:cubicBezTo>
                    <a:pt x="185261" y="276542"/>
                    <a:pt x="217646" y="316547"/>
                    <a:pt x="250031" y="356552"/>
                  </a:cubicBezTo>
                  <a:cubicBezTo>
                    <a:pt x="251936" y="359409"/>
                    <a:pt x="253841" y="361314"/>
                    <a:pt x="255746" y="364172"/>
                  </a:cubicBezTo>
                  <a:cubicBezTo>
                    <a:pt x="264319" y="374649"/>
                    <a:pt x="269081" y="386079"/>
                    <a:pt x="257651" y="397509"/>
                  </a:cubicBezTo>
                  <a:cubicBezTo>
                    <a:pt x="247174" y="407987"/>
                    <a:pt x="235744" y="403224"/>
                    <a:pt x="225266" y="395604"/>
                  </a:cubicBezTo>
                  <a:cubicBezTo>
                    <a:pt x="207169" y="381317"/>
                    <a:pt x="189071" y="366077"/>
                    <a:pt x="171926" y="351789"/>
                  </a:cubicBezTo>
                  <a:cubicBezTo>
                    <a:pt x="125254" y="313689"/>
                    <a:pt x="78581" y="276542"/>
                    <a:pt x="32861" y="237489"/>
                  </a:cubicBezTo>
                  <a:cubicBezTo>
                    <a:pt x="22384" y="227012"/>
                    <a:pt x="16669" y="211772"/>
                    <a:pt x="7144" y="197484"/>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xmlns="" id="{381761D9-CE93-4533-8FEE-D1E1CAD2F3D1}"/>
                </a:ext>
              </a:extLst>
            </p:cNvPr>
            <p:cNvSpPr/>
            <p:nvPr/>
          </p:nvSpPr>
          <p:spPr>
            <a:xfrm>
              <a:off x="1359049" y="4354192"/>
              <a:ext cx="34473" cy="34473"/>
            </a:xfrm>
            <a:custGeom>
              <a:avLst/>
              <a:gdLst>
                <a:gd name="connsiteX0" fmla="*/ 77671 w 76200"/>
                <a:gd name="connsiteY0" fmla="*/ 39571 h 76200"/>
                <a:gd name="connsiteX1" fmla="*/ 43381 w 76200"/>
                <a:gd name="connsiteY1" fmla="*/ 75766 h 76200"/>
                <a:gd name="connsiteX2" fmla="*/ 7186 w 76200"/>
                <a:gd name="connsiteY2" fmla="*/ 42429 h 76200"/>
                <a:gd name="connsiteX3" fmla="*/ 40524 w 76200"/>
                <a:gd name="connsiteY3" fmla="*/ 7186 h 76200"/>
                <a:gd name="connsiteX4" fmla="*/ 77671 w 76200"/>
                <a:gd name="connsiteY4" fmla="*/ 39571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7671" y="39571"/>
                  </a:moveTo>
                  <a:cubicBezTo>
                    <a:pt x="78624" y="57669"/>
                    <a:pt x="62431" y="74814"/>
                    <a:pt x="43381" y="75766"/>
                  </a:cubicBezTo>
                  <a:cubicBezTo>
                    <a:pt x="24331" y="76719"/>
                    <a:pt x="8139" y="61479"/>
                    <a:pt x="7186" y="42429"/>
                  </a:cubicBezTo>
                  <a:cubicBezTo>
                    <a:pt x="6234" y="23379"/>
                    <a:pt x="21474" y="7186"/>
                    <a:pt x="40524" y="7186"/>
                  </a:cubicBezTo>
                  <a:cubicBezTo>
                    <a:pt x="59574" y="6234"/>
                    <a:pt x="76719" y="21474"/>
                    <a:pt x="77671" y="39571"/>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xmlns="" id="{5FE36048-5951-4399-B125-C2A377F53C06}"/>
                </a:ext>
              </a:extLst>
            </p:cNvPr>
            <p:cNvSpPr/>
            <p:nvPr/>
          </p:nvSpPr>
          <p:spPr>
            <a:xfrm>
              <a:off x="1253908" y="4467540"/>
              <a:ext cx="34473" cy="34473"/>
            </a:xfrm>
            <a:custGeom>
              <a:avLst/>
              <a:gdLst>
                <a:gd name="connsiteX0" fmla="*/ 75764 w 76200"/>
                <a:gd name="connsiteY0" fmla="*/ 41434 h 76200"/>
                <a:gd name="connsiteX1" fmla="*/ 42426 w 76200"/>
                <a:gd name="connsiteY1" fmla="*/ 76676 h 76200"/>
                <a:gd name="connsiteX2" fmla="*/ 7184 w 76200"/>
                <a:gd name="connsiteY2" fmla="*/ 43339 h 76200"/>
                <a:gd name="connsiteX3" fmla="*/ 41474 w 76200"/>
                <a:gd name="connsiteY3" fmla="*/ 7144 h 76200"/>
                <a:gd name="connsiteX4" fmla="*/ 75764 w 76200"/>
                <a:gd name="connsiteY4" fmla="*/ 41434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5764" y="41434"/>
                  </a:moveTo>
                  <a:cubicBezTo>
                    <a:pt x="75764" y="60484"/>
                    <a:pt x="60524" y="76676"/>
                    <a:pt x="42426" y="76676"/>
                  </a:cubicBezTo>
                  <a:cubicBezTo>
                    <a:pt x="23376" y="77629"/>
                    <a:pt x="8136" y="62389"/>
                    <a:pt x="7184" y="43339"/>
                  </a:cubicBezTo>
                  <a:cubicBezTo>
                    <a:pt x="6231" y="23336"/>
                    <a:pt x="22424" y="7144"/>
                    <a:pt x="41474" y="7144"/>
                  </a:cubicBezTo>
                  <a:cubicBezTo>
                    <a:pt x="59571" y="7144"/>
                    <a:pt x="75764" y="22384"/>
                    <a:pt x="75764" y="41434"/>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xmlns="" id="{D127E131-96A0-49BE-8155-3CEDA3B55A23}"/>
                </a:ext>
              </a:extLst>
            </p:cNvPr>
            <p:cNvSpPr/>
            <p:nvPr/>
          </p:nvSpPr>
          <p:spPr>
            <a:xfrm>
              <a:off x="1250910" y="4233988"/>
              <a:ext cx="34473" cy="34473"/>
            </a:xfrm>
            <a:custGeom>
              <a:avLst/>
              <a:gdLst>
                <a:gd name="connsiteX0" fmla="*/ 41434 w 76200"/>
                <a:gd name="connsiteY0" fmla="*/ 75724 h 76200"/>
                <a:gd name="connsiteX1" fmla="*/ 7144 w 76200"/>
                <a:gd name="connsiteY1" fmla="*/ 42386 h 76200"/>
                <a:gd name="connsiteX2" fmla="*/ 41434 w 76200"/>
                <a:gd name="connsiteY2" fmla="*/ 7144 h 76200"/>
                <a:gd name="connsiteX3" fmla="*/ 76676 w 76200"/>
                <a:gd name="connsiteY3" fmla="*/ 41434 h 76200"/>
                <a:gd name="connsiteX4" fmla="*/ 41434 w 76200"/>
                <a:gd name="connsiteY4" fmla="*/ 75724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41434" y="75724"/>
                  </a:moveTo>
                  <a:cubicBezTo>
                    <a:pt x="22384" y="75724"/>
                    <a:pt x="8096" y="60484"/>
                    <a:pt x="7144" y="42386"/>
                  </a:cubicBezTo>
                  <a:cubicBezTo>
                    <a:pt x="7144" y="23336"/>
                    <a:pt x="22384" y="7144"/>
                    <a:pt x="41434" y="7144"/>
                  </a:cubicBezTo>
                  <a:cubicBezTo>
                    <a:pt x="59531" y="7144"/>
                    <a:pt x="76676" y="23336"/>
                    <a:pt x="76676" y="41434"/>
                  </a:cubicBezTo>
                  <a:cubicBezTo>
                    <a:pt x="76676" y="60484"/>
                    <a:pt x="60484" y="75724"/>
                    <a:pt x="41434" y="75724"/>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906221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 name="Object 35" hidden="1">
            <a:extLst>
              <a:ext uri="{FF2B5EF4-FFF2-40B4-BE49-F238E27FC236}">
                <a16:creationId xmlns:a16="http://schemas.microsoft.com/office/drawing/2014/main" xmlns="" id="{65585367-7BEA-4FCC-9ADC-73575ACAA012}"/>
              </a:ext>
            </a:extLst>
          </p:cNvPr>
          <p:cNvGraphicFramePr>
            <a:graphicFrameLocks noChangeAspect="1"/>
          </p:cNvGraphicFramePr>
          <p:nvPr>
            <p:custDataLst>
              <p:tags r:id="rId2"/>
            </p:custDataLst>
            <p:extLst>
              <p:ext uri="{D42A27DB-BD31-4B8C-83A1-F6EECF244321}">
                <p14:modId xmlns:p14="http://schemas.microsoft.com/office/powerpoint/2010/main" val="23147309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483" name="think-cell Slide" r:id="rId7" imgW="395" imgH="394" progId="TCLayout.ActiveDocument.1">
                  <p:embed/>
                </p:oleObj>
              </mc:Choice>
              <mc:Fallback>
                <p:oleObj name="think-cell Slide" r:id="rId7" imgW="395" imgH="394" progId="TCLayout.ActiveDocument.1">
                  <p:embed/>
                  <p:pic>
                    <p:nvPicPr>
                      <p:cNvPr id="0" name=""/>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6" name="Text Placeholder 5">
            <a:extLst>
              <a:ext uri="{FF2B5EF4-FFF2-40B4-BE49-F238E27FC236}">
                <a16:creationId xmlns:a16="http://schemas.microsoft.com/office/drawing/2014/main" xmlns="" id="{67E4ED4D-51B1-421D-BB67-05A51CCCA50B}"/>
              </a:ext>
            </a:extLst>
          </p:cNvPr>
          <p:cNvSpPr>
            <a:spLocks noGrp="1"/>
          </p:cNvSpPr>
          <p:nvPr>
            <p:ph type="body" sz="quarter" idx="12"/>
          </p:nvPr>
        </p:nvSpPr>
        <p:spPr/>
        <p:txBody>
          <a:bodyPr/>
          <a:lstStyle/>
          <a:p>
            <a:r>
              <a:rPr lang="zh-CN" altLang="en-US" dirty="0"/>
              <a:t>行业情况</a:t>
            </a:r>
            <a:endParaRPr lang="de-DE" dirty="0"/>
          </a:p>
        </p:txBody>
      </p:sp>
      <p:sp>
        <p:nvSpPr>
          <p:cNvPr id="7" name="Content Placeholder 6">
            <a:extLst>
              <a:ext uri="{FF2B5EF4-FFF2-40B4-BE49-F238E27FC236}">
                <a16:creationId xmlns:a16="http://schemas.microsoft.com/office/drawing/2014/main" xmlns="" id="{F7AD553C-2C5B-4FF7-BCAE-DC16ABAA6D51}"/>
              </a:ext>
            </a:extLst>
          </p:cNvPr>
          <p:cNvSpPr>
            <a:spLocks noGrp="1"/>
          </p:cNvSpPr>
          <p:nvPr>
            <p:ph sz="quarter" idx="15"/>
          </p:nvPr>
        </p:nvSpPr>
        <p:spPr/>
        <p:txBody>
          <a:bodyPr/>
          <a:lstStyle/>
          <a:p>
            <a:endParaRPr lang="de-DE"/>
          </a:p>
        </p:txBody>
      </p:sp>
      <p:grpSp>
        <p:nvGrpSpPr>
          <p:cNvPr id="3" name="Group 2">
            <a:extLst>
              <a:ext uri="{FF2B5EF4-FFF2-40B4-BE49-F238E27FC236}">
                <a16:creationId xmlns:a16="http://schemas.microsoft.com/office/drawing/2014/main" xmlns="" id="{A3C73862-D801-4198-9D3F-850F985D73AA}"/>
              </a:ext>
            </a:extLst>
          </p:cNvPr>
          <p:cNvGrpSpPr/>
          <p:nvPr/>
        </p:nvGrpSpPr>
        <p:grpSpPr>
          <a:xfrm>
            <a:off x="3913306" y="2630808"/>
            <a:ext cx="4365388" cy="1996761"/>
            <a:chOff x="3913306" y="2630808"/>
            <a:chExt cx="4365388" cy="1996761"/>
          </a:xfrm>
        </p:grpSpPr>
        <p:grpSp>
          <p:nvGrpSpPr>
            <p:cNvPr id="8" name="Group 13">
              <a:extLst>
                <a:ext uri="{FF2B5EF4-FFF2-40B4-BE49-F238E27FC236}">
                  <a16:creationId xmlns:a16="http://schemas.microsoft.com/office/drawing/2014/main" xmlns="" id="{6C08DBF5-C775-491C-8225-C317FB97458C}"/>
                </a:ext>
              </a:extLst>
            </p:cNvPr>
            <p:cNvGrpSpPr/>
            <p:nvPr/>
          </p:nvGrpSpPr>
          <p:grpSpPr>
            <a:xfrm>
              <a:off x="3913306" y="2630808"/>
              <a:ext cx="4301944" cy="1841297"/>
              <a:chOff x="3515180" y="2720764"/>
              <a:chExt cx="4301944" cy="1841297"/>
            </a:xfrm>
          </p:grpSpPr>
          <p:sp>
            <p:nvSpPr>
              <p:cNvPr id="15" name="Arc 3">
                <a:extLst>
                  <a:ext uri="{FF2B5EF4-FFF2-40B4-BE49-F238E27FC236}">
                    <a16:creationId xmlns:a16="http://schemas.microsoft.com/office/drawing/2014/main" xmlns="" id="{B8A190A6-382F-466F-A9B3-73CD257F9C04}"/>
                  </a:ext>
                </a:extLst>
              </p:cNvPr>
              <p:cNvSpPr/>
              <p:nvPr/>
            </p:nvSpPr>
            <p:spPr>
              <a:xfrm flipH="1">
                <a:off x="3543298" y="2862470"/>
                <a:ext cx="4273826" cy="1699591"/>
              </a:xfrm>
              <a:prstGeom prst="arc">
                <a:avLst>
                  <a:gd name="adj1" fmla="val 16200000"/>
                  <a:gd name="adj2" fmla="val 21151975"/>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de-DE" sz="1100" dirty="0" err="1">
                  <a:solidFill>
                    <a:schemeClr val="tx1"/>
                  </a:solidFill>
                  <a:latin typeface="EYInterstate Light" panose="02000506000000020004" pitchFamily="2" charset="0"/>
                </a:endParaRPr>
              </a:p>
            </p:txBody>
          </p:sp>
          <p:sp>
            <p:nvSpPr>
              <p:cNvPr id="16" name="Right Triangle 8">
                <a:extLst>
                  <a:ext uri="{FF2B5EF4-FFF2-40B4-BE49-F238E27FC236}">
                    <a16:creationId xmlns:a16="http://schemas.microsoft.com/office/drawing/2014/main" xmlns="" id="{10002BDD-1A3C-4468-8C2C-6F83AACD76BF}"/>
                  </a:ext>
                </a:extLst>
              </p:cNvPr>
              <p:cNvSpPr/>
              <p:nvPr/>
            </p:nvSpPr>
            <p:spPr>
              <a:xfrm>
                <a:off x="5306482" y="2720764"/>
                <a:ext cx="408518" cy="152289"/>
              </a:xfrm>
              <a:prstGeom prst="rtTriangl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de-DE" sz="1100" dirty="0" err="1">
                  <a:solidFill>
                    <a:schemeClr val="tx1"/>
                  </a:solidFill>
                  <a:latin typeface="EYInterstate Light" panose="02000506000000020004" pitchFamily="2" charset="0"/>
                </a:endParaRPr>
              </a:p>
            </p:txBody>
          </p:sp>
          <p:sp>
            <p:nvSpPr>
              <p:cNvPr id="17" name="Right Triangle 21">
                <a:extLst>
                  <a:ext uri="{FF2B5EF4-FFF2-40B4-BE49-F238E27FC236}">
                    <a16:creationId xmlns:a16="http://schemas.microsoft.com/office/drawing/2014/main" xmlns="" id="{0CE0A533-AAC0-4150-A399-4FBFA9578A48}"/>
                  </a:ext>
                </a:extLst>
              </p:cNvPr>
              <p:cNvSpPr/>
              <p:nvPr/>
            </p:nvSpPr>
            <p:spPr>
              <a:xfrm rot="13615157">
                <a:off x="3387066" y="3934958"/>
                <a:ext cx="408518" cy="152289"/>
              </a:xfrm>
              <a:prstGeom prst="rtTriangl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de-DE" sz="1100" dirty="0" err="1">
                  <a:solidFill>
                    <a:schemeClr val="tx1"/>
                  </a:solidFill>
                  <a:latin typeface="EYInterstate Light" panose="02000506000000020004" pitchFamily="2" charset="0"/>
                </a:endParaRPr>
              </a:p>
            </p:txBody>
          </p:sp>
        </p:grpSp>
        <p:grpSp>
          <p:nvGrpSpPr>
            <p:cNvPr id="9" name="Group 15">
              <a:extLst>
                <a:ext uri="{FF2B5EF4-FFF2-40B4-BE49-F238E27FC236}">
                  <a16:creationId xmlns:a16="http://schemas.microsoft.com/office/drawing/2014/main" xmlns="" id="{B20B96EE-C907-419C-A600-D311F79B4568}"/>
                </a:ext>
              </a:extLst>
            </p:cNvPr>
            <p:cNvGrpSpPr/>
            <p:nvPr/>
          </p:nvGrpSpPr>
          <p:grpSpPr>
            <a:xfrm>
              <a:off x="3941424" y="2772514"/>
              <a:ext cx="4273826" cy="1855055"/>
              <a:chOff x="3543298" y="2862470"/>
              <a:chExt cx="4273826" cy="1855055"/>
            </a:xfrm>
          </p:grpSpPr>
          <p:sp>
            <p:nvSpPr>
              <p:cNvPr id="13" name="Arc 4">
                <a:extLst>
                  <a:ext uri="{FF2B5EF4-FFF2-40B4-BE49-F238E27FC236}">
                    <a16:creationId xmlns:a16="http://schemas.microsoft.com/office/drawing/2014/main" xmlns="" id="{D84AB5D4-980E-46E7-917E-0F213ACF0B14}"/>
                  </a:ext>
                </a:extLst>
              </p:cNvPr>
              <p:cNvSpPr/>
              <p:nvPr/>
            </p:nvSpPr>
            <p:spPr>
              <a:xfrm flipV="1">
                <a:off x="3543298" y="2862470"/>
                <a:ext cx="4273826" cy="1699591"/>
              </a:xfrm>
              <a:prstGeom prst="arc">
                <a:avLst>
                  <a:gd name="adj1" fmla="val 16200000"/>
                  <a:gd name="adj2" fmla="val 21062513"/>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de-DE" sz="1100" dirty="0" err="1">
                  <a:solidFill>
                    <a:schemeClr val="tx1"/>
                  </a:solidFill>
                  <a:latin typeface="EYInterstate Light" panose="02000506000000020004" pitchFamily="2" charset="0"/>
                </a:endParaRPr>
              </a:p>
            </p:txBody>
          </p:sp>
          <p:sp>
            <p:nvSpPr>
              <p:cNvPr id="14" name="Right Triangle 10">
                <a:extLst>
                  <a:ext uri="{FF2B5EF4-FFF2-40B4-BE49-F238E27FC236}">
                    <a16:creationId xmlns:a16="http://schemas.microsoft.com/office/drawing/2014/main" xmlns="" id="{FC0FE044-537D-44F1-9A10-9C4C64DD0BBA}"/>
                  </a:ext>
                </a:extLst>
              </p:cNvPr>
              <p:cNvSpPr/>
              <p:nvPr/>
            </p:nvSpPr>
            <p:spPr>
              <a:xfrm flipH="1" flipV="1">
                <a:off x="5687482" y="4565235"/>
                <a:ext cx="408518" cy="152290"/>
              </a:xfrm>
              <a:prstGeom prst="rtTriangl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de-DE" sz="1100" dirty="0" err="1">
                  <a:solidFill>
                    <a:schemeClr val="tx1"/>
                  </a:solidFill>
                  <a:latin typeface="EYInterstate Light" panose="02000506000000020004" pitchFamily="2" charset="0"/>
                </a:endParaRPr>
              </a:p>
            </p:txBody>
          </p:sp>
        </p:grpSp>
        <p:sp>
          <p:nvSpPr>
            <p:cNvPr id="10" name="Arc 2">
              <a:extLst>
                <a:ext uri="{FF2B5EF4-FFF2-40B4-BE49-F238E27FC236}">
                  <a16:creationId xmlns:a16="http://schemas.microsoft.com/office/drawing/2014/main" xmlns="" id="{14C609AC-DB93-44BA-8E3A-379B6632241B}"/>
                </a:ext>
              </a:extLst>
            </p:cNvPr>
            <p:cNvSpPr/>
            <p:nvPr/>
          </p:nvSpPr>
          <p:spPr>
            <a:xfrm rot="10800000">
              <a:off x="3941426" y="2772514"/>
              <a:ext cx="4273826" cy="1699591"/>
            </a:xfrm>
            <a:prstGeom prst="arc">
              <a:avLst>
                <a:gd name="adj1" fmla="val 17347654"/>
                <a:gd name="adj2" fmla="val 21236021"/>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de-DE" sz="1100" dirty="0" err="1">
                <a:solidFill>
                  <a:schemeClr val="tx1"/>
                </a:solidFill>
                <a:latin typeface="EYInterstate Light" panose="02000506000000020004" pitchFamily="2" charset="0"/>
              </a:endParaRPr>
            </a:p>
          </p:txBody>
        </p:sp>
        <p:sp>
          <p:nvSpPr>
            <p:cNvPr id="11" name="Arc 1">
              <a:extLst>
                <a:ext uri="{FF2B5EF4-FFF2-40B4-BE49-F238E27FC236}">
                  <a16:creationId xmlns:a16="http://schemas.microsoft.com/office/drawing/2014/main" xmlns="" id="{41805C67-6DCA-40AD-8A40-1A32DB217DE7}"/>
                </a:ext>
              </a:extLst>
            </p:cNvPr>
            <p:cNvSpPr/>
            <p:nvPr/>
          </p:nvSpPr>
          <p:spPr>
            <a:xfrm>
              <a:off x="3941425" y="2772514"/>
              <a:ext cx="4273826" cy="1699591"/>
            </a:xfrm>
            <a:prstGeom prst="arc">
              <a:avLst>
                <a:gd name="adj1" fmla="val 17926558"/>
                <a:gd name="adj2" fmla="val 21499370"/>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de-DE" sz="1100" dirty="0" err="1">
                <a:solidFill>
                  <a:schemeClr val="tx1"/>
                </a:solidFill>
                <a:latin typeface="EYInterstate Light" panose="02000506000000020004" pitchFamily="2" charset="0"/>
              </a:endParaRPr>
            </a:p>
          </p:txBody>
        </p:sp>
        <p:sp>
          <p:nvSpPr>
            <p:cNvPr id="12" name="Right Triangle 22">
              <a:extLst>
                <a:ext uri="{FF2B5EF4-FFF2-40B4-BE49-F238E27FC236}">
                  <a16:creationId xmlns:a16="http://schemas.microsoft.com/office/drawing/2014/main" xmlns="" id="{047EED94-DDFD-40FC-914C-EF1292E7FAE2}"/>
                </a:ext>
              </a:extLst>
            </p:cNvPr>
            <p:cNvSpPr/>
            <p:nvPr/>
          </p:nvSpPr>
          <p:spPr>
            <a:xfrm rot="3556493">
              <a:off x="7998291" y="3325623"/>
              <a:ext cx="408518" cy="152289"/>
            </a:xfrm>
            <a:prstGeom prst="rtTriangl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de-DE" sz="1100" dirty="0" err="1">
                <a:solidFill>
                  <a:schemeClr val="tx1"/>
                </a:solidFill>
                <a:latin typeface="EYInterstate Light" panose="02000506000000020004" pitchFamily="2" charset="0"/>
              </a:endParaRPr>
            </a:p>
          </p:txBody>
        </p:sp>
      </p:grpSp>
      <p:sp>
        <p:nvSpPr>
          <p:cNvPr id="26" name="Freeform 5">
            <a:extLst>
              <a:ext uri="{FF2B5EF4-FFF2-40B4-BE49-F238E27FC236}">
                <a16:creationId xmlns:a16="http://schemas.microsoft.com/office/drawing/2014/main" xmlns="" id="{76F0402C-DE52-43E6-8D5D-5813196B65E3}"/>
              </a:ext>
            </a:extLst>
          </p:cNvPr>
          <p:cNvSpPr>
            <a:spLocks noEditPoints="1"/>
          </p:cNvSpPr>
          <p:nvPr/>
        </p:nvSpPr>
        <p:spPr bwMode="auto">
          <a:xfrm>
            <a:off x="5684699" y="3285447"/>
            <a:ext cx="822601" cy="661624"/>
          </a:xfrm>
          <a:custGeom>
            <a:avLst/>
            <a:gdLst>
              <a:gd name="T0" fmla="*/ 243 w 405"/>
              <a:gd name="T1" fmla="*/ 326 h 326"/>
              <a:gd name="T2" fmla="*/ 157 w 405"/>
              <a:gd name="T3" fmla="*/ 306 h 326"/>
              <a:gd name="T4" fmla="*/ 157 w 405"/>
              <a:gd name="T5" fmla="*/ 294 h 326"/>
              <a:gd name="T6" fmla="*/ 243 w 405"/>
              <a:gd name="T7" fmla="*/ 274 h 326"/>
              <a:gd name="T8" fmla="*/ 157 w 405"/>
              <a:gd name="T9" fmla="*/ 294 h 326"/>
              <a:gd name="T10" fmla="*/ 95 w 405"/>
              <a:gd name="T11" fmla="*/ 110 h 326"/>
              <a:gd name="T12" fmla="*/ 157 w 405"/>
              <a:gd name="T13" fmla="*/ 262 h 326"/>
              <a:gd name="T14" fmla="*/ 177 w 405"/>
              <a:gd name="T15" fmla="*/ 261 h 326"/>
              <a:gd name="T16" fmla="*/ 165 w 405"/>
              <a:gd name="T17" fmla="*/ 76 h 326"/>
              <a:gd name="T18" fmla="*/ 174 w 405"/>
              <a:gd name="T19" fmla="*/ 84 h 326"/>
              <a:gd name="T20" fmla="*/ 201 w 405"/>
              <a:gd name="T21" fmla="*/ 109 h 326"/>
              <a:gd name="T22" fmla="*/ 229 w 405"/>
              <a:gd name="T23" fmla="*/ 84 h 326"/>
              <a:gd name="T24" fmla="*/ 238 w 405"/>
              <a:gd name="T25" fmla="*/ 76 h 326"/>
              <a:gd name="T26" fmla="*/ 227 w 405"/>
              <a:gd name="T27" fmla="*/ 262 h 326"/>
              <a:gd name="T28" fmla="*/ 271 w 405"/>
              <a:gd name="T29" fmla="*/ 195 h 326"/>
              <a:gd name="T30" fmla="*/ 201 w 405"/>
              <a:gd name="T31" fmla="*/ 3 h 326"/>
              <a:gd name="T32" fmla="*/ 228 w 405"/>
              <a:gd name="T33" fmla="*/ 108 h 326"/>
              <a:gd name="T34" fmla="*/ 175 w 405"/>
              <a:gd name="T35" fmla="*/ 108 h 326"/>
              <a:gd name="T36" fmla="*/ 189 w 405"/>
              <a:gd name="T37" fmla="*/ 262 h 326"/>
              <a:gd name="T38" fmla="*/ 59 w 405"/>
              <a:gd name="T39" fmla="*/ 100 h 326"/>
              <a:gd name="T40" fmla="*/ 0 w 405"/>
              <a:gd name="T41" fmla="*/ 112 h 326"/>
              <a:gd name="T42" fmla="*/ 59 w 405"/>
              <a:gd name="T43" fmla="*/ 100 h 326"/>
              <a:gd name="T44" fmla="*/ 346 w 405"/>
              <a:gd name="T45" fmla="*/ 112 h 326"/>
              <a:gd name="T46" fmla="*/ 405 w 405"/>
              <a:gd name="T47" fmla="*/ 100 h 326"/>
              <a:gd name="T48" fmla="*/ 24 w 405"/>
              <a:gd name="T49" fmla="*/ 202 h 326"/>
              <a:gd name="T50" fmla="*/ 81 w 405"/>
              <a:gd name="T51" fmla="*/ 184 h 326"/>
              <a:gd name="T52" fmla="*/ 24 w 405"/>
              <a:gd name="T53" fmla="*/ 202 h 326"/>
              <a:gd name="T54" fmla="*/ 374 w 405"/>
              <a:gd name="T55" fmla="*/ 0 h 326"/>
              <a:gd name="T56" fmla="*/ 330 w 405"/>
              <a:gd name="T57" fmla="*/ 40 h 326"/>
              <a:gd name="T58" fmla="*/ 24 w 405"/>
              <a:gd name="T59" fmla="*/ 11 h 326"/>
              <a:gd name="T60" fmla="*/ 81 w 405"/>
              <a:gd name="T61" fmla="*/ 29 h 326"/>
              <a:gd name="T62" fmla="*/ 24 w 405"/>
              <a:gd name="T63" fmla="*/ 11 h 326"/>
              <a:gd name="T64" fmla="*/ 374 w 405"/>
              <a:gd name="T65" fmla="*/ 213 h 326"/>
              <a:gd name="T66" fmla="*/ 330 w 405"/>
              <a:gd name="T67" fmla="*/ 173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5" h="326">
                <a:moveTo>
                  <a:pt x="157" y="326"/>
                </a:moveTo>
                <a:cubicBezTo>
                  <a:pt x="243" y="326"/>
                  <a:pt x="243" y="326"/>
                  <a:pt x="243" y="326"/>
                </a:cubicBezTo>
                <a:cubicBezTo>
                  <a:pt x="243" y="306"/>
                  <a:pt x="243" y="306"/>
                  <a:pt x="243" y="306"/>
                </a:cubicBezTo>
                <a:cubicBezTo>
                  <a:pt x="157" y="306"/>
                  <a:pt x="157" y="306"/>
                  <a:pt x="157" y="306"/>
                </a:cubicBezTo>
                <a:lnTo>
                  <a:pt x="157" y="326"/>
                </a:lnTo>
                <a:close/>
                <a:moveTo>
                  <a:pt x="157" y="294"/>
                </a:moveTo>
                <a:cubicBezTo>
                  <a:pt x="243" y="294"/>
                  <a:pt x="243" y="294"/>
                  <a:pt x="243" y="294"/>
                </a:cubicBezTo>
                <a:cubicBezTo>
                  <a:pt x="243" y="274"/>
                  <a:pt x="243" y="274"/>
                  <a:pt x="243" y="274"/>
                </a:cubicBezTo>
                <a:cubicBezTo>
                  <a:pt x="157" y="274"/>
                  <a:pt x="157" y="274"/>
                  <a:pt x="157" y="274"/>
                </a:cubicBezTo>
                <a:lnTo>
                  <a:pt x="157" y="294"/>
                </a:lnTo>
                <a:close/>
                <a:moveTo>
                  <a:pt x="201" y="3"/>
                </a:moveTo>
                <a:cubicBezTo>
                  <a:pt x="143" y="3"/>
                  <a:pt x="95" y="51"/>
                  <a:pt x="95" y="110"/>
                </a:cubicBezTo>
                <a:cubicBezTo>
                  <a:pt x="95" y="146"/>
                  <a:pt x="115" y="168"/>
                  <a:pt x="135" y="195"/>
                </a:cubicBezTo>
                <a:cubicBezTo>
                  <a:pt x="149" y="213"/>
                  <a:pt x="151" y="237"/>
                  <a:pt x="157" y="262"/>
                </a:cubicBezTo>
                <a:cubicBezTo>
                  <a:pt x="177" y="262"/>
                  <a:pt x="177" y="262"/>
                  <a:pt x="177" y="262"/>
                </a:cubicBezTo>
                <a:cubicBezTo>
                  <a:pt x="177" y="261"/>
                  <a:pt x="177" y="261"/>
                  <a:pt x="177" y="261"/>
                </a:cubicBezTo>
                <a:cubicBezTo>
                  <a:pt x="160" y="82"/>
                  <a:pt x="160" y="82"/>
                  <a:pt x="160" y="82"/>
                </a:cubicBezTo>
                <a:cubicBezTo>
                  <a:pt x="160" y="79"/>
                  <a:pt x="162" y="76"/>
                  <a:pt x="165" y="76"/>
                </a:cubicBezTo>
                <a:cubicBezTo>
                  <a:pt x="168" y="75"/>
                  <a:pt x="171" y="77"/>
                  <a:pt x="172" y="80"/>
                </a:cubicBezTo>
                <a:cubicBezTo>
                  <a:pt x="172" y="80"/>
                  <a:pt x="172" y="81"/>
                  <a:pt x="174" y="84"/>
                </a:cubicBezTo>
                <a:cubicBezTo>
                  <a:pt x="175" y="87"/>
                  <a:pt x="177" y="91"/>
                  <a:pt x="179" y="95"/>
                </a:cubicBezTo>
                <a:cubicBezTo>
                  <a:pt x="185" y="103"/>
                  <a:pt x="192" y="109"/>
                  <a:pt x="201" y="109"/>
                </a:cubicBezTo>
                <a:cubicBezTo>
                  <a:pt x="208" y="109"/>
                  <a:pt x="213" y="106"/>
                  <a:pt x="218" y="101"/>
                </a:cubicBezTo>
                <a:cubicBezTo>
                  <a:pt x="223" y="95"/>
                  <a:pt x="227" y="89"/>
                  <a:pt x="229" y="84"/>
                </a:cubicBezTo>
                <a:cubicBezTo>
                  <a:pt x="230" y="81"/>
                  <a:pt x="231" y="80"/>
                  <a:pt x="231" y="80"/>
                </a:cubicBezTo>
                <a:cubicBezTo>
                  <a:pt x="232" y="77"/>
                  <a:pt x="235" y="75"/>
                  <a:pt x="238" y="76"/>
                </a:cubicBezTo>
                <a:cubicBezTo>
                  <a:pt x="241" y="76"/>
                  <a:pt x="243" y="79"/>
                  <a:pt x="243" y="82"/>
                </a:cubicBezTo>
                <a:cubicBezTo>
                  <a:pt x="227" y="262"/>
                  <a:pt x="227" y="262"/>
                  <a:pt x="227" y="262"/>
                </a:cubicBezTo>
                <a:cubicBezTo>
                  <a:pt x="243" y="262"/>
                  <a:pt x="243" y="262"/>
                  <a:pt x="243" y="262"/>
                </a:cubicBezTo>
                <a:cubicBezTo>
                  <a:pt x="252" y="233"/>
                  <a:pt x="260" y="208"/>
                  <a:pt x="271" y="195"/>
                </a:cubicBezTo>
                <a:cubicBezTo>
                  <a:pt x="293" y="168"/>
                  <a:pt x="308" y="142"/>
                  <a:pt x="308" y="110"/>
                </a:cubicBezTo>
                <a:cubicBezTo>
                  <a:pt x="308" y="51"/>
                  <a:pt x="260" y="3"/>
                  <a:pt x="201" y="3"/>
                </a:cubicBezTo>
                <a:close/>
                <a:moveTo>
                  <a:pt x="214" y="262"/>
                </a:moveTo>
                <a:cubicBezTo>
                  <a:pt x="228" y="108"/>
                  <a:pt x="228" y="108"/>
                  <a:pt x="228" y="108"/>
                </a:cubicBezTo>
                <a:cubicBezTo>
                  <a:pt x="222" y="115"/>
                  <a:pt x="213" y="121"/>
                  <a:pt x="201" y="121"/>
                </a:cubicBezTo>
                <a:cubicBezTo>
                  <a:pt x="189" y="121"/>
                  <a:pt x="181" y="115"/>
                  <a:pt x="175" y="108"/>
                </a:cubicBezTo>
                <a:cubicBezTo>
                  <a:pt x="189" y="260"/>
                  <a:pt x="189" y="260"/>
                  <a:pt x="189" y="260"/>
                </a:cubicBezTo>
                <a:cubicBezTo>
                  <a:pt x="189" y="260"/>
                  <a:pt x="189" y="261"/>
                  <a:pt x="189" y="262"/>
                </a:cubicBezTo>
                <a:lnTo>
                  <a:pt x="214" y="262"/>
                </a:lnTo>
                <a:close/>
                <a:moveTo>
                  <a:pt x="59" y="100"/>
                </a:moveTo>
                <a:cubicBezTo>
                  <a:pt x="0" y="100"/>
                  <a:pt x="0" y="100"/>
                  <a:pt x="0" y="100"/>
                </a:cubicBezTo>
                <a:cubicBezTo>
                  <a:pt x="0" y="112"/>
                  <a:pt x="0" y="112"/>
                  <a:pt x="0" y="112"/>
                </a:cubicBezTo>
                <a:cubicBezTo>
                  <a:pt x="59" y="112"/>
                  <a:pt x="59" y="112"/>
                  <a:pt x="59" y="112"/>
                </a:cubicBezTo>
                <a:lnTo>
                  <a:pt x="59" y="100"/>
                </a:lnTo>
                <a:close/>
                <a:moveTo>
                  <a:pt x="346" y="100"/>
                </a:moveTo>
                <a:cubicBezTo>
                  <a:pt x="346" y="112"/>
                  <a:pt x="346" y="112"/>
                  <a:pt x="346" y="112"/>
                </a:cubicBezTo>
                <a:cubicBezTo>
                  <a:pt x="405" y="112"/>
                  <a:pt x="405" y="112"/>
                  <a:pt x="405" y="112"/>
                </a:cubicBezTo>
                <a:cubicBezTo>
                  <a:pt x="405" y="100"/>
                  <a:pt x="405" y="100"/>
                  <a:pt x="405" y="100"/>
                </a:cubicBezTo>
                <a:lnTo>
                  <a:pt x="346" y="100"/>
                </a:lnTo>
                <a:close/>
                <a:moveTo>
                  <a:pt x="24" y="202"/>
                </a:moveTo>
                <a:cubicBezTo>
                  <a:pt x="30" y="213"/>
                  <a:pt x="30" y="213"/>
                  <a:pt x="30" y="213"/>
                </a:cubicBezTo>
                <a:cubicBezTo>
                  <a:pt x="81" y="184"/>
                  <a:pt x="81" y="184"/>
                  <a:pt x="81" y="184"/>
                </a:cubicBezTo>
                <a:cubicBezTo>
                  <a:pt x="75" y="173"/>
                  <a:pt x="75" y="173"/>
                  <a:pt x="75" y="173"/>
                </a:cubicBezTo>
                <a:lnTo>
                  <a:pt x="24" y="202"/>
                </a:lnTo>
                <a:close/>
                <a:moveTo>
                  <a:pt x="380" y="11"/>
                </a:moveTo>
                <a:cubicBezTo>
                  <a:pt x="374" y="0"/>
                  <a:pt x="374" y="0"/>
                  <a:pt x="374" y="0"/>
                </a:cubicBezTo>
                <a:cubicBezTo>
                  <a:pt x="324" y="29"/>
                  <a:pt x="324" y="29"/>
                  <a:pt x="324" y="29"/>
                </a:cubicBezTo>
                <a:cubicBezTo>
                  <a:pt x="330" y="40"/>
                  <a:pt x="330" y="40"/>
                  <a:pt x="330" y="40"/>
                </a:cubicBezTo>
                <a:lnTo>
                  <a:pt x="380" y="11"/>
                </a:lnTo>
                <a:close/>
                <a:moveTo>
                  <a:pt x="24" y="11"/>
                </a:moveTo>
                <a:cubicBezTo>
                  <a:pt x="75" y="40"/>
                  <a:pt x="75" y="40"/>
                  <a:pt x="75" y="40"/>
                </a:cubicBezTo>
                <a:cubicBezTo>
                  <a:pt x="81" y="29"/>
                  <a:pt x="81" y="29"/>
                  <a:pt x="81" y="29"/>
                </a:cubicBezTo>
                <a:cubicBezTo>
                  <a:pt x="30" y="0"/>
                  <a:pt x="30" y="0"/>
                  <a:pt x="30" y="0"/>
                </a:cubicBezTo>
                <a:lnTo>
                  <a:pt x="24" y="11"/>
                </a:lnTo>
                <a:close/>
                <a:moveTo>
                  <a:pt x="324" y="184"/>
                </a:moveTo>
                <a:cubicBezTo>
                  <a:pt x="374" y="213"/>
                  <a:pt x="374" y="213"/>
                  <a:pt x="374" y="213"/>
                </a:cubicBezTo>
                <a:cubicBezTo>
                  <a:pt x="380" y="202"/>
                  <a:pt x="380" y="202"/>
                  <a:pt x="380" y="202"/>
                </a:cubicBezTo>
                <a:cubicBezTo>
                  <a:pt x="330" y="173"/>
                  <a:pt x="330" y="173"/>
                  <a:pt x="330" y="173"/>
                </a:cubicBezTo>
                <a:lnTo>
                  <a:pt x="324" y="184"/>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Circle: Hollow 30">
            <a:extLst>
              <a:ext uri="{FF2B5EF4-FFF2-40B4-BE49-F238E27FC236}">
                <a16:creationId xmlns:a16="http://schemas.microsoft.com/office/drawing/2014/main" xmlns="" id="{7404CB20-BD3E-4665-AA83-DF6E04BAA8CB}"/>
              </a:ext>
            </a:extLst>
          </p:cNvPr>
          <p:cNvSpPr/>
          <p:nvPr/>
        </p:nvSpPr>
        <p:spPr>
          <a:xfrm>
            <a:off x="3256736" y="1537538"/>
            <a:ext cx="479332" cy="47933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32" name="Circle: Hollow 31">
            <a:extLst>
              <a:ext uri="{FF2B5EF4-FFF2-40B4-BE49-F238E27FC236}">
                <a16:creationId xmlns:a16="http://schemas.microsoft.com/office/drawing/2014/main" xmlns="" id="{E8257A72-D3B7-43C1-B8A9-600815CDB72D}"/>
              </a:ext>
            </a:extLst>
          </p:cNvPr>
          <p:cNvSpPr/>
          <p:nvPr>
            <p:custDataLst>
              <p:tags r:id="rId3"/>
            </p:custDataLst>
          </p:nvPr>
        </p:nvSpPr>
        <p:spPr>
          <a:xfrm>
            <a:off x="3256736" y="4992734"/>
            <a:ext cx="479332" cy="47933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34" name="Circle: Hollow 33">
            <a:extLst>
              <a:ext uri="{FF2B5EF4-FFF2-40B4-BE49-F238E27FC236}">
                <a16:creationId xmlns:a16="http://schemas.microsoft.com/office/drawing/2014/main" xmlns="" id="{6BB153B4-3AE0-4FB7-8870-E6E51CE49B14}"/>
              </a:ext>
            </a:extLst>
          </p:cNvPr>
          <p:cNvSpPr/>
          <p:nvPr>
            <p:custDataLst>
              <p:tags r:id="rId4"/>
            </p:custDataLst>
          </p:nvPr>
        </p:nvSpPr>
        <p:spPr>
          <a:xfrm>
            <a:off x="695325" y="2922435"/>
            <a:ext cx="479332" cy="47933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35" name="Circle: Hollow 34">
            <a:extLst>
              <a:ext uri="{FF2B5EF4-FFF2-40B4-BE49-F238E27FC236}">
                <a16:creationId xmlns:a16="http://schemas.microsoft.com/office/drawing/2014/main" xmlns="" id="{2D307F39-0A93-4205-AF1E-84804060E6AB}"/>
              </a:ext>
            </a:extLst>
          </p:cNvPr>
          <p:cNvSpPr/>
          <p:nvPr>
            <p:custDataLst>
              <p:tags r:id="rId5"/>
            </p:custDataLst>
          </p:nvPr>
        </p:nvSpPr>
        <p:spPr>
          <a:xfrm>
            <a:off x="8579055" y="2922435"/>
            <a:ext cx="479332" cy="47933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27" name="矩形 78">
            <a:extLst>
              <a:ext uri="{FF2B5EF4-FFF2-40B4-BE49-F238E27FC236}">
                <a16:creationId xmlns:a16="http://schemas.microsoft.com/office/drawing/2014/main" xmlns="" id="{5C3EB044-DA17-4989-8266-B6EBF430A8D7}"/>
              </a:ext>
            </a:extLst>
          </p:cNvPr>
          <p:cNvSpPr/>
          <p:nvPr/>
        </p:nvSpPr>
        <p:spPr>
          <a:xfrm>
            <a:off x="3369402" y="1527074"/>
            <a:ext cx="5840929" cy="700898"/>
          </a:xfrm>
          <a:prstGeom prst="rect">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工业烟气治理行业是国家环保事业的重要组成部分，主要是对工业烟气中的二氧化硫、氮氧化物、烟（粉）尘等大气污染物进行脱除治理。</a:t>
            </a:r>
          </a:p>
        </p:txBody>
      </p:sp>
      <p:sp>
        <p:nvSpPr>
          <p:cNvPr id="28" name="矩形 78">
            <a:extLst>
              <a:ext uri="{FF2B5EF4-FFF2-40B4-BE49-F238E27FC236}">
                <a16:creationId xmlns:a16="http://schemas.microsoft.com/office/drawing/2014/main" xmlns="" id="{68D9BB0F-D716-4C32-BC17-450A8FB39F96}"/>
              </a:ext>
            </a:extLst>
          </p:cNvPr>
          <p:cNvSpPr/>
          <p:nvPr/>
        </p:nvSpPr>
        <p:spPr>
          <a:xfrm>
            <a:off x="3369402" y="5049127"/>
            <a:ext cx="5840929" cy="700898"/>
          </a:xfrm>
          <a:prstGeom prst="rect">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电力行业烟气治理得到快速发展。截至</a:t>
            </a:r>
            <a:r>
              <a:rPr lang="en-US" altLang="zh-CN"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2019</a:t>
            </a: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年末，煤电超低排放改造完成率已达</a:t>
            </a:r>
            <a:r>
              <a:rPr lang="en-US" altLang="zh-CN"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80%</a:t>
            </a: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，全国</a:t>
            </a:r>
            <a:r>
              <a:rPr lang="en-US" altLang="zh-CN"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8.1</a:t>
            </a: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亿千瓦的燃煤机组基本达到天然气排放水平，电力行业烟气治理接近尾声。</a:t>
            </a:r>
          </a:p>
        </p:txBody>
      </p:sp>
      <p:sp>
        <p:nvSpPr>
          <p:cNvPr id="29" name="矩形 78">
            <a:extLst>
              <a:ext uri="{FF2B5EF4-FFF2-40B4-BE49-F238E27FC236}">
                <a16:creationId xmlns:a16="http://schemas.microsoft.com/office/drawing/2014/main" xmlns="" id="{38772CCE-3C6F-4617-B6F9-1202D8A0ACA7}"/>
              </a:ext>
            </a:extLst>
          </p:cNvPr>
          <p:cNvSpPr/>
          <p:nvPr/>
        </p:nvSpPr>
        <p:spPr>
          <a:xfrm>
            <a:off x="8661607" y="2945722"/>
            <a:ext cx="2835068" cy="1341073"/>
          </a:xfrm>
          <a:prstGeom prst="rect">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我国环保行业总体处于快速增长趋势，超低排放行业近几年也保持快速增长。</a:t>
            </a:r>
          </a:p>
        </p:txBody>
      </p:sp>
      <p:sp>
        <p:nvSpPr>
          <p:cNvPr id="30" name="矩形 78">
            <a:extLst>
              <a:ext uri="{FF2B5EF4-FFF2-40B4-BE49-F238E27FC236}">
                <a16:creationId xmlns:a16="http://schemas.microsoft.com/office/drawing/2014/main" xmlns="" id="{0B42E55E-D4B5-4DA5-ACB0-D130A9131C4C}"/>
              </a:ext>
            </a:extLst>
          </p:cNvPr>
          <p:cNvSpPr/>
          <p:nvPr/>
        </p:nvSpPr>
        <p:spPr>
          <a:xfrm>
            <a:off x="723376" y="2945722"/>
            <a:ext cx="2835068" cy="1341073"/>
          </a:xfrm>
          <a:prstGeom prst="rect">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pPr>
            <a:r>
              <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与电力行业持续减排相比，非电行业对我国大气污染排放贡献越来越大。</a:t>
            </a:r>
          </a:p>
        </p:txBody>
      </p:sp>
    </p:spTree>
    <p:extLst>
      <p:ext uri="{BB962C8B-B14F-4D97-AF65-F5344CB8AC3E}">
        <p14:creationId xmlns:p14="http://schemas.microsoft.com/office/powerpoint/2010/main" val="807200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 name="Object 41" hidden="1">
            <a:extLst>
              <a:ext uri="{FF2B5EF4-FFF2-40B4-BE49-F238E27FC236}">
                <a16:creationId xmlns:a16="http://schemas.microsoft.com/office/drawing/2014/main" xmlns="" id="{17928B36-8D64-4F49-AEBC-37547039DAEB}"/>
              </a:ext>
            </a:extLst>
          </p:cNvPr>
          <p:cNvGraphicFramePr>
            <a:graphicFrameLocks noChangeAspect="1"/>
          </p:cNvGraphicFramePr>
          <p:nvPr>
            <p:custDataLst>
              <p:tags r:id="rId2"/>
            </p:custDataLst>
            <p:extLst>
              <p:ext uri="{D42A27DB-BD31-4B8C-83A1-F6EECF244321}">
                <p14:modId xmlns:p14="http://schemas.microsoft.com/office/powerpoint/2010/main" val="41022951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507" name="think-cell Slide" r:id="rId4" imgW="395" imgH="394" progId="TCLayout.ActiveDocument.1">
                  <p:embed/>
                </p:oleObj>
              </mc:Choice>
              <mc:Fallback>
                <p:oleObj name="think-cell Slide" r:id="rId4" imgW="395" imgH="39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ext Placeholder 5">
            <a:extLst>
              <a:ext uri="{FF2B5EF4-FFF2-40B4-BE49-F238E27FC236}">
                <a16:creationId xmlns:a16="http://schemas.microsoft.com/office/drawing/2014/main" xmlns="" id="{B432E0C1-2A97-43F0-9DD0-F5F3F944435E}"/>
              </a:ext>
            </a:extLst>
          </p:cNvPr>
          <p:cNvSpPr>
            <a:spLocks noGrp="1"/>
          </p:cNvSpPr>
          <p:nvPr>
            <p:ph type="body" sz="quarter" idx="12"/>
          </p:nvPr>
        </p:nvSpPr>
        <p:spPr/>
        <p:txBody>
          <a:bodyPr/>
          <a:lstStyle/>
          <a:p>
            <a:r>
              <a:rPr lang="zh-CN" altLang="en-US" dirty="0"/>
              <a:t>经营目标</a:t>
            </a:r>
            <a:endParaRPr lang="de-DE" dirty="0"/>
          </a:p>
        </p:txBody>
      </p:sp>
      <p:sp>
        <p:nvSpPr>
          <p:cNvPr id="7" name="Content Placeholder 6">
            <a:extLst>
              <a:ext uri="{FF2B5EF4-FFF2-40B4-BE49-F238E27FC236}">
                <a16:creationId xmlns:a16="http://schemas.microsoft.com/office/drawing/2014/main" xmlns="" id="{73E3A593-9BCB-4913-8D24-7CD44762FF45}"/>
              </a:ext>
            </a:extLst>
          </p:cNvPr>
          <p:cNvSpPr>
            <a:spLocks noGrp="1"/>
          </p:cNvSpPr>
          <p:nvPr>
            <p:ph sz="quarter" idx="15"/>
          </p:nvPr>
        </p:nvSpPr>
        <p:spPr/>
        <p:txBody>
          <a:bodyPr/>
          <a:lstStyle/>
          <a:p>
            <a:endParaRPr lang="de-DE"/>
          </a:p>
        </p:txBody>
      </p:sp>
      <p:sp>
        <p:nvSpPr>
          <p:cNvPr id="56" name="Rectangle: Rounded Corners 90">
            <a:extLst>
              <a:ext uri="{FF2B5EF4-FFF2-40B4-BE49-F238E27FC236}">
                <a16:creationId xmlns:a16="http://schemas.microsoft.com/office/drawing/2014/main" xmlns="" id="{9B312556-2C40-4E4B-9C1D-BCA8ED6C3011}"/>
              </a:ext>
            </a:extLst>
          </p:cNvPr>
          <p:cNvSpPr/>
          <p:nvPr/>
        </p:nvSpPr>
        <p:spPr>
          <a:xfrm>
            <a:off x="2378472" y="1623308"/>
            <a:ext cx="671261" cy="671259"/>
          </a:xfrm>
          <a:prstGeom prst="roundRect">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endParaRPr lang="zh-CN" altLang="en-US" sz="1050" dirty="0" err="1">
              <a:solidFill>
                <a:schemeClr val="bg1"/>
              </a:solidFill>
            </a:endParaRPr>
          </a:p>
        </p:txBody>
      </p:sp>
      <p:sp>
        <p:nvSpPr>
          <p:cNvPr id="58" name="Rectangle: Rounded Corners 90">
            <a:extLst>
              <a:ext uri="{FF2B5EF4-FFF2-40B4-BE49-F238E27FC236}">
                <a16:creationId xmlns:a16="http://schemas.microsoft.com/office/drawing/2014/main" xmlns="" id="{46E4736B-451C-4BDB-A84F-D1D13A2801C6}"/>
              </a:ext>
            </a:extLst>
          </p:cNvPr>
          <p:cNvSpPr/>
          <p:nvPr/>
        </p:nvSpPr>
        <p:spPr>
          <a:xfrm>
            <a:off x="3157133" y="2478320"/>
            <a:ext cx="671261" cy="671259"/>
          </a:xfrm>
          <a:prstGeom prst="roundRect">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zh-CN" altLang="en-US" sz="1050" dirty="0" err="1">
              <a:solidFill>
                <a:schemeClr val="bg1"/>
              </a:solidFill>
            </a:endParaRPr>
          </a:p>
        </p:txBody>
      </p:sp>
      <p:sp>
        <p:nvSpPr>
          <p:cNvPr id="60" name="Rectangle: Rounded Corners 90">
            <a:extLst>
              <a:ext uri="{FF2B5EF4-FFF2-40B4-BE49-F238E27FC236}">
                <a16:creationId xmlns:a16="http://schemas.microsoft.com/office/drawing/2014/main" xmlns="" id="{CC90A6D4-97A4-4C3C-A2BE-E9F4F6D799C0}"/>
              </a:ext>
            </a:extLst>
          </p:cNvPr>
          <p:cNvSpPr/>
          <p:nvPr/>
        </p:nvSpPr>
        <p:spPr>
          <a:xfrm>
            <a:off x="3157132" y="4430402"/>
            <a:ext cx="671261" cy="671259"/>
          </a:xfrm>
          <a:prstGeom prst="roundRect">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zh-CN" altLang="en-US" sz="1050" dirty="0" err="1">
              <a:solidFill>
                <a:schemeClr val="bg1"/>
              </a:solidFill>
            </a:endParaRPr>
          </a:p>
        </p:txBody>
      </p:sp>
      <p:sp>
        <p:nvSpPr>
          <p:cNvPr id="62" name="Rectangle: Rounded Corners 90">
            <a:extLst>
              <a:ext uri="{FF2B5EF4-FFF2-40B4-BE49-F238E27FC236}">
                <a16:creationId xmlns:a16="http://schemas.microsoft.com/office/drawing/2014/main" xmlns="" id="{26525D87-E079-4E68-B4EC-123E735BF229}"/>
              </a:ext>
            </a:extLst>
          </p:cNvPr>
          <p:cNvSpPr/>
          <p:nvPr/>
        </p:nvSpPr>
        <p:spPr>
          <a:xfrm>
            <a:off x="3580699" y="3510817"/>
            <a:ext cx="671261" cy="671259"/>
          </a:xfrm>
          <a:prstGeom prst="roundRect">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zh-CN" altLang="en-US" sz="1050" dirty="0" err="1">
              <a:solidFill>
                <a:schemeClr val="bg1"/>
              </a:solidFill>
            </a:endParaRPr>
          </a:p>
        </p:txBody>
      </p:sp>
      <p:sp>
        <p:nvSpPr>
          <p:cNvPr id="64" name="Rectangle: Rounded Corners 90">
            <a:extLst>
              <a:ext uri="{FF2B5EF4-FFF2-40B4-BE49-F238E27FC236}">
                <a16:creationId xmlns:a16="http://schemas.microsoft.com/office/drawing/2014/main" xmlns="" id="{70B01361-D9AF-44BD-A05E-2CBDBB9E9752}"/>
              </a:ext>
            </a:extLst>
          </p:cNvPr>
          <p:cNvSpPr/>
          <p:nvPr/>
        </p:nvSpPr>
        <p:spPr>
          <a:xfrm>
            <a:off x="2371358" y="5299288"/>
            <a:ext cx="671261" cy="671259"/>
          </a:xfrm>
          <a:prstGeom prst="roundRect">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zh-CN" altLang="en-US" sz="1050" dirty="0" err="1">
              <a:solidFill>
                <a:schemeClr val="bg1"/>
              </a:solidFill>
            </a:endParaRPr>
          </a:p>
        </p:txBody>
      </p:sp>
      <p:sp>
        <p:nvSpPr>
          <p:cNvPr id="65" name="Graphic 66" descr="Blackboard">
            <a:extLst>
              <a:ext uri="{FF2B5EF4-FFF2-40B4-BE49-F238E27FC236}">
                <a16:creationId xmlns:a16="http://schemas.microsoft.com/office/drawing/2014/main" xmlns="" id="{B68C36C9-382E-42B9-A9C1-B9F204430981}"/>
              </a:ext>
            </a:extLst>
          </p:cNvPr>
          <p:cNvSpPr/>
          <p:nvPr/>
        </p:nvSpPr>
        <p:spPr>
          <a:xfrm>
            <a:off x="2469060" y="5491545"/>
            <a:ext cx="487728" cy="333082"/>
          </a:xfrm>
          <a:custGeom>
            <a:avLst/>
            <a:gdLst>
              <a:gd name="connsiteX0" fmla="*/ 600771 w 610449"/>
              <a:gd name="connsiteY0" fmla="*/ 177179 h 416892"/>
              <a:gd name="connsiteX1" fmla="*/ 595560 w 610449"/>
              <a:gd name="connsiteY1" fmla="*/ 172712 h 416892"/>
              <a:gd name="connsiteX2" fmla="*/ 595560 w 610449"/>
              <a:gd name="connsiteY2" fmla="*/ 29778 h 416892"/>
              <a:gd name="connsiteX3" fmla="*/ 565782 w 610449"/>
              <a:gd name="connsiteY3" fmla="*/ 0 h 416892"/>
              <a:gd name="connsiteX4" fmla="*/ 29778 w 610449"/>
              <a:gd name="connsiteY4" fmla="*/ 0 h 416892"/>
              <a:gd name="connsiteX5" fmla="*/ 0 w 610449"/>
              <a:gd name="connsiteY5" fmla="*/ 29778 h 416892"/>
              <a:gd name="connsiteX6" fmla="*/ 0 w 610449"/>
              <a:gd name="connsiteY6" fmla="*/ 387114 h 416892"/>
              <a:gd name="connsiteX7" fmla="*/ 29778 w 610449"/>
              <a:gd name="connsiteY7" fmla="*/ 416892 h 416892"/>
              <a:gd name="connsiteX8" fmla="*/ 565782 w 610449"/>
              <a:gd name="connsiteY8" fmla="*/ 416892 h 416892"/>
              <a:gd name="connsiteX9" fmla="*/ 595560 w 610449"/>
              <a:gd name="connsiteY9" fmla="*/ 387114 h 416892"/>
              <a:gd name="connsiteX10" fmla="*/ 595560 w 610449"/>
              <a:gd name="connsiteY10" fmla="*/ 245669 h 416892"/>
              <a:gd name="connsiteX11" fmla="*/ 600771 w 610449"/>
              <a:gd name="connsiteY11" fmla="*/ 240457 h 416892"/>
              <a:gd name="connsiteX12" fmla="*/ 614171 w 610449"/>
              <a:gd name="connsiteY12" fmla="*/ 209190 h 416892"/>
              <a:gd name="connsiteX13" fmla="*/ 600771 w 610449"/>
              <a:gd name="connsiteY13" fmla="*/ 177179 h 416892"/>
              <a:gd name="connsiteX14" fmla="*/ 550893 w 610449"/>
              <a:gd name="connsiteY14" fmla="*/ 372225 h 416892"/>
              <a:gd name="connsiteX15" fmla="*/ 44667 w 610449"/>
              <a:gd name="connsiteY15" fmla="*/ 372225 h 416892"/>
              <a:gd name="connsiteX16" fmla="*/ 44667 w 610449"/>
              <a:gd name="connsiteY16" fmla="*/ 44667 h 416892"/>
              <a:gd name="connsiteX17" fmla="*/ 550893 w 610449"/>
              <a:gd name="connsiteY17" fmla="*/ 44667 h 416892"/>
              <a:gd name="connsiteX18" fmla="*/ 550893 w 610449"/>
              <a:gd name="connsiteY18" fmla="*/ 167501 h 416892"/>
              <a:gd name="connsiteX19" fmla="*/ 537493 w 610449"/>
              <a:gd name="connsiteY19" fmla="*/ 176435 h 416892"/>
              <a:gd name="connsiteX20" fmla="*/ 521115 w 610449"/>
              <a:gd name="connsiteY20" fmla="*/ 193557 h 416892"/>
              <a:gd name="connsiteX21" fmla="*/ 521115 w 610449"/>
              <a:gd name="connsiteY21" fmla="*/ 74445 h 416892"/>
              <a:gd name="connsiteX22" fmla="*/ 74445 w 610449"/>
              <a:gd name="connsiteY22" fmla="*/ 74445 h 416892"/>
              <a:gd name="connsiteX23" fmla="*/ 74445 w 610449"/>
              <a:gd name="connsiteY23" fmla="*/ 342447 h 416892"/>
              <a:gd name="connsiteX24" fmla="*/ 521115 w 610449"/>
              <a:gd name="connsiteY24" fmla="*/ 342447 h 416892"/>
              <a:gd name="connsiteX25" fmla="*/ 521115 w 610449"/>
              <a:gd name="connsiteY25" fmla="*/ 313413 h 416892"/>
              <a:gd name="connsiteX26" fmla="*/ 537493 w 610449"/>
              <a:gd name="connsiteY26" fmla="*/ 302991 h 416892"/>
              <a:gd name="connsiteX27" fmla="*/ 550893 w 610449"/>
              <a:gd name="connsiteY27" fmla="*/ 290336 h 416892"/>
              <a:gd name="connsiteX28" fmla="*/ 550893 w 610449"/>
              <a:gd name="connsiteY28" fmla="*/ 372225 h 416892"/>
              <a:gd name="connsiteX29" fmla="*/ 314158 w 610449"/>
              <a:gd name="connsiteY29" fmla="*/ 222591 h 416892"/>
              <a:gd name="connsiteX30" fmla="*/ 310436 w 610449"/>
              <a:gd name="connsiteY30" fmla="*/ 262046 h 416892"/>
              <a:gd name="connsiteX31" fmla="*/ 282147 w 610449"/>
              <a:gd name="connsiteY31" fmla="*/ 257580 h 416892"/>
              <a:gd name="connsiteX32" fmla="*/ 171968 w 610449"/>
              <a:gd name="connsiteY32" fmla="*/ 163035 h 416892"/>
              <a:gd name="connsiteX33" fmla="*/ 171968 w 610449"/>
              <a:gd name="connsiteY33" fmla="*/ 142190 h 416892"/>
              <a:gd name="connsiteX34" fmla="*/ 192813 w 610449"/>
              <a:gd name="connsiteY34" fmla="*/ 142190 h 416892"/>
              <a:gd name="connsiteX35" fmla="*/ 283635 w 610449"/>
              <a:gd name="connsiteY35" fmla="*/ 223335 h 416892"/>
              <a:gd name="connsiteX36" fmla="*/ 275447 w 610449"/>
              <a:gd name="connsiteY36" fmla="*/ 173457 h 416892"/>
              <a:gd name="connsiteX37" fmla="*/ 290336 w 610449"/>
              <a:gd name="connsiteY37" fmla="*/ 138468 h 416892"/>
              <a:gd name="connsiteX38" fmla="*/ 371481 w 610449"/>
              <a:gd name="connsiteY38" fmla="*/ 185368 h 416892"/>
              <a:gd name="connsiteX39" fmla="*/ 432525 w 610449"/>
              <a:gd name="connsiteY39" fmla="*/ 255346 h 416892"/>
              <a:gd name="connsiteX40" fmla="*/ 427314 w 610449"/>
              <a:gd name="connsiteY40" fmla="*/ 275447 h 416892"/>
              <a:gd name="connsiteX41" fmla="*/ 419870 w 610449"/>
              <a:gd name="connsiteY41" fmla="*/ 277680 h 416892"/>
              <a:gd name="connsiteX42" fmla="*/ 407214 w 610449"/>
              <a:gd name="connsiteY42" fmla="*/ 270235 h 416892"/>
              <a:gd name="connsiteX43" fmla="*/ 305225 w 610449"/>
              <a:gd name="connsiteY43" fmla="*/ 169735 h 416892"/>
              <a:gd name="connsiteX44" fmla="*/ 314158 w 610449"/>
              <a:gd name="connsiteY44" fmla="*/ 222591 h 416892"/>
              <a:gd name="connsiteX45" fmla="*/ 579927 w 610449"/>
              <a:gd name="connsiteY45" fmla="*/ 218868 h 416892"/>
              <a:gd name="connsiteX46" fmla="*/ 516648 w 610449"/>
              <a:gd name="connsiteY46" fmla="*/ 282147 h 416892"/>
              <a:gd name="connsiteX47" fmla="*/ 495804 w 610449"/>
              <a:gd name="connsiteY47" fmla="*/ 282147 h 416892"/>
              <a:gd name="connsiteX48" fmla="*/ 495804 w 610449"/>
              <a:gd name="connsiteY48" fmla="*/ 261302 h 416892"/>
              <a:gd name="connsiteX49" fmla="*/ 559082 w 610449"/>
              <a:gd name="connsiteY49" fmla="*/ 198024 h 416892"/>
              <a:gd name="connsiteX50" fmla="*/ 579927 w 610449"/>
              <a:gd name="connsiteY50" fmla="*/ 198024 h 416892"/>
              <a:gd name="connsiteX51" fmla="*/ 579927 w 610449"/>
              <a:gd name="connsiteY51" fmla="*/ 218868 h 41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10449" h="416892">
                <a:moveTo>
                  <a:pt x="600771" y="177179"/>
                </a:moveTo>
                <a:cubicBezTo>
                  <a:pt x="599282" y="175690"/>
                  <a:pt x="597049" y="174201"/>
                  <a:pt x="595560" y="172712"/>
                </a:cubicBezTo>
                <a:lnTo>
                  <a:pt x="595560" y="29778"/>
                </a:lnTo>
                <a:cubicBezTo>
                  <a:pt x="595560" y="13400"/>
                  <a:pt x="582160" y="0"/>
                  <a:pt x="565782" y="0"/>
                </a:cubicBezTo>
                <a:lnTo>
                  <a:pt x="29778" y="0"/>
                </a:lnTo>
                <a:cubicBezTo>
                  <a:pt x="13400" y="0"/>
                  <a:pt x="0" y="13400"/>
                  <a:pt x="0" y="29778"/>
                </a:cubicBezTo>
                <a:lnTo>
                  <a:pt x="0" y="387114"/>
                </a:lnTo>
                <a:cubicBezTo>
                  <a:pt x="0" y="403492"/>
                  <a:pt x="13400" y="416892"/>
                  <a:pt x="29778" y="416892"/>
                </a:cubicBezTo>
                <a:lnTo>
                  <a:pt x="565782" y="416892"/>
                </a:lnTo>
                <a:cubicBezTo>
                  <a:pt x="582160" y="416892"/>
                  <a:pt x="595560" y="403492"/>
                  <a:pt x="595560" y="387114"/>
                </a:cubicBezTo>
                <a:lnTo>
                  <a:pt x="595560" y="245669"/>
                </a:lnTo>
                <a:lnTo>
                  <a:pt x="600771" y="240457"/>
                </a:lnTo>
                <a:cubicBezTo>
                  <a:pt x="608960" y="232268"/>
                  <a:pt x="614171" y="221102"/>
                  <a:pt x="614171" y="209190"/>
                </a:cubicBezTo>
                <a:cubicBezTo>
                  <a:pt x="614171" y="196535"/>
                  <a:pt x="609705" y="185368"/>
                  <a:pt x="600771" y="177179"/>
                </a:cubicBezTo>
                <a:close/>
                <a:moveTo>
                  <a:pt x="550893" y="372225"/>
                </a:moveTo>
                <a:lnTo>
                  <a:pt x="44667" y="372225"/>
                </a:lnTo>
                <a:lnTo>
                  <a:pt x="44667" y="44667"/>
                </a:lnTo>
                <a:lnTo>
                  <a:pt x="550893" y="44667"/>
                </a:lnTo>
                <a:lnTo>
                  <a:pt x="550893" y="167501"/>
                </a:lnTo>
                <a:cubicBezTo>
                  <a:pt x="546426" y="169735"/>
                  <a:pt x="541960" y="172712"/>
                  <a:pt x="537493" y="176435"/>
                </a:cubicBezTo>
                <a:lnTo>
                  <a:pt x="521115" y="193557"/>
                </a:lnTo>
                <a:lnTo>
                  <a:pt x="521115" y="74445"/>
                </a:lnTo>
                <a:lnTo>
                  <a:pt x="74445" y="74445"/>
                </a:lnTo>
                <a:lnTo>
                  <a:pt x="74445" y="342447"/>
                </a:lnTo>
                <a:lnTo>
                  <a:pt x="521115" y="342447"/>
                </a:lnTo>
                <a:lnTo>
                  <a:pt x="521115" y="313413"/>
                </a:lnTo>
                <a:cubicBezTo>
                  <a:pt x="527071" y="311180"/>
                  <a:pt x="533026" y="307458"/>
                  <a:pt x="537493" y="302991"/>
                </a:cubicBezTo>
                <a:lnTo>
                  <a:pt x="550893" y="290336"/>
                </a:lnTo>
                <a:lnTo>
                  <a:pt x="550893" y="372225"/>
                </a:lnTo>
                <a:close/>
                <a:moveTo>
                  <a:pt x="314158" y="222591"/>
                </a:moveTo>
                <a:cubicBezTo>
                  <a:pt x="318625" y="242691"/>
                  <a:pt x="320858" y="254602"/>
                  <a:pt x="310436" y="262046"/>
                </a:cubicBezTo>
                <a:cubicBezTo>
                  <a:pt x="300013" y="269491"/>
                  <a:pt x="288102" y="262046"/>
                  <a:pt x="282147" y="257580"/>
                </a:cubicBezTo>
                <a:cubicBezTo>
                  <a:pt x="238224" y="229291"/>
                  <a:pt x="174201" y="165268"/>
                  <a:pt x="171968" y="163035"/>
                </a:cubicBezTo>
                <a:cubicBezTo>
                  <a:pt x="166012" y="157079"/>
                  <a:pt x="166012" y="148146"/>
                  <a:pt x="171968" y="142190"/>
                </a:cubicBezTo>
                <a:cubicBezTo>
                  <a:pt x="177924" y="136234"/>
                  <a:pt x="186857" y="136234"/>
                  <a:pt x="192813" y="142190"/>
                </a:cubicBezTo>
                <a:cubicBezTo>
                  <a:pt x="193557" y="142934"/>
                  <a:pt x="244180" y="192813"/>
                  <a:pt x="283635" y="223335"/>
                </a:cubicBezTo>
                <a:cubicBezTo>
                  <a:pt x="280658" y="210679"/>
                  <a:pt x="277680" y="194301"/>
                  <a:pt x="275447" y="173457"/>
                </a:cubicBezTo>
                <a:cubicBezTo>
                  <a:pt x="272469" y="148890"/>
                  <a:pt x="283635" y="141446"/>
                  <a:pt x="290336" y="138468"/>
                </a:cubicBezTo>
                <a:cubicBezTo>
                  <a:pt x="302247" y="134001"/>
                  <a:pt x="321602" y="136979"/>
                  <a:pt x="371481" y="185368"/>
                </a:cubicBezTo>
                <a:cubicBezTo>
                  <a:pt x="396792" y="209935"/>
                  <a:pt x="424337" y="241202"/>
                  <a:pt x="432525" y="255346"/>
                </a:cubicBezTo>
                <a:cubicBezTo>
                  <a:pt x="436992" y="262046"/>
                  <a:pt x="434759" y="271724"/>
                  <a:pt x="427314" y="275447"/>
                </a:cubicBezTo>
                <a:cubicBezTo>
                  <a:pt x="425081" y="276935"/>
                  <a:pt x="422103" y="277680"/>
                  <a:pt x="419870" y="277680"/>
                </a:cubicBezTo>
                <a:cubicBezTo>
                  <a:pt x="414659" y="277680"/>
                  <a:pt x="410192" y="275447"/>
                  <a:pt x="407214" y="270235"/>
                </a:cubicBezTo>
                <a:cubicBezTo>
                  <a:pt x="387114" y="237480"/>
                  <a:pt x="326814" y="182390"/>
                  <a:pt x="305225" y="169735"/>
                </a:cubicBezTo>
                <a:cubicBezTo>
                  <a:pt x="307458" y="192068"/>
                  <a:pt x="311180" y="209935"/>
                  <a:pt x="314158" y="222591"/>
                </a:cubicBezTo>
                <a:close/>
                <a:moveTo>
                  <a:pt x="579927" y="218868"/>
                </a:moveTo>
                <a:lnTo>
                  <a:pt x="516648" y="282147"/>
                </a:lnTo>
                <a:cubicBezTo>
                  <a:pt x="510693" y="288102"/>
                  <a:pt x="501759" y="288102"/>
                  <a:pt x="495804" y="282147"/>
                </a:cubicBezTo>
                <a:cubicBezTo>
                  <a:pt x="489848" y="276191"/>
                  <a:pt x="489848" y="267258"/>
                  <a:pt x="495804" y="261302"/>
                </a:cubicBezTo>
                <a:lnTo>
                  <a:pt x="559082" y="198024"/>
                </a:lnTo>
                <a:cubicBezTo>
                  <a:pt x="565038" y="192068"/>
                  <a:pt x="573971" y="192068"/>
                  <a:pt x="579927" y="198024"/>
                </a:cubicBezTo>
                <a:cubicBezTo>
                  <a:pt x="585882" y="203979"/>
                  <a:pt x="585882" y="212913"/>
                  <a:pt x="579927" y="218868"/>
                </a:cubicBezTo>
                <a:close/>
              </a:path>
            </a:pathLst>
          </a:custGeom>
          <a:solidFill>
            <a:schemeClr val="bg1"/>
          </a:solidFill>
          <a:ln w="5258"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a:ln>
                <a:noFill/>
              </a:ln>
              <a:solidFill>
                <a:srgbClr val="000000"/>
              </a:solidFill>
              <a:effectLst/>
              <a:uLnTx/>
              <a:uFillTx/>
              <a:ea typeface="黑体" panose="02010609060101010101" pitchFamily="49" charset="-122"/>
            </a:endParaRPr>
          </a:p>
        </p:txBody>
      </p:sp>
      <p:sp>
        <p:nvSpPr>
          <p:cNvPr id="66" name="Freeform: Shape 94">
            <a:extLst>
              <a:ext uri="{FF2B5EF4-FFF2-40B4-BE49-F238E27FC236}">
                <a16:creationId xmlns:a16="http://schemas.microsoft.com/office/drawing/2014/main" xmlns="" id="{8F4F1D8E-D29B-4638-925B-AE0E34716BB7}"/>
              </a:ext>
            </a:extLst>
          </p:cNvPr>
          <p:cNvSpPr/>
          <p:nvPr/>
        </p:nvSpPr>
        <p:spPr>
          <a:xfrm flipH="1">
            <a:off x="0" y="1681244"/>
            <a:ext cx="2239434" cy="4263247"/>
          </a:xfrm>
          <a:custGeom>
            <a:avLst/>
            <a:gdLst>
              <a:gd name="connsiteX0" fmla="*/ 475848 w 499915"/>
              <a:gd name="connsiteY0" fmla="*/ 0 h 951696"/>
              <a:gd name="connsiteX1" fmla="*/ 499915 w 499915"/>
              <a:gd name="connsiteY1" fmla="*/ 2426 h 951696"/>
              <a:gd name="connsiteX2" fmla="*/ 499915 w 499915"/>
              <a:gd name="connsiteY2" fmla="*/ 949270 h 951696"/>
              <a:gd name="connsiteX3" fmla="*/ 475848 w 499915"/>
              <a:gd name="connsiteY3" fmla="*/ 951696 h 951696"/>
              <a:gd name="connsiteX4" fmla="*/ 0 w 499915"/>
              <a:gd name="connsiteY4" fmla="*/ 475848 h 951696"/>
              <a:gd name="connsiteX5" fmla="*/ 475848 w 499915"/>
              <a:gd name="connsiteY5" fmla="*/ 0 h 951696"/>
              <a:gd name="connsiteX0" fmla="*/ 499915 w 546174"/>
              <a:gd name="connsiteY0" fmla="*/ 949270 h 995529"/>
              <a:gd name="connsiteX1" fmla="*/ 475848 w 546174"/>
              <a:gd name="connsiteY1" fmla="*/ 951696 h 995529"/>
              <a:gd name="connsiteX2" fmla="*/ 0 w 546174"/>
              <a:gd name="connsiteY2" fmla="*/ 475848 h 995529"/>
              <a:gd name="connsiteX3" fmla="*/ 475848 w 546174"/>
              <a:gd name="connsiteY3" fmla="*/ 0 h 995529"/>
              <a:gd name="connsiteX4" fmla="*/ 499915 w 546174"/>
              <a:gd name="connsiteY4" fmla="*/ 2426 h 995529"/>
              <a:gd name="connsiteX5" fmla="*/ 546174 w 546174"/>
              <a:gd name="connsiteY5" fmla="*/ 995529 h 995529"/>
              <a:gd name="connsiteX0" fmla="*/ 499915 w 499915"/>
              <a:gd name="connsiteY0" fmla="*/ 949270 h 951696"/>
              <a:gd name="connsiteX1" fmla="*/ 475848 w 499915"/>
              <a:gd name="connsiteY1" fmla="*/ 951696 h 951696"/>
              <a:gd name="connsiteX2" fmla="*/ 0 w 499915"/>
              <a:gd name="connsiteY2" fmla="*/ 475848 h 951696"/>
              <a:gd name="connsiteX3" fmla="*/ 475848 w 499915"/>
              <a:gd name="connsiteY3" fmla="*/ 0 h 951696"/>
              <a:gd name="connsiteX4" fmla="*/ 499915 w 499915"/>
              <a:gd name="connsiteY4" fmla="*/ 2426 h 951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915" h="951696">
                <a:moveTo>
                  <a:pt x="499915" y="949270"/>
                </a:moveTo>
                <a:lnTo>
                  <a:pt x="475848" y="951696"/>
                </a:lnTo>
                <a:cubicBezTo>
                  <a:pt x="213044" y="951696"/>
                  <a:pt x="0" y="738652"/>
                  <a:pt x="0" y="475848"/>
                </a:cubicBezTo>
                <a:cubicBezTo>
                  <a:pt x="0" y="213044"/>
                  <a:pt x="213044" y="0"/>
                  <a:pt x="475848" y="0"/>
                </a:cubicBezTo>
                <a:lnTo>
                  <a:pt x="499915" y="2426"/>
                </a:lnTo>
              </a:path>
            </a:pathLst>
          </a:custGeom>
          <a:noFill/>
          <a:ln w="19050">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zh-CN" altLang="en-US" sz="1200" dirty="0" err="1">
              <a:solidFill>
                <a:schemeClr val="bg1"/>
              </a:solidFill>
            </a:endParaRPr>
          </a:p>
        </p:txBody>
      </p:sp>
      <p:sp>
        <p:nvSpPr>
          <p:cNvPr id="67" name="Freeform: Shape 91">
            <a:extLst>
              <a:ext uri="{FF2B5EF4-FFF2-40B4-BE49-F238E27FC236}">
                <a16:creationId xmlns:a16="http://schemas.microsoft.com/office/drawing/2014/main" xmlns="" id="{4BFF0CAC-B021-4598-B1DE-B6B28FCFB084}"/>
              </a:ext>
            </a:extLst>
          </p:cNvPr>
          <p:cNvSpPr/>
          <p:nvPr/>
        </p:nvSpPr>
        <p:spPr>
          <a:xfrm flipH="1">
            <a:off x="0" y="1971758"/>
            <a:ext cx="1950090" cy="3712418"/>
          </a:xfrm>
          <a:custGeom>
            <a:avLst/>
            <a:gdLst>
              <a:gd name="connsiteX0" fmla="*/ 475848 w 499915"/>
              <a:gd name="connsiteY0" fmla="*/ 0 h 951696"/>
              <a:gd name="connsiteX1" fmla="*/ 499915 w 499915"/>
              <a:gd name="connsiteY1" fmla="*/ 2426 h 951696"/>
              <a:gd name="connsiteX2" fmla="*/ 499915 w 499915"/>
              <a:gd name="connsiteY2" fmla="*/ 949270 h 951696"/>
              <a:gd name="connsiteX3" fmla="*/ 475848 w 499915"/>
              <a:gd name="connsiteY3" fmla="*/ 951696 h 951696"/>
              <a:gd name="connsiteX4" fmla="*/ 0 w 499915"/>
              <a:gd name="connsiteY4" fmla="*/ 475848 h 951696"/>
              <a:gd name="connsiteX5" fmla="*/ 475848 w 499915"/>
              <a:gd name="connsiteY5" fmla="*/ 0 h 951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915" h="951696">
                <a:moveTo>
                  <a:pt x="475848" y="0"/>
                </a:moveTo>
                <a:lnTo>
                  <a:pt x="499915" y="2426"/>
                </a:lnTo>
                <a:lnTo>
                  <a:pt x="499915" y="949270"/>
                </a:lnTo>
                <a:lnTo>
                  <a:pt x="475848" y="951696"/>
                </a:lnTo>
                <a:cubicBezTo>
                  <a:pt x="213044" y="951696"/>
                  <a:pt x="0" y="738652"/>
                  <a:pt x="0" y="475848"/>
                </a:cubicBezTo>
                <a:cubicBezTo>
                  <a:pt x="0" y="213044"/>
                  <a:pt x="213044" y="0"/>
                  <a:pt x="475848" y="0"/>
                </a:cubicBezTo>
                <a:close/>
              </a:path>
            </a:pathLst>
          </a:custGeom>
          <a:gradFill flip="none" rotWithShape="1">
            <a:gsLst>
              <a:gs pos="0">
                <a:schemeClr val="accent2">
                  <a:alpha val="41000"/>
                </a:schemeClr>
              </a:gs>
              <a:gs pos="75000">
                <a:schemeClr val="accent5"/>
              </a:gs>
            </a:gsLst>
            <a:lin ang="1080000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zh-CN" altLang="en-US" sz="1200" dirty="0" err="1">
              <a:solidFill>
                <a:schemeClr val="bg1"/>
              </a:solidFill>
            </a:endParaRPr>
          </a:p>
        </p:txBody>
      </p:sp>
      <p:sp>
        <p:nvSpPr>
          <p:cNvPr id="68" name="Oval 97">
            <a:extLst>
              <a:ext uri="{FF2B5EF4-FFF2-40B4-BE49-F238E27FC236}">
                <a16:creationId xmlns:a16="http://schemas.microsoft.com/office/drawing/2014/main" xmlns="" id="{B40693F5-A369-4CD5-A435-74391B14FBCE}"/>
              </a:ext>
            </a:extLst>
          </p:cNvPr>
          <p:cNvSpPr/>
          <p:nvPr/>
        </p:nvSpPr>
        <p:spPr>
          <a:xfrm>
            <a:off x="1119716" y="5511390"/>
            <a:ext cx="233629" cy="233629"/>
          </a:xfrm>
          <a:prstGeom prst="ellipse">
            <a:avLst/>
          </a:prstGeom>
          <a:solidFill>
            <a:schemeClr val="accent5"/>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zh-CN" altLang="en-US" sz="1200" dirty="0" err="1">
              <a:solidFill>
                <a:schemeClr val="bg1"/>
              </a:solidFill>
            </a:endParaRPr>
          </a:p>
        </p:txBody>
      </p:sp>
      <p:sp>
        <p:nvSpPr>
          <p:cNvPr id="69" name="Oval 97">
            <a:extLst>
              <a:ext uri="{FF2B5EF4-FFF2-40B4-BE49-F238E27FC236}">
                <a16:creationId xmlns:a16="http://schemas.microsoft.com/office/drawing/2014/main" xmlns="" id="{DB0669FB-31F4-41AC-84A7-6E7F0825B96D}"/>
              </a:ext>
            </a:extLst>
          </p:cNvPr>
          <p:cNvSpPr/>
          <p:nvPr/>
        </p:nvSpPr>
        <p:spPr>
          <a:xfrm>
            <a:off x="1881325" y="2698622"/>
            <a:ext cx="233629" cy="233629"/>
          </a:xfrm>
          <a:prstGeom prst="ellipse">
            <a:avLst/>
          </a:prstGeom>
          <a:solidFill>
            <a:schemeClr val="accent5"/>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zh-CN" altLang="en-US" sz="1200" dirty="0" err="1">
              <a:solidFill>
                <a:schemeClr val="bg1"/>
              </a:solidFill>
            </a:endParaRPr>
          </a:p>
        </p:txBody>
      </p:sp>
      <p:sp>
        <p:nvSpPr>
          <p:cNvPr id="70" name="Oval 97">
            <a:extLst>
              <a:ext uri="{FF2B5EF4-FFF2-40B4-BE49-F238E27FC236}">
                <a16:creationId xmlns:a16="http://schemas.microsoft.com/office/drawing/2014/main" xmlns="" id="{96AC9B2E-5A93-48B3-9470-8B5956C12857}"/>
              </a:ext>
            </a:extLst>
          </p:cNvPr>
          <p:cNvSpPr/>
          <p:nvPr/>
        </p:nvSpPr>
        <p:spPr>
          <a:xfrm>
            <a:off x="1881325" y="4654607"/>
            <a:ext cx="233629" cy="233629"/>
          </a:xfrm>
          <a:prstGeom prst="ellipse">
            <a:avLst/>
          </a:prstGeom>
          <a:solidFill>
            <a:schemeClr val="accent5"/>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zh-CN" altLang="en-US" sz="1200" dirty="0" err="1">
              <a:solidFill>
                <a:schemeClr val="bg1"/>
              </a:solidFill>
            </a:endParaRPr>
          </a:p>
        </p:txBody>
      </p:sp>
      <p:sp>
        <p:nvSpPr>
          <p:cNvPr id="71" name="Oval 97">
            <a:extLst>
              <a:ext uri="{FF2B5EF4-FFF2-40B4-BE49-F238E27FC236}">
                <a16:creationId xmlns:a16="http://schemas.microsoft.com/office/drawing/2014/main" xmlns="" id="{FB9C8CEA-FEBF-44AE-881A-3E08110F7585}"/>
              </a:ext>
            </a:extLst>
          </p:cNvPr>
          <p:cNvSpPr/>
          <p:nvPr/>
        </p:nvSpPr>
        <p:spPr>
          <a:xfrm>
            <a:off x="2114393" y="3730910"/>
            <a:ext cx="233629" cy="233629"/>
          </a:xfrm>
          <a:prstGeom prst="ellipse">
            <a:avLst/>
          </a:prstGeom>
          <a:solidFill>
            <a:schemeClr val="accent5"/>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zh-CN" altLang="en-US" sz="1200" dirty="0" err="1">
              <a:solidFill>
                <a:schemeClr val="bg1"/>
              </a:solidFill>
            </a:endParaRPr>
          </a:p>
        </p:txBody>
      </p:sp>
      <p:sp>
        <p:nvSpPr>
          <p:cNvPr id="72" name="矩形 78">
            <a:extLst>
              <a:ext uri="{FF2B5EF4-FFF2-40B4-BE49-F238E27FC236}">
                <a16:creationId xmlns:a16="http://schemas.microsoft.com/office/drawing/2014/main" xmlns="" id="{77AF164A-F316-4938-A6BD-1B02AE5A5DA7}"/>
              </a:ext>
            </a:extLst>
          </p:cNvPr>
          <p:cNvSpPr/>
          <p:nvPr/>
        </p:nvSpPr>
        <p:spPr>
          <a:xfrm>
            <a:off x="3188771" y="1668870"/>
            <a:ext cx="8307904" cy="624786"/>
          </a:xfrm>
          <a:prstGeom prst="rect">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根据公司战略方针，围绕钢铁行业的业务需求深度挖掘客户资源，继续稳定和拓展客户关系；</a:t>
            </a:r>
          </a:p>
        </p:txBody>
      </p:sp>
      <p:sp>
        <p:nvSpPr>
          <p:cNvPr id="73" name="矩形 79">
            <a:extLst>
              <a:ext uri="{FF2B5EF4-FFF2-40B4-BE49-F238E27FC236}">
                <a16:creationId xmlns:a16="http://schemas.microsoft.com/office/drawing/2014/main" xmlns="" id="{A50C49DA-CBB3-44B2-8852-4C49A3EFADEF}"/>
              </a:ext>
            </a:extLst>
          </p:cNvPr>
          <p:cNvSpPr/>
          <p:nvPr/>
        </p:nvSpPr>
        <p:spPr>
          <a:xfrm>
            <a:off x="4074832" y="2475471"/>
            <a:ext cx="7421843" cy="624786"/>
          </a:xfrm>
          <a:prstGeom prst="rect">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丰富技术产品的种类，拓展工艺路线，完善产品体系，树立品牌意识；</a:t>
            </a:r>
          </a:p>
        </p:txBody>
      </p:sp>
      <p:sp>
        <p:nvSpPr>
          <p:cNvPr id="74" name="矩形 80">
            <a:extLst>
              <a:ext uri="{FF2B5EF4-FFF2-40B4-BE49-F238E27FC236}">
                <a16:creationId xmlns:a16="http://schemas.microsoft.com/office/drawing/2014/main" xmlns="" id="{52EFD0AA-C07C-42E0-B406-4E03E2204964}"/>
              </a:ext>
            </a:extLst>
          </p:cNvPr>
          <p:cNvSpPr/>
          <p:nvPr/>
        </p:nvSpPr>
        <p:spPr>
          <a:xfrm>
            <a:off x="3188771" y="5299288"/>
            <a:ext cx="8307904" cy="624786"/>
          </a:xfrm>
          <a:prstGeom prst="rect">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通过绩效考核项目的制定、实施提高公司人才辨识度，进行有效的员工激励与人才迭代，从而达到优化人力资源结构的目的。</a:t>
            </a:r>
          </a:p>
        </p:txBody>
      </p:sp>
      <p:sp>
        <p:nvSpPr>
          <p:cNvPr id="75" name="矩形 81">
            <a:extLst>
              <a:ext uri="{FF2B5EF4-FFF2-40B4-BE49-F238E27FC236}">
                <a16:creationId xmlns:a16="http://schemas.microsoft.com/office/drawing/2014/main" xmlns="" id="{23E223F6-04DE-4D57-B980-ED6CD549603A}"/>
              </a:ext>
            </a:extLst>
          </p:cNvPr>
          <p:cNvSpPr/>
          <p:nvPr/>
        </p:nvSpPr>
        <p:spPr>
          <a:xfrm>
            <a:off x="4074832" y="4456639"/>
            <a:ext cx="7421843" cy="624786"/>
          </a:xfrm>
          <a:prstGeom prst="rect">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通过加强内控和风险管控，切实提升生产经营管理效率，助力企业管理提升，实现精细化管理；</a:t>
            </a:r>
          </a:p>
        </p:txBody>
      </p:sp>
      <p:sp>
        <p:nvSpPr>
          <p:cNvPr id="76" name="矩形 82">
            <a:extLst>
              <a:ext uri="{FF2B5EF4-FFF2-40B4-BE49-F238E27FC236}">
                <a16:creationId xmlns:a16="http://schemas.microsoft.com/office/drawing/2014/main" xmlns="" id="{1A1FB540-0BF4-411B-A4CB-E94BD79603C8}"/>
              </a:ext>
            </a:extLst>
          </p:cNvPr>
          <p:cNvSpPr/>
          <p:nvPr/>
        </p:nvSpPr>
        <p:spPr>
          <a:xfrm>
            <a:off x="4584700" y="3515574"/>
            <a:ext cx="6911975" cy="624786"/>
          </a:xfrm>
          <a:prstGeom prst="rect">
            <a:avLst/>
          </a:prstGeom>
          <a:noFill/>
          <a:ln w="28575" cap="flat" cmpd="sng" algn="ctr">
            <a:noFill/>
            <a:prstDash val="solid"/>
          </a:ln>
          <a:effectLst/>
        </p:spPr>
        <p:txBody>
          <a:bodyPr lIns="108000" tIns="72000" rIns="108000" bIns="108000" rtlCol="0" anchor="t" anchorCtr="0"/>
          <a:lstStyle/>
          <a:p>
            <a:pPr marL="216000" indent="-216000">
              <a:lnSpc>
                <a:spcPct val="120000"/>
              </a:lnSpc>
              <a:spcBef>
                <a:spcPct val="30000"/>
              </a:spcBef>
              <a:buSzPct val="75000"/>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完善人力资源基础工作和配套制度建设，设立、完善高校应届毕业生的选用预留机制；</a:t>
            </a:r>
          </a:p>
        </p:txBody>
      </p:sp>
      <p:sp>
        <p:nvSpPr>
          <p:cNvPr id="77" name="任意多边形: 形状 85">
            <a:extLst>
              <a:ext uri="{FF2B5EF4-FFF2-40B4-BE49-F238E27FC236}">
                <a16:creationId xmlns:a16="http://schemas.microsoft.com/office/drawing/2014/main" xmlns="" id="{B029CCA2-0B64-4B1F-B3E9-9F361898F7B3}"/>
              </a:ext>
            </a:extLst>
          </p:cNvPr>
          <p:cNvSpPr/>
          <p:nvPr/>
        </p:nvSpPr>
        <p:spPr>
          <a:xfrm>
            <a:off x="0" y="3330266"/>
            <a:ext cx="694938" cy="1100135"/>
          </a:xfrm>
          <a:custGeom>
            <a:avLst/>
            <a:gdLst>
              <a:gd name="connsiteX0" fmla="*/ 0 w 694938"/>
              <a:gd name="connsiteY0" fmla="*/ 0 h 1100135"/>
              <a:gd name="connsiteX1" fmla="*/ 511578 w 694938"/>
              <a:gd name="connsiteY1" fmla="*/ 0 h 1100135"/>
              <a:gd name="connsiteX2" fmla="*/ 694938 w 694938"/>
              <a:gd name="connsiteY2" fmla="*/ 183360 h 1100135"/>
              <a:gd name="connsiteX3" fmla="*/ 694938 w 694938"/>
              <a:gd name="connsiteY3" fmla="*/ 916775 h 1100135"/>
              <a:gd name="connsiteX4" fmla="*/ 511578 w 694938"/>
              <a:gd name="connsiteY4" fmla="*/ 1100135 h 1100135"/>
              <a:gd name="connsiteX5" fmla="*/ 0 w 694938"/>
              <a:gd name="connsiteY5" fmla="*/ 1100135 h 1100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938" h="1100135">
                <a:moveTo>
                  <a:pt x="0" y="0"/>
                </a:moveTo>
                <a:lnTo>
                  <a:pt x="511578" y="0"/>
                </a:lnTo>
                <a:cubicBezTo>
                  <a:pt x="612845" y="0"/>
                  <a:pt x="694938" y="82093"/>
                  <a:pt x="694938" y="183360"/>
                </a:cubicBezTo>
                <a:lnTo>
                  <a:pt x="694938" y="916775"/>
                </a:lnTo>
                <a:cubicBezTo>
                  <a:pt x="694938" y="1018042"/>
                  <a:pt x="612845" y="1100135"/>
                  <a:pt x="511578" y="1100135"/>
                </a:cubicBezTo>
                <a:lnTo>
                  <a:pt x="0" y="1100135"/>
                </a:lnTo>
                <a:close/>
              </a:path>
            </a:pathLst>
          </a:custGeom>
          <a:solidFill>
            <a:srgbClr val="E9E9E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 name="Freeform: Shape 45">
            <a:extLst>
              <a:ext uri="{FF2B5EF4-FFF2-40B4-BE49-F238E27FC236}">
                <a16:creationId xmlns:a16="http://schemas.microsoft.com/office/drawing/2014/main" xmlns="" id="{2A8E088B-C4A0-4461-BDC3-B1F2509A5777}"/>
              </a:ext>
            </a:extLst>
          </p:cNvPr>
          <p:cNvSpPr/>
          <p:nvPr/>
        </p:nvSpPr>
        <p:spPr>
          <a:xfrm>
            <a:off x="1353345" y="1943728"/>
            <a:ext cx="994677" cy="4571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19050" cap="rnd">
            <a:solidFill>
              <a:srgbClr val="7F7F7F"/>
            </a:solidFill>
            <a:prstDash val="solid"/>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79" name="Oval 97">
            <a:extLst>
              <a:ext uri="{FF2B5EF4-FFF2-40B4-BE49-F238E27FC236}">
                <a16:creationId xmlns:a16="http://schemas.microsoft.com/office/drawing/2014/main" xmlns="" id="{DED4BA3B-F36C-446E-865B-87E9434B527B}"/>
              </a:ext>
            </a:extLst>
          </p:cNvPr>
          <p:cNvSpPr/>
          <p:nvPr/>
        </p:nvSpPr>
        <p:spPr>
          <a:xfrm>
            <a:off x="1119716" y="1841601"/>
            <a:ext cx="233629" cy="233629"/>
          </a:xfrm>
          <a:prstGeom prst="ellipse">
            <a:avLst/>
          </a:prstGeom>
          <a:solidFill>
            <a:schemeClr val="accent5"/>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zh-CN" altLang="en-US" sz="1200" dirty="0" err="1">
              <a:solidFill>
                <a:schemeClr val="bg1"/>
              </a:solidFill>
            </a:endParaRPr>
          </a:p>
        </p:txBody>
      </p:sp>
      <p:sp>
        <p:nvSpPr>
          <p:cNvPr id="80" name="Freeform: Shape 45">
            <a:extLst>
              <a:ext uri="{FF2B5EF4-FFF2-40B4-BE49-F238E27FC236}">
                <a16:creationId xmlns:a16="http://schemas.microsoft.com/office/drawing/2014/main" xmlns="" id="{28768F9D-8405-44A7-8834-027103115F1F}"/>
              </a:ext>
            </a:extLst>
          </p:cNvPr>
          <p:cNvSpPr/>
          <p:nvPr/>
        </p:nvSpPr>
        <p:spPr>
          <a:xfrm>
            <a:off x="2114393" y="2793725"/>
            <a:ext cx="994677" cy="4571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19050" cap="rnd">
            <a:solidFill>
              <a:srgbClr val="7F7F7F"/>
            </a:solidFill>
            <a:prstDash val="solid"/>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81" name="Freeform: Shape 45">
            <a:extLst>
              <a:ext uri="{FF2B5EF4-FFF2-40B4-BE49-F238E27FC236}">
                <a16:creationId xmlns:a16="http://schemas.microsoft.com/office/drawing/2014/main" xmlns="" id="{6C79DA5E-395F-4EA7-97FF-F39FC69B8FBC}"/>
              </a:ext>
            </a:extLst>
          </p:cNvPr>
          <p:cNvSpPr/>
          <p:nvPr/>
        </p:nvSpPr>
        <p:spPr>
          <a:xfrm>
            <a:off x="2114393" y="4753641"/>
            <a:ext cx="994677" cy="4571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19050" cap="rnd">
            <a:solidFill>
              <a:srgbClr val="7F7F7F"/>
            </a:solidFill>
            <a:prstDash val="solid"/>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82" name="Freeform: Shape 45">
            <a:extLst>
              <a:ext uri="{FF2B5EF4-FFF2-40B4-BE49-F238E27FC236}">
                <a16:creationId xmlns:a16="http://schemas.microsoft.com/office/drawing/2014/main" xmlns="" id="{A144D194-CF59-47EB-9044-27365D838128}"/>
              </a:ext>
            </a:extLst>
          </p:cNvPr>
          <p:cNvSpPr/>
          <p:nvPr/>
        </p:nvSpPr>
        <p:spPr>
          <a:xfrm>
            <a:off x="1353345" y="5624615"/>
            <a:ext cx="994677" cy="4571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19050" cap="rnd">
            <a:solidFill>
              <a:srgbClr val="7F7F7F"/>
            </a:solidFill>
            <a:prstDash val="solid"/>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83" name="Freeform: Shape 45">
            <a:extLst>
              <a:ext uri="{FF2B5EF4-FFF2-40B4-BE49-F238E27FC236}">
                <a16:creationId xmlns:a16="http://schemas.microsoft.com/office/drawing/2014/main" xmlns="" id="{1E7DD246-16FD-4986-881F-8FB631323981}"/>
              </a:ext>
            </a:extLst>
          </p:cNvPr>
          <p:cNvSpPr/>
          <p:nvPr/>
        </p:nvSpPr>
        <p:spPr>
          <a:xfrm>
            <a:off x="2358435" y="3837834"/>
            <a:ext cx="1177246" cy="4571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19050" cap="rnd">
            <a:solidFill>
              <a:srgbClr val="7F7F7F"/>
            </a:solidFill>
            <a:prstDash val="solid"/>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2" name="Graphic 45" descr="Gears">
            <a:extLst>
              <a:ext uri="{FF2B5EF4-FFF2-40B4-BE49-F238E27FC236}">
                <a16:creationId xmlns:a16="http://schemas.microsoft.com/office/drawing/2014/main" xmlns="" id="{5B17420E-6334-4374-81FA-836EDF75050A}"/>
              </a:ext>
            </a:extLst>
          </p:cNvPr>
          <p:cNvGrpSpPr/>
          <p:nvPr/>
        </p:nvGrpSpPr>
        <p:grpSpPr>
          <a:xfrm>
            <a:off x="2513282" y="1725018"/>
            <a:ext cx="406306" cy="471930"/>
            <a:chOff x="2513282" y="1725018"/>
            <a:chExt cx="406306" cy="471930"/>
          </a:xfrm>
          <a:solidFill>
            <a:srgbClr val="FFFFFF"/>
          </a:solidFill>
        </p:grpSpPr>
        <p:sp>
          <p:nvSpPr>
            <p:cNvPr id="3" name="Freeform: Shape 2">
              <a:extLst>
                <a:ext uri="{FF2B5EF4-FFF2-40B4-BE49-F238E27FC236}">
                  <a16:creationId xmlns:a16="http://schemas.microsoft.com/office/drawing/2014/main" xmlns="" id="{B75AEA12-0BC1-4B30-A411-708910D8C103}"/>
                </a:ext>
              </a:extLst>
            </p:cNvPr>
            <p:cNvSpPr/>
            <p:nvPr/>
          </p:nvSpPr>
          <p:spPr>
            <a:xfrm>
              <a:off x="2654119" y="1725018"/>
              <a:ext cx="265469" cy="254208"/>
            </a:xfrm>
            <a:custGeom>
              <a:avLst/>
              <a:gdLst>
                <a:gd name="connsiteX0" fmla="*/ 132735 w 265469"/>
                <a:gd name="connsiteY0" fmla="*/ 172264 h 254208"/>
                <a:gd name="connsiteX1" fmla="*/ 85997 w 265469"/>
                <a:gd name="connsiteY1" fmla="*/ 127403 h 254208"/>
                <a:gd name="connsiteX2" fmla="*/ 132735 w 265469"/>
                <a:gd name="connsiteY2" fmla="*/ 82543 h 254208"/>
                <a:gd name="connsiteX3" fmla="*/ 179473 w 265469"/>
                <a:gd name="connsiteY3" fmla="*/ 127403 h 254208"/>
                <a:gd name="connsiteX4" fmla="*/ 132735 w 265469"/>
                <a:gd name="connsiteY4" fmla="*/ 172264 h 254208"/>
                <a:gd name="connsiteX5" fmla="*/ 238050 w 265469"/>
                <a:gd name="connsiteY5" fmla="*/ 99291 h 254208"/>
                <a:gd name="connsiteX6" fmla="*/ 228080 w 265469"/>
                <a:gd name="connsiteY6" fmla="*/ 75963 h 254208"/>
                <a:gd name="connsiteX7" fmla="*/ 238050 w 265469"/>
                <a:gd name="connsiteY7" fmla="*/ 47851 h 254208"/>
                <a:gd name="connsiteX8" fmla="*/ 215616 w 265469"/>
                <a:gd name="connsiteY8" fmla="*/ 26318 h 254208"/>
                <a:gd name="connsiteX9" fmla="*/ 186327 w 265469"/>
                <a:gd name="connsiteY9" fmla="*/ 35888 h 254208"/>
                <a:gd name="connsiteX10" fmla="*/ 162024 w 265469"/>
                <a:gd name="connsiteY10" fmla="*/ 26318 h 254208"/>
                <a:gd name="connsiteX11" fmla="*/ 148314 w 265469"/>
                <a:gd name="connsiteY11" fmla="*/ 0 h 254208"/>
                <a:gd name="connsiteX12" fmla="*/ 117156 w 265469"/>
                <a:gd name="connsiteY12" fmla="*/ 0 h 254208"/>
                <a:gd name="connsiteX13" fmla="*/ 103446 w 265469"/>
                <a:gd name="connsiteY13" fmla="*/ 26318 h 254208"/>
                <a:gd name="connsiteX14" fmla="*/ 79142 w 265469"/>
                <a:gd name="connsiteY14" fmla="*/ 35888 h 254208"/>
                <a:gd name="connsiteX15" fmla="*/ 49854 w 265469"/>
                <a:gd name="connsiteY15" fmla="*/ 26318 h 254208"/>
                <a:gd name="connsiteX16" fmla="*/ 27419 w 265469"/>
                <a:gd name="connsiteY16" fmla="*/ 47851 h 254208"/>
                <a:gd name="connsiteX17" fmla="*/ 37390 w 265469"/>
                <a:gd name="connsiteY17" fmla="*/ 75963 h 254208"/>
                <a:gd name="connsiteX18" fmla="*/ 27419 w 265469"/>
                <a:gd name="connsiteY18" fmla="*/ 99291 h 254208"/>
                <a:gd name="connsiteX19" fmla="*/ 0 w 265469"/>
                <a:gd name="connsiteY19" fmla="*/ 112450 h 254208"/>
                <a:gd name="connsiteX20" fmla="*/ 0 w 265469"/>
                <a:gd name="connsiteY20" fmla="*/ 142357 h 254208"/>
                <a:gd name="connsiteX21" fmla="*/ 27419 w 265469"/>
                <a:gd name="connsiteY21" fmla="*/ 155516 h 254208"/>
                <a:gd name="connsiteX22" fmla="*/ 37390 w 265469"/>
                <a:gd name="connsiteY22" fmla="*/ 178843 h 254208"/>
                <a:gd name="connsiteX23" fmla="*/ 27419 w 265469"/>
                <a:gd name="connsiteY23" fmla="*/ 206956 h 254208"/>
                <a:gd name="connsiteX24" fmla="*/ 49230 w 265469"/>
                <a:gd name="connsiteY24" fmla="*/ 227890 h 254208"/>
                <a:gd name="connsiteX25" fmla="*/ 78519 w 265469"/>
                <a:gd name="connsiteY25" fmla="*/ 218320 h 254208"/>
                <a:gd name="connsiteX26" fmla="*/ 102823 w 265469"/>
                <a:gd name="connsiteY26" fmla="*/ 227890 h 254208"/>
                <a:gd name="connsiteX27" fmla="*/ 116533 w 265469"/>
                <a:gd name="connsiteY27" fmla="*/ 254208 h 254208"/>
                <a:gd name="connsiteX28" fmla="*/ 147691 w 265469"/>
                <a:gd name="connsiteY28" fmla="*/ 254208 h 254208"/>
                <a:gd name="connsiteX29" fmla="*/ 161401 w 265469"/>
                <a:gd name="connsiteY29" fmla="*/ 227890 h 254208"/>
                <a:gd name="connsiteX30" fmla="*/ 185704 w 265469"/>
                <a:gd name="connsiteY30" fmla="*/ 218320 h 254208"/>
                <a:gd name="connsiteX31" fmla="*/ 214993 w 265469"/>
                <a:gd name="connsiteY31" fmla="*/ 227890 h 254208"/>
                <a:gd name="connsiteX32" fmla="*/ 237427 w 265469"/>
                <a:gd name="connsiteY32" fmla="*/ 206956 h 254208"/>
                <a:gd name="connsiteX33" fmla="*/ 227457 w 265469"/>
                <a:gd name="connsiteY33" fmla="*/ 178843 h 254208"/>
                <a:gd name="connsiteX34" fmla="*/ 238050 w 265469"/>
                <a:gd name="connsiteY34" fmla="*/ 155516 h 254208"/>
                <a:gd name="connsiteX35" fmla="*/ 265470 w 265469"/>
                <a:gd name="connsiteY35" fmla="*/ 142357 h 254208"/>
                <a:gd name="connsiteX36" fmla="*/ 265470 w 265469"/>
                <a:gd name="connsiteY36" fmla="*/ 112450 h 254208"/>
                <a:gd name="connsiteX37" fmla="*/ 238050 w 265469"/>
                <a:gd name="connsiteY37" fmla="*/ 99291 h 254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65469" h="254208">
                  <a:moveTo>
                    <a:pt x="132735" y="172264"/>
                  </a:moveTo>
                  <a:cubicBezTo>
                    <a:pt x="106562" y="172264"/>
                    <a:pt x="85997" y="151927"/>
                    <a:pt x="85997" y="127403"/>
                  </a:cubicBezTo>
                  <a:cubicBezTo>
                    <a:pt x="85997" y="102880"/>
                    <a:pt x="107185" y="82543"/>
                    <a:pt x="132735" y="82543"/>
                  </a:cubicBezTo>
                  <a:cubicBezTo>
                    <a:pt x="158908" y="82543"/>
                    <a:pt x="179473" y="102880"/>
                    <a:pt x="179473" y="127403"/>
                  </a:cubicBezTo>
                  <a:cubicBezTo>
                    <a:pt x="179473" y="151927"/>
                    <a:pt x="158285" y="172264"/>
                    <a:pt x="132735" y="172264"/>
                  </a:cubicBezTo>
                  <a:close/>
                  <a:moveTo>
                    <a:pt x="238050" y="99291"/>
                  </a:moveTo>
                  <a:cubicBezTo>
                    <a:pt x="235558" y="90917"/>
                    <a:pt x="232442" y="83141"/>
                    <a:pt x="228080" y="75963"/>
                  </a:cubicBezTo>
                  <a:lnTo>
                    <a:pt x="238050" y="47851"/>
                  </a:lnTo>
                  <a:lnTo>
                    <a:pt x="215616" y="26318"/>
                  </a:lnTo>
                  <a:lnTo>
                    <a:pt x="186327" y="35888"/>
                  </a:lnTo>
                  <a:cubicBezTo>
                    <a:pt x="178849" y="31701"/>
                    <a:pt x="170748" y="28711"/>
                    <a:pt x="162024" y="26318"/>
                  </a:cubicBezTo>
                  <a:lnTo>
                    <a:pt x="148314" y="0"/>
                  </a:lnTo>
                  <a:lnTo>
                    <a:pt x="117156" y="0"/>
                  </a:lnTo>
                  <a:lnTo>
                    <a:pt x="103446" y="26318"/>
                  </a:lnTo>
                  <a:cubicBezTo>
                    <a:pt x="94722" y="28711"/>
                    <a:pt x="86620" y="31701"/>
                    <a:pt x="79142" y="35888"/>
                  </a:cubicBezTo>
                  <a:lnTo>
                    <a:pt x="49854" y="26318"/>
                  </a:lnTo>
                  <a:lnTo>
                    <a:pt x="27419" y="47851"/>
                  </a:lnTo>
                  <a:lnTo>
                    <a:pt x="37390" y="75963"/>
                  </a:lnTo>
                  <a:cubicBezTo>
                    <a:pt x="33028" y="83141"/>
                    <a:pt x="29912" y="90917"/>
                    <a:pt x="27419" y="99291"/>
                  </a:cubicBezTo>
                  <a:lnTo>
                    <a:pt x="0" y="112450"/>
                  </a:lnTo>
                  <a:lnTo>
                    <a:pt x="0" y="142357"/>
                  </a:lnTo>
                  <a:lnTo>
                    <a:pt x="27419" y="155516"/>
                  </a:lnTo>
                  <a:cubicBezTo>
                    <a:pt x="29912" y="163890"/>
                    <a:pt x="33028" y="171665"/>
                    <a:pt x="37390" y="178843"/>
                  </a:cubicBezTo>
                  <a:lnTo>
                    <a:pt x="27419" y="206956"/>
                  </a:lnTo>
                  <a:lnTo>
                    <a:pt x="49230" y="227890"/>
                  </a:lnTo>
                  <a:lnTo>
                    <a:pt x="78519" y="218320"/>
                  </a:lnTo>
                  <a:cubicBezTo>
                    <a:pt x="85997" y="222507"/>
                    <a:pt x="94098" y="225498"/>
                    <a:pt x="102823" y="227890"/>
                  </a:cubicBezTo>
                  <a:lnTo>
                    <a:pt x="116533" y="254208"/>
                  </a:lnTo>
                  <a:lnTo>
                    <a:pt x="147691" y="254208"/>
                  </a:lnTo>
                  <a:lnTo>
                    <a:pt x="161401" y="227890"/>
                  </a:lnTo>
                  <a:cubicBezTo>
                    <a:pt x="170125" y="225498"/>
                    <a:pt x="178226" y="222507"/>
                    <a:pt x="185704" y="218320"/>
                  </a:cubicBezTo>
                  <a:lnTo>
                    <a:pt x="214993" y="227890"/>
                  </a:lnTo>
                  <a:lnTo>
                    <a:pt x="237427" y="206956"/>
                  </a:lnTo>
                  <a:lnTo>
                    <a:pt x="227457" y="178843"/>
                  </a:lnTo>
                  <a:cubicBezTo>
                    <a:pt x="231819" y="171665"/>
                    <a:pt x="235558" y="163292"/>
                    <a:pt x="238050" y="155516"/>
                  </a:cubicBezTo>
                  <a:lnTo>
                    <a:pt x="265470" y="142357"/>
                  </a:lnTo>
                  <a:lnTo>
                    <a:pt x="265470" y="112450"/>
                  </a:lnTo>
                  <a:lnTo>
                    <a:pt x="238050" y="99291"/>
                  </a:lnTo>
                  <a:close/>
                </a:path>
              </a:pathLst>
            </a:custGeom>
            <a:solidFill>
              <a:schemeClr val="bg1"/>
            </a:solidFill>
            <a:ln w="6151" cap="flat">
              <a:noFill/>
              <a:prstDash val="solid"/>
              <a:miter/>
            </a:ln>
          </p:spPr>
          <p:txBody>
            <a:bodyPr rtlCol="0" anchor="ctr"/>
            <a:lstStyle/>
            <a:p>
              <a:endParaRPr lang="de-DE"/>
            </a:p>
          </p:txBody>
        </p:sp>
        <p:sp>
          <p:nvSpPr>
            <p:cNvPr id="4" name="Freeform: Shape 3">
              <a:extLst>
                <a:ext uri="{FF2B5EF4-FFF2-40B4-BE49-F238E27FC236}">
                  <a16:creationId xmlns:a16="http://schemas.microsoft.com/office/drawing/2014/main" xmlns="" id="{8512C7B3-29EE-4D30-8CC0-1C1D8DFF6E69}"/>
                </a:ext>
              </a:extLst>
            </p:cNvPr>
            <p:cNvSpPr/>
            <p:nvPr/>
          </p:nvSpPr>
          <p:spPr>
            <a:xfrm>
              <a:off x="2513282" y="1942740"/>
              <a:ext cx="265469" cy="254208"/>
            </a:xfrm>
            <a:custGeom>
              <a:avLst/>
              <a:gdLst>
                <a:gd name="connsiteX0" fmla="*/ 132735 w 265469"/>
                <a:gd name="connsiteY0" fmla="*/ 172264 h 254208"/>
                <a:gd name="connsiteX1" fmla="*/ 85997 w 265469"/>
                <a:gd name="connsiteY1" fmla="*/ 127403 h 254208"/>
                <a:gd name="connsiteX2" fmla="*/ 132735 w 265469"/>
                <a:gd name="connsiteY2" fmla="*/ 82543 h 254208"/>
                <a:gd name="connsiteX3" fmla="*/ 179473 w 265469"/>
                <a:gd name="connsiteY3" fmla="*/ 127403 h 254208"/>
                <a:gd name="connsiteX4" fmla="*/ 132735 w 265469"/>
                <a:gd name="connsiteY4" fmla="*/ 172264 h 254208"/>
                <a:gd name="connsiteX5" fmla="*/ 132735 w 265469"/>
                <a:gd name="connsiteY5" fmla="*/ 172264 h 254208"/>
                <a:gd name="connsiteX6" fmla="*/ 228080 w 265469"/>
                <a:gd name="connsiteY6" fmla="*/ 75963 h 254208"/>
                <a:gd name="connsiteX7" fmla="*/ 238050 w 265469"/>
                <a:gd name="connsiteY7" fmla="*/ 47851 h 254208"/>
                <a:gd name="connsiteX8" fmla="*/ 215616 w 265469"/>
                <a:gd name="connsiteY8" fmla="*/ 26318 h 254208"/>
                <a:gd name="connsiteX9" fmla="*/ 186327 w 265469"/>
                <a:gd name="connsiteY9" fmla="*/ 35888 h 254208"/>
                <a:gd name="connsiteX10" fmla="*/ 162024 w 265469"/>
                <a:gd name="connsiteY10" fmla="*/ 26318 h 254208"/>
                <a:gd name="connsiteX11" fmla="*/ 148314 w 265469"/>
                <a:gd name="connsiteY11" fmla="*/ 0 h 254208"/>
                <a:gd name="connsiteX12" fmla="*/ 117156 w 265469"/>
                <a:gd name="connsiteY12" fmla="*/ 0 h 254208"/>
                <a:gd name="connsiteX13" fmla="*/ 103446 w 265469"/>
                <a:gd name="connsiteY13" fmla="*/ 26318 h 254208"/>
                <a:gd name="connsiteX14" fmla="*/ 79142 w 265469"/>
                <a:gd name="connsiteY14" fmla="*/ 35888 h 254208"/>
                <a:gd name="connsiteX15" fmla="*/ 49854 w 265469"/>
                <a:gd name="connsiteY15" fmla="*/ 26318 h 254208"/>
                <a:gd name="connsiteX16" fmla="*/ 28043 w 265469"/>
                <a:gd name="connsiteY16" fmla="*/ 47253 h 254208"/>
                <a:gd name="connsiteX17" fmla="*/ 37390 w 265469"/>
                <a:gd name="connsiteY17" fmla="*/ 75365 h 254208"/>
                <a:gd name="connsiteX18" fmla="*/ 27419 w 265469"/>
                <a:gd name="connsiteY18" fmla="*/ 98693 h 254208"/>
                <a:gd name="connsiteX19" fmla="*/ 0 w 265469"/>
                <a:gd name="connsiteY19" fmla="*/ 111852 h 254208"/>
                <a:gd name="connsiteX20" fmla="*/ 0 w 265469"/>
                <a:gd name="connsiteY20" fmla="*/ 141759 h 254208"/>
                <a:gd name="connsiteX21" fmla="*/ 27419 w 265469"/>
                <a:gd name="connsiteY21" fmla="*/ 154918 h 254208"/>
                <a:gd name="connsiteX22" fmla="*/ 37390 w 265469"/>
                <a:gd name="connsiteY22" fmla="*/ 178245 h 254208"/>
                <a:gd name="connsiteX23" fmla="*/ 28043 w 265469"/>
                <a:gd name="connsiteY23" fmla="*/ 206357 h 254208"/>
                <a:gd name="connsiteX24" fmla="*/ 49854 w 265469"/>
                <a:gd name="connsiteY24" fmla="*/ 227292 h 254208"/>
                <a:gd name="connsiteX25" fmla="*/ 79142 w 265469"/>
                <a:gd name="connsiteY25" fmla="*/ 218320 h 254208"/>
                <a:gd name="connsiteX26" fmla="*/ 103446 w 265469"/>
                <a:gd name="connsiteY26" fmla="*/ 227890 h 254208"/>
                <a:gd name="connsiteX27" fmla="*/ 117156 w 265469"/>
                <a:gd name="connsiteY27" fmla="*/ 254208 h 254208"/>
                <a:gd name="connsiteX28" fmla="*/ 148314 w 265469"/>
                <a:gd name="connsiteY28" fmla="*/ 254208 h 254208"/>
                <a:gd name="connsiteX29" fmla="*/ 162024 w 265469"/>
                <a:gd name="connsiteY29" fmla="*/ 227890 h 254208"/>
                <a:gd name="connsiteX30" fmla="*/ 186327 w 265469"/>
                <a:gd name="connsiteY30" fmla="*/ 218320 h 254208"/>
                <a:gd name="connsiteX31" fmla="*/ 215616 w 265469"/>
                <a:gd name="connsiteY31" fmla="*/ 227890 h 254208"/>
                <a:gd name="connsiteX32" fmla="*/ 237427 w 265469"/>
                <a:gd name="connsiteY32" fmla="*/ 206357 h 254208"/>
                <a:gd name="connsiteX33" fmla="*/ 228080 w 265469"/>
                <a:gd name="connsiteY33" fmla="*/ 178843 h 254208"/>
                <a:gd name="connsiteX34" fmla="*/ 238050 w 265469"/>
                <a:gd name="connsiteY34" fmla="*/ 155516 h 254208"/>
                <a:gd name="connsiteX35" fmla="*/ 265470 w 265469"/>
                <a:gd name="connsiteY35" fmla="*/ 142357 h 254208"/>
                <a:gd name="connsiteX36" fmla="*/ 265470 w 265469"/>
                <a:gd name="connsiteY36" fmla="*/ 112450 h 254208"/>
                <a:gd name="connsiteX37" fmla="*/ 238050 w 265469"/>
                <a:gd name="connsiteY37" fmla="*/ 99291 h 254208"/>
                <a:gd name="connsiteX38" fmla="*/ 228080 w 265469"/>
                <a:gd name="connsiteY38" fmla="*/ 75963 h 254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65469" h="254208">
                  <a:moveTo>
                    <a:pt x="132735" y="172264"/>
                  </a:moveTo>
                  <a:cubicBezTo>
                    <a:pt x="106562" y="172264"/>
                    <a:pt x="85997" y="151927"/>
                    <a:pt x="85997" y="127403"/>
                  </a:cubicBezTo>
                  <a:cubicBezTo>
                    <a:pt x="85997" y="102282"/>
                    <a:pt x="107185" y="82543"/>
                    <a:pt x="132735" y="82543"/>
                  </a:cubicBezTo>
                  <a:cubicBezTo>
                    <a:pt x="158908" y="82543"/>
                    <a:pt x="179473" y="102880"/>
                    <a:pt x="179473" y="127403"/>
                  </a:cubicBezTo>
                  <a:cubicBezTo>
                    <a:pt x="179473" y="151927"/>
                    <a:pt x="158908" y="172264"/>
                    <a:pt x="132735" y="172264"/>
                  </a:cubicBezTo>
                  <a:lnTo>
                    <a:pt x="132735" y="172264"/>
                  </a:lnTo>
                  <a:close/>
                  <a:moveTo>
                    <a:pt x="228080" y="75963"/>
                  </a:moveTo>
                  <a:lnTo>
                    <a:pt x="238050" y="47851"/>
                  </a:lnTo>
                  <a:lnTo>
                    <a:pt x="215616" y="26318"/>
                  </a:lnTo>
                  <a:lnTo>
                    <a:pt x="186327" y="35888"/>
                  </a:lnTo>
                  <a:cubicBezTo>
                    <a:pt x="178849" y="31701"/>
                    <a:pt x="170125" y="28711"/>
                    <a:pt x="162024" y="26318"/>
                  </a:cubicBezTo>
                  <a:lnTo>
                    <a:pt x="148314" y="0"/>
                  </a:lnTo>
                  <a:lnTo>
                    <a:pt x="117156" y="0"/>
                  </a:lnTo>
                  <a:lnTo>
                    <a:pt x="103446" y="26318"/>
                  </a:lnTo>
                  <a:cubicBezTo>
                    <a:pt x="94722" y="28711"/>
                    <a:pt x="86620" y="31701"/>
                    <a:pt x="79142" y="35888"/>
                  </a:cubicBezTo>
                  <a:lnTo>
                    <a:pt x="49854" y="26318"/>
                  </a:lnTo>
                  <a:lnTo>
                    <a:pt x="28043" y="47253"/>
                  </a:lnTo>
                  <a:lnTo>
                    <a:pt x="37390" y="75365"/>
                  </a:lnTo>
                  <a:cubicBezTo>
                    <a:pt x="33028" y="82543"/>
                    <a:pt x="29912" y="90917"/>
                    <a:pt x="27419" y="98693"/>
                  </a:cubicBezTo>
                  <a:lnTo>
                    <a:pt x="0" y="111852"/>
                  </a:lnTo>
                  <a:lnTo>
                    <a:pt x="0" y="141759"/>
                  </a:lnTo>
                  <a:lnTo>
                    <a:pt x="27419" y="154918"/>
                  </a:lnTo>
                  <a:cubicBezTo>
                    <a:pt x="29912" y="163292"/>
                    <a:pt x="33028" y="171067"/>
                    <a:pt x="37390" y="178245"/>
                  </a:cubicBezTo>
                  <a:lnTo>
                    <a:pt x="28043" y="206357"/>
                  </a:lnTo>
                  <a:lnTo>
                    <a:pt x="49854" y="227292"/>
                  </a:lnTo>
                  <a:lnTo>
                    <a:pt x="79142" y="218320"/>
                  </a:lnTo>
                  <a:cubicBezTo>
                    <a:pt x="86620" y="222507"/>
                    <a:pt x="94722" y="225498"/>
                    <a:pt x="103446" y="227890"/>
                  </a:cubicBezTo>
                  <a:lnTo>
                    <a:pt x="117156" y="254208"/>
                  </a:lnTo>
                  <a:lnTo>
                    <a:pt x="148314" y="254208"/>
                  </a:lnTo>
                  <a:lnTo>
                    <a:pt x="162024" y="227890"/>
                  </a:lnTo>
                  <a:cubicBezTo>
                    <a:pt x="170748" y="225498"/>
                    <a:pt x="178849" y="222507"/>
                    <a:pt x="186327" y="218320"/>
                  </a:cubicBezTo>
                  <a:lnTo>
                    <a:pt x="215616" y="227890"/>
                  </a:lnTo>
                  <a:lnTo>
                    <a:pt x="237427" y="206357"/>
                  </a:lnTo>
                  <a:lnTo>
                    <a:pt x="228080" y="178843"/>
                  </a:lnTo>
                  <a:cubicBezTo>
                    <a:pt x="232442" y="171665"/>
                    <a:pt x="235558" y="163890"/>
                    <a:pt x="238050" y="155516"/>
                  </a:cubicBezTo>
                  <a:lnTo>
                    <a:pt x="265470" y="142357"/>
                  </a:lnTo>
                  <a:lnTo>
                    <a:pt x="265470" y="112450"/>
                  </a:lnTo>
                  <a:lnTo>
                    <a:pt x="238050" y="99291"/>
                  </a:lnTo>
                  <a:cubicBezTo>
                    <a:pt x="235558" y="90917"/>
                    <a:pt x="232442" y="83141"/>
                    <a:pt x="228080" y="75963"/>
                  </a:cubicBezTo>
                  <a:close/>
                </a:path>
              </a:pathLst>
            </a:custGeom>
            <a:solidFill>
              <a:schemeClr val="bg1"/>
            </a:solidFill>
            <a:ln w="6151" cap="flat">
              <a:noFill/>
              <a:prstDash val="solid"/>
              <a:miter/>
            </a:ln>
          </p:spPr>
          <p:txBody>
            <a:bodyPr rtlCol="0" anchor="ctr"/>
            <a:lstStyle/>
            <a:p>
              <a:endParaRPr lang="de-DE"/>
            </a:p>
          </p:txBody>
        </p:sp>
      </p:grpSp>
      <p:grpSp>
        <p:nvGrpSpPr>
          <p:cNvPr id="5" name="Graphic 47" descr="Bar graph with upward trend">
            <a:extLst>
              <a:ext uri="{FF2B5EF4-FFF2-40B4-BE49-F238E27FC236}">
                <a16:creationId xmlns:a16="http://schemas.microsoft.com/office/drawing/2014/main" xmlns="" id="{591D8FE8-7072-4EC6-9755-54DFD7BF5B09}"/>
              </a:ext>
            </a:extLst>
          </p:cNvPr>
          <p:cNvGrpSpPr/>
          <p:nvPr/>
        </p:nvGrpSpPr>
        <p:grpSpPr>
          <a:xfrm>
            <a:off x="3218758" y="2563940"/>
            <a:ext cx="526382" cy="505238"/>
            <a:chOff x="3218758" y="2563940"/>
            <a:chExt cx="526382" cy="505238"/>
          </a:xfrm>
        </p:grpSpPr>
        <p:sp>
          <p:nvSpPr>
            <p:cNvPr id="8" name="Freeform: Shape 7">
              <a:extLst>
                <a:ext uri="{FF2B5EF4-FFF2-40B4-BE49-F238E27FC236}">
                  <a16:creationId xmlns:a16="http://schemas.microsoft.com/office/drawing/2014/main" xmlns="" id="{35876A1E-C77C-4F66-A2E9-1DE3FE459C62}"/>
                </a:ext>
              </a:extLst>
            </p:cNvPr>
            <p:cNvSpPr/>
            <p:nvPr/>
          </p:nvSpPr>
          <p:spPr>
            <a:xfrm>
              <a:off x="3295522" y="2632357"/>
              <a:ext cx="378337" cy="368402"/>
            </a:xfrm>
            <a:custGeom>
              <a:avLst/>
              <a:gdLst>
                <a:gd name="connsiteX0" fmla="*/ 32899 w 378337"/>
                <a:gd name="connsiteY0" fmla="*/ 0 h 368402"/>
                <a:gd name="connsiteX1" fmla="*/ 0 w 378337"/>
                <a:gd name="connsiteY1" fmla="*/ 0 h 368402"/>
                <a:gd name="connsiteX2" fmla="*/ 0 w 378337"/>
                <a:gd name="connsiteY2" fmla="*/ 368403 h 368402"/>
                <a:gd name="connsiteX3" fmla="*/ 378337 w 378337"/>
                <a:gd name="connsiteY3" fmla="*/ 368403 h 368402"/>
                <a:gd name="connsiteX4" fmla="*/ 378337 w 378337"/>
                <a:gd name="connsiteY4" fmla="*/ 336825 h 368402"/>
                <a:gd name="connsiteX5" fmla="*/ 32899 w 378337"/>
                <a:gd name="connsiteY5" fmla="*/ 336825 h 368402"/>
                <a:gd name="connsiteX6" fmla="*/ 32899 w 378337"/>
                <a:gd name="connsiteY6" fmla="*/ 0 h 368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8337" h="368402">
                  <a:moveTo>
                    <a:pt x="32899" y="0"/>
                  </a:moveTo>
                  <a:lnTo>
                    <a:pt x="0" y="0"/>
                  </a:lnTo>
                  <a:lnTo>
                    <a:pt x="0" y="368403"/>
                  </a:lnTo>
                  <a:lnTo>
                    <a:pt x="378337" y="368403"/>
                  </a:lnTo>
                  <a:lnTo>
                    <a:pt x="378337" y="336825"/>
                  </a:lnTo>
                  <a:lnTo>
                    <a:pt x="32899" y="336825"/>
                  </a:lnTo>
                  <a:lnTo>
                    <a:pt x="32899" y="0"/>
                  </a:lnTo>
                  <a:close/>
                </a:path>
              </a:pathLst>
            </a:custGeom>
            <a:solidFill>
              <a:schemeClr val="bg1"/>
            </a:solidFill>
            <a:ln w="5457" cap="flat">
              <a:noFill/>
              <a:prstDash val="solid"/>
              <a:miter/>
            </a:ln>
          </p:spPr>
          <p:txBody>
            <a:bodyPr rtlCol="0" anchor="ctr"/>
            <a:lstStyle/>
            <a:p>
              <a:endParaRPr lang="de-DE"/>
            </a:p>
          </p:txBody>
        </p:sp>
        <p:sp>
          <p:nvSpPr>
            <p:cNvPr id="9" name="Freeform: Shape 8">
              <a:extLst>
                <a:ext uri="{FF2B5EF4-FFF2-40B4-BE49-F238E27FC236}">
                  <a16:creationId xmlns:a16="http://schemas.microsoft.com/office/drawing/2014/main" xmlns="" id="{9822AC93-B3C2-4612-A363-6964C3C77FB7}"/>
                </a:ext>
              </a:extLst>
            </p:cNvPr>
            <p:cNvSpPr/>
            <p:nvPr/>
          </p:nvSpPr>
          <p:spPr>
            <a:xfrm rot="-10800000">
              <a:off x="3591611" y="2632357"/>
              <a:ext cx="82247" cy="305247"/>
            </a:xfrm>
            <a:custGeom>
              <a:avLst/>
              <a:gdLst>
                <a:gd name="connsiteX0" fmla="*/ 0 w 82247"/>
                <a:gd name="connsiteY0" fmla="*/ 0 h 305247"/>
                <a:gd name="connsiteX1" fmla="*/ 82247 w 82247"/>
                <a:gd name="connsiteY1" fmla="*/ 0 h 305247"/>
                <a:gd name="connsiteX2" fmla="*/ 82247 w 82247"/>
                <a:gd name="connsiteY2" fmla="*/ 305248 h 305247"/>
                <a:gd name="connsiteX3" fmla="*/ 0 w 82247"/>
                <a:gd name="connsiteY3" fmla="*/ 305248 h 305247"/>
              </a:gdLst>
              <a:ahLst/>
              <a:cxnLst>
                <a:cxn ang="0">
                  <a:pos x="connsiteX0" y="connsiteY0"/>
                </a:cxn>
                <a:cxn ang="0">
                  <a:pos x="connsiteX1" y="connsiteY1"/>
                </a:cxn>
                <a:cxn ang="0">
                  <a:pos x="connsiteX2" y="connsiteY2"/>
                </a:cxn>
                <a:cxn ang="0">
                  <a:pos x="connsiteX3" y="connsiteY3"/>
                </a:cxn>
              </a:cxnLst>
              <a:rect l="l" t="t" r="r" b="b"/>
              <a:pathLst>
                <a:path w="82247" h="305247">
                  <a:moveTo>
                    <a:pt x="0" y="0"/>
                  </a:moveTo>
                  <a:lnTo>
                    <a:pt x="82247" y="0"/>
                  </a:lnTo>
                  <a:lnTo>
                    <a:pt x="82247" y="305248"/>
                  </a:lnTo>
                  <a:lnTo>
                    <a:pt x="0" y="305248"/>
                  </a:lnTo>
                  <a:close/>
                </a:path>
              </a:pathLst>
            </a:custGeom>
            <a:solidFill>
              <a:schemeClr val="bg1"/>
            </a:solidFill>
            <a:ln w="5457" cap="flat">
              <a:noFill/>
              <a:prstDash val="solid"/>
              <a:miter/>
            </a:ln>
          </p:spPr>
          <p:txBody>
            <a:bodyPr rtlCol="0" anchor="ctr"/>
            <a:lstStyle/>
            <a:p>
              <a:endParaRPr lang="de-DE"/>
            </a:p>
          </p:txBody>
        </p:sp>
        <p:sp>
          <p:nvSpPr>
            <p:cNvPr id="10" name="Freeform: Shape 9">
              <a:extLst>
                <a:ext uri="{FF2B5EF4-FFF2-40B4-BE49-F238E27FC236}">
                  <a16:creationId xmlns:a16="http://schemas.microsoft.com/office/drawing/2014/main" xmlns="" id="{690AE528-9BBB-4D98-8A0B-1E5F5A3CEF5B}"/>
                </a:ext>
              </a:extLst>
            </p:cNvPr>
            <p:cNvSpPr/>
            <p:nvPr/>
          </p:nvSpPr>
          <p:spPr>
            <a:xfrm rot="-10800000">
              <a:off x="3476465" y="2737615"/>
              <a:ext cx="82247" cy="199990"/>
            </a:xfrm>
            <a:custGeom>
              <a:avLst/>
              <a:gdLst>
                <a:gd name="connsiteX0" fmla="*/ 0 w 82247"/>
                <a:gd name="connsiteY0" fmla="*/ 0 h 199990"/>
                <a:gd name="connsiteX1" fmla="*/ 82247 w 82247"/>
                <a:gd name="connsiteY1" fmla="*/ 0 h 199990"/>
                <a:gd name="connsiteX2" fmla="*/ 82247 w 82247"/>
                <a:gd name="connsiteY2" fmla="*/ 199990 h 199990"/>
                <a:gd name="connsiteX3" fmla="*/ 0 w 82247"/>
                <a:gd name="connsiteY3" fmla="*/ 199990 h 199990"/>
              </a:gdLst>
              <a:ahLst/>
              <a:cxnLst>
                <a:cxn ang="0">
                  <a:pos x="connsiteX0" y="connsiteY0"/>
                </a:cxn>
                <a:cxn ang="0">
                  <a:pos x="connsiteX1" y="connsiteY1"/>
                </a:cxn>
                <a:cxn ang="0">
                  <a:pos x="connsiteX2" y="connsiteY2"/>
                </a:cxn>
                <a:cxn ang="0">
                  <a:pos x="connsiteX3" y="connsiteY3"/>
                </a:cxn>
              </a:cxnLst>
              <a:rect l="l" t="t" r="r" b="b"/>
              <a:pathLst>
                <a:path w="82247" h="199990">
                  <a:moveTo>
                    <a:pt x="0" y="0"/>
                  </a:moveTo>
                  <a:lnTo>
                    <a:pt x="82247" y="0"/>
                  </a:lnTo>
                  <a:lnTo>
                    <a:pt x="82247" y="199990"/>
                  </a:lnTo>
                  <a:lnTo>
                    <a:pt x="0" y="199990"/>
                  </a:lnTo>
                  <a:close/>
                </a:path>
              </a:pathLst>
            </a:custGeom>
            <a:solidFill>
              <a:schemeClr val="bg1"/>
            </a:solidFill>
            <a:ln w="5457" cap="flat">
              <a:noFill/>
              <a:prstDash val="solid"/>
              <a:miter/>
            </a:ln>
          </p:spPr>
          <p:txBody>
            <a:bodyPr rtlCol="0" anchor="ctr"/>
            <a:lstStyle/>
            <a:p>
              <a:endParaRPr lang="de-DE"/>
            </a:p>
          </p:txBody>
        </p:sp>
        <p:sp>
          <p:nvSpPr>
            <p:cNvPr id="11" name="Freeform: Shape 10">
              <a:extLst>
                <a:ext uri="{FF2B5EF4-FFF2-40B4-BE49-F238E27FC236}">
                  <a16:creationId xmlns:a16="http://schemas.microsoft.com/office/drawing/2014/main" xmlns="" id="{856B0B7B-9AB1-46C9-BD44-84F923905B11}"/>
                </a:ext>
              </a:extLst>
            </p:cNvPr>
            <p:cNvSpPr/>
            <p:nvPr/>
          </p:nvSpPr>
          <p:spPr>
            <a:xfrm rot="-10800000">
              <a:off x="3361319" y="2832347"/>
              <a:ext cx="82247" cy="105257"/>
            </a:xfrm>
            <a:custGeom>
              <a:avLst/>
              <a:gdLst>
                <a:gd name="connsiteX0" fmla="*/ 0 w 82247"/>
                <a:gd name="connsiteY0" fmla="*/ 0 h 105257"/>
                <a:gd name="connsiteX1" fmla="*/ 82247 w 82247"/>
                <a:gd name="connsiteY1" fmla="*/ 0 h 105257"/>
                <a:gd name="connsiteX2" fmla="*/ 82247 w 82247"/>
                <a:gd name="connsiteY2" fmla="*/ 105258 h 105257"/>
                <a:gd name="connsiteX3" fmla="*/ 0 w 82247"/>
                <a:gd name="connsiteY3" fmla="*/ 105258 h 105257"/>
              </a:gdLst>
              <a:ahLst/>
              <a:cxnLst>
                <a:cxn ang="0">
                  <a:pos x="connsiteX0" y="connsiteY0"/>
                </a:cxn>
                <a:cxn ang="0">
                  <a:pos x="connsiteX1" y="connsiteY1"/>
                </a:cxn>
                <a:cxn ang="0">
                  <a:pos x="connsiteX2" y="connsiteY2"/>
                </a:cxn>
                <a:cxn ang="0">
                  <a:pos x="connsiteX3" y="connsiteY3"/>
                </a:cxn>
              </a:cxnLst>
              <a:rect l="l" t="t" r="r" b="b"/>
              <a:pathLst>
                <a:path w="82247" h="105257">
                  <a:moveTo>
                    <a:pt x="0" y="0"/>
                  </a:moveTo>
                  <a:lnTo>
                    <a:pt x="82247" y="0"/>
                  </a:lnTo>
                  <a:lnTo>
                    <a:pt x="82247" y="105258"/>
                  </a:lnTo>
                  <a:lnTo>
                    <a:pt x="0" y="105258"/>
                  </a:lnTo>
                  <a:close/>
                </a:path>
              </a:pathLst>
            </a:custGeom>
            <a:solidFill>
              <a:schemeClr val="bg1"/>
            </a:solidFill>
            <a:ln w="5457" cap="flat">
              <a:noFill/>
              <a:prstDash val="solid"/>
              <a:miter/>
            </a:ln>
          </p:spPr>
          <p:txBody>
            <a:bodyPr rtlCol="0" anchor="ctr"/>
            <a:lstStyle/>
            <a:p>
              <a:endParaRPr lang="de-DE"/>
            </a:p>
          </p:txBody>
        </p:sp>
        <p:sp>
          <p:nvSpPr>
            <p:cNvPr id="12" name="Freeform: Shape 11">
              <a:extLst>
                <a:ext uri="{FF2B5EF4-FFF2-40B4-BE49-F238E27FC236}">
                  <a16:creationId xmlns:a16="http://schemas.microsoft.com/office/drawing/2014/main" xmlns="" id="{1B662FBA-DD60-4807-8CA8-93C2351927C3}"/>
                </a:ext>
              </a:extLst>
            </p:cNvPr>
            <p:cNvSpPr/>
            <p:nvPr/>
          </p:nvSpPr>
          <p:spPr>
            <a:xfrm>
              <a:off x="3359071" y="2632357"/>
              <a:ext cx="177708" cy="170570"/>
            </a:xfrm>
            <a:custGeom>
              <a:avLst/>
              <a:gdLst>
                <a:gd name="connsiteX0" fmla="*/ 177709 w 177708"/>
                <a:gd name="connsiteY0" fmla="*/ 72312 h 170570"/>
                <a:gd name="connsiteX1" fmla="*/ 177709 w 177708"/>
                <a:gd name="connsiteY1" fmla="*/ 0 h 170570"/>
                <a:gd name="connsiteX2" fmla="*/ 102370 w 177708"/>
                <a:gd name="connsiteY2" fmla="*/ 0 h 170570"/>
                <a:gd name="connsiteX3" fmla="*/ 132308 w 177708"/>
                <a:gd name="connsiteY3" fmla="*/ 28735 h 170570"/>
                <a:gd name="connsiteX4" fmla="*/ 0 w 177708"/>
                <a:gd name="connsiteY4" fmla="*/ 155729 h 170570"/>
                <a:gd name="connsiteX5" fmla="*/ 15462 w 177708"/>
                <a:gd name="connsiteY5" fmla="*/ 170570 h 170570"/>
                <a:gd name="connsiteX6" fmla="*/ 147771 w 177708"/>
                <a:gd name="connsiteY6" fmla="*/ 43629 h 170570"/>
                <a:gd name="connsiteX7" fmla="*/ 177709 w 177708"/>
                <a:gd name="connsiteY7" fmla="*/ 72312 h 170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708" h="170570">
                  <a:moveTo>
                    <a:pt x="177709" y="72312"/>
                  </a:moveTo>
                  <a:lnTo>
                    <a:pt x="177709" y="0"/>
                  </a:lnTo>
                  <a:lnTo>
                    <a:pt x="102370" y="0"/>
                  </a:lnTo>
                  <a:lnTo>
                    <a:pt x="132308" y="28735"/>
                  </a:lnTo>
                  <a:lnTo>
                    <a:pt x="0" y="155729"/>
                  </a:lnTo>
                  <a:lnTo>
                    <a:pt x="15462" y="170570"/>
                  </a:lnTo>
                  <a:lnTo>
                    <a:pt x="147771" y="43629"/>
                  </a:lnTo>
                  <a:lnTo>
                    <a:pt x="177709" y="72312"/>
                  </a:lnTo>
                  <a:close/>
                </a:path>
              </a:pathLst>
            </a:custGeom>
            <a:solidFill>
              <a:schemeClr val="bg1"/>
            </a:solidFill>
            <a:ln w="5457" cap="flat">
              <a:noFill/>
              <a:prstDash val="solid"/>
              <a:miter/>
            </a:ln>
          </p:spPr>
          <p:txBody>
            <a:bodyPr rtlCol="0" anchor="ctr"/>
            <a:lstStyle/>
            <a:p>
              <a:endParaRPr lang="de-DE"/>
            </a:p>
          </p:txBody>
        </p:sp>
      </p:grpSp>
      <p:sp>
        <p:nvSpPr>
          <p:cNvPr id="13" name="Graphic 49" descr="Diamond">
            <a:extLst>
              <a:ext uri="{FF2B5EF4-FFF2-40B4-BE49-F238E27FC236}">
                <a16:creationId xmlns:a16="http://schemas.microsoft.com/office/drawing/2014/main" xmlns="" id="{15EE634C-9A1E-400A-92BE-66CC392CCE8E}"/>
              </a:ext>
            </a:extLst>
          </p:cNvPr>
          <p:cNvSpPr/>
          <p:nvPr/>
        </p:nvSpPr>
        <p:spPr>
          <a:xfrm>
            <a:off x="3686033" y="3681951"/>
            <a:ext cx="473901" cy="373295"/>
          </a:xfrm>
          <a:custGeom>
            <a:avLst/>
            <a:gdLst>
              <a:gd name="connsiteX0" fmla="*/ 379121 w 473901"/>
              <a:gd name="connsiteY0" fmla="*/ 0 h 373295"/>
              <a:gd name="connsiteX1" fmla="*/ 94780 w 473901"/>
              <a:gd name="connsiteY1" fmla="*/ 0 h 373295"/>
              <a:gd name="connsiteX2" fmla="*/ 0 w 473901"/>
              <a:gd name="connsiteY2" fmla="*/ 126262 h 373295"/>
              <a:gd name="connsiteX3" fmla="*/ 236951 w 473901"/>
              <a:gd name="connsiteY3" fmla="*/ 373295 h 373295"/>
              <a:gd name="connsiteX4" fmla="*/ 236951 w 473901"/>
              <a:gd name="connsiteY4" fmla="*/ 373295 h 373295"/>
              <a:gd name="connsiteX5" fmla="*/ 473902 w 473901"/>
              <a:gd name="connsiteY5" fmla="*/ 126262 h 373295"/>
              <a:gd name="connsiteX6" fmla="*/ 145804 w 473901"/>
              <a:gd name="connsiteY6" fmla="*/ 137241 h 373295"/>
              <a:gd name="connsiteX7" fmla="*/ 214835 w 473901"/>
              <a:gd name="connsiteY7" fmla="*/ 303687 h 373295"/>
              <a:gd name="connsiteX8" fmla="*/ 55183 w 473901"/>
              <a:gd name="connsiteY8" fmla="*/ 137241 h 373295"/>
              <a:gd name="connsiteX9" fmla="*/ 305403 w 473901"/>
              <a:gd name="connsiteY9" fmla="*/ 137241 h 373295"/>
              <a:gd name="connsiteX10" fmla="*/ 236951 w 473901"/>
              <a:gd name="connsiteY10" fmla="*/ 301930 h 373295"/>
              <a:gd name="connsiteX11" fmla="*/ 168498 w 473901"/>
              <a:gd name="connsiteY11" fmla="*/ 137241 h 373295"/>
              <a:gd name="connsiteX12" fmla="*/ 166971 w 473901"/>
              <a:gd name="connsiteY12" fmla="*/ 115282 h 373295"/>
              <a:gd name="connsiteX13" fmla="*/ 191246 w 473901"/>
              <a:gd name="connsiteY13" fmla="*/ 32938 h 373295"/>
              <a:gd name="connsiteX14" fmla="*/ 282656 w 473901"/>
              <a:gd name="connsiteY14" fmla="*/ 32938 h 373295"/>
              <a:gd name="connsiteX15" fmla="*/ 306930 w 473901"/>
              <a:gd name="connsiteY15" fmla="*/ 115282 h 373295"/>
              <a:gd name="connsiteX16" fmla="*/ 328098 w 473901"/>
              <a:gd name="connsiteY16" fmla="*/ 137241 h 373295"/>
              <a:gd name="connsiteX17" fmla="*/ 418666 w 473901"/>
              <a:gd name="connsiteY17" fmla="*/ 137241 h 373295"/>
              <a:gd name="connsiteX18" fmla="*/ 259172 w 473901"/>
              <a:gd name="connsiteY18" fmla="*/ 303522 h 373295"/>
              <a:gd name="connsiteX19" fmla="*/ 425564 w 473901"/>
              <a:gd name="connsiteY19" fmla="*/ 115282 h 373295"/>
              <a:gd name="connsiteX20" fmla="*/ 328993 w 473901"/>
              <a:gd name="connsiteY20" fmla="*/ 115282 h 373295"/>
              <a:gd name="connsiteX21" fmla="*/ 304666 w 473901"/>
              <a:gd name="connsiteY21" fmla="*/ 32938 h 373295"/>
              <a:gd name="connsiteX22" fmla="*/ 363746 w 473901"/>
              <a:gd name="connsiteY22" fmla="*/ 32938 h 373295"/>
              <a:gd name="connsiteX23" fmla="*/ 110156 w 473901"/>
              <a:gd name="connsiteY23" fmla="*/ 32938 h 373295"/>
              <a:gd name="connsiteX24" fmla="*/ 169236 w 473901"/>
              <a:gd name="connsiteY24" fmla="*/ 32938 h 373295"/>
              <a:gd name="connsiteX25" fmla="*/ 144909 w 473901"/>
              <a:gd name="connsiteY25" fmla="*/ 115282 h 373295"/>
              <a:gd name="connsiteX26" fmla="*/ 48338 w 473901"/>
              <a:gd name="connsiteY26" fmla="*/ 115282 h 373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73901" h="373295">
                <a:moveTo>
                  <a:pt x="379121" y="0"/>
                </a:moveTo>
                <a:lnTo>
                  <a:pt x="94780" y="0"/>
                </a:lnTo>
                <a:lnTo>
                  <a:pt x="0" y="126262"/>
                </a:lnTo>
                <a:lnTo>
                  <a:pt x="236951" y="373295"/>
                </a:lnTo>
                <a:lnTo>
                  <a:pt x="236951" y="373295"/>
                </a:lnTo>
                <a:lnTo>
                  <a:pt x="473902" y="126262"/>
                </a:lnTo>
                <a:close/>
                <a:moveTo>
                  <a:pt x="145804" y="137241"/>
                </a:moveTo>
                <a:lnTo>
                  <a:pt x="214835" y="303687"/>
                </a:lnTo>
                <a:lnTo>
                  <a:pt x="55183" y="137241"/>
                </a:lnTo>
                <a:close/>
                <a:moveTo>
                  <a:pt x="305403" y="137241"/>
                </a:moveTo>
                <a:lnTo>
                  <a:pt x="236951" y="301930"/>
                </a:lnTo>
                <a:lnTo>
                  <a:pt x="168498" y="137241"/>
                </a:lnTo>
                <a:close/>
                <a:moveTo>
                  <a:pt x="166971" y="115282"/>
                </a:moveTo>
                <a:lnTo>
                  <a:pt x="191246" y="32938"/>
                </a:lnTo>
                <a:lnTo>
                  <a:pt x="282656" y="32938"/>
                </a:lnTo>
                <a:lnTo>
                  <a:pt x="306930" y="115282"/>
                </a:lnTo>
                <a:close/>
                <a:moveTo>
                  <a:pt x="328098" y="137241"/>
                </a:moveTo>
                <a:lnTo>
                  <a:pt x="418666" y="137241"/>
                </a:lnTo>
                <a:lnTo>
                  <a:pt x="259172" y="303522"/>
                </a:lnTo>
                <a:close/>
                <a:moveTo>
                  <a:pt x="425564" y="115282"/>
                </a:moveTo>
                <a:lnTo>
                  <a:pt x="328993" y="115282"/>
                </a:lnTo>
                <a:lnTo>
                  <a:pt x="304666" y="32938"/>
                </a:lnTo>
                <a:lnTo>
                  <a:pt x="363746" y="32938"/>
                </a:lnTo>
                <a:close/>
                <a:moveTo>
                  <a:pt x="110156" y="32938"/>
                </a:moveTo>
                <a:lnTo>
                  <a:pt x="169236" y="32938"/>
                </a:lnTo>
                <a:lnTo>
                  <a:pt x="144909" y="115282"/>
                </a:lnTo>
                <a:lnTo>
                  <a:pt x="48338" y="115282"/>
                </a:lnTo>
                <a:close/>
              </a:path>
            </a:pathLst>
          </a:custGeom>
          <a:solidFill>
            <a:schemeClr val="bg1"/>
          </a:solidFill>
          <a:ln w="5259" cap="flat">
            <a:noFill/>
            <a:prstDash val="solid"/>
            <a:miter/>
          </a:ln>
        </p:spPr>
        <p:txBody>
          <a:bodyPr rtlCol="0" anchor="ctr"/>
          <a:lstStyle/>
          <a:p>
            <a:endParaRPr lang="de-DE"/>
          </a:p>
        </p:txBody>
      </p:sp>
      <p:grpSp>
        <p:nvGrpSpPr>
          <p:cNvPr id="14" name="Graphic 51" descr="Research">
            <a:extLst>
              <a:ext uri="{FF2B5EF4-FFF2-40B4-BE49-F238E27FC236}">
                <a16:creationId xmlns:a16="http://schemas.microsoft.com/office/drawing/2014/main" xmlns="" id="{1B8F0870-347F-49CC-BCE8-659C828482CD}"/>
              </a:ext>
            </a:extLst>
          </p:cNvPr>
          <p:cNvGrpSpPr/>
          <p:nvPr/>
        </p:nvGrpSpPr>
        <p:grpSpPr>
          <a:xfrm>
            <a:off x="3222804" y="4489208"/>
            <a:ext cx="578676" cy="555431"/>
            <a:chOff x="3222804" y="4489208"/>
            <a:chExt cx="578676" cy="555431"/>
          </a:xfrm>
        </p:grpSpPr>
        <p:sp>
          <p:nvSpPr>
            <p:cNvPr id="15" name="Freeform: Shape 14">
              <a:extLst>
                <a:ext uri="{FF2B5EF4-FFF2-40B4-BE49-F238E27FC236}">
                  <a16:creationId xmlns:a16="http://schemas.microsoft.com/office/drawing/2014/main" xmlns="" id="{B2B8DE52-41C2-4E92-A4B5-6CCC67D9CA83}"/>
                </a:ext>
              </a:extLst>
            </p:cNvPr>
            <p:cNvSpPr/>
            <p:nvPr/>
          </p:nvSpPr>
          <p:spPr>
            <a:xfrm>
              <a:off x="3269818" y="4537226"/>
              <a:ext cx="476958" cy="458378"/>
            </a:xfrm>
            <a:custGeom>
              <a:avLst/>
              <a:gdLst>
                <a:gd name="connsiteX0" fmla="*/ 390007 w 476958"/>
                <a:gd name="connsiteY0" fmla="*/ 317062 h 458378"/>
                <a:gd name="connsiteX1" fmla="*/ 352634 w 476958"/>
                <a:gd name="connsiteY1" fmla="*/ 306069 h 458378"/>
                <a:gd name="connsiteX2" fmla="*/ 325509 w 476958"/>
                <a:gd name="connsiteY2" fmla="*/ 280612 h 458378"/>
                <a:gd name="connsiteX3" fmla="*/ 362881 w 476958"/>
                <a:gd name="connsiteY3" fmla="*/ 175311 h 458378"/>
                <a:gd name="connsiteX4" fmla="*/ 182045 w 476958"/>
                <a:gd name="connsiteY4" fmla="*/ 3 h 458378"/>
                <a:gd name="connsiteX5" fmla="*/ 3 w 476958"/>
                <a:gd name="connsiteY5" fmla="*/ 173575 h 458378"/>
                <a:gd name="connsiteX6" fmla="*/ 180840 w 476958"/>
                <a:gd name="connsiteY6" fmla="*/ 348305 h 458378"/>
                <a:gd name="connsiteX7" fmla="*/ 291752 w 476958"/>
                <a:gd name="connsiteY7" fmla="*/ 312433 h 458378"/>
                <a:gd name="connsiteX8" fmla="*/ 318275 w 476958"/>
                <a:gd name="connsiteY8" fmla="*/ 337890 h 458378"/>
                <a:gd name="connsiteX9" fmla="*/ 329728 w 476958"/>
                <a:gd name="connsiteY9" fmla="*/ 374341 h 458378"/>
                <a:gd name="connsiteX10" fmla="*/ 405077 w 476958"/>
                <a:gd name="connsiteY10" fmla="*/ 446662 h 458378"/>
                <a:gd name="connsiteX11" fmla="*/ 464753 w 476958"/>
                <a:gd name="connsiteY11" fmla="*/ 446662 h 458378"/>
                <a:gd name="connsiteX12" fmla="*/ 464753 w 476958"/>
                <a:gd name="connsiteY12" fmla="*/ 389383 h 458378"/>
                <a:gd name="connsiteX13" fmla="*/ 390007 w 476958"/>
                <a:gd name="connsiteY13" fmla="*/ 317062 h 458378"/>
                <a:gd name="connsiteX14" fmla="*/ 182045 w 476958"/>
                <a:gd name="connsiteY14" fmla="*/ 313590 h 458378"/>
                <a:gd name="connsiteX15" fmla="*/ 37376 w 476958"/>
                <a:gd name="connsiteY15" fmla="*/ 174733 h 458378"/>
                <a:gd name="connsiteX16" fmla="*/ 182045 w 476958"/>
                <a:gd name="connsiteY16" fmla="*/ 35875 h 458378"/>
                <a:gd name="connsiteX17" fmla="*/ 326714 w 476958"/>
                <a:gd name="connsiteY17" fmla="*/ 174733 h 458378"/>
                <a:gd name="connsiteX18" fmla="*/ 182045 w 476958"/>
                <a:gd name="connsiteY18" fmla="*/ 313590 h 458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76958" h="458378">
                  <a:moveTo>
                    <a:pt x="390007" y="317062"/>
                  </a:moveTo>
                  <a:cubicBezTo>
                    <a:pt x="380362" y="307805"/>
                    <a:pt x="365895" y="303176"/>
                    <a:pt x="352634" y="306069"/>
                  </a:cubicBezTo>
                  <a:lnTo>
                    <a:pt x="325509" y="280612"/>
                  </a:lnTo>
                  <a:cubicBezTo>
                    <a:pt x="349620" y="250526"/>
                    <a:pt x="362881" y="213497"/>
                    <a:pt x="362881" y="175311"/>
                  </a:cubicBezTo>
                  <a:cubicBezTo>
                    <a:pt x="363484" y="78689"/>
                    <a:pt x="282108" y="582"/>
                    <a:pt x="182045" y="3"/>
                  </a:cubicBezTo>
                  <a:cubicBezTo>
                    <a:pt x="81982" y="-575"/>
                    <a:pt x="606" y="77532"/>
                    <a:pt x="3" y="173575"/>
                  </a:cubicBezTo>
                  <a:cubicBezTo>
                    <a:pt x="-599" y="269619"/>
                    <a:pt x="80777" y="347726"/>
                    <a:pt x="180840" y="348305"/>
                  </a:cubicBezTo>
                  <a:cubicBezTo>
                    <a:pt x="220624" y="348305"/>
                    <a:pt x="259805" y="335576"/>
                    <a:pt x="291752" y="312433"/>
                  </a:cubicBezTo>
                  <a:lnTo>
                    <a:pt x="318275" y="337890"/>
                  </a:lnTo>
                  <a:cubicBezTo>
                    <a:pt x="315864" y="351198"/>
                    <a:pt x="320084" y="364505"/>
                    <a:pt x="329728" y="374341"/>
                  </a:cubicBezTo>
                  <a:lnTo>
                    <a:pt x="405077" y="446662"/>
                  </a:lnTo>
                  <a:cubicBezTo>
                    <a:pt x="421352" y="462284"/>
                    <a:pt x="448477" y="462284"/>
                    <a:pt x="464753" y="446662"/>
                  </a:cubicBezTo>
                  <a:cubicBezTo>
                    <a:pt x="481028" y="431041"/>
                    <a:pt x="481028" y="405005"/>
                    <a:pt x="464753" y="389383"/>
                  </a:cubicBezTo>
                  <a:lnTo>
                    <a:pt x="390007" y="317062"/>
                  </a:lnTo>
                  <a:close/>
                  <a:moveTo>
                    <a:pt x="182045" y="313590"/>
                  </a:moveTo>
                  <a:cubicBezTo>
                    <a:pt x="101874" y="313590"/>
                    <a:pt x="37376" y="251683"/>
                    <a:pt x="37376" y="174733"/>
                  </a:cubicBezTo>
                  <a:cubicBezTo>
                    <a:pt x="37376" y="97782"/>
                    <a:pt x="101874" y="35875"/>
                    <a:pt x="182045" y="35875"/>
                  </a:cubicBezTo>
                  <a:cubicBezTo>
                    <a:pt x="262216" y="35875"/>
                    <a:pt x="326714" y="97782"/>
                    <a:pt x="326714" y="174733"/>
                  </a:cubicBezTo>
                  <a:cubicBezTo>
                    <a:pt x="326714" y="251104"/>
                    <a:pt x="261613" y="313590"/>
                    <a:pt x="182045" y="313590"/>
                  </a:cubicBezTo>
                  <a:close/>
                </a:path>
              </a:pathLst>
            </a:custGeom>
            <a:solidFill>
              <a:schemeClr val="bg1"/>
            </a:solidFill>
            <a:ln w="5953" cap="flat">
              <a:noFill/>
              <a:prstDash val="solid"/>
              <a:miter/>
            </a:ln>
          </p:spPr>
          <p:txBody>
            <a:bodyPr rtlCol="0" anchor="ctr"/>
            <a:lstStyle/>
            <a:p>
              <a:endParaRPr lang="de-DE"/>
            </a:p>
          </p:txBody>
        </p:sp>
        <p:sp>
          <p:nvSpPr>
            <p:cNvPr id="16" name="Freeform: Shape 15">
              <a:extLst>
                <a:ext uri="{FF2B5EF4-FFF2-40B4-BE49-F238E27FC236}">
                  <a16:creationId xmlns:a16="http://schemas.microsoft.com/office/drawing/2014/main" xmlns="" id="{C7C95A00-5CBD-45B6-AE48-B257DF68AC6B}"/>
                </a:ext>
              </a:extLst>
            </p:cNvPr>
            <p:cNvSpPr/>
            <p:nvPr/>
          </p:nvSpPr>
          <p:spPr>
            <a:xfrm>
              <a:off x="3322263" y="4623215"/>
              <a:ext cx="259801" cy="183051"/>
            </a:xfrm>
            <a:custGeom>
              <a:avLst/>
              <a:gdLst>
                <a:gd name="connsiteX0" fmla="*/ 259199 w 259801"/>
                <a:gd name="connsiteY0" fmla="*/ 80065 h 183051"/>
                <a:gd name="connsiteX1" fmla="*/ 224840 w 259801"/>
                <a:gd name="connsiteY1" fmla="*/ 80065 h 183051"/>
                <a:gd name="connsiteX2" fmla="*/ 217004 w 259801"/>
                <a:gd name="connsiteY2" fmla="*/ 84694 h 183051"/>
                <a:gd name="connsiteX3" fmla="*/ 194098 w 259801"/>
                <a:gd name="connsiteY3" fmla="*/ 108415 h 183051"/>
                <a:gd name="connsiteX4" fmla="*/ 174808 w 259801"/>
                <a:gd name="connsiteY4" fmla="*/ 44193 h 183051"/>
                <a:gd name="connsiteX5" fmla="*/ 161547 w 259801"/>
                <a:gd name="connsiteY5" fmla="*/ 37250 h 183051"/>
                <a:gd name="connsiteX6" fmla="*/ 154314 w 259801"/>
                <a:gd name="connsiteY6" fmla="*/ 43615 h 183051"/>
                <a:gd name="connsiteX7" fmla="*/ 118146 w 259801"/>
                <a:gd name="connsiteY7" fmla="*/ 135608 h 183051"/>
                <a:gd name="connsiteX8" fmla="*/ 93432 w 259801"/>
                <a:gd name="connsiteY8" fmla="*/ 8322 h 183051"/>
                <a:gd name="connsiteX9" fmla="*/ 81376 w 259801"/>
                <a:gd name="connsiteY9" fmla="*/ 222 h 183051"/>
                <a:gd name="connsiteX10" fmla="*/ 72937 w 259801"/>
                <a:gd name="connsiteY10" fmla="*/ 7165 h 183051"/>
                <a:gd name="connsiteX11" fmla="*/ 47017 w 259801"/>
                <a:gd name="connsiteY11" fmla="*/ 80065 h 183051"/>
                <a:gd name="connsiteX12" fmla="*/ 0 w 259801"/>
                <a:gd name="connsiteY12" fmla="*/ 80065 h 183051"/>
                <a:gd name="connsiteX13" fmla="*/ 0 w 259801"/>
                <a:gd name="connsiteY13" fmla="*/ 103208 h 183051"/>
                <a:gd name="connsiteX14" fmla="*/ 54854 w 259801"/>
                <a:gd name="connsiteY14" fmla="*/ 103208 h 183051"/>
                <a:gd name="connsiteX15" fmla="*/ 65101 w 259801"/>
                <a:gd name="connsiteY15" fmla="*/ 94529 h 183051"/>
                <a:gd name="connsiteX16" fmla="*/ 80171 w 259801"/>
                <a:gd name="connsiteY16" fmla="*/ 50558 h 183051"/>
                <a:gd name="connsiteX17" fmla="*/ 104282 w 259801"/>
                <a:gd name="connsiteY17" fmla="*/ 174951 h 183051"/>
                <a:gd name="connsiteX18" fmla="*/ 113927 w 259801"/>
                <a:gd name="connsiteY18" fmla="*/ 183051 h 183051"/>
                <a:gd name="connsiteX19" fmla="*/ 115132 w 259801"/>
                <a:gd name="connsiteY19" fmla="*/ 183051 h 183051"/>
                <a:gd name="connsiteX20" fmla="*/ 125380 w 259801"/>
                <a:gd name="connsiteY20" fmla="*/ 176687 h 183051"/>
                <a:gd name="connsiteX21" fmla="*/ 163958 w 259801"/>
                <a:gd name="connsiteY21" fmla="*/ 79486 h 183051"/>
                <a:gd name="connsiteX22" fmla="*/ 179631 w 259801"/>
                <a:gd name="connsiteY22" fmla="*/ 131558 h 183051"/>
                <a:gd name="connsiteX23" fmla="*/ 192892 w 259801"/>
                <a:gd name="connsiteY23" fmla="*/ 138501 h 183051"/>
                <a:gd name="connsiteX24" fmla="*/ 197714 w 259801"/>
                <a:gd name="connsiteY24" fmla="*/ 135608 h 183051"/>
                <a:gd name="connsiteX25" fmla="*/ 230265 w 259801"/>
                <a:gd name="connsiteY25" fmla="*/ 103208 h 183051"/>
                <a:gd name="connsiteX26" fmla="*/ 259801 w 259801"/>
                <a:gd name="connsiteY26" fmla="*/ 103208 h 183051"/>
                <a:gd name="connsiteX27" fmla="*/ 259801 w 259801"/>
                <a:gd name="connsiteY27" fmla="*/ 80065 h 18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59801" h="183051">
                  <a:moveTo>
                    <a:pt x="259199" y="80065"/>
                  </a:moveTo>
                  <a:lnTo>
                    <a:pt x="224840" y="80065"/>
                  </a:lnTo>
                  <a:cubicBezTo>
                    <a:pt x="221826" y="80643"/>
                    <a:pt x="218812" y="82379"/>
                    <a:pt x="217004" y="84694"/>
                  </a:cubicBezTo>
                  <a:lnTo>
                    <a:pt x="194098" y="108415"/>
                  </a:lnTo>
                  <a:lnTo>
                    <a:pt x="174808" y="44193"/>
                  </a:lnTo>
                  <a:cubicBezTo>
                    <a:pt x="173000" y="38986"/>
                    <a:pt x="166972" y="35515"/>
                    <a:pt x="161547" y="37250"/>
                  </a:cubicBezTo>
                  <a:cubicBezTo>
                    <a:pt x="158533" y="38408"/>
                    <a:pt x="155519" y="40143"/>
                    <a:pt x="154314" y="43615"/>
                  </a:cubicBezTo>
                  <a:lnTo>
                    <a:pt x="118146" y="135608"/>
                  </a:lnTo>
                  <a:lnTo>
                    <a:pt x="93432" y="8322"/>
                  </a:lnTo>
                  <a:cubicBezTo>
                    <a:pt x="92226" y="2536"/>
                    <a:pt x="86801" y="-935"/>
                    <a:pt x="81376" y="222"/>
                  </a:cubicBezTo>
                  <a:cubicBezTo>
                    <a:pt x="77760" y="800"/>
                    <a:pt x="74746" y="3693"/>
                    <a:pt x="72937" y="7165"/>
                  </a:cubicBezTo>
                  <a:lnTo>
                    <a:pt x="47017" y="80065"/>
                  </a:lnTo>
                  <a:lnTo>
                    <a:pt x="0" y="80065"/>
                  </a:lnTo>
                  <a:lnTo>
                    <a:pt x="0" y="103208"/>
                  </a:lnTo>
                  <a:lnTo>
                    <a:pt x="54854" y="103208"/>
                  </a:lnTo>
                  <a:cubicBezTo>
                    <a:pt x="59676" y="102629"/>
                    <a:pt x="63895" y="99158"/>
                    <a:pt x="65101" y="94529"/>
                  </a:cubicBezTo>
                  <a:lnTo>
                    <a:pt x="80171" y="50558"/>
                  </a:lnTo>
                  <a:lnTo>
                    <a:pt x="104282" y="174951"/>
                  </a:lnTo>
                  <a:cubicBezTo>
                    <a:pt x="104885" y="179580"/>
                    <a:pt x="109105" y="183051"/>
                    <a:pt x="113927" y="183051"/>
                  </a:cubicBezTo>
                  <a:lnTo>
                    <a:pt x="115132" y="183051"/>
                  </a:lnTo>
                  <a:cubicBezTo>
                    <a:pt x="119352" y="183051"/>
                    <a:pt x="123571" y="180737"/>
                    <a:pt x="125380" y="176687"/>
                  </a:cubicBezTo>
                  <a:lnTo>
                    <a:pt x="163958" y="79486"/>
                  </a:lnTo>
                  <a:lnTo>
                    <a:pt x="179631" y="131558"/>
                  </a:lnTo>
                  <a:cubicBezTo>
                    <a:pt x="181439" y="136765"/>
                    <a:pt x="186864" y="140237"/>
                    <a:pt x="192892" y="138501"/>
                  </a:cubicBezTo>
                  <a:cubicBezTo>
                    <a:pt x="194700" y="137922"/>
                    <a:pt x="196509" y="136765"/>
                    <a:pt x="197714" y="135608"/>
                  </a:cubicBezTo>
                  <a:lnTo>
                    <a:pt x="230265" y="103208"/>
                  </a:lnTo>
                  <a:lnTo>
                    <a:pt x="259801" y="103208"/>
                  </a:lnTo>
                  <a:lnTo>
                    <a:pt x="259801" y="80065"/>
                  </a:lnTo>
                  <a:close/>
                </a:path>
              </a:pathLst>
            </a:custGeom>
            <a:solidFill>
              <a:schemeClr val="bg1"/>
            </a:solidFill>
            <a:ln w="5953" cap="flat">
              <a:noFill/>
              <a:prstDash val="solid"/>
              <a:miter/>
            </a:ln>
          </p:spPr>
          <p:txBody>
            <a:bodyPr rtlCol="0" anchor="ctr"/>
            <a:lstStyle/>
            <a:p>
              <a:endParaRPr lang="de-DE"/>
            </a:p>
          </p:txBody>
        </p:sp>
      </p:grpSp>
    </p:spTree>
    <p:extLst>
      <p:ext uri="{BB962C8B-B14F-4D97-AF65-F5344CB8AC3E}">
        <p14:creationId xmlns:p14="http://schemas.microsoft.com/office/powerpoint/2010/main" val="5632329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5441EB46-9A39-4E00-9F59-EE5A47E0A058}"/>
              </a:ext>
            </a:extLst>
          </p:cNvPr>
          <p:cNvSpPr>
            <a:spLocks noGrp="1"/>
          </p:cNvSpPr>
          <p:nvPr>
            <p:ph type="body" sz="quarter" idx="12"/>
          </p:nvPr>
        </p:nvSpPr>
        <p:spPr/>
        <p:txBody>
          <a:bodyPr/>
          <a:lstStyle/>
          <a:p>
            <a:r>
              <a:rPr lang="zh-CN" altLang="en-US" dirty="0"/>
              <a:t>行业发展趋势</a:t>
            </a:r>
            <a:endParaRPr lang="de-DE" dirty="0"/>
          </a:p>
        </p:txBody>
      </p:sp>
      <p:sp>
        <p:nvSpPr>
          <p:cNvPr id="7" name="Content Placeholder 6">
            <a:extLst>
              <a:ext uri="{FF2B5EF4-FFF2-40B4-BE49-F238E27FC236}">
                <a16:creationId xmlns:a16="http://schemas.microsoft.com/office/drawing/2014/main" xmlns="" id="{A2653092-DABD-4599-9154-A5864E4D868F}"/>
              </a:ext>
            </a:extLst>
          </p:cNvPr>
          <p:cNvSpPr>
            <a:spLocks noGrp="1"/>
          </p:cNvSpPr>
          <p:nvPr>
            <p:ph sz="quarter" idx="15"/>
          </p:nvPr>
        </p:nvSpPr>
        <p:spPr/>
        <p:txBody>
          <a:bodyPr/>
          <a:lstStyle/>
          <a:p>
            <a:endParaRPr lang="de-DE"/>
          </a:p>
        </p:txBody>
      </p:sp>
      <p:sp>
        <p:nvSpPr>
          <p:cNvPr id="5" name="Circle: Hollow 37">
            <a:extLst>
              <a:ext uri="{FF2B5EF4-FFF2-40B4-BE49-F238E27FC236}">
                <a16:creationId xmlns:a16="http://schemas.microsoft.com/office/drawing/2014/main" xmlns="" id="{110D7AA1-B4A9-4681-B81C-754BD77BF406}"/>
              </a:ext>
            </a:extLst>
          </p:cNvPr>
          <p:cNvSpPr/>
          <p:nvPr/>
        </p:nvSpPr>
        <p:spPr>
          <a:xfrm>
            <a:off x="4488671" y="1570461"/>
            <a:ext cx="479332" cy="47933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8" name="Circle: Hollow 37">
            <a:extLst>
              <a:ext uri="{FF2B5EF4-FFF2-40B4-BE49-F238E27FC236}">
                <a16:creationId xmlns:a16="http://schemas.microsoft.com/office/drawing/2014/main" xmlns="" id="{92EC18F3-C830-49CE-87F0-9BF4DB115093}"/>
              </a:ext>
            </a:extLst>
          </p:cNvPr>
          <p:cNvSpPr/>
          <p:nvPr/>
        </p:nvSpPr>
        <p:spPr>
          <a:xfrm>
            <a:off x="7259935" y="1582685"/>
            <a:ext cx="479332" cy="47933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9" name="Circle: Hollow 8">
            <a:extLst>
              <a:ext uri="{FF2B5EF4-FFF2-40B4-BE49-F238E27FC236}">
                <a16:creationId xmlns:a16="http://schemas.microsoft.com/office/drawing/2014/main" xmlns="" id="{8FF8B63F-41AA-44ED-AF0E-49F92FE04567}"/>
              </a:ext>
            </a:extLst>
          </p:cNvPr>
          <p:cNvSpPr/>
          <p:nvPr>
            <p:custDataLst>
              <p:tags r:id="rId1"/>
            </p:custDataLst>
          </p:nvPr>
        </p:nvSpPr>
        <p:spPr>
          <a:xfrm>
            <a:off x="8344870" y="3171253"/>
            <a:ext cx="479332" cy="47933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0" name="Circle: Hollow 9">
            <a:extLst>
              <a:ext uri="{FF2B5EF4-FFF2-40B4-BE49-F238E27FC236}">
                <a16:creationId xmlns:a16="http://schemas.microsoft.com/office/drawing/2014/main" xmlns="" id="{AF90D7C6-B465-4754-ACA1-F62B6C96B5A8}"/>
              </a:ext>
            </a:extLst>
          </p:cNvPr>
          <p:cNvSpPr/>
          <p:nvPr/>
        </p:nvSpPr>
        <p:spPr>
          <a:xfrm>
            <a:off x="3407604" y="3160459"/>
            <a:ext cx="479332" cy="47933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1" name="Circle: Hollow 10">
            <a:extLst>
              <a:ext uri="{FF2B5EF4-FFF2-40B4-BE49-F238E27FC236}">
                <a16:creationId xmlns:a16="http://schemas.microsoft.com/office/drawing/2014/main" xmlns="" id="{255AE792-058A-4DEF-B648-9CCE0E307BC5}"/>
              </a:ext>
            </a:extLst>
          </p:cNvPr>
          <p:cNvSpPr/>
          <p:nvPr>
            <p:custDataLst>
              <p:tags r:id="rId2"/>
            </p:custDataLst>
          </p:nvPr>
        </p:nvSpPr>
        <p:spPr>
          <a:xfrm>
            <a:off x="3974522" y="5262849"/>
            <a:ext cx="479332" cy="47933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2" name="Circle: Hollow 11">
            <a:extLst>
              <a:ext uri="{FF2B5EF4-FFF2-40B4-BE49-F238E27FC236}">
                <a16:creationId xmlns:a16="http://schemas.microsoft.com/office/drawing/2014/main" xmlns="" id="{A64EC842-5515-4BAF-A35D-C72BA029F3EC}"/>
              </a:ext>
            </a:extLst>
          </p:cNvPr>
          <p:cNvSpPr/>
          <p:nvPr>
            <p:custDataLst>
              <p:tags r:id="rId3"/>
            </p:custDataLst>
          </p:nvPr>
        </p:nvSpPr>
        <p:spPr>
          <a:xfrm>
            <a:off x="7876950" y="5262849"/>
            <a:ext cx="479332" cy="47933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13" name="Arc 12">
            <a:extLst>
              <a:ext uri="{FF2B5EF4-FFF2-40B4-BE49-F238E27FC236}">
                <a16:creationId xmlns:a16="http://schemas.microsoft.com/office/drawing/2014/main" xmlns="" id="{A012EDF3-87B2-417B-ACF3-176BAD0D7A71}"/>
              </a:ext>
            </a:extLst>
          </p:cNvPr>
          <p:cNvSpPr/>
          <p:nvPr/>
        </p:nvSpPr>
        <p:spPr>
          <a:xfrm>
            <a:off x="3531084" y="1451196"/>
            <a:ext cx="5097736" cy="5097736"/>
          </a:xfrm>
          <a:prstGeom prst="arc">
            <a:avLst>
              <a:gd name="adj1" fmla="val 8388803"/>
              <a:gd name="adj2" fmla="val 2413499"/>
            </a:avLst>
          </a:prstGeom>
          <a:noFill/>
          <a:ln w="190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Oval 13">
            <a:extLst>
              <a:ext uri="{FF2B5EF4-FFF2-40B4-BE49-F238E27FC236}">
                <a16:creationId xmlns:a16="http://schemas.microsoft.com/office/drawing/2014/main" xmlns="" id="{1CABD143-71A9-4EDF-ACD3-3164B85F6EEF}"/>
              </a:ext>
            </a:extLst>
          </p:cNvPr>
          <p:cNvSpPr/>
          <p:nvPr/>
        </p:nvSpPr>
        <p:spPr>
          <a:xfrm>
            <a:off x="4289887" y="2238945"/>
            <a:ext cx="3545230" cy="3545230"/>
          </a:xfrm>
          <a:prstGeom prst="ellipse">
            <a:avLst/>
          </a:prstGeom>
          <a:gradFill>
            <a:gsLst>
              <a:gs pos="99000">
                <a:schemeClr val="accent5"/>
              </a:gs>
              <a:gs pos="54000">
                <a:schemeClr val="bg2"/>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8" name="Group 17">
            <a:extLst>
              <a:ext uri="{FF2B5EF4-FFF2-40B4-BE49-F238E27FC236}">
                <a16:creationId xmlns:a16="http://schemas.microsoft.com/office/drawing/2014/main" xmlns="" id="{972B5480-B56B-441C-9367-7133AA6E82FF}"/>
              </a:ext>
            </a:extLst>
          </p:cNvPr>
          <p:cNvGrpSpPr/>
          <p:nvPr/>
        </p:nvGrpSpPr>
        <p:grpSpPr>
          <a:xfrm>
            <a:off x="7189921" y="1687020"/>
            <a:ext cx="427068" cy="380235"/>
            <a:chOff x="7652500" y="1871545"/>
            <a:chExt cx="427068" cy="380235"/>
          </a:xfrm>
          <a:solidFill>
            <a:schemeClr val="accent3"/>
          </a:solidFill>
        </p:grpSpPr>
        <p:sp>
          <p:nvSpPr>
            <p:cNvPr id="29" name="Freeform: Shape 28">
              <a:extLst>
                <a:ext uri="{FF2B5EF4-FFF2-40B4-BE49-F238E27FC236}">
                  <a16:creationId xmlns:a16="http://schemas.microsoft.com/office/drawing/2014/main" xmlns="" id="{4C481A45-C20B-4B84-B5ED-E69906EBCD0A}"/>
                </a:ext>
              </a:extLst>
            </p:cNvPr>
            <p:cNvSpPr/>
            <p:nvPr/>
          </p:nvSpPr>
          <p:spPr>
            <a:xfrm>
              <a:off x="7652500" y="1891670"/>
              <a:ext cx="185480" cy="324591"/>
            </a:xfrm>
            <a:custGeom>
              <a:avLst/>
              <a:gdLst>
                <a:gd name="connsiteX0" fmla="*/ 270034 w 381000"/>
                <a:gd name="connsiteY0" fmla="*/ 281103 h 666750"/>
                <a:gd name="connsiteX1" fmla="*/ 235744 w 381000"/>
                <a:gd name="connsiteY1" fmla="*/ 390641 h 666750"/>
                <a:gd name="connsiteX2" fmla="*/ 269081 w 381000"/>
                <a:gd name="connsiteY2" fmla="*/ 602096 h 666750"/>
                <a:gd name="connsiteX3" fmla="*/ 293846 w 381000"/>
                <a:gd name="connsiteY3" fmla="*/ 643053 h 666750"/>
                <a:gd name="connsiteX4" fmla="*/ 296704 w 381000"/>
                <a:gd name="connsiteY4" fmla="*/ 661151 h 666750"/>
                <a:gd name="connsiteX5" fmla="*/ 281464 w 381000"/>
                <a:gd name="connsiteY5" fmla="*/ 659246 h 666750"/>
                <a:gd name="connsiteX6" fmla="*/ 79534 w 381000"/>
                <a:gd name="connsiteY6" fmla="*/ 403976 h 666750"/>
                <a:gd name="connsiteX7" fmla="*/ 94774 w 381000"/>
                <a:gd name="connsiteY7" fmla="*/ 202998 h 666750"/>
                <a:gd name="connsiteX8" fmla="*/ 96679 w 381000"/>
                <a:gd name="connsiteY8" fmla="*/ 196331 h 666750"/>
                <a:gd name="connsiteX9" fmla="*/ 28099 w 381000"/>
                <a:gd name="connsiteY9" fmla="*/ 161088 h 666750"/>
                <a:gd name="connsiteX10" fmla="*/ 7144 w 381000"/>
                <a:gd name="connsiteY10" fmla="*/ 140133 h 666750"/>
                <a:gd name="connsiteX11" fmla="*/ 29051 w 381000"/>
                <a:gd name="connsiteY11" fmla="*/ 121083 h 666750"/>
                <a:gd name="connsiteX12" fmla="*/ 276701 w 381000"/>
                <a:gd name="connsiteY12" fmla="*/ 12498 h 666750"/>
                <a:gd name="connsiteX13" fmla="*/ 310039 w 381000"/>
                <a:gd name="connsiteY13" fmla="*/ 28691 h 666750"/>
                <a:gd name="connsiteX14" fmla="*/ 377666 w 381000"/>
                <a:gd name="connsiteY14" fmla="*/ 296343 h 666750"/>
                <a:gd name="connsiteX15" fmla="*/ 374809 w 381000"/>
                <a:gd name="connsiteY15" fmla="*/ 319203 h 666750"/>
                <a:gd name="connsiteX16" fmla="*/ 349091 w 381000"/>
                <a:gd name="connsiteY16" fmla="*/ 319203 h 666750"/>
                <a:gd name="connsiteX17" fmla="*/ 270034 w 381000"/>
                <a:gd name="connsiteY17" fmla="*/ 281103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000" h="666750">
                  <a:moveTo>
                    <a:pt x="270034" y="281103"/>
                  </a:moveTo>
                  <a:cubicBezTo>
                    <a:pt x="251936" y="317298"/>
                    <a:pt x="241459" y="353493"/>
                    <a:pt x="235744" y="390641"/>
                  </a:cubicBezTo>
                  <a:cubicBezTo>
                    <a:pt x="224314" y="464936"/>
                    <a:pt x="234791" y="535421"/>
                    <a:pt x="269081" y="602096"/>
                  </a:cubicBezTo>
                  <a:cubicBezTo>
                    <a:pt x="276701" y="616383"/>
                    <a:pt x="286226" y="629718"/>
                    <a:pt x="293846" y="643053"/>
                  </a:cubicBezTo>
                  <a:cubicBezTo>
                    <a:pt x="296704" y="647816"/>
                    <a:pt x="295751" y="655436"/>
                    <a:pt x="296704" y="661151"/>
                  </a:cubicBezTo>
                  <a:cubicBezTo>
                    <a:pt x="291941" y="660198"/>
                    <a:pt x="286226" y="661151"/>
                    <a:pt x="281464" y="659246"/>
                  </a:cubicBezTo>
                  <a:cubicBezTo>
                    <a:pt x="176689" y="604001"/>
                    <a:pt x="104299" y="522086"/>
                    <a:pt x="79534" y="403976"/>
                  </a:cubicBezTo>
                  <a:cubicBezTo>
                    <a:pt x="65246" y="336348"/>
                    <a:pt x="71914" y="268721"/>
                    <a:pt x="94774" y="202998"/>
                  </a:cubicBezTo>
                  <a:cubicBezTo>
                    <a:pt x="95726" y="201093"/>
                    <a:pt x="95726" y="199188"/>
                    <a:pt x="96679" y="196331"/>
                  </a:cubicBezTo>
                  <a:cubicBezTo>
                    <a:pt x="73819" y="184901"/>
                    <a:pt x="50006" y="173471"/>
                    <a:pt x="28099" y="161088"/>
                  </a:cubicBezTo>
                  <a:cubicBezTo>
                    <a:pt x="19526" y="156326"/>
                    <a:pt x="13811" y="146801"/>
                    <a:pt x="7144" y="140133"/>
                  </a:cubicBezTo>
                  <a:cubicBezTo>
                    <a:pt x="14764" y="133466"/>
                    <a:pt x="20479" y="124893"/>
                    <a:pt x="29051" y="121083"/>
                  </a:cubicBezTo>
                  <a:cubicBezTo>
                    <a:pt x="111919" y="83936"/>
                    <a:pt x="193834" y="48693"/>
                    <a:pt x="276701" y="12498"/>
                  </a:cubicBezTo>
                  <a:cubicBezTo>
                    <a:pt x="299561" y="2973"/>
                    <a:pt x="304324" y="4878"/>
                    <a:pt x="310039" y="28691"/>
                  </a:cubicBezTo>
                  <a:cubicBezTo>
                    <a:pt x="332899" y="118226"/>
                    <a:pt x="355759" y="206808"/>
                    <a:pt x="377666" y="296343"/>
                  </a:cubicBezTo>
                  <a:cubicBezTo>
                    <a:pt x="379571" y="303963"/>
                    <a:pt x="378619" y="316346"/>
                    <a:pt x="374809" y="319203"/>
                  </a:cubicBezTo>
                  <a:cubicBezTo>
                    <a:pt x="368141" y="323013"/>
                    <a:pt x="356711" y="322061"/>
                    <a:pt x="349091" y="319203"/>
                  </a:cubicBezTo>
                  <a:cubicBezTo>
                    <a:pt x="323374" y="307773"/>
                    <a:pt x="297656" y="294438"/>
                    <a:pt x="270034" y="281103"/>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xmlns="" id="{3508065C-3DE1-4150-AFDA-CC379B8AFB3E}"/>
                </a:ext>
              </a:extLst>
            </p:cNvPr>
            <p:cNvSpPr/>
            <p:nvPr/>
          </p:nvSpPr>
          <p:spPr>
            <a:xfrm>
              <a:off x="7815259" y="1871545"/>
              <a:ext cx="264309" cy="380235"/>
            </a:xfrm>
            <a:custGeom>
              <a:avLst/>
              <a:gdLst>
                <a:gd name="connsiteX0" fmla="*/ 35719 w 542925"/>
                <a:gd name="connsiteY0" fmla="*/ 86224 h 781050"/>
                <a:gd name="connsiteX1" fmla="*/ 19526 w 542925"/>
                <a:gd name="connsiteY1" fmla="*/ 34789 h 781050"/>
                <a:gd name="connsiteX2" fmla="*/ 441484 w 542925"/>
                <a:gd name="connsiteY2" fmla="*/ 134801 h 781050"/>
                <a:gd name="connsiteX3" fmla="*/ 453866 w 542925"/>
                <a:gd name="connsiteY3" fmla="*/ 634864 h 781050"/>
                <a:gd name="connsiteX4" fmla="*/ 7144 w 542925"/>
                <a:gd name="connsiteY4" fmla="*/ 748211 h 781050"/>
                <a:gd name="connsiteX5" fmla="*/ 23336 w 542925"/>
                <a:gd name="connsiteY5" fmla="*/ 693919 h 781050"/>
                <a:gd name="connsiteX6" fmla="*/ 421481 w 542925"/>
                <a:gd name="connsiteY6" fmla="*/ 582476 h 781050"/>
                <a:gd name="connsiteX7" fmla="*/ 426244 w 542925"/>
                <a:gd name="connsiteY7" fmla="*/ 209096 h 781050"/>
                <a:gd name="connsiteX8" fmla="*/ 35719 w 542925"/>
                <a:gd name="connsiteY8" fmla="*/ 86224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925" h="781050">
                  <a:moveTo>
                    <a:pt x="35719" y="86224"/>
                  </a:moveTo>
                  <a:cubicBezTo>
                    <a:pt x="30004" y="68126"/>
                    <a:pt x="25241" y="51933"/>
                    <a:pt x="19526" y="34789"/>
                  </a:cubicBezTo>
                  <a:cubicBezTo>
                    <a:pt x="126206" y="-16647"/>
                    <a:pt x="317659" y="-3312"/>
                    <a:pt x="441484" y="134801"/>
                  </a:cubicBezTo>
                  <a:cubicBezTo>
                    <a:pt x="568166" y="274819"/>
                    <a:pt x="574834" y="486274"/>
                    <a:pt x="453866" y="634864"/>
                  </a:cubicBezTo>
                  <a:cubicBezTo>
                    <a:pt x="331946" y="787264"/>
                    <a:pt x="133826" y="807266"/>
                    <a:pt x="7144" y="748211"/>
                  </a:cubicBezTo>
                  <a:cubicBezTo>
                    <a:pt x="12859" y="730114"/>
                    <a:pt x="18574" y="712016"/>
                    <a:pt x="23336" y="693919"/>
                  </a:cubicBezTo>
                  <a:cubicBezTo>
                    <a:pt x="200501" y="764404"/>
                    <a:pt x="352901" y="679631"/>
                    <a:pt x="421481" y="582476"/>
                  </a:cubicBezTo>
                  <a:cubicBezTo>
                    <a:pt x="499586" y="472939"/>
                    <a:pt x="502444" y="321491"/>
                    <a:pt x="426244" y="209096"/>
                  </a:cubicBezTo>
                  <a:cubicBezTo>
                    <a:pt x="352901" y="99558"/>
                    <a:pt x="203359" y="27168"/>
                    <a:pt x="35719" y="86224"/>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xmlns="" id="{5937DEBE-9402-4362-80D7-C3931F55D2AB}"/>
                </a:ext>
              </a:extLst>
            </p:cNvPr>
            <p:cNvSpPr/>
            <p:nvPr/>
          </p:nvSpPr>
          <p:spPr>
            <a:xfrm>
              <a:off x="7856528" y="1968083"/>
              <a:ext cx="129836" cy="199392"/>
            </a:xfrm>
            <a:custGeom>
              <a:avLst/>
              <a:gdLst>
                <a:gd name="connsiteX0" fmla="*/ 7144 w 266700"/>
                <a:gd name="connsiteY0" fmla="*/ 197484 h 409575"/>
                <a:gd name="connsiteX1" fmla="*/ 30956 w 266700"/>
                <a:gd name="connsiteY1" fmla="*/ 153669 h 409575"/>
                <a:gd name="connsiteX2" fmla="*/ 155734 w 266700"/>
                <a:gd name="connsiteY2" fmla="*/ 19367 h 409575"/>
                <a:gd name="connsiteX3" fmla="*/ 161449 w 266700"/>
                <a:gd name="connsiteY3" fmla="*/ 14604 h 409575"/>
                <a:gd name="connsiteX4" fmla="*/ 195739 w 266700"/>
                <a:gd name="connsiteY4" fmla="*/ 12699 h 409575"/>
                <a:gd name="connsiteX5" fmla="*/ 198596 w 266700"/>
                <a:gd name="connsiteY5" fmla="*/ 43179 h 409575"/>
                <a:gd name="connsiteX6" fmla="*/ 143351 w 266700"/>
                <a:gd name="connsiteY6" fmla="*/ 145097 h 409575"/>
                <a:gd name="connsiteX7" fmla="*/ 151924 w 266700"/>
                <a:gd name="connsiteY7" fmla="*/ 236537 h 409575"/>
                <a:gd name="connsiteX8" fmla="*/ 250031 w 266700"/>
                <a:gd name="connsiteY8" fmla="*/ 356552 h 409575"/>
                <a:gd name="connsiteX9" fmla="*/ 255746 w 266700"/>
                <a:gd name="connsiteY9" fmla="*/ 364172 h 409575"/>
                <a:gd name="connsiteX10" fmla="*/ 257651 w 266700"/>
                <a:gd name="connsiteY10" fmla="*/ 397509 h 409575"/>
                <a:gd name="connsiteX11" fmla="*/ 225266 w 266700"/>
                <a:gd name="connsiteY11" fmla="*/ 395604 h 409575"/>
                <a:gd name="connsiteX12" fmla="*/ 171926 w 266700"/>
                <a:gd name="connsiteY12" fmla="*/ 351789 h 409575"/>
                <a:gd name="connsiteX13" fmla="*/ 32861 w 266700"/>
                <a:gd name="connsiteY13" fmla="*/ 237489 h 409575"/>
                <a:gd name="connsiteX14" fmla="*/ 7144 w 266700"/>
                <a:gd name="connsiteY14" fmla="*/ 197484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700" h="409575">
                  <a:moveTo>
                    <a:pt x="7144" y="197484"/>
                  </a:moveTo>
                  <a:cubicBezTo>
                    <a:pt x="15716" y="180339"/>
                    <a:pt x="20479" y="165099"/>
                    <a:pt x="30956" y="153669"/>
                  </a:cubicBezTo>
                  <a:cubicBezTo>
                    <a:pt x="71914" y="107949"/>
                    <a:pt x="113824" y="64134"/>
                    <a:pt x="155734" y="19367"/>
                  </a:cubicBezTo>
                  <a:cubicBezTo>
                    <a:pt x="157639" y="17462"/>
                    <a:pt x="159544" y="15557"/>
                    <a:pt x="161449" y="14604"/>
                  </a:cubicBezTo>
                  <a:cubicBezTo>
                    <a:pt x="171926" y="6032"/>
                    <a:pt x="184309" y="4127"/>
                    <a:pt x="195739" y="12699"/>
                  </a:cubicBezTo>
                  <a:cubicBezTo>
                    <a:pt x="206216" y="21272"/>
                    <a:pt x="204311" y="32702"/>
                    <a:pt x="198596" y="43179"/>
                  </a:cubicBezTo>
                  <a:cubicBezTo>
                    <a:pt x="180499" y="77469"/>
                    <a:pt x="162401" y="111759"/>
                    <a:pt x="143351" y="145097"/>
                  </a:cubicBezTo>
                  <a:cubicBezTo>
                    <a:pt x="117634" y="193674"/>
                    <a:pt x="117634" y="193674"/>
                    <a:pt x="151924" y="236537"/>
                  </a:cubicBezTo>
                  <a:cubicBezTo>
                    <a:pt x="185261" y="276542"/>
                    <a:pt x="217646" y="316547"/>
                    <a:pt x="250031" y="356552"/>
                  </a:cubicBezTo>
                  <a:cubicBezTo>
                    <a:pt x="251936" y="359409"/>
                    <a:pt x="253841" y="361314"/>
                    <a:pt x="255746" y="364172"/>
                  </a:cubicBezTo>
                  <a:cubicBezTo>
                    <a:pt x="264319" y="374649"/>
                    <a:pt x="269081" y="386079"/>
                    <a:pt x="257651" y="397509"/>
                  </a:cubicBezTo>
                  <a:cubicBezTo>
                    <a:pt x="247174" y="407987"/>
                    <a:pt x="235744" y="403224"/>
                    <a:pt x="225266" y="395604"/>
                  </a:cubicBezTo>
                  <a:cubicBezTo>
                    <a:pt x="207169" y="381317"/>
                    <a:pt x="189071" y="366077"/>
                    <a:pt x="171926" y="351789"/>
                  </a:cubicBezTo>
                  <a:cubicBezTo>
                    <a:pt x="125254" y="313689"/>
                    <a:pt x="78581" y="276542"/>
                    <a:pt x="32861" y="237489"/>
                  </a:cubicBezTo>
                  <a:cubicBezTo>
                    <a:pt x="22384" y="227012"/>
                    <a:pt x="16669" y="211772"/>
                    <a:pt x="7144" y="197484"/>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xmlns="" id="{C76E8C9A-A0D9-46E6-9607-16F304F93308}"/>
                </a:ext>
              </a:extLst>
            </p:cNvPr>
            <p:cNvSpPr/>
            <p:nvPr/>
          </p:nvSpPr>
          <p:spPr>
            <a:xfrm>
              <a:off x="7986344" y="2042641"/>
              <a:ext cx="37096" cy="37096"/>
            </a:xfrm>
            <a:custGeom>
              <a:avLst/>
              <a:gdLst>
                <a:gd name="connsiteX0" fmla="*/ 77671 w 76200"/>
                <a:gd name="connsiteY0" fmla="*/ 39571 h 76200"/>
                <a:gd name="connsiteX1" fmla="*/ 43381 w 76200"/>
                <a:gd name="connsiteY1" fmla="*/ 75766 h 76200"/>
                <a:gd name="connsiteX2" fmla="*/ 7186 w 76200"/>
                <a:gd name="connsiteY2" fmla="*/ 42429 h 76200"/>
                <a:gd name="connsiteX3" fmla="*/ 40524 w 76200"/>
                <a:gd name="connsiteY3" fmla="*/ 7186 h 76200"/>
                <a:gd name="connsiteX4" fmla="*/ 77671 w 76200"/>
                <a:gd name="connsiteY4" fmla="*/ 39571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7671" y="39571"/>
                  </a:moveTo>
                  <a:cubicBezTo>
                    <a:pt x="78624" y="57669"/>
                    <a:pt x="62431" y="74814"/>
                    <a:pt x="43381" y="75766"/>
                  </a:cubicBezTo>
                  <a:cubicBezTo>
                    <a:pt x="24331" y="76719"/>
                    <a:pt x="8139" y="61479"/>
                    <a:pt x="7186" y="42429"/>
                  </a:cubicBezTo>
                  <a:cubicBezTo>
                    <a:pt x="6234" y="23379"/>
                    <a:pt x="21474" y="7186"/>
                    <a:pt x="40524" y="7186"/>
                  </a:cubicBezTo>
                  <a:cubicBezTo>
                    <a:pt x="59574" y="6234"/>
                    <a:pt x="76719" y="21474"/>
                    <a:pt x="77671" y="39571"/>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xmlns="" id="{25EE2A17-020C-4ABB-A844-D3969EC4516B}"/>
                </a:ext>
              </a:extLst>
            </p:cNvPr>
            <p:cNvSpPr/>
            <p:nvPr/>
          </p:nvSpPr>
          <p:spPr>
            <a:xfrm>
              <a:off x="7873202" y="2164615"/>
              <a:ext cx="37096" cy="37096"/>
            </a:xfrm>
            <a:custGeom>
              <a:avLst/>
              <a:gdLst>
                <a:gd name="connsiteX0" fmla="*/ 75764 w 76200"/>
                <a:gd name="connsiteY0" fmla="*/ 41434 h 76200"/>
                <a:gd name="connsiteX1" fmla="*/ 42426 w 76200"/>
                <a:gd name="connsiteY1" fmla="*/ 76676 h 76200"/>
                <a:gd name="connsiteX2" fmla="*/ 7184 w 76200"/>
                <a:gd name="connsiteY2" fmla="*/ 43339 h 76200"/>
                <a:gd name="connsiteX3" fmla="*/ 41474 w 76200"/>
                <a:gd name="connsiteY3" fmla="*/ 7144 h 76200"/>
                <a:gd name="connsiteX4" fmla="*/ 75764 w 76200"/>
                <a:gd name="connsiteY4" fmla="*/ 41434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5764" y="41434"/>
                  </a:moveTo>
                  <a:cubicBezTo>
                    <a:pt x="75764" y="60484"/>
                    <a:pt x="60524" y="76676"/>
                    <a:pt x="42426" y="76676"/>
                  </a:cubicBezTo>
                  <a:cubicBezTo>
                    <a:pt x="23376" y="77629"/>
                    <a:pt x="8136" y="62389"/>
                    <a:pt x="7184" y="43339"/>
                  </a:cubicBezTo>
                  <a:cubicBezTo>
                    <a:pt x="6231" y="23336"/>
                    <a:pt x="22424" y="7144"/>
                    <a:pt x="41474" y="7144"/>
                  </a:cubicBezTo>
                  <a:cubicBezTo>
                    <a:pt x="59571" y="7144"/>
                    <a:pt x="75764" y="22384"/>
                    <a:pt x="75764" y="41434"/>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xmlns="" id="{793E8FF6-AA11-48C7-B9F4-FA31B0346E50}"/>
                </a:ext>
              </a:extLst>
            </p:cNvPr>
            <p:cNvSpPr/>
            <p:nvPr/>
          </p:nvSpPr>
          <p:spPr>
            <a:xfrm>
              <a:off x="7869976" y="1913289"/>
              <a:ext cx="37096" cy="37096"/>
            </a:xfrm>
            <a:custGeom>
              <a:avLst/>
              <a:gdLst>
                <a:gd name="connsiteX0" fmla="*/ 41434 w 76200"/>
                <a:gd name="connsiteY0" fmla="*/ 75724 h 76200"/>
                <a:gd name="connsiteX1" fmla="*/ 7144 w 76200"/>
                <a:gd name="connsiteY1" fmla="*/ 42386 h 76200"/>
                <a:gd name="connsiteX2" fmla="*/ 41434 w 76200"/>
                <a:gd name="connsiteY2" fmla="*/ 7144 h 76200"/>
                <a:gd name="connsiteX3" fmla="*/ 76676 w 76200"/>
                <a:gd name="connsiteY3" fmla="*/ 41434 h 76200"/>
                <a:gd name="connsiteX4" fmla="*/ 41434 w 76200"/>
                <a:gd name="connsiteY4" fmla="*/ 75724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41434" y="75724"/>
                  </a:moveTo>
                  <a:cubicBezTo>
                    <a:pt x="22384" y="75724"/>
                    <a:pt x="8096" y="60484"/>
                    <a:pt x="7144" y="42386"/>
                  </a:cubicBezTo>
                  <a:cubicBezTo>
                    <a:pt x="7144" y="23336"/>
                    <a:pt x="22384" y="7144"/>
                    <a:pt x="41434" y="7144"/>
                  </a:cubicBezTo>
                  <a:cubicBezTo>
                    <a:pt x="59531" y="7144"/>
                    <a:pt x="76676" y="23336"/>
                    <a:pt x="76676" y="41434"/>
                  </a:cubicBezTo>
                  <a:cubicBezTo>
                    <a:pt x="76676" y="60484"/>
                    <a:pt x="60484" y="75724"/>
                    <a:pt x="41434" y="75724"/>
                  </a:cubicBezTo>
                  <a:close/>
                </a:path>
              </a:pathLst>
            </a:custGeom>
            <a:grpFill/>
            <a:ln w="9525" cap="flat">
              <a:noFill/>
              <a:prstDash val="solid"/>
              <a:miter/>
            </a:ln>
          </p:spPr>
          <p:txBody>
            <a:bodyPr rtlCol="0" anchor="ctr"/>
            <a:lstStyle/>
            <a:p>
              <a:endParaRPr lang="en-US"/>
            </a:p>
          </p:txBody>
        </p:sp>
      </p:grpSp>
      <p:sp>
        <p:nvSpPr>
          <p:cNvPr id="22" name="Rectangle: Rounded Corners 21">
            <a:extLst>
              <a:ext uri="{FF2B5EF4-FFF2-40B4-BE49-F238E27FC236}">
                <a16:creationId xmlns:a16="http://schemas.microsoft.com/office/drawing/2014/main" xmlns="" id="{B3966370-CFCB-44E9-AE8C-577B83926AFF}"/>
              </a:ext>
            </a:extLst>
          </p:cNvPr>
          <p:cNvSpPr/>
          <p:nvPr/>
        </p:nvSpPr>
        <p:spPr>
          <a:xfrm>
            <a:off x="4965927" y="2016442"/>
            <a:ext cx="2197861" cy="3885118"/>
          </a:xfrm>
          <a:prstGeom prst="roundRect">
            <a:avLst>
              <a:gd name="adj" fmla="val 14775"/>
            </a:avLst>
          </a:prstGeom>
          <a:solidFill>
            <a:schemeClr val="bg1">
              <a:lumMod val="95000"/>
            </a:schemeClr>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tangle 22">
            <a:extLst>
              <a:ext uri="{FF2B5EF4-FFF2-40B4-BE49-F238E27FC236}">
                <a16:creationId xmlns:a16="http://schemas.microsoft.com/office/drawing/2014/main" xmlns="" id="{0EA74C11-4125-47F5-AA70-635B093C4C1B}"/>
              </a:ext>
            </a:extLst>
          </p:cNvPr>
          <p:cNvSpPr/>
          <p:nvPr/>
        </p:nvSpPr>
        <p:spPr>
          <a:xfrm>
            <a:off x="5194667" y="2549409"/>
            <a:ext cx="1740381" cy="2742662"/>
          </a:xfrm>
          <a:prstGeom prst="rect">
            <a:avLst/>
          </a:prstGeom>
          <a:blipFill>
            <a:blip r:embed="rId6"/>
            <a:stretch>
              <a:fillRect/>
            </a:stretch>
          </a:blip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4" name="Oval 23">
            <a:extLst>
              <a:ext uri="{FF2B5EF4-FFF2-40B4-BE49-F238E27FC236}">
                <a16:creationId xmlns:a16="http://schemas.microsoft.com/office/drawing/2014/main" xmlns="" id="{ECA4CE8A-21BD-49BD-AF5B-6A896B4A0EF8}"/>
              </a:ext>
            </a:extLst>
          </p:cNvPr>
          <p:cNvSpPr/>
          <p:nvPr/>
        </p:nvSpPr>
        <p:spPr>
          <a:xfrm>
            <a:off x="5921385" y="5438263"/>
            <a:ext cx="317104" cy="317104"/>
          </a:xfrm>
          <a:prstGeom prst="ellipse">
            <a:avLst/>
          </a:prstGeom>
          <a:solidFill>
            <a:schemeClr val="bg2"/>
          </a:solidFill>
          <a:ln w="25400">
            <a:gradFill flip="none" rotWithShape="1">
              <a:gsLst>
                <a:gs pos="100000">
                  <a:schemeClr val="bg1"/>
                </a:gs>
                <a:gs pos="23000">
                  <a:schemeClr val="accent1">
                    <a:lumMod val="0"/>
                    <a:lumOff val="100000"/>
                  </a:schemeClr>
                </a:gs>
                <a:gs pos="79000">
                  <a:schemeClr val="accent3"/>
                </a:gs>
                <a:gs pos="0">
                  <a:schemeClr val="accent3"/>
                </a:gs>
              </a:gsLst>
              <a:path path="circle">
                <a:fillToRect l="50000" t="-80000" r="50000" b="180000"/>
              </a:path>
              <a:tileRect/>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a:p>
        </p:txBody>
      </p:sp>
      <p:grpSp>
        <p:nvGrpSpPr>
          <p:cNvPr id="25" name="Group 24">
            <a:extLst>
              <a:ext uri="{FF2B5EF4-FFF2-40B4-BE49-F238E27FC236}">
                <a16:creationId xmlns:a16="http://schemas.microsoft.com/office/drawing/2014/main" xmlns="" id="{40011EA5-7AB9-4E14-88A9-E4B7DB5045A4}"/>
              </a:ext>
            </a:extLst>
          </p:cNvPr>
          <p:cNvGrpSpPr/>
          <p:nvPr/>
        </p:nvGrpSpPr>
        <p:grpSpPr>
          <a:xfrm>
            <a:off x="5762389" y="2178588"/>
            <a:ext cx="556636" cy="169672"/>
            <a:chOff x="-10195" y="583079"/>
            <a:chExt cx="778623" cy="237339"/>
          </a:xfrm>
          <a:solidFill>
            <a:schemeClr val="accent3"/>
          </a:solidFill>
        </p:grpSpPr>
        <p:sp>
          <p:nvSpPr>
            <p:cNvPr id="26" name="Oval 25">
              <a:extLst>
                <a:ext uri="{FF2B5EF4-FFF2-40B4-BE49-F238E27FC236}">
                  <a16:creationId xmlns:a16="http://schemas.microsoft.com/office/drawing/2014/main" xmlns="" id="{FBBC76CC-1BEE-4CC8-A746-C942455C6789}"/>
                </a:ext>
              </a:extLst>
            </p:cNvPr>
            <p:cNvSpPr/>
            <p:nvPr/>
          </p:nvSpPr>
          <p:spPr>
            <a:xfrm>
              <a:off x="-10195" y="736642"/>
              <a:ext cx="83776" cy="837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Oval 26">
              <a:extLst>
                <a:ext uri="{FF2B5EF4-FFF2-40B4-BE49-F238E27FC236}">
                  <a16:creationId xmlns:a16="http://schemas.microsoft.com/office/drawing/2014/main" xmlns="" id="{C99A15E4-5B98-4239-86FE-59C29C8776C4}"/>
                </a:ext>
              </a:extLst>
            </p:cNvPr>
            <p:cNvSpPr/>
            <p:nvPr>
              <p:custDataLst>
                <p:tags r:id="rId4"/>
              </p:custDataLst>
            </p:nvPr>
          </p:nvSpPr>
          <p:spPr>
            <a:xfrm>
              <a:off x="433992" y="583079"/>
              <a:ext cx="46341" cy="4634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tangle: Rounded Corners 27">
              <a:extLst>
                <a:ext uri="{FF2B5EF4-FFF2-40B4-BE49-F238E27FC236}">
                  <a16:creationId xmlns:a16="http://schemas.microsoft.com/office/drawing/2014/main" xmlns="" id="{13971DFF-E9F0-4840-96E6-342B5C10FD8C}"/>
                </a:ext>
              </a:extLst>
            </p:cNvPr>
            <p:cNvSpPr/>
            <p:nvPr/>
          </p:nvSpPr>
          <p:spPr>
            <a:xfrm>
              <a:off x="246930" y="756241"/>
              <a:ext cx="521498" cy="5526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 name="RbLeanShape Left U-Shape 32">
            <a:extLst>
              <a:ext uri="{FF2B5EF4-FFF2-40B4-BE49-F238E27FC236}">
                <a16:creationId xmlns:a16="http://schemas.microsoft.com/office/drawing/2014/main" xmlns="" id="{2A594724-56DB-4DC6-922E-816AB4D77108}"/>
              </a:ext>
            </a:extLst>
          </p:cNvPr>
          <p:cNvSpPr/>
          <p:nvPr/>
        </p:nvSpPr>
        <p:spPr>
          <a:xfrm>
            <a:off x="8114211" y="1451197"/>
            <a:ext cx="3375399" cy="1075355"/>
          </a:xfrm>
          <a:custGeom>
            <a:avLst/>
            <a:gdLst/>
            <a:ahLst/>
            <a:cxnLst/>
            <a:rect l="0" t="0" r="0" b="0"/>
            <a:pathLst>
              <a:path w="3194414" h="727393">
                <a:moveTo>
                  <a:pt x="0" y="0"/>
                </a:moveTo>
                <a:lnTo>
                  <a:pt x="3086413" y="0"/>
                </a:lnTo>
                <a:cubicBezTo>
                  <a:pt x="3146029" y="0"/>
                  <a:pt x="3194413" y="48384"/>
                  <a:pt x="3194413" y="108000"/>
                </a:cubicBezTo>
                <a:lnTo>
                  <a:pt x="3194413" y="619392"/>
                </a:lnTo>
                <a:cubicBezTo>
                  <a:pt x="3194413" y="679008"/>
                  <a:pt x="3146029" y="727392"/>
                  <a:pt x="3086413" y="727392"/>
                </a:cubicBezTo>
                <a:lnTo>
                  <a:pt x="0" y="727392"/>
                </a:lnTo>
              </a:path>
            </a:pathLst>
          </a:custGeom>
          <a:ln w="15875" cmpd="sng">
            <a:gradFill flip="none" rotWithShape="1">
              <a:gsLst>
                <a:gs pos="0">
                  <a:schemeClr val="accent1">
                    <a:alpha val="0"/>
                  </a:schemeClr>
                </a:gs>
                <a:gs pos="100000">
                  <a:schemeClr val="accent5"/>
                </a:gs>
              </a:gsLst>
              <a:lin ang="0" scaled="1"/>
              <a:tileRect/>
            </a:gradFill>
          </a:ln>
          <a:effectLst/>
        </p:spPr>
        <p:style>
          <a:lnRef idx="1">
            <a:schemeClr val="accent1"/>
          </a:lnRef>
          <a:fillRef idx="0">
            <a:schemeClr val="accent1"/>
          </a:fillRef>
          <a:effectRef idx="0">
            <a:schemeClr val="accent1"/>
          </a:effectRef>
          <a:fontRef idx="minor">
            <a:schemeClr val="tx1"/>
          </a:fontRef>
        </p:style>
        <p:txBody>
          <a:bodyPr wrap="square" lIns="0" tIns="99692" rIns="72000" bIns="99692" rtlCol="0" anchor="ctr">
            <a:noAutofit/>
          </a:bodyPr>
          <a:lstStyle/>
          <a:p>
            <a:pPr algn="just" defTabSz="914377">
              <a:lnSpc>
                <a:spcPct val="130000"/>
              </a:lnSpc>
            </a:pPr>
            <a:endPar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a:extLst>
              <a:ext uri="{FF2B5EF4-FFF2-40B4-BE49-F238E27FC236}">
                <a16:creationId xmlns:a16="http://schemas.microsoft.com/office/drawing/2014/main" xmlns="" id="{87150CB3-0212-4AF7-94BD-90188990908E}"/>
              </a:ext>
            </a:extLst>
          </p:cNvPr>
          <p:cNvSpPr txBox="1"/>
          <p:nvPr/>
        </p:nvSpPr>
        <p:spPr>
          <a:xfrm>
            <a:off x="8540943" y="1521584"/>
            <a:ext cx="2953402" cy="954107"/>
          </a:xfrm>
          <a:prstGeom prst="rect">
            <a:avLst/>
          </a:prstGeom>
          <a:noFill/>
        </p:spPr>
        <p:txBody>
          <a:bodyPr wrap="square" rtlCol="0">
            <a:spAutoFit/>
          </a:bodyPr>
          <a:lstStyle/>
          <a:p>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到目前改造已基本完成。与电力行业相比，钢铁行业在企业性质、行业集中度、盈利能力等多方面均具有相同特征</a:t>
            </a:r>
          </a:p>
        </p:txBody>
      </p:sp>
      <p:sp>
        <p:nvSpPr>
          <p:cNvPr id="40" name="RbLeanShape Left U-Shape 32">
            <a:extLst>
              <a:ext uri="{FF2B5EF4-FFF2-40B4-BE49-F238E27FC236}">
                <a16:creationId xmlns:a16="http://schemas.microsoft.com/office/drawing/2014/main" xmlns="" id="{6BC9113E-2A65-4A8A-B244-2F59772F0CF1}"/>
              </a:ext>
            </a:extLst>
          </p:cNvPr>
          <p:cNvSpPr/>
          <p:nvPr/>
        </p:nvSpPr>
        <p:spPr>
          <a:xfrm>
            <a:off x="8456956" y="4935449"/>
            <a:ext cx="3032655" cy="1075355"/>
          </a:xfrm>
          <a:custGeom>
            <a:avLst/>
            <a:gdLst/>
            <a:ahLst/>
            <a:cxnLst/>
            <a:rect l="0" t="0" r="0" b="0"/>
            <a:pathLst>
              <a:path w="3194414" h="727393">
                <a:moveTo>
                  <a:pt x="0" y="0"/>
                </a:moveTo>
                <a:lnTo>
                  <a:pt x="3086413" y="0"/>
                </a:lnTo>
                <a:cubicBezTo>
                  <a:pt x="3146029" y="0"/>
                  <a:pt x="3194413" y="48384"/>
                  <a:pt x="3194413" y="108000"/>
                </a:cubicBezTo>
                <a:lnTo>
                  <a:pt x="3194413" y="619392"/>
                </a:lnTo>
                <a:cubicBezTo>
                  <a:pt x="3194413" y="679008"/>
                  <a:pt x="3146029" y="727392"/>
                  <a:pt x="3086413" y="727392"/>
                </a:cubicBezTo>
                <a:lnTo>
                  <a:pt x="0" y="727392"/>
                </a:lnTo>
              </a:path>
            </a:pathLst>
          </a:custGeom>
          <a:ln w="15875" cmpd="sng">
            <a:gradFill flip="none" rotWithShape="1">
              <a:gsLst>
                <a:gs pos="0">
                  <a:schemeClr val="accent1">
                    <a:alpha val="0"/>
                  </a:schemeClr>
                </a:gs>
                <a:gs pos="100000">
                  <a:schemeClr val="accent5"/>
                </a:gs>
              </a:gsLst>
              <a:lin ang="0" scaled="1"/>
              <a:tileRect/>
            </a:gradFill>
          </a:ln>
          <a:effectLst/>
        </p:spPr>
        <p:style>
          <a:lnRef idx="1">
            <a:schemeClr val="accent1"/>
          </a:lnRef>
          <a:fillRef idx="0">
            <a:schemeClr val="accent1"/>
          </a:fillRef>
          <a:effectRef idx="0">
            <a:schemeClr val="accent1"/>
          </a:effectRef>
          <a:fontRef idx="minor">
            <a:schemeClr val="tx1"/>
          </a:fontRef>
        </p:style>
        <p:txBody>
          <a:bodyPr lIns="0" tIns="99692" rIns="72000" bIns="99692" rtlCol="0" anchor="ctr"/>
          <a:lstStyle/>
          <a:p>
            <a:pPr fontAlgn="base">
              <a:lnSpc>
                <a:spcPct val="90000"/>
              </a:lnSpc>
              <a:spcAft>
                <a:spcPct val="0"/>
              </a:spcAft>
            </a:pPr>
            <a:endParaRPr lang="de-DE" sz="1600" b="1">
              <a:solidFill>
                <a:srgbClr val="646464"/>
              </a:solidFill>
              <a:latin typeface="+mj-ea"/>
              <a:ea typeface="+mj-ea"/>
            </a:endParaRPr>
          </a:p>
        </p:txBody>
      </p:sp>
      <p:sp>
        <p:nvSpPr>
          <p:cNvPr id="42" name="TextBox 41">
            <a:extLst>
              <a:ext uri="{FF2B5EF4-FFF2-40B4-BE49-F238E27FC236}">
                <a16:creationId xmlns:a16="http://schemas.microsoft.com/office/drawing/2014/main" xmlns="" id="{565CCE15-51B4-41BD-B569-E4AB43D363AB}"/>
              </a:ext>
            </a:extLst>
          </p:cNvPr>
          <p:cNvSpPr txBox="1"/>
          <p:nvPr/>
        </p:nvSpPr>
        <p:spPr>
          <a:xfrm>
            <a:off x="8540943" y="5047072"/>
            <a:ext cx="2953402" cy="738664"/>
          </a:xfrm>
          <a:prstGeom prst="rect">
            <a:avLst/>
          </a:prstGeom>
          <a:noFill/>
        </p:spPr>
        <p:txBody>
          <a:bodyPr wrap="square" rtlCol="0">
            <a:spAutoFit/>
          </a:bodyPr>
          <a:lstStyle/>
          <a:p>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工业物联网技术的运用对于环保设施运营的精细化管理、运营效率提升具有重要作用，</a:t>
            </a:r>
          </a:p>
        </p:txBody>
      </p:sp>
      <p:sp>
        <p:nvSpPr>
          <p:cNvPr id="38" name="RbLeanShape Left U-Shape 32">
            <a:extLst>
              <a:ext uri="{FF2B5EF4-FFF2-40B4-BE49-F238E27FC236}">
                <a16:creationId xmlns:a16="http://schemas.microsoft.com/office/drawing/2014/main" xmlns="" id="{E595EB0A-678E-4A0F-AFB1-DF3FF50B12D3}"/>
              </a:ext>
            </a:extLst>
          </p:cNvPr>
          <p:cNvSpPr/>
          <p:nvPr/>
        </p:nvSpPr>
        <p:spPr>
          <a:xfrm>
            <a:off x="8944185" y="3193323"/>
            <a:ext cx="2545426" cy="1075355"/>
          </a:xfrm>
          <a:custGeom>
            <a:avLst/>
            <a:gdLst/>
            <a:ahLst/>
            <a:cxnLst/>
            <a:rect l="0" t="0" r="0" b="0"/>
            <a:pathLst>
              <a:path w="3194414" h="727393">
                <a:moveTo>
                  <a:pt x="0" y="0"/>
                </a:moveTo>
                <a:lnTo>
                  <a:pt x="3086413" y="0"/>
                </a:lnTo>
                <a:cubicBezTo>
                  <a:pt x="3146029" y="0"/>
                  <a:pt x="3194413" y="48384"/>
                  <a:pt x="3194413" y="108000"/>
                </a:cubicBezTo>
                <a:lnTo>
                  <a:pt x="3194413" y="619392"/>
                </a:lnTo>
                <a:cubicBezTo>
                  <a:pt x="3194413" y="679008"/>
                  <a:pt x="3146029" y="727392"/>
                  <a:pt x="3086413" y="727392"/>
                </a:cubicBezTo>
                <a:lnTo>
                  <a:pt x="0" y="727392"/>
                </a:lnTo>
              </a:path>
            </a:pathLst>
          </a:custGeom>
          <a:ln w="15875" cmpd="sng">
            <a:gradFill flip="none" rotWithShape="1">
              <a:gsLst>
                <a:gs pos="0">
                  <a:schemeClr val="accent1">
                    <a:alpha val="0"/>
                  </a:schemeClr>
                </a:gs>
                <a:gs pos="100000">
                  <a:schemeClr val="accent5"/>
                </a:gs>
              </a:gsLst>
              <a:lin ang="0" scaled="1"/>
              <a:tileRect/>
            </a:gradFill>
          </a:ln>
          <a:effectLst/>
        </p:spPr>
        <p:style>
          <a:lnRef idx="1">
            <a:schemeClr val="accent1"/>
          </a:lnRef>
          <a:fillRef idx="0">
            <a:schemeClr val="accent1"/>
          </a:fillRef>
          <a:effectRef idx="0">
            <a:schemeClr val="accent1"/>
          </a:effectRef>
          <a:fontRef idx="minor">
            <a:schemeClr val="tx1"/>
          </a:fontRef>
        </p:style>
        <p:txBody>
          <a:bodyPr lIns="0" tIns="99692" rIns="72000" bIns="99692" rtlCol="0" anchor="ctr"/>
          <a:lstStyle/>
          <a:p>
            <a:pPr fontAlgn="base">
              <a:lnSpc>
                <a:spcPct val="90000"/>
              </a:lnSpc>
              <a:spcAft>
                <a:spcPct val="0"/>
              </a:spcAft>
            </a:pPr>
            <a:endParaRPr lang="de-DE" sz="1600" b="1">
              <a:solidFill>
                <a:srgbClr val="646464"/>
              </a:solidFill>
              <a:latin typeface="+mj-ea"/>
              <a:ea typeface="+mj-ea"/>
            </a:endParaRPr>
          </a:p>
        </p:txBody>
      </p:sp>
      <p:sp>
        <p:nvSpPr>
          <p:cNvPr id="43" name="TextBox 42">
            <a:extLst>
              <a:ext uri="{FF2B5EF4-FFF2-40B4-BE49-F238E27FC236}">
                <a16:creationId xmlns:a16="http://schemas.microsoft.com/office/drawing/2014/main" xmlns="" id="{FC1BDC9D-E712-4C2D-AA56-2D1B47EBBB71}"/>
              </a:ext>
            </a:extLst>
          </p:cNvPr>
          <p:cNvSpPr txBox="1"/>
          <p:nvPr/>
        </p:nvSpPr>
        <p:spPr>
          <a:xfrm>
            <a:off x="8862254" y="3266449"/>
            <a:ext cx="2495265" cy="954107"/>
          </a:xfrm>
          <a:prstGeom prst="rect">
            <a:avLst/>
          </a:prstGeom>
          <a:noFill/>
        </p:spPr>
        <p:txBody>
          <a:bodyPr wrap="square" rtlCol="0">
            <a:spAutoFit/>
          </a:bodyPr>
          <a:lstStyle/>
          <a:p>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第三方专业化运营将成为工业烟气治理行业未来的发展趋势，将在未来第三方运营市场竞争中处于有利地位</a:t>
            </a:r>
          </a:p>
        </p:txBody>
      </p:sp>
      <p:sp>
        <p:nvSpPr>
          <p:cNvPr id="56" name="RbLeanShape Left U-Shape 32">
            <a:extLst>
              <a:ext uri="{FF2B5EF4-FFF2-40B4-BE49-F238E27FC236}">
                <a16:creationId xmlns:a16="http://schemas.microsoft.com/office/drawing/2014/main" xmlns="" id="{B84AED5C-E016-4DAC-9D5A-300E489E6074}"/>
              </a:ext>
            </a:extLst>
          </p:cNvPr>
          <p:cNvSpPr/>
          <p:nvPr/>
        </p:nvSpPr>
        <p:spPr>
          <a:xfrm flipH="1">
            <a:off x="688298" y="1451197"/>
            <a:ext cx="3375399" cy="1075355"/>
          </a:xfrm>
          <a:custGeom>
            <a:avLst/>
            <a:gdLst/>
            <a:ahLst/>
            <a:cxnLst/>
            <a:rect l="0" t="0" r="0" b="0"/>
            <a:pathLst>
              <a:path w="3194414" h="727393">
                <a:moveTo>
                  <a:pt x="0" y="0"/>
                </a:moveTo>
                <a:lnTo>
                  <a:pt x="3086413" y="0"/>
                </a:lnTo>
                <a:cubicBezTo>
                  <a:pt x="3146029" y="0"/>
                  <a:pt x="3194413" y="48384"/>
                  <a:pt x="3194413" y="108000"/>
                </a:cubicBezTo>
                <a:lnTo>
                  <a:pt x="3194413" y="619392"/>
                </a:lnTo>
                <a:cubicBezTo>
                  <a:pt x="3194413" y="679008"/>
                  <a:pt x="3146029" y="727392"/>
                  <a:pt x="3086413" y="727392"/>
                </a:cubicBezTo>
                <a:lnTo>
                  <a:pt x="0" y="727392"/>
                </a:lnTo>
              </a:path>
            </a:pathLst>
          </a:custGeom>
          <a:ln w="15875" cmpd="sng">
            <a:gradFill flip="none" rotWithShape="1">
              <a:gsLst>
                <a:gs pos="0">
                  <a:schemeClr val="accent1">
                    <a:alpha val="0"/>
                  </a:schemeClr>
                </a:gs>
                <a:gs pos="100000">
                  <a:schemeClr val="accent5"/>
                </a:gs>
              </a:gsLst>
              <a:lin ang="0" scaled="1"/>
              <a:tileRect/>
            </a:gradFill>
          </a:ln>
          <a:effectLst/>
        </p:spPr>
        <p:style>
          <a:lnRef idx="1">
            <a:schemeClr val="accent1"/>
          </a:lnRef>
          <a:fillRef idx="0">
            <a:schemeClr val="accent1"/>
          </a:fillRef>
          <a:effectRef idx="0">
            <a:schemeClr val="accent1"/>
          </a:effectRef>
          <a:fontRef idx="minor">
            <a:schemeClr val="tx1"/>
          </a:fontRef>
        </p:style>
        <p:txBody>
          <a:bodyPr wrap="square" lIns="0" tIns="99692" rIns="72000" bIns="99692" rtlCol="0" anchor="ctr">
            <a:noAutofit/>
          </a:bodyPr>
          <a:lstStyle/>
          <a:p>
            <a:pPr algn="just" defTabSz="914377">
              <a:lnSpc>
                <a:spcPct val="130000"/>
              </a:lnSpc>
            </a:pPr>
            <a:endParaRPr lang="zh-CN" altLang="en-US" sz="16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a:extLst>
              <a:ext uri="{FF2B5EF4-FFF2-40B4-BE49-F238E27FC236}">
                <a16:creationId xmlns:a16="http://schemas.microsoft.com/office/drawing/2014/main" xmlns="" id="{B0A22898-0C34-44C7-8E10-987D4ABD1AC3}"/>
              </a:ext>
            </a:extLst>
          </p:cNvPr>
          <p:cNvSpPr txBox="1"/>
          <p:nvPr/>
        </p:nvSpPr>
        <p:spPr>
          <a:xfrm flipH="1">
            <a:off x="712438" y="1521584"/>
            <a:ext cx="2953402" cy="738664"/>
          </a:xfrm>
          <a:prstGeom prst="rect">
            <a:avLst/>
          </a:prstGeom>
          <a:noFill/>
        </p:spPr>
        <p:txBody>
          <a:bodyPr wrap="square" rtlCol="0">
            <a:spAutoFit/>
          </a:bodyPr>
          <a:lstStyle/>
          <a:p>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中国的能源结构中煤炭是重要构成之一，</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2017</a:t>
            </a: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年煤炭消费量达</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38.57</a:t>
            </a: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亿吨，</a:t>
            </a:r>
          </a:p>
        </p:txBody>
      </p:sp>
      <p:sp>
        <p:nvSpPr>
          <p:cNvPr id="54" name="RbLeanShape Left U-Shape 32">
            <a:extLst>
              <a:ext uri="{FF2B5EF4-FFF2-40B4-BE49-F238E27FC236}">
                <a16:creationId xmlns:a16="http://schemas.microsoft.com/office/drawing/2014/main" xmlns="" id="{257B929B-F3A9-4604-8C1A-DF8E964E27FF}"/>
              </a:ext>
            </a:extLst>
          </p:cNvPr>
          <p:cNvSpPr/>
          <p:nvPr/>
        </p:nvSpPr>
        <p:spPr>
          <a:xfrm flipH="1">
            <a:off x="688297" y="4935449"/>
            <a:ext cx="3032655" cy="1075355"/>
          </a:xfrm>
          <a:custGeom>
            <a:avLst/>
            <a:gdLst/>
            <a:ahLst/>
            <a:cxnLst/>
            <a:rect l="0" t="0" r="0" b="0"/>
            <a:pathLst>
              <a:path w="3194414" h="727393">
                <a:moveTo>
                  <a:pt x="0" y="0"/>
                </a:moveTo>
                <a:lnTo>
                  <a:pt x="3086413" y="0"/>
                </a:lnTo>
                <a:cubicBezTo>
                  <a:pt x="3146029" y="0"/>
                  <a:pt x="3194413" y="48384"/>
                  <a:pt x="3194413" y="108000"/>
                </a:cubicBezTo>
                <a:lnTo>
                  <a:pt x="3194413" y="619392"/>
                </a:lnTo>
                <a:cubicBezTo>
                  <a:pt x="3194413" y="679008"/>
                  <a:pt x="3146029" y="727392"/>
                  <a:pt x="3086413" y="727392"/>
                </a:cubicBezTo>
                <a:lnTo>
                  <a:pt x="0" y="727392"/>
                </a:lnTo>
              </a:path>
            </a:pathLst>
          </a:custGeom>
          <a:ln w="15875" cmpd="sng">
            <a:gradFill flip="none" rotWithShape="1">
              <a:gsLst>
                <a:gs pos="0">
                  <a:schemeClr val="accent1">
                    <a:alpha val="0"/>
                  </a:schemeClr>
                </a:gs>
                <a:gs pos="100000">
                  <a:schemeClr val="accent5"/>
                </a:gs>
              </a:gsLst>
              <a:lin ang="0" scaled="1"/>
              <a:tileRect/>
            </a:gradFill>
          </a:ln>
          <a:effectLst/>
        </p:spPr>
        <p:style>
          <a:lnRef idx="1">
            <a:schemeClr val="accent1"/>
          </a:lnRef>
          <a:fillRef idx="0">
            <a:schemeClr val="accent1"/>
          </a:fillRef>
          <a:effectRef idx="0">
            <a:schemeClr val="accent1"/>
          </a:effectRef>
          <a:fontRef idx="minor">
            <a:schemeClr val="tx1"/>
          </a:fontRef>
        </p:style>
        <p:txBody>
          <a:bodyPr lIns="0" tIns="99692" rIns="72000" bIns="99692" rtlCol="0" anchor="ctr"/>
          <a:lstStyle/>
          <a:p>
            <a:pPr fontAlgn="base">
              <a:lnSpc>
                <a:spcPct val="90000"/>
              </a:lnSpc>
              <a:spcAft>
                <a:spcPct val="0"/>
              </a:spcAft>
            </a:pPr>
            <a:endParaRPr lang="de-DE" sz="1600" b="1">
              <a:solidFill>
                <a:srgbClr val="646464"/>
              </a:solidFill>
              <a:latin typeface="+mj-ea"/>
              <a:ea typeface="+mj-ea"/>
            </a:endParaRPr>
          </a:p>
        </p:txBody>
      </p:sp>
      <p:sp>
        <p:nvSpPr>
          <p:cNvPr id="55" name="TextBox 54">
            <a:extLst>
              <a:ext uri="{FF2B5EF4-FFF2-40B4-BE49-F238E27FC236}">
                <a16:creationId xmlns:a16="http://schemas.microsoft.com/office/drawing/2014/main" xmlns="" id="{9DA41BA7-D002-49C5-8731-A591F5D2E992}"/>
              </a:ext>
            </a:extLst>
          </p:cNvPr>
          <p:cNvSpPr txBox="1"/>
          <p:nvPr/>
        </p:nvSpPr>
        <p:spPr>
          <a:xfrm flipH="1">
            <a:off x="712438" y="5047072"/>
            <a:ext cx="2953402" cy="738664"/>
          </a:xfrm>
          <a:prstGeom prst="rect">
            <a:avLst/>
          </a:prstGeom>
          <a:noFill/>
        </p:spPr>
        <p:txBody>
          <a:bodyPr wrap="square" rtlCol="0">
            <a:spAutoFit/>
          </a:bodyPr>
          <a:lstStyle/>
          <a:p>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随着电力行业烟气治理的基本完成，非电行业烟气治理成为大气污染防治的重点。</a:t>
            </a:r>
          </a:p>
        </p:txBody>
      </p:sp>
      <p:sp>
        <p:nvSpPr>
          <p:cNvPr id="52" name="RbLeanShape Left U-Shape 32">
            <a:extLst>
              <a:ext uri="{FF2B5EF4-FFF2-40B4-BE49-F238E27FC236}">
                <a16:creationId xmlns:a16="http://schemas.microsoft.com/office/drawing/2014/main" xmlns="" id="{879168DD-A05B-42A1-9058-1BE369C1C1A0}"/>
              </a:ext>
            </a:extLst>
          </p:cNvPr>
          <p:cNvSpPr/>
          <p:nvPr/>
        </p:nvSpPr>
        <p:spPr>
          <a:xfrm flipH="1">
            <a:off x="688295" y="3193323"/>
            <a:ext cx="2643606" cy="1075355"/>
          </a:xfrm>
          <a:custGeom>
            <a:avLst/>
            <a:gdLst/>
            <a:ahLst/>
            <a:cxnLst/>
            <a:rect l="0" t="0" r="0" b="0"/>
            <a:pathLst>
              <a:path w="3194414" h="727393">
                <a:moveTo>
                  <a:pt x="0" y="0"/>
                </a:moveTo>
                <a:lnTo>
                  <a:pt x="3086413" y="0"/>
                </a:lnTo>
                <a:cubicBezTo>
                  <a:pt x="3146029" y="0"/>
                  <a:pt x="3194413" y="48384"/>
                  <a:pt x="3194413" y="108000"/>
                </a:cubicBezTo>
                <a:lnTo>
                  <a:pt x="3194413" y="619392"/>
                </a:lnTo>
                <a:cubicBezTo>
                  <a:pt x="3194413" y="679008"/>
                  <a:pt x="3146029" y="727392"/>
                  <a:pt x="3086413" y="727392"/>
                </a:cubicBezTo>
                <a:lnTo>
                  <a:pt x="0" y="727392"/>
                </a:lnTo>
              </a:path>
            </a:pathLst>
          </a:custGeom>
          <a:ln w="15875" cmpd="sng">
            <a:gradFill flip="none" rotWithShape="1">
              <a:gsLst>
                <a:gs pos="0">
                  <a:schemeClr val="accent1">
                    <a:alpha val="0"/>
                  </a:schemeClr>
                </a:gs>
                <a:gs pos="100000">
                  <a:schemeClr val="accent5"/>
                </a:gs>
              </a:gsLst>
              <a:lin ang="0" scaled="1"/>
              <a:tileRect/>
            </a:gradFill>
          </a:ln>
          <a:effectLst/>
        </p:spPr>
        <p:style>
          <a:lnRef idx="1">
            <a:schemeClr val="accent1"/>
          </a:lnRef>
          <a:fillRef idx="0">
            <a:schemeClr val="accent1"/>
          </a:fillRef>
          <a:effectRef idx="0">
            <a:schemeClr val="accent1"/>
          </a:effectRef>
          <a:fontRef idx="minor">
            <a:schemeClr val="tx1"/>
          </a:fontRef>
        </p:style>
        <p:txBody>
          <a:bodyPr lIns="0" tIns="99692" rIns="72000" bIns="99692" rtlCol="0" anchor="ctr"/>
          <a:lstStyle/>
          <a:p>
            <a:pPr fontAlgn="base">
              <a:lnSpc>
                <a:spcPct val="90000"/>
              </a:lnSpc>
              <a:spcAft>
                <a:spcPct val="0"/>
              </a:spcAft>
            </a:pPr>
            <a:endParaRPr lang="de-DE" sz="1600" b="1">
              <a:solidFill>
                <a:srgbClr val="646464"/>
              </a:solidFill>
              <a:latin typeface="+mj-ea"/>
              <a:ea typeface="+mj-ea"/>
            </a:endParaRPr>
          </a:p>
        </p:txBody>
      </p:sp>
      <p:sp>
        <p:nvSpPr>
          <p:cNvPr id="53" name="TextBox 52">
            <a:extLst>
              <a:ext uri="{FF2B5EF4-FFF2-40B4-BE49-F238E27FC236}">
                <a16:creationId xmlns:a16="http://schemas.microsoft.com/office/drawing/2014/main" xmlns="" id="{9D3749DD-F27F-40EC-B78D-FF36756277B8}"/>
              </a:ext>
            </a:extLst>
          </p:cNvPr>
          <p:cNvSpPr txBox="1"/>
          <p:nvPr/>
        </p:nvSpPr>
        <p:spPr>
          <a:xfrm flipH="1">
            <a:off x="741314" y="3266449"/>
            <a:ext cx="2495265" cy="738664"/>
          </a:xfrm>
          <a:prstGeom prst="rect">
            <a:avLst/>
          </a:prstGeom>
          <a:noFill/>
        </p:spPr>
        <p:txBody>
          <a:bodyPr wrap="square" rtlCol="0">
            <a:spAutoFit/>
          </a:bodyPr>
          <a:lstStyle/>
          <a:p>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随着电力行业烟气治理的基本完成，非电行业烟气治理成为大气污染防治的重点。</a:t>
            </a:r>
          </a:p>
        </p:txBody>
      </p:sp>
      <p:sp>
        <p:nvSpPr>
          <p:cNvPr id="2" name="Graphic 49" descr="Diamond">
            <a:extLst>
              <a:ext uri="{FF2B5EF4-FFF2-40B4-BE49-F238E27FC236}">
                <a16:creationId xmlns:a16="http://schemas.microsoft.com/office/drawing/2014/main" xmlns="" id="{F85FECA7-3859-4424-9703-45697EA365AA}"/>
              </a:ext>
            </a:extLst>
          </p:cNvPr>
          <p:cNvSpPr/>
          <p:nvPr/>
        </p:nvSpPr>
        <p:spPr>
          <a:xfrm>
            <a:off x="4397893" y="1695980"/>
            <a:ext cx="473901" cy="373295"/>
          </a:xfrm>
          <a:custGeom>
            <a:avLst/>
            <a:gdLst>
              <a:gd name="connsiteX0" fmla="*/ 379121 w 473901"/>
              <a:gd name="connsiteY0" fmla="*/ 0 h 373295"/>
              <a:gd name="connsiteX1" fmla="*/ 94780 w 473901"/>
              <a:gd name="connsiteY1" fmla="*/ 0 h 373295"/>
              <a:gd name="connsiteX2" fmla="*/ 0 w 473901"/>
              <a:gd name="connsiteY2" fmla="*/ 126262 h 373295"/>
              <a:gd name="connsiteX3" fmla="*/ 236951 w 473901"/>
              <a:gd name="connsiteY3" fmla="*/ 373295 h 373295"/>
              <a:gd name="connsiteX4" fmla="*/ 236951 w 473901"/>
              <a:gd name="connsiteY4" fmla="*/ 373295 h 373295"/>
              <a:gd name="connsiteX5" fmla="*/ 473902 w 473901"/>
              <a:gd name="connsiteY5" fmla="*/ 126262 h 373295"/>
              <a:gd name="connsiteX6" fmla="*/ 145804 w 473901"/>
              <a:gd name="connsiteY6" fmla="*/ 137241 h 373295"/>
              <a:gd name="connsiteX7" fmla="*/ 214835 w 473901"/>
              <a:gd name="connsiteY7" fmla="*/ 303687 h 373295"/>
              <a:gd name="connsiteX8" fmla="*/ 55183 w 473901"/>
              <a:gd name="connsiteY8" fmla="*/ 137241 h 373295"/>
              <a:gd name="connsiteX9" fmla="*/ 305403 w 473901"/>
              <a:gd name="connsiteY9" fmla="*/ 137241 h 373295"/>
              <a:gd name="connsiteX10" fmla="*/ 236951 w 473901"/>
              <a:gd name="connsiteY10" fmla="*/ 301930 h 373295"/>
              <a:gd name="connsiteX11" fmla="*/ 168498 w 473901"/>
              <a:gd name="connsiteY11" fmla="*/ 137241 h 373295"/>
              <a:gd name="connsiteX12" fmla="*/ 166971 w 473901"/>
              <a:gd name="connsiteY12" fmla="*/ 115282 h 373295"/>
              <a:gd name="connsiteX13" fmla="*/ 191246 w 473901"/>
              <a:gd name="connsiteY13" fmla="*/ 32938 h 373295"/>
              <a:gd name="connsiteX14" fmla="*/ 282656 w 473901"/>
              <a:gd name="connsiteY14" fmla="*/ 32938 h 373295"/>
              <a:gd name="connsiteX15" fmla="*/ 306930 w 473901"/>
              <a:gd name="connsiteY15" fmla="*/ 115282 h 373295"/>
              <a:gd name="connsiteX16" fmla="*/ 328098 w 473901"/>
              <a:gd name="connsiteY16" fmla="*/ 137241 h 373295"/>
              <a:gd name="connsiteX17" fmla="*/ 418666 w 473901"/>
              <a:gd name="connsiteY17" fmla="*/ 137241 h 373295"/>
              <a:gd name="connsiteX18" fmla="*/ 259172 w 473901"/>
              <a:gd name="connsiteY18" fmla="*/ 303522 h 373295"/>
              <a:gd name="connsiteX19" fmla="*/ 425564 w 473901"/>
              <a:gd name="connsiteY19" fmla="*/ 115282 h 373295"/>
              <a:gd name="connsiteX20" fmla="*/ 328993 w 473901"/>
              <a:gd name="connsiteY20" fmla="*/ 115282 h 373295"/>
              <a:gd name="connsiteX21" fmla="*/ 304666 w 473901"/>
              <a:gd name="connsiteY21" fmla="*/ 32938 h 373295"/>
              <a:gd name="connsiteX22" fmla="*/ 363746 w 473901"/>
              <a:gd name="connsiteY22" fmla="*/ 32938 h 373295"/>
              <a:gd name="connsiteX23" fmla="*/ 110156 w 473901"/>
              <a:gd name="connsiteY23" fmla="*/ 32938 h 373295"/>
              <a:gd name="connsiteX24" fmla="*/ 169236 w 473901"/>
              <a:gd name="connsiteY24" fmla="*/ 32938 h 373295"/>
              <a:gd name="connsiteX25" fmla="*/ 144909 w 473901"/>
              <a:gd name="connsiteY25" fmla="*/ 115282 h 373295"/>
              <a:gd name="connsiteX26" fmla="*/ 48338 w 473901"/>
              <a:gd name="connsiteY26" fmla="*/ 115282 h 373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73901" h="373295">
                <a:moveTo>
                  <a:pt x="379121" y="0"/>
                </a:moveTo>
                <a:lnTo>
                  <a:pt x="94780" y="0"/>
                </a:lnTo>
                <a:lnTo>
                  <a:pt x="0" y="126262"/>
                </a:lnTo>
                <a:lnTo>
                  <a:pt x="236951" y="373295"/>
                </a:lnTo>
                <a:lnTo>
                  <a:pt x="236951" y="373295"/>
                </a:lnTo>
                <a:lnTo>
                  <a:pt x="473902" y="126262"/>
                </a:lnTo>
                <a:close/>
                <a:moveTo>
                  <a:pt x="145804" y="137241"/>
                </a:moveTo>
                <a:lnTo>
                  <a:pt x="214835" y="303687"/>
                </a:lnTo>
                <a:lnTo>
                  <a:pt x="55183" y="137241"/>
                </a:lnTo>
                <a:close/>
                <a:moveTo>
                  <a:pt x="305403" y="137241"/>
                </a:moveTo>
                <a:lnTo>
                  <a:pt x="236951" y="301930"/>
                </a:lnTo>
                <a:lnTo>
                  <a:pt x="168498" y="137241"/>
                </a:lnTo>
                <a:close/>
                <a:moveTo>
                  <a:pt x="166971" y="115282"/>
                </a:moveTo>
                <a:lnTo>
                  <a:pt x="191246" y="32938"/>
                </a:lnTo>
                <a:lnTo>
                  <a:pt x="282656" y="32938"/>
                </a:lnTo>
                <a:lnTo>
                  <a:pt x="306930" y="115282"/>
                </a:lnTo>
                <a:close/>
                <a:moveTo>
                  <a:pt x="328098" y="137241"/>
                </a:moveTo>
                <a:lnTo>
                  <a:pt x="418666" y="137241"/>
                </a:lnTo>
                <a:lnTo>
                  <a:pt x="259172" y="303522"/>
                </a:lnTo>
                <a:close/>
                <a:moveTo>
                  <a:pt x="425564" y="115282"/>
                </a:moveTo>
                <a:lnTo>
                  <a:pt x="328993" y="115282"/>
                </a:lnTo>
                <a:lnTo>
                  <a:pt x="304666" y="32938"/>
                </a:lnTo>
                <a:lnTo>
                  <a:pt x="363746" y="32938"/>
                </a:lnTo>
                <a:close/>
                <a:moveTo>
                  <a:pt x="110156" y="32938"/>
                </a:moveTo>
                <a:lnTo>
                  <a:pt x="169236" y="32938"/>
                </a:lnTo>
                <a:lnTo>
                  <a:pt x="144909" y="115282"/>
                </a:lnTo>
                <a:lnTo>
                  <a:pt x="48338" y="115282"/>
                </a:lnTo>
                <a:close/>
              </a:path>
            </a:pathLst>
          </a:custGeom>
          <a:solidFill>
            <a:schemeClr val="accent3"/>
          </a:solidFill>
          <a:ln w="5259" cap="flat">
            <a:noFill/>
            <a:prstDash val="solid"/>
            <a:miter/>
          </a:ln>
        </p:spPr>
        <p:txBody>
          <a:bodyPr rtlCol="0" anchor="ctr"/>
          <a:lstStyle/>
          <a:p>
            <a:endParaRPr lang="de-DE"/>
          </a:p>
        </p:txBody>
      </p:sp>
      <p:grpSp>
        <p:nvGrpSpPr>
          <p:cNvPr id="4" name="Graphic 14" descr="Scales of justice">
            <a:extLst>
              <a:ext uri="{FF2B5EF4-FFF2-40B4-BE49-F238E27FC236}">
                <a16:creationId xmlns:a16="http://schemas.microsoft.com/office/drawing/2014/main" xmlns="" id="{3E698334-CA5B-4A04-BCF3-2CAFA817870E}"/>
              </a:ext>
            </a:extLst>
          </p:cNvPr>
          <p:cNvGrpSpPr/>
          <p:nvPr/>
        </p:nvGrpSpPr>
        <p:grpSpPr>
          <a:xfrm>
            <a:off x="3342464" y="3262897"/>
            <a:ext cx="468103" cy="468103"/>
            <a:chOff x="3342464" y="3262897"/>
            <a:chExt cx="468103" cy="468103"/>
          </a:xfrm>
        </p:grpSpPr>
        <p:sp>
          <p:nvSpPr>
            <p:cNvPr id="37" name="Freeform: Shape 36">
              <a:extLst>
                <a:ext uri="{FF2B5EF4-FFF2-40B4-BE49-F238E27FC236}">
                  <a16:creationId xmlns:a16="http://schemas.microsoft.com/office/drawing/2014/main" xmlns="" id="{73A176B4-C29E-4F2A-A538-EFDBC15DFDBB}"/>
                </a:ext>
              </a:extLst>
            </p:cNvPr>
            <p:cNvSpPr/>
            <p:nvPr/>
          </p:nvSpPr>
          <p:spPr>
            <a:xfrm>
              <a:off x="3394637" y="3301905"/>
              <a:ext cx="362292" cy="390085"/>
            </a:xfrm>
            <a:custGeom>
              <a:avLst/>
              <a:gdLst>
                <a:gd name="connsiteX0" fmla="*/ 181878 w 362292"/>
                <a:gd name="connsiteY0" fmla="*/ 58513 h 390085"/>
                <a:gd name="connsiteX1" fmla="*/ 191630 w 362292"/>
                <a:gd name="connsiteY1" fmla="*/ 68265 h 390085"/>
                <a:gd name="connsiteX2" fmla="*/ 181878 w 362292"/>
                <a:gd name="connsiteY2" fmla="*/ 78017 h 390085"/>
                <a:gd name="connsiteX3" fmla="*/ 172125 w 362292"/>
                <a:gd name="connsiteY3" fmla="*/ 68265 h 390085"/>
                <a:gd name="connsiteX4" fmla="*/ 181878 w 362292"/>
                <a:gd name="connsiteY4" fmla="*/ 58513 h 390085"/>
                <a:gd name="connsiteX5" fmla="*/ 240390 w 362292"/>
                <a:gd name="connsiteY5" fmla="*/ 351077 h 390085"/>
                <a:gd name="connsiteX6" fmla="*/ 230638 w 362292"/>
                <a:gd name="connsiteY6" fmla="*/ 341325 h 390085"/>
                <a:gd name="connsiteX7" fmla="*/ 196506 w 362292"/>
                <a:gd name="connsiteY7" fmla="*/ 341325 h 390085"/>
                <a:gd name="connsiteX8" fmla="*/ 196506 w 362292"/>
                <a:gd name="connsiteY8" fmla="*/ 93621 h 390085"/>
                <a:gd name="connsiteX9" fmla="*/ 207233 w 362292"/>
                <a:gd name="connsiteY9" fmla="*/ 82893 h 390085"/>
                <a:gd name="connsiteX10" fmla="*/ 300854 w 362292"/>
                <a:gd name="connsiteY10" fmla="*/ 82893 h 390085"/>
                <a:gd name="connsiteX11" fmla="*/ 273548 w 362292"/>
                <a:gd name="connsiteY11" fmla="*/ 224299 h 390085"/>
                <a:gd name="connsiteX12" fmla="*/ 293540 w 362292"/>
                <a:gd name="connsiteY12" fmla="*/ 224299 h 390085"/>
                <a:gd name="connsiteX13" fmla="*/ 314994 w 362292"/>
                <a:gd name="connsiteY13" fmla="*/ 113125 h 390085"/>
                <a:gd name="connsiteX14" fmla="*/ 342300 w 362292"/>
                <a:gd name="connsiteY14" fmla="*/ 224299 h 390085"/>
                <a:gd name="connsiteX15" fmla="*/ 362292 w 362292"/>
                <a:gd name="connsiteY15" fmla="*/ 224299 h 390085"/>
                <a:gd name="connsiteX16" fmla="*/ 326697 w 362292"/>
                <a:gd name="connsiteY16" fmla="*/ 82893 h 390085"/>
                <a:gd name="connsiteX17" fmla="*/ 333036 w 362292"/>
                <a:gd name="connsiteY17" fmla="*/ 82893 h 390085"/>
                <a:gd name="connsiteX18" fmla="*/ 347664 w 362292"/>
                <a:gd name="connsiteY18" fmla="*/ 68265 h 390085"/>
                <a:gd name="connsiteX19" fmla="*/ 333036 w 362292"/>
                <a:gd name="connsiteY19" fmla="*/ 53637 h 390085"/>
                <a:gd name="connsiteX20" fmla="*/ 207233 w 362292"/>
                <a:gd name="connsiteY20" fmla="*/ 53637 h 390085"/>
                <a:gd name="connsiteX21" fmla="*/ 196506 w 362292"/>
                <a:gd name="connsiteY21" fmla="*/ 42909 h 390085"/>
                <a:gd name="connsiteX22" fmla="*/ 196506 w 362292"/>
                <a:gd name="connsiteY22" fmla="*/ 14628 h 390085"/>
                <a:gd name="connsiteX23" fmla="*/ 181878 w 362292"/>
                <a:gd name="connsiteY23" fmla="*/ 0 h 390085"/>
                <a:gd name="connsiteX24" fmla="*/ 167249 w 362292"/>
                <a:gd name="connsiteY24" fmla="*/ 14628 h 390085"/>
                <a:gd name="connsiteX25" fmla="*/ 167249 w 362292"/>
                <a:gd name="connsiteY25" fmla="*/ 42909 h 390085"/>
                <a:gd name="connsiteX26" fmla="*/ 156522 w 362292"/>
                <a:gd name="connsiteY26" fmla="*/ 53637 h 390085"/>
                <a:gd name="connsiteX27" fmla="*/ 30719 w 362292"/>
                <a:gd name="connsiteY27" fmla="*/ 53637 h 390085"/>
                <a:gd name="connsiteX28" fmla="*/ 16091 w 362292"/>
                <a:gd name="connsiteY28" fmla="*/ 68265 h 390085"/>
                <a:gd name="connsiteX29" fmla="*/ 27794 w 362292"/>
                <a:gd name="connsiteY29" fmla="*/ 82406 h 390085"/>
                <a:gd name="connsiteX30" fmla="*/ 0 w 362292"/>
                <a:gd name="connsiteY30" fmla="*/ 224299 h 390085"/>
                <a:gd name="connsiteX31" fmla="*/ 19992 w 362292"/>
                <a:gd name="connsiteY31" fmla="*/ 224299 h 390085"/>
                <a:gd name="connsiteX32" fmla="*/ 41447 w 362292"/>
                <a:gd name="connsiteY32" fmla="*/ 113125 h 390085"/>
                <a:gd name="connsiteX33" fmla="*/ 69240 w 362292"/>
                <a:gd name="connsiteY33" fmla="*/ 224299 h 390085"/>
                <a:gd name="connsiteX34" fmla="*/ 89232 w 362292"/>
                <a:gd name="connsiteY34" fmla="*/ 224299 h 390085"/>
                <a:gd name="connsiteX35" fmla="*/ 53637 w 362292"/>
                <a:gd name="connsiteY35" fmla="*/ 82893 h 390085"/>
                <a:gd name="connsiteX36" fmla="*/ 156034 w 362292"/>
                <a:gd name="connsiteY36" fmla="*/ 82893 h 390085"/>
                <a:gd name="connsiteX37" fmla="*/ 166762 w 362292"/>
                <a:gd name="connsiteY37" fmla="*/ 93621 h 390085"/>
                <a:gd name="connsiteX38" fmla="*/ 166762 w 362292"/>
                <a:gd name="connsiteY38" fmla="*/ 341325 h 390085"/>
                <a:gd name="connsiteX39" fmla="*/ 132629 w 362292"/>
                <a:gd name="connsiteY39" fmla="*/ 341325 h 390085"/>
                <a:gd name="connsiteX40" fmla="*/ 122877 w 362292"/>
                <a:gd name="connsiteY40" fmla="*/ 351077 h 390085"/>
                <a:gd name="connsiteX41" fmla="*/ 122877 w 362292"/>
                <a:gd name="connsiteY41" fmla="*/ 360829 h 390085"/>
                <a:gd name="connsiteX42" fmla="*/ 64852 w 362292"/>
                <a:gd name="connsiteY42" fmla="*/ 360829 h 390085"/>
                <a:gd name="connsiteX43" fmla="*/ 64852 w 362292"/>
                <a:gd name="connsiteY43" fmla="*/ 390086 h 390085"/>
                <a:gd name="connsiteX44" fmla="*/ 298903 w 362292"/>
                <a:gd name="connsiteY44" fmla="*/ 390086 h 390085"/>
                <a:gd name="connsiteX45" fmla="*/ 298903 w 362292"/>
                <a:gd name="connsiteY45" fmla="*/ 360829 h 390085"/>
                <a:gd name="connsiteX46" fmla="*/ 240390 w 362292"/>
                <a:gd name="connsiteY46" fmla="*/ 360829 h 390085"/>
                <a:gd name="connsiteX47" fmla="*/ 240390 w 362292"/>
                <a:gd name="connsiteY47" fmla="*/ 351077 h 39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62292" h="390085">
                  <a:moveTo>
                    <a:pt x="181878" y="58513"/>
                  </a:moveTo>
                  <a:cubicBezTo>
                    <a:pt x="187241" y="58513"/>
                    <a:pt x="191630" y="62901"/>
                    <a:pt x="191630" y="68265"/>
                  </a:cubicBezTo>
                  <a:cubicBezTo>
                    <a:pt x="191630" y="73629"/>
                    <a:pt x="187241" y="78017"/>
                    <a:pt x="181878" y="78017"/>
                  </a:cubicBezTo>
                  <a:cubicBezTo>
                    <a:pt x="176514" y="78017"/>
                    <a:pt x="172125" y="73629"/>
                    <a:pt x="172125" y="68265"/>
                  </a:cubicBezTo>
                  <a:cubicBezTo>
                    <a:pt x="172125" y="62901"/>
                    <a:pt x="176514" y="58513"/>
                    <a:pt x="181878" y="58513"/>
                  </a:cubicBezTo>
                  <a:close/>
                  <a:moveTo>
                    <a:pt x="240390" y="351077"/>
                  </a:moveTo>
                  <a:cubicBezTo>
                    <a:pt x="240390" y="345714"/>
                    <a:pt x="236002" y="341325"/>
                    <a:pt x="230638" y="341325"/>
                  </a:cubicBezTo>
                  <a:lnTo>
                    <a:pt x="196506" y="341325"/>
                  </a:lnTo>
                  <a:lnTo>
                    <a:pt x="196506" y="93621"/>
                  </a:lnTo>
                  <a:cubicBezTo>
                    <a:pt x="200894" y="91183"/>
                    <a:pt x="204795" y="87282"/>
                    <a:pt x="207233" y="82893"/>
                  </a:cubicBezTo>
                  <a:lnTo>
                    <a:pt x="300854" y="82893"/>
                  </a:lnTo>
                  <a:lnTo>
                    <a:pt x="273548" y="224299"/>
                  </a:lnTo>
                  <a:lnTo>
                    <a:pt x="293540" y="224299"/>
                  </a:lnTo>
                  <a:lnTo>
                    <a:pt x="314994" y="113125"/>
                  </a:lnTo>
                  <a:lnTo>
                    <a:pt x="342300" y="224299"/>
                  </a:lnTo>
                  <a:lnTo>
                    <a:pt x="362292" y="224299"/>
                  </a:lnTo>
                  <a:lnTo>
                    <a:pt x="326697" y="82893"/>
                  </a:lnTo>
                  <a:lnTo>
                    <a:pt x="333036" y="82893"/>
                  </a:lnTo>
                  <a:cubicBezTo>
                    <a:pt x="341325" y="82893"/>
                    <a:pt x="347664" y="76554"/>
                    <a:pt x="347664" y="68265"/>
                  </a:cubicBezTo>
                  <a:cubicBezTo>
                    <a:pt x="347664" y="59976"/>
                    <a:pt x="341325" y="53637"/>
                    <a:pt x="333036" y="53637"/>
                  </a:cubicBezTo>
                  <a:lnTo>
                    <a:pt x="207233" y="53637"/>
                  </a:lnTo>
                  <a:cubicBezTo>
                    <a:pt x="204795" y="49248"/>
                    <a:pt x="200894" y="45347"/>
                    <a:pt x="196506" y="42909"/>
                  </a:cubicBezTo>
                  <a:lnTo>
                    <a:pt x="196506" y="14628"/>
                  </a:lnTo>
                  <a:cubicBezTo>
                    <a:pt x="196506" y="6339"/>
                    <a:pt x="190167" y="0"/>
                    <a:pt x="181878" y="0"/>
                  </a:cubicBezTo>
                  <a:cubicBezTo>
                    <a:pt x="173588" y="0"/>
                    <a:pt x="167249" y="6339"/>
                    <a:pt x="167249" y="14628"/>
                  </a:cubicBezTo>
                  <a:lnTo>
                    <a:pt x="167249" y="42909"/>
                  </a:lnTo>
                  <a:cubicBezTo>
                    <a:pt x="162861" y="45347"/>
                    <a:pt x="158960" y="49248"/>
                    <a:pt x="156522" y="53637"/>
                  </a:cubicBezTo>
                  <a:lnTo>
                    <a:pt x="30719" y="53637"/>
                  </a:lnTo>
                  <a:cubicBezTo>
                    <a:pt x="22430" y="53637"/>
                    <a:pt x="16091" y="59976"/>
                    <a:pt x="16091" y="68265"/>
                  </a:cubicBezTo>
                  <a:cubicBezTo>
                    <a:pt x="16091" y="75092"/>
                    <a:pt x="20967" y="81430"/>
                    <a:pt x="27794" y="82406"/>
                  </a:cubicBezTo>
                  <a:lnTo>
                    <a:pt x="0" y="224299"/>
                  </a:lnTo>
                  <a:lnTo>
                    <a:pt x="19992" y="224299"/>
                  </a:lnTo>
                  <a:lnTo>
                    <a:pt x="41447" y="113125"/>
                  </a:lnTo>
                  <a:lnTo>
                    <a:pt x="69240" y="224299"/>
                  </a:lnTo>
                  <a:lnTo>
                    <a:pt x="89232" y="224299"/>
                  </a:lnTo>
                  <a:lnTo>
                    <a:pt x="53637" y="82893"/>
                  </a:lnTo>
                  <a:lnTo>
                    <a:pt x="156034" y="82893"/>
                  </a:lnTo>
                  <a:cubicBezTo>
                    <a:pt x="158472" y="87282"/>
                    <a:pt x="162373" y="91183"/>
                    <a:pt x="166762" y="93621"/>
                  </a:cubicBezTo>
                  <a:lnTo>
                    <a:pt x="166762" y="341325"/>
                  </a:lnTo>
                  <a:lnTo>
                    <a:pt x="132629" y="341325"/>
                  </a:lnTo>
                  <a:cubicBezTo>
                    <a:pt x="127266" y="341325"/>
                    <a:pt x="122877" y="345714"/>
                    <a:pt x="122877" y="351077"/>
                  </a:cubicBezTo>
                  <a:lnTo>
                    <a:pt x="122877" y="360829"/>
                  </a:lnTo>
                  <a:lnTo>
                    <a:pt x="64852" y="360829"/>
                  </a:lnTo>
                  <a:lnTo>
                    <a:pt x="64852" y="390086"/>
                  </a:lnTo>
                  <a:lnTo>
                    <a:pt x="298903" y="390086"/>
                  </a:lnTo>
                  <a:lnTo>
                    <a:pt x="298903" y="360829"/>
                  </a:lnTo>
                  <a:lnTo>
                    <a:pt x="240390" y="360829"/>
                  </a:lnTo>
                  <a:lnTo>
                    <a:pt x="240390" y="351077"/>
                  </a:lnTo>
                  <a:close/>
                </a:path>
              </a:pathLst>
            </a:custGeom>
            <a:solidFill>
              <a:schemeClr val="accent3"/>
            </a:solidFill>
            <a:ln w="4862" cap="flat">
              <a:noFill/>
              <a:prstDash val="solid"/>
              <a:miter/>
            </a:ln>
          </p:spPr>
          <p:txBody>
            <a:bodyPr rtlCol="0" anchor="ctr"/>
            <a:lstStyle/>
            <a:p>
              <a:endParaRPr lang="de-DE"/>
            </a:p>
          </p:txBody>
        </p:sp>
        <p:sp>
          <p:nvSpPr>
            <p:cNvPr id="39" name="Freeform: Shape 38">
              <a:extLst>
                <a:ext uri="{FF2B5EF4-FFF2-40B4-BE49-F238E27FC236}">
                  <a16:creationId xmlns:a16="http://schemas.microsoft.com/office/drawing/2014/main" xmlns="" id="{7817B5BA-89A3-4139-890E-05C5FF0B809C}"/>
                </a:ext>
              </a:extLst>
            </p:cNvPr>
            <p:cNvSpPr/>
            <p:nvPr/>
          </p:nvSpPr>
          <p:spPr>
            <a:xfrm>
              <a:off x="3381472" y="3540833"/>
              <a:ext cx="117025" cy="29256"/>
            </a:xfrm>
            <a:custGeom>
              <a:avLst/>
              <a:gdLst>
                <a:gd name="connsiteX0" fmla="*/ 117026 w 117025"/>
                <a:gd name="connsiteY0" fmla="*/ 0 h 29256"/>
                <a:gd name="connsiteX1" fmla="*/ 0 w 117025"/>
                <a:gd name="connsiteY1" fmla="*/ 0 h 29256"/>
                <a:gd name="connsiteX2" fmla="*/ 58513 w 117025"/>
                <a:gd name="connsiteY2" fmla="*/ 29256 h 29256"/>
                <a:gd name="connsiteX3" fmla="*/ 117026 w 117025"/>
                <a:gd name="connsiteY3" fmla="*/ 0 h 29256"/>
              </a:gdLst>
              <a:ahLst/>
              <a:cxnLst>
                <a:cxn ang="0">
                  <a:pos x="connsiteX0" y="connsiteY0"/>
                </a:cxn>
                <a:cxn ang="0">
                  <a:pos x="connsiteX1" y="connsiteY1"/>
                </a:cxn>
                <a:cxn ang="0">
                  <a:pos x="connsiteX2" y="connsiteY2"/>
                </a:cxn>
                <a:cxn ang="0">
                  <a:pos x="connsiteX3" y="connsiteY3"/>
                </a:cxn>
              </a:cxnLst>
              <a:rect l="l" t="t" r="r" b="b"/>
              <a:pathLst>
                <a:path w="117025" h="29256">
                  <a:moveTo>
                    <a:pt x="117026" y="0"/>
                  </a:moveTo>
                  <a:lnTo>
                    <a:pt x="0" y="0"/>
                  </a:lnTo>
                  <a:cubicBezTo>
                    <a:pt x="0" y="16091"/>
                    <a:pt x="26331" y="29256"/>
                    <a:pt x="58513" y="29256"/>
                  </a:cubicBezTo>
                  <a:cubicBezTo>
                    <a:pt x="90695" y="29256"/>
                    <a:pt x="117026" y="16091"/>
                    <a:pt x="117026" y="0"/>
                  </a:cubicBezTo>
                  <a:close/>
                </a:path>
              </a:pathLst>
            </a:custGeom>
            <a:solidFill>
              <a:schemeClr val="accent3"/>
            </a:solidFill>
            <a:ln w="4862" cap="flat">
              <a:noFill/>
              <a:prstDash val="solid"/>
              <a:miter/>
            </a:ln>
          </p:spPr>
          <p:txBody>
            <a:bodyPr rtlCol="0" anchor="ctr"/>
            <a:lstStyle/>
            <a:p>
              <a:endParaRPr lang="de-DE"/>
            </a:p>
          </p:txBody>
        </p:sp>
        <p:sp>
          <p:nvSpPr>
            <p:cNvPr id="44" name="Freeform: Shape 43">
              <a:extLst>
                <a:ext uri="{FF2B5EF4-FFF2-40B4-BE49-F238E27FC236}">
                  <a16:creationId xmlns:a16="http://schemas.microsoft.com/office/drawing/2014/main" xmlns="" id="{54B59953-39DF-4A22-9A55-3AA9BE945506}"/>
                </a:ext>
              </a:extLst>
            </p:cNvPr>
            <p:cNvSpPr/>
            <p:nvPr/>
          </p:nvSpPr>
          <p:spPr>
            <a:xfrm>
              <a:off x="3654532" y="3540833"/>
              <a:ext cx="117025" cy="29256"/>
            </a:xfrm>
            <a:custGeom>
              <a:avLst/>
              <a:gdLst>
                <a:gd name="connsiteX0" fmla="*/ 0 w 117025"/>
                <a:gd name="connsiteY0" fmla="*/ 0 h 29256"/>
                <a:gd name="connsiteX1" fmla="*/ 58513 w 117025"/>
                <a:gd name="connsiteY1" fmla="*/ 29256 h 29256"/>
                <a:gd name="connsiteX2" fmla="*/ 117026 w 117025"/>
                <a:gd name="connsiteY2" fmla="*/ 0 h 29256"/>
                <a:gd name="connsiteX3" fmla="*/ 0 w 117025"/>
                <a:gd name="connsiteY3" fmla="*/ 0 h 29256"/>
              </a:gdLst>
              <a:ahLst/>
              <a:cxnLst>
                <a:cxn ang="0">
                  <a:pos x="connsiteX0" y="connsiteY0"/>
                </a:cxn>
                <a:cxn ang="0">
                  <a:pos x="connsiteX1" y="connsiteY1"/>
                </a:cxn>
                <a:cxn ang="0">
                  <a:pos x="connsiteX2" y="connsiteY2"/>
                </a:cxn>
                <a:cxn ang="0">
                  <a:pos x="connsiteX3" y="connsiteY3"/>
                </a:cxn>
              </a:cxnLst>
              <a:rect l="l" t="t" r="r" b="b"/>
              <a:pathLst>
                <a:path w="117025" h="29256">
                  <a:moveTo>
                    <a:pt x="0" y="0"/>
                  </a:moveTo>
                  <a:cubicBezTo>
                    <a:pt x="0" y="16091"/>
                    <a:pt x="26331" y="29256"/>
                    <a:pt x="58513" y="29256"/>
                  </a:cubicBezTo>
                  <a:cubicBezTo>
                    <a:pt x="90695" y="29256"/>
                    <a:pt x="117026" y="16091"/>
                    <a:pt x="117026" y="0"/>
                  </a:cubicBezTo>
                  <a:lnTo>
                    <a:pt x="0" y="0"/>
                  </a:lnTo>
                  <a:close/>
                </a:path>
              </a:pathLst>
            </a:custGeom>
            <a:solidFill>
              <a:schemeClr val="accent3"/>
            </a:solidFill>
            <a:ln w="4862" cap="flat">
              <a:noFill/>
              <a:prstDash val="solid"/>
              <a:miter/>
            </a:ln>
          </p:spPr>
          <p:txBody>
            <a:bodyPr rtlCol="0" anchor="ctr"/>
            <a:lstStyle/>
            <a:p>
              <a:endParaRPr lang="de-DE"/>
            </a:p>
          </p:txBody>
        </p:sp>
      </p:grpSp>
      <p:grpSp>
        <p:nvGrpSpPr>
          <p:cNvPr id="45" name="Graphic 35" descr="Thumbs up sign">
            <a:extLst>
              <a:ext uri="{FF2B5EF4-FFF2-40B4-BE49-F238E27FC236}">
                <a16:creationId xmlns:a16="http://schemas.microsoft.com/office/drawing/2014/main" xmlns="" id="{C8DB38CB-BA67-4370-A2BC-34D8C2C4B892}"/>
              </a:ext>
            </a:extLst>
          </p:cNvPr>
          <p:cNvGrpSpPr/>
          <p:nvPr/>
        </p:nvGrpSpPr>
        <p:grpSpPr>
          <a:xfrm>
            <a:off x="4069751" y="5502515"/>
            <a:ext cx="137373" cy="148941"/>
            <a:chOff x="4069751" y="5502515"/>
            <a:chExt cx="137373" cy="148941"/>
          </a:xfrm>
        </p:grpSpPr>
        <p:sp>
          <p:nvSpPr>
            <p:cNvPr id="46" name="Freeform: Shape 45">
              <a:extLst>
                <a:ext uri="{FF2B5EF4-FFF2-40B4-BE49-F238E27FC236}">
                  <a16:creationId xmlns:a16="http://schemas.microsoft.com/office/drawing/2014/main" xmlns="" id="{0752F191-F529-4F1A-A028-2FDFD7E738B4}"/>
                </a:ext>
              </a:extLst>
            </p:cNvPr>
            <p:cNvSpPr/>
            <p:nvPr/>
          </p:nvSpPr>
          <p:spPr>
            <a:xfrm>
              <a:off x="4116972" y="5522684"/>
              <a:ext cx="78703" cy="108602"/>
            </a:xfrm>
            <a:custGeom>
              <a:avLst/>
              <a:gdLst>
                <a:gd name="connsiteX0" fmla="*/ 78703 w 78703"/>
                <a:gd name="connsiteY0" fmla="*/ 52750 h 108602"/>
                <a:gd name="connsiteX1" fmla="*/ 70117 w 78703"/>
                <a:gd name="connsiteY1" fmla="*/ 43441 h 108602"/>
                <a:gd name="connsiteX2" fmla="*/ 42929 w 78703"/>
                <a:gd name="connsiteY2" fmla="*/ 43441 h 108602"/>
                <a:gd name="connsiteX3" fmla="*/ 38636 w 78703"/>
                <a:gd name="connsiteY3" fmla="*/ 38942 h 108602"/>
                <a:gd name="connsiteX4" fmla="*/ 42929 w 78703"/>
                <a:gd name="connsiteY4" fmla="*/ 9309 h 108602"/>
                <a:gd name="connsiteX5" fmla="*/ 34343 w 78703"/>
                <a:gd name="connsiteY5" fmla="*/ 0 h 108602"/>
                <a:gd name="connsiteX6" fmla="*/ 25757 w 78703"/>
                <a:gd name="connsiteY6" fmla="*/ 9309 h 108602"/>
                <a:gd name="connsiteX7" fmla="*/ 0 w 78703"/>
                <a:gd name="connsiteY7" fmla="*/ 46544 h 108602"/>
                <a:gd name="connsiteX8" fmla="*/ 0 w 78703"/>
                <a:gd name="connsiteY8" fmla="*/ 96191 h 108602"/>
                <a:gd name="connsiteX9" fmla="*/ 30050 w 78703"/>
                <a:gd name="connsiteY9" fmla="*/ 108603 h 108602"/>
                <a:gd name="connsiteX10" fmla="*/ 55808 w 78703"/>
                <a:gd name="connsiteY10" fmla="*/ 108603 h 108602"/>
                <a:gd name="connsiteX11" fmla="*/ 64394 w 78703"/>
                <a:gd name="connsiteY11" fmla="*/ 99294 h 108602"/>
                <a:gd name="connsiteX12" fmla="*/ 62104 w 78703"/>
                <a:gd name="connsiteY12" fmla="*/ 93088 h 108602"/>
                <a:gd name="connsiteX13" fmla="*/ 62963 w 78703"/>
                <a:gd name="connsiteY13" fmla="*/ 93088 h 108602"/>
                <a:gd name="connsiteX14" fmla="*/ 71548 w 78703"/>
                <a:gd name="connsiteY14" fmla="*/ 83779 h 108602"/>
                <a:gd name="connsiteX15" fmla="*/ 69116 w 78703"/>
                <a:gd name="connsiteY15" fmla="*/ 77263 h 108602"/>
                <a:gd name="connsiteX16" fmla="*/ 75841 w 78703"/>
                <a:gd name="connsiteY16" fmla="*/ 68265 h 108602"/>
                <a:gd name="connsiteX17" fmla="*/ 73123 w 78703"/>
                <a:gd name="connsiteY17" fmla="*/ 61438 h 108602"/>
                <a:gd name="connsiteX18" fmla="*/ 78703 w 78703"/>
                <a:gd name="connsiteY18" fmla="*/ 52750 h 10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703" h="108602">
                  <a:moveTo>
                    <a:pt x="78703" y="52750"/>
                  </a:moveTo>
                  <a:cubicBezTo>
                    <a:pt x="78703" y="47630"/>
                    <a:pt x="74840" y="43441"/>
                    <a:pt x="70117" y="43441"/>
                  </a:cubicBezTo>
                  <a:lnTo>
                    <a:pt x="42929" y="43441"/>
                  </a:lnTo>
                  <a:cubicBezTo>
                    <a:pt x="40640" y="43441"/>
                    <a:pt x="38779" y="41424"/>
                    <a:pt x="38636" y="38942"/>
                  </a:cubicBezTo>
                  <a:cubicBezTo>
                    <a:pt x="38779" y="36149"/>
                    <a:pt x="42929" y="30564"/>
                    <a:pt x="42929" y="9309"/>
                  </a:cubicBezTo>
                  <a:cubicBezTo>
                    <a:pt x="42929" y="4189"/>
                    <a:pt x="39065" y="0"/>
                    <a:pt x="34343" y="0"/>
                  </a:cubicBezTo>
                  <a:cubicBezTo>
                    <a:pt x="29621" y="0"/>
                    <a:pt x="25757" y="4189"/>
                    <a:pt x="25757" y="9309"/>
                  </a:cubicBezTo>
                  <a:cubicBezTo>
                    <a:pt x="25757" y="32891"/>
                    <a:pt x="429" y="46234"/>
                    <a:pt x="0" y="46544"/>
                  </a:cubicBezTo>
                  <a:lnTo>
                    <a:pt x="0" y="96191"/>
                  </a:lnTo>
                  <a:cubicBezTo>
                    <a:pt x="10160" y="96191"/>
                    <a:pt x="10875" y="108603"/>
                    <a:pt x="30050" y="108603"/>
                  </a:cubicBezTo>
                  <a:cubicBezTo>
                    <a:pt x="36490" y="108603"/>
                    <a:pt x="55808" y="108603"/>
                    <a:pt x="55808" y="108603"/>
                  </a:cubicBezTo>
                  <a:cubicBezTo>
                    <a:pt x="60530" y="108603"/>
                    <a:pt x="64394" y="104414"/>
                    <a:pt x="64394" y="99294"/>
                  </a:cubicBezTo>
                  <a:cubicBezTo>
                    <a:pt x="64394" y="96812"/>
                    <a:pt x="63535" y="94640"/>
                    <a:pt x="62104" y="93088"/>
                  </a:cubicBezTo>
                  <a:cubicBezTo>
                    <a:pt x="62390" y="93088"/>
                    <a:pt x="62676" y="93088"/>
                    <a:pt x="62963" y="93088"/>
                  </a:cubicBezTo>
                  <a:cubicBezTo>
                    <a:pt x="67685" y="93088"/>
                    <a:pt x="71548" y="88899"/>
                    <a:pt x="71548" y="83779"/>
                  </a:cubicBezTo>
                  <a:cubicBezTo>
                    <a:pt x="71548" y="81297"/>
                    <a:pt x="70690" y="78970"/>
                    <a:pt x="69116" y="77263"/>
                  </a:cubicBezTo>
                  <a:cubicBezTo>
                    <a:pt x="72979" y="76332"/>
                    <a:pt x="75841" y="72609"/>
                    <a:pt x="75841" y="68265"/>
                  </a:cubicBezTo>
                  <a:cubicBezTo>
                    <a:pt x="75841" y="65627"/>
                    <a:pt x="74840" y="63145"/>
                    <a:pt x="73123" y="61438"/>
                  </a:cubicBezTo>
                  <a:cubicBezTo>
                    <a:pt x="76414" y="60197"/>
                    <a:pt x="78703" y="56784"/>
                    <a:pt x="78703" y="52750"/>
                  </a:cubicBezTo>
                  <a:close/>
                </a:path>
              </a:pathLst>
            </a:custGeom>
            <a:solidFill>
              <a:schemeClr val="accent3"/>
            </a:solidFill>
            <a:ln w="1389" cap="flat">
              <a:noFill/>
              <a:prstDash val="solid"/>
              <a:miter/>
            </a:ln>
          </p:spPr>
          <p:txBody>
            <a:bodyPr rtlCol="0" anchor="ctr"/>
            <a:lstStyle/>
            <a:p>
              <a:endParaRPr lang="de-DE"/>
            </a:p>
          </p:txBody>
        </p:sp>
        <p:sp>
          <p:nvSpPr>
            <p:cNvPr id="47" name="Freeform: Shape 46">
              <a:extLst>
                <a:ext uri="{FF2B5EF4-FFF2-40B4-BE49-F238E27FC236}">
                  <a16:creationId xmlns:a16="http://schemas.microsoft.com/office/drawing/2014/main" xmlns="" id="{E78E8F8C-7C5E-43E7-BA38-2490098EB5AC}"/>
                </a:ext>
              </a:extLst>
            </p:cNvPr>
            <p:cNvSpPr/>
            <p:nvPr/>
          </p:nvSpPr>
          <p:spPr>
            <a:xfrm>
              <a:off x="4081198" y="5561470"/>
              <a:ext cx="27188" cy="65161"/>
            </a:xfrm>
            <a:custGeom>
              <a:avLst/>
              <a:gdLst>
                <a:gd name="connsiteX0" fmla="*/ 21465 w 27188"/>
                <a:gd name="connsiteY0" fmla="*/ 0 h 65161"/>
                <a:gd name="connsiteX1" fmla="*/ 0 w 27188"/>
                <a:gd name="connsiteY1" fmla="*/ 0 h 65161"/>
                <a:gd name="connsiteX2" fmla="*/ 0 w 27188"/>
                <a:gd name="connsiteY2" fmla="*/ 65162 h 65161"/>
                <a:gd name="connsiteX3" fmla="*/ 21465 w 27188"/>
                <a:gd name="connsiteY3" fmla="*/ 65162 h 65161"/>
                <a:gd name="connsiteX4" fmla="*/ 27188 w 27188"/>
                <a:gd name="connsiteY4" fmla="*/ 58956 h 65161"/>
                <a:gd name="connsiteX5" fmla="*/ 27188 w 27188"/>
                <a:gd name="connsiteY5" fmla="*/ 6206 h 65161"/>
                <a:gd name="connsiteX6" fmla="*/ 21465 w 27188"/>
                <a:gd name="connsiteY6" fmla="*/ 0 h 65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88" h="65161">
                  <a:moveTo>
                    <a:pt x="21465" y="0"/>
                  </a:moveTo>
                  <a:lnTo>
                    <a:pt x="0" y="0"/>
                  </a:lnTo>
                  <a:lnTo>
                    <a:pt x="0" y="65162"/>
                  </a:lnTo>
                  <a:lnTo>
                    <a:pt x="21465" y="65162"/>
                  </a:lnTo>
                  <a:cubicBezTo>
                    <a:pt x="24613" y="65162"/>
                    <a:pt x="27188" y="62369"/>
                    <a:pt x="27188" y="58956"/>
                  </a:cubicBezTo>
                  <a:lnTo>
                    <a:pt x="27188" y="6206"/>
                  </a:lnTo>
                  <a:cubicBezTo>
                    <a:pt x="27188" y="2793"/>
                    <a:pt x="24613" y="0"/>
                    <a:pt x="21465" y="0"/>
                  </a:cubicBezTo>
                  <a:close/>
                </a:path>
              </a:pathLst>
            </a:custGeom>
            <a:solidFill>
              <a:schemeClr val="accent3"/>
            </a:solidFill>
            <a:ln w="1389" cap="flat">
              <a:noFill/>
              <a:prstDash val="solid"/>
              <a:miter/>
            </a:ln>
          </p:spPr>
          <p:txBody>
            <a:bodyPr rtlCol="0" anchor="ctr"/>
            <a:lstStyle/>
            <a:p>
              <a:endParaRPr lang="de-DE"/>
            </a:p>
          </p:txBody>
        </p:sp>
      </p:grpSp>
      <p:grpSp>
        <p:nvGrpSpPr>
          <p:cNvPr id="48" name="Graphic 34" descr="Theatre">
            <a:extLst>
              <a:ext uri="{FF2B5EF4-FFF2-40B4-BE49-F238E27FC236}">
                <a16:creationId xmlns:a16="http://schemas.microsoft.com/office/drawing/2014/main" xmlns="" id="{9DB538A2-DE1C-4F23-A00F-150A1A5454D1}"/>
              </a:ext>
            </a:extLst>
          </p:cNvPr>
          <p:cNvGrpSpPr/>
          <p:nvPr/>
        </p:nvGrpSpPr>
        <p:grpSpPr>
          <a:xfrm>
            <a:off x="3943476" y="5428672"/>
            <a:ext cx="378446" cy="410315"/>
            <a:chOff x="3943476" y="5428672"/>
            <a:chExt cx="378446" cy="410315"/>
          </a:xfrm>
        </p:grpSpPr>
        <p:sp>
          <p:nvSpPr>
            <p:cNvPr id="49" name="Freeform: Shape 48">
              <a:extLst>
                <a:ext uri="{FF2B5EF4-FFF2-40B4-BE49-F238E27FC236}">
                  <a16:creationId xmlns:a16="http://schemas.microsoft.com/office/drawing/2014/main" xmlns="" id="{D9DC74CB-E299-4C08-80FF-C546C3E8A459}"/>
                </a:ext>
              </a:extLst>
            </p:cNvPr>
            <p:cNvSpPr/>
            <p:nvPr/>
          </p:nvSpPr>
          <p:spPr>
            <a:xfrm>
              <a:off x="3975013" y="5723585"/>
              <a:ext cx="94611" cy="55563"/>
            </a:xfrm>
            <a:custGeom>
              <a:avLst/>
              <a:gdLst>
                <a:gd name="connsiteX0" fmla="*/ 78843 w 94611"/>
                <a:gd name="connsiteY0" fmla="*/ 12822 h 55563"/>
                <a:gd name="connsiteX1" fmla="*/ 78449 w 94611"/>
                <a:gd name="connsiteY1" fmla="*/ 12822 h 55563"/>
                <a:gd name="connsiteX2" fmla="*/ 63074 w 94611"/>
                <a:gd name="connsiteY2" fmla="*/ 0 h 55563"/>
                <a:gd name="connsiteX3" fmla="*/ 31537 w 94611"/>
                <a:gd name="connsiteY3" fmla="*/ 0 h 55563"/>
                <a:gd name="connsiteX4" fmla="*/ 16163 w 94611"/>
                <a:gd name="connsiteY4" fmla="*/ 12822 h 55563"/>
                <a:gd name="connsiteX5" fmla="*/ 15769 w 94611"/>
                <a:gd name="connsiteY5" fmla="*/ 12822 h 55563"/>
                <a:gd name="connsiteX6" fmla="*/ 0 w 94611"/>
                <a:gd name="connsiteY6" fmla="*/ 29919 h 55563"/>
                <a:gd name="connsiteX7" fmla="*/ 7884 w 94611"/>
                <a:gd name="connsiteY7" fmla="*/ 55563 h 55563"/>
                <a:gd name="connsiteX8" fmla="*/ 86727 w 94611"/>
                <a:gd name="connsiteY8" fmla="*/ 55563 h 55563"/>
                <a:gd name="connsiteX9" fmla="*/ 94612 w 94611"/>
                <a:gd name="connsiteY9" fmla="*/ 29919 h 55563"/>
                <a:gd name="connsiteX10" fmla="*/ 78843 w 94611"/>
                <a:gd name="connsiteY10" fmla="*/ 12822 h 5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611" h="55563">
                  <a:moveTo>
                    <a:pt x="78843" y="12822"/>
                  </a:moveTo>
                  <a:lnTo>
                    <a:pt x="78449" y="12822"/>
                  </a:lnTo>
                  <a:cubicBezTo>
                    <a:pt x="76872" y="5556"/>
                    <a:pt x="70564" y="0"/>
                    <a:pt x="63074" y="0"/>
                  </a:cubicBezTo>
                  <a:lnTo>
                    <a:pt x="31537" y="0"/>
                  </a:lnTo>
                  <a:cubicBezTo>
                    <a:pt x="24047" y="0"/>
                    <a:pt x="18134" y="5556"/>
                    <a:pt x="16163" y="12822"/>
                  </a:cubicBezTo>
                  <a:lnTo>
                    <a:pt x="15769" y="12822"/>
                  </a:lnTo>
                  <a:cubicBezTo>
                    <a:pt x="7096" y="12822"/>
                    <a:pt x="0" y="20516"/>
                    <a:pt x="0" y="29919"/>
                  </a:cubicBezTo>
                  <a:lnTo>
                    <a:pt x="7884" y="55563"/>
                  </a:lnTo>
                  <a:lnTo>
                    <a:pt x="86727" y="55563"/>
                  </a:lnTo>
                  <a:lnTo>
                    <a:pt x="94612" y="29919"/>
                  </a:lnTo>
                  <a:cubicBezTo>
                    <a:pt x="94612" y="20516"/>
                    <a:pt x="87516" y="12822"/>
                    <a:pt x="78843" y="12822"/>
                  </a:cubicBezTo>
                  <a:close/>
                </a:path>
              </a:pathLst>
            </a:custGeom>
            <a:solidFill>
              <a:schemeClr val="accent3"/>
            </a:solidFill>
            <a:ln w="3870" cap="flat">
              <a:noFill/>
              <a:prstDash val="solid"/>
              <a:miter/>
            </a:ln>
          </p:spPr>
          <p:txBody>
            <a:bodyPr rtlCol="0" anchor="ctr"/>
            <a:lstStyle/>
            <a:p>
              <a:endParaRPr lang="de-DE"/>
            </a:p>
          </p:txBody>
        </p:sp>
        <p:sp>
          <p:nvSpPr>
            <p:cNvPr id="50" name="Freeform: Shape 49">
              <a:extLst>
                <a:ext uri="{FF2B5EF4-FFF2-40B4-BE49-F238E27FC236}">
                  <a16:creationId xmlns:a16="http://schemas.microsoft.com/office/drawing/2014/main" xmlns="" id="{AA7DB310-4A27-431B-AB5F-3A0808D364D9}"/>
                </a:ext>
              </a:extLst>
            </p:cNvPr>
            <p:cNvSpPr/>
            <p:nvPr/>
          </p:nvSpPr>
          <p:spPr>
            <a:xfrm>
              <a:off x="4002608" y="5672296"/>
              <a:ext cx="39421" cy="42741"/>
            </a:xfrm>
            <a:custGeom>
              <a:avLst/>
              <a:gdLst>
                <a:gd name="connsiteX0" fmla="*/ 39421 w 39421"/>
                <a:gd name="connsiteY0" fmla="*/ 21371 h 42741"/>
                <a:gd name="connsiteX1" fmla="*/ 19711 w 39421"/>
                <a:gd name="connsiteY1" fmla="*/ 42741 h 42741"/>
                <a:gd name="connsiteX2" fmla="*/ 0 w 39421"/>
                <a:gd name="connsiteY2" fmla="*/ 21371 h 42741"/>
                <a:gd name="connsiteX3" fmla="*/ 19711 w 39421"/>
                <a:gd name="connsiteY3" fmla="*/ 0 h 42741"/>
                <a:gd name="connsiteX4" fmla="*/ 39421 w 39421"/>
                <a:gd name="connsiteY4" fmla="*/ 21371 h 42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21" h="42741">
                  <a:moveTo>
                    <a:pt x="39421" y="21371"/>
                  </a:moveTo>
                  <a:cubicBezTo>
                    <a:pt x="39421" y="33173"/>
                    <a:pt x="30597" y="42741"/>
                    <a:pt x="19711" y="42741"/>
                  </a:cubicBezTo>
                  <a:cubicBezTo>
                    <a:pt x="8825" y="42741"/>
                    <a:pt x="0" y="33173"/>
                    <a:pt x="0" y="21371"/>
                  </a:cubicBezTo>
                  <a:cubicBezTo>
                    <a:pt x="0" y="9568"/>
                    <a:pt x="8825" y="0"/>
                    <a:pt x="19711" y="0"/>
                  </a:cubicBezTo>
                  <a:cubicBezTo>
                    <a:pt x="30597" y="0"/>
                    <a:pt x="39421" y="9568"/>
                    <a:pt x="39421" y="21371"/>
                  </a:cubicBezTo>
                  <a:close/>
                </a:path>
              </a:pathLst>
            </a:custGeom>
            <a:solidFill>
              <a:schemeClr val="accent3"/>
            </a:solidFill>
            <a:ln w="3870" cap="flat">
              <a:noFill/>
              <a:prstDash val="solid"/>
              <a:miter/>
            </a:ln>
          </p:spPr>
          <p:txBody>
            <a:bodyPr rtlCol="0" anchor="ctr"/>
            <a:lstStyle/>
            <a:p>
              <a:endParaRPr lang="de-DE"/>
            </a:p>
          </p:txBody>
        </p:sp>
        <p:sp>
          <p:nvSpPr>
            <p:cNvPr id="51" name="Freeform: Shape 50">
              <a:extLst>
                <a:ext uri="{FF2B5EF4-FFF2-40B4-BE49-F238E27FC236}">
                  <a16:creationId xmlns:a16="http://schemas.microsoft.com/office/drawing/2014/main" xmlns="" id="{7D5CF0A0-2BA7-4832-9A60-28AB9F61E5EF}"/>
                </a:ext>
              </a:extLst>
            </p:cNvPr>
            <p:cNvSpPr/>
            <p:nvPr/>
          </p:nvSpPr>
          <p:spPr>
            <a:xfrm>
              <a:off x="4085393" y="5723585"/>
              <a:ext cx="94611" cy="55563"/>
            </a:xfrm>
            <a:custGeom>
              <a:avLst/>
              <a:gdLst>
                <a:gd name="connsiteX0" fmla="*/ 78843 w 94611"/>
                <a:gd name="connsiteY0" fmla="*/ 12822 h 55563"/>
                <a:gd name="connsiteX1" fmla="*/ 78843 w 94611"/>
                <a:gd name="connsiteY1" fmla="*/ 12822 h 55563"/>
                <a:gd name="connsiteX2" fmla="*/ 63074 w 94611"/>
                <a:gd name="connsiteY2" fmla="*/ 0 h 55563"/>
                <a:gd name="connsiteX3" fmla="*/ 31537 w 94611"/>
                <a:gd name="connsiteY3" fmla="*/ 0 h 55563"/>
                <a:gd name="connsiteX4" fmla="*/ 16163 w 94611"/>
                <a:gd name="connsiteY4" fmla="*/ 12822 h 55563"/>
                <a:gd name="connsiteX5" fmla="*/ 15769 w 94611"/>
                <a:gd name="connsiteY5" fmla="*/ 12822 h 55563"/>
                <a:gd name="connsiteX6" fmla="*/ 0 w 94611"/>
                <a:gd name="connsiteY6" fmla="*/ 29919 h 55563"/>
                <a:gd name="connsiteX7" fmla="*/ 7884 w 94611"/>
                <a:gd name="connsiteY7" fmla="*/ 55563 h 55563"/>
                <a:gd name="connsiteX8" fmla="*/ 86727 w 94611"/>
                <a:gd name="connsiteY8" fmla="*/ 55563 h 55563"/>
                <a:gd name="connsiteX9" fmla="*/ 94612 w 94611"/>
                <a:gd name="connsiteY9" fmla="*/ 29919 h 55563"/>
                <a:gd name="connsiteX10" fmla="*/ 78843 w 94611"/>
                <a:gd name="connsiteY10" fmla="*/ 12822 h 5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611" h="55563">
                  <a:moveTo>
                    <a:pt x="78843" y="12822"/>
                  </a:moveTo>
                  <a:lnTo>
                    <a:pt x="78843" y="12822"/>
                  </a:lnTo>
                  <a:cubicBezTo>
                    <a:pt x="76872" y="5556"/>
                    <a:pt x="70564" y="0"/>
                    <a:pt x="63074" y="0"/>
                  </a:cubicBezTo>
                  <a:lnTo>
                    <a:pt x="31537" y="0"/>
                  </a:lnTo>
                  <a:cubicBezTo>
                    <a:pt x="24047" y="0"/>
                    <a:pt x="18134" y="5556"/>
                    <a:pt x="16163" y="12822"/>
                  </a:cubicBezTo>
                  <a:lnTo>
                    <a:pt x="15769" y="12822"/>
                  </a:lnTo>
                  <a:cubicBezTo>
                    <a:pt x="7096" y="12822"/>
                    <a:pt x="0" y="20516"/>
                    <a:pt x="0" y="29919"/>
                  </a:cubicBezTo>
                  <a:lnTo>
                    <a:pt x="7884" y="55563"/>
                  </a:lnTo>
                  <a:lnTo>
                    <a:pt x="86727" y="55563"/>
                  </a:lnTo>
                  <a:lnTo>
                    <a:pt x="94612" y="29919"/>
                  </a:lnTo>
                  <a:cubicBezTo>
                    <a:pt x="94612" y="20516"/>
                    <a:pt x="87516" y="12822"/>
                    <a:pt x="78843" y="12822"/>
                  </a:cubicBezTo>
                  <a:close/>
                </a:path>
              </a:pathLst>
            </a:custGeom>
            <a:solidFill>
              <a:schemeClr val="accent3"/>
            </a:solidFill>
            <a:ln w="3870" cap="flat">
              <a:noFill/>
              <a:prstDash val="solid"/>
              <a:miter/>
            </a:ln>
          </p:spPr>
          <p:txBody>
            <a:bodyPr rtlCol="0" anchor="ctr"/>
            <a:lstStyle/>
            <a:p>
              <a:endParaRPr lang="de-DE"/>
            </a:p>
          </p:txBody>
        </p:sp>
        <p:sp>
          <p:nvSpPr>
            <p:cNvPr id="58" name="Freeform: Shape 57">
              <a:extLst>
                <a:ext uri="{FF2B5EF4-FFF2-40B4-BE49-F238E27FC236}">
                  <a16:creationId xmlns:a16="http://schemas.microsoft.com/office/drawing/2014/main" xmlns="" id="{7FA5E38C-CF58-4DC7-BF0E-D9617019168D}"/>
                </a:ext>
              </a:extLst>
            </p:cNvPr>
            <p:cNvSpPr/>
            <p:nvPr/>
          </p:nvSpPr>
          <p:spPr>
            <a:xfrm>
              <a:off x="4112988" y="5672296"/>
              <a:ext cx="39421" cy="42741"/>
            </a:xfrm>
            <a:custGeom>
              <a:avLst/>
              <a:gdLst>
                <a:gd name="connsiteX0" fmla="*/ 39421 w 39421"/>
                <a:gd name="connsiteY0" fmla="*/ 21371 h 42741"/>
                <a:gd name="connsiteX1" fmla="*/ 19711 w 39421"/>
                <a:gd name="connsiteY1" fmla="*/ 42741 h 42741"/>
                <a:gd name="connsiteX2" fmla="*/ 0 w 39421"/>
                <a:gd name="connsiteY2" fmla="*/ 21371 h 42741"/>
                <a:gd name="connsiteX3" fmla="*/ 19711 w 39421"/>
                <a:gd name="connsiteY3" fmla="*/ 0 h 42741"/>
                <a:gd name="connsiteX4" fmla="*/ 39421 w 39421"/>
                <a:gd name="connsiteY4" fmla="*/ 21371 h 42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21" h="42741">
                  <a:moveTo>
                    <a:pt x="39421" y="21371"/>
                  </a:moveTo>
                  <a:cubicBezTo>
                    <a:pt x="39421" y="33173"/>
                    <a:pt x="30597" y="42741"/>
                    <a:pt x="19711" y="42741"/>
                  </a:cubicBezTo>
                  <a:cubicBezTo>
                    <a:pt x="8825" y="42741"/>
                    <a:pt x="0" y="33173"/>
                    <a:pt x="0" y="21371"/>
                  </a:cubicBezTo>
                  <a:cubicBezTo>
                    <a:pt x="0" y="9568"/>
                    <a:pt x="8825" y="0"/>
                    <a:pt x="19711" y="0"/>
                  </a:cubicBezTo>
                  <a:cubicBezTo>
                    <a:pt x="30597" y="0"/>
                    <a:pt x="39421" y="9568"/>
                    <a:pt x="39421" y="21371"/>
                  </a:cubicBezTo>
                  <a:close/>
                </a:path>
              </a:pathLst>
            </a:custGeom>
            <a:solidFill>
              <a:schemeClr val="accent3"/>
            </a:solidFill>
            <a:ln w="3870" cap="flat">
              <a:noFill/>
              <a:prstDash val="solid"/>
              <a:miter/>
            </a:ln>
          </p:spPr>
          <p:txBody>
            <a:bodyPr rtlCol="0" anchor="ctr"/>
            <a:lstStyle/>
            <a:p>
              <a:endParaRPr lang="de-DE"/>
            </a:p>
          </p:txBody>
        </p:sp>
        <p:sp>
          <p:nvSpPr>
            <p:cNvPr id="59" name="Freeform: Shape 58">
              <a:extLst>
                <a:ext uri="{FF2B5EF4-FFF2-40B4-BE49-F238E27FC236}">
                  <a16:creationId xmlns:a16="http://schemas.microsoft.com/office/drawing/2014/main" xmlns="" id="{B7011316-7F88-4050-BA95-A257135F63F7}"/>
                </a:ext>
              </a:extLst>
            </p:cNvPr>
            <p:cNvSpPr/>
            <p:nvPr/>
          </p:nvSpPr>
          <p:spPr>
            <a:xfrm>
              <a:off x="4195773" y="5723585"/>
              <a:ext cx="94611" cy="55563"/>
            </a:xfrm>
            <a:custGeom>
              <a:avLst/>
              <a:gdLst>
                <a:gd name="connsiteX0" fmla="*/ 78843 w 94611"/>
                <a:gd name="connsiteY0" fmla="*/ 12822 h 55563"/>
                <a:gd name="connsiteX1" fmla="*/ 78843 w 94611"/>
                <a:gd name="connsiteY1" fmla="*/ 12822 h 55563"/>
                <a:gd name="connsiteX2" fmla="*/ 63074 w 94611"/>
                <a:gd name="connsiteY2" fmla="*/ 0 h 55563"/>
                <a:gd name="connsiteX3" fmla="*/ 31537 w 94611"/>
                <a:gd name="connsiteY3" fmla="*/ 0 h 55563"/>
                <a:gd name="connsiteX4" fmla="*/ 16163 w 94611"/>
                <a:gd name="connsiteY4" fmla="*/ 12822 h 55563"/>
                <a:gd name="connsiteX5" fmla="*/ 15769 w 94611"/>
                <a:gd name="connsiteY5" fmla="*/ 12822 h 55563"/>
                <a:gd name="connsiteX6" fmla="*/ 0 w 94611"/>
                <a:gd name="connsiteY6" fmla="*/ 29919 h 55563"/>
                <a:gd name="connsiteX7" fmla="*/ 7884 w 94611"/>
                <a:gd name="connsiteY7" fmla="*/ 55563 h 55563"/>
                <a:gd name="connsiteX8" fmla="*/ 86727 w 94611"/>
                <a:gd name="connsiteY8" fmla="*/ 55563 h 55563"/>
                <a:gd name="connsiteX9" fmla="*/ 94612 w 94611"/>
                <a:gd name="connsiteY9" fmla="*/ 29919 h 55563"/>
                <a:gd name="connsiteX10" fmla="*/ 78843 w 94611"/>
                <a:gd name="connsiteY10" fmla="*/ 12822 h 5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611" h="55563">
                  <a:moveTo>
                    <a:pt x="78843" y="12822"/>
                  </a:moveTo>
                  <a:lnTo>
                    <a:pt x="78843" y="12822"/>
                  </a:lnTo>
                  <a:cubicBezTo>
                    <a:pt x="76872" y="5556"/>
                    <a:pt x="70564" y="0"/>
                    <a:pt x="63074" y="0"/>
                  </a:cubicBezTo>
                  <a:lnTo>
                    <a:pt x="31537" y="0"/>
                  </a:lnTo>
                  <a:cubicBezTo>
                    <a:pt x="24047" y="0"/>
                    <a:pt x="18134" y="5556"/>
                    <a:pt x="16163" y="12822"/>
                  </a:cubicBezTo>
                  <a:lnTo>
                    <a:pt x="15769" y="12822"/>
                  </a:lnTo>
                  <a:cubicBezTo>
                    <a:pt x="7096" y="12822"/>
                    <a:pt x="0" y="20516"/>
                    <a:pt x="0" y="29919"/>
                  </a:cubicBezTo>
                  <a:lnTo>
                    <a:pt x="7884" y="55563"/>
                  </a:lnTo>
                  <a:lnTo>
                    <a:pt x="86727" y="55563"/>
                  </a:lnTo>
                  <a:lnTo>
                    <a:pt x="94612" y="29919"/>
                  </a:lnTo>
                  <a:cubicBezTo>
                    <a:pt x="94612" y="20516"/>
                    <a:pt x="87516" y="12822"/>
                    <a:pt x="78843" y="12822"/>
                  </a:cubicBezTo>
                  <a:close/>
                </a:path>
              </a:pathLst>
            </a:custGeom>
            <a:solidFill>
              <a:schemeClr val="accent3"/>
            </a:solidFill>
            <a:ln w="3870" cap="flat">
              <a:noFill/>
              <a:prstDash val="solid"/>
              <a:miter/>
            </a:ln>
          </p:spPr>
          <p:txBody>
            <a:bodyPr rtlCol="0" anchor="ctr"/>
            <a:lstStyle/>
            <a:p>
              <a:endParaRPr lang="de-DE"/>
            </a:p>
          </p:txBody>
        </p:sp>
        <p:sp>
          <p:nvSpPr>
            <p:cNvPr id="60" name="Freeform: Shape 59">
              <a:extLst>
                <a:ext uri="{FF2B5EF4-FFF2-40B4-BE49-F238E27FC236}">
                  <a16:creationId xmlns:a16="http://schemas.microsoft.com/office/drawing/2014/main" xmlns="" id="{44C3F40A-F6F4-4E8A-9FE8-32A7990EC933}"/>
                </a:ext>
              </a:extLst>
            </p:cNvPr>
            <p:cNvSpPr/>
            <p:nvPr/>
          </p:nvSpPr>
          <p:spPr>
            <a:xfrm>
              <a:off x="4223368" y="5672296"/>
              <a:ext cx="39421" cy="42741"/>
            </a:xfrm>
            <a:custGeom>
              <a:avLst/>
              <a:gdLst>
                <a:gd name="connsiteX0" fmla="*/ 39421 w 39421"/>
                <a:gd name="connsiteY0" fmla="*/ 21371 h 42741"/>
                <a:gd name="connsiteX1" fmla="*/ 19711 w 39421"/>
                <a:gd name="connsiteY1" fmla="*/ 42741 h 42741"/>
                <a:gd name="connsiteX2" fmla="*/ 0 w 39421"/>
                <a:gd name="connsiteY2" fmla="*/ 21371 h 42741"/>
                <a:gd name="connsiteX3" fmla="*/ 19711 w 39421"/>
                <a:gd name="connsiteY3" fmla="*/ 0 h 42741"/>
                <a:gd name="connsiteX4" fmla="*/ 39421 w 39421"/>
                <a:gd name="connsiteY4" fmla="*/ 21371 h 42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21" h="42741">
                  <a:moveTo>
                    <a:pt x="39421" y="21371"/>
                  </a:moveTo>
                  <a:cubicBezTo>
                    <a:pt x="39421" y="33173"/>
                    <a:pt x="30597" y="42741"/>
                    <a:pt x="19711" y="42741"/>
                  </a:cubicBezTo>
                  <a:cubicBezTo>
                    <a:pt x="8825" y="42741"/>
                    <a:pt x="0" y="33173"/>
                    <a:pt x="0" y="21371"/>
                  </a:cubicBezTo>
                  <a:cubicBezTo>
                    <a:pt x="0" y="9568"/>
                    <a:pt x="8825" y="0"/>
                    <a:pt x="19711" y="0"/>
                  </a:cubicBezTo>
                  <a:cubicBezTo>
                    <a:pt x="30597" y="0"/>
                    <a:pt x="39421" y="9568"/>
                    <a:pt x="39421" y="21371"/>
                  </a:cubicBezTo>
                  <a:close/>
                </a:path>
              </a:pathLst>
            </a:custGeom>
            <a:solidFill>
              <a:schemeClr val="accent3"/>
            </a:solidFill>
            <a:ln w="3870" cap="flat">
              <a:noFill/>
              <a:prstDash val="solid"/>
              <a:miter/>
            </a:ln>
          </p:spPr>
          <p:txBody>
            <a:bodyPr rtlCol="0" anchor="ctr"/>
            <a:lstStyle/>
            <a:p>
              <a:endParaRPr lang="de-DE"/>
            </a:p>
          </p:txBody>
        </p:sp>
        <p:sp>
          <p:nvSpPr>
            <p:cNvPr id="61" name="Freeform: Shape 60">
              <a:extLst>
                <a:ext uri="{FF2B5EF4-FFF2-40B4-BE49-F238E27FC236}">
                  <a16:creationId xmlns:a16="http://schemas.microsoft.com/office/drawing/2014/main" xmlns="" id="{4593B0A0-B8E9-4A38-A699-B0EA8319A178}"/>
                </a:ext>
              </a:extLst>
            </p:cNvPr>
            <p:cNvSpPr/>
            <p:nvPr/>
          </p:nvSpPr>
          <p:spPr>
            <a:xfrm>
              <a:off x="3959244" y="5488509"/>
              <a:ext cx="346908" cy="209431"/>
            </a:xfrm>
            <a:custGeom>
              <a:avLst/>
              <a:gdLst>
                <a:gd name="connsiteX0" fmla="*/ 0 w 346908"/>
                <a:gd name="connsiteY0" fmla="*/ 0 h 209431"/>
                <a:gd name="connsiteX1" fmla="*/ 0 w 346908"/>
                <a:gd name="connsiteY1" fmla="*/ 209432 h 209431"/>
                <a:gd name="connsiteX2" fmla="*/ 31931 w 346908"/>
                <a:gd name="connsiteY2" fmla="*/ 209432 h 209431"/>
                <a:gd name="connsiteX3" fmla="*/ 31537 w 346908"/>
                <a:gd name="connsiteY3" fmla="*/ 205158 h 209431"/>
                <a:gd name="connsiteX4" fmla="*/ 63074 w 346908"/>
                <a:gd name="connsiteY4" fmla="*/ 170965 h 209431"/>
                <a:gd name="connsiteX5" fmla="*/ 94612 w 346908"/>
                <a:gd name="connsiteY5" fmla="*/ 205158 h 209431"/>
                <a:gd name="connsiteX6" fmla="*/ 94217 w 346908"/>
                <a:gd name="connsiteY6" fmla="*/ 209432 h 209431"/>
                <a:gd name="connsiteX7" fmla="*/ 141917 w 346908"/>
                <a:gd name="connsiteY7" fmla="*/ 209432 h 209431"/>
                <a:gd name="connsiteX8" fmla="*/ 141523 w 346908"/>
                <a:gd name="connsiteY8" fmla="*/ 205158 h 209431"/>
                <a:gd name="connsiteX9" fmla="*/ 173060 w 346908"/>
                <a:gd name="connsiteY9" fmla="*/ 170965 h 209431"/>
                <a:gd name="connsiteX10" fmla="*/ 204597 w 346908"/>
                <a:gd name="connsiteY10" fmla="*/ 205158 h 209431"/>
                <a:gd name="connsiteX11" fmla="*/ 204203 w 346908"/>
                <a:gd name="connsiteY11" fmla="*/ 209432 h 209431"/>
                <a:gd name="connsiteX12" fmla="*/ 251903 w 346908"/>
                <a:gd name="connsiteY12" fmla="*/ 209432 h 209431"/>
                <a:gd name="connsiteX13" fmla="*/ 251509 w 346908"/>
                <a:gd name="connsiteY13" fmla="*/ 205158 h 209431"/>
                <a:gd name="connsiteX14" fmla="*/ 283046 w 346908"/>
                <a:gd name="connsiteY14" fmla="*/ 170965 h 209431"/>
                <a:gd name="connsiteX15" fmla="*/ 314583 w 346908"/>
                <a:gd name="connsiteY15" fmla="*/ 205158 h 209431"/>
                <a:gd name="connsiteX16" fmla="*/ 314189 w 346908"/>
                <a:gd name="connsiteY16" fmla="*/ 209432 h 209431"/>
                <a:gd name="connsiteX17" fmla="*/ 346909 w 346908"/>
                <a:gd name="connsiteY17" fmla="*/ 209432 h 209431"/>
                <a:gd name="connsiteX18" fmla="*/ 346909 w 346908"/>
                <a:gd name="connsiteY18" fmla="*/ 0 h 209431"/>
                <a:gd name="connsiteX19" fmla="*/ 0 w 346908"/>
                <a:gd name="connsiteY19" fmla="*/ 0 h 20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6908" h="209431">
                  <a:moveTo>
                    <a:pt x="0" y="0"/>
                  </a:moveTo>
                  <a:lnTo>
                    <a:pt x="0" y="209432"/>
                  </a:lnTo>
                  <a:lnTo>
                    <a:pt x="31931" y="209432"/>
                  </a:lnTo>
                  <a:cubicBezTo>
                    <a:pt x="31931" y="208149"/>
                    <a:pt x="31537" y="206440"/>
                    <a:pt x="31537" y="205158"/>
                  </a:cubicBezTo>
                  <a:cubicBezTo>
                    <a:pt x="31537" y="186351"/>
                    <a:pt x="45729" y="170965"/>
                    <a:pt x="63074" y="170965"/>
                  </a:cubicBezTo>
                  <a:cubicBezTo>
                    <a:pt x="80420" y="170965"/>
                    <a:pt x="94612" y="186351"/>
                    <a:pt x="94612" y="205158"/>
                  </a:cubicBezTo>
                  <a:cubicBezTo>
                    <a:pt x="94612" y="206440"/>
                    <a:pt x="94612" y="208149"/>
                    <a:pt x="94217" y="209432"/>
                  </a:cubicBezTo>
                  <a:lnTo>
                    <a:pt x="141917" y="209432"/>
                  </a:lnTo>
                  <a:cubicBezTo>
                    <a:pt x="141917" y="208149"/>
                    <a:pt x="141523" y="206440"/>
                    <a:pt x="141523" y="205158"/>
                  </a:cubicBezTo>
                  <a:cubicBezTo>
                    <a:pt x="141523" y="186351"/>
                    <a:pt x="155715" y="170965"/>
                    <a:pt x="173060" y="170965"/>
                  </a:cubicBezTo>
                  <a:cubicBezTo>
                    <a:pt x="190406" y="170965"/>
                    <a:pt x="204597" y="186351"/>
                    <a:pt x="204597" y="205158"/>
                  </a:cubicBezTo>
                  <a:cubicBezTo>
                    <a:pt x="204597" y="206440"/>
                    <a:pt x="204597" y="208149"/>
                    <a:pt x="204203" y="209432"/>
                  </a:cubicBezTo>
                  <a:lnTo>
                    <a:pt x="251903" y="209432"/>
                  </a:lnTo>
                  <a:cubicBezTo>
                    <a:pt x="251903" y="208149"/>
                    <a:pt x="251509" y="206440"/>
                    <a:pt x="251509" y="205158"/>
                  </a:cubicBezTo>
                  <a:cubicBezTo>
                    <a:pt x="251509" y="186351"/>
                    <a:pt x="265701" y="170965"/>
                    <a:pt x="283046" y="170965"/>
                  </a:cubicBezTo>
                  <a:cubicBezTo>
                    <a:pt x="300392" y="170965"/>
                    <a:pt x="314583" y="186351"/>
                    <a:pt x="314583" y="205158"/>
                  </a:cubicBezTo>
                  <a:cubicBezTo>
                    <a:pt x="314583" y="206440"/>
                    <a:pt x="314583" y="208149"/>
                    <a:pt x="314189" y="209432"/>
                  </a:cubicBezTo>
                  <a:lnTo>
                    <a:pt x="346909" y="209432"/>
                  </a:lnTo>
                  <a:lnTo>
                    <a:pt x="346909" y="0"/>
                  </a:lnTo>
                  <a:lnTo>
                    <a:pt x="0" y="0"/>
                  </a:lnTo>
                  <a:close/>
                </a:path>
              </a:pathLst>
            </a:custGeom>
            <a:solidFill>
              <a:schemeClr val="accent3"/>
            </a:solidFill>
            <a:ln w="3870" cap="flat">
              <a:noFill/>
              <a:prstDash val="solid"/>
              <a:miter/>
            </a:ln>
          </p:spPr>
          <p:txBody>
            <a:bodyPr rtlCol="0" anchor="ctr"/>
            <a:lstStyle/>
            <a:p>
              <a:endParaRPr lang="de-DE"/>
            </a:p>
          </p:txBody>
        </p:sp>
      </p:grpSp>
      <p:grpSp>
        <p:nvGrpSpPr>
          <p:cNvPr id="62" name="Graphic 18" descr="Business Growth">
            <a:extLst>
              <a:ext uri="{FF2B5EF4-FFF2-40B4-BE49-F238E27FC236}">
                <a16:creationId xmlns:a16="http://schemas.microsoft.com/office/drawing/2014/main" xmlns="" id="{EBE81D0C-3B6F-4D88-AC32-948DC12CFC92}"/>
              </a:ext>
            </a:extLst>
          </p:cNvPr>
          <p:cNvGrpSpPr/>
          <p:nvPr/>
        </p:nvGrpSpPr>
        <p:grpSpPr>
          <a:xfrm>
            <a:off x="8297039" y="3286868"/>
            <a:ext cx="473686" cy="473686"/>
            <a:chOff x="8297039" y="3286868"/>
            <a:chExt cx="473686" cy="473686"/>
          </a:xfrm>
        </p:grpSpPr>
        <p:sp>
          <p:nvSpPr>
            <p:cNvPr id="63" name="Freeform: Shape 62">
              <a:extLst>
                <a:ext uri="{FF2B5EF4-FFF2-40B4-BE49-F238E27FC236}">
                  <a16:creationId xmlns:a16="http://schemas.microsoft.com/office/drawing/2014/main" xmlns="" id="{ED64E128-4725-4366-A1F9-8040C087387E}"/>
                </a:ext>
              </a:extLst>
            </p:cNvPr>
            <p:cNvSpPr/>
            <p:nvPr/>
          </p:nvSpPr>
          <p:spPr>
            <a:xfrm>
              <a:off x="8331085" y="3443529"/>
              <a:ext cx="410034" cy="262007"/>
            </a:xfrm>
            <a:custGeom>
              <a:avLst/>
              <a:gdLst>
                <a:gd name="connsiteX0" fmla="*/ 331087 w 410034"/>
                <a:gd name="connsiteY0" fmla="*/ 99671 h 262007"/>
                <a:gd name="connsiteX1" fmla="*/ 380922 w 410034"/>
                <a:gd name="connsiteY1" fmla="*/ 49836 h 262007"/>
                <a:gd name="connsiteX2" fmla="*/ 410034 w 410034"/>
                <a:gd name="connsiteY2" fmla="*/ 78948 h 262007"/>
                <a:gd name="connsiteX3" fmla="*/ 410034 w 410034"/>
                <a:gd name="connsiteY3" fmla="*/ 0 h 262007"/>
                <a:gd name="connsiteX4" fmla="*/ 331087 w 410034"/>
                <a:gd name="connsiteY4" fmla="*/ 0 h 262007"/>
                <a:gd name="connsiteX5" fmla="*/ 360199 w 410034"/>
                <a:gd name="connsiteY5" fmla="*/ 29112 h 262007"/>
                <a:gd name="connsiteX6" fmla="*/ 311350 w 410034"/>
                <a:gd name="connsiteY6" fmla="*/ 77961 h 262007"/>
                <a:gd name="connsiteX7" fmla="*/ 227468 w 410034"/>
                <a:gd name="connsiteY7" fmla="*/ 161843 h 262007"/>
                <a:gd name="connsiteX8" fmla="*/ 153455 w 410034"/>
                <a:gd name="connsiteY8" fmla="*/ 87829 h 262007"/>
                <a:gd name="connsiteX9" fmla="*/ 0 w 410034"/>
                <a:gd name="connsiteY9" fmla="*/ 241284 h 262007"/>
                <a:gd name="connsiteX10" fmla="*/ 20724 w 410034"/>
                <a:gd name="connsiteY10" fmla="*/ 262008 h 262007"/>
                <a:gd name="connsiteX11" fmla="*/ 153455 w 410034"/>
                <a:gd name="connsiteY11" fmla="*/ 129277 h 262007"/>
                <a:gd name="connsiteX12" fmla="*/ 227468 w 410034"/>
                <a:gd name="connsiteY12" fmla="*/ 203290 h 262007"/>
                <a:gd name="connsiteX13" fmla="*/ 331087 w 410034"/>
                <a:gd name="connsiteY13" fmla="*/ 99671 h 262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0034" h="262007">
                  <a:moveTo>
                    <a:pt x="331087" y="99671"/>
                  </a:moveTo>
                  <a:lnTo>
                    <a:pt x="380922" y="49836"/>
                  </a:lnTo>
                  <a:lnTo>
                    <a:pt x="410034" y="78948"/>
                  </a:lnTo>
                  <a:lnTo>
                    <a:pt x="410034" y="0"/>
                  </a:lnTo>
                  <a:lnTo>
                    <a:pt x="331087" y="0"/>
                  </a:lnTo>
                  <a:lnTo>
                    <a:pt x="360199" y="29112"/>
                  </a:lnTo>
                  <a:lnTo>
                    <a:pt x="311350" y="77961"/>
                  </a:lnTo>
                  <a:lnTo>
                    <a:pt x="227468" y="161843"/>
                  </a:lnTo>
                  <a:lnTo>
                    <a:pt x="153455" y="87829"/>
                  </a:lnTo>
                  <a:lnTo>
                    <a:pt x="0" y="241284"/>
                  </a:lnTo>
                  <a:lnTo>
                    <a:pt x="20724" y="262008"/>
                  </a:lnTo>
                  <a:lnTo>
                    <a:pt x="153455" y="129277"/>
                  </a:lnTo>
                  <a:lnTo>
                    <a:pt x="227468" y="203290"/>
                  </a:lnTo>
                  <a:lnTo>
                    <a:pt x="331087" y="99671"/>
                  </a:lnTo>
                  <a:close/>
                </a:path>
              </a:pathLst>
            </a:custGeom>
            <a:solidFill>
              <a:schemeClr val="accent3"/>
            </a:solidFill>
            <a:ln w="4862" cap="flat">
              <a:noFill/>
              <a:prstDash val="solid"/>
              <a:miter/>
            </a:ln>
          </p:spPr>
          <p:txBody>
            <a:bodyPr rtlCol="0" anchor="ctr"/>
            <a:lstStyle/>
            <a:p>
              <a:endParaRPr lang="de-DE"/>
            </a:p>
          </p:txBody>
        </p:sp>
        <p:sp>
          <p:nvSpPr>
            <p:cNvPr id="64" name="Freeform: Shape 63">
              <a:extLst>
                <a:ext uri="{FF2B5EF4-FFF2-40B4-BE49-F238E27FC236}">
                  <a16:creationId xmlns:a16="http://schemas.microsoft.com/office/drawing/2014/main" xmlns="" id="{851CA767-EDD2-4360-B9A4-A65FCE9F415E}"/>
                </a:ext>
              </a:extLst>
            </p:cNvPr>
            <p:cNvSpPr/>
            <p:nvPr/>
          </p:nvSpPr>
          <p:spPr>
            <a:xfrm>
              <a:off x="8361183" y="3360881"/>
              <a:ext cx="49342" cy="49342"/>
            </a:xfrm>
            <a:custGeom>
              <a:avLst/>
              <a:gdLst>
                <a:gd name="connsiteX0" fmla="*/ 49342 w 49342"/>
                <a:gd name="connsiteY0" fmla="*/ 24671 h 49342"/>
                <a:gd name="connsiteX1" fmla="*/ 24671 w 49342"/>
                <a:gd name="connsiteY1" fmla="*/ 49342 h 49342"/>
                <a:gd name="connsiteX2" fmla="*/ 0 w 49342"/>
                <a:gd name="connsiteY2" fmla="*/ 24671 h 49342"/>
                <a:gd name="connsiteX3" fmla="*/ 24671 w 49342"/>
                <a:gd name="connsiteY3" fmla="*/ 0 h 49342"/>
                <a:gd name="connsiteX4" fmla="*/ 49342 w 49342"/>
                <a:gd name="connsiteY4" fmla="*/ 24671 h 49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42" h="49342">
                  <a:moveTo>
                    <a:pt x="49342" y="24671"/>
                  </a:moveTo>
                  <a:cubicBezTo>
                    <a:pt x="49342" y="38297"/>
                    <a:pt x="38297" y="49342"/>
                    <a:pt x="24671" y="49342"/>
                  </a:cubicBezTo>
                  <a:cubicBezTo>
                    <a:pt x="11046" y="49342"/>
                    <a:pt x="0" y="38297"/>
                    <a:pt x="0" y="24671"/>
                  </a:cubicBezTo>
                  <a:cubicBezTo>
                    <a:pt x="0" y="11046"/>
                    <a:pt x="11046" y="0"/>
                    <a:pt x="24671" y="0"/>
                  </a:cubicBezTo>
                  <a:cubicBezTo>
                    <a:pt x="38297" y="0"/>
                    <a:pt x="49342" y="11046"/>
                    <a:pt x="49342" y="24671"/>
                  </a:cubicBezTo>
                  <a:close/>
                </a:path>
              </a:pathLst>
            </a:custGeom>
            <a:solidFill>
              <a:schemeClr val="accent3"/>
            </a:solidFill>
            <a:ln w="4862" cap="flat">
              <a:noFill/>
              <a:prstDash val="solid"/>
              <a:miter/>
            </a:ln>
          </p:spPr>
          <p:txBody>
            <a:bodyPr rtlCol="0" anchor="ctr"/>
            <a:lstStyle/>
            <a:p>
              <a:endParaRPr lang="de-DE"/>
            </a:p>
          </p:txBody>
        </p:sp>
        <p:sp>
          <p:nvSpPr>
            <p:cNvPr id="65" name="Freeform: Shape 64">
              <a:extLst>
                <a:ext uri="{FF2B5EF4-FFF2-40B4-BE49-F238E27FC236}">
                  <a16:creationId xmlns:a16="http://schemas.microsoft.com/office/drawing/2014/main" xmlns="" id="{BDF1B8C8-D174-4C00-9E17-13AE8E6AE509}"/>
                </a:ext>
              </a:extLst>
            </p:cNvPr>
            <p:cNvSpPr/>
            <p:nvPr/>
          </p:nvSpPr>
          <p:spPr>
            <a:xfrm>
              <a:off x="8326717" y="3415159"/>
              <a:ext cx="313052" cy="211627"/>
            </a:xfrm>
            <a:custGeom>
              <a:avLst/>
              <a:gdLst>
                <a:gd name="connsiteX0" fmla="*/ 296819 w 313052"/>
                <a:gd name="connsiteY0" fmla="*/ 97252 h 211627"/>
                <a:gd name="connsiteX1" fmla="*/ 301754 w 313052"/>
                <a:gd name="connsiteY1" fmla="*/ 92318 h 211627"/>
                <a:gd name="connsiteX2" fmla="*/ 313053 w 313052"/>
                <a:gd name="connsiteY2" fmla="*/ 81019 h 211627"/>
                <a:gd name="connsiteX3" fmla="*/ 299336 w 313052"/>
                <a:gd name="connsiteY3" fmla="*/ 19341 h 211627"/>
                <a:gd name="connsiteX4" fmla="*/ 295981 w 313052"/>
                <a:gd name="connsiteY4" fmla="*/ 13815 h 211627"/>
                <a:gd name="connsiteX5" fmla="*/ 276244 w 313052"/>
                <a:gd name="connsiteY5" fmla="*/ 3305 h 211627"/>
                <a:gd name="connsiteX6" fmla="*/ 236474 w 313052"/>
                <a:gd name="connsiteY6" fmla="*/ 3305 h 211627"/>
                <a:gd name="connsiteX7" fmla="*/ 216737 w 313052"/>
                <a:gd name="connsiteY7" fmla="*/ 13815 h 211627"/>
                <a:gd name="connsiteX8" fmla="*/ 213382 w 313052"/>
                <a:gd name="connsiteY8" fmla="*/ 19341 h 211627"/>
                <a:gd name="connsiteX9" fmla="*/ 207164 w 313052"/>
                <a:gd name="connsiteY9" fmla="*/ 48256 h 211627"/>
                <a:gd name="connsiteX10" fmla="*/ 207164 w 313052"/>
                <a:gd name="connsiteY10" fmla="*/ 48256 h 211627"/>
                <a:gd name="connsiteX11" fmla="*/ 200701 w 313052"/>
                <a:gd name="connsiteY11" fmla="*/ 19341 h 211627"/>
                <a:gd name="connsiteX12" fmla="*/ 197296 w 313052"/>
                <a:gd name="connsiteY12" fmla="*/ 13815 h 211627"/>
                <a:gd name="connsiteX13" fmla="*/ 177559 w 313052"/>
                <a:gd name="connsiteY13" fmla="*/ 3305 h 211627"/>
                <a:gd name="connsiteX14" fmla="*/ 118348 w 313052"/>
                <a:gd name="connsiteY14" fmla="*/ 13815 h 211627"/>
                <a:gd name="connsiteX15" fmla="*/ 114993 w 313052"/>
                <a:gd name="connsiteY15" fmla="*/ 19341 h 211627"/>
                <a:gd name="connsiteX16" fmla="*/ 108480 w 313052"/>
                <a:gd name="connsiteY16" fmla="*/ 47318 h 211627"/>
                <a:gd name="connsiteX17" fmla="*/ 108480 w 313052"/>
                <a:gd name="connsiteY17" fmla="*/ 47318 h 211627"/>
                <a:gd name="connsiteX18" fmla="*/ 102065 w 313052"/>
                <a:gd name="connsiteY18" fmla="*/ 19341 h 211627"/>
                <a:gd name="connsiteX19" fmla="*/ 98611 w 313052"/>
                <a:gd name="connsiteY19" fmla="*/ 13815 h 211627"/>
                <a:gd name="connsiteX20" fmla="*/ 78874 w 313052"/>
                <a:gd name="connsiteY20" fmla="*/ 3305 h 211627"/>
                <a:gd name="connsiteX21" fmla="*/ 39105 w 313052"/>
                <a:gd name="connsiteY21" fmla="*/ 3305 h 211627"/>
                <a:gd name="connsiteX22" fmla="*/ 19368 w 313052"/>
                <a:gd name="connsiteY22" fmla="*/ 13815 h 211627"/>
                <a:gd name="connsiteX23" fmla="*/ 16012 w 313052"/>
                <a:gd name="connsiteY23" fmla="*/ 19341 h 211627"/>
                <a:gd name="connsiteX24" fmla="*/ 322 w 313052"/>
                <a:gd name="connsiteY24" fmla="*/ 90986 h 211627"/>
                <a:gd name="connsiteX25" fmla="*/ 7770 w 313052"/>
                <a:gd name="connsiteY25" fmla="*/ 103525 h 211627"/>
                <a:gd name="connsiteX26" fmla="*/ 8167 w 313052"/>
                <a:gd name="connsiteY26" fmla="*/ 103618 h 211627"/>
                <a:gd name="connsiteX27" fmla="*/ 9795 w 313052"/>
                <a:gd name="connsiteY27" fmla="*/ 103618 h 211627"/>
                <a:gd name="connsiteX28" fmla="*/ 19664 w 313052"/>
                <a:gd name="connsiteY28" fmla="*/ 95871 h 211627"/>
                <a:gd name="connsiteX29" fmla="*/ 34466 w 313052"/>
                <a:gd name="connsiteY29" fmla="*/ 29604 h 211627"/>
                <a:gd name="connsiteX30" fmla="*/ 34466 w 313052"/>
                <a:gd name="connsiteY30" fmla="*/ 29604 h 211627"/>
                <a:gd name="connsiteX31" fmla="*/ 34466 w 313052"/>
                <a:gd name="connsiteY31" fmla="*/ 64637 h 211627"/>
                <a:gd name="connsiteX32" fmla="*/ 19664 w 313052"/>
                <a:gd name="connsiteY32" fmla="*/ 138157 h 211627"/>
                <a:gd name="connsiteX33" fmla="*/ 34466 w 313052"/>
                <a:gd name="connsiteY33" fmla="*/ 138157 h 211627"/>
                <a:gd name="connsiteX34" fmla="*/ 34466 w 313052"/>
                <a:gd name="connsiteY34" fmla="*/ 211628 h 211627"/>
                <a:gd name="connsiteX35" fmla="*/ 54203 w 313052"/>
                <a:gd name="connsiteY35" fmla="*/ 191891 h 211627"/>
                <a:gd name="connsiteX36" fmla="*/ 54203 w 313052"/>
                <a:gd name="connsiteY36" fmla="*/ 138157 h 211627"/>
                <a:gd name="connsiteX37" fmla="*/ 64072 w 313052"/>
                <a:gd name="connsiteY37" fmla="*/ 138157 h 211627"/>
                <a:gd name="connsiteX38" fmla="*/ 64072 w 313052"/>
                <a:gd name="connsiteY38" fmla="*/ 182022 h 211627"/>
                <a:gd name="connsiteX39" fmla="*/ 83809 w 313052"/>
                <a:gd name="connsiteY39" fmla="*/ 162286 h 211627"/>
                <a:gd name="connsiteX40" fmla="*/ 83809 w 313052"/>
                <a:gd name="connsiteY40" fmla="*/ 138157 h 211627"/>
                <a:gd name="connsiteX41" fmla="*/ 98611 w 313052"/>
                <a:gd name="connsiteY41" fmla="*/ 138157 h 211627"/>
                <a:gd name="connsiteX42" fmla="*/ 83809 w 313052"/>
                <a:gd name="connsiteY42" fmla="*/ 64687 h 211627"/>
                <a:gd name="connsiteX43" fmla="*/ 83809 w 313052"/>
                <a:gd name="connsiteY43" fmla="*/ 30147 h 211627"/>
                <a:gd name="connsiteX44" fmla="*/ 83809 w 313052"/>
                <a:gd name="connsiteY44" fmla="*/ 30147 h 211627"/>
                <a:gd name="connsiteX45" fmla="*/ 98611 w 313052"/>
                <a:gd name="connsiteY45" fmla="*/ 94588 h 211627"/>
                <a:gd name="connsiteX46" fmla="*/ 108480 w 313052"/>
                <a:gd name="connsiteY46" fmla="*/ 103618 h 211627"/>
                <a:gd name="connsiteX47" fmla="*/ 108480 w 313052"/>
                <a:gd name="connsiteY47" fmla="*/ 103618 h 211627"/>
                <a:gd name="connsiteX48" fmla="*/ 118052 w 313052"/>
                <a:gd name="connsiteY48" fmla="*/ 95871 h 211627"/>
                <a:gd name="connsiteX49" fmla="*/ 118348 w 313052"/>
                <a:gd name="connsiteY49" fmla="*/ 93749 h 211627"/>
                <a:gd name="connsiteX50" fmla="*/ 132756 w 313052"/>
                <a:gd name="connsiteY50" fmla="*/ 30443 h 211627"/>
                <a:gd name="connsiteX51" fmla="*/ 132756 w 313052"/>
                <a:gd name="connsiteY51" fmla="*/ 30443 h 211627"/>
                <a:gd name="connsiteX52" fmla="*/ 132756 w 313052"/>
                <a:gd name="connsiteY52" fmla="*/ 113190 h 211627"/>
                <a:gd name="connsiteX53" fmla="*/ 143661 w 313052"/>
                <a:gd name="connsiteY53" fmla="*/ 102236 h 211627"/>
                <a:gd name="connsiteX54" fmla="*/ 171573 w 313052"/>
                <a:gd name="connsiteY54" fmla="*/ 102221 h 211627"/>
                <a:gd name="connsiteX55" fmla="*/ 171589 w 313052"/>
                <a:gd name="connsiteY55" fmla="*/ 102236 h 211627"/>
                <a:gd name="connsiteX56" fmla="*/ 182493 w 313052"/>
                <a:gd name="connsiteY56" fmla="*/ 112746 h 211627"/>
                <a:gd name="connsiteX57" fmla="*/ 182493 w 313052"/>
                <a:gd name="connsiteY57" fmla="*/ 30492 h 211627"/>
                <a:gd name="connsiteX58" fmla="*/ 182493 w 313052"/>
                <a:gd name="connsiteY58" fmla="*/ 30492 h 211627"/>
                <a:gd name="connsiteX59" fmla="*/ 197296 w 313052"/>
                <a:gd name="connsiteY59" fmla="*/ 95920 h 211627"/>
                <a:gd name="connsiteX60" fmla="*/ 207164 w 313052"/>
                <a:gd name="connsiteY60" fmla="*/ 103618 h 211627"/>
                <a:gd name="connsiteX61" fmla="*/ 207164 w 313052"/>
                <a:gd name="connsiteY61" fmla="*/ 103618 h 211627"/>
                <a:gd name="connsiteX62" fmla="*/ 216786 w 313052"/>
                <a:gd name="connsiteY62" fmla="*/ 95871 h 211627"/>
                <a:gd name="connsiteX63" fmla="*/ 231589 w 313052"/>
                <a:gd name="connsiteY63" fmla="*/ 30443 h 211627"/>
                <a:gd name="connsiteX64" fmla="*/ 231589 w 313052"/>
                <a:gd name="connsiteY64" fmla="*/ 30443 h 211627"/>
                <a:gd name="connsiteX65" fmla="*/ 231589 w 313052"/>
                <a:gd name="connsiteY65" fmla="*/ 162187 h 211627"/>
                <a:gd name="connsiteX66" fmla="*/ 231589 w 313052"/>
                <a:gd name="connsiteY66" fmla="*/ 162187 h 211627"/>
                <a:gd name="connsiteX67" fmla="*/ 251326 w 313052"/>
                <a:gd name="connsiteY67" fmla="*/ 142450 h 211627"/>
                <a:gd name="connsiteX68" fmla="*/ 251326 w 313052"/>
                <a:gd name="connsiteY68" fmla="*/ 108552 h 211627"/>
                <a:gd name="connsiteX69" fmla="*/ 261194 w 313052"/>
                <a:gd name="connsiteY69" fmla="*/ 108552 h 211627"/>
                <a:gd name="connsiteX70" fmla="*/ 261194 w 313052"/>
                <a:gd name="connsiteY70" fmla="*/ 132779 h 211627"/>
                <a:gd name="connsiteX71" fmla="*/ 280931 w 313052"/>
                <a:gd name="connsiteY71" fmla="*/ 113042 h 211627"/>
                <a:gd name="connsiteX72" fmla="*/ 280931 w 313052"/>
                <a:gd name="connsiteY72" fmla="*/ 30492 h 211627"/>
                <a:gd name="connsiteX73" fmla="*/ 280931 w 313052"/>
                <a:gd name="connsiteY73" fmla="*/ 30492 h 211627"/>
                <a:gd name="connsiteX74" fmla="*/ 296474 w 313052"/>
                <a:gd name="connsiteY74" fmla="*/ 97302 h 211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13052" h="211627">
                  <a:moveTo>
                    <a:pt x="296819" y="97252"/>
                  </a:moveTo>
                  <a:lnTo>
                    <a:pt x="301754" y="92318"/>
                  </a:lnTo>
                  <a:lnTo>
                    <a:pt x="313053" y="81019"/>
                  </a:lnTo>
                  <a:lnTo>
                    <a:pt x="299336" y="19341"/>
                  </a:lnTo>
                  <a:cubicBezTo>
                    <a:pt x="298916" y="17156"/>
                    <a:pt x="297725" y="15195"/>
                    <a:pt x="295981" y="13815"/>
                  </a:cubicBezTo>
                  <a:cubicBezTo>
                    <a:pt x="290071" y="9177"/>
                    <a:pt x="283389" y="5620"/>
                    <a:pt x="276244" y="3305"/>
                  </a:cubicBezTo>
                  <a:cubicBezTo>
                    <a:pt x="263353" y="-1102"/>
                    <a:pt x="249364" y="-1102"/>
                    <a:pt x="236474" y="3305"/>
                  </a:cubicBezTo>
                  <a:cubicBezTo>
                    <a:pt x="229330" y="5625"/>
                    <a:pt x="222650" y="9183"/>
                    <a:pt x="216737" y="13815"/>
                  </a:cubicBezTo>
                  <a:cubicBezTo>
                    <a:pt x="215030" y="15228"/>
                    <a:pt x="213848" y="17174"/>
                    <a:pt x="213382" y="19341"/>
                  </a:cubicBezTo>
                  <a:lnTo>
                    <a:pt x="207164" y="48256"/>
                  </a:lnTo>
                  <a:lnTo>
                    <a:pt x="207164" y="48256"/>
                  </a:lnTo>
                  <a:lnTo>
                    <a:pt x="200701" y="19341"/>
                  </a:lnTo>
                  <a:cubicBezTo>
                    <a:pt x="200248" y="17157"/>
                    <a:pt x="199043" y="15201"/>
                    <a:pt x="197296" y="13815"/>
                  </a:cubicBezTo>
                  <a:cubicBezTo>
                    <a:pt x="191386" y="9177"/>
                    <a:pt x="184705" y="5620"/>
                    <a:pt x="177559" y="3305"/>
                  </a:cubicBezTo>
                  <a:cubicBezTo>
                    <a:pt x="157301" y="-3234"/>
                    <a:pt x="135119" y="703"/>
                    <a:pt x="118348" y="13815"/>
                  </a:cubicBezTo>
                  <a:cubicBezTo>
                    <a:pt x="116641" y="15228"/>
                    <a:pt x="115459" y="17174"/>
                    <a:pt x="114993" y="19341"/>
                  </a:cubicBezTo>
                  <a:lnTo>
                    <a:pt x="108480" y="47318"/>
                  </a:lnTo>
                  <a:cubicBezTo>
                    <a:pt x="108480" y="47318"/>
                    <a:pt x="108480" y="47318"/>
                    <a:pt x="108480" y="47318"/>
                  </a:cubicBezTo>
                  <a:lnTo>
                    <a:pt x="102065" y="19341"/>
                  </a:lnTo>
                  <a:cubicBezTo>
                    <a:pt x="101573" y="17161"/>
                    <a:pt x="100355" y="15212"/>
                    <a:pt x="98611" y="13815"/>
                  </a:cubicBezTo>
                  <a:cubicBezTo>
                    <a:pt x="92699" y="9183"/>
                    <a:pt x="86018" y="5625"/>
                    <a:pt x="78874" y="3305"/>
                  </a:cubicBezTo>
                  <a:cubicBezTo>
                    <a:pt x="65984" y="-1102"/>
                    <a:pt x="51995" y="-1102"/>
                    <a:pt x="39105" y="3305"/>
                  </a:cubicBezTo>
                  <a:cubicBezTo>
                    <a:pt x="31965" y="5636"/>
                    <a:pt x="25287" y="9192"/>
                    <a:pt x="19368" y="13815"/>
                  </a:cubicBezTo>
                  <a:cubicBezTo>
                    <a:pt x="17660" y="15228"/>
                    <a:pt x="16479" y="17174"/>
                    <a:pt x="16012" y="19341"/>
                  </a:cubicBezTo>
                  <a:lnTo>
                    <a:pt x="322" y="90986"/>
                  </a:lnTo>
                  <a:cubicBezTo>
                    <a:pt x="-1084" y="96505"/>
                    <a:pt x="2250" y="102119"/>
                    <a:pt x="7770" y="103525"/>
                  </a:cubicBezTo>
                  <a:cubicBezTo>
                    <a:pt x="7902" y="103558"/>
                    <a:pt x="8034" y="103589"/>
                    <a:pt x="8167" y="103618"/>
                  </a:cubicBezTo>
                  <a:cubicBezTo>
                    <a:pt x="8709" y="103666"/>
                    <a:pt x="9254" y="103666"/>
                    <a:pt x="9795" y="103618"/>
                  </a:cubicBezTo>
                  <a:cubicBezTo>
                    <a:pt x="14514" y="103728"/>
                    <a:pt x="18650" y="100481"/>
                    <a:pt x="19664" y="95871"/>
                  </a:cubicBezTo>
                  <a:lnTo>
                    <a:pt x="34466" y="29604"/>
                  </a:lnTo>
                  <a:lnTo>
                    <a:pt x="34466" y="29604"/>
                  </a:lnTo>
                  <a:lnTo>
                    <a:pt x="34466" y="64637"/>
                  </a:lnTo>
                  <a:lnTo>
                    <a:pt x="19664" y="138157"/>
                  </a:lnTo>
                  <a:lnTo>
                    <a:pt x="34466" y="138157"/>
                  </a:lnTo>
                  <a:lnTo>
                    <a:pt x="34466" y="211628"/>
                  </a:lnTo>
                  <a:lnTo>
                    <a:pt x="54203" y="191891"/>
                  </a:lnTo>
                  <a:lnTo>
                    <a:pt x="54203" y="138157"/>
                  </a:lnTo>
                  <a:lnTo>
                    <a:pt x="64072" y="138157"/>
                  </a:lnTo>
                  <a:lnTo>
                    <a:pt x="64072" y="182022"/>
                  </a:lnTo>
                  <a:lnTo>
                    <a:pt x="83809" y="162286"/>
                  </a:lnTo>
                  <a:lnTo>
                    <a:pt x="83809" y="138157"/>
                  </a:lnTo>
                  <a:lnTo>
                    <a:pt x="98611" y="138157"/>
                  </a:lnTo>
                  <a:lnTo>
                    <a:pt x="83809" y="64687"/>
                  </a:lnTo>
                  <a:lnTo>
                    <a:pt x="83809" y="30147"/>
                  </a:lnTo>
                  <a:lnTo>
                    <a:pt x="83809" y="30147"/>
                  </a:lnTo>
                  <a:lnTo>
                    <a:pt x="98611" y="94588"/>
                  </a:lnTo>
                  <a:cubicBezTo>
                    <a:pt x="99048" y="99708"/>
                    <a:pt x="103341" y="103636"/>
                    <a:pt x="108480" y="103618"/>
                  </a:cubicBezTo>
                  <a:lnTo>
                    <a:pt x="108480" y="103618"/>
                  </a:lnTo>
                  <a:cubicBezTo>
                    <a:pt x="113088" y="103587"/>
                    <a:pt x="117061" y="100371"/>
                    <a:pt x="118052" y="95871"/>
                  </a:cubicBezTo>
                  <a:lnTo>
                    <a:pt x="118348" y="93749"/>
                  </a:lnTo>
                  <a:lnTo>
                    <a:pt x="132756" y="30443"/>
                  </a:lnTo>
                  <a:cubicBezTo>
                    <a:pt x="132756" y="30443"/>
                    <a:pt x="132756" y="30443"/>
                    <a:pt x="132756" y="30443"/>
                  </a:cubicBezTo>
                  <a:lnTo>
                    <a:pt x="132756" y="113190"/>
                  </a:lnTo>
                  <a:lnTo>
                    <a:pt x="143661" y="102236"/>
                  </a:lnTo>
                  <a:cubicBezTo>
                    <a:pt x="151364" y="94524"/>
                    <a:pt x="163861" y="94517"/>
                    <a:pt x="171573" y="102221"/>
                  </a:cubicBezTo>
                  <a:cubicBezTo>
                    <a:pt x="171578" y="102226"/>
                    <a:pt x="171584" y="102231"/>
                    <a:pt x="171589" y="102236"/>
                  </a:cubicBezTo>
                  <a:lnTo>
                    <a:pt x="182493" y="112746"/>
                  </a:lnTo>
                  <a:lnTo>
                    <a:pt x="182493" y="30492"/>
                  </a:lnTo>
                  <a:cubicBezTo>
                    <a:pt x="182493" y="30492"/>
                    <a:pt x="182493" y="30492"/>
                    <a:pt x="182493" y="30492"/>
                  </a:cubicBezTo>
                  <a:lnTo>
                    <a:pt x="197296" y="95920"/>
                  </a:lnTo>
                  <a:cubicBezTo>
                    <a:pt x="198330" y="100510"/>
                    <a:pt x="202461" y="103733"/>
                    <a:pt x="207164" y="103618"/>
                  </a:cubicBezTo>
                  <a:lnTo>
                    <a:pt x="207164" y="103618"/>
                  </a:lnTo>
                  <a:cubicBezTo>
                    <a:pt x="211791" y="103610"/>
                    <a:pt x="215791" y="100389"/>
                    <a:pt x="216786" y="95871"/>
                  </a:cubicBezTo>
                  <a:lnTo>
                    <a:pt x="231589" y="30443"/>
                  </a:lnTo>
                  <a:cubicBezTo>
                    <a:pt x="231589" y="30443"/>
                    <a:pt x="231589" y="30443"/>
                    <a:pt x="231589" y="30443"/>
                  </a:cubicBezTo>
                  <a:lnTo>
                    <a:pt x="231589" y="162187"/>
                  </a:lnTo>
                  <a:lnTo>
                    <a:pt x="231589" y="162187"/>
                  </a:lnTo>
                  <a:lnTo>
                    <a:pt x="251326" y="142450"/>
                  </a:lnTo>
                  <a:lnTo>
                    <a:pt x="251326" y="108552"/>
                  </a:lnTo>
                  <a:lnTo>
                    <a:pt x="261194" y="108552"/>
                  </a:lnTo>
                  <a:lnTo>
                    <a:pt x="261194" y="132779"/>
                  </a:lnTo>
                  <a:lnTo>
                    <a:pt x="280931" y="113042"/>
                  </a:lnTo>
                  <a:lnTo>
                    <a:pt x="280931" y="30492"/>
                  </a:lnTo>
                  <a:cubicBezTo>
                    <a:pt x="280931" y="30492"/>
                    <a:pt x="280931" y="30492"/>
                    <a:pt x="280931" y="30492"/>
                  </a:cubicBezTo>
                  <a:lnTo>
                    <a:pt x="296474" y="97302"/>
                  </a:lnTo>
                  <a:close/>
                </a:path>
              </a:pathLst>
            </a:custGeom>
            <a:solidFill>
              <a:schemeClr val="accent3"/>
            </a:solidFill>
            <a:ln w="4862" cap="flat">
              <a:noFill/>
              <a:prstDash val="solid"/>
              <a:miter/>
            </a:ln>
          </p:spPr>
          <p:txBody>
            <a:bodyPr rtlCol="0" anchor="ctr"/>
            <a:lstStyle/>
            <a:p>
              <a:endParaRPr lang="de-DE"/>
            </a:p>
          </p:txBody>
        </p:sp>
        <p:sp>
          <p:nvSpPr>
            <p:cNvPr id="66" name="Freeform: Shape 65">
              <a:extLst>
                <a:ext uri="{FF2B5EF4-FFF2-40B4-BE49-F238E27FC236}">
                  <a16:creationId xmlns:a16="http://schemas.microsoft.com/office/drawing/2014/main" xmlns="" id="{3FD3A0FF-4D4F-4224-BA6A-BB0739397692}"/>
                </a:ext>
              </a:extLst>
            </p:cNvPr>
            <p:cNvSpPr/>
            <p:nvPr/>
          </p:nvSpPr>
          <p:spPr>
            <a:xfrm>
              <a:off x="8558503" y="3360881"/>
              <a:ext cx="49342" cy="49342"/>
            </a:xfrm>
            <a:custGeom>
              <a:avLst/>
              <a:gdLst>
                <a:gd name="connsiteX0" fmla="*/ 49342 w 49342"/>
                <a:gd name="connsiteY0" fmla="*/ 24671 h 49342"/>
                <a:gd name="connsiteX1" fmla="*/ 24671 w 49342"/>
                <a:gd name="connsiteY1" fmla="*/ 49342 h 49342"/>
                <a:gd name="connsiteX2" fmla="*/ 0 w 49342"/>
                <a:gd name="connsiteY2" fmla="*/ 24671 h 49342"/>
                <a:gd name="connsiteX3" fmla="*/ 24671 w 49342"/>
                <a:gd name="connsiteY3" fmla="*/ 0 h 49342"/>
                <a:gd name="connsiteX4" fmla="*/ 49342 w 49342"/>
                <a:gd name="connsiteY4" fmla="*/ 24671 h 49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42" h="49342">
                  <a:moveTo>
                    <a:pt x="49342" y="24671"/>
                  </a:moveTo>
                  <a:cubicBezTo>
                    <a:pt x="49342" y="38297"/>
                    <a:pt x="38297" y="49342"/>
                    <a:pt x="24671" y="49342"/>
                  </a:cubicBezTo>
                  <a:cubicBezTo>
                    <a:pt x="11046" y="49342"/>
                    <a:pt x="0" y="38297"/>
                    <a:pt x="0" y="24671"/>
                  </a:cubicBezTo>
                  <a:cubicBezTo>
                    <a:pt x="0" y="11046"/>
                    <a:pt x="11046" y="0"/>
                    <a:pt x="24671" y="0"/>
                  </a:cubicBezTo>
                  <a:cubicBezTo>
                    <a:pt x="38297" y="0"/>
                    <a:pt x="49342" y="11046"/>
                    <a:pt x="49342" y="24671"/>
                  </a:cubicBezTo>
                  <a:close/>
                </a:path>
              </a:pathLst>
            </a:custGeom>
            <a:solidFill>
              <a:schemeClr val="accent3"/>
            </a:solidFill>
            <a:ln w="4862" cap="flat">
              <a:noFill/>
              <a:prstDash val="solid"/>
              <a:miter/>
            </a:ln>
          </p:spPr>
          <p:txBody>
            <a:bodyPr rtlCol="0" anchor="ctr"/>
            <a:lstStyle/>
            <a:p>
              <a:endParaRPr lang="de-DE"/>
            </a:p>
          </p:txBody>
        </p:sp>
        <p:sp>
          <p:nvSpPr>
            <p:cNvPr id="67" name="Freeform: Shape 66">
              <a:extLst>
                <a:ext uri="{FF2B5EF4-FFF2-40B4-BE49-F238E27FC236}">
                  <a16:creationId xmlns:a16="http://schemas.microsoft.com/office/drawing/2014/main" xmlns="" id="{C7E9722B-3097-4EBA-BC45-B473B567A8C2}"/>
                </a:ext>
              </a:extLst>
            </p:cNvPr>
            <p:cNvSpPr/>
            <p:nvPr/>
          </p:nvSpPr>
          <p:spPr>
            <a:xfrm>
              <a:off x="8459671" y="3360881"/>
              <a:ext cx="49342" cy="49342"/>
            </a:xfrm>
            <a:custGeom>
              <a:avLst/>
              <a:gdLst>
                <a:gd name="connsiteX0" fmla="*/ 49342 w 49342"/>
                <a:gd name="connsiteY0" fmla="*/ 24671 h 49342"/>
                <a:gd name="connsiteX1" fmla="*/ 24671 w 49342"/>
                <a:gd name="connsiteY1" fmla="*/ 49342 h 49342"/>
                <a:gd name="connsiteX2" fmla="*/ 0 w 49342"/>
                <a:gd name="connsiteY2" fmla="*/ 24671 h 49342"/>
                <a:gd name="connsiteX3" fmla="*/ 24671 w 49342"/>
                <a:gd name="connsiteY3" fmla="*/ 0 h 49342"/>
                <a:gd name="connsiteX4" fmla="*/ 49342 w 49342"/>
                <a:gd name="connsiteY4" fmla="*/ 24671 h 49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42" h="49342">
                  <a:moveTo>
                    <a:pt x="49342" y="24671"/>
                  </a:moveTo>
                  <a:cubicBezTo>
                    <a:pt x="49342" y="38297"/>
                    <a:pt x="38297" y="49342"/>
                    <a:pt x="24671" y="49342"/>
                  </a:cubicBezTo>
                  <a:cubicBezTo>
                    <a:pt x="11046" y="49342"/>
                    <a:pt x="0" y="38297"/>
                    <a:pt x="0" y="24671"/>
                  </a:cubicBezTo>
                  <a:cubicBezTo>
                    <a:pt x="0" y="11046"/>
                    <a:pt x="11046" y="0"/>
                    <a:pt x="24671" y="0"/>
                  </a:cubicBezTo>
                  <a:cubicBezTo>
                    <a:pt x="38297" y="0"/>
                    <a:pt x="49342" y="11046"/>
                    <a:pt x="49342" y="24671"/>
                  </a:cubicBezTo>
                  <a:close/>
                </a:path>
              </a:pathLst>
            </a:custGeom>
            <a:solidFill>
              <a:schemeClr val="accent3"/>
            </a:solidFill>
            <a:ln w="4862" cap="flat">
              <a:noFill/>
              <a:prstDash val="solid"/>
              <a:miter/>
            </a:ln>
          </p:spPr>
          <p:txBody>
            <a:bodyPr rtlCol="0" anchor="ctr"/>
            <a:lstStyle/>
            <a:p>
              <a:endParaRPr lang="de-DE"/>
            </a:p>
          </p:txBody>
        </p:sp>
      </p:grpSp>
      <p:grpSp>
        <p:nvGrpSpPr>
          <p:cNvPr id="68" name="Graphic 16" descr="Dance">
            <a:extLst>
              <a:ext uri="{FF2B5EF4-FFF2-40B4-BE49-F238E27FC236}">
                <a16:creationId xmlns:a16="http://schemas.microsoft.com/office/drawing/2014/main" xmlns="" id="{0F2CA0A5-6219-418E-99ED-9BB75B9ADDC8}"/>
              </a:ext>
            </a:extLst>
          </p:cNvPr>
          <p:cNvGrpSpPr/>
          <p:nvPr/>
        </p:nvGrpSpPr>
        <p:grpSpPr>
          <a:xfrm>
            <a:off x="7845215" y="5360893"/>
            <a:ext cx="432183" cy="432183"/>
            <a:chOff x="7845215" y="5360893"/>
            <a:chExt cx="432183" cy="432183"/>
          </a:xfrm>
        </p:grpSpPr>
        <p:sp>
          <p:nvSpPr>
            <p:cNvPr id="69" name="Freeform: Shape 68">
              <a:extLst>
                <a:ext uri="{FF2B5EF4-FFF2-40B4-BE49-F238E27FC236}">
                  <a16:creationId xmlns:a16="http://schemas.microsoft.com/office/drawing/2014/main" xmlns="" id="{FB0E07E2-179F-48EE-9F35-B4A4A42C6324}"/>
                </a:ext>
              </a:extLst>
            </p:cNvPr>
            <p:cNvSpPr/>
            <p:nvPr/>
          </p:nvSpPr>
          <p:spPr>
            <a:xfrm>
              <a:off x="7964965" y="5457233"/>
              <a:ext cx="54022" cy="54022"/>
            </a:xfrm>
            <a:custGeom>
              <a:avLst/>
              <a:gdLst>
                <a:gd name="connsiteX0" fmla="*/ 54023 w 54022"/>
                <a:gd name="connsiteY0" fmla="*/ 27011 h 54022"/>
                <a:gd name="connsiteX1" fmla="*/ 27011 w 54022"/>
                <a:gd name="connsiteY1" fmla="*/ 54023 h 54022"/>
                <a:gd name="connsiteX2" fmla="*/ 0 w 54022"/>
                <a:gd name="connsiteY2" fmla="*/ 27011 h 54022"/>
                <a:gd name="connsiteX3" fmla="*/ 27011 w 54022"/>
                <a:gd name="connsiteY3" fmla="*/ 0 h 54022"/>
                <a:gd name="connsiteX4" fmla="*/ 54023 w 54022"/>
                <a:gd name="connsiteY4" fmla="*/ 27011 h 54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22" h="54022">
                  <a:moveTo>
                    <a:pt x="54023" y="27011"/>
                  </a:moveTo>
                  <a:cubicBezTo>
                    <a:pt x="54023" y="41929"/>
                    <a:pt x="41929" y="54023"/>
                    <a:pt x="27011" y="54023"/>
                  </a:cubicBezTo>
                  <a:cubicBezTo>
                    <a:pt x="12093" y="54023"/>
                    <a:pt x="0" y="41929"/>
                    <a:pt x="0" y="27011"/>
                  </a:cubicBezTo>
                  <a:cubicBezTo>
                    <a:pt x="0" y="12093"/>
                    <a:pt x="12093" y="0"/>
                    <a:pt x="27011" y="0"/>
                  </a:cubicBezTo>
                  <a:cubicBezTo>
                    <a:pt x="41929" y="0"/>
                    <a:pt x="54023" y="12093"/>
                    <a:pt x="54023" y="27011"/>
                  </a:cubicBezTo>
                  <a:close/>
                </a:path>
              </a:pathLst>
            </a:custGeom>
            <a:solidFill>
              <a:schemeClr val="accent3"/>
            </a:solidFill>
            <a:ln w="4465" cap="flat">
              <a:noFill/>
              <a:prstDash val="solid"/>
              <a:miter/>
            </a:ln>
          </p:spPr>
          <p:txBody>
            <a:bodyPr rtlCol="0" anchor="ctr"/>
            <a:lstStyle/>
            <a:p>
              <a:endParaRPr lang="de-DE"/>
            </a:p>
          </p:txBody>
        </p:sp>
        <p:sp>
          <p:nvSpPr>
            <p:cNvPr id="70" name="Freeform: Shape 69">
              <a:extLst>
                <a:ext uri="{FF2B5EF4-FFF2-40B4-BE49-F238E27FC236}">
                  <a16:creationId xmlns:a16="http://schemas.microsoft.com/office/drawing/2014/main" xmlns="" id="{897720BF-233D-49FE-B050-D94C18BC7011}"/>
                </a:ext>
              </a:extLst>
            </p:cNvPr>
            <p:cNvSpPr/>
            <p:nvPr/>
          </p:nvSpPr>
          <p:spPr>
            <a:xfrm>
              <a:off x="8104524" y="5412214"/>
              <a:ext cx="54022" cy="54022"/>
            </a:xfrm>
            <a:custGeom>
              <a:avLst/>
              <a:gdLst>
                <a:gd name="connsiteX0" fmla="*/ 54023 w 54022"/>
                <a:gd name="connsiteY0" fmla="*/ 27011 h 54022"/>
                <a:gd name="connsiteX1" fmla="*/ 27011 w 54022"/>
                <a:gd name="connsiteY1" fmla="*/ 54023 h 54022"/>
                <a:gd name="connsiteX2" fmla="*/ 0 w 54022"/>
                <a:gd name="connsiteY2" fmla="*/ 27011 h 54022"/>
                <a:gd name="connsiteX3" fmla="*/ 27011 w 54022"/>
                <a:gd name="connsiteY3" fmla="*/ 0 h 54022"/>
                <a:gd name="connsiteX4" fmla="*/ 54023 w 54022"/>
                <a:gd name="connsiteY4" fmla="*/ 27011 h 54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22" h="54022">
                  <a:moveTo>
                    <a:pt x="54023" y="27011"/>
                  </a:moveTo>
                  <a:cubicBezTo>
                    <a:pt x="54023" y="41929"/>
                    <a:pt x="41929" y="54023"/>
                    <a:pt x="27011" y="54023"/>
                  </a:cubicBezTo>
                  <a:cubicBezTo>
                    <a:pt x="12093" y="54023"/>
                    <a:pt x="0" y="41929"/>
                    <a:pt x="0" y="27011"/>
                  </a:cubicBezTo>
                  <a:cubicBezTo>
                    <a:pt x="0" y="12093"/>
                    <a:pt x="12093" y="0"/>
                    <a:pt x="27011" y="0"/>
                  </a:cubicBezTo>
                  <a:cubicBezTo>
                    <a:pt x="41929" y="0"/>
                    <a:pt x="54023" y="12093"/>
                    <a:pt x="54023" y="27011"/>
                  </a:cubicBezTo>
                  <a:close/>
                </a:path>
              </a:pathLst>
            </a:custGeom>
            <a:solidFill>
              <a:schemeClr val="accent3"/>
            </a:solidFill>
            <a:ln w="4465" cap="flat">
              <a:noFill/>
              <a:prstDash val="solid"/>
              <a:miter/>
            </a:ln>
          </p:spPr>
          <p:txBody>
            <a:bodyPr rtlCol="0" anchor="ctr"/>
            <a:lstStyle/>
            <a:p>
              <a:endParaRPr lang="de-DE"/>
            </a:p>
          </p:txBody>
        </p:sp>
        <p:sp>
          <p:nvSpPr>
            <p:cNvPr id="71" name="Freeform: Shape 70">
              <a:extLst>
                <a:ext uri="{FF2B5EF4-FFF2-40B4-BE49-F238E27FC236}">
                  <a16:creationId xmlns:a16="http://schemas.microsoft.com/office/drawing/2014/main" xmlns="" id="{8360E8CD-7EC0-455F-92D5-739157880EA3}"/>
                </a:ext>
              </a:extLst>
            </p:cNvPr>
            <p:cNvSpPr/>
            <p:nvPr/>
          </p:nvSpPr>
          <p:spPr>
            <a:xfrm>
              <a:off x="8045099" y="5462185"/>
              <a:ext cx="216541" cy="226445"/>
            </a:xfrm>
            <a:custGeom>
              <a:avLst/>
              <a:gdLst>
                <a:gd name="connsiteX0" fmla="*/ 212490 w 216541"/>
                <a:gd name="connsiteY0" fmla="*/ 4052 h 226445"/>
                <a:gd name="connsiteX1" fmla="*/ 193582 w 216541"/>
                <a:gd name="connsiteY1" fmla="*/ 4052 h 226445"/>
                <a:gd name="connsiteX2" fmla="*/ 174674 w 216541"/>
                <a:gd name="connsiteY2" fmla="*/ 22960 h 226445"/>
                <a:gd name="connsiteX3" fmla="*/ 147663 w 216541"/>
                <a:gd name="connsiteY3" fmla="*/ 3151 h 226445"/>
                <a:gd name="connsiteX4" fmla="*/ 135958 w 216541"/>
                <a:gd name="connsiteY4" fmla="*/ 1351 h 226445"/>
                <a:gd name="connsiteX5" fmla="*/ 72931 w 216541"/>
                <a:gd name="connsiteY5" fmla="*/ 19358 h 226445"/>
                <a:gd name="connsiteX6" fmla="*/ 67529 w 216541"/>
                <a:gd name="connsiteY6" fmla="*/ 22960 h 226445"/>
                <a:gd name="connsiteX7" fmla="*/ 44119 w 216541"/>
                <a:gd name="connsiteY7" fmla="*/ 46370 h 226445"/>
                <a:gd name="connsiteX8" fmla="*/ 13506 w 216541"/>
                <a:gd name="connsiteY8" fmla="*/ 46370 h 226445"/>
                <a:gd name="connsiteX9" fmla="*/ 0 w 216541"/>
                <a:gd name="connsiteY9" fmla="*/ 59875 h 226445"/>
                <a:gd name="connsiteX10" fmla="*/ 13506 w 216541"/>
                <a:gd name="connsiteY10" fmla="*/ 73381 h 226445"/>
                <a:gd name="connsiteX11" fmla="*/ 49521 w 216541"/>
                <a:gd name="connsiteY11" fmla="*/ 73381 h 226445"/>
                <a:gd name="connsiteX12" fmla="*/ 59425 w 216541"/>
                <a:gd name="connsiteY12" fmla="*/ 69780 h 226445"/>
                <a:gd name="connsiteX13" fmla="*/ 83735 w 216541"/>
                <a:gd name="connsiteY13" fmla="*/ 45469 h 226445"/>
                <a:gd name="connsiteX14" fmla="*/ 102643 w 216541"/>
                <a:gd name="connsiteY14" fmla="*/ 101293 h 226445"/>
                <a:gd name="connsiteX15" fmla="*/ 60326 w 216541"/>
                <a:gd name="connsiteY15" fmla="*/ 129205 h 226445"/>
                <a:gd name="connsiteX16" fmla="*/ 54023 w 216541"/>
                <a:gd name="connsiteY16" fmla="*/ 142710 h 226445"/>
                <a:gd name="connsiteX17" fmla="*/ 63027 w 216541"/>
                <a:gd name="connsiteY17" fmla="*/ 205737 h 226445"/>
                <a:gd name="connsiteX18" fmla="*/ 76532 w 216541"/>
                <a:gd name="connsiteY18" fmla="*/ 217442 h 226445"/>
                <a:gd name="connsiteX19" fmla="*/ 78333 w 216541"/>
                <a:gd name="connsiteY19" fmla="*/ 217442 h 226445"/>
                <a:gd name="connsiteX20" fmla="*/ 90038 w 216541"/>
                <a:gd name="connsiteY20" fmla="*/ 202136 h 226445"/>
                <a:gd name="connsiteX21" fmla="*/ 81935 w 216541"/>
                <a:gd name="connsiteY21" fmla="*/ 147212 h 226445"/>
                <a:gd name="connsiteX22" fmla="*/ 118850 w 216541"/>
                <a:gd name="connsiteY22" fmla="*/ 122902 h 226445"/>
                <a:gd name="connsiteX23" fmla="*/ 108946 w 216541"/>
                <a:gd name="connsiteY23" fmla="*/ 144511 h 226445"/>
                <a:gd name="connsiteX24" fmla="*/ 108046 w 216541"/>
                <a:gd name="connsiteY24" fmla="*/ 151714 h 226445"/>
                <a:gd name="connsiteX25" fmla="*/ 117050 w 216541"/>
                <a:gd name="connsiteY25" fmla="*/ 214741 h 226445"/>
                <a:gd name="connsiteX26" fmla="*/ 130555 w 216541"/>
                <a:gd name="connsiteY26" fmla="*/ 226446 h 226445"/>
                <a:gd name="connsiteX27" fmla="*/ 132356 w 216541"/>
                <a:gd name="connsiteY27" fmla="*/ 226446 h 226445"/>
                <a:gd name="connsiteX28" fmla="*/ 144061 w 216541"/>
                <a:gd name="connsiteY28" fmla="*/ 211139 h 226445"/>
                <a:gd name="connsiteX29" fmla="*/ 135958 w 216541"/>
                <a:gd name="connsiteY29" fmla="*/ 150814 h 226445"/>
                <a:gd name="connsiteX30" fmla="*/ 156666 w 216541"/>
                <a:gd name="connsiteY30" fmla="*/ 103994 h 226445"/>
                <a:gd name="connsiteX31" fmla="*/ 158467 w 216541"/>
                <a:gd name="connsiteY31" fmla="*/ 94990 h 226445"/>
                <a:gd name="connsiteX32" fmla="*/ 156666 w 216541"/>
                <a:gd name="connsiteY32" fmla="*/ 85986 h 226445"/>
                <a:gd name="connsiteX33" fmla="*/ 142260 w 216541"/>
                <a:gd name="connsiteY33" fmla="*/ 31964 h 226445"/>
                <a:gd name="connsiteX34" fmla="*/ 167471 w 216541"/>
                <a:gd name="connsiteY34" fmla="*/ 50872 h 226445"/>
                <a:gd name="connsiteX35" fmla="*/ 185479 w 216541"/>
                <a:gd name="connsiteY35" fmla="*/ 49971 h 226445"/>
                <a:gd name="connsiteX36" fmla="*/ 212490 w 216541"/>
                <a:gd name="connsiteY36" fmla="*/ 22960 h 226445"/>
                <a:gd name="connsiteX37" fmla="*/ 212490 w 216541"/>
                <a:gd name="connsiteY37" fmla="*/ 4052 h 226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16541" h="226445">
                  <a:moveTo>
                    <a:pt x="212490" y="4052"/>
                  </a:moveTo>
                  <a:cubicBezTo>
                    <a:pt x="207088" y="-1351"/>
                    <a:pt x="198984" y="-1351"/>
                    <a:pt x="193582" y="4052"/>
                  </a:cubicBezTo>
                  <a:lnTo>
                    <a:pt x="174674" y="22960"/>
                  </a:lnTo>
                  <a:lnTo>
                    <a:pt x="147663" y="3151"/>
                  </a:lnTo>
                  <a:cubicBezTo>
                    <a:pt x="144061" y="450"/>
                    <a:pt x="139559" y="-450"/>
                    <a:pt x="135958" y="1351"/>
                  </a:cubicBezTo>
                  <a:lnTo>
                    <a:pt x="72931" y="19358"/>
                  </a:lnTo>
                  <a:cubicBezTo>
                    <a:pt x="71130" y="20259"/>
                    <a:pt x="68429" y="21159"/>
                    <a:pt x="67529" y="22960"/>
                  </a:cubicBezTo>
                  <a:lnTo>
                    <a:pt x="44119" y="46370"/>
                  </a:lnTo>
                  <a:lnTo>
                    <a:pt x="13506" y="46370"/>
                  </a:lnTo>
                  <a:cubicBezTo>
                    <a:pt x="6303" y="46370"/>
                    <a:pt x="0" y="52672"/>
                    <a:pt x="0" y="59875"/>
                  </a:cubicBezTo>
                  <a:cubicBezTo>
                    <a:pt x="0" y="67078"/>
                    <a:pt x="6303" y="73381"/>
                    <a:pt x="13506" y="73381"/>
                  </a:cubicBezTo>
                  <a:lnTo>
                    <a:pt x="49521" y="73381"/>
                  </a:lnTo>
                  <a:cubicBezTo>
                    <a:pt x="53122" y="73381"/>
                    <a:pt x="56724" y="71580"/>
                    <a:pt x="59425" y="69780"/>
                  </a:cubicBezTo>
                  <a:lnTo>
                    <a:pt x="83735" y="45469"/>
                  </a:lnTo>
                  <a:lnTo>
                    <a:pt x="102643" y="101293"/>
                  </a:lnTo>
                  <a:lnTo>
                    <a:pt x="60326" y="129205"/>
                  </a:lnTo>
                  <a:cubicBezTo>
                    <a:pt x="55824" y="131906"/>
                    <a:pt x="54023" y="137308"/>
                    <a:pt x="54023" y="142710"/>
                  </a:cubicBezTo>
                  <a:lnTo>
                    <a:pt x="63027" y="205737"/>
                  </a:lnTo>
                  <a:cubicBezTo>
                    <a:pt x="63927" y="212040"/>
                    <a:pt x="69329" y="217442"/>
                    <a:pt x="76532" y="217442"/>
                  </a:cubicBezTo>
                  <a:cubicBezTo>
                    <a:pt x="77433" y="217442"/>
                    <a:pt x="77433" y="217442"/>
                    <a:pt x="78333" y="217442"/>
                  </a:cubicBezTo>
                  <a:cubicBezTo>
                    <a:pt x="85536" y="216542"/>
                    <a:pt x="90938" y="209339"/>
                    <a:pt x="90038" y="202136"/>
                  </a:cubicBezTo>
                  <a:lnTo>
                    <a:pt x="81935" y="147212"/>
                  </a:lnTo>
                  <a:lnTo>
                    <a:pt x="118850" y="122902"/>
                  </a:lnTo>
                  <a:lnTo>
                    <a:pt x="108946" y="144511"/>
                  </a:lnTo>
                  <a:cubicBezTo>
                    <a:pt x="108046" y="147212"/>
                    <a:pt x="107145" y="149013"/>
                    <a:pt x="108046" y="151714"/>
                  </a:cubicBezTo>
                  <a:lnTo>
                    <a:pt x="117050" y="214741"/>
                  </a:lnTo>
                  <a:cubicBezTo>
                    <a:pt x="117950" y="221044"/>
                    <a:pt x="123352" y="226446"/>
                    <a:pt x="130555" y="226446"/>
                  </a:cubicBezTo>
                  <a:cubicBezTo>
                    <a:pt x="131456" y="226446"/>
                    <a:pt x="131456" y="226446"/>
                    <a:pt x="132356" y="226446"/>
                  </a:cubicBezTo>
                  <a:cubicBezTo>
                    <a:pt x="139559" y="225546"/>
                    <a:pt x="144961" y="218342"/>
                    <a:pt x="144061" y="211139"/>
                  </a:cubicBezTo>
                  <a:lnTo>
                    <a:pt x="135958" y="150814"/>
                  </a:lnTo>
                  <a:lnTo>
                    <a:pt x="156666" y="103994"/>
                  </a:lnTo>
                  <a:cubicBezTo>
                    <a:pt x="156666" y="103994"/>
                    <a:pt x="158467" y="97691"/>
                    <a:pt x="158467" y="94990"/>
                  </a:cubicBezTo>
                  <a:cubicBezTo>
                    <a:pt x="158467" y="91389"/>
                    <a:pt x="156666" y="85986"/>
                    <a:pt x="156666" y="85986"/>
                  </a:cubicBezTo>
                  <a:lnTo>
                    <a:pt x="142260" y="31964"/>
                  </a:lnTo>
                  <a:lnTo>
                    <a:pt x="167471" y="50872"/>
                  </a:lnTo>
                  <a:cubicBezTo>
                    <a:pt x="172873" y="54473"/>
                    <a:pt x="180076" y="54473"/>
                    <a:pt x="185479" y="49971"/>
                  </a:cubicBezTo>
                  <a:lnTo>
                    <a:pt x="212490" y="22960"/>
                  </a:lnTo>
                  <a:cubicBezTo>
                    <a:pt x="217892" y="17557"/>
                    <a:pt x="217892" y="9454"/>
                    <a:pt x="212490" y="4052"/>
                  </a:cubicBezTo>
                  <a:close/>
                </a:path>
              </a:pathLst>
            </a:custGeom>
            <a:solidFill>
              <a:schemeClr val="accent3"/>
            </a:solidFill>
            <a:ln w="4465" cap="flat">
              <a:noFill/>
              <a:prstDash val="solid"/>
              <a:miter/>
            </a:ln>
          </p:spPr>
          <p:txBody>
            <a:bodyPr rtlCol="0" anchor="ctr"/>
            <a:lstStyle/>
            <a:p>
              <a:endParaRPr lang="de-DE"/>
            </a:p>
          </p:txBody>
        </p:sp>
        <p:sp>
          <p:nvSpPr>
            <p:cNvPr id="72" name="Freeform: Shape 71">
              <a:extLst>
                <a:ext uri="{FF2B5EF4-FFF2-40B4-BE49-F238E27FC236}">
                  <a16:creationId xmlns:a16="http://schemas.microsoft.com/office/drawing/2014/main" xmlns="" id="{762F5BFC-52D8-4C3B-9DDE-D4149079534C}"/>
                </a:ext>
              </a:extLst>
            </p:cNvPr>
            <p:cNvSpPr/>
            <p:nvPr/>
          </p:nvSpPr>
          <p:spPr>
            <a:xfrm>
              <a:off x="7861061" y="5507330"/>
              <a:ext cx="216239" cy="234423"/>
            </a:xfrm>
            <a:custGeom>
              <a:avLst/>
              <a:gdLst>
                <a:gd name="connsiteX0" fmla="*/ 214651 w 216239"/>
                <a:gd name="connsiteY0" fmla="*/ 52547 h 234423"/>
                <a:gd name="connsiteX1" fmla="*/ 196643 w 216239"/>
                <a:gd name="connsiteY1" fmla="*/ 46244 h 234423"/>
                <a:gd name="connsiteX2" fmla="*/ 171433 w 216239"/>
                <a:gd name="connsiteY2" fmla="*/ 58850 h 234423"/>
                <a:gd name="connsiteX3" fmla="*/ 150724 w 216239"/>
                <a:gd name="connsiteY3" fmla="*/ 24635 h 234423"/>
                <a:gd name="connsiteX4" fmla="*/ 142620 w 216239"/>
                <a:gd name="connsiteY4" fmla="*/ 18332 h 234423"/>
                <a:gd name="connsiteX5" fmla="*/ 79594 w 216239"/>
                <a:gd name="connsiteY5" fmla="*/ 325 h 234423"/>
                <a:gd name="connsiteX6" fmla="*/ 66088 w 216239"/>
                <a:gd name="connsiteY6" fmla="*/ 3926 h 234423"/>
                <a:gd name="connsiteX7" fmla="*/ 40877 w 216239"/>
                <a:gd name="connsiteY7" fmla="*/ 29137 h 234423"/>
                <a:gd name="connsiteX8" fmla="*/ 22870 w 216239"/>
                <a:gd name="connsiteY8" fmla="*/ 5727 h 234423"/>
                <a:gd name="connsiteX9" fmla="*/ 4862 w 216239"/>
                <a:gd name="connsiteY9" fmla="*/ 2126 h 234423"/>
                <a:gd name="connsiteX10" fmla="*/ 2161 w 216239"/>
                <a:gd name="connsiteY10" fmla="*/ 21034 h 234423"/>
                <a:gd name="connsiteX11" fmla="*/ 29172 w 216239"/>
                <a:gd name="connsiteY11" fmla="*/ 57049 h 234423"/>
                <a:gd name="connsiteX12" fmla="*/ 39077 w 216239"/>
                <a:gd name="connsiteY12" fmla="*/ 62451 h 234423"/>
                <a:gd name="connsiteX13" fmla="*/ 49881 w 216239"/>
                <a:gd name="connsiteY13" fmla="*/ 58850 h 234423"/>
                <a:gd name="connsiteX14" fmla="*/ 75992 w 216239"/>
                <a:gd name="connsiteY14" fmla="*/ 32738 h 234423"/>
                <a:gd name="connsiteX15" fmla="*/ 59785 w 216239"/>
                <a:gd name="connsiteY15" fmla="*/ 93964 h 234423"/>
                <a:gd name="connsiteX16" fmla="*/ 57985 w 216239"/>
                <a:gd name="connsiteY16" fmla="*/ 102968 h 234423"/>
                <a:gd name="connsiteX17" fmla="*/ 63387 w 216239"/>
                <a:gd name="connsiteY17" fmla="*/ 118275 h 234423"/>
                <a:gd name="connsiteX18" fmla="*/ 88598 w 216239"/>
                <a:gd name="connsiteY18" fmla="*/ 158792 h 234423"/>
                <a:gd name="connsiteX19" fmla="*/ 72391 w 216239"/>
                <a:gd name="connsiteY19" fmla="*/ 216416 h 234423"/>
                <a:gd name="connsiteX20" fmla="*/ 81394 w 216239"/>
                <a:gd name="connsiteY20" fmla="*/ 233524 h 234423"/>
                <a:gd name="connsiteX21" fmla="*/ 84996 w 216239"/>
                <a:gd name="connsiteY21" fmla="*/ 234424 h 234423"/>
                <a:gd name="connsiteX22" fmla="*/ 97601 w 216239"/>
                <a:gd name="connsiteY22" fmla="*/ 224520 h 234423"/>
                <a:gd name="connsiteX23" fmla="*/ 115609 w 216239"/>
                <a:gd name="connsiteY23" fmla="*/ 161493 h 234423"/>
                <a:gd name="connsiteX24" fmla="*/ 113808 w 216239"/>
                <a:gd name="connsiteY24" fmla="*/ 150688 h 234423"/>
                <a:gd name="connsiteX25" fmla="*/ 98502 w 216239"/>
                <a:gd name="connsiteY25" fmla="*/ 126378 h 234423"/>
                <a:gd name="connsiteX26" fmla="*/ 134517 w 216239"/>
                <a:gd name="connsiteY26" fmla="*/ 147987 h 234423"/>
                <a:gd name="connsiteX27" fmla="*/ 134517 w 216239"/>
                <a:gd name="connsiteY27" fmla="*/ 212815 h 234423"/>
                <a:gd name="connsiteX28" fmla="*/ 148023 w 216239"/>
                <a:gd name="connsiteY28" fmla="*/ 226320 h 234423"/>
                <a:gd name="connsiteX29" fmla="*/ 161528 w 216239"/>
                <a:gd name="connsiteY29" fmla="*/ 212815 h 234423"/>
                <a:gd name="connsiteX30" fmla="*/ 161528 w 216239"/>
                <a:gd name="connsiteY30" fmla="*/ 140784 h 234423"/>
                <a:gd name="connsiteX31" fmla="*/ 155226 w 216239"/>
                <a:gd name="connsiteY31" fmla="*/ 129079 h 234423"/>
                <a:gd name="connsiteX32" fmla="*/ 116509 w 216239"/>
                <a:gd name="connsiteY32" fmla="*/ 105669 h 234423"/>
                <a:gd name="connsiteX33" fmla="*/ 133617 w 216239"/>
                <a:gd name="connsiteY33" fmla="*/ 49846 h 234423"/>
                <a:gd name="connsiteX34" fmla="*/ 154325 w 216239"/>
                <a:gd name="connsiteY34" fmla="*/ 84060 h 234423"/>
                <a:gd name="connsiteX35" fmla="*/ 166030 w 216239"/>
                <a:gd name="connsiteY35" fmla="*/ 90363 h 234423"/>
                <a:gd name="connsiteX36" fmla="*/ 172333 w 216239"/>
                <a:gd name="connsiteY36" fmla="*/ 88562 h 234423"/>
                <a:gd name="connsiteX37" fmla="*/ 208348 w 216239"/>
                <a:gd name="connsiteY37" fmla="*/ 70554 h 234423"/>
                <a:gd name="connsiteX38" fmla="*/ 214651 w 216239"/>
                <a:gd name="connsiteY38" fmla="*/ 52547 h 234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16239" h="234423">
                  <a:moveTo>
                    <a:pt x="214651" y="52547"/>
                  </a:moveTo>
                  <a:cubicBezTo>
                    <a:pt x="211049" y="46244"/>
                    <a:pt x="202946" y="43543"/>
                    <a:pt x="196643" y="46244"/>
                  </a:cubicBezTo>
                  <a:lnTo>
                    <a:pt x="171433" y="58850"/>
                  </a:lnTo>
                  <a:lnTo>
                    <a:pt x="150724" y="24635"/>
                  </a:lnTo>
                  <a:cubicBezTo>
                    <a:pt x="148923" y="21934"/>
                    <a:pt x="146222" y="19233"/>
                    <a:pt x="142620" y="18332"/>
                  </a:cubicBezTo>
                  <a:lnTo>
                    <a:pt x="79594" y="325"/>
                  </a:lnTo>
                  <a:cubicBezTo>
                    <a:pt x="75092" y="-576"/>
                    <a:pt x="69690" y="325"/>
                    <a:pt x="66088" y="3926"/>
                  </a:cubicBezTo>
                  <a:lnTo>
                    <a:pt x="40877" y="29137"/>
                  </a:lnTo>
                  <a:lnTo>
                    <a:pt x="22870" y="5727"/>
                  </a:lnTo>
                  <a:cubicBezTo>
                    <a:pt x="20169" y="-576"/>
                    <a:pt x="11165" y="-1476"/>
                    <a:pt x="4862" y="2126"/>
                  </a:cubicBezTo>
                  <a:cubicBezTo>
                    <a:pt x="-540" y="6627"/>
                    <a:pt x="-1441" y="15631"/>
                    <a:pt x="2161" y="21034"/>
                  </a:cubicBezTo>
                  <a:lnTo>
                    <a:pt x="29172" y="57049"/>
                  </a:lnTo>
                  <a:cubicBezTo>
                    <a:pt x="31873" y="59750"/>
                    <a:pt x="35475" y="62451"/>
                    <a:pt x="39077" y="62451"/>
                  </a:cubicBezTo>
                  <a:cubicBezTo>
                    <a:pt x="42678" y="62451"/>
                    <a:pt x="47180" y="61551"/>
                    <a:pt x="49881" y="58850"/>
                  </a:cubicBezTo>
                  <a:lnTo>
                    <a:pt x="75992" y="32738"/>
                  </a:lnTo>
                  <a:lnTo>
                    <a:pt x="59785" y="93964"/>
                  </a:lnTo>
                  <a:cubicBezTo>
                    <a:pt x="58885" y="96666"/>
                    <a:pt x="57985" y="100267"/>
                    <a:pt x="57985" y="102968"/>
                  </a:cubicBezTo>
                  <a:cubicBezTo>
                    <a:pt x="57985" y="108370"/>
                    <a:pt x="59785" y="113773"/>
                    <a:pt x="63387" y="118275"/>
                  </a:cubicBezTo>
                  <a:lnTo>
                    <a:pt x="88598" y="158792"/>
                  </a:lnTo>
                  <a:lnTo>
                    <a:pt x="72391" y="216416"/>
                  </a:lnTo>
                  <a:cubicBezTo>
                    <a:pt x="70590" y="223619"/>
                    <a:pt x="74191" y="230822"/>
                    <a:pt x="81394" y="233524"/>
                  </a:cubicBezTo>
                  <a:cubicBezTo>
                    <a:pt x="82295" y="233524"/>
                    <a:pt x="84096" y="234424"/>
                    <a:pt x="84996" y="234424"/>
                  </a:cubicBezTo>
                  <a:cubicBezTo>
                    <a:pt x="91299" y="234424"/>
                    <a:pt x="96701" y="230822"/>
                    <a:pt x="97601" y="224520"/>
                  </a:cubicBezTo>
                  <a:lnTo>
                    <a:pt x="115609" y="161493"/>
                  </a:lnTo>
                  <a:cubicBezTo>
                    <a:pt x="116509" y="157891"/>
                    <a:pt x="116509" y="153390"/>
                    <a:pt x="113808" y="150688"/>
                  </a:cubicBezTo>
                  <a:lnTo>
                    <a:pt x="98502" y="126378"/>
                  </a:lnTo>
                  <a:lnTo>
                    <a:pt x="134517" y="147987"/>
                  </a:lnTo>
                  <a:lnTo>
                    <a:pt x="134517" y="212815"/>
                  </a:lnTo>
                  <a:cubicBezTo>
                    <a:pt x="134517" y="220018"/>
                    <a:pt x="140820" y="226320"/>
                    <a:pt x="148023" y="226320"/>
                  </a:cubicBezTo>
                  <a:cubicBezTo>
                    <a:pt x="155226" y="226320"/>
                    <a:pt x="161528" y="220018"/>
                    <a:pt x="161528" y="212815"/>
                  </a:cubicBezTo>
                  <a:lnTo>
                    <a:pt x="161528" y="140784"/>
                  </a:lnTo>
                  <a:cubicBezTo>
                    <a:pt x="161528" y="136282"/>
                    <a:pt x="158827" y="131780"/>
                    <a:pt x="155226" y="129079"/>
                  </a:cubicBezTo>
                  <a:lnTo>
                    <a:pt x="116509" y="105669"/>
                  </a:lnTo>
                  <a:lnTo>
                    <a:pt x="133617" y="49846"/>
                  </a:lnTo>
                  <a:lnTo>
                    <a:pt x="154325" y="84060"/>
                  </a:lnTo>
                  <a:cubicBezTo>
                    <a:pt x="157027" y="88562"/>
                    <a:pt x="161528" y="90363"/>
                    <a:pt x="166030" y="90363"/>
                  </a:cubicBezTo>
                  <a:cubicBezTo>
                    <a:pt x="167831" y="90363"/>
                    <a:pt x="170532" y="89463"/>
                    <a:pt x="172333" y="88562"/>
                  </a:cubicBezTo>
                  <a:lnTo>
                    <a:pt x="208348" y="70554"/>
                  </a:lnTo>
                  <a:cubicBezTo>
                    <a:pt x="215551" y="66953"/>
                    <a:pt x="218252" y="58850"/>
                    <a:pt x="214651" y="52547"/>
                  </a:cubicBezTo>
                  <a:close/>
                </a:path>
              </a:pathLst>
            </a:custGeom>
            <a:solidFill>
              <a:schemeClr val="accent3"/>
            </a:solidFill>
            <a:ln w="4465" cap="flat">
              <a:noFill/>
              <a:prstDash val="solid"/>
              <a:miter/>
            </a:ln>
          </p:spPr>
          <p:txBody>
            <a:bodyPr rtlCol="0" anchor="ctr"/>
            <a:lstStyle/>
            <a:p>
              <a:endParaRPr lang="de-DE"/>
            </a:p>
          </p:txBody>
        </p:sp>
      </p:grpSp>
    </p:spTree>
    <p:extLst>
      <p:ext uri="{BB962C8B-B14F-4D97-AF65-F5344CB8AC3E}">
        <p14:creationId xmlns:p14="http://schemas.microsoft.com/office/powerpoint/2010/main" val="29219534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xmlns="" id="{ED487EE8-5AE9-4E97-8099-6F1D035A990A}"/>
              </a:ext>
            </a:extLst>
          </p:cNvPr>
          <p:cNvSpPr>
            <a:spLocks noGrp="1"/>
          </p:cNvSpPr>
          <p:nvPr>
            <p:ph type="body" sz="quarter" idx="10"/>
          </p:nvPr>
        </p:nvSpPr>
        <p:spPr/>
        <p:txBody>
          <a:bodyPr/>
          <a:lstStyle/>
          <a:p>
            <a:r>
              <a:rPr lang="zh-CN" altLang="en-US" dirty="0"/>
              <a:t>行业对比</a:t>
            </a:r>
            <a:endParaRPr lang="de-DE" dirty="0"/>
          </a:p>
        </p:txBody>
      </p:sp>
      <p:sp>
        <p:nvSpPr>
          <p:cNvPr id="5" name="Text Placeholder 4">
            <a:extLst>
              <a:ext uri="{FF2B5EF4-FFF2-40B4-BE49-F238E27FC236}">
                <a16:creationId xmlns:a16="http://schemas.microsoft.com/office/drawing/2014/main" xmlns="" id="{50075636-E836-439F-9AA0-A3C0F889A636}"/>
              </a:ext>
            </a:extLst>
          </p:cNvPr>
          <p:cNvSpPr>
            <a:spLocks noGrp="1"/>
          </p:cNvSpPr>
          <p:nvPr>
            <p:ph type="body" sz="quarter" idx="11"/>
          </p:nvPr>
        </p:nvSpPr>
        <p:spPr/>
        <p:txBody>
          <a:bodyPr/>
          <a:lstStyle/>
          <a:p>
            <a:r>
              <a:rPr lang="zh-CN" altLang="en-US" dirty="0"/>
              <a:t>组织架构</a:t>
            </a:r>
            <a:endParaRPr lang="de-DE" dirty="0"/>
          </a:p>
        </p:txBody>
      </p:sp>
      <p:sp>
        <p:nvSpPr>
          <p:cNvPr id="6" name="Text Placeholder 5">
            <a:extLst>
              <a:ext uri="{FF2B5EF4-FFF2-40B4-BE49-F238E27FC236}">
                <a16:creationId xmlns:a16="http://schemas.microsoft.com/office/drawing/2014/main" xmlns="" id="{17992078-0DFF-4630-BEDB-1B55D68CAEB9}"/>
              </a:ext>
            </a:extLst>
          </p:cNvPr>
          <p:cNvSpPr>
            <a:spLocks noGrp="1"/>
          </p:cNvSpPr>
          <p:nvPr>
            <p:ph type="body" sz="quarter" idx="12"/>
          </p:nvPr>
        </p:nvSpPr>
        <p:spPr/>
        <p:txBody>
          <a:bodyPr/>
          <a:lstStyle/>
          <a:p>
            <a:r>
              <a:rPr lang="zh-CN" altLang="en-US" dirty="0"/>
              <a:t>发展战略</a:t>
            </a:r>
            <a:endParaRPr lang="de-DE" dirty="0"/>
          </a:p>
        </p:txBody>
      </p:sp>
      <p:sp>
        <p:nvSpPr>
          <p:cNvPr id="7" name="Text Placeholder 6">
            <a:extLst>
              <a:ext uri="{FF2B5EF4-FFF2-40B4-BE49-F238E27FC236}">
                <a16:creationId xmlns:a16="http://schemas.microsoft.com/office/drawing/2014/main" xmlns="" id="{92CDA25B-FB79-4825-A957-05761B9A9688}"/>
              </a:ext>
            </a:extLst>
          </p:cNvPr>
          <p:cNvSpPr>
            <a:spLocks noGrp="1"/>
          </p:cNvSpPr>
          <p:nvPr>
            <p:ph type="body" sz="quarter" idx="13"/>
          </p:nvPr>
        </p:nvSpPr>
        <p:spPr/>
        <p:txBody>
          <a:bodyPr/>
          <a:lstStyle/>
          <a:p>
            <a:r>
              <a:rPr lang="zh-CN" altLang="en-US" dirty="0"/>
              <a:t>合作伙伴</a:t>
            </a:r>
            <a:endParaRPr lang="de-DE" dirty="0"/>
          </a:p>
        </p:txBody>
      </p:sp>
      <p:sp>
        <p:nvSpPr>
          <p:cNvPr id="8" name="Text Placeholder 7">
            <a:extLst>
              <a:ext uri="{FF2B5EF4-FFF2-40B4-BE49-F238E27FC236}">
                <a16:creationId xmlns:a16="http://schemas.microsoft.com/office/drawing/2014/main" xmlns="" id="{218BFF0A-150A-4A48-9F80-2FC4ACC6D81B}"/>
              </a:ext>
            </a:extLst>
          </p:cNvPr>
          <p:cNvSpPr>
            <a:spLocks noGrp="1"/>
          </p:cNvSpPr>
          <p:nvPr>
            <p:ph type="body" sz="quarter" idx="14"/>
          </p:nvPr>
        </p:nvSpPr>
        <p:spPr/>
        <p:txBody>
          <a:bodyPr/>
          <a:lstStyle/>
          <a:p>
            <a:r>
              <a:rPr lang="zh-CN" altLang="en-US" dirty="0"/>
              <a:t>行业访谈</a:t>
            </a:r>
            <a:endParaRPr lang="de-DE" dirty="0"/>
          </a:p>
        </p:txBody>
      </p:sp>
    </p:spTree>
    <p:extLst>
      <p:ext uri="{BB962C8B-B14F-4D97-AF65-F5344CB8AC3E}">
        <p14:creationId xmlns:p14="http://schemas.microsoft.com/office/powerpoint/2010/main" val="3249170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A4D9026F-35E5-4C77-A790-614ADE2020F8}"/>
              </a:ext>
            </a:extLst>
          </p:cNvPr>
          <p:cNvSpPr>
            <a:spLocks noGrp="1"/>
          </p:cNvSpPr>
          <p:nvPr>
            <p:ph type="body" sz="quarter" idx="12"/>
          </p:nvPr>
        </p:nvSpPr>
        <p:spPr/>
        <p:txBody>
          <a:bodyPr/>
          <a:lstStyle/>
          <a:p>
            <a:r>
              <a:rPr lang="zh-CN" altLang="en-US" dirty="0"/>
              <a:t>行业对比</a:t>
            </a:r>
            <a:endParaRPr lang="de-DE" dirty="0"/>
          </a:p>
        </p:txBody>
      </p:sp>
      <p:sp>
        <p:nvSpPr>
          <p:cNvPr id="7" name="Content Placeholder 6">
            <a:extLst>
              <a:ext uri="{FF2B5EF4-FFF2-40B4-BE49-F238E27FC236}">
                <a16:creationId xmlns:a16="http://schemas.microsoft.com/office/drawing/2014/main" xmlns="" id="{4BB38832-1857-4B90-A82B-236D525A3655}"/>
              </a:ext>
            </a:extLst>
          </p:cNvPr>
          <p:cNvSpPr>
            <a:spLocks noGrp="1"/>
          </p:cNvSpPr>
          <p:nvPr>
            <p:ph sz="quarter" idx="15"/>
          </p:nvPr>
        </p:nvSpPr>
        <p:spPr/>
        <p:txBody>
          <a:bodyPr/>
          <a:lstStyle/>
          <a:p>
            <a:endParaRPr lang="de-DE"/>
          </a:p>
        </p:txBody>
      </p:sp>
      <p:sp>
        <p:nvSpPr>
          <p:cNvPr id="8" name="Rectangle 2">
            <a:extLst>
              <a:ext uri="{FF2B5EF4-FFF2-40B4-BE49-F238E27FC236}">
                <a16:creationId xmlns:a16="http://schemas.microsoft.com/office/drawing/2014/main" xmlns="" id="{ED79F230-7787-498B-9EA8-7897FAC172D6}"/>
              </a:ext>
            </a:extLst>
          </p:cNvPr>
          <p:cNvSpPr/>
          <p:nvPr/>
        </p:nvSpPr>
        <p:spPr>
          <a:xfrm flipV="1">
            <a:off x="6685180" y="1859621"/>
            <a:ext cx="4811495" cy="3924730"/>
          </a:xfrm>
          <a:prstGeom prst="rect">
            <a:avLst/>
          </a:prstGeom>
          <a:gradFill>
            <a:gsLst>
              <a:gs pos="17000">
                <a:schemeClr val="accent2">
                  <a:lumMod val="20000"/>
                  <a:lumOff val="80000"/>
                  <a:alpha val="0"/>
                </a:schemeClr>
              </a:gs>
              <a:gs pos="100000">
                <a:schemeClr val="accent5">
                  <a:lumMod val="56000"/>
                  <a:lumOff val="44000"/>
                </a:schemeClr>
              </a:gs>
            </a:gsLst>
            <a:lin ang="5400000" scaled="0"/>
          </a:gradFill>
          <a:ln w="9525" cap="flat" cmpd="sng" algn="ctr">
            <a:noFill/>
            <a:prstDash val="solid"/>
          </a:ln>
          <a:effectLst/>
        </p:spPr>
        <p:txBody>
          <a:bodyPr lIns="72000" tIns="72000" rIns="72000" bIns="72000" rtlCol="0" anchor="t" anchorCtr="0">
            <a:noAutofit/>
          </a:bodyPr>
          <a:lstStyle/>
          <a:p>
            <a:pPr fontAlgn="base">
              <a:spcBef>
                <a:spcPts val="400"/>
              </a:spcBef>
              <a:spcAft>
                <a:spcPct val="0"/>
              </a:spcAft>
              <a:defRPr/>
            </a:pPr>
            <a:endParaRPr lang="zh-CN" altLang="en-US" sz="1500" kern="0" dirty="0">
              <a:solidFill>
                <a:srgbClr val="000000"/>
              </a:solidFill>
              <a:latin typeface="Arial Narrow"/>
              <a:ea typeface="宋体"/>
            </a:endParaRPr>
          </a:p>
        </p:txBody>
      </p:sp>
      <p:sp>
        <p:nvSpPr>
          <p:cNvPr id="9" name="Rectangle 2">
            <a:extLst>
              <a:ext uri="{FF2B5EF4-FFF2-40B4-BE49-F238E27FC236}">
                <a16:creationId xmlns:a16="http://schemas.microsoft.com/office/drawing/2014/main" xmlns="" id="{10201FEA-E5A9-439F-96D9-4BA15E870371}"/>
              </a:ext>
            </a:extLst>
          </p:cNvPr>
          <p:cNvSpPr/>
          <p:nvPr/>
        </p:nvSpPr>
        <p:spPr>
          <a:xfrm>
            <a:off x="695326" y="1859621"/>
            <a:ext cx="4811495" cy="3924730"/>
          </a:xfrm>
          <a:prstGeom prst="rect">
            <a:avLst/>
          </a:prstGeom>
          <a:gradFill>
            <a:gsLst>
              <a:gs pos="0">
                <a:schemeClr val="tx1">
                  <a:lumMod val="20000"/>
                  <a:lumOff val="80000"/>
                  <a:alpha val="0"/>
                </a:schemeClr>
              </a:gs>
              <a:gs pos="100000">
                <a:schemeClr val="accent4">
                  <a:lumMod val="40000"/>
                  <a:lumOff val="60000"/>
                </a:schemeClr>
              </a:gs>
            </a:gsLst>
            <a:lin ang="5400000" scaled="0"/>
          </a:gradFill>
          <a:ln w="9525" cap="flat" cmpd="sng" algn="ctr">
            <a:noFill/>
            <a:prstDash val="solid"/>
          </a:ln>
          <a:effectLst/>
        </p:spPr>
        <p:txBody>
          <a:bodyPr lIns="72000" tIns="72000" rIns="72000" bIns="72000" rtlCol="0" anchor="t" anchorCtr="0">
            <a:noAutofit/>
          </a:bodyPr>
          <a:lstStyle/>
          <a:p>
            <a:pPr fontAlgn="base">
              <a:lnSpc>
                <a:spcPct val="150000"/>
              </a:lnSpc>
              <a:spcBef>
                <a:spcPts val="400"/>
              </a:spcBef>
              <a:spcAft>
                <a:spcPct val="0"/>
              </a:spcAft>
              <a:defRPr/>
            </a:pPr>
            <a:endParaRPr lang="zh-CN" altLang="en-US" sz="1500" kern="0" dirty="0">
              <a:solidFill>
                <a:srgbClr val="000000"/>
              </a:solidFill>
              <a:latin typeface="Arial Narrow"/>
              <a:ea typeface="宋体"/>
            </a:endParaRPr>
          </a:p>
        </p:txBody>
      </p:sp>
      <p:grpSp>
        <p:nvGrpSpPr>
          <p:cNvPr id="2" name="组合 1">
            <a:extLst>
              <a:ext uri="{FF2B5EF4-FFF2-40B4-BE49-F238E27FC236}">
                <a16:creationId xmlns:a16="http://schemas.microsoft.com/office/drawing/2014/main" xmlns="" id="{1553974C-9250-4E7E-BC1F-FB141944F751}"/>
              </a:ext>
            </a:extLst>
          </p:cNvPr>
          <p:cNvGrpSpPr/>
          <p:nvPr/>
        </p:nvGrpSpPr>
        <p:grpSpPr>
          <a:xfrm flipH="1">
            <a:off x="5582754" y="3186112"/>
            <a:ext cx="1055327" cy="971550"/>
            <a:chOff x="5544254" y="3186112"/>
            <a:chExt cx="1055327" cy="971550"/>
          </a:xfrm>
        </p:grpSpPr>
        <p:sp>
          <p:nvSpPr>
            <p:cNvPr id="10" name="Freeform 79">
              <a:extLst>
                <a:ext uri="{FF2B5EF4-FFF2-40B4-BE49-F238E27FC236}">
                  <a16:creationId xmlns:a16="http://schemas.microsoft.com/office/drawing/2014/main" xmlns="" id="{DA5E5B6E-288D-4A73-B07A-AD2F34BE935A}"/>
                </a:ext>
              </a:extLst>
            </p:cNvPr>
            <p:cNvSpPr>
              <a:spLocks/>
            </p:cNvSpPr>
            <p:nvPr/>
          </p:nvSpPr>
          <p:spPr bwMode="auto">
            <a:xfrm flipH="1" flipV="1">
              <a:off x="5544254" y="3186112"/>
              <a:ext cx="768350" cy="485775"/>
            </a:xfrm>
            <a:custGeom>
              <a:avLst/>
              <a:gdLst>
                <a:gd name="T0" fmla="*/ 322 w 676"/>
                <a:gd name="T1" fmla="*/ 259 h 427"/>
                <a:gd name="T2" fmla="*/ 373 w 676"/>
                <a:gd name="T3" fmla="*/ 378 h 427"/>
                <a:gd name="T4" fmla="*/ 499 w 676"/>
                <a:gd name="T5" fmla="*/ 427 h 427"/>
                <a:gd name="T6" fmla="*/ 624 w 676"/>
                <a:gd name="T7" fmla="*/ 378 h 427"/>
                <a:gd name="T8" fmla="*/ 676 w 676"/>
                <a:gd name="T9" fmla="*/ 259 h 427"/>
                <a:gd name="T10" fmla="*/ 624 w 676"/>
                <a:gd name="T11" fmla="*/ 140 h 427"/>
                <a:gd name="T12" fmla="*/ 499 w 676"/>
                <a:gd name="T13" fmla="*/ 90 h 427"/>
                <a:gd name="T14" fmla="*/ 154 w 676"/>
                <a:gd name="T15" fmla="*/ 90 h 427"/>
                <a:gd name="T16" fmla="*/ 154 w 676"/>
                <a:gd name="T17" fmla="*/ 0 h 427"/>
                <a:gd name="T18" fmla="*/ 0 w 676"/>
                <a:gd name="T19" fmla="*/ 147 h 427"/>
                <a:gd name="T20" fmla="*/ 154 w 676"/>
                <a:gd name="T21" fmla="*/ 294 h 427"/>
                <a:gd name="T22" fmla="*/ 154 w 676"/>
                <a:gd name="T23" fmla="*/ 204 h 427"/>
                <a:gd name="T24" fmla="*/ 499 w 676"/>
                <a:gd name="T25" fmla="*/ 204 h 427"/>
                <a:gd name="T26" fmla="*/ 540 w 676"/>
                <a:gd name="T27" fmla="*/ 220 h 427"/>
                <a:gd name="T28" fmla="*/ 557 w 676"/>
                <a:gd name="T29" fmla="*/ 259 h 427"/>
                <a:gd name="T30" fmla="*/ 540 w 676"/>
                <a:gd name="T31" fmla="*/ 298 h 427"/>
                <a:gd name="T32" fmla="*/ 499 w 676"/>
                <a:gd name="T33" fmla="*/ 314 h 427"/>
                <a:gd name="T34" fmla="*/ 458 w 676"/>
                <a:gd name="T35" fmla="*/ 298 h 427"/>
                <a:gd name="T36" fmla="*/ 441 w 676"/>
                <a:gd name="T37" fmla="*/ 259 h 427"/>
                <a:gd name="T38" fmla="*/ 322 w 676"/>
                <a:gd name="T39" fmla="*/ 25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6" h="427">
                  <a:moveTo>
                    <a:pt x="322" y="259"/>
                  </a:moveTo>
                  <a:cubicBezTo>
                    <a:pt x="322" y="305"/>
                    <a:pt x="341" y="347"/>
                    <a:pt x="373" y="378"/>
                  </a:cubicBezTo>
                  <a:cubicBezTo>
                    <a:pt x="406" y="408"/>
                    <a:pt x="450" y="427"/>
                    <a:pt x="499" y="427"/>
                  </a:cubicBezTo>
                  <a:cubicBezTo>
                    <a:pt x="548" y="427"/>
                    <a:pt x="592" y="408"/>
                    <a:pt x="624" y="378"/>
                  </a:cubicBezTo>
                  <a:cubicBezTo>
                    <a:pt x="656" y="347"/>
                    <a:pt x="676" y="305"/>
                    <a:pt x="676" y="259"/>
                  </a:cubicBezTo>
                  <a:cubicBezTo>
                    <a:pt x="676" y="212"/>
                    <a:pt x="656" y="170"/>
                    <a:pt x="624" y="140"/>
                  </a:cubicBezTo>
                  <a:cubicBezTo>
                    <a:pt x="592" y="109"/>
                    <a:pt x="548" y="90"/>
                    <a:pt x="499" y="90"/>
                  </a:cubicBezTo>
                  <a:cubicBezTo>
                    <a:pt x="154" y="90"/>
                    <a:pt x="154" y="90"/>
                    <a:pt x="154" y="90"/>
                  </a:cubicBezTo>
                  <a:cubicBezTo>
                    <a:pt x="154" y="0"/>
                    <a:pt x="154" y="0"/>
                    <a:pt x="154" y="0"/>
                  </a:cubicBezTo>
                  <a:cubicBezTo>
                    <a:pt x="0" y="147"/>
                    <a:pt x="0" y="147"/>
                    <a:pt x="0" y="147"/>
                  </a:cubicBezTo>
                  <a:cubicBezTo>
                    <a:pt x="154" y="294"/>
                    <a:pt x="154" y="294"/>
                    <a:pt x="154" y="294"/>
                  </a:cubicBezTo>
                  <a:cubicBezTo>
                    <a:pt x="154" y="204"/>
                    <a:pt x="154" y="204"/>
                    <a:pt x="154" y="204"/>
                  </a:cubicBezTo>
                  <a:cubicBezTo>
                    <a:pt x="499" y="204"/>
                    <a:pt x="499" y="204"/>
                    <a:pt x="499" y="204"/>
                  </a:cubicBezTo>
                  <a:cubicBezTo>
                    <a:pt x="515" y="204"/>
                    <a:pt x="529" y="210"/>
                    <a:pt x="540" y="220"/>
                  </a:cubicBezTo>
                  <a:cubicBezTo>
                    <a:pt x="550" y="230"/>
                    <a:pt x="557" y="244"/>
                    <a:pt x="557" y="259"/>
                  </a:cubicBezTo>
                  <a:cubicBezTo>
                    <a:pt x="557" y="274"/>
                    <a:pt x="550" y="288"/>
                    <a:pt x="540" y="298"/>
                  </a:cubicBezTo>
                  <a:cubicBezTo>
                    <a:pt x="529" y="308"/>
                    <a:pt x="515" y="314"/>
                    <a:pt x="499" y="314"/>
                  </a:cubicBezTo>
                  <a:cubicBezTo>
                    <a:pt x="483" y="314"/>
                    <a:pt x="468" y="308"/>
                    <a:pt x="458" y="298"/>
                  </a:cubicBezTo>
                  <a:cubicBezTo>
                    <a:pt x="447" y="288"/>
                    <a:pt x="441" y="274"/>
                    <a:pt x="441" y="259"/>
                  </a:cubicBezTo>
                  <a:lnTo>
                    <a:pt x="322" y="259"/>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solidFill>
                  <a:srgbClr val="000000"/>
                </a:solidFill>
                <a:latin typeface="黑体" panose="02010609060101010101" pitchFamily="49" charset="-122"/>
                <a:ea typeface="黑体" panose="02010609060101010101" pitchFamily="49" charset="-122"/>
              </a:endParaRPr>
            </a:p>
          </p:txBody>
        </p:sp>
        <p:sp>
          <p:nvSpPr>
            <p:cNvPr id="11" name="Freeform 79">
              <a:extLst>
                <a:ext uri="{FF2B5EF4-FFF2-40B4-BE49-F238E27FC236}">
                  <a16:creationId xmlns:a16="http://schemas.microsoft.com/office/drawing/2014/main" xmlns="" id="{3B272DFE-AA5C-46DB-8F33-BE8517F903BE}"/>
                </a:ext>
              </a:extLst>
            </p:cNvPr>
            <p:cNvSpPr>
              <a:spLocks/>
            </p:cNvSpPr>
            <p:nvPr/>
          </p:nvSpPr>
          <p:spPr bwMode="auto">
            <a:xfrm>
              <a:off x="5831231" y="3671887"/>
              <a:ext cx="768350" cy="485775"/>
            </a:xfrm>
            <a:custGeom>
              <a:avLst/>
              <a:gdLst>
                <a:gd name="T0" fmla="*/ 322 w 676"/>
                <a:gd name="T1" fmla="*/ 259 h 427"/>
                <a:gd name="T2" fmla="*/ 373 w 676"/>
                <a:gd name="T3" fmla="*/ 378 h 427"/>
                <a:gd name="T4" fmla="*/ 499 w 676"/>
                <a:gd name="T5" fmla="*/ 427 h 427"/>
                <a:gd name="T6" fmla="*/ 624 w 676"/>
                <a:gd name="T7" fmla="*/ 378 h 427"/>
                <a:gd name="T8" fmla="*/ 676 w 676"/>
                <a:gd name="T9" fmla="*/ 259 h 427"/>
                <a:gd name="T10" fmla="*/ 624 w 676"/>
                <a:gd name="T11" fmla="*/ 140 h 427"/>
                <a:gd name="T12" fmla="*/ 499 w 676"/>
                <a:gd name="T13" fmla="*/ 90 h 427"/>
                <a:gd name="T14" fmla="*/ 154 w 676"/>
                <a:gd name="T15" fmla="*/ 90 h 427"/>
                <a:gd name="T16" fmla="*/ 154 w 676"/>
                <a:gd name="T17" fmla="*/ 0 h 427"/>
                <a:gd name="T18" fmla="*/ 0 w 676"/>
                <a:gd name="T19" fmla="*/ 147 h 427"/>
                <a:gd name="T20" fmla="*/ 154 w 676"/>
                <a:gd name="T21" fmla="*/ 294 h 427"/>
                <a:gd name="T22" fmla="*/ 154 w 676"/>
                <a:gd name="T23" fmla="*/ 204 h 427"/>
                <a:gd name="T24" fmla="*/ 499 w 676"/>
                <a:gd name="T25" fmla="*/ 204 h 427"/>
                <a:gd name="T26" fmla="*/ 540 w 676"/>
                <a:gd name="T27" fmla="*/ 220 h 427"/>
                <a:gd name="T28" fmla="*/ 557 w 676"/>
                <a:gd name="T29" fmla="*/ 259 h 427"/>
                <a:gd name="T30" fmla="*/ 540 w 676"/>
                <a:gd name="T31" fmla="*/ 298 h 427"/>
                <a:gd name="T32" fmla="*/ 499 w 676"/>
                <a:gd name="T33" fmla="*/ 314 h 427"/>
                <a:gd name="T34" fmla="*/ 458 w 676"/>
                <a:gd name="T35" fmla="*/ 298 h 427"/>
                <a:gd name="T36" fmla="*/ 441 w 676"/>
                <a:gd name="T37" fmla="*/ 259 h 427"/>
                <a:gd name="T38" fmla="*/ 322 w 676"/>
                <a:gd name="T39" fmla="*/ 25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76" h="427">
                  <a:moveTo>
                    <a:pt x="322" y="259"/>
                  </a:moveTo>
                  <a:cubicBezTo>
                    <a:pt x="322" y="305"/>
                    <a:pt x="341" y="347"/>
                    <a:pt x="373" y="378"/>
                  </a:cubicBezTo>
                  <a:cubicBezTo>
                    <a:pt x="406" y="408"/>
                    <a:pt x="450" y="427"/>
                    <a:pt x="499" y="427"/>
                  </a:cubicBezTo>
                  <a:cubicBezTo>
                    <a:pt x="548" y="427"/>
                    <a:pt x="592" y="408"/>
                    <a:pt x="624" y="378"/>
                  </a:cubicBezTo>
                  <a:cubicBezTo>
                    <a:pt x="656" y="347"/>
                    <a:pt x="676" y="305"/>
                    <a:pt x="676" y="259"/>
                  </a:cubicBezTo>
                  <a:cubicBezTo>
                    <a:pt x="676" y="212"/>
                    <a:pt x="656" y="170"/>
                    <a:pt x="624" y="140"/>
                  </a:cubicBezTo>
                  <a:cubicBezTo>
                    <a:pt x="592" y="109"/>
                    <a:pt x="548" y="90"/>
                    <a:pt x="499" y="90"/>
                  </a:cubicBezTo>
                  <a:cubicBezTo>
                    <a:pt x="154" y="90"/>
                    <a:pt x="154" y="90"/>
                    <a:pt x="154" y="90"/>
                  </a:cubicBezTo>
                  <a:cubicBezTo>
                    <a:pt x="154" y="0"/>
                    <a:pt x="154" y="0"/>
                    <a:pt x="154" y="0"/>
                  </a:cubicBezTo>
                  <a:cubicBezTo>
                    <a:pt x="0" y="147"/>
                    <a:pt x="0" y="147"/>
                    <a:pt x="0" y="147"/>
                  </a:cubicBezTo>
                  <a:cubicBezTo>
                    <a:pt x="154" y="294"/>
                    <a:pt x="154" y="294"/>
                    <a:pt x="154" y="294"/>
                  </a:cubicBezTo>
                  <a:cubicBezTo>
                    <a:pt x="154" y="204"/>
                    <a:pt x="154" y="204"/>
                    <a:pt x="154" y="204"/>
                  </a:cubicBezTo>
                  <a:cubicBezTo>
                    <a:pt x="499" y="204"/>
                    <a:pt x="499" y="204"/>
                    <a:pt x="499" y="204"/>
                  </a:cubicBezTo>
                  <a:cubicBezTo>
                    <a:pt x="515" y="204"/>
                    <a:pt x="529" y="210"/>
                    <a:pt x="540" y="220"/>
                  </a:cubicBezTo>
                  <a:cubicBezTo>
                    <a:pt x="550" y="230"/>
                    <a:pt x="557" y="244"/>
                    <a:pt x="557" y="259"/>
                  </a:cubicBezTo>
                  <a:cubicBezTo>
                    <a:pt x="557" y="274"/>
                    <a:pt x="550" y="288"/>
                    <a:pt x="540" y="298"/>
                  </a:cubicBezTo>
                  <a:cubicBezTo>
                    <a:pt x="529" y="308"/>
                    <a:pt x="515" y="314"/>
                    <a:pt x="499" y="314"/>
                  </a:cubicBezTo>
                  <a:cubicBezTo>
                    <a:pt x="483" y="314"/>
                    <a:pt x="468" y="308"/>
                    <a:pt x="458" y="298"/>
                  </a:cubicBezTo>
                  <a:cubicBezTo>
                    <a:pt x="447" y="288"/>
                    <a:pt x="441" y="274"/>
                    <a:pt x="441" y="259"/>
                  </a:cubicBezTo>
                  <a:lnTo>
                    <a:pt x="322" y="259"/>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dirty="0">
                <a:solidFill>
                  <a:srgbClr val="000000"/>
                </a:solidFill>
                <a:latin typeface="黑体" panose="02010609060101010101" pitchFamily="49" charset="-122"/>
                <a:ea typeface="黑体" panose="02010609060101010101" pitchFamily="49" charset="-122"/>
              </a:endParaRPr>
            </a:p>
          </p:txBody>
        </p:sp>
      </p:grpSp>
      <p:sp>
        <p:nvSpPr>
          <p:cNvPr id="3" name="文本框 2">
            <a:extLst>
              <a:ext uri="{FF2B5EF4-FFF2-40B4-BE49-F238E27FC236}">
                <a16:creationId xmlns:a16="http://schemas.microsoft.com/office/drawing/2014/main" xmlns="" id="{0CB2EB69-D1E0-4AD1-949E-4AD92B9909FE}"/>
              </a:ext>
            </a:extLst>
          </p:cNvPr>
          <p:cNvSpPr txBox="1"/>
          <p:nvPr/>
        </p:nvSpPr>
        <p:spPr>
          <a:xfrm>
            <a:off x="7265504" y="2126974"/>
            <a:ext cx="3836506" cy="2951898"/>
          </a:xfrm>
          <a:prstGeom prst="rect">
            <a:avLst/>
          </a:prstGeom>
          <a:noFill/>
        </p:spPr>
        <p:txBody>
          <a:bodyPr wrap="square" rtlCol="0">
            <a:spAutoFit/>
          </a:bodyPr>
          <a:lstStyle/>
          <a:p>
            <a:pPr>
              <a:lnSpc>
                <a:spcPct val="150000"/>
              </a:lnSpc>
            </a:pPr>
            <a:r>
              <a:rPr lang="zh-CN" altLang="en-US" sz="1800" b="0" i="0" dirty="0">
                <a:solidFill>
                  <a:srgbClr val="000000"/>
                </a:solidFill>
                <a:effectLst/>
                <a:latin typeface="微软雅黑" panose="020B0503020204020204" pitchFamily="34" charset="-122"/>
                <a:ea typeface="微软雅黑" panose="020B0503020204020204" pitchFamily="34" charset="-122"/>
              </a:rPr>
              <a:t>根据“有需求必有市场”的原则，为他们建设起专业的、大型的、高中低档并存的销售场所。架起厂家与消费者的宽大桥梁。于市场初期，在厂家与消费者心理上建设起扎实的家纺广场唯一购买地与销售地的心理。</a:t>
            </a:r>
            <a:endParaRPr lang="zh-CN" altLang="en-US"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5F2F6DB8-AB67-4789-BB04-380C4416BF4D}"/>
              </a:ext>
            </a:extLst>
          </p:cNvPr>
          <p:cNvSpPr txBox="1"/>
          <p:nvPr/>
        </p:nvSpPr>
        <p:spPr>
          <a:xfrm>
            <a:off x="1157069" y="2126974"/>
            <a:ext cx="3836506" cy="3366691"/>
          </a:xfrm>
          <a:prstGeom prst="rect">
            <a:avLst/>
          </a:prstGeom>
          <a:noFill/>
        </p:spPr>
        <p:txBody>
          <a:bodyPr wrap="square" rtlCol="0">
            <a:spAutoFit/>
          </a:bodyPr>
          <a:lstStyle/>
          <a:p>
            <a:pPr fontAlgn="base">
              <a:lnSpc>
                <a:spcPct val="150000"/>
              </a:lnSpc>
              <a:spcBef>
                <a:spcPts val="400"/>
              </a:spcBef>
              <a:spcAft>
                <a:spcPct val="0"/>
              </a:spcAft>
              <a:defRPr/>
            </a:pPr>
            <a:r>
              <a:rPr lang="zh-CN" altLang="en-US" sz="1800" b="0" i="0" dirty="0">
                <a:solidFill>
                  <a:srgbClr val="000000"/>
                </a:solidFill>
                <a:effectLst/>
                <a:latin typeface="Microsoft YaHei" panose="020B0503020204020204" pitchFamily="34" charset="-122"/>
                <a:ea typeface="Microsoft YaHei" panose="020B0503020204020204" pitchFamily="34" charset="-122"/>
              </a:rPr>
              <a:t>现在从全国范围来看，在其它省市，如北京、上海、河南，家纺市场已趋渐成熟，各大厂家仍然采取的是代理经销模式，通过代理商、经销商的销售渠道，迅速占领市场。有实力的商业企业利用各大厂商快速占领市场的欲望与市场初运动的空白</a:t>
            </a:r>
            <a:r>
              <a:rPr lang="zh-CN" altLang="en-US" sz="1800" dirty="0">
                <a:solidFill>
                  <a:srgbClr val="000000"/>
                </a:solidFill>
                <a:latin typeface="Microsoft YaHei" panose="020B0503020204020204" pitchFamily="34" charset="-122"/>
                <a:ea typeface="Microsoft YaHei" panose="020B0503020204020204" pitchFamily="34" charset="-122"/>
              </a:rPr>
              <a:t>。</a:t>
            </a:r>
            <a:endParaRPr lang="zh-CN" altLang="en-US" sz="1800" kern="0" dirty="0">
              <a:solidFill>
                <a:srgbClr val="000000"/>
              </a:solidFill>
              <a:latin typeface="Arial Narrow"/>
              <a:ea typeface="宋体"/>
            </a:endParaRPr>
          </a:p>
        </p:txBody>
      </p:sp>
    </p:spTree>
    <p:extLst>
      <p:ext uri="{BB962C8B-B14F-4D97-AF65-F5344CB8AC3E}">
        <p14:creationId xmlns:p14="http://schemas.microsoft.com/office/powerpoint/2010/main" val="8153267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hidden="1">
            <a:extLst>
              <a:ext uri="{FF2B5EF4-FFF2-40B4-BE49-F238E27FC236}">
                <a16:creationId xmlns:a16="http://schemas.microsoft.com/office/drawing/2014/main" xmlns="" id="{52515779-37BC-482E-9393-4AB0310840FF}"/>
              </a:ext>
            </a:extLst>
          </p:cNvPr>
          <p:cNvGraphicFramePr>
            <a:graphicFrameLocks noChangeAspect="1"/>
          </p:cNvGraphicFramePr>
          <p:nvPr>
            <p:custDataLst>
              <p:tags r:id="rId2"/>
            </p:custDataLst>
            <p:extLst>
              <p:ext uri="{D42A27DB-BD31-4B8C-83A1-F6EECF244321}">
                <p14:modId xmlns:p14="http://schemas.microsoft.com/office/powerpoint/2010/main" val="4968354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2531" name="think-cell Slide" r:id="rId7" imgW="395" imgH="394" progId="TCLayout.ActiveDocument.1">
                  <p:embed/>
                </p:oleObj>
              </mc:Choice>
              <mc:Fallback>
                <p:oleObj name="think-cell Slide" r:id="rId7" imgW="395" imgH="394" progId="TCLayout.ActiveDocument.1">
                  <p:embed/>
                  <p:pic>
                    <p:nvPicPr>
                      <p:cNvPr id="0" name=""/>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6" name="Text Placeholder 5">
            <a:extLst>
              <a:ext uri="{FF2B5EF4-FFF2-40B4-BE49-F238E27FC236}">
                <a16:creationId xmlns:a16="http://schemas.microsoft.com/office/drawing/2014/main" xmlns="" id="{EB3E7689-5199-495D-8BAC-31F902573CCD}"/>
              </a:ext>
            </a:extLst>
          </p:cNvPr>
          <p:cNvSpPr>
            <a:spLocks noGrp="1"/>
          </p:cNvSpPr>
          <p:nvPr>
            <p:ph type="body" sz="quarter" idx="12"/>
          </p:nvPr>
        </p:nvSpPr>
        <p:spPr/>
        <p:txBody>
          <a:bodyPr/>
          <a:lstStyle/>
          <a:p>
            <a:r>
              <a:rPr lang="zh-CN" altLang="en-US" dirty="0"/>
              <a:t>组织架构</a:t>
            </a:r>
            <a:endParaRPr lang="de-DE" dirty="0"/>
          </a:p>
        </p:txBody>
      </p:sp>
      <p:sp>
        <p:nvSpPr>
          <p:cNvPr id="7" name="Content Placeholder 6">
            <a:extLst>
              <a:ext uri="{FF2B5EF4-FFF2-40B4-BE49-F238E27FC236}">
                <a16:creationId xmlns:a16="http://schemas.microsoft.com/office/drawing/2014/main" xmlns="" id="{423FED6A-BAF2-47C2-BE44-3B7E5A77AAC6}"/>
              </a:ext>
            </a:extLst>
          </p:cNvPr>
          <p:cNvSpPr>
            <a:spLocks noGrp="1"/>
          </p:cNvSpPr>
          <p:nvPr>
            <p:ph sz="quarter" idx="15"/>
          </p:nvPr>
        </p:nvSpPr>
        <p:spPr/>
        <p:txBody>
          <a:bodyPr/>
          <a:lstStyle/>
          <a:p>
            <a:endParaRPr lang="de-DE"/>
          </a:p>
        </p:txBody>
      </p:sp>
      <p:grpSp>
        <p:nvGrpSpPr>
          <p:cNvPr id="23" name="Group 22">
            <a:extLst>
              <a:ext uri="{FF2B5EF4-FFF2-40B4-BE49-F238E27FC236}">
                <a16:creationId xmlns:a16="http://schemas.microsoft.com/office/drawing/2014/main" xmlns="" id="{D8065C77-5A1A-489D-93E1-0EEDD9492FF7}"/>
              </a:ext>
            </a:extLst>
          </p:cNvPr>
          <p:cNvGrpSpPr/>
          <p:nvPr/>
        </p:nvGrpSpPr>
        <p:grpSpPr>
          <a:xfrm flipH="1">
            <a:off x="2853754" y="2635638"/>
            <a:ext cx="530101" cy="2333699"/>
            <a:chOff x="3929388" y="4156551"/>
            <a:chExt cx="1029551" cy="2063354"/>
          </a:xfrm>
        </p:grpSpPr>
        <p:sp>
          <p:nvSpPr>
            <p:cNvPr id="43" name="Freeform: Shape 42">
              <a:extLst>
                <a:ext uri="{FF2B5EF4-FFF2-40B4-BE49-F238E27FC236}">
                  <a16:creationId xmlns:a16="http://schemas.microsoft.com/office/drawing/2014/main" xmlns="" id="{B52A94D5-71DA-479E-B8A0-B6410914C84E}"/>
                </a:ext>
              </a:extLst>
            </p:cNvPr>
            <p:cNvSpPr/>
            <p:nvPr/>
          </p:nvSpPr>
          <p:spPr>
            <a:xfrm>
              <a:off x="3932779" y="4156551"/>
              <a:ext cx="1026160" cy="1031240"/>
            </a:xfrm>
            <a:custGeom>
              <a:avLst/>
              <a:gdLst>
                <a:gd name="connsiteX0" fmla="*/ 0 w 1026160"/>
                <a:gd name="connsiteY0" fmla="*/ 0 h 1031240"/>
                <a:gd name="connsiteX1" fmla="*/ 457200 w 1026160"/>
                <a:gd name="connsiteY1" fmla="*/ 177800 h 1031240"/>
                <a:gd name="connsiteX2" fmla="*/ 711200 w 1026160"/>
                <a:gd name="connsiteY2" fmla="*/ 802640 h 1031240"/>
                <a:gd name="connsiteX3" fmla="*/ 1026160 w 1026160"/>
                <a:gd name="connsiteY3" fmla="*/ 1031240 h 1031240"/>
              </a:gdLst>
              <a:ahLst/>
              <a:cxnLst>
                <a:cxn ang="0">
                  <a:pos x="connsiteX0" y="connsiteY0"/>
                </a:cxn>
                <a:cxn ang="0">
                  <a:pos x="connsiteX1" y="connsiteY1"/>
                </a:cxn>
                <a:cxn ang="0">
                  <a:pos x="connsiteX2" y="connsiteY2"/>
                </a:cxn>
                <a:cxn ang="0">
                  <a:pos x="connsiteX3" y="connsiteY3"/>
                </a:cxn>
              </a:cxnLst>
              <a:rect l="l" t="t" r="r" b="b"/>
              <a:pathLst>
                <a:path w="1026160" h="1031240">
                  <a:moveTo>
                    <a:pt x="0" y="0"/>
                  </a:moveTo>
                  <a:cubicBezTo>
                    <a:pt x="169333" y="22013"/>
                    <a:pt x="338667" y="44027"/>
                    <a:pt x="457200" y="177800"/>
                  </a:cubicBezTo>
                  <a:cubicBezTo>
                    <a:pt x="575733" y="311573"/>
                    <a:pt x="616373" y="660400"/>
                    <a:pt x="711200" y="802640"/>
                  </a:cubicBezTo>
                  <a:cubicBezTo>
                    <a:pt x="806027" y="944880"/>
                    <a:pt x="916093" y="988060"/>
                    <a:pt x="1026160" y="1031240"/>
                  </a:cubicBezTo>
                </a:path>
              </a:pathLst>
            </a:custGeom>
            <a:noFill/>
            <a:ln w="1905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Freeform: Shape 43">
              <a:extLst>
                <a:ext uri="{FF2B5EF4-FFF2-40B4-BE49-F238E27FC236}">
                  <a16:creationId xmlns:a16="http://schemas.microsoft.com/office/drawing/2014/main" xmlns="" id="{708E5002-F9AE-4EBA-A2CF-CE31A69D7708}"/>
                </a:ext>
              </a:extLst>
            </p:cNvPr>
            <p:cNvSpPr/>
            <p:nvPr>
              <p:custDataLst>
                <p:tags r:id="rId5"/>
              </p:custDataLst>
            </p:nvPr>
          </p:nvSpPr>
          <p:spPr>
            <a:xfrm flipV="1">
              <a:off x="3929388" y="5188665"/>
              <a:ext cx="1026160" cy="1031240"/>
            </a:xfrm>
            <a:custGeom>
              <a:avLst/>
              <a:gdLst>
                <a:gd name="connsiteX0" fmla="*/ 0 w 1026160"/>
                <a:gd name="connsiteY0" fmla="*/ 0 h 1031240"/>
                <a:gd name="connsiteX1" fmla="*/ 457200 w 1026160"/>
                <a:gd name="connsiteY1" fmla="*/ 177800 h 1031240"/>
                <a:gd name="connsiteX2" fmla="*/ 711200 w 1026160"/>
                <a:gd name="connsiteY2" fmla="*/ 802640 h 1031240"/>
                <a:gd name="connsiteX3" fmla="*/ 1026160 w 1026160"/>
                <a:gd name="connsiteY3" fmla="*/ 1031240 h 1031240"/>
              </a:gdLst>
              <a:ahLst/>
              <a:cxnLst>
                <a:cxn ang="0">
                  <a:pos x="connsiteX0" y="connsiteY0"/>
                </a:cxn>
                <a:cxn ang="0">
                  <a:pos x="connsiteX1" y="connsiteY1"/>
                </a:cxn>
                <a:cxn ang="0">
                  <a:pos x="connsiteX2" y="connsiteY2"/>
                </a:cxn>
                <a:cxn ang="0">
                  <a:pos x="connsiteX3" y="connsiteY3"/>
                </a:cxn>
              </a:cxnLst>
              <a:rect l="l" t="t" r="r" b="b"/>
              <a:pathLst>
                <a:path w="1026160" h="1031240">
                  <a:moveTo>
                    <a:pt x="0" y="0"/>
                  </a:moveTo>
                  <a:cubicBezTo>
                    <a:pt x="169333" y="22013"/>
                    <a:pt x="338667" y="44027"/>
                    <a:pt x="457200" y="177800"/>
                  </a:cubicBezTo>
                  <a:cubicBezTo>
                    <a:pt x="575733" y="311573"/>
                    <a:pt x="616373" y="660400"/>
                    <a:pt x="711200" y="802640"/>
                  </a:cubicBezTo>
                  <a:cubicBezTo>
                    <a:pt x="806027" y="944880"/>
                    <a:pt x="916093" y="988060"/>
                    <a:pt x="1026160" y="1031240"/>
                  </a:cubicBezTo>
                </a:path>
              </a:pathLst>
            </a:custGeom>
            <a:noFill/>
            <a:ln w="1905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grpSp>
        <p:nvGrpSpPr>
          <p:cNvPr id="24" name="Group 23">
            <a:extLst>
              <a:ext uri="{FF2B5EF4-FFF2-40B4-BE49-F238E27FC236}">
                <a16:creationId xmlns:a16="http://schemas.microsoft.com/office/drawing/2014/main" xmlns="" id="{F6B73B71-3C37-400D-A602-293DCEA7C6D9}"/>
              </a:ext>
            </a:extLst>
          </p:cNvPr>
          <p:cNvGrpSpPr/>
          <p:nvPr/>
        </p:nvGrpSpPr>
        <p:grpSpPr>
          <a:xfrm flipH="1">
            <a:off x="2865823" y="1937049"/>
            <a:ext cx="519746" cy="3707224"/>
            <a:chOff x="3929388" y="4156551"/>
            <a:chExt cx="1029551" cy="2063354"/>
          </a:xfrm>
        </p:grpSpPr>
        <p:sp>
          <p:nvSpPr>
            <p:cNvPr id="41" name="Freeform: Shape 40">
              <a:extLst>
                <a:ext uri="{FF2B5EF4-FFF2-40B4-BE49-F238E27FC236}">
                  <a16:creationId xmlns:a16="http://schemas.microsoft.com/office/drawing/2014/main" xmlns="" id="{AC49BF83-D9FA-42EE-8293-DE736D62CDD7}"/>
                </a:ext>
              </a:extLst>
            </p:cNvPr>
            <p:cNvSpPr/>
            <p:nvPr/>
          </p:nvSpPr>
          <p:spPr>
            <a:xfrm>
              <a:off x="3932779" y="4156551"/>
              <a:ext cx="1026160" cy="1031240"/>
            </a:xfrm>
            <a:custGeom>
              <a:avLst/>
              <a:gdLst>
                <a:gd name="connsiteX0" fmla="*/ 0 w 1026160"/>
                <a:gd name="connsiteY0" fmla="*/ 0 h 1031240"/>
                <a:gd name="connsiteX1" fmla="*/ 457200 w 1026160"/>
                <a:gd name="connsiteY1" fmla="*/ 177800 h 1031240"/>
                <a:gd name="connsiteX2" fmla="*/ 711200 w 1026160"/>
                <a:gd name="connsiteY2" fmla="*/ 802640 h 1031240"/>
                <a:gd name="connsiteX3" fmla="*/ 1026160 w 1026160"/>
                <a:gd name="connsiteY3" fmla="*/ 1031240 h 1031240"/>
              </a:gdLst>
              <a:ahLst/>
              <a:cxnLst>
                <a:cxn ang="0">
                  <a:pos x="connsiteX0" y="connsiteY0"/>
                </a:cxn>
                <a:cxn ang="0">
                  <a:pos x="connsiteX1" y="connsiteY1"/>
                </a:cxn>
                <a:cxn ang="0">
                  <a:pos x="connsiteX2" y="connsiteY2"/>
                </a:cxn>
                <a:cxn ang="0">
                  <a:pos x="connsiteX3" y="connsiteY3"/>
                </a:cxn>
              </a:cxnLst>
              <a:rect l="l" t="t" r="r" b="b"/>
              <a:pathLst>
                <a:path w="1026160" h="1031240">
                  <a:moveTo>
                    <a:pt x="0" y="0"/>
                  </a:moveTo>
                  <a:cubicBezTo>
                    <a:pt x="169333" y="22013"/>
                    <a:pt x="338667" y="44027"/>
                    <a:pt x="457200" y="177800"/>
                  </a:cubicBezTo>
                  <a:cubicBezTo>
                    <a:pt x="575733" y="311573"/>
                    <a:pt x="616373" y="660400"/>
                    <a:pt x="711200" y="802640"/>
                  </a:cubicBezTo>
                  <a:cubicBezTo>
                    <a:pt x="806027" y="944880"/>
                    <a:pt x="916093" y="988060"/>
                    <a:pt x="1026160" y="1031240"/>
                  </a:cubicBezTo>
                </a:path>
              </a:pathLst>
            </a:custGeom>
            <a:noFill/>
            <a:ln w="1905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Freeform: Shape 41">
              <a:extLst>
                <a:ext uri="{FF2B5EF4-FFF2-40B4-BE49-F238E27FC236}">
                  <a16:creationId xmlns:a16="http://schemas.microsoft.com/office/drawing/2014/main" xmlns="" id="{95B06AB9-6872-4B70-A82C-4DD37DAE4788}"/>
                </a:ext>
              </a:extLst>
            </p:cNvPr>
            <p:cNvSpPr/>
            <p:nvPr>
              <p:custDataLst>
                <p:tags r:id="rId4"/>
              </p:custDataLst>
            </p:nvPr>
          </p:nvSpPr>
          <p:spPr>
            <a:xfrm flipV="1">
              <a:off x="3929388" y="5188665"/>
              <a:ext cx="1026160" cy="1031240"/>
            </a:xfrm>
            <a:custGeom>
              <a:avLst/>
              <a:gdLst>
                <a:gd name="connsiteX0" fmla="*/ 0 w 1026160"/>
                <a:gd name="connsiteY0" fmla="*/ 0 h 1031240"/>
                <a:gd name="connsiteX1" fmla="*/ 457200 w 1026160"/>
                <a:gd name="connsiteY1" fmla="*/ 177800 h 1031240"/>
                <a:gd name="connsiteX2" fmla="*/ 711200 w 1026160"/>
                <a:gd name="connsiteY2" fmla="*/ 802640 h 1031240"/>
                <a:gd name="connsiteX3" fmla="*/ 1026160 w 1026160"/>
                <a:gd name="connsiteY3" fmla="*/ 1031240 h 1031240"/>
              </a:gdLst>
              <a:ahLst/>
              <a:cxnLst>
                <a:cxn ang="0">
                  <a:pos x="connsiteX0" y="connsiteY0"/>
                </a:cxn>
                <a:cxn ang="0">
                  <a:pos x="connsiteX1" y="connsiteY1"/>
                </a:cxn>
                <a:cxn ang="0">
                  <a:pos x="connsiteX2" y="connsiteY2"/>
                </a:cxn>
                <a:cxn ang="0">
                  <a:pos x="connsiteX3" y="connsiteY3"/>
                </a:cxn>
              </a:cxnLst>
              <a:rect l="l" t="t" r="r" b="b"/>
              <a:pathLst>
                <a:path w="1026160" h="1031240">
                  <a:moveTo>
                    <a:pt x="0" y="0"/>
                  </a:moveTo>
                  <a:cubicBezTo>
                    <a:pt x="169333" y="22013"/>
                    <a:pt x="338667" y="44027"/>
                    <a:pt x="457200" y="177800"/>
                  </a:cubicBezTo>
                  <a:cubicBezTo>
                    <a:pt x="575733" y="311573"/>
                    <a:pt x="616373" y="660400"/>
                    <a:pt x="711200" y="802640"/>
                  </a:cubicBezTo>
                  <a:cubicBezTo>
                    <a:pt x="806027" y="944880"/>
                    <a:pt x="916093" y="988060"/>
                    <a:pt x="1026160" y="1031240"/>
                  </a:cubicBezTo>
                </a:path>
              </a:pathLst>
            </a:custGeom>
            <a:noFill/>
            <a:ln w="1905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26" name="Rectangle: Rounded Corners 25">
            <a:extLst>
              <a:ext uri="{FF2B5EF4-FFF2-40B4-BE49-F238E27FC236}">
                <a16:creationId xmlns:a16="http://schemas.microsoft.com/office/drawing/2014/main" xmlns="" id="{F5C59C1A-22D5-41CB-8DB8-D70E3A68101E}"/>
              </a:ext>
            </a:extLst>
          </p:cNvPr>
          <p:cNvSpPr/>
          <p:nvPr/>
        </p:nvSpPr>
        <p:spPr>
          <a:xfrm>
            <a:off x="3395774" y="1661582"/>
            <a:ext cx="1707423" cy="555295"/>
          </a:xfrm>
          <a:prstGeom prst="roundRect">
            <a:avLst/>
          </a:prstGeom>
          <a:gradFill>
            <a:gsLst>
              <a:gs pos="10000">
                <a:schemeClr val="accent1">
                  <a:lumMod val="20000"/>
                  <a:lumOff val="80000"/>
                  <a:alpha val="17000"/>
                </a:schemeClr>
              </a:gs>
              <a:gs pos="97000">
                <a:schemeClr val="accent5">
                  <a:alpha val="34000"/>
                </a:schemeClr>
              </a:gs>
            </a:gsLst>
            <a:lin ang="10800000" scaled="1"/>
          </a:gra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zh-CN" altLang="en-US" sz="1600" dirty="0">
                <a:solidFill>
                  <a:schemeClr val="tx1"/>
                </a:solidFill>
                <a:latin typeface="EYInterstate Light" panose="02000506000000020004" pitchFamily="2" charset="0"/>
              </a:rPr>
              <a:t>人力部</a:t>
            </a:r>
            <a:endParaRPr lang="de-DE" sz="1600" dirty="0" err="1">
              <a:solidFill>
                <a:schemeClr val="tx1"/>
              </a:solidFill>
              <a:latin typeface="EYInterstate Light" panose="02000506000000020004" pitchFamily="2" charset="0"/>
            </a:endParaRPr>
          </a:p>
        </p:txBody>
      </p:sp>
      <p:sp>
        <p:nvSpPr>
          <p:cNvPr id="27" name="Rectangle: Rounded Corners 26">
            <a:extLst>
              <a:ext uri="{FF2B5EF4-FFF2-40B4-BE49-F238E27FC236}">
                <a16:creationId xmlns:a16="http://schemas.microsoft.com/office/drawing/2014/main" xmlns="" id="{A1FF13A4-2FFB-4188-9770-6B9EF94A8EEF}"/>
              </a:ext>
            </a:extLst>
          </p:cNvPr>
          <p:cNvSpPr/>
          <p:nvPr/>
        </p:nvSpPr>
        <p:spPr>
          <a:xfrm>
            <a:off x="3395774" y="3147476"/>
            <a:ext cx="1707423" cy="555295"/>
          </a:xfrm>
          <a:prstGeom prst="roundRect">
            <a:avLst/>
          </a:prstGeom>
          <a:gradFill>
            <a:gsLst>
              <a:gs pos="10000">
                <a:schemeClr val="accent1">
                  <a:lumMod val="20000"/>
                  <a:lumOff val="80000"/>
                  <a:alpha val="17000"/>
                </a:schemeClr>
              </a:gs>
              <a:gs pos="97000">
                <a:schemeClr val="accent5">
                  <a:alpha val="34000"/>
                </a:schemeClr>
              </a:gs>
            </a:gsLst>
            <a:lin ang="10800000" scaled="1"/>
          </a:gra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zh-CN" altLang="en-US" sz="1600" dirty="0">
                <a:solidFill>
                  <a:schemeClr val="tx1"/>
                </a:solidFill>
                <a:latin typeface="EYInterstate Light" panose="02000506000000020004" pitchFamily="2" charset="0"/>
              </a:rPr>
              <a:t>技术部</a:t>
            </a:r>
            <a:endParaRPr lang="de-DE" sz="1600" dirty="0" err="1">
              <a:solidFill>
                <a:schemeClr val="tx1"/>
              </a:solidFill>
              <a:latin typeface="EYInterstate Light" panose="02000506000000020004" pitchFamily="2" charset="0"/>
            </a:endParaRPr>
          </a:p>
        </p:txBody>
      </p:sp>
      <p:sp>
        <p:nvSpPr>
          <p:cNvPr id="28" name="Rectangle: Rounded Corners 27">
            <a:extLst>
              <a:ext uri="{FF2B5EF4-FFF2-40B4-BE49-F238E27FC236}">
                <a16:creationId xmlns:a16="http://schemas.microsoft.com/office/drawing/2014/main" xmlns="" id="{E2ABA54F-41E3-4078-81E2-8DBA344848AD}"/>
              </a:ext>
            </a:extLst>
          </p:cNvPr>
          <p:cNvSpPr/>
          <p:nvPr/>
        </p:nvSpPr>
        <p:spPr>
          <a:xfrm>
            <a:off x="3395774" y="3890423"/>
            <a:ext cx="1707423" cy="555295"/>
          </a:xfrm>
          <a:prstGeom prst="roundRect">
            <a:avLst/>
          </a:prstGeom>
          <a:gradFill>
            <a:gsLst>
              <a:gs pos="10000">
                <a:schemeClr val="accent1">
                  <a:lumMod val="20000"/>
                  <a:lumOff val="80000"/>
                  <a:alpha val="17000"/>
                </a:schemeClr>
              </a:gs>
              <a:gs pos="97000">
                <a:schemeClr val="accent5">
                  <a:alpha val="34000"/>
                </a:schemeClr>
              </a:gs>
            </a:gsLst>
            <a:lin ang="10800000" scaled="1"/>
          </a:gra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zh-CN" altLang="en-US" sz="1600" dirty="0">
                <a:solidFill>
                  <a:schemeClr val="tx1"/>
                </a:solidFill>
                <a:latin typeface="EYInterstate Light" panose="02000506000000020004" pitchFamily="2" charset="0"/>
              </a:rPr>
              <a:t>服务部</a:t>
            </a:r>
            <a:endParaRPr lang="de-DE" sz="1600" dirty="0" err="1">
              <a:solidFill>
                <a:schemeClr val="tx1"/>
              </a:solidFill>
              <a:latin typeface="EYInterstate Light" panose="02000506000000020004" pitchFamily="2" charset="0"/>
            </a:endParaRPr>
          </a:p>
        </p:txBody>
      </p:sp>
      <p:sp>
        <p:nvSpPr>
          <p:cNvPr id="30" name="Rectangle: Rounded Corners 29">
            <a:extLst>
              <a:ext uri="{FF2B5EF4-FFF2-40B4-BE49-F238E27FC236}">
                <a16:creationId xmlns:a16="http://schemas.microsoft.com/office/drawing/2014/main" xmlns="" id="{3B2E6B43-8C07-49B7-851F-7C90CFC35E4B}"/>
              </a:ext>
            </a:extLst>
          </p:cNvPr>
          <p:cNvSpPr/>
          <p:nvPr/>
        </p:nvSpPr>
        <p:spPr>
          <a:xfrm>
            <a:off x="3395774" y="5376316"/>
            <a:ext cx="1707423" cy="555295"/>
          </a:xfrm>
          <a:prstGeom prst="roundRect">
            <a:avLst/>
          </a:prstGeom>
          <a:gradFill>
            <a:gsLst>
              <a:gs pos="10000">
                <a:schemeClr val="accent1">
                  <a:lumMod val="20000"/>
                  <a:lumOff val="80000"/>
                  <a:alpha val="17000"/>
                </a:schemeClr>
              </a:gs>
              <a:gs pos="97000">
                <a:schemeClr val="accent5">
                  <a:alpha val="34000"/>
                </a:schemeClr>
              </a:gs>
            </a:gsLst>
            <a:lin ang="10800000" scaled="1"/>
          </a:gra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zh-CN" altLang="en-US" sz="1600" dirty="0">
                <a:solidFill>
                  <a:schemeClr val="tx1"/>
                </a:solidFill>
                <a:latin typeface="EYInterstate Light" panose="02000506000000020004" pitchFamily="2" charset="0"/>
              </a:rPr>
              <a:t>资源部</a:t>
            </a:r>
            <a:endParaRPr lang="de-DE" sz="1600" dirty="0" err="1">
              <a:solidFill>
                <a:schemeClr val="tx1"/>
              </a:solidFill>
              <a:latin typeface="EYInterstate Light" panose="02000506000000020004" pitchFamily="2" charset="0"/>
            </a:endParaRPr>
          </a:p>
        </p:txBody>
      </p:sp>
      <p:grpSp>
        <p:nvGrpSpPr>
          <p:cNvPr id="31" name="Group 30">
            <a:extLst>
              <a:ext uri="{FF2B5EF4-FFF2-40B4-BE49-F238E27FC236}">
                <a16:creationId xmlns:a16="http://schemas.microsoft.com/office/drawing/2014/main" xmlns="" id="{6E411451-993E-4932-B6A9-273EC6BECDE7}"/>
              </a:ext>
            </a:extLst>
          </p:cNvPr>
          <p:cNvGrpSpPr/>
          <p:nvPr/>
        </p:nvGrpSpPr>
        <p:grpSpPr>
          <a:xfrm flipH="1">
            <a:off x="2859775" y="3409162"/>
            <a:ext cx="537704" cy="790980"/>
            <a:chOff x="3929388" y="4156551"/>
            <a:chExt cx="1029551" cy="2063354"/>
          </a:xfrm>
        </p:grpSpPr>
        <p:sp>
          <p:nvSpPr>
            <p:cNvPr id="39" name="Freeform: Shape 38">
              <a:extLst>
                <a:ext uri="{FF2B5EF4-FFF2-40B4-BE49-F238E27FC236}">
                  <a16:creationId xmlns:a16="http://schemas.microsoft.com/office/drawing/2014/main" xmlns="" id="{B18F131E-9BE0-4A1E-BCDA-CFB858E46E9F}"/>
                </a:ext>
              </a:extLst>
            </p:cNvPr>
            <p:cNvSpPr/>
            <p:nvPr/>
          </p:nvSpPr>
          <p:spPr>
            <a:xfrm>
              <a:off x="3932779" y="4156551"/>
              <a:ext cx="1026160" cy="1031240"/>
            </a:xfrm>
            <a:custGeom>
              <a:avLst/>
              <a:gdLst>
                <a:gd name="connsiteX0" fmla="*/ 0 w 1026160"/>
                <a:gd name="connsiteY0" fmla="*/ 0 h 1031240"/>
                <a:gd name="connsiteX1" fmla="*/ 457200 w 1026160"/>
                <a:gd name="connsiteY1" fmla="*/ 177800 h 1031240"/>
                <a:gd name="connsiteX2" fmla="*/ 711200 w 1026160"/>
                <a:gd name="connsiteY2" fmla="*/ 802640 h 1031240"/>
                <a:gd name="connsiteX3" fmla="*/ 1026160 w 1026160"/>
                <a:gd name="connsiteY3" fmla="*/ 1031240 h 1031240"/>
              </a:gdLst>
              <a:ahLst/>
              <a:cxnLst>
                <a:cxn ang="0">
                  <a:pos x="connsiteX0" y="connsiteY0"/>
                </a:cxn>
                <a:cxn ang="0">
                  <a:pos x="connsiteX1" y="connsiteY1"/>
                </a:cxn>
                <a:cxn ang="0">
                  <a:pos x="connsiteX2" y="connsiteY2"/>
                </a:cxn>
                <a:cxn ang="0">
                  <a:pos x="connsiteX3" y="connsiteY3"/>
                </a:cxn>
              </a:cxnLst>
              <a:rect l="l" t="t" r="r" b="b"/>
              <a:pathLst>
                <a:path w="1026160" h="1031240">
                  <a:moveTo>
                    <a:pt x="0" y="0"/>
                  </a:moveTo>
                  <a:cubicBezTo>
                    <a:pt x="169333" y="22013"/>
                    <a:pt x="338667" y="44027"/>
                    <a:pt x="457200" y="177800"/>
                  </a:cubicBezTo>
                  <a:cubicBezTo>
                    <a:pt x="575733" y="311573"/>
                    <a:pt x="616373" y="660400"/>
                    <a:pt x="711200" y="802640"/>
                  </a:cubicBezTo>
                  <a:cubicBezTo>
                    <a:pt x="806027" y="944880"/>
                    <a:pt x="916093" y="988060"/>
                    <a:pt x="1026160" y="1031240"/>
                  </a:cubicBezTo>
                </a:path>
              </a:pathLst>
            </a:custGeom>
            <a:noFill/>
            <a:ln w="1905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Freeform: Shape 39">
              <a:extLst>
                <a:ext uri="{FF2B5EF4-FFF2-40B4-BE49-F238E27FC236}">
                  <a16:creationId xmlns:a16="http://schemas.microsoft.com/office/drawing/2014/main" xmlns="" id="{B3A35DE7-19BF-47B7-8984-E1C6C4524BB6}"/>
                </a:ext>
              </a:extLst>
            </p:cNvPr>
            <p:cNvSpPr/>
            <p:nvPr>
              <p:custDataLst>
                <p:tags r:id="rId3"/>
              </p:custDataLst>
            </p:nvPr>
          </p:nvSpPr>
          <p:spPr>
            <a:xfrm flipV="1">
              <a:off x="3929388" y="5188665"/>
              <a:ext cx="1026160" cy="1031240"/>
            </a:xfrm>
            <a:custGeom>
              <a:avLst/>
              <a:gdLst>
                <a:gd name="connsiteX0" fmla="*/ 0 w 1026160"/>
                <a:gd name="connsiteY0" fmla="*/ 0 h 1031240"/>
                <a:gd name="connsiteX1" fmla="*/ 457200 w 1026160"/>
                <a:gd name="connsiteY1" fmla="*/ 177800 h 1031240"/>
                <a:gd name="connsiteX2" fmla="*/ 711200 w 1026160"/>
                <a:gd name="connsiteY2" fmla="*/ 802640 h 1031240"/>
                <a:gd name="connsiteX3" fmla="*/ 1026160 w 1026160"/>
                <a:gd name="connsiteY3" fmla="*/ 1031240 h 1031240"/>
              </a:gdLst>
              <a:ahLst/>
              <a:cxnLst>
                <a:cxn ang="0">
                  <a:pos x="connsiteX0" y="connsiteY0"/>
                </a:cxn>
                <a:cxn ang="0">
                  <a:pos x="connsiteX1" y="connsiteY1"/>
                </a:cxn>
                <a:cxn ang="0">
                  <a:pos x="connsiteX2" y="connsiteY2"/>
                </a:cxn>
                <a:cxn ang="0">
                  <a:pos x="connsiteX3" y="connsiteY3"/>
                </a:cxn>
              </a:cxnLst>
              <a:rect l="l" t="t" r="r" b="b"/>
              <a:pathLst>
                <a:path w="1026160" h="1031240">
                  <a:moveTo>
                    <a:pt x="0" y="0"/>
                  </a:moveTo>
                  <a:cubicBezTo>
                    <a:pt x="169333" y="22013"/>
                    <a:pt x="338667" y="44027"/>
                    <a:pt x="457200" y="177800"/>
                  </a:cubicBezTo>
                  <a:cubicBezTo>
                    <a:pt x="575733" y="311573"/>
                    <a:pt x="616373" y="660400"/>
                    <a:pt x="711200" y="802640"/>
                  </a:cubicBezTo>
                  <a:cubicBezTo>
                    <a:pt x="806027" y="944880"/>
                    <a:pt x="916093" y="988060"/>
                    <a:pt x="1026160" y="1031240"/>
                  </a:cubicBezTo>
                </a:path>
              </a:pathLst>
            </a:custGeom>
            <a:noFill/>
            <a:ln w="1905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sp>
        <p:nvSpPr>
          <p:cNvPr id="47" name="Rectangle: Rounded Corners 46">
            <a:extLst>
              <a:ext uri="{FF2B5EF4-FFF2-40B4-BE49-F238E27FC236}">
                <a16:creationId xmlns:a16="http://schemas.microsoft.com/office/drawing/2014/main" xmlns="" id="{1279E091-57A9-476B-AC89-C734CD8D26B1}"/>
              </a:ext>
            </a:extLst>
          </p:cNvPr>
          <p:cNvSpPr/>
          <p:nvPr/>
        </p:nvSpPr>
        <p:spPr>
          <a:xfrm>
            <a:off x="3395774" y="2404529"/>
            <a:ext cx="1707423" cy="555295"/>
          </a:xfrm>
          <a:prstGeom prst="roundRect">
            <a:avLst/>
          </a:prstGeom>
          <a:gradFill>
            <a:gsLst>
              <a:gs pos="10000">
                <a:schemeClr val="accent1">
                  <a:lumMod val="20000"/>
                  <a:lumOff val="80000"/>
                  <a:alpha val="17000"/>
                </a:schemeClr>
              </a:gs>
              <a:gs pos="97000">
                <a:schemeClr val="accent5">
                  <a:alpha val="34000"/>
                </a:schemeClr>
              </a:gs>
            </a:gsLst>
            <a:lin ang="10800000" scaled="1"/>
          </a:gra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zh-CN" altLang="en-US" sz="1600" dirty="0">
                <a:solidFill>
                  <a:schemeClr val="tx1"/>
                </a:solidFill>
                <a:latin typeface="EYInterstate Light" panose="02000506000000020004" pitchFamily="2" charset="0"/>
              </a:rPr>
              <a:t>行政部</a:t>
            </a:r>
            <a:endParaRPr lang="de-DE" sz="1600" dirty="0" err="1">
              <a:solidFill>
                <a:schemeClr val="tx1"/>
              </a:solidFill>
              <a:latin typeface="EYInterstate Light" panose="02000506000000020004" pitchFamily="2" charset="0"/>
            </a:endParaRPr>
          </a:p>
        </p:txBody>
      </p:sp>
      <p:sp>
        <p:nvSpPr>
          <p:cNvPr id="48" name="Rectangle: Rounded Corners 47">
            <a:extLst>
              <a:ext uri="{FF2B5EF4-FFF2-40B4-BE49-F238E27FC236}">
                <a16:creationId xmlns:a16="http://schemas.microsoft.com/office/drawing/2014/main" xmlns="" id="{28C1DDEF-4DD8-4251-B13A-15997D7E3456}"/>
              </a:ext>
            </a:extLst>
          </p:cNvPr>
          <p:cNvSpPr/>
          <p:nvPr/>
        </p:nvSpPr>
        <p:spPr>
          <a:xfrm>
            <a:off x="3395774" y="4633370"/>
            <a:ext cx="1707423" cy="555295"/>
          </a:xfrm>
          <a:prstGeom prst="roundRect">
            <a:avLst/>
          </a:prstGeom>
          <a:gradFill>
            <a:gsLst>
              <a:gs pos="10000">
                <a:schemeClr val="accent1">
                  <a:lumMod val="20000"/>
                  <a:lumOff val="80000"/>
                  <a:alpha val="17000"/>
                </a:schemeClr>
              </a:gs>
              <a:gs pos="97000">
                <a:schemeClr val="accent5">
                  <a:alpha val="34000"/>
                </a:schemeClr>
              </a:gs>
            </a:gsLst>
            <a:lin ang="10800000" scaled="1"/>
          </a:gra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de-DE" sz="1600" dirty="0">
                <a:solidFill>
                  <a:schemeClr val="tx1"/>
                </a:solidFill>
                <a:latin typeface="EYInterstate Light" panose="02000506000000020004" pitchFamily="2" charset="0"/>
              </a:rPr>
              <a:t>IT</a:t>
            </a:r>
          </a:p>
        </p:txBody>
      </p:sp>
      <p:sp>
        <p:nvSpPr>
          <p:cNvPr id="25" name="Rectangle: Rounded Corners 24">
            <a:extLst>
              <a:ext uri="{FF2B5EF4-FFF2-40B4-BE49-F238E27FC236}">
                <a16:creationId xmlns:a16="http://schemas.microsoft.com/office/drawing/2014/main" xmlns="" id="{30006FFE-3FA7-454F-BD18-E5629A96BFC2}"/>
              </a:ext>
            </a:extLst>
          </p:cNvPr>
          <p:cNvSpPr/>
          <p:nvPr/>
        </p:nvSpPr>
        <p:spPr>
          <a:xfrm>
            <a:off x="695325" y="3423526"/>
            <a:ext cx="2164450" cy="757924"/>
          </a:xfrm>
          <a:prstGeom prst="roundRect">
            <a:avLst/>
          </a:prstGeom>
          <a:solidFill>
            <a:schemeClr val="accent5"/>
          </a:solidFill>
          <a:ln w="9525">
            <a:noFill/>
          </a:ln>
        </p:spPr>
        <p:style>
          <a:lnRef idx="2">
            <a:schemeClr val="accent1">
              <a:shade val="50000"/>
            </a:schemeClr>
          </a:lnRef>
          <a:fillRef idx="1">
            <a:schemeClr val="accent1"/>
          </a:fillRef>
          <a:effectRef idx="0">
            <a:schemeClr val="accent1"/>
          </a:effectRef>
          <a:fontRef idx="minor">
            <a:schemeClr val="lt1"/>
          </a:fontRef>
        </p:style>
        <p:txBody>
          <a:bodyPr rIns="216000" rtlCol="0" anchor="ctr" anchorCtr="0"/>
          <a:lstStyle/>
          <a:p>
            <a:pPr algn="r"/>
            <a:r>
              <a:rPr lang="zh-CN" altLang="en-US" dirty="0">
                <a:solidFill>
                  <a:schemeClr val="tx1"/>
                </a:solidFill>
                <a:latin typeface="EYInterstate Light" panose="02000506000000020004" pitchFamily="2" charset="0"/>
              </a:rPr>
              <a:t>总经理</a:t>
            </a:r>
            <a:endParaRPr lang="de-DE" dirty="0" err="1">
              <a:solidFill>
                <a:schemeClr val="tx1"/>
              </a:solidFill>
              <a:latin typeface="EYInterstate Light" panose="02000506000000020004" pitchFamily="2" charset="0"/>
            </a:endParaRPr>
          </a:p>
        </p:txBody>
      </p:sp>
      <p:grpSp>
        <p:nvGrpSpPr>
          <p:cNvPr id="2" name="Graphic 12" descr="Open book">
            <a:extLst>
              <a:ext uri="{FF2B5EF4-FFF2-40B4-BE49-F238E27FC236}">
                <a16:creationId xmlns:a16="http://schemas.microsoft.com/office/drawing/2014/main" xmlns="" id="{858C7258-E019-46C9-95B0-A83EBA668E19}"/>
              </a:ext>
            </a:extLst>
          </p:cNvPr>
          <p:cNvGrpSpPr/>
          <p:nvPr/>
        </p:nvGrpSpPr>
        <p:grpSpPr>
          <a:xfrm>
            <a:off x="876435" y="3590785"/>
            <a:ext cx="590306" cy="436021"/>
            <a:chOff x="9800150" y="5191270"/>
            <a:chExt cx="838198" cy="619126"/>
          </a:xfrm>
          <a:solidFill>
            <a:schemeClr val="bg1"/>
          </a:solidFill>
        </p:grpSpPr>
        <p:sp>
          <p:nvSpPr>
            <p:cNvPr id="3" name="Freeform: Shape 2">
              <a:extLst>
                <a:ext uri="{FF2B5EF4-FFF2-40B4-BE49-F238E27FC236}">
                  <a16:creationId xmlns:a16="http://schemas.microsoft.com/office/drawing/2014/main" xmlns="" id="{C81ECCE6-139E-4AB4-A749-731C52733554}"/>
                </a:ext>
              </a:extLst>
            </p:cNvPr>
            <p:cNvSpPr/>
            <p:nvPr/>
          </p:nvSpPr>
          <p:spPr>
            <a:xfrm>
              <a:off x="9800150" y="5248420"/>
              <a:ext cx="838198" cy="561976"/>
            </a:xfrm>
            <a:custGeom>
              <a:avLst/>
              <a:gdLst>
                <a:gd name="connsiteX0" fmla="*/ 781050 w 838200"/>
                <a:gd name="connsiteY0" fmla="*/ 0 h 561975"/>
                <a:gd name="connsiteX1" fmla="*/ 781050 w 838200"/>
                <a:gd name="connsiteY1" fmla="*/ 466725 h 561975"/>
                <a:gd name="connsiteX2" fmla="*/ 57150 w 838200"/>
                <a:gd name="connsiteY2" fmla="*/ 466725 h 561975"/>
                <a:gd name="connsiteX3" fmla="*/ 57150 w 838200"/>
                <a:gd name="connsiteY3" fmla="*/ 0 h 561975"/>
                <a:gd name="connsiteX4" fmla="*/ 0 w 838200"/>
                <a:gd name="connsiteY4" fmla="*/ 0 h 561975"/>
                <a:gd name="connsiteX5" fmla="*/ 0 w 838200"/>
                <a:gd name="connsiteY5" fmla="*/ 533400 h 561975"/>
                <a:gd name="connsiteX6" fmla="*/ 333375 w 838200"/>
                <a:gd name="connsiteY6" fmla="*/ 533400 h 561975"/>
                <a:gd name="connsiteX7" fmla="*/ 361950 w 838200"/>
                <a:gd name="connsiteY7" fmla="*/ 561975 h 561975"/>
                <a:gd name="connsiteX8" fmla="*/ 476250 w 838200"/>
                <a:gd name="connsiteY8" fmla="*/ 561975 h 561975"/>
                <a:gd name="connsiteX9" fmla="*/ 504825 w 838200"/>
                <a:gd name="connsiteY9" fmla="*/ 533400 h 561975"/>
                <a:gd name="connsiteX10" fmla="*/ 838200 w 838200"/>
                <a:gd name="connsiteY10" fmla="*/ 533400 h 561975"/>
                <a:gd name="connsiteX11" fmla="*/ 838200 w 838200"/>
                <a:gd name="connsiteY11" fmla="*/ 0 h 561975"/>
                <a:gd name="connsiteX12" fmla="*/ 781050 w 838200"/>
                <a:gd name="connsiteY12" fmla="*/ 0 h 561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38200" h="561975">
                  <a:moveTo>
                    <a:pt x="781050" y="0"/>
                  </a:moveTo>
                  <a:lnTo>
                    <a:pt x="781050" y="466725"/>
                  </a:lnTo>
                  <a:lnTo>
                    <a:pt x="57150" y="466725"/>
                  </a:lnTo>
                  <a:lnTo>
                    <a:pt x="57150" y="0"/>
                  </a:lnTo>
                  <a:lnTo>
                    <a:pt x="0" y="0"/>
                  </a:lnTo>
                  <a:lnTo>
                    <a:pt x="0" y="533400"/>
                  </a:lnTo>
                  <a:lnTo>
                    <a:pt x="333375" y="533400"/>
                  </a:lnTo>
                  <a:cubicBezTo>
                    <a:pt x="333375" y="549593"/>
                    <a:pt x="345758" y="561975"/>
                    <a:pt x="361950" y="561975"/>
                  </a:cubicBezTo>
                  <a:lnTo>
                    <a:pt x="476250" y="561975"/>
                  </a:lnTo>
                  <a:cubicBezTo>
                    <a:pt x="492443" y="561975"/>
                    <a:pt x="504825" y="549593"/>
                    <a:pt x="504825" y="533400"/>
                  </a:cubicBezTo>
                  <a:lnTo>
                    <a:pt x="838200" y="533400"/>
                  </a:lnTo>
                  <a:lnTo>
                    <a:pt x="838200" y="0"/>
                  </a:lnTo>
                  <a:lnTo>
                    <a:pt x="781050" y="0"/>
                  </a:lnTo>
                  <a:close/>
                </a:path>
              </a:pathLst>
            </a:custGeom>
            <a:grpFill/>
            <a:ln w="9525" cap="flat">
              <a:noFill/>
              <a:prstDash val="solid"/>
              <a:miter/>
            </a:ln>
          </p:spPr>
          <p:txBody>
            <a:bodyPr rtlCol="0" anchor="ctr"/>
            <a:lstStyle/>
            <a:p>
              <a:endParaRPr lang="de-DE"/>
            </a:p>
          </p:txBody>
        </p:sp>
        <p:sp>
          <p:nvSpPr>
            <p:cNvPr id="4" name="Freeform: Shape 3">
              <a:extLst>
                <a:ext uri="{FF2B5EF4-FFF2-40B4-BE49-F238E27FC236}">
                  <a16:creationId xmlns:a16="http://schemas.microsoft.com/office/drawing/2014/main" xmlns="" id="{C818D6E8-CAC9-45A9-B737-0E8E5747FEA2}"/>
                </a:ext>
              </a:extLst>
            </p:cNvPr>
            <p:cNvSpPr/>
            <p:nvPr/>
          </p:nvSpPr>
          <p:spPr>
            <a:xfrm>
              <a:off x="9895401" y="5191270"/>
              <a:ext cx="647698" cy="485776"/>
            </a:xfrm>
            <a:custGeom>
              <a:avLst/>
              <a:gdLst>
                <a:gd name="connsiteX0" fmla="*/ 647700 w 647700"/>
                <a:gd name="connsiteY0" fmla="*/ 0 h 485775"/>
                <a:gd name="connsiteX1" fmla="*/ 0 w 647700"/>
                <a:gd name="connsiteY1" fmla="*/ 0 h 485775"/>
                <a:gd name="connsiteX2" fmla="*/ 0 w 647700"/>
                <a:gd name="connsiteY2" fmla="*/ 485775 h 485775"/>
                <a:gd name="connsiteX3" fmla="*/ 647700 w 647700"/>
                <a:gd name="connsiteY3" fmla="*/ 485775 h 485775"/>
                <a:gd name="connsiteX4" fmla="*/ 647700 w 647700"/>
                <a:gd name="connsiteY4" fmla="*/ 0 h 485775"/>
                <a:gd name="connsiteX5" fmla="*/ 57150 w 647700"/>
                <a:gd name="connsiteY5" fmla="*/ 57150 h 485775"/>
                <a:gd name="connsiteX6" fmla="*/ 304800 w 647700"/>
                <a:gd name="connsiteY6" fmla="*/ 57150 h 485775"/>
                <a:gd name="connsiteX7" fmla="*/ 304800 w 647700"/>
                <a:gd name="connsiteY7" fmla="*/ 428625 h 485775"/>
                <a:gd name="connsiteX8" fmla="*/ 57150 w 647700"/>
                <a:gd name="connsiteY8" fmla="*/ 428625 h 485775"/>
                <a:gd name="connsiteX9" fmla="*/ 57150 w 647700"/>
                <a:gd name="connsiteY9" fmla="*/ 57150 h 485775"/>
                <a:gd name="connsiteX10" fmla="*/ 590550 w 647700"/>
                <a:gd name="connsiteY10" fmla="*/ 428625 h 485775"/>
                <a:gd name="connsiteX11" fmla="*/ 342900 w 647700"/>
                <a:gd name="connsiteY11" fmla="*/ 428625 h 485775"/>
                <a:gd name="connsiteX12" fmla="*/ 342900 w 647700"/>
                <a:gd name="connsiteY12" fmla="*/ 57150 h 485775"/>
                <a:gd name="connsiteX13" fmla="*/ 590550 w 647700"/>
                <a:gd name="connsiteY13" fmla="*/ 57150 h 485775"/>
                <a:gd name="connsiteX14" fmla="*/ 590550 w 647700"/>
                <a:gd name="connsiteY14" fmla="*/ 4286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700" h="485775">
                  <a:moveTo>
                    <a:pt x="647700" y="0"/>
                  </a:moveTo>
                  <a:lnTo>
                    <a:pt x="0" y="0"/>
                  </a:lnTo>
                  <a:lnTo>
                    <a:pt x="0" y="485775"/>
                  </a:lnTo>
                  <a:lnTo>
                    <a:pt x="647700" y="485775"/>
                  </a:lnTo>
                  <a:lnTo>
                    <a:pt x="647700" y="0"/>
                  </a:lnTo>
                  <a:close/>
                  <a:moveTo>
                    <a:pt x="57150" y="57150"/>
                  </a:moveTo>
                  <a:lnTo>
                    <a:pt x="304800" y="57150"/>
                  </a:lnTo>
                  <a:lnTo>
                    <a:pt x="304800" y="428625"/>
                  </a:lnTo>
                  <a:lnTo>
                    <a:pt x="57150" y="428625"/>
                  </a:lnTo>
                  <a:lnTo>
                    <a:pt x="57150" y="57150"/>
                  </a:lnTo>
                  <a:close/>
                  <a:moveTo>
                    <a:pt x="590550" y="428625"/>
                  </a:moveTo>
                  <a:lnTo>
                    <a:pt x="342900" y="428625"/>
                  </a:lnTo>
                  <a:lnTo>
                    <a:pt x="342900" y="57150"/>
                  </a:lnTo>
                  <a:lnTo>
                    <a:pt x="590550" y="57150"/>
                  </a:lnTo>
                  <a:lnTo>
                    <a:pt x="590550" y="428625"/>
                  </a:lnTo>
                  <a:close/>
                </a:path>
              </a:pathLst>
            </a:custGeom>
            <a:grpFill/>
            <a:ln w="9525" cap="flat">
              <a:noFill/>
              <a:prstDash val="solid"/>
              <a:miter/>
            </a:ln>
          </p:spPr>
          <p:txBody>
            <a:bodyPr rtlCol="0" anchor="ctr"/>
            <a:lstStyle/>
            <a:p>
              <a:endParaRPr lang="de-DE"/>
            </a:p>
          </p:txBody>
        </p:sp>
        <p:sp>
          <p:nvSpPr>
            <p:cNvPr id="5" name="Freeform: Shape 4">
              <a:extLst>
                <a:ext uri="{FF2B5EF4-FFF2-40B4-BE49-F238E27FC236}">
                  <a16:creationId xmlns:a16="http://schemas.microsoft.com/office/drawing/2014/main" xmlns="" id="{6C4A7F2A-594F-43C8-8D92-AC2074D14CF0}"/>
                </a:ext>
              </a:extLst>
            </p:cNvPr>
            <p:cNvSpPr/>
            <p:nvPr/>
          </p:nvSpPr>
          <p:spPr>
            <a:xfrm>
              <a:off x="10295425" y="5343678"/>
              <a:ext cx="133349"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grpFill/>
            <a:ln w="9525" cap="flat">
              <a:noFill/>
              <a:prstDash val="solid"/>
              <a:miter/>
            </a:ln>
          </p:spPr>
          <p:txBody>
            <a:bodyPr rtlCol="0" anchor="ctr"/>
            <a:lstStyle/>
            <a:p>
              <a:endParaRPr lang="de-DE"/>
            </a:p>
          </p:txBody>
        </p:sp>
        <p:sp>
          <p:nvSpPr>
            <p:cNvPr id="8" name="Freeform: Shape 7">
              <a:extLst>
                <a:ext uri="{FF2B5EF4-FFF2-40B4-BE49-F238E27FC236}">
                  <a16:creationId xmlns:a16="http://schemas.microsoft.com/office/drawing/2014/main" xmlns="" id="{E6624A7F-5491-4147-8018-650780B7E8E8}"/>
                </a:ext>
              </a:extLst>
            </p:cNvPr>
            <p:cNvSpPr/>
            <p:nvPr/>
          </p:nvSpPr>
          <p:spPr>
            <a:xfrm>
              <a:off x="10295431" y="5400825"/>
              <a:ext cx="133349" cy="28575"/>
            </a:xfrm>
            <a:custGeom>
              <a:avLst/>
              <a:gdLst>
                <a:gd name="connsiteX0" fmla="*/ 0 w 133350"/>
                <a:gd name="connsiteY0" fmla="*/ 0 h 28575"/>
                <a:gd name="connsiteX1" fmla="*/ 133350 w 133350"/>
                <a:gd name="connsiteY1" fmla="*/ 0 h 28575"/>
                <a:gd name="connsiteX2" fmla="*/ 133350 w 133350"/>
                <a:gd name="connsiteY2" fmla="*/ 28575 h 28575"/>
                <a:gd name="connsiteX3" fmla="*/ 0 w 133350"/>
                <a:gd name="connsiteY3" fmla="*/ 28575 h 28575"/>
              </a:gdLst>
              <a:ahLst/>
              <a:cxnLst>
                <a:cxn ang="0">
                  <a:pos x="connsiteX0" y="connsiteY0"/>
                </a:cxn>
                <a:cxn ang="0">
                  <a:pos x="connsiteX1" y="connsiteY1"/>
                </a:cxn>
                <a:cxn ang="0">
                  <a:pos x="connsiteX2" y="connsiteY2"/>
                </a:cxn>
                <a:cxn ang="0">
                  <a:pos x="connsiteX3" y="connsiteY3"/>
                </a:cxn>
              </a:cxnLst>
              <a:rect l="l" t="t" r="r" b="b"/>
              <a:pathLst>
                <a:path w="133350" h="28575">
                  <a:moveTo>
                    <a:pt x="0" y="0"/>
                  </a:moveTo>
                  <a:lnTo>
                    <a:pt x="133350" y="0"/>
                  </a:lnTo>
                  <a:lnTo>
                    <a:pt x="133350" y="28575"/>
                  </a:lnTo>
                  <a:lnTo>
                    <a:pt x="0" y="28575"/>
                  </a:lnTo>
                  <a:close/>
                </a:path>
              </a:pathLst>
            </a:custGeom>
            <a:grpFill/>
            <a:ln w="9525" cap="flat">
              <a:noFill/>
              <a:prstDash val="solid"/>
              <a:miter/>
            </a:ln>
          </p:spPr>
          <p:txBody>
            <a:bodyPr rtlCol="0" anchor="ctr"/>
            <a:lstStyle/>
            <a:p>
              <a:endParaRPr lang="de-DE"/>
            </a:p>
          </p:txBody>
        </p:sp>
        <p:sp>
          <p:nvSpPr>
            <p:cNvPr id="9" name="Freeform: Shape 8">
              <a:extLst>
                <a:ext uri="{FF2B5EF4-FFF2-40B4-BE49-F238E27FC236}">
                  <a16:creationId xmlns:a16="http://schemas.microsoft.com/office/drawing/2014/main" xmlns="" id="{C2177C5A-3AC2-4EA7-A1D2-35EA070815D3}"/>
                </a:ext>
              </a:extLst>
            </p:cNvPr>
            <p:cNvSpPr/>
            <p:nvPr/>
          </p:nvSpPr>
          <p:spPr>
            <a:xfrm>
              <a:off x="10295472" y="5457958"/>
              <a:ext cx="92391" cy="28575"/>
            </a:xfrm>
            <a:custGeom>
              <a:avLst/>
              <a:gdLst>
                <a:gd name="connsiteX0" fmla="*/ 0 w 92392"/>
                <a:gd name="connsiteY0" fmla="*/ 0 h 28575"/>
                <a:gd name="connsiteX1" fmla="*/ 92392 w 92392"/>
                <a:gd name="connsiteY1" fmla="*/ 0 h 28575"/>
                <a:gd name="connsiteX2" fmla="*/ 92392 w 92392"/>
                <a:gd name="connsiteY2" fmla="*/ 28575 h 28575"/>
                <a:gd name="connsiteX3" fmla="*/ 0 w 92392"/>
                <a:gd name="connsiteY3" fmla="*/ 28575 h 28575"/>
              </a:gdLst>
              <a:ahLst/>
              <a:cxnLst>
                <a:cxn ang="0">
                  <a:pos x="connsiteX0" y="connsiteY0"/>
                </a:cxn>
                <a:cxn ang="0">
                  <a:pos x="connsiteX1" y="connsiteY1"/>
                </a:cxn>
                <a:cxn ang="0">
                  <a:pos x="connsiteX2" y="connsiteY2"/>
                </a:cxn>
                <a:cxn ang="0">
                  <a:pos x="connsiteX3" y="connsiteY3"/>
                </a:cxn>
              </a:cxnLst>
              <a:rect l="l" t="t" r="r" b="b"/>
              <a:pathLst>
                <a:path w="92392" h="28575">
                  <a:moveTo>
                    <a:pt x="0" y="0"/>
                  </a:moveTo>
                  <a:lnTo>
                    <a:pt x="92392" y="0"/>
                  </a:lnTo>
                  <a:lnTo>
                    <a:pt x="92392" y="28575"/>
                  </a:lnTo>
                  <a:lnTo>
                    <a:pt x="0" y="28575"/>
                  </a:lnTo>
                  <a:close/>
                </a:path>
              </a:pathLst>
            </a:custGeom>
            <a:grpFill/>
            <a:ln w="9525" cap="flat">
              <a:noFill/>
              <a:prstDash val="solid"/>
              <a:miter/>
            </a:ln>
          </p:spPr>
          <p:txBody>
            <a:bodyPr rtlCol="0" anchor="ctr"/>
            <a:lstStyle/>
            <a:p>
              <a:endParaRPr lang="de-DE"/>
            </a:p>
          </p:txBody>
        </p:sp>
      </p:grpSp>
    </p:spTree>
    <p:extLst>
      <p:ext uri="{BB962C8B-B14F-4D97-AF65-F5344CB8AC3E}">
        <p14:creationId xmlns:p14="http://schemas.microsoft.com/office/powerpoint/2010/main" val="2849874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3612E4DE-E98C-45E2-95A9-E778E0B71A65}"/>
              </a:ext>
            </a:extLst>
          </p:cNvPr>
          <p:cNvSpPr>
            <a:spLocks noGrp="1"/>
          </p:cNvSpPr>
          <p:nvPr>
            <p:ph type="body" sz="quarter" idx="12"/>
          </p:nvPr>
        </p:nvSpPr>
        <p:spPr/>
        <p:txBody>
          <a:bodyPr/>
          <a:lstStyle/>
          <a:p>
            <a:r>
              <a:rPr lang="zh-CN" altLang="en-US" dirty="0"/>
              <a:t>发展战略</a:t>
            </a:r>
            <a:endParaRPr lang="de-DE" altLang="zh-CN" dirty="0"/>
          </a:p>
        </p:txBody>
      </p:sp>
      <p:sp>
        <p:nvSpPr>
          <p:cNvPr id="2" name="RbLeanShape Left Angle 215">
            <a:extLst>
              <a:ext uri="{FF2B5EF4-FFF2-40B4-BE49-F238E27FC236}">
                <a16:creationId xmlns:a16="http://schemas.microsoft.com/office/drawing/2014/main" xmlns="" id="{BB6B6E76-347C-42C5-B45C-953A7EC1F9CF}"/>
              </a:ext>
            </a:extLst>
          </p:cNvPr>
          <p:cNvSpPr/>
          <p:nvPr/>
        </p:nvSpPr>
        <p:spPr>
          <a:xfrm>
            <a:off x="1578543" y="5101389"/>
            <a:ext cx="9918133" cy="943277"/>
          </a:xfrm>
          <a:custGeom>
            <a:avLst/>
            <a:gdLst/>
            <a:ahLst/>
            <a:cxnLst/>
            <a:rect l="0" t="0" r="0" b="0"/>
            <a:pathLst>
              <a:path w="9918133" h="943277">
                <a:moveTo>
                  <a:pt x="0" y="0"/>
                </a:moveTo>
                <a:lnTo>
                  <a:pt x="9810132" y="0"/>
                </a:lnTo>
                <a:cubicBezTo>
                  <a:pt x="9869748" y="0"/>
                  <a:pt x="9918132" y="48384"/>
                  <a:pt x="9918132" y="108000"/>
                </a:cubicBezTo>
                <a:lnTo>
                  <a:pt x="9918132" y="943276"/>
                </a:lnTo>
              </a:path>
            </a:pathLst>
          </a:custGeom>
          <a:ln w="28575">
            <a:solidFill>
              <a:schemeClr val="accent3"/>
            </a:solidFill>
          </a:ln>
          <a:effectLst/>
        </p:spPr>
        <p:style>
          <a:lnRef idx="1">
            <a:schemeClr val="accent1"/>
          </a:lnRef>
          <a:fillRef idx="0">
            <a:schemeClr val="accent1"/>
          </a:fillRef>
          <a:effectRef idx="0">
            <a:schemeClr val="accent1"/>
          </a:effectRef>
          <a:fontRef idx="minor">
            <a:schemeClr val="tx1"/>
          </a:fontRef>
        </p:style>
        <p:txBody>
          <a:bodyPr lIns="0" tIns="0" rIns="0" bIns="0" rtlCol="0" anchor="ctr"/>
          <a:lstStyle/>
          <a:p>
            <a:pPr>
              <a:lnSpc>
                <a:spcPct val="90000"/>
              </a:lnSpc>
            </a:pPr>
            <a:endParaRPr lang="zh-CN" altLang="en-US">
              <a:solidFill>
                <a:srgbClr val="000000"/>
              </a:solidFill>
            </a:endParaRPr>
          </a:p>
        </p:txBody>
      </p:sp>
      <p:sp>
        <p:nvSpPr>
          <p:cNvPr id="7" name="Circle: Hollow 37">
            <a:extLst>
              <a:ext uri="{FF2B5EF4-FFF2-40B4-BE49-F238E27FC236}">
                <a16:creationId xmlns:a16="http://schemas.microsoft.com/office/drawing/2014/main" xmlns="" id="{51E7DF5E-29AC-4AD5-9E4F-F1005CAE1048}"/>
              </a:ext>
            </a:extLst>
          </p:cNvPr>
          <p:cNvSpPr/>
          <p:nvPr/>
        </p:nvSpPr>
        <p:spPr>
          <a:xfrm>
            <a:off x="972582" y="4683530"/>
            <a:ext cx="530978" cy="530978"/>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8" name="TextBox 7">
            <a:extLst>
              <a:ext uri="{FF2B5EF4-FFF2-40B4-BE49-F238E27FC236}">
                <a16:creationId xmlns:a16="http://schemas.microsoft.com/office/drawing/2014/main" xmlns="" id="{13DF02B1-3169-4259-896E-C58C303D3857}"/>
              </a:ext>
            </a:extLst>
          </p:cNvPr>
          <p:cNvSpPr txBox="1"/>
          <p:nvPr/>
        </p:nvSpPr>
        <p:spPr>
          <a:xfrm flipH="1">
            <a:off x="1503560" y="5214508"/>
            <a:ext cx="9788894" cy="728533"/>
          </a:xfrm>
          <a:prstGeom prst="rect">
            <a:avLst/>
          </a:prstGeom>
          <a:noFill/>
        </p:spPr>
        <p:txBody>
          <a:bodyPr wrap="square" rtlCol="0">
            <a:spAutoFit/>
          </a:bodyPr>
          <a:lstStyle/>
          <a:p>
            <a:pPr>
              <a:lnSpc>
                <a:spcPct val="120000"/>
              </a:lnSpc>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公司秉承着以市场需求为导向，以技术创新为驱动，以质量求生存，以信誉求发展，以服务求永恒的理念稳步前行，力求推动环保事业的可持续性发展。</a:t>
            </a:r>
          </a:p>
        </p:txBody>
      </p:sp>
      <p:grpSp>
        <p:nvGrpSpPr>
          <p:cNvPr id="4" name="内容占位符 2" descr="正义天平">
            <a:extLst>
              <a:ext uri="{FF2B5EF4-FFF2-40B4-BE49-F238E27FC236}">
                <a16:creationId xmlns:a16="http://schemas.microsoft.com/office/drawing/2014/main" xmlns="" id="{3560D449-CEBB-498F-8A0C-4FBE110A5E2D}"/>
              </a:ext>
            </a:extLst>
          </p:cNvPr>
          <p:cNvGrpSpPr/>
          <p:nvPr/>
        </p:nvGrpSpPr>
        <p:grpSpPr>
          <a:xfrm>
            <a:off x="695325" y="4808203"/>
            <a:ext cx="733252" cy="733252"/>
            <a:chOff x="695325" y="4808203"/>
            <a:chExt cx="733252" cy="733252"/>
          </a:xfrm>
        </p:grpSpPr>
        <p:sp>
          <p:nvSpPr>
            <p:cNvPr id="5" name="Freeform: Shape 4">
              <a:extLst>
                <a:ext uri="{FF2B5EF4-FFF2-40B4-BE49-F238E27FC236}">
                  <a16:creationId xmlns:a16="http://schemas.microsoft.com/office/drawing/2014/main" xmlns="" id="{5141DD46-172C-4523-9EA3-974FF5882106}"/>
                </a:ext>
              </a:extLst>
            </p:cNvPr>
            <p:cNvSpPr/>
            <p:nvPr/>
          </p:nvSpPr>
          <p:spPr>
            <a:xfrm>
              <a:off x="777052" y="4869307"/>
              <a:ext cx="567506" cy="611043"/>
            </a:xfrm>
            <a:custGeom>
              <a:avLst/>
              <a:gdLst>
                <a:gd name="connsiteX0" fmla="*/ 284899 w 567506"/>
                <a:gd name="connsiteY0" fmla="*/ 91657 h 611043"/>
                <a:gd name="connsiteX1" fmla="*/ 300175 w 567506"/>
                <a:gd name="connsiteY1" fmla="*/ 106933 h 611043"/>
                <a:gd name="connsiteX2" fmla="*/ 284899 w 567506"/>
                <a:gd name="connsiteY2" fmla="*/ 122209 h 611043"/>
                <a:gd name="connsiteX3" fmla="*/ 269623 w 567506"/>
                <a:gd name="connsiteY3" fmla="*/ 106933 h 611043"/>
                <a:gd name="connsiteX4" fmla="*/ 284899 w 567506"/>
                <a:gd name="connsiteY4" fmla="*/ 91657 h 611043"/>
                <a:gd name="connsiteX5" fmla="*/ 376555 w 567506"/>
                <a:gd name="connsiteY5" fmla="*/ 549939 h 611043"/>
                <a:gd name="connsiteX6" fmla="*/ 361279 w 567506"/>
                <a:gd name="connsiteY6" fmla="*/ 534663 h 611043"/>
                <a:gd name="connsiteX7" fmla="*/ 307813 w 567506"/>
                <a:gd name="connsiteY7" fmla="*/ 534663 h 611043"/>
                <a:gd name="connsiteX8" fmla="*/ 307813 w 567506"/>
                <a:gd name="connsiteY8" fmla="*/ 146650 h 611043"/>
                <a:gd name="connsiteX9" fmla="*/ 324617 w 567506"/>
                <a:gd name="connsiteY9" fmla="*/ 129847 h 611043"/>
                <a:gd name="connsiteX10" fmla="*/ 471267 w 567506"/>
                <a:gd name="connsiteY10" fmla="*/ 129847 h 611043"/>
                <a:gd name="connsiteX11" fmla="*/ 428494 w 567506"/>
                <a:gd name="connsiteY11" fmla="*/ 351350 h 611043"/>
                <a:gd name="connsiteX12" fmla="*/ 459810 w 567506"/>
                <a:gd name="connsiteY12" fmla="*/ 351350 h 611043"/>
                <a:gd name="connsiteX13" fmla="*/ 493418 w 567506"/>
                <a:gd name="connsiteY13" fmla="*/ 177203 h 611043"/>
                <a:gd name="connsiteX14" fmla="*/ 536191 w 567506"/>
                <a:gd name="connsiteY14" fmla="*/ 351350 h 611043"/>
                <a:gd name="connsiteX15" fmla="*/ 567507 w 567506"/>
                <a:gd name="connsiteY15" fmla="*/ 351350 h 611043"/>
                <a:gd name="connsiteX16" fmla="*/ 511749 w 567506"/>
                <a:gd name="connsiteY16" fmla="*/ 129847 h 611043"/>
                <a:gd name="connsiteX17" fmla="*/ 521678 w 567506"/>
                <a:gd name="connsiteY17" fmla="*/ 129847 h 611043"/>
                <a:gd name="connsiteX18" fmla="*/ 544592 w 567506"/>
                <a:gd name="connsiteY18" fmla="*/ 106933 h 611043"/>
                <a:gd name="connsiteX19" fmla="*/ 521678 w 567506"/>
                <a:gd name="connsiteY19" fmla="*/ 84018 h 611043"/>
                <a:gd name="connsiteX20" fmla="*/ 324617 w 567506"/>
                <a:gd name="connsiteY20" fmla="*/ 84018 h 611043"/>
                <a:gd name="connsiteX21" fmla="*/ 307813 w 567506"/>
                <a:gd name="connsiteY21" fmla="*/ 67215 h 611043"/>
                <a:gd name="connsiteX22" fmla="*/ 307813 w 567506"/>
                <a:gd name="connsiteY22" fmla="*/ 22914 h 611043"/>
                <a:gd name="connsiteX23" fmla="*/ 284899 w 567506"/>
                <a:gd name="connsiteY23" fmla="*/ 0 h 611043"/>
                <a:gd name="connsiteX24" fmla="*/ 261985 w 567506"/>
                <a:gd name="connsiteY24" fmla="*/ 22914 h 611043"/>
                <a:gd name="connsiteX25" fmla="*/ 261985 w 567506"/>
                <a:gd name="connsiteY25" fmla="*/ 67215 h 611043"/>
                <a:gd name="connsiteX26" fmla="*/ 245181 w 567506"/>
                <a:gd name="connsiteY26" fmla="*/ 84018 h 611043"/>
                <a:gd name="connsiteX27" fmla="*/ 48120 w 567506"/>
                <a:gd name="connsiteY27" fmla="*/ 84018 h 611043"/>
                <a:gd name="connsiteX28" fmla="*/ 25206 w 567506"/>
                <a:gd name="connsiteY28" fmla="*/ 106933 h 611043"/>
                <a:gd name="connsiteX29" fmla="*/ 43537 w 567506"/>
                <a:gd name="connsiteY29" fmla="*/ 129083 h 611043"/>
                <a:gd name="connsiteX30" fmla="*/ 0 w 567506"/>
                <a:gd name="connsiteY30" fmla="*/ 351350 h 611043"/>
                <a:gd name="connsiteX31" fmla="*/ 31316 w 567506"/>
                <a:gd name="connsiteY31" fmla="*/ 351350 h 611043"/>
                <a:gd name="connsiteX32" fmla="*/ 64923 w 567506"/>
                <a:gd name="connsiteY32" fmla="*/ 177203 h 611043"/>
                <a:gd name="connsiteX33" fmla="*/ 108460 w 567506"/>
                <a:gd name="connsiteY33" fmla="*/ 351350 h 611043"/>
                <a:gd name="connsiteX34" fmla="*/ 139776 w 567506"/>
                <a:gd name="connsiteY34" fmla="*/ 351350 h 611043"/>
                <a:gd name="connsiteX35" fmla="*/ 84018 w 567506"/>
                <a:gd name="connsiteY35" fmla="*/ 129847 h 611043"/>
                <a:gd name="connsiteX36" fmla="*/ 244417 w 567506"/>
                <a:gd name="connsiteY36" fmla="*/ 129847 h 611043"/>
                <a:gd name="connsiteX37" fmla="*/ 261221 w 567506"/>
                <a:gd name="connsiteY37" fmla="*/ 146650 h 611043"/>
                <a:gd name="connsiteX38" fmla="*/ 261221 w 567506"/>
                <a:gd name="connsiteY38" fmla="*/ 534663 h 611043"/>
                <a:gd name="connsiteX39" fmla="*/ 207755 w 567506"/>
                <a:gd name="connsiteY39" fmla="*/ 534663 h 611043"/>
                <a:gd name="connsiteX40" fmla="*/ 192479 w 567506"/>
                <a:gd name="connsiteY40" fmla="*/ 549939 h 611043"/>
                <a:gd name="connsiteX41" fmla="*/ 192479 w 567506"/>
                <a:gd name="connsiteY41" fmla="*/ 565215 h 611043"/>
                <a:gd name="connsiteX42" fmla="*/ 101586 w 567506"/>
                <a:gd name="connsiteY42" fmla="*/ 565215 h 611043"/>
                <a:gd name="connsiteX43" fmla="*/ 101586 w 567506"/>
                <a:gd name="connsiteY43" fmla="*/ 611043 h 611043"/>
                <a:gd name="connsiteX44" fmla="*/ 468212 w 567506"/>
                <a:gd name="connsiteY44" fmla="*/ 611043 h 611043"/>
                <a:gd name="connsiteX45" fmla="*/ 468212 w 567506"/>
                <a:gd name="connsiteY45" fmla="*/ 565215 h 611043"/>
                <a:gd name="connsiteX46" fmla="*/ 376555 w 567506"/>
                <a:gd name="connsiteY46" fmla="*/ 565215 h 611043"/>
                <a:gd name="connsiteX47" fmla="*/ 376555 w 567506"/>
                <a:gd name="connsiteY47" fmla="*/ 549939 h 61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67506" h="611043">
                  <a:moveTo>
                    <a:pt x="284899" y="91657"/>
                  </a:moveTo>
                  <a:cubicBezTo>
                    <a:pt x="293301" y="91657"/>
                    <a:pt x="300175" y="98531"/>
                    <a:pt x="300175" y="106933"/>
                  </a:cubicBezTo>
                  <a:cubicBezTo>
                    <a:pt x="300175" y="115334"/>
                    <a:pt x="293301" y="122209"/>
                    <a:pt x="284899" y="122209"/>
                  </a:cubicBezTo>
                  <a:cubicBezTo>
                    <a:pt x="276497" y="122209"/>
                    <a:pt x="269623" y="115334"/>
                    <a:pt x="269623" y="106933"/>
                  </a:cubicBezTo>
                  <a:cubicBezTo>
                    <a:pt x="269623" y="98531"/>
                    <a:pt x="276497" y="91657"/>
                    <a:pt x="284899" y="91657"/>
                  </a:cubicBezTo>
                  <a:close/>
                  <a:moveTo>
                    <a:pt x="376555" y="549939"/>
                  </a:moveTo>
                  <a:cubicBezTo>
                    <a:pt x="376555" y="541537"/>
                    <a:pt x="369681" y="534663"/>
                    <a:pt x="361279" y="534663"/>
                  </a:cubicBezTo>
                  <a:lnTo>
                    <a:pt x="307813" y="534663"/>
                  </a:lnTo>
                  <a:lnTo>
                    <a:pt x="307813" y="146650"/>
                  </a:lnTo>
                  <a:cubicBezTo>
                    <a:pt x="314687" y="142831"/>
                    <a:pt x="320798" y="136721"/>
                    <a:pt x="324617" y="129847"/>
                  </a:cubicBezTo>
                  <a:lnTo>
                    <a:pt x="471267" y="129847"/>
                  </a:lnTo>
                  <a:lnTo>
                    <a:pt x="428494" y="351350"/>
                  </a:lnTo>
                  <a:lnTo>
                    <a:pt x="459810" y="351350"/>
                  </a:lnTo>
                  <a:lnTo>
                    <a:pt x="493418" y="177203"/>
                  </a:lnTo>
                  <a:lnTo>
                    <a:pt x="536191" y="351350"/>
                  </a:lnTo>
                  <a:lnTo>
                    <a:pt x="567507" y="351350"/>
                  </a:lnTo>
                  <a:lnTo>
                    <a:pt x="511749" y="129847"/>
                  </a:lnTo>
                  <a:lnTo>
                    <a:pt x="521678" y="129847"/>
                  </a:lnTo>
                  <a:cubicBezTo>
                    <a:pt x="534663" y="129847"/>
                    <a:pt x="544592" y="119917"/>
                    <a:pt x="544592" y="106933"/>
                  </a:cubicBezTo>
                  <a:cubicBezTo>
                    <a:pt x="544592" y="93948"/>
                    <a:pt x="534663" y="84018"/>
                    <a:pt x="521678" y="84018"/>
                  </a:cubicBezTo>
                  <a:lnTo>
                    <a:pt x="324617" y="84018"/>
                  </a:lnTo>
                  <a:cubicBezTo>
                    <a:pt x="320798" y="77144"/>
                    <a:pt x="314687" y="71034"/>
                    <a:pt x="307813" y="67215"/>
                  </a:cubicBezTo>
                  <a:lnTo>
                    <a:pt x="307813" y="22914"/>
                  </a:lnTo>
                  <a:cubicBezTo>
                    <a:pt x="307813" y="9929"/>
                    <a:pt x="297884" y="0"/>
                    <a:pt x="284899" y="0"/>
                  </a:cubicBezTo>
                  <a:cubicBezTo>
                    <a:pt x="271914" y="0"/>
                    <a:pt x="261985" y="9929"/>
                    <a:pt x="261985" y="22914"/>
                  </a:cubicBezTo>
                  <a:lnTo>
                    <a:pt x="261985" y="67215"/>
                  </a:lnTo>
                  <a:cubicBezTo>
                    <a:pt x="255111" y="71034"/>
                    <a:pt x="249000" y="77144"/>
                    <a:pt x="245181" y="84018"/>
                  </a:cubicBezTo>
                  <a:lnTo>
                    <a:pt x="48120" y="84018"/>
                  </a:lnTo>
                  <a:cubicBezTo>
                    <a:pt x="35135" y="84018"/>
                    <a:pt x="25206" y="93948"/>
                    <a:pt x="25206" y="106933"/>
                  </a:cubicBezTo>
                  <a:cubicBezTo>
                    <a:pt x="25206" y="117626"/>
                    <a:pt x="32844" y="127555"/>
                    <a:pt x="43537" y="129083"/>
                  </a:cubicBezTo>
                  <a:lnTo>
                    <a:pt x="0" y="351350"/>
                  </a:lnTo>
                  <a:lnTo>
                    <a:pt x="31316" y="351350"/>
                  </a:lnTo>
                  <a:lnTo>
                    <a:pt x="64923" y="177203"/>
                  </a:lnTo>
                  <a:lnTo>
                    <a:pt x="108460" y="351350"/>
                  </a:lnTo>
                  <a:lnTo>
                    <a:pt x="139776" y="351350"/>
                  </a:lnTo>
                  <a:lnTo>
                    <a:pt x="84018" y="129847"/>
                  </a:lnTo>
                  <a:lnTo>
                    <a:pt x="244417" y="129847"/>
                  </a:lnTo>
                  <a:cubicBezTo>
                    <a:pt x="248236" y="136721"/>
                    <a:pt x="254347" y="142831"/>
                    <a:pt x="261221" y="146650"/>
                  </a:cubicBezTo>
                  <a:lnTo>
                    <a:pt x="261221" y="534663"/>
                  </a:lnTo>
                  <a:lnTo>
                    <a:pt x="207755" y="534663"/>
                  </a:lnTo>
                  <a:cubicBezTo>
                    <a:pt x="199353" y="534663"/>
                    <a:pt x="192479" y="541537"/>
                    <a:pt x="192479" y="549939"/>
                  </a:cubicBezTo>
                  <a:lnTo>
                    <a:pt x="192479" y="565215"/>
                  </a:lnTo>
                  <a:lnTo>
                    <a:pt x="101586" y="565215"/>
                  </a:lnTo>
                  <a:lnTo>
                    <a:pt x="101586" y="611043"/>
                  </a:lnTo>
                  <a:lnTo>
                    <a:pt x="468212" y="611043"/>
                  </a:lnTo>
                  <a:lnTo>
                    <a:pt x="468212" y="565215"/>
                  </a:lnTo>
                  <a:lnTo>
                    <a:pt x="376555" y="565215"/>
                  </a:lnTo>
                  <a:lnTo>
                    <a:pt x="376555" y="549939"/>
                  </a:lnTo>
                  <a:close/>
                </a:path>
              </a:pathLst>
            </a:custGeom>
            <a:solidFill>
              <a:srgbClr val="7F7F7F"/>
            </a:solidFill>
            <a:ln w="7541" cap="flat">
              <a:noFill/>
              <a:prstDash val="solid"/>
              <a:miter/>
            </a:ln>
          </p:spPr>
          <p:txBody>
            <a:bodyPr rtlCol="0" anchor="ctr"/>
            <a:lstStyle/>
            <a:p>
              <a:endParaRPr lang="de-DE"/>
            </a:p>
          </p:txBody>
        </p:sp>
        <p:sp>
          <p:nvSpPr>
            <p:cNvPr id="9" name="Freeform: Shape 8">
              <a:extLst>
                <a:ext uri="{FF2B5EF4-FFF2-40B4-BE49-F238E27FC236}">
                  <a16:creationId xmlns:a16="http://schemas.microsoft.com/office/drawing/2014/main" xmlns="" id="{65677DEE-3DA0-480B-B148-6467599B4BB1}"/>
                </a:ext>
              </a:extLst>
            </p:cNvPr>
            <p:cNvSpPr/>
            <p:nvPr/>
          </p:nvSpPr>
          <p:spPr>
            <a:xfrm>
              <a:off x="756429" y="5243571"/>
              <a:ext cx="183313" cy="45828"/>
            </a:xfrm>
            <a:custGeom>
              <a:avLst/>
              <a:gdLst>
                <a:gd name="connsiteX0" fmla="*/ 183313 w 183313"/>
                <a:gd name="connsiteY0" fmla="*/ 0 h 45828"/>
                <a:gd name="connsiteX1" fmla="*/ 0 w 183313"/>
                <a:gd name="connsiteY1" fmla="*/ 0 h 45828"/>
                <a:gd name="connsiteX2" fmla="*/ 91657 w 183313"/>
                <a:gd name="connsiteY2" fmla="*/ 45828 h 45828"/>
                <a:gd name="connsiteX3" fmla="*/ 183313 w 183313"/>
                <a:gd name="connsiteY3" fmla="*/ 0 h 45828"/>
              </a:gdLst>
              <a:ahLst/>
              <a:cxnLst>
                <a:cxn ang="0">
                  <a:pos x="connsiteX0" y="connsiteY0"/>
                </a:cxn>
                <a:cxn ang="0">
                  <a:pos x="connsiteX1" y="connsiteY1"/>
                </a:cxn>
                <a:cxn ang="0">
                  <a:pos x="connsiteX2" y="connsiteY2"/>
                </a:cxn>
                <a:cxn ang="0">
                  <a:pos x="connsiteX3" y="connsiteY3"/>
                </a:cxn>
              </a:cxnLst>
              <a:rect l="l" t="t" r="r" b="b"/>
              <a:pathLst>
                <a:path w="183313" h="45828">
                  <a:moveTo>
                    <a:pt x="183313" y="0"/>
                  </a:moveTo>
                  <a:lnTo>
                    <a:pt x="0" y="0"/>
                  </a:lnTo>
                  <a:cubicBezTo>
                    <a:pt x="0" y="25206"/>
                    <a:pt x="41245" y="45828"/>
                    <a:pt x="91657" y="45828"/>
                  </a:cubicBezTo>
                  <a:cubicBezTo>
                    <a:pt x="142068" y="45828"/>
                    <a:pt x="183313" y="25206"/>
                    <a:pt x="183313" y="0"/>
                  </a:cubicBezTo>
                  <a:close/>
                </a:path>
              </a:pathLst>
            </a:custGeom>
            <a:solidFill>
              <a:srgbClr val="7F7F7F"/>
            </a:solidFill>
            <a:ln w="7541" cap="flat">
              <a:noFill/>
              <a:prstDash val="solid"/>
              <a:miter/>
            </a:ln>
          </p:spPr>
          <p:txBody>
            <a:bodyPr rtlCol="0" anchor="ctr"/>
            <a:lstStyle/>
            <a:p>
              <a:endParaRPr lang="de-DE"/>
            </a:p>
          </p:txBody>
        </p:sp>
        <p:sp>
          <p:nvSpPr>
            <p:cNvPr id="10" name="Freeform: Shape 9">
              <a:extLst>
                <a:ext uri="{FF2B5EF4-FFF2-40B4-BE49-F238E27FC236}">
                  <a16:creationId xmlns:a16="http://schemas.microsoft.com/office/drawing/2014/main" xmlns="" id="{1DE6EF0B-420F-467D-89EE-CED251B478CB}"/>
                </a:ext>
              </a:extLst>
            </p:cNvPr>
            <p:cNvSpPr/>
            <p:nvPr/>
          </p:nvSpPr>
          <p:spPr>
            <a:xfrm>
              <a:off x="1184159" y="5243571"/>
              <a:ext cx="183313" cy="45828"/>
            </a:xfrm>
            <a:custGeom>
              <a:avLst/>
              <a:gdLst>
                <a:gd name="connsiteX0" fmla="*/ 0 w 183313"/>
                <a:gd name="connsiteY0" fmla="*/ 0 h 45828"/>
                <a:gd name="connsiteX1" fmla="*/ 91657 w 183313"/>
                <a:gd name="connsiteY1" fmla="*/ 45828 h 45828"/>
                <a:gd name="connsiteX2" fmla="*/ 183313 w 183313"/>
                <a:gd name="connsiteY2" fmla="*/ 0 h 45828"/>
                <a:gd name="connsiteX3" fmla="*/ 0 w 183313"/>
                <a:gd name="connsiteY3" fmla="*/ 0 h 45828"/>
              </a:gdLst>
              <a:ahLst/>
              <a:cxnLst>
                <a:cxn ang="0">
                  <a:pos x="connsiteX0" y="connsiteY0"/>
                </a:cxn>
                <a:cxn ang="0">
                  <a:pos x="connsiteX1" y="connsiteY1"/>
                </a:cxn>
                <a:cxn ang="0">
                  <a:pos x="connsiteX2" y="connsiteY2"/>
                </a:cxn>
                <a:cxn ang="0">
                  <a:pos x="connsiteX3" y="connsiteY3"/>
                </a:cxn>
              </a:cxnLst>
              <a:rect l="l" t="t" r="r" b="b"/>
              <a:pathLst>
                <a:path w="183313" h="45828">
                  <a:moveTo>
                    <a:pt x="0" y="0"/>
                  </a:moveTo>
                  <a:cubicBezTo>
                    <a:pt x="0" y="25206"/>
                    <a:pt x="41245" y="45828"/>
                    <a:pt x="91657" y="45828"/>
                  </a:cubicBezTo>
                  <a:cubicBezTo>
                    <a:pt x="142068" y="45828"/>
                    <a:pt x="183313" y="25206"/>
                    <a:pt x="183313" y="0"/>
                  </a:cubicBezTo>
                  <a:lnTo>
                    <a:pt x="0" y="0"/>
                  </a:lnTo>
                  <a:close/>
                </a:path>
              </a:pathLst>
            </a:custGeom>
            <a:solidFill>
              <a:srgbClr val="7F7F7F"/>
            </a:solidFill>
            <a:ln w="7541" cap="flat">
              <a:noFill/>
              <a:prstDash val="solid"/>
              <a:miter/>
            </a:ln>
          </p:spPr>
          <p:txBody>
            <a:bodyPr rtlCol="0" anchor="ctr"/>
            <a:lstStyle/>
            <a:p>
              <a:endParaRPr lang="de-DE"/>
            </a:p>
          </p:txBody>
        </p:sp>
      </p:grpSp>
      <p:sp>
        <p:nvSpPr>
          <p:cNvPr id="11" name="TextBox 7">
            <a:extLst>
              <a:ext uri="{FF2B5EF4-FFF2-40B4-BE49-F238E27FC236}">
                <a16:creationId xmlns:a16="http://schemas.microsoft.com/office/drawing/2014/main" xmlns="" id="{8F78DE5B-6337-4B1B-AFD4-17B20931CFF2}"/>
              </a:ext>
            </a:extLst>
          </p:cNvPr>
          <p:cNvSpPr txBox="1"/>
          <p:nvPr/>
        </p:nvSpPr>
        <p:spPr>
          <a:xfrm flipH="1">
            <a:off x="695324" y="1955487"/>
            <a:ext cx="10801349" cy="1537857"/>
          </a:xfrm>
          <a:prstGeom prst="rect">
            <a:avLst/>
          </a:prstGeom>
          <a:noFill/>
        </p:spPr>
        <p:txBody>
          <a:bodyPr wrap="square" rtlCol="0">
            <a:spAutoFit/>
          </a:bodyPr>
          <a:lstStyle/>
          <a:p>
            <a:pPr>
              <a:lnSpc>
                <a:spcPct val="120000"/>
              </a:lnSpc>
            </a:pPr>
            <a:r>
              <a:rPr lang="zh-CN" altLang="en-US" sz="2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是专注于烟气治理领域的高新技术企业，公司中长期战略是致力于成为工业企业环保、节能、低碳综合解决方案的提供商和智慧运营商。公司将在钢铁、焦化行业烟气治理业务领域稳步发展的基础上，加大产业布局，同步增加人才储备和技术积累，充分发挥精选层的资本市场优势，多方面提高公司经营能力和管理水平。</a:t>
            </a:r>
          </a:p>
        </p:txBody>
      </p:sp>
    </p:spTree>
    <p:extLst>
      <p:ext uri="{BB962C8B-B14F-4D97-AF65-F5344CB8AC3E}">
        <p14:creationId xmlns:p14="http://schemas.microsoft.com/office/powerpoint/2010/main" val="14502483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6" name="Object 125" hidden="1">
            <a:extLst>
              <a:ext uri="{FF2B5EF4-FFF2-40B4-BE49-F238E27FC236}">
                <a16:creationId xmlns:a16="http://schemas.microsoft.com/office/drawing/2014/main" xmlns="" id="{0D77B4F2-BA47-48E9-B1A4-261EDDBD7A48}"/>
              </a:ext>
            </a:extLst>
          </p:cNvPr>
          <p:cNvGraphicFramePr>
            <a:graphicFrameLocks noChangeAspect="1"/>
          </p:cNvGraphicFramePr>
          <p:nvPr>
            <p:custDataLst>
              <p:tags r:id="rId2"/>
            </p:custDataLst>
            <p:extLst>
              <p:ext uri="{D42A27DB-BD31-4B8C-83A1-F6EECF244321}">
                <p14:modId xmlns:p14="http://schemas.microsoft.com/office/powerpoint/2010/main" val="354664550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3555" name="think-cell Slide" r:id="rId4" imgW="395" imgH="394" progId="TCLayout.ActiveDocument.1">
                  <p:embed/>
                </p:oleObj>
              </mc:Choice>
              <mc:Fallback>
                <p:oleObj name="think-cell Slide" r:id="rId4" imgW="395" imgH="39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ext Placeholder 5">
            <a:extLst>
              <a:ext uri="{FF2B5EF4-FFF2-40B4-BE49-F238E27FC236}">
                <a16:creationId xmlns:a16="http://schemas.microsoft.com/office/drawing/2014/main" xmlns="" id="{3612E4DE-E98C-45E2-95A9-E778E0B71A65}"/>
              </a:ext>
            </a:extLst>
          </p:cNvPr>
          <p:cNvSpPr>
            <a:spLocks noGrp="1"/>
          </p:cNvSpPr>
          <p:nvPr>
            <p:ph type="body" sz="quarter" idx="12"/>
          </p:nvPr>
        </p:nvSpPr>
        <p:spPr/>
        <p:txBody>
          <a:bodyPr/>
          <a:lstStyle/>
          <a:p>
            <a:r>
              <a:rPr lang="zh-CN" altLang="en-US" dirty="0"/>
              <a:t>合作伙伴</a:t>
            </a:r>
            <a:endParaRPr lang="de-DE" altLang="zh-CN" dirty="0"/>
          </a:p>
        </p:txBody>
      </p:sp>
      <p:sp>
        <p:nvSpPr>
          <p:cNvPr id="7" name="Content Placeholder 6">
            <a:extLst>
              <a:ext uri="{FF2B5EF4-FFF2-40B4-BE49-F238E27FC236}">
                <a16:creationId xmlns:a16="http://schemas.microsoft.com/office/drawing/2014/main" xmlns="" id="{9F8C328C-D5C5-4041-8435-C05A809792BC}"/>
              </a:ext>
            </a:extLst>
          </p:cNvPr>
          <p:cNvSpPr>
            <a:spLocks noGrp="1"/>
          </p:cNvSpPr>
          <p:nvPr>
            <p:ph sz="quarter" idx="15"/>
          </p:nvPr>
        </p:nvSpPr>
        <p:spPr/>
        <p:txBody>
          <a:bodyPr/>
          <a:lstStyle/>
          <a:p>
            <a:endParaRPr lang="de-DE"/>
          </a:p>
        </p:txBody>
      </p:sp>
      <p:grpSp>
        <p:nvGrpSpPr>
          <p:cNvPr id="4" name="Group 3">
            <a:extLst>
              <a:ext uri="{FF2B5EF4-FFF2-40B4-BE49-F238E27FC236}">
                <a16:creationId xmlns:a16="http://schemas.microsoft.com/office/drawing/2014/main" xmlns="" id="{905120DF-C0F3-4D38-B6B1-5A8A19FDAFDD}"/>
              </a:ext>
            </a:extLst>
          </p:cNvPr>
          <p:cNvGrpSpPr/>
          <p:nvPr/>
        </p:nvGrpSpPr>
        <p:grpSpPr>
          <a:xfrm>
            <a:off x="587141" y="1642688"/>
            <a:ext cx="1937503" cy="956814"/>
            <a:chOff x="587141" y="1462088"/>
            <a:chExt cx="1937503" cy="956814"/>
          </a:xfrm>
        </p:grpSpPr>
        <p:sp>
          <p:nvSpPr>
            <p:cNvPr id="43" name="Rectangle: Rounded Corners 42">
              <a:extLst>
                <a:ext uri="{FF2B5EF4-FFF2-40B4-BE49-F238E27FC236}">
                  <a16:creationId xmlns:a16="http://schemas.microsoft.com/office/drawing/2014/main" xmlns="" id="{54EA813B-175F-4A1B-9BB8-749E1946BDF8}"/>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78" name="图片 22">
              <a:extLst>
                <a:ext uri="{FF2B5EF4-FFF2-40B4-BE49-F238E27FC236}">
                  <a16:creationId xmlns:a16="http://schemas.microsoft.com/office/drawing/2014/main" xmlns="" id="{4A2179BD-CCD9-4148-8490-D5503B6DB054}"/>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79" name="Group 78">
            <a:extLst>
              <a:ext uri="{FF2B5EF4-FFF2-40B4-BE49-F238E27FC236}">
                <a16:creationId xmlns:a16="http://schemas.microsoft.com/office/drawing/2014/main" xmlns="" id="{922963AE-23D2-40D1-8355-65AFD2F7B1CB}"/>
              </a:ext>
            </a:extLst>
          </p:cNvPr>
          <p:cNvGrpSpPr/>
          <p:nvPr/>
        </p:nvGrpSpPr>
        <p:grpSpPr>
          <a:xfrm>
            <a:off x="2871222" y="1642688"/>
            <a:ext cx="1937503" cy="956814"/>
            <a:chOff x="587141" y="1462088"/>
            <a:chExt cx="1937503" cy="956814"/>
          </a:xfrm>
        </p:grpSpPr>
        <p:sp>
          <p:nvSpPr>
            <p:cNvPr id="80" name="Rectangle: Rounded Corners 79">
              <a:extLst>
                <a:ext uri="{FF2B5EF4-FFF2-40B4-BE49-F238E27FC236}">
                  <a16:creationId xmlns:a16="http://schemas.microsoft.com/office/drawing/2014/main" xmlns="" id="{5AB59D50-17F1-4CFD-BC89-613D0FE17E4D}"/>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81" name="图片 22">
              <a:extLst>
                <a:ext uri="{FF2B5EF4-FFF2-40B4-BE49-F238E27FC236}">
                  <a16:creationId xmlns:a16="http://schemas.microsoft.com/office/drawing/2014/main" xmlns="" id="{4EB0648D-7A99-4E96-9613-8BA0DDFF5E68}"/>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82" name="Group 81">
            <a:extLst>
              <a:ext uri="{FF2B5EF4-FFF2-40B4-BE49-F238E27FC236}">
                <a16:creationId xmlns:a16="http://schemas.microsoft.com/office/drawing/2014/main" xmlns="" id="{50EB9275-DD6B-4F4E-AECE-1B181E21951D}"/>
              </a:ext>
            </a:extLst>
          </p:cNvPr>
          <p:cNvGrpSpPr/>
          <p:nvPr/>
        </p:nvGrpSpPr>
        <p:grpSpPr>
          <a:xfrm>
            <a:off x="5155303" y="1642688"/>
            <a:ext cx="1937503" cy="956814"/>
            <a:chOff x="587141" y="1462088"/>
            <a:chExt cx="1937503" cy="956814"/>
          </a:xfrm>
        </p:grpSpPr>
        <p:sp>
          <p:nvSpPr>
            <p:cNvPr id="83" name="Rectangle: Rounded Corners 82">
              <a:extLst>
                <a:ext uri="{FF2B5EF4-FFF2-40B4-BE49-F238E27FC236}">
                  <a16:creationId xmlns:a16="http://schemas.microsoft.com/office/drawing/2014/main" xmlns="" id="{808EA4CE-59FA-4B2D-A564-F4AD7DB8335B}"/>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84" name="图片 22">
              <a:extLst>
                <a:ext uri="{FF2B5EF4-FFF2-40B4-BE49-F238E27FC236}">
                  <a16:creationId xmlns:a16="http://schemas.microsoft.com/office/drawing/2014/main" xmlns="" id="{11C7BBC0-644D-44B3-B863-37D6BE22D10A}"/>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85" name="Group 84">
            <a:extLst>
              <a:ext uri="{FF2B5EF4-FFF2-40B4-BE49-F238E27FC236}">
                <a16:creationId xmlns:a16="http://schemas.microsoft.com/office/drawing/2014/main" xmlns="" id="{40DF4CF2-3ACF-4FE2-A79F-FDE169ED039F}"/>
              </a:ext>
            </a:extLst>
          </p:cNvPr>
          <p:cNvGrpSpPr/>
          <p:nvPr/>
        </p:nvGrpSpPr>
        <p:grpSpPr>
          <a:xfrm>
            <a:off x="7439384" y="1642688"/>
            <a:ext cx="1937503" cy="956814"/>
            <a:chOff x="587141" y="1462088"/>
            <a:chExt cx="1937503" cy="956814"/>
          </a:xfrm>
        </p:grpSpPr>
        <p:sp>
          <p:nvSpPr>
            <p:cNvPr id="86" name="Rectangle: Rounded Corners 85">
              <a:extLst>
                <a:ext uri="{FF2B5EF4-FFF2-40B4-BE49-F238E27FC236}">
                  <a16:creationId xmlns:a16="http://schemas.microsoft.com/office/drawing/2014/main" xmlns="" id="{C33662AD-66B6-4211-AA48-602C64FC3ECA}"/>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87" name="图片 22">
              <a:extLst>
                <a:ext uri="{FF2B5EF4-FFF2-40B4-BE49-F238E27FC236}">
                  <a16:creationId xmlns:a16="http://schemas.microsoft.com/office/drawing/2014/main" xmlns="" id="{B529CC7C-1B10-42A3-BC5A-2FB9866834DE}"/>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88" name="Group 87">
            <a:extLst>
              <a:ext uri="{FF2B5EF4-FFF2-40B4-BE49-F238E27FC236}">
                <a16:creationId xmlns:a16="http://schemas.microsoft.com/office/drawing/2014/main" xmlns="" id="{2C1BE34E-5FEF-48A3-BB03-1231213B8A82}"/>
              </a:ext>
            </a:extLst>
          </p:cNvPr>
          <p:cNvGrpSpPr/>
          <p:nvPr/>
        </p:nvGrpSpPr>
        <p:grpSpPr>
          <a:xfrm>
            <a:off x="9723465" y="1642688"/>
            <a:ext cx="1937503" cy="956814"/>
            <a:chOff x="587141" y="1462088"/>
            <a:chExt cx="1937503" cy="956814"/>
          </a:xfrm>
        </p:grpSpPr>
        <p:sp>
          <p:nvSpPr>
            <p:cNvPr id="89" name="Rectangle: Rounded Corners 88">
              <a:extLst>
                <a:ext uri="{FF2B5EF4-FFF2-40B4-BE49-F238E27FC236}">
                  <a16:creationId xmlns:a16="http://schemas.microsoft.com/office/drawing/2014/main" xmlns="" id="{69091885-4EBD-4D30-B8E8-1024EF39B783}"/>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90" name="图片 22">
              <a:extLst>
                <a:ext uri="{FF2B5EF4-FFF2-40B4-BE49-F238E27FC236}">
                  <a16:creationId xmlns:a16="http://schemas.microsoft.com/office/drawing/2014/main" xmlns="" id="{01EFA5CF-FFD8-42BF-B878-136E1F8ADEF1}"/>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91" name="Group 90">
            <a:extLst>
              <a:ext uri="{FF2B5EF4-FFF2-40B4-BE49-F238E27FC236}">
                <a16:creationId xmlns:a16="http://schemas.microsoft.com/office/drawing/2014/main" xmlns="" id="{7C46FA3C-5F8D-4754-91D4-CFD34CE20CA0}"/>
              </a:ext>
            </a:extLst>
          </p:cNvPr>
          <p:cNvGrpSpPr/>
          <p:nvPr/>
        </p:nvGrpSpPr>
        <p:grpSpPr>
          <a:xfrm>
            <a:off x="587141" y="3312494"/>
            <a:ext cx="1937503" cy="956814"/>
            <a:chOff x="587141" y="1462088"/>
            <a:chExt cx="1937503" cy="956814"/>
          </a:xfrm>
        </p:grpSpPr>
        <p:sp>
          <p:nvSpPr>
            <p:cNvPr id="92" name="Rectangle: Rounded Corners 91">
              <a:extLst>
                <a:ext uri="{FF2B5EF4-FFF2-40B4-BE49-F238E27FC236}">
                  <a16:creationId xmlns:a16="http://schemas.microsoft.com/office/drawing/2014/main" xmlns="" id="{0EAB2629-A49B-446B-89C1-FB6DDCB3F1CE}"/>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93" name="图片 22">
              <a:extLst>
                <a:ext uri="{FF2B5EF4-FFF2-40B4-BE49-F238E27FC236}">
                  <a16:creationId xmlns:a16="http://schemas.microsoft.com/office/drawing/2014/main" xmlns="" id="{A227C256-B4F8-4EA8-B4D7-2B595968B064}"/>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94" name="Group 93">
            <a:extLst>
              <a:ext uri="{FF2B5EF4-FFF2-40B4-BE49-F238E27FC236}">
                <a16:creationId xmlns:a16="http://schemas.microsoft.com/office/drawing/2014/main" xmlns="" id="{5C3C0A06-A623-4FE4-AA56-8033CE357E78}"/>
              </a:ext>
            </a:extLst>
          </p:cNvPr>
          <p:cNvGrpSpPr/>
          <p:nvPr/>
        </p:nvGrpSpPr>
        <p:grpSpPr>
          <a:xfrm>
            <a:off x="2871222" y="3312494"/>
            <a:ext cx="1937503" cy="956814"/>
            <a:chOff x="587141" y="1462088"/>
            <a:chExt cx="1937503" cy="956814"/>
          </a:xfrm>
        </p:grpSpPr>
        <p:sp>
          <p:nvSpPr>
            <p:cNvPr id="95" name="Rectangle: Rounded Corners 94">
              <a:extLst>
                <a:ext uri="{FF2B5EF4-FFF2-40B4-BE49-F238E27FC236}">
                  <a16:creationId xmlns:a16="http://schemas.microsoft.com/office/drawing/2014/main" xmlns="" id="{A3EFDACA-7362-410E-AB2A-16B22FCBFB9E}"/>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96" name="图片 22">
              <a:extLst>
                <a:ext uri="{FF2B5EF4-FFF2-40B4-BE49-F238E27FC236}">
                  <a16:creationId xmlns:a16="http://schemas.microsoft.com/office/drawing/2014/main" xmlns="" id="{106F2901-C053-4035-A569-E7CD34FAF5AF}"/>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97" name="Group 96">
            <a:extLst>
              <a:ext uri="{FF2B5EF4-FFF2-40B4-BE49-F238E27FC236}">
                <a16:creationId xmlns:a16="http://schemas.microsoft.com/office/drawing/2014/main" xmlns="" id="{7B7E1403-CCB1-4D6D-A4D0-C309D8B3AE89}"/>
              </a:ext>
            </a:extLst>
          </p:cNvPr>
          <p:cNvGrpSpPr/>
          <p:nvPr/>
        </p:nvGrpSpPr>
        <p:grpSpPr>
          <a:xfrm>
            <a:off x="5155303" y="3312494"/>
            <a:ext cx="1937503" cy="956814"/>
            <a:chOff x="587141" y="1462088"/>
            <a:chExt cx="1937503" cy="956814"/>
          </a:xfrm>
        </p:grpSpPr>
        <p:sp>
          <p:nvSpPr>
            <p:cNvPr id="98" name="Rectangle: Rounded Corners 97">
              <a:extLst>
                <a:ext uri="{FF2B5EF4-FFF2-40B4-BE49-F238E27FC236}">
                  <a16:creationId xmlns:a16="http://schemas.microsoft.com/office/drawing/2014/main" xmlns="" id="{92230979-2A38-4E26-8040-79F60388D82D}"/>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99" name="图片 22">
              <a:extLst>
                <a:ext uri="{FF2B5EF4-FFF2-40B4-BE49-F238E27FC236}">
                  <a16:creationId xmlns:a16="http://schemas.microsoft.com/office/drawing/2014/main" xmlns="" id="{4351234A-4077-4499-A6E7-E72130237594}"/>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100" name="Group 99">
            <a:extLst>
              <a:ext uri="{FF2B5EF4-FFF2-40B4-BE49-F238E27FC236}">
                <a16:creationId xmlns:a16="http://schemas.microsoft.com/office/drawing/2014/main" xmlns="" id="{C2E93E4C-EFCC-4BD2-BBCA-B33F20E4473B}"/>
              </a:ext>
            </a:extLst>
          </p:cNvPr>
          <p:cNvGrpSpPr/>
          <p:nvPr/>
        </p:nvGrpSpPr>
        <p:grpSpPr>
          <a:xfrm>
            <a:off x="7439384" y="3312494"/>
            <a:ext cx="1937503" cy="956814"/>
            <a:chOff x="587141" y="1462088"/>
            <a:chExt cx="1937503" cy="956814"/>
          </a:xfrm>
        </p:grpSpPr>
        <p:sp>
          <p:nvSpPr>
            <p:cNvPr id="101" name="Rectangle: Rounded Corners 100">
              <a:extLst>
                <a:ext uri="{FF2B5EF4-FFF2-40B4-BE49-F238E27FC236}">
                  <a16:creationId xmlns:a16="http://schemas.microsoft.com/office/drawing/2014/main" xmlns="" id="{874F26F5-209C-4315-8325-3EB4C2F547A3}"/>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102" name="图片 22">
              <a:extLst>
                <a:ext uri="{FF2B5EF4-FFF2-40B4-BE49-F238E27FC236}">
                  <a16:creationId xmlns:a16="http://schemas.microsoft.com/office/drawing/2014/main" xmlns="" id="{B0BAD648-8F45-405C-87EF-5E9A5D67F4FA}"/>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103" name="Group 102">
            <a:extLst>
              <a:ext uri="{FF2B5EF4-FFF2-40B4-BE49-F238E27FC236}">
                <a16:creationId xmlns:a16="http://schemas.microsoft.com/office/drawing/2014/main" xmlns="" id="{D87423AA-45E8-465F-8C8A-321809CF207D}"/>
              </a:ext>
            </a:extLst>
          </p:cNvPr>
          <p:cNvGrpSpPr/>
          <p:nvPr/>
        </p:nvGrpSpPr>
        <p:grpSpPr>
          <a:xfrm>
            <a:off x="9723465" y="3312494"/>
            <a:ext cx="1937503" cy="956814"/>
            <a:chOff x="587141" y="1462088"/>
            <a:chExt cx="1937503" cy="956814"/>
          </a:xfrm>
        </p:grpSpPr>
        <p:sp>
          <p:nvSpPr>
            <p:cNvPr id="104" name="Rectangle: Rounded Corners 103">
              <a:extLst>
                <a:ext uri="{FF2B5EF4-FFF2-40B4-BE49-F238E27FC236}">
                  <a16:creationId xmlns:a16="http://schemas.microsoft.com/office/drawing/2014/main" xmlns="" id="{033B81C7-CF93-42AA-AC63-D81D0F8CA1C3}"/>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105" name="图片 22">
              <a:extLst>
                <a:ext uri="{FF2B5EF4-FFF2-40B4-BE49-F238E27FC236}">
                  <a16:creationId xmlns:a16="http://schemas.microsoft.com/office/drawing/2014/main" xmlns="" id="{4AA929C6-BE9C-4B10-A84F-F6F851B9282C}"/>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107" name="Group 106">
            <a:extLst>
              <a:ext uri="{FF2B5EF4-FFF2-40B4-BE49-F238E27FC236}">
                <a16:creationId xmlns:a16="http://schemas.microsoft.com/office/drawing/2014/main" xmlns="" id="{8163509B-05FC-4504-A27C-0C3D578A8CB3}"/>
              </a:ext>
            </a:extLst>
          </p:cNvPr>
          <p:cNvGrpSpPr/>
          <p:nvPr/>
        </p:nvGrpSpPr>
        <p:grpSpPr>
          <a:xfrm>
            <a:off x="587141" y="4982300"/>
            <a:ext cx="1937503" cy="956814"/>
            <a:chOff x="587141" y="1462088"/>
            <a:chExt cx="1937503" cy="956814"/>
          </a:xfrm>
        </p:grpSpPr>
        <p:sp>
          <p:nvSpPr>
            <p:cNvPr id="120" name="Rectangle: Rounded Corners 119">
              <a:extLst>
                <a:ext uri="{FF2B5EF4-FFF2-40B4-BE49-F238E27FC236}">
                  <a16:creationId xmlns:a16="http://schemas.microsoft.com/office/drawing/2014/main" xmlns="" id="{E19D40E0-01D1-41B7-8537-A4E027A6DA41}"/>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121" name="图片 22">
              <a:extLst>
                <a:ext uri="{FF2B5EF4-FFF2-40B4-BE49-F238E27FC236}">
                  <a16:creationId xmlns:a16="http://schemas.microsoft.com/office/drawing/2014/main" xmlns="" id="{554AFD6F-1CCF-4E64-84B7-9B46482BB989}"/>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108" name="Group 107">
            <a:extLst>
              <a:ext uri="{FF2B5EF4-FFF2-40B4-BE49-F238E27FC236}">
                <a16:creationId xmlns:a16="http://schemas.microsoft.com/office/drawing/2014/main" xmlns="" id="{4CF77869-93B2-4D9E-B688-9CBA75702F43}"/>
              </a:ext>
            </a:extLst>
          </p:cNvPr>
          <p:cNvGrpSpPr/>
          <p:nvPr/>
        </p:nvGrpSpPr>
        <p:grpSpPr>
          <a:xfrm>
            <a:off x="2871222" y="4982300"/>
            <a:ext cx="1937503" cy="956814"/>
            <a:chOff x="587141" y="1462088"/>
            <a:chExt cx="1937503" cy="956814"/>
          </a:xfrm>
        </p:grpSpPr>
        <p:sp>
          <p:nvSpPr>
            <p:cNvPr id="118" name="Rectangle: Rounded Corners 117">
              <a:extLst>
                <a:ext uri="{FF2B5EF4-FFF2-40B4-BE49-F238E27FC236}">
                  <a16:creationId xmlns:a16="http://schemas.microsoft.com/office/drawing/2014/main" xmlns="" id="{CD56508C-109F-42F6-BDC7-470EE1215FC2}"/>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119" name="图片 22">
              <a:extLst>
                <a:ext uri="{FF2B5EF4-FFF2-40B4-BE49-F238E27FC236}">
                  <a16:creationId xmlns:a16="http://schemas.microsoft.com/office/drawing/2014/main" xmlns="" id="{F343FDEF-86A1-417D-A517-45193DD3C33F}"/>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109" name="Group 108">
            <a:extLst>
              <a:ext uri="{FF2B5EF4-FFF2-40B4-BE49-F238E27FC236}">
                <a16:creationId xmlns:a16="http://schemas.microsoft.com/office/drawing/2014/main" xmlns="" id="{C520B3B1-8B14-4B9E-BAC2-4BBBEDFBA296}"/>
              </a:ext>
            </a:extLst>
          </p:cNvPr>
          <p:cNvGrpSpPr/>
          <p:nvPr/>
        </p:nvGrpSpPr>
        <p:grpSpPr>
          <a:xfrm>
            <a:off x="5155303" y="4982300"/>
            <a:ext cx="1937503" cy="956814"/>
            <a:chOff x="587141" y="1462088"/>
            <a:chExt cx="1937503" cy="956814"/>
          </a:xfrm>
        </p:grpSpPr>
        <p:sp>
          <p:nvSpPr>
            <p:cNvPr id="116" name="Rectangle: Rounded Corners 115">
              <a:extLst>
                <a:ext uri="{FF2B5EF4-FFF2-40B4-BE49-F238E27FC236}">
                  <a16:creationId xmlns:a16="http://schemas.microsoft.com/office/drawing/2014/main" xmlns="" id="{BE3F79F5-A825-41E1-9CFA-DBD846A4ADB9}"/>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117" name="图片 22">
              <a:extLst>
                <a:ext uri="{FF2B5EF4-FFF2-40B4-BE49-F238E27FC236}">
                  <a16:creationId xmlns:a16="http://schemas.microsoft.com/office/drawing/2014/main" xmlns="" id="{8D38AC0B-E56B-4B2C-9805-268A9B57E0A7}"/>
                </a:ext>
              </a:extLst>
            </p:cNvPr>
            <p:cNvPicPr>
              <a:picLocks noChangeAspect="1"/>
            </p:cNvPicPr>
            <p:nvPr/>
          </p:nvPicPr>
          <p:blipFill>
            <a:blip r:embed="rId6"/>
            <a:stretch>
              <a:fillRect/>
            </a:stretch>
          </p:blipFill>
          <p:spPr>
            <a:xfrm>
              <a:off x="587141" y="1534308"/>
              <a:ext cx="1937503" cy="870064"/>
            </a:xfrm>
            <a:prstGeom prst="rect">
              <a:avLst/>
            </a:prstGeom>
          </p:spPr>
        </p:pic>
      </p:grpSp>
      <p:grpSp>
        <p:nvGrpSpPr>
          <p:cNvPr id="110" name="Group 109">
            <a:extLst>
              <a:ext uri="{FF2B5EF4-FFF2-40B4-BE49-F238E27FC236}">
                <a16:creationId xmlns:a16="http://schemas.microsoft.com/office/drawing/2014/main" xmlns="" id="{0BE85049-197C-41C8-BA0B-3D4FCF4FE1D9}"/>
              </a:ext>
            </a:extLst>
          </p:cNvPr>
          <p:cNvGrpSpPr/>
          <p:nvPr/>
        </p:nvGrpSpPr>
        <p:grpSpPr>
          <a:xfrm>
            <a:off x="7439384" y="4982300"/>
            <a:ext cx="1937503" cy="956814"/>
            <a:chOff x="587141" y="1462088"/>
            <a:chExt cx="1937503" cy="956814"/>
          </a:xfrm>
        </p:grpSpPr>
        <p:sp>
          <p:nvSpPr>
            <p:cNvPr id="114" name="Rectangle: Rounded Corners 113">
              <a:extLst>
                <a:ext uri="{FF2B5EF4-FFF2-40B4-BE49-F238E27FC236}">
                  <a16:creationId xmlns:a16="http://schemas.microsoft.com/office/drawing/2014/main" xmlns="" id="{E4FBAC58-B8BC-4C26-B426-B163CC94BD87}"/>
                </a:ext>
              </a:extLst>
            </p:cNvPr>
            <p:cNvSpPr/>
            <p:nvPr/>
          </p:nvSpPr>
          <p:spPr>
            <a:xfrm>
              <a:off x="720725" y="1462088"/>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pic>
          <p:nvPicPr>
            <p:cNvPr id="115" name="图片 22">
              <a:extLst>
                <a:ext uri="{FF2B5EF4-FFF2-40B4-BE49-F238E27FC236}">
                  <a16:creationId xmlns:a16="http://schemas.microsoft.com/office/drawing/2014/main" xmlns="" id="{846B385E-B5DA-4D63-B8A9-0083ACC82BE9}"/>
                </a:ext>
              </a:extLst>
            </p:cNvPr>
            <p:cNvPicPr>
              <a:picLocks noChangeAspect="1"/>
            </p:cNvPicPr>
            <p:nvPr/>
          </p:nvPicPr>
          <p:blipFill>
            <a:blip r:embed="rId6"/>
            <a:stretch>
              <a:fillRect/>
            </a:stretch>
          </p:blipFill>
          <p:spPr>
            <a:xfrm>
              <a:off x="587141" y="1534308"/>
              <a:ext cx="1937503" cy="870064"/>
            </a:xfrm>
            <a:prstGeom prst="rect">
              <a:avLst/>
            </a:prstGeom>
          </p:spPr>
        </p:pic>
      </p:grpSp>
      <p:sp>
        <p:nvSpPr>
          <p:cNvPr id="112" name="Rectangle: Rounded Corners 111">
            <a:extLst>
              <a:ext uri="{FF2B5EF4-FFF2-40B4-BE49-F238E27FC236}">
                <a16:creationId xmlns:a16="http://schemas.microsoft.com/office/drawing/2014/main" xmlns="" id="{875037D4-C672-4608-82F1-3E6B7C003174}"/>
              </a:ext>
            </a:extLst>
          </p:cNvPr>
          <p:cNvSpPr/>
          <p:nvPr/>
        </p:nvSpPr>
        <p:spPr>
          <a:xfrm>
            <a:off x="9857049" y="4982300"/>
            <a:ext cx="1623234" cy="956814"/>
          </a:xfrm>
          <a:prstGeom prst="roundRect">
            <a:avLst/>
          </a:prstGeom>
          <a:solidFill>
            <a:srgbClr val="FFFFFF"/>
          </a:solidFill>
          <a:ln w="12700" cap="flat" cmpd="sng" algn="ctr">
            <a:noFill/>
            <a:prstDash val="solid"/>
          </a:ln>
          <a:effectLst>
            <a:outerShdw blurRad="63500" algn="ctr" rotWithShape="0">
              <a:schemeClr val="accent5">
                <a:alpha val="40000"/>
              </a:schemeClr>
            </a:outerShdw>
          </a:effectLst>
        </p:spPr>
        <p:txBody>
          <a:bodyPr lIns="72000" tIns="72000" rIns="72000" bIns="72000" rtlCol="0" anchor="ctr" anchorCtr="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200" b="0" i="0" u="none" strike="noStrike" kern="0" cap="none" spc="0" normalizeH="0" baseline="0" noProof="0" dirty="0" err="1">
              <a:ln>
                <a:noFill/>
              </a:ln>
              <a:solidFill>
                <a:srgbClr val="2E2E38"/>
              </a:solidFill>
              <a:effectLst/>
              <a:uLnTx/>
              <a:uFillTx/>
              <a:latin typeface="Arial"/>
              <a:ea typeface="黑体" panose="02010609060101010101" pitchFamily="49" charset="-122"/>
              <a:cs typeface="+mn-cs"/>
            </a:endParaRPr>
          </a:p>
        </p:txBody>
      </p:sp>
      <p:sp>
        <p:nvSpPr>
          <p:cNvPr id="135" name="Rectangle 134">
            <a:extLst>
              <a:ext uri="{FF2B5EF4-FFF2-40B4-BE49-F238E27FC236}">
                <a16:creationId xmlns:a16="http://schemas.microsoft.com/office/drawing/2014/main" xmlns="" id="{C0F6D500-1160-4498-97EA-AC3BF59BB095}"/>
              </a:ext>
            </a:extLst>
          </p:cNvPr>
          <p:cNvSpPr/>
          <p:nvPr/>
        </p:nvSpPr>
        <p:spPr>
          <a:xfrm>
            <a:off x="10370900" y="5357137"/>
            <a:ext cx="646331" cy="369332"/>
          </a:xfrm>
          <a:prstGeom prst="rect">
            <a:avLst/>
          </a:prstGeom>
        </p:spPr>
        <p:txBody>
          <a:bodyPr wrap="none">
            <a:spAutoFit/>
          </a:bodyPr>
          <a:lstStyle/>
          <a:p>
            <a:pPr algn="ctr"/>
            <a:r>
              <a:rPr lang="en-US" altLang="zh-CN" dirty="0">
                <a:solidFill>
                  <a:schemeClr val="accent3"/>
                </a:solidFill>
                <a:latin typeface="Arial" panose="020B0604020202020204" pitchFamily="34" charset="0"/>
                <a:ea typeface="黑体" panose="02010609060101010101" pitchFamily="49" charset="-122"/>
              </a:rPr>
              <a:t>……</a:t>
            </a:r>
            <a:endParaRPr lang="de-DE" altLang="zh-CN" dirty="0" err="1">
              <a:solidFill>
                <a:schemeClr val="accent3"/>
              </a:solidFill>
              <a:latin typeface="Arial" panose="020B0604020202020204" pitchFamily="34" charset="0"/>
              <a:ea typeface="黑体" panose="02010609060101010101" pitchFamily="49" charset="-122"/>
            </a:endParaRPr>
          </a:p>
        </p:txBody>
      </p:sp>
    </p:spTree>
    <p:extLst>
      <p:ext uri="{BB962C8B-B14F-4D97-AF65-F5344CB8AC3E}">
        <p14:creationId xmlns:p14="http://schemas.microsoft.com/office/powerpoint/2010/main" val="12538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922EDE67-4ECD-4497-B7EB-9DD0F5341299}"/>
              </a:ext>
            </a:extLst>
          </p:cNvPr>
          <p:cNvSpPr>
            <a:spLocks noGrp="1"/>
          </p:cNvSpPr>
          <p:nvPr>
            <p:ph type="body" sz="quarter" idx="10"/>
          </p:nvPr>
        </p:nvSpPr>
        <p:spPr/>
        <p:txBody>
          <a:bodyPr/>
          <a:lstStyle/>
          <a:p>
            <a:endParaRPr lang="de-DE"/>
          </a:p>
        </p:txBody>
      </p:sp>
      <p:sp>
        <p:nvSpPr>
          <p:cNvPr id="7" name="Text Placeholder 6">
            <a:extLst>
              <a:ext uri="{FF2B5EF4-FFF2-40B4-BE49-F238E27FC236}">
                <a16:creationId xmlns:a16="http://schemas.microsoft.com/office/drawing/2014/main" xmlns="" id="{27442782-1367-40E0-A173-5887E5D60F29}"/>
              </a:ext>
            </a:extLst>
          </p:cNvPr>
          <p:cNvSpPr>
            <a:spLocks noGrp="1"/>
          </p:cNvSpPr>
          <p:nvPr>
            <p:ph type="body" sz="quarter" idx="11"/>
          </p:nvPr>
        </p:nvSpPr>
        <p:spPr/>
        <p:txBody>
          <a:bodyPr/>
          <a:lstStyle/>
          <a:p>
            <a:endParaRPr lang="de-DE" dirty="0"/>
          </a:p>
        </p:txBody>
      </p:sp>
      <p:sp>
        <p:nvSpPr>
          <p:cNvPr id="8" name="Text Placeholder 7">
            <a:extLst>
              <a:ext uri="{FF2B5EF4-FFF2-40B4-BE49-F238E27FC236}">
                <a16:creationId xmlns:a16="http://schemas.microsoft.com/office/drawing/2014/main" xmlns="" id="{2A3C1CEC-8664-4173-8D47-5DD92257C180}"/>
              </a:ext>
            </a:extLst>
          </p:cNvPr>
          <p:cNvSpPr>
            <a:spLocks noGrp="1"/>
          </p:cNvSpPr>
          <p:nvPr>
            <p:ph type="body" sz="quarter" idx="12"/>
          </p:nvPr>
        </p:nvSpPr>
        <p:spPr/>
        <p:txBody>
          <a:bodyPr/>
          <a:lstStyle/>
          <a:p>
            <a:endParaRPr lang="de-DE"/>
          </a:p>
        </p:txBody>
      </p:sp>
      <p:sp>
        <p:nvSpPr>
          <p:cNvPr id="9" name="Text Placeholder 8">
            <a:extLst>
              <a:ext uri="{FF2B5EF4-FFF2-40B4-BE49-F238E27FC236}">
                <a16:creationId xmlns:a16="http://schemas.microsoft.com/office/drawing/2014/main" xmlns="" id="{7398C14B-D3F3-4D7B-858A-CFAF6FB09680}"/>
              </a:ext>
            </a:extLst>
          </p:cNvPr>
          <p:cNvSpPr>
            <a:spLocks noGrp="1"/>
          </p:cNvSpPr>
          <p:nvPr>
            <p:ph type="body" sz="quarter" idx="13"/>
          </p:nvPr>
        </p:nvSpPr>
        <p:spPr/>
        <p:txBody>
          <a:bodyPr/>
          <a:lstStyle/>
          <a:p>
            <a:endParaRPr lang="de-DE"/>
          </a:p>
        </p:txBody>
      </p:sp>
      <p:sp>
        <p:nvSpPr>
          <p:cNvPr id="10" name="Text Placeholder 9">
            <a:extLst>
              <a:ext uri="{FF2B5EF4-FFF2-40B4-BE49-F238E27FC236}">
                <a16:creationId xmlns:a16="http://schemas.microsoft.com/office/drawing/2014/main" xmlns="" id="{E7D32495-9EAA-47C6-B59C-498814754691}"/>
              </a:ext>
            </a:extLst>
          </p:cNvPr>
          <p:cNvSpPr>
            <a:spLocks noGrp="1"/>
          </p:cNvSpPr>
          <p:nvPr>
            <p:ph type="body" sz="quarter" idx="14"/>
          </p:nvPr>
        </p:nvSpPr>
        <p:spPr/>
        <p:txBody>
          <a:bodyPr/>
          <a:lstStyle/>
          <a:p>
            <a:r>
              <a:rPr lang="zh-CN" altLang="en-US" dirty="0"/>
              <a:t>项目背景及可行性分析</a:t>
            </a:r>
            <a:endParaRPr lang="de-DE" dirty="0"/>
          </a:p>
        </p:txBody>
      </p:sp>
      <p:sp>
        <p:nvSpPr>
          <p:cNvPr id="11" name="Text Placeholder 10">
            <a:extLst>
              <a:ext uri="{FF2B5EF4-FFF2-40B4-BE49-F238E27FC236}">
                <a16:creationId xmlns:a16="http://schemas.microsoft.com/office/drawing/2014/main" xmlns="" id="{65429C1A-44BA-40DB-95BE-D7B39E9C2254}"/>
              </a:ext>
            </a:extLst>
          </p:cNvPr>
          <p:cNvSpPr>
            <a:spLocks noGrp="1"/>
          </p:cNvSpPr>
          <p:nvPr>
            <p:ph type="body" sz="quarter" idx="15"/>
          </p:nvPr>
        </p:nvSpPr>
        <p:spPr/>
        <p:txBody>
          <a:bodyPr/>
          <a:lstStyle/>
          <a:p>
            <a:r>
              <a:rPr lang="zh-CN" altLang="en-US" dirty="0"/>
              <a:t>市场前景展望</a:t>
            </a:r>
            <a:endParaRPr lang="de-DE" dirty="0"/>
          </a:p>
        </p:txBody>
      </p:sp>
      <p:sp>
        <p:nvSpPr>
          <p:cNvPr id="12" name="Text Placeholder 11">
            <a:extLst>
              <a:ext uri="{FF2B5EF4-FFF2-40B4-BE49-F238E27FC236}">
                <a16:creationId xmlns:a16="http://schemas.microsoft.com/office/drawing/2014/main" xmlns="" id="{B93E262E-5D84-42B7-A3E7-2E818B028489}"/>
              </a:ext>
            </a:extLst>
          </p:cNvPr>
          <p:cNvSpPr>
            <a:spLocks noGrp="1"/>
          </p:cNvSpPr>
          <p:nvPr>
            <p:ph type="body" sz="quarter" idx="16"/>
          </p:nvPr>
        </p:nvSpPr>
        <p:spPr/>
        <p:txBody>
          <a:bodyPr/>
          <a:lstStyle/>
          <a:p>
            <a:r>
              <a:rPr lang="zh-CN" altLang="en-US" dirty="0"/>
              <a:t>竞争对手</a:t>
            </a:r>
            <a:endParaRPr lang="de-DE" dirty="0"/>
          </a:p>
        </p:txBody>
      </p:sp>
      <p:sp>
        <p:nvSpPr>
          <p:cNvPr id="13" name="Text Placeholder 12">
            <a:extLst>
              <a:ext uri="{FF2B5EF4-FFF2-40B4-BE49-F238E27FC236}">
                <a16:creationId xmlns:a16="http://schemas.microsoft.com/office/drawing/2014/main" xmlns="" id="{37EB099E-BC23-4B80-9D97-0EFB91DC144F}"/>
              </a:ext>
            </a:extLst>
          </p:cNvPr>
          <p:cNvSpPr>
            <a:spLocks noGrp="1"/>
          </p:cNvSpPr>
          <p:nvPr>
            <p:ph type="body" sz="quarter" idx="17"/>
          </p:nvPr>
        </p:nvSpPr>
        <p:spPr/>
        <p:txBody>
          <a:bodyPr/>
          <a:lstStyle/>
          <a:p>
            <a:r>
              <a:rPr lang="zh-CN" altLang="en-US" dirty="0"/>
              <a:t>团队</a:t>
            </a:r>
            <a:endParaRPr lang="de-DE" dirty="0"/>
          </a:p>
        </p:txBody>
      </p:sp>
      <p:sp>
        <p:nvSpPr>
          <p:cNvPr id="2" name="TextBox 1">
            <a:extLst>
              <a:ext uri="{FF2B5EF4-FFF2-40B4-BE49-F238E27FC236}">
                <a16:creationId xmlns:a16="http://schemas.microsoft.com/office/drawing/2014/main" xmlns="" id="{BD18685A-CB22-4DD6-91AB-AA7E930F8D46}"/>
              </a:ext>
            </a:extLst>
          </p:cNvPr>
          <p:cNvSpPr txBox="1"/>
          <p:nvPr/>
        </p:nvSpPr>
        <p:spPr>
          <a:xfrm>
            <a:off x="9829931" y="1000010"/>
            <a:ext cx="1347537" cy="594833"/>
          </a:xfrm>
          <a:prstGeom prst="rect">
            <a:avLst/>
          </a:prstGeom>
          <a:noFill/>
        </p:spPr>
        <p:txBody>
          <a:bodyPr wrap="square" rtlCol="0">
            <a:spAutoFit/>
          </a:bodyPr>
          <a:lstStyle/>
          <a:p>
            <a:r>
              <a:rPr lang="zh-CN" altLang="en-US" sz="3200" b="1" dirty="0">
                <a:solidFill>
                  <a:srgbClr val="7F7F7F"/>
                </a:solidFill>
              </a:rPr>
              <a:t>目 录</a:t>
            </a:r>
            <a:endParaRPr lang="de-DE" sz="3200" b="1" dirty="0">
              <a:solidFill>
                <a:srgbClr val="7F7F7F"/>
              </a:solidFill>
            </a:endParaRPr>
          </a:p>
        </p:txBody>
      </p:sp>
    </p:spTree>
    <p:extLst>
      <p:ext uri="{BB962C8B-B14F-4D97-AF65-F5344CB8AC3E}">
        <p14:creationId xmlns:p14="http://schemas.microsoft.com/office/powerpoint/2010/main" val="23871050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Object 46" hidden="1">
            <a:extLst>
              <a:ext uri="{FF2B5EF4-FFF2-40B4-BE49-F238E27FC236}">
                <a16:creationId xmlns:a16="http://schemas.microsoft.com/office/drawing/2014/main" xmlns="" id="{5D59978A-FF69-4797-BD9C-34CAE54FE891}"/>
              </a:ext>
            </a:extLst>
          </p:cNvPr>
          <p:cNvGraphicFramePr>
            <a:graphicFrameLocks noChangeAspect="1"/>
          </p:cNvGraphicFramePr>
          <p:nvPr>
            <p:custDataLst>
              <p:tags r:id="rId2"/>
            </p:custDataLst>
            <p:extLst>
              <p:ext uri="{D42A27DB-BD31-4B8C-83A1-F6EECF244321}">
                <p14:modId xmlns:p14="http://schemas.microsoft.com/office/powerpoint/2010/main" val="277017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4579" name="think-cell Slide" r:id="rId4" imgW="395" imgH="394" progId="TCLayout.ActiveDocument.1">
                  <p:embed/>
                </p:oleObj>
              </mc:Choice>
              <mc:Fallback>
                <p:oleObj name="think-cell Slide" r:id="rId4" imgW="395" imgH="39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8" name="Freeform 33">
            <a:extLst>
              <a:ext uri="{FF2B5EF4-FFF2-40B4-BE49-F238E27FC236}">
                <a16:creationId xmlns:a16="http://schemas.microsoft.com/office/drawing/2014/main" xmlns="" id="{83EF8FB0-F14B-4DCD-8B8C-FA7AB5E9C762}"/>
              </a:ext>
            </a:extLst>
          </p:cNvPr>
          <p:cNvSpPr/>
          <p:nvPr/>
        </p:nvSpPr>
        <p:spPr>
          <a:xfrm flipH="1" flipV="1">
            <a:off x="6340162" y="4486692"/>
            <a:ext cx="3388839" cy="838214"/>
          </a:xfrm>
          <a:custGeom>
            <a:avLst/>
            <a:gdLst>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4225"/>
              <a:gd name="connsiteY0" fmla="*/ 0 h 838200"/>
              <a:gd name="connsiteX1" fmla="*/ 2353733 w 2524225"/>
              <a:gd name="connsiteY1" fmla="*/ 0 h 838200"/>
              <a:gd name="connsiteX2" fmla="*/ 2523066 w 2524225"/>
              <a:gd name="connsiteY2" fmla="*/ 237066 h 838200"/>
              <a:gd name="connsiteX3" fmla="*/ 2523066 w 2524225"/>
              <a:gd name="connsiteY3" fmla="*/ 838200 h 838200"/>
              <a:gd name="connsiteX0" fmla="*/ 0 w 2524225"/>
              <a:gd name="connsiteY0" fmla="*/ 14 h 838214"/>
              <a:gd name="connsiteX1" fmla="*/ 2353733 w 2524225"/>
              <a:gd name="connsiteY1" fmla="*/ 14 h 838214"/>
              <a:gd name="connsiteX2" fmla="*/ 2523066 w 2524225"/>
              <a:gd name="connsiteY2" fmla="*/ 237080 h 838214"/>
              <a:gd name="connsiteX3" fmla="*/ 2523066 w 2524225"/>
              <a:gd name="connsiteY3" fmla="*/ 838214 h 838214"/>
            </a:gdLst>
            <a:ahLst/>
            <a:cxnLst>
              <a:cxn ang="0">
                <a:pos x="connsiteX0" y="connsiteY0"/>
              </a:cxn>
              <a:cxn ang="0">
                <a:pos x="connsiteX1" y="connsiteY1"/>
              </a:cxn>
              <a:cxn ang="0">
                <a:pos x="connsiteX2" y="connsiteY2"/>
              </a:cxn>
              <a:cxn ang="0">
                <a:pos x="connsiteX3" y="connsiteY3"/>
              </a:cxn>
            </a:cxnLst>
            <a:rect l="l" t="t" r="r" b="b"/>
            <a:pathLst>
              <a:path w="2524225" h="838214">
                <a:moveTo>
                  <a:pt x="0" y="14"/>
                </a:moveTo>
                <a:lnTo>
                  <a:pt x="2353733" y="14"/>
                </a:lnTo>
                <a:cubicBezTo>
                  <a:pt x="2507507" y="-1398"/>
                  <a:pt x="2530260" y="103024"/>
                  <a:pt x="2523066" y="237080"/>
                </a:cubicBezTo>
                <a:lnTo>
                  <a:pt x="2523066" y="838214"/>
                </a:lnTo>
              </a:path>
            </a:pathLst>
          </a:custGeom>
          <a:noFill/>
          <a:ln w="381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46464"/>
              </a:solidFill>
            </a:endParaRPr>
          </a:p>
        </p:txBody>
      </p:sp>
      <p:sp>
        <p:nvSpPr>
          <p:cNvPr id="39" name="Freeform 34">
            <a:extLst>
              <a:ext uri="{FF2B5EF4-FFF2-40B4-BE49-F238E27FC236}">
                <a16:creationId xmlns:a16="http://schemas.microsoft.com/office/drawing/2014/main" xmlns="" id="{A6FCCD94-1D9E-4A1C-9CEA-CF5AB86EAF2F}"/>
              </a:ext>
            </a:extLst>
          </p:cNvPr>
          <p:cNvSpPr/>
          <p:nvPr/>
        </p:nvSpPr>
        <p:spPr>
          <a:xfrm>
            <a:off x="6901319" y="1789415"/>
            <a:ext cx="4580768" cy="838214"/>
          </a:xfrm>
          <a:custGeom>
            <a:avLst/>
            <a:gdLst>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4225"/>
              <a:gd name="connsiteY0" fmla="*/ 0 h 838200"/>
              <a:gd name="connsiteX1" fmla="*/ 2353733 w 2524225"/>
              <a:gd name="connsiteY1" fmla="*/ 0 h 838200"/>
              <a:gd name="connsiteX2" fmla="*/ 2523066 w 2524225"/>
              <a:gd name="connsiteY2" fmla="*/ 237066 h 838200"/>
              <a:gd name="connsiteX3" fmla="*/ 2523066 w 2524225"/>
              <a:gd name="connsiteY3" fmla="*/ 838200 h 838200"/>
              <a:gd name="connsiteX0" fmla="*/ 0 w 2524225"/>
              <a:gd name="connsiteY0" fmla="*/ 14 h 838214"/>
              <a:gd name="connsiteX1" fmla="*/ 2353733 w 2524225"/>
              <a:gd name="connsiteY1" fmla="*/ 14 h 838214"/>
              <a:gd name="connsiteX2" fmla="*/ 2523066 w 2524225"/>
              <a:gd name="connsiteY2" fmla="*/ 237080 h 838214"/>
              <a:gd name="connsiteX3" fmla="*/ 2523066 w 2524225"/>
              <a:gd name="connsiteY3" fmla="*/ 838214 h 838214"/>
            </a:gdLst>
            <a:ahLst/>
            <a:cxnLst>
              <a:cxn ang="0">
                <a:pos x="connsiteX0" y="connsiteY0"/>
              </a:cxn>
              <a:cxn ang="0">
                <a:pos x="connsiteX1" y="connsiteY1"/>
              </a:cxn>
              <a:cxn ang="0">
                <a:pos x="connsiteX2" y="connsiteY2"/>
              </a:cxn>
              <a:cxn ang="0">
                <a:pos x="connsiteX3" y="connsiteY3"/>
              </a:cxn>
            </a:cxnLst>
            <a:rect l="l" t="t" r="r" b="b"/>
            <a:pathLst>
              <a:path w="2524225" h="838214">
                <a:moveTo>
                  <a:pt x="0" y="14"/>
                </a:moveTo>
                <a:lnTo>
                  <a:pt x="2353733" y="14"/>
                </a:lnTo>
                <a:cubicBezTo>
                  <a:pt x="2507507" y="-1398"/>
                  <a:pt x="2530260" y="103024"/>
                  <a:pt x="2523066" y="237080"/>
                </a:cubicBezTo>
                <a:lnTo>
                  <a:pt x="2523066" y="838214"/>
                </a:lnTo>
              </a:path>
            </a:pathLst>
          </a:custGeom>
          <a:noFill/>
          <a:ln w="381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46464"/>
              </a:solidFill>
            </a:endParaRPr>
          </a:p>
        </p:txBody>
      </p:sp>
      <p:cxnSp>
        <p:nvCxnSpPr>
          <p:cNvPr id="40" name="Straight Connector 39">
            <a:extLst>
              <a:ext uri="{FF2B5EF4-FFF2-40B4-BE49-F238E27FC236}">
                <a16:creationId xmlns:a16="http://schemas.microsoft.com/office/drawing/2014/main" xmlns="" id="{8491C47B-EC7A-4FD4-BA5B-A0F031CD3706}"/>
              </a:ext>
            </a:extLst>
          </p:cNvPr>
          <p:cNvCxnSpPr>
            <a:cxnSpLocks/>
          </p:cNvCxnSpPr>
          <p:nvPr/>
        </p:nvCxnSpPr>
        <p:spPr>
          <a:xfrm flipV="1">
            <a:off x="6341718" y="2212374"/>
            <a:ext cx="0" cy="2274319"/>
          </a:xfrm>
          <a:prstGeom prst="line">
            <a:avLst/>
          </a:prstGeom>
          <a:noFill/>
          <a:ln w="381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cxnSp>
      <p:cxnSp>
        <p:nvCxnSpPr>
          <p:cNvPr id="41" name="Straight Connector 40">
            <a:extLst>
              <a:ext uri="{FF2B5EF4-FFF2-40B4-BE49-F238E27FC236}">
                <a16:creationId xmlns:a16="http://schemas.microsoft.com/office/drawing/2014/main" xmlns="" id="{6D845433-73DE-4037-ABD5-A9F381E93D80}"/>
              </a:ext>
            </a:extLst>
          </p:cNvPr>
          <p:cNvCxnSpPr>
            <a:cxnSpLocks/>
          </p:cNvCxnSpPr>
          <p:nvPr/>
        </p:nvCxnSpPr>
        <p:spPr>
          <a:xfrm flipH="1" flipV="1">
            <a:off x="11476218" y="2413888"/>
            <a:ext cx="0" cy="2072804"/>
          </a:xfrm>
          <a:prstGeom prst="line">
            <a:avLst/>
          </a:prstGeom>
          <a:noFill/>
          <a:ln w="3810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cxnSp>
      <p:sp>
        <p:nvSpPr>
          <p:cNvPr id="2" name="Text Placeholder 1">
            <a:extLst>
              <a:ext uri="{FF2B5EF4-FFF2-40B4-BE49-F238E27FC236}">
                <a16:creationId xmlns:a16="http://schemas.microsoft.com/office/drawing/2014/main" xmlns="" id="{98ED305C-B4E9-4CF8-B26A-F6D86483D78E}"/>
              </a:ext>
            </a:extLst>
          </p:cNvPr>
          <p:cNvSpPr>
            <a:spLocks noGrp="1"/>
          </p:cNvSpPr>
          <p:nvPr>
            <p:ph type="body" sz="quarter" idx="12"/>
          </p:nvPr>
        </p:nvSpPr>
        <p:spPr/>
        <p:txBody>
          <a:bodyPr/>
          <a:lstStyle/>
          <a:p>
            <a:r>
              <a:rPr lang="zh-CN" altLang="en-US" dirty="0"/>
              <a:t>行业访谈</a:t>
            </a:r>
            <a:endParaRPr lang="de-DE" dirty="0"/>
          </a:p>
        </p:txBody>
      </p:sp>
      <p:sp>
        <p:nvSpPr>
          <p:cNvPr id="4" name="Oval 3">
            <a:extLst>
              <a:ext uri="{FF2B5EF4-FFF2-40B4-BE49-F238E27FC236}">
                <a16:creationId xmlns:a16="http://schemas.microsoft.com/office/drawing/2014/main" xmlns="" id="{D9268A24-0D26-4982-B2BC-169D8D9F2D76}"/>
              </a:ext>
            </a:extLst>
          </p:cNvPr>
          <p:cNvSpPr/>
          <p:nvPr/>
        </p:nvSpPr>
        <p:spPr>
          <a:xfrm>
            <a:off x="9992894" y="4255244"/>
            <a:ext cx="1556569" cy="1556569"/>
          </a:xfrm>
          <a:prstGeom prst="ellipse">
            <a:avLst/>
          </a:prstGeom>
          <a:gradFill>
            <a:gsLst>
              <a:gs pos="11000">
                <a:schemeClr val="accent5">
                  <a:alpha val="0"/>
                </a:schemeClr>
              </a:gs>
              <a:gs pos="97000">
                <a:schemeClr val="accent5"/>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Oval 12">
            <a:extLst>
              <a:ext uri="{FF2B5EF4-FFF2-40B4-BE49-F238E27FC236}">
                <a16:creationId xmlns:a16="http://schemas.microsoft.com/office/drawing/2014/main" xmlns="" id="{B547F2F1-54A0-4D46-91B5-FBF9627BF8AF}"/>
              </a:ext>
            </a:extLst>
          </p:cNvPr>
          <p:cNvSpPr/>
          <p:nvPr/>
        </p:nvSpPr>
        <p:spPr>
          <a:xfrm flipH="1">
            <a:off x="629080" y="1802219"/>
            <a:ext cx="1556569" cy="1556569"/>
          </a:xfrm>
          <a:prstGeom prst="ellipse">
            <a:avLst/>
          </a:prstGeom>
          <a:gradFill>
            <a:gsLst>
              <a:gs pos="11000">
                <a:schemeClr val="accent3">
                  <a:alpha val="0"/>
                </a:schemeClr>
              </a:gs>
              <a:gs pos="97000">
                <a:schemeClr val="accent3"/>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Freeform 33">
            <a:extLst>
              <a:ext uri="{FF2B5EF4-FFF2-40B4-BE49-F238E27FC236}">
                <a16:creationId xmlns:a16="http://schemas.microsoft.com/office/drawing/2014/main" xmlns="" id="{81722B46-869F-48FE-ACC0-21C54A9FAE64}"/>
              </a:ext>
            </a:extLst>
          </p:cNvPr>
          <p:cNvSpPr/>
          <p:nvPr/>
        </p:nvSpPr>
        <p:spPr>
          <a:xfrm>
            <a:off x="2472946" y="2276322"/>
            <a:ext cx="3388839" cy="838214"/>
          </a:xfrm>
          <a:custGeom>
            <a:avLst/>
            <a:gdLst>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4225"/>
              <a:gd name="connsiteY0" fmla="*/ 0 h 838200"/>
              <a:gd name="connsiteX1" fmla="*/ 2353733 w 2524225"/>
              <a:gd name="connsiteY1" fmla="*/ 0 h 838200"/>
              <a:gd name="connsiteX2" fmla="*/ 2523066 w 2524225"/>
              <a:gd name="connsiteY2" fmla="*/ 237066 h 838200"/>
              <a:gd name="connsiteX3" fmla="*/ 2523066 w 2524225"/>
              <a:gd name="connsiteY3" fmla="*/ 838200 h 838200"/>
              <a:gd name="connsiteX0" fmla="*/ 0 w 2524225"/>
              <a:gd name="connsiteY0" fmla="*/ 14 h 838214"/>
              <a:gd name="connsiteX1" fmla="*/ 2353733 w 2524225"/>
              <a:gd name="connsiteY1" fmla="*/ 14 h 838214"/>
              <a:gd name="connsiteX2" fmla="*/ 2523066 w 2524225"/>
              <a:gd name="connsiteY2" fmla="*/ 237080 h 838214"/>
              <a:gd name="connsiteX3" fmla="*/ 2523066 w 2524225"/>
              <a:gd name="connsiteY3" fmla="*/ 838214 h 838214"/>
            </a:gdLst>
            <a:ahLst/>
            <a:cxnLst>
              <a:cxn ang="0">
                <a:pos x="connsiteX0" y="connsiteY0"/>
              </a:cxn>
              <a:cxn ang="0">
                <a:pos x="connsiteX1" y="connsiteY1"/>
              </a:cxn>
              <a:cxn ang="0">
                <a:pos x="connsiteX2" y="connsiteY2"/>
              </a:cxn>
              <a:cxn ang="0">
                <a:pos x="connsiteX3" y="connsiteY3"/>
              </a:cxn>
            </a:cxnLst>
            <a:rect l="l" t="t" r="r" b="b"/>
            <a:pathLst>
              <a:path w="2524225" h="838214">
                <a:moveTo>
                  <a:pt x="0" y="14"/>
                </a:moveTo>
                <a:lnTo>
                  <a:pt x="2353733" y="14"/>
                </a:lnTo>
                <a:cubicBezTo>
                  <a:pt x="2507507" y="-1398"/>
                  <a:pt x="2530260" y="103024"/>
                  <a:pt x="2523066" y="237080"/>
                </a:cubicBezTo>
                <a:lnTo>
                  <a:pt x="2523066" y="838214"/>
                </a:lnTo>
              </a:path>
            </a:pathLst>
          </a:custGeom>
          <a:noFill/>
          <a:ln w="381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46464"/>
              </a:solidFill>
            </a:endParaRPr>
          </a:p>
        </p:txBody>
      </p:sp>
      <p:sp>
        <p:nvSpPr>
          <p:cNvPr id="28" name="Freeform 34">
            <a:extLst>
              <a:ext uri="{FF2B5EF4-FFF2-40B4-BE49-F238E27FC236}">
                <a16:creationId xmlns:a16="http://schemas.microsoft.com/office/drawing/2014/main" xmlns="" id="{75E4D9E8-B318-4D8E-AD99-3DCB55C61167}"/>
              </a:ext>
            </a:extLst>
          </p:cNvPr>
          <p:cNvSpPr/>
          <p:nvPr/>
        </p:nvSpPr>
        <p:spPr>
          <a:xfrm flipH="1" flipV="1">
            <a:off x="719859" y="4973599"/>
            <a:ext cx="4479535" cy="838214"/>
          </a:xfrm>
          <a:custGeom>
            <a:avLst/>
            <a:gdLst>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3066"/>
              <a:gd name="connsiteY0" fmla="*/ 0 h 838200"/>
              <a:gd name="connsiteX1" fmla="*/ 2353733 w 2523066"/>
              <a:gd name="connsiteY1" fmla="*/ 0 h 838200"/>
              <a:gd name="connsiteX2" fmla="*/ 2523066 w 2523066"/>
              <a:gd name="connsiteY2" fmla="*/ 237066 h 838200"/>
              <a:gd name="connsiteX3" fmla="*/ 2523066 w 2523066"/>
              <a:gd name="connsiteY3" fmla="*/ 838200 h 838200"/>
              <a:gd name="connsiteX0" fmla="*/ 0 w 2524225"/>
              <a:gd name="connsiteY0" fmla="*/ 0 h 838200"/>
              <a:gd name="connsiteX1" fmla="*/ 2353733 w 2524225"/>
              <a:gd name="connsiteY1" fmla="*/ 0 h 838200"/>
              <a:gd name="connsiteX2" fmla="*/ 2523066 w 2524225"/>
              <a:gd name="connsiteY2" fmla="*/ 237066 h 838200"/>
              <a:gd name="connsiteX3" fmla="*/ 2523066 w 2524225"/>
              <a:gd name="connsiteY3" fmla="*/ 838200 h 838200"/>
              <a:gd name="connsiteX0" fmla="*/ 0 w 2524225"/>
              <a:gd name="connsiteY0" fmla="*/ 14 h 838214"/>
              <a:gd name="connsiteX1" fmla="*/ 2353733 w 2524225"/>
              <a:gd name="connsiteY1" fmla="*/ 14 h 838214"/>
              <a:gd name="connsiteX2" fmla="*/ 2523066 w 2524225"/>
              <a:gd name="connsiteY2" fmla="*/ 237080 h 838214"/>
              <a:gd name="connsiteX3" fmla="*/ 2523066 w 2524225"/>
              <a:gd name="connsiteY3" fmla="*/ 838214 h 838214"/>
            </a:gdLst>
            <a:ahLst/>
            <a:cxnLst>
              <a:cxn ang="0">
                <a:pos x="connsiteX0" y="connsiteY0"/>
              </a:cxn>
              <a:cxn ang="0">
                <a:pos x="connsiteX1" y="connsiteY1"/>
              </a:cxn>
              <a:cxn ang="0">
                <a:pos x="connsiteX2" y="connsiteY2"/>
              </a:cxn>
              <a:cxn ang="0">
                <a:pos x="connsiteX3" y="connsiteY3"/>
              </a:cxn>
            </a:cxnLst>
            <a:rect l="l" t="t" r="r" b="b"/>
            <a:pathLst>
              <a:path w="2524225" h="838214">
                <a:moveTo>
                  <a:pt x="0" y="14"/>
                </a:moveTo>
                <a:lnTo>
                  <a:pt x="2353733" y="14"/>
                </a:lnTo>
                <a:cubicBezTo>
                  <a:pt x="2507507" y="-1398"/>
                  <a:pt x="2530260" y="103024"/>
                  <a:pt x="2523066" y="237080"/>
                </a:cubicBezTo>
                <a:lnTo>
                  <a:pt x="2523066" y="838214"/>
                </a:lnTo>
              </a:path>
            </a:pathLst>
          </a:custGeom>
          <a:noFill/>
          <a:ln w="381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46464"/>
              </a:solidFill>
            </a:endParaRPr>
          </a:p>
        </p:txBody>
      </p:sp>
      <p:cxnSp>
        <p:nvCxnSpPr>
          <p:cNvPr id="32" name="Straight Connector 31">
            <a:extLst>
              <a:ext uri="{FF2B5EF4-FFF2-40B4-BE49-F238E27FC236}">
                <a16:creationId xmlns:a16="http://schemas.microsoft.com/office/drawing/2014/main" xmlns="" id="{E7AA3109-AAC7-435B-97B8-634C77565222}"/>
              </a:ext>
            </a:extLst>
          </p:cNvPr>
          <p:cNvCxnSpPr>
            <a:cxnSpLocks/>
          </p:cNvCxnSpPr>
          <p:nvPr/>
        </p:nvCxnSpPr>
        <p:spPr>
          <a:xfrm>
            <a:off x="5860229" y="3114536"/>
            <a:ext cx="0" cy="2210370"/>
          </a:xfrm>
          <a:prstGeom prst="line">
            <a:avLst/>
          </a:prstGeom>
          <a:noFill/>
          <a:ln w="381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cxnSp>
      <p:cxnSp>
        <p:nvCxnSpPr>
          <p:cNvPr id="34" name="Straight Connector 33">
            <a:extLst>
              <a:ext uri="{FF2B5EF4-FFF2-40B4-BE49-F238E27FC236}">
                <a16:creationId xmlns:a16="http://schemas.microsoft.com/office/drawing/2014/main" xmlns="" id="{DA71DE80-7B1C-493F-BD0C-9830D2C627CD}"/>
              </a:ext>
            </a:extLst>
          </p:cNvPr>
          <p:cNvCxnSpPr>
            <a:cxnSpLocks/>
          </p:cNvCxnSpPr>
          <p:nvPr/>
        </p:nvCxnSpPr>
        <p:spPr>
          <a:xfrm>
            <a:off x="725729" y="3114536"/>
            <a:ext cx="0" cy="2072804"/>
          </a:xfrm>
          <a:prstGeom prst="line">
            <a:avLst/>
          </a:prstGeom>
          <a:noFill/>
          <a:ln w="38100" cap="rnd">
            <a:solidFill>
              <a:schemeClr val="accent3"/>
            </a:solidFill>
            <a:round/>
          </a:ln>
        </p:spPr>
        <p:style>
          <a:lnRef idx="2">
            <a:schemeClr val="accent1">
              <a:shade val="50000"/>
            </a:schemeClr>
          </a:lnRef>
          <a:fillRef idx="1">
            <a:schemeClr val="accent1"/>
          </a:fillRef>
          <a:effectRef idx="0">
            <a:schemeClr val="accent1"/>
          </a:effectRef>
          <a:fontRef idx="minor">
            <a:schemeClr val="lt1"/>
          </a:fontRef>
        </p:style>
      </p:cxnSp>
      <p:sp>
        <p:nvSpPr>
          <p:cNvPr id="43" name="任意多边形: 形状 45">
            <a:extLst>
              <a:ext uri="{FF2B5EF4-FFF2-40B4-BE49-F238E27FC236}">
                <a16:creationId xmlns:a16="http://schemas.microsoft.com/office/drawing/2014/main" xmlns="" id="{FD101FDB-77C0-4159-8D7C-87A5D50EE12E}"/>
              </a:ext>
            </a:extLst>
          </p:cNvPr>
          <p:cNvSpPr>
            <a:spLocks/>
          </p:cNvSpPr>
          <p:nvPr/>
        </p:nvSpPr>
        <p:spPr bwMode="auto">
          <a:xfrm>
            <a:off x="6223683" y="1559052"/>
            <a:ext cx="473713" cy="422959"/>
          </a:xfrm>
          <a:custGeom>
            <a:avLst/>
            <a:gdLst>
              <a:gd name="T0" fmla="*/ 115 w 158"/>
              <a:gd name="T1" fmla="*/ 72 h 141"/>
              <a:gd name="T2" fmla="*/ 124 w 158"/>
              <a:gd name="T3" fmla="*/ 80 h 141"/>
              <a:gd name="T4" fmla="*/ 134 w 158"/>
              <a:gd name="T5" fmla="*/ 80 h 141"/>
              <a:gd name="T6" fmla="*/ 151 w 158"/>
              <a:gd name="T7" fmla="*/ 89 h 141"/>
              <a:gd name="T8" fmla="*/ 158 w 158"/>
              <a:gd name="T9" fmla="*/ 109 h 141"/>
              <a:gd name="T10" fmla="*/ 149 w 158"/>
              <a:gd name="T11" fmla="*/ 132 h 141"/>
              <a:gd name="T12" fmla="*/ 125 w 158"/>
              <a:gd name="T13" fmla="*/ 141 h 141"/>
              <a:gd name="T14" fmla="*/ 98 w 158"/>
              <a:gd name="T15" fmla="*/ 128 h 141"/>
              <a:gd name="T16" fmla="*/ 87 w 158"/>
              <a:gd name="T17" fmla="*/ 94 h 141"/>
              <a:gd name="T18" fmla="*/ 117 w 158"/>
              <a:gd name="T19" fmla="*/ 15 h 141"/>
              <a:gd name="T20" fmla="*/ 136 w 158"/>
              <a:gd name="T21" fmla="*/ 0 h 141"/>
              <a:gd name="T22" fmla="*/ 145 w 158"/>
              <a:gd name="T23" fmla="*/ 10 h 141"/>
              <a:gd name="T24" fmla="*/ 140 w 158"/>
              <a:gd name="T25" fmla="*/ 21 h 141"/>
              <a:gd name="T26" fmla="*/ 123 w 158"/>
              <a:gd name="T27" fmla="*/ 48 h 141"/>
              <a:gd name="T28" fmla="*/ 115 w 158"/>
              <a:gd name="T29" fmla="*/ 72 h 141"/>
              <a:gd name="T30" fmla="*/ 28 w 158"/>
              <a:gd name="T31" fmla="*/ 72 h 141"/>
              <a:gd name="T32" fmla="*/ 37 w 158"/>
              <a:gd name="T33" fmla="*/ 80 h 141"/>
              <a:gd name="T34" fmla="*/ 47 w 158"/>
              <a:gd name="T35" fmla="*/ 80 h 141"/>
              <a:gd name="T36" fmla="*/ 64 w 158"/>
              <a:gd name="T37" fmla="*/ 89 h 141"/>
              <a:gd name="T38" fmla="*/ 72 w 158"/>
              <a:gd name="T39" fmla="*/ 109 h 141"/>
              <a:gd name="T40" fmla="*/ 62 w 158"/>
              <a:gd name="T41" fmla="*/ 132 h 141"/>
              <a:gd name="T42" fmla="*/ 38 w 158"/>
              <a:gd name="T43" fmla="*/ 141 h 141"/>
              <a:gd name="T44" fmla="*/ 10 w 158"/>
              <a:gd name="T45" fmla="*/ 128 h 141"/>
              <a:gd name="T46" fmla="*/ 0 w 158"/>
              <a:gd name="T47" fmla="*/ 94 h 141"/>
              <a:gd name="T48" fmla="*/ 30 w 158"/>
              <a:gd name="T49" fmla="*/ 15 h 141"/>
              <a:gd name="T50" fmla="*/ 49 w 158"/>
              <a:gd name="T51" fmla="*/ 0 h 141"/>
              <a:gd name="T52" fmla="*/ 58 w 158"/>
              <a:gd name="T53" fmla="*/ 10 h 141"/>
              <a:gd name="T54" fmla="*/ 53 w 158"/>
              <a:gd name="T55" fmla="*/ 21 h 141"/>
              <a:gd name="T56" fmla="*/ 36 w 158"/>
              <a:gd name="T57" fmla="*/ 48 h 141"/>
              <a:gd name="T58" fmla="*/ 28 w 158"/>
              <a:gd name="T59"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8" h="141">
                <a:moveTo>
                  <a:pt x="115" y="72"/>
                </a:moveTo>
                <a:cubicBezTo>
                  <a:pt x="115" y="77"/>
                  <a:pt x="118" y="80"/>
                  <a:pt x="124" y="80"/>
                </a:cubicBezTo>
                <a:cubicBezTo>
                  <a:pt x="134" y="80"/>
                  <a:pt x="134" y="80"/>
                  <a:pt x="134" y="80"/>
                </a:cubicBezTo>
                <a:cubicBezTo>
                  <a:pt x="140" y="80"/>
                  <a:pt x="146" y="83"/>
                  <a:pt x="151" y="89"/>
                </a:cubicBezTo>
                <a:cubicBezTo>
                  <a:pt x="156" y="95"/>
                  <a:pt x="158" y="101"/>
                  <a:pt x="158" y="109"/>
                </a:cubicBezTo>
                <a:cubicBezTo>
                  <a:pt x="158" y="118"/>
                  <a:pt x="155" y="126"/>
                  <a:pt x="149" y="132"/>
                </a:cubicBezTo>
                <a:cubicBezTo>
                  <a:pt x="142" y="138"/>
                  <a:pt x="134" y="141"/>
                  <a:pt x="125" y="141"/>
                </a:cubicBezTo>
                <a:cubicBezTo>
                  <a:pt x="114" y="141"/>
                  <a:pt x="105" y="137"/>
                  <a:pt x="98" y="128"/>
                </a:cubicBezTo>
                <a:cubicBezTo>
                  <a:pt x="90" y="119"/>
                  <a:pt x="87" y="108"/>
                  <a:pt x="87" y="94"/>
                </a:cubicBezTo>
                <a:cubicBezTo>
                  <a:pt x="87" y="68"/>
                  <a:pt x="97" y="42"/>
                  <a:pt x="117" y="15"/>
                </a:cubicBezTo>
                <a:cubicBezTo>
                  <a:pt x="124" y="5"/>
                  <a:pt x="130" y="0"/>
                  <a:pt x="136" y="0"/>
                </a:cubicBezTo>
                <a:cubicBezTo>
                  <a:pt x="142" y="0"/>
                  <a:pt x="145" y="4"/>
                  <a:pt x="145" y="10"/>
                </a:cubicBezTo>
                <a:cubicBezTo>
                  <a:pt x="145" y="13"/>
                  <a:pt x="144" y="16"/>
                  <a:pt x="140" y="21"/>
                </a:cubicBezTo>
                <a:cubicBezTo>
                  <a:pt x="134" y="29"/>
                  <a:pt x="128" y="38"/>
                  <a:pt x="123" y="48"/>
                </a:cubicBezTo>
                <a:cubicBezTo>
                  <a:pt x="118" y="59"/>
                  <a:pt x="115" y="67"/>
                  <a:pt x="115" y="72"/>
                </a:cubicBezTo>
                <a:close/>
                <a:moveTo>
                  <a:pt x="28" y="72"/>
                </a:moveTo>
                <a:cubicBezTo>
                  <a:pt x="28" y="77"/>
                  <a:pt x="31" y="80"/>
                  <a:pt x="37" y="80"/>
                </a:cubicBezTo>
                <a:cubicBezTo>
                  <a:pt x="47" y="80"/>
                  <a:pt x="47" y="80"/>
                  <a:pt x="47" y="80"/>
                </a:cubicBezTo>
                <a:cubicBezTo>
                  <a:pt x="53" y="80"/>
                  <a:pt x="59" y="83"/>
                  <a:pt x="64" y="89"/>
                </a:cubicBezTo>
                <a:cubicBezTo>
                  <a:pt x="69" y="95"/>
                  <a:pt x="72" y="101"/>
                  <a:pt x="72" y="109"/>
                </a:cubicBezTo>
                <a:cubicBezTo>
                  <a:pt x="72" y="118"/>
                  <a:pt x="68" y="126"/>
                  <a:pt x="62" y="132"/>
                </a:cubicBezTo>
                <a:cubicBezTo>
                  <a:pt x="56" y="138"/>
                  <a:pt x="48" y="141"/>
                  <a:pt x="38" y="141"/>
                </a:cubicBezTo>
                <a:cubicBezTo>
                  <a:pt x="27" y="141"/>
                  <a:pt x="18" y="137"/>
                  <a:pt x="10" y="128"/>
                </a:cubicBezTo>
                <a:cubicBezTo>
                  <a:pt x="3" y="119"/>
                  <a:pt x="0" y="108"/>
                  <a:pt x="0" y="94"/>
                </a:cubicBezTo>
                <a:cubicBezTo>
                  <a:pt x="0" y="68"/>
                  <a:pt x="10" y="42"/>
                  <a:pt x="30" y="15"/>
                </a:cubicBezTo>
                <a:cubicBezTo>
                  <a:pt x="37" y="5"/>
                  <a:pt x="44" y="0"/>
                  <a:pt x="49" y="0"/>
                </a:cubicBezTo>
                <a:cubicBezTo>
                  <a:pt x="55" y="0"/>
                  <a:pt x="58" y="4"/>
                  <a:pt x="58" y="10"/>
                </a:cubicBezTo>
                <a:cubicBezTo>
                  <a:pt x="58" y="13"/>
                  <a:pt x="56" y="16"/>
                  <a:pt x="53" y="21"/>
                </a:cubicBezTo>
                <a:cubicBezTo>
                  <a:pt x="47" y="29"/>
                  <a:pt x="41" y="38"/>
                  <a:pt x="36" y="48"/>
                </a:cubicBezTo>
                <a:cubicBezTo>
                  <a:pt x="31" y="59"/>
                  <a:pt x="28" y="67"/>
                  <a:pt x="28" y="72"/>
                </a:cubicBezTo>
                <a:close/>
              </a:path>
            </a:pathLst>
          </a:custGeom>
          <a:solidFill>
            <a:schemeClr val="accent5"/>
          </a:solidFill>
          <a:ln>
            <a:noFill/>
          </a:ln>
        </p:spPr>
        <p:txBody>
          <a:bodyPr anchor="ctr"/>
          <a:lstStyle/>
          <a:p>
            <a:pPr algn="ctr">
              <a:defRPr/>
            </a:pPr>
            <a:endParaRPr sz="3600" kern="0" dirty="0">
              <a:solidFill>
                <a:srgbClr val="000000"/>
              </a:solidFill>
              <a:latin typeface="+mj-lt"/>
            </a:endParaRPr>
          </a:p>
        </p:txBody>
      </p:sp>
      <p:sp>
        <p:nvSpPr>
          <p:cNvPr id="44" name="任意多边形: 形状 45">
            <a:extLst>
              <a:ext uri="{FF2B5EF4-FFF2-40B4-BE49-F238E27FC236}">
                <a16:creationId xmlns:a16="http://schemas.microsoft.com/office/drawing/2014/main" xmlns="" id="{4721784F-6AD7-428E-97AB-C37B5FB9FAC7}"/>
              </a:ext>
            </a:extLst>
          </p:cNvPr>
          <p:cNvSpPr>
            <a:spLocks/>
          </p:cNvSpPr>
          <p:nvPr/>
        </p:nvSpPr>
        <p:spPr bwMode="auto">
          <a:xfrm flipH="1" flipV="1">
            <a:off x="5463287" y="5582126"/>
            <a:ext cx="473713" cy="422959"/>
          </a:xfrm>
          <a:custGeom>
            <a:avLst/>
            <a:gdLst>
              <a:gd name="T0" fmla="*/ 115 w 158"/>
              <a:gd name="T1" fmla="*/ 72 h 141"/>
              <a:gd name="T2" fmla="*/ 124 w 158"/>
              <a:gd name="T3" fmla="*/ 80 h 141"/>
              <a:gd name="T4" fmla="*/ 134 w 158"/>
              <a:gd name="T5" fmla="*/ 80 h 141"/>
              <a:gd name="T6" fmla="*/ 151 w 158"/>
              <a:gd name="T7" fmla="*/ 89 h 141"/>
              <a:gd name="T8" fmla="*/ 158 w 158"/>
              <a:gd name="T9" fmla="*/ 109 h 141"/>
              <a:gd name="T10" fmla="*/ 149 w 158"/>
              <a:gd name="T11" fmla="*/ 132 h 141"/>
              <a:gd name="T12" fmla="*/ 125 w 158"/>
              <a:gd name="T13" fmla="*/ 141 h 141"/>
              <a:gd name="T14" fmla="*/ 98 w 158"/>
              <a:gd name="T15" fmla="*/ 128 h 141"/>
              <a:gd name="T16" fmla="*/ 87 w 158"/>
              <a:gd name="T17" fmla="*/ 94 h 141"/>
              <a:gd name="T18" fmla="*/ 117 w 158"/>
              <a:gd name="T19" fmla="*/ 15 h 141"/>
              <a:gd name="T20" fmla="*/ 136 w 158"/>
              <a:gd name="T21" fmla="*/ 0 h 141"/>
              <a:gd name="T22" fmla="*/ 145 w 158"/>
              <a:gd name="T23" fmla="*/ 10 h 141"/>
              <a:gd name="T24" fmla="*/ 140 w 158"/>
              <a:gd name="T25" fmla="*/ 21 h 141"/>
              <a:gd name="T26" fmla="*/ 123 w 158"/>
              <a:gd name="T27" fmla="*/ 48 h 141"/>
              <a:gd name="T28" fmla="*/ 115 w 158"/>
              <a:gd name="T29" fmla="*/ 72 h 141"/>
              <a:gd name="T30" fmla="*/ 28 w 158"/>
              <a:gd name="T31" fmla="*/ 72 h 141"/>
              <a:gd name="T32" fmla="*/ 37 w 158"/>
              <a:gd name="T33" fmla="*/ 80 h 141"/>
              <a:gd name="T34" fmla="*/ 47 w 158"/>
              <a:gd name="T35" fmla="*/ 80 h 141"/>
              <a:gd name="T36" fmla="*/ 64 w 158"/>
              <a:gd name="T37" fmla="*/ 89 h 141"/>
              <a:gd name="T38" fmla="*/ 72 w 158"/>
              <a:gd name="T39" fmla="*/ 109 h 141"/>
              <a:gd name="T40" fmla="*/ 62 w 158"/>
              <a:gd name="T41" fmla="*/ 132 h 141"/>
              <a:gd name="T42" fmla="*/ 38 w 158"/>
              <a:gd name="T43" fmla="*/ 141 h 141"/>
              <a:gd name="T44" fmla="*/ 10 w 158"/>
              <a:gd name="T45" fmla="*/ 128 h 141"/>
              <a:gd name="T46" fmla="*/ 0 w 158"/>
              <a:gd name="T47" fmla="*/ 94 h 141"/>
              <a:gd name="T48" fmla="*/ 30 w 158"/>
              <a:gd name="T49" fmla="*/ 15 h 141"/>
              <a:gd name="T50" fmla="*/ 49 w 158"/>
              <a:gd name="T51" fmla="*/ 0 h 141"/>
              <a:gd name="T52" fmla="*/ 58 w 158"/>
              <a:gd name="T53" fmla="*/ 10 h 141"/>
              <a:gd name="T54" fmla="*/ 53 w 158"/>
              <a:gd name="T55" fmla="*/ 21 h 141"/>
              <a:gd name="T56" fmla="*/ 36 w 158"/>
              <a:gd name="T57" fmla="*/ 48 h 141"/>
              <a:gd name="T58" fmla="*/ 28 w 158"/>
              <a:gd name="T59" fmla="*/ 7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8" h="141">
                <a:moveTo>
                  <a:pt x="115" y="72"/>
                </a:moveTo>
                <a:cubicBezTo>
                  <a:pt x="115" y="77"/>
                  <a:pt x="118" y="80"/>
                  <a:pt x="124" y="80"/>
                </a:cubicBezTo>
                <a:cubicBezTo>
                  <a:pt x="134" y="80"/>
                  <a:pt x="134" y="80"/>
                  <a:pt x="134" y="80"/>
                </a:cubicBezTo>
                <a:cubicBezTo>
                  <a:pt x="140" y="80"/>
                  <a:pt x="146" y="83"/>
                  <a:pt x="151" y="89"/>
                </a:cubicBezTo>
                <a:cubicBezTo>
                  <a:pt x="156" y="95"/>
                  <a:pt x="158" y="101"/>
                  <a:pt x="158" y="109"/>
                </a:cubicBezTo>
                <a:cubicBezTo>
                  <a:pt x="158" y="118"/>
                  <a:pt x="155" y="126"/>
                  <a:pt x="149" y="132"/>
                </a:cubicBezTo>
                <a:cubicBezTo>
                  <a:pt x="142" y="138"/>
                  <a:pt x="134" y="141"/>
                  <a:pt x="125" y="141"/>
                </a:cubicBezTo>
                <a:cubicBezTo>
                  <a:pt x="114" y="141"/>
                  <a:pt x="105" y="137"/>
                  <a:pt x="98" y="128"/>
                </a:cubicBezTo>
                <a:cubicBezTo>
                  <a:pt x="90" y="119"/>
                  <a:pt x="87" y="108"/>
                  <a:pt x="87" y="94"/>
                </a:cubicBezTo>
                <a:cubicBezTo>
                  <a:pt x="87" y="68"/>
                  <a:pt x="97" y="42"/>
                  <a:pt x="117" y="15"/>
                </a:cubicBezTo>
                <a:cubicBezTo>
                  <a:pt x="124" y="5"/>
                  <a:pt x="130" y="0"/>
                  <a:pt x="136" y="0"/>
                </a:cubicBezTo>
                <a:cubicBezTo>
                  <a:pt x="142" y="0"/>
                  <a:pt x="145" y="4"/>
                  <a:pt x="145" y="10"/>
                </a:cubicBezTo>
                <a:cubicBezTo>
                  <a:pt x="145" y="13"/>
                  <a:pt x="144" y="16"/>
                  <a:pt x="140" y="21"/>
                </a:cubicBezTo>
                <a:cubicBezTo>
                  <a:pt x="134" y="29"/>
                  <a:pt x="128" y="38"/>
                  <a:pt x="123" y="48"/>
                </a:cubicBezTo>
                <a:cubicBezTo>
                  <a:pt x="118" y="59"/>
                  <a:pt x="115" y="67"/>
                  <a:pt x="115" y="72"/>
                </a:cubicBezTo>
                <a:close/>
                <a:moveTo>
                  <a:pt x="28" y="72"/>
                </a:moveTo>
                <a:cubicBezTo>
                  <a:pt x="28" y="77"/>
                  <a:pt x="31" y="80"/>
                  <a:pt x="37" y="80"/>
                </a:cubicBezTo>
                <a:cubicBezTo>
                  <a:pt x="47" y="80"/>
                  <a:pt x="47" y="80"/>
                  <a:pt x="47" y="80"/>
                </a:cubicBezTo>
                <a:cubicBezTo>
                  <a:pt x="53" y="80"/>
                  <a:pt x="59" y="83"/>
                  <a:pt x="64" y="89"/>
                </a:cubicBezTo>
                <a:cubicBezTo>
                  <a:pt x="69" y="95"/>
                  <a:pt x="72" y="101"/>
                  <a:pt x="72" y="109"/>
                </a:cubicBezTo>
                <a:cubicBezTo>
                  <a:pt x="72" y="118"/>
                  <a:pt x="68" y="126"/>
                  <a:pt x="62" y="132"/>
                </a:cubicBezTo>
                <a:cubicBezTo>
                  <a:pt x="56" y="138"/>
                  <a:pt x="48" y="141"/>
                  <a:pt x="38" y="141"/>
                </a:cubicBezTo>
                <a:cubicBezTo>
                  <a:pt x="27" y="141"/>
                  <a:pt x="18" y="137"/>
                  <a:pt x="10" y="128"/>
                </a:cubicBezTo>
                <a:cubicBezTo>
                  <a:pt x="3" y="119"/>
                  <a:pt x="0" y="108"/>
                  <a:pt x="0" y="94"/>
                </a:cubicBezTo>
                <a:cubicBezTo>
                  <a:pt x="0" y="68"/>
                  <a:pt x="10" y="42"/>
                  <a:pt x="30" y="15"/>
                </a:cubicBezTo>
                <a:cubicBezTo>
                  <a:pt x="37" y="5"/>
                  <a:pt x="44" y="0"/>
                  <a:pt x="49" y="0"/>
                </a:cubicBezTo>
                <a:cubicBezTo>
                  <a:pt x="55" y="0"/>
                  <a:pt x="58" y="4"/>
                  <a:pt x="58" y="10"/>
                </a:cubicBezTo>
                <a:cubicBezTo>
                  <a:pt x="58" y="13"/>
                  <a:pt x="56" y="16"/>
                  <a:pt x="53" y="21"/>
                </a:cubicBezTo>
                <a:cubicBezTo>
                  <a:pt x="47" y="29"/>
                  <a:pt x="41" y="38"/>
                  <a:pt x="36" y="48"/>
                </a:cubicBezTo>
                <a:cubicBezTo>
                  <a:pt x="31" y="59"/>
                  <a:pt x="28" y="67"/>
                  <a:pt x="28" y="72"/>
                </a:cubicBezTo>
                <a:close/>
              </a:path>
            </a:pathLst>
          </a:custGeom>
          <a:solidFill>
            <a:schemeClr val="accent3"/>
          </a:solidFill>
          <a:ln>
            <a:noFill/>
          </a:ln>
        </p:spPr>
        <p:txBody>
          <a:bodyPr anchor="ctr"/>
          <a:lstStyle/>
          <a:p>
            <a:pPr algn="ctr">
              <a:defRPr/>
            </a:pPr>
            <a:endParaRPr sz="3600" kern="0" dirty="0">
              <a:solidFill>
                <a:srgbClr val="000000"/>
              </a:solidFill>
              <a:latin typeface="+mj-lt"/>
            </a:endParaRPr>
          </a:p>
        </p:txBody>
      </p:sp>
      <p:pic>
        <p:nvPicPr>
          <p:cNvPr id="6" name="Content Placeholder 5">
            <a:extLst>
              <a:ext uri="{FF2B5EF4-FFF2-40B4-BE49-F238E27FC236}">
                <a16:creationId xmlns:a16="http://schemas.microsoft.com/office/drawing/2014/main" xmlns="" id="{099DC283-9E59-4D8D-9CD3-0F4AC6D48695}"/>
              </a:ext>
            </a:extLst>
          </p:cNvPr>
          <p:cNvPicPr>
            <a:picLocks noGrp="1" noChangeAspect="1"/>
          </p:cNvPicPr>
          <p:nvPr>
            <p:ph sz="quarter" idx="15"/>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xmlns="" r:id="rId7"/>
              </a:ext>
            </a:extLst>
          </a:blip>
          <a:stretch>
            <a:fillRect/>
          </a:stretch>
        </p:blipFill>
        <p:spPr>
          <a:xfrm>
            <a:off x="828026" y="1357564"/>
            <a:ext cx="1209475" cy="2013924"/>
          </a:xfrm>
          <a:prstGeom prst="roundRect">
            <a:avLst>
              <a:gd name="adj" fmla="val 50000"/>
            </a:avLst>
          </a:prstGeom>
        </p:spPr>
      </p:pic>
      <p:pic>
        <p:nvPicPr>
          <p:cNvPr id="26" name="Content Placeholder 15">
            <a:extLst>
              <a:ext uri="{FF2B5EF4-FFF2-40B4-BE49-F238E27FC236}">
                <a16:creationId xmlns:a16="http://schemas.microsoft.com/office/drawing/2014/main" xmlns="" id="{E54EF9A7-BCE8-46D8-8714-8A478C3D3069}"/>
              </a:ext>
            </a:extLst>
          </p:cNvPr>
          <p:cNvPicPr>
            <a:picLocks noChangeAspect="1"/>
          </p:cNvPicPr>
          <p:nvPr/>
        </p:nvPicPr>
        <p:blipFill>
          <a:blip r:embed="rId8" cstate="print">
            <a:extLst>
              <a:ext uri="{28A0092B-C50C-407E-A947-70E740481C1C}">
                <a14:useLocalDpi xmlns:a14="http://schemas.microsoft.com/office/drawing/2010/main" val="0"/>
              </a:ext>
              <a:ext uri="{837473B0-CC2E-450A-ABE3-18F120FF3D39}">
                <a1611:picAttrSrcUrl xmlns:a1611="http://schemas.microsoft.com/office/drawing/2016/11/main" xmlns="" r:id="rId9"/>
              </a:ext>
            </a:extLst>
          </a:blip>
          <a:stretch>
            <a:fillRect/>
          </a:stretch>
        </p:blipFill>
        <p:spPr>
          <a:xfrm>
            <a:off x="10043986" y="3972165"/>
            <a:ext cx="1627314" cy="1857525"/>
          </a:xfrm>
          <a:prstGeom prst="roundRect">
            <a:avLst>
              <a:gd name="adj" fmla="val 50000"/>
            </a:avLst>
          </a:prstGeom>
        </p:spPr>
      </p:pic>
      <p:sp>
        <p:nvSpPr>
          <p:cNvPr id="18" name="TextBox 7">
            <a:extLst>
              <a:ext uri="{FF2B5EF4-FFF2-40B4-BE49-F238E27FC236}">
                <a16:creationId xmlns:a16="http://schemas.microsoft.com/office/drawing/2014/main" xmlns="" id="{BEDAB80A-3B34-457D-8C65-F4BD49CA5AA3}"/>
              </a:ext>
            </a:extLst>
          </p:cNvPr>
          <p:cNvSpPr txBox="1"/>
          <p:nvPr/>
        </p:nvSpPr>
        <p:spPr>
          <a:xfrm flipH="1">
            <a:off x="1180231" y="3409980"/>
            <a:ext cx="4439254" cy="1537857"/>
          </a:xfrm>
          <a:prstGeom prst="rect">
            <a:avLst/>
          </a:prstGeom>
          <a:noFill/>
        </p:spPr>
        <p:txBody>
          <a:bodyPr wrap="square" rtlCol="0">
            <a:spAutoFit/>
          </a:bodyPr>
          <a:lstStyle/>
          <a:p>
            <a:pPr>
              <a:lnSpc>
                <a:spcPct val="120000"/>
              </a:lnSpc>
            </a:pPr>
            <a:r>
              <a:rPr lang="zh-CN" altLang="en-US" sz="2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公司是专注于烟气治理领域的高新技术企业，公司中长期战略是致力于成为工业企业环保、节能、低碳综合解决方案的提供商和智慧运营商。</a:t>
            </a:r>
          </a:p>
        </p:txBody>
      </p:sp>
      <p:sp>
        <p:nvSpPr>
          <p:cNvPr id="19" name="TextBox 7">
            <a:extLst>
              <a:ext uri="{FF2B5EF4-FFF2-40B4-BE49-F238E27FC236}">
                <a16:creationId xmlns:a16="http://schemas.microsoft.com/office/drawing/2014/main" xmlns="" id="{9926B364-C76E-4C01-A92C-9A7421DF1D4B}"/>
              </a:ext>
            </a:extLst>
          </p:cNvPr>
          <p:cNvSpPr txBox="1"/>
          <p:nvPr/>
        </p:nvSpPr>
        <p:spPr>
          <a:xfrm flipH="1">
            <a:off x="6751442" y="2160941"/>
            <a:ext cx="4439254" cy="1907189"/>
          </a:xfrm>
          <a:prstGeom prst="rect">
            <a:avLst/>
          </a:prstGeom>
          <a:noFill/>
        </p:spPr>
        <p:txBody>
          <a:bodyPr wrap="square" rtlCol="0">
            <a:spAutoFit/>
          </a:bodyPr>
          <a:lstStyle/>
          <a:p>
            <a:pPr>
              <a:lnSpc>
                <a:spcPct val="120000"/>
              </a:lnSpc>
            </a:pPr>
            <a:r>
              <a:rPr lang="zh-CN" altLang="en-US" sz="20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公司将在钢铁、焦化行业烟气治理业务领域稳步发展的基础上，加大产业布局，同步增加人才储备和技术积累，充分发挥精选层的资本市场优势，多方面提高公司经营能力和管理水平。</a:t>
            </a:r>
          </a:p>
        </p:txBody>
      </p:sp>
    </p:spTree>
    <p:extLst>
      <p:ext uri="{BB962C8B-B14F-4D97-AF65-F5344CB8AC3E}">
        <p14:creationId xmlns:p14="http://schemas.microsoft.com/office/powerpoint/2010/main" val="39722499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31738F90-6485-4910-A4C6-03251EAF4384}"/>
              </a:ext>
            </a:extLst>
          </p:cNvPr>
          <p:cNvSpPr>
            <a:spLocks noGrp="1"/>
          </p:cNvSpPr>
          <p:nvPr>
            <p:ph type="body" sz="quarter" idx="10"/>
          </p:nvPr>
        </p:nvSpPr>
        <p:spPr/>
        <p:txBody>
          <a:bodyPr/>
          <a:lstStyle/>
          <a:p>
            <a:r>
              <a:rPr lang="zh-CN" altLang="en-US" dirty="0"/>
              <a:t>愿景</a:t>
            </a:r>
            <a:endParaRPr lang="de-DE" dirty="0"/>
          </a:p>
        </p:txBody>
      </p:sp>
      <p:sp>
        <p:nvSpPr>
          <p:cNvPr id="3" name="Text Placeholder 2">
            <a:extLst>
              <a:ext uri="{FF2B5EF4-FFF2-40B4-BE49-F238E27FC236}">
                <a16:creationId xmlns:a16="http://schemas.microsoft.com/office/drawing/2014/main" xmlns="" id="{3FBCB6FD-1A9C-42D6-A1A5-29030DAB9AAC}"/>
              </a:ext>
            </a:extLst>
          </p:cNvPr>
          <p:cNvSpPr>
            <a:spLocks noGrp="1"/>
          </p:cNvSpPr>
          <p:nvPr>
            <p:ph type="body" sz="quarter" idx="11"/>
          </p:nvPr>
        </p:nvSpPr>
        <p:spPr/>
        <p:txBody>
          <a:bodyPr/>
          <a:lstStyle/>
          <a:p>
            <a:r>
              <a:rPr lang="zh-CN" altLang="en-US" dirty="0"/>
              <a:t>荣誉</a:t>
            </a:r>
            <a:endParaRPr lang="de-DE" dirty="0"/>
          </a:p>
        </p:txBody>
      </p:sp>
      <p:sp>
        <p:nvSpPr>
          <p:cNvPr id="4" name="Text Placeholder 3">
            <a:extLst>
              <a:ext uri="{FF2B5EF4-FFF2-40B4-BE49-F238E27FC236}">
                <a16:creationId xmlns:a16="http://schemas.microsoft.com/office/drawing/2014/main" xmlns="" id="{93ED021D-940E-41A6-B2AF-DEC4A3CF66AB}"/>
              </a:ext>
            </a:extLst>
          </p:cNvPr>
          <p:cNvSpPr>
            <a:spLocks noGrp="1"/>
          </p:cNvSpPr>
          <p:nvPr>
            <p:ph type="body" sz="quarter" idx="12"/>
          </p:nvPr>
        </p:nvSpPr>
        <p:spPr/>
        <p:txBody>
          <a:bodyPr/>
          <a:lstStyle/>
          <a:p>
            <a:r>
              <a:rPr lang="zh-CN" altLang="en-US" dirty="0"/>
              <a:t>发展的三个关键词</a:t>
            </a:r>
            <a:endParaRPr lang="de-DE" dirty="0"/>
          </a:p>
        </p:txBody>
      </p:sp>
      <p:sp>
        <p:nvSpPr>
          <p:cNvPr id="5" name="Text Placeholder 4">
            <a:extLst>
              <a:ext uri="{FF2B5EF4-FFF2-40B4-BE49-F238E27FC236}">
                <a16:creationId xmlns:a16="http://schemas.microsoft.com/office/drawing/2014/main" xmlns="" id="{E9AD1C25-A59F-4B8E-AC37-A90E412C451E}"/>
              </a:ext>
            </a:extLst>
          </p:cNvPr>
          <p:cNvSpPr>
            <a:spLocks noGrp="1"/>
          </p:cNvSpPr>
          <p:nvPr>
            <p:ph type="body" sz="quarter" idx="13"/>
          </p:nvPr>
        </p:nvSpPr>
        <p:spPr/>
        <p:txBody>
          <a:bodyPr/>
          <a:lstStyle/>
          <a:p>
            <a:r>
              <a:rPr lang="zh-CN" altLang="en-US" dirty="0"/>
              <a:t>人物介绍</a:t>
            </a:r>
            <a:r>
              <a:rPr lang="en-US" altLang="zh-CN" dirty="0"/>
              <a:t>-Leader</a:t>
            </a:r>
            <a:endParaRPr lang="de-DE" dirty="0"/>
          </a:p>
        </p:txBody>
      </p:sp>
      <p:sp>
        <p:nvSpPr>
          <p:cNvPr id="8" name="Text Placeholder 7">
            <a:extLst>
              <a:ext uri="{FF2B5EF4-FFF2-40B4-BE49-F238E27FC236}">
                <a16:creationId xmlns:a16="http://schemas.microsoft.com/office/drawing/2014/main" xmlns="" id="{88021290-2188-495B-9967-5D93A584A63F}"/>
              </a:ext>
            </a:extLst>
          </p:cNvPr>
          <p:cNvSpPr>
            <a:spLocks noGrp="1"/>
          </p:cNvSpPr>
          <p:nvPr>
            <p:ph type="body" sz="quarter" idx="14"/>
          </p:nvPr>
        </p:nvSpPr>
        <p:spPr/>
        <p:txBody>
          <a:bodyPr/>
          <a:lstStyle/>
          <a:p>
            <a:r>
              <a:rPr lang="zh-CN" altLang="en-US" dirty="0"/>
              <a:t>人物介绍</a:t>
            </a:r>
            <a:r>
              <a:rPr lang="en-US" altLang="zh-CN" dirty="0"/>
              <a:t>-Team</a:t>
            </a:r>
            <a:endParaRPr lang="de-DE" altLang="zh-CN" dirty="0"/>
          </a:p>
        </p:txBody>
      </p:sp>
    </p:spTree>
    <p:extLst>
      <p:ext uri="{BB962C8B-B14F-4D97-AF65-F5344CB8AC3E}">
        <p14:creationId xmlns:p14="http://schemas.microsoft.com/office/powerpoint/2010/main" val="2560985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0743385A-53DC-489A-9F4A-E9C03F9456EF}"/>
              </a:ext>
            </a:extLst>
          </p:cNvPr>
          <p:cNvSpPr>
            <a:spLocks noGrp="1"/>
          </p:cNvSpPr>
          <p:nvPr>
            <p:ph type="body" sz="quarter" idx="12"/>
          </p:nvPr>
        </p:nvSpPr>
        <p:spPr/>
        <p:txBody>
          <a:bodyPr/>
          <a:lstStyle/>
          <a:p>
            <a:r>
              <a:rPr lang="zh-CN" altLang="en-US" dirty="0"/>
              <a:t>愿景</a:t>
            </a:r>
            <a:endParaRPr lang="de-DE" dirty="0"/>
          </a:p>
        </p:txBody>
      </p:sp>
      <p:sp>
        <p:nvSpPr>
          <p:cNvPr id="7" name="Content Placeholder 6">
            <a:extLst>
              <a:ext uri="{FF2B5EF4-FFF2-40B4-BE49-F238E27FC236}">
                <a16:creationId xmlns:a16="http://schemas.microsoft.com/office/drawing/2014/main" xmlns="" id="{2E56BF5A-0E11-4EEB-BFC1-B8148EE0913A}"/>
              </a:ext>
            </a:extLst>
          </p:cNvPr>
          <p:cNvSpPr>
            <a:spLocks noGrp="1"/>
          </p:cNvSpPr>
          <p:nvPr>
            <p:ph sz="quarter" idx="15"/>
          </p:nvPr>
        </p:nvSpPr>
        <p:spPr/>
        <p:txBody>
          <a:bodyPr/>
          <a:lstStyle/>
          <a:p>
            <a:endParaRPr lang="de-DE"/>
          </a:p>
        </p:txBody>
      </p:sp>
      <p:sp>
        <p:nvSpPr>
          <p:cNvPr id="29" name="Freeform 4">
            <a:extLst>
              <a:ext uri="{FF2B5EF4-FFF2-40B4-BE49-F238E27FC236}">
                <a16:creationId xmlns:a16="http://schemas.microsoft.com/office/drawing/2014/main" xmlns="" id="{29CEE535-3DF1-41AC-BD77-E064509EF7D8}"/>
              </a:ext>
            </a:extLst>
          </p:cNvPr>
          <p:cNvSpPr/>
          <p:nvPr/>
        </p:nvSpPr>
        <p:spPr>
          <a:xfrm>
            <a:off x="694941" y="1449388"/>
            <a:ext cx="10801734" cy="1618882"/>
          </a:xfrm>
          <a:custGeom>
            <a:avLst/>
            <a:gdLst>
              <a:gd name="connsiteX0" fmla="*/ 3409554 w 6819108"/>
              <a:gd name="connsiteY0" fmla="*/ 0 h 1310802"/>
              <a:gd name="connsiteX1" fmla="*/ 6647975 w 6819108"/>
              <a:gd name="connsiteY1" fmla="*/ 1162563 h 1310802"/>
              <a:gd name="connsiteX2" fmla="*/ 6819108 w 6819108"/>
              <a:gd name="connsiteY2" fmla="*/ 1310802 h 1310802"/>
              <a:gd name="connsiteX3" fmla="*/ 0 w 6819108"/>
              <a:gd name="connsiteY3" fmla="*/ 1310802 h 1310802"/>
              <a:gd name="connsiteX4" fmla="*/ 171134 w 6819108"/>
              <a:gd name="connsiteY4" fmla="*/ 1162563 h 1310802"/>
              <a:gd name="connsiteX5" fmla="*/ 3409554 w 6819108"/>
              <a:gd name="connsiteY5" fmla="*/ 0 h 131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19108" h="1310802">
                <a:moveTo>
                  <a:pt x="3409554" y="0"/>
                </a:moveTo>
                <a:cubicBezTo>
                  <a:pt x="4639692" y="0"/>
                  <a:pt x="5767930" y="436286"/>
                  <a:pt x="6647975" y="1162563"/>
                </a:cubicBezTo>
                <a:lnTo>
                  <a:pt x="6819108" y="1310802"/>
                </a:lnTo>
                <a:lnTo>
                  <a:pt x="0" y="1310802"/>
                </a:lnTo>
                <a:lnTo>
                  <a:pt x="171134" y="1162563"/>
                </a:lnTo>
                <a:cubicBezTo>
                  <a:pt x="1051178" y="436286"/>
                  <a:pt x="2179416" y="0"/>
                  <a:pt x="3409554" y="0"/>
                </a:cubicBezTo>
                <a:close/>
              </a:path>
            </a:pathLst>
          </a:custGeom>
          <a:gradFill>
            <a:gsLst>
              <a:gs pos="5000">
                <a:schemeClr val="accent5"/>
              </a:gs>
              <a:gs pos="100000">
                <a:schemeClr val="accent2">
                  <a:alpha val="0"/>
                </a:schemeClr>
              </a:gs>
            </a:gsLst>
            <a:lin ang="5400000" scaled="1"/>
          </a:gradFill>
          <a:ln w="9525" cap="flat" cmpd="sng" algn="ctr">
            <a:noFill/>
            <a:prstDash val="solid"/>
          </a:ln>
          <a:effectLst/>
        </p:spPr>
        <p:txBody>
          <a:bodyPr rtlCol="0" anchor="t" anchorCtr="0"/>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000000"/>
              </a:solidFill>
              <a:effectLst/>
              <a:uLnTx/>
              <a:uFillTx/>
              <a:latin typeface="Arial"/>
              <a:ea typeface="+mn-ea"/>
              <a:cs typeface="+mn-cs"/>
            </a:endParaRPr>
          </a:p>
        </p:txBody>
      </p:sp>
      <p:sp>
        <p:nvSpPr>
          <p:cNvPr id="30" name="Rectangle 5">
            <a:extLst>
              <a:ext uri="{FF2B5EF4-FFF2-40B4-BE49-F238E27FC236}">
                <a16:creationId xmlns:a16="http://schemas.microsoft.com/office/drawing/2014/main" xmlns="" id="{C89B2ED3-711C-4A84-90CD-9D2AE38423AC}"/>
              </a:ext>
            </a:extLst>
          </p:cNvPr>
          <p:cNvSpPr/>
          <p:nvPr/>
        </p:nvSpPr>
        <p:spPr>
          <a:xfrm>
            <a:off x="5604499" y="1608173"/>
            <a:ext cx="982617" cy="440781"/>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dirty="0">
                <a:ln>
                  <a:noFill/>
                </a:ln>
                <a:solidFill>
                  <a:srgbClr val="000000"/>
                </a:solidFill>
                <a:effectLst/>
                <a:uLnTx/>
                <a:uFillTx/>
              </a:rPr>
              <a:t>愿景</a:t>
            </a:r>
            <a:endParaRPr kumimoji="0" lang="en-US" sz="2200" b="0" i="0" u="none" strike="noStrike" kern="0" cap="none" spc="0" normalizeH="0" baseline="0" noProof="0" dirty="0">
              <a:ln>
                <a:noFill/>
              </a:ln>
              <a:solidFill>
                <a:srgbClr val="000000"/>
              </a:solidFill>
              <a:effectLst/>
              <a:uLnTx/>
              <a:uFillTx/>
            </a:endParaRPr>
          </a:p>
        </p:txBody>
      </p:sp>
      <p:grpSp>
        <p:nvGrpSpPr>
          <p:cNvPr id="31" name="Group 13">
            <a:extLst>
              <a:ext uri="{FF2B5EF4-FFF2-40B4-BE49-F238E27FC236}">
                <a16:creationId xmlns:a16="http://schemas.microsoft.com/office/drawing/2014/main" xmlns="" id="{2769F7F3-7B33-4621-AF7F-A9C9EE66B579}"/>
              </a:ext>
            </a:extLst>
          </p:cNvPr>
          <p:cNvGrpSpPr/>
          <p:nvPr/>
        </p:nvGrpSpPr>
        <p:grpSpPr>
          <a:xfrm>
            <a:off x="1809392" y="2130827"/>
            <a:ext cx="8572831" cy="679393"/>
            <a:chOff x="1306603" y="2111044"/>
            <a:chExt cx="6533968" cy="664143"/>
          </a:xfrm>
        </p:grpSpPr>
        <p:cxnSp>
          <p:nvCxnSpPr>
            <p:cNvPr id="32" name="Straight Connector 7">
              <a:extLst>
                <a:ext uri="{FF2B5EF4-FFF2-40B4-BE49-F238E27FC236}">
                  <a16:creationId xmlns:a16="http://schemas.microsoft.com/office/drawing/2014/main" xmlns="" id="{B5AB26C0-044D-4226-A490-A6500598536A}"/>
                </a:ext>
              </a:extLst>
            </p:cNvPr>
            <p:cNvCxnSpPr/>
            <p:nvPr/>
          </p:nvCxnSpPr>
          <p:spPr>
            <a:xfrm>
              <a:off x="2175284" y="2111044"/>
              <a:ext cx="4796607" cy="0"/>
            </a:xfrm>
            <a:prstGeom prst="line">
              <a:avLst/>
            </a:prstGeom>
            <a:noFill/>
            <a:ln w="19050" cap="flat" cmpd="sng" algn="ctr">
              <a:gradFill>
                <a:gsLst>
                  <a:gs pos="0">
                    <a:srgbClr val="FFFFFF">
                      <a:alpha val="0"/>
                    </a:srgbClr>
                  </a:gs>
                  <a:gs pos="25000">
                    <a:srgbClr val="646464"/>
                  </a:gs>
                  <a:gs pos="75000">
                    <a:srgbClr val="646464"/>
                  </a:gs>
                  <a:gs pos="100000">
                    <a:srgbClr val="FFFFFF">
                      <a:alpha val="0"/>
                    </a:srgbClr>
                  </a:gs>
                </a:gsLst>
                <a:lin ang="0" scaled="0"/>
              </a:gradFill>
              <a:prstDash val="solid"/>
              <a:tailEnd type="none"/>
            </a:ln>
            <a:effectLst/>
          </p:spPr>
        </p:cxnSp>
        <p:cxnSp>
          <p:nvCxnSpPr>
            <p:cNvPr id="33" name="Straight Connector 8">
              <a:extLst>
                <a:ext uri="{FF2B5EF4-FFF2-40B4-BE49-F238E27FC236}">
                  <a16:creationId xmlns:a16="http://schemas.microsoft.com/office/drawing/2014/main" xmlns="" id="{FC2ADEB5-420C-4630-AE55-1D62DC2FB71D}"/>
                </a:ext>
              </a:extLst>
            </p:cNvPr>
            <p:cNvCxnSpPr/>
            <p:nvPr/>
          </p:nvCxnSpPr>
          <p:spPr>
            <a:xfrm>
              <a:off x="1306603" y="2775187"/>
              <a:ext cx="6533968" cy="0"/>
            </a:xfrm>
            <a:prstGeom prst="line">
              <a:avLst/>
            </a:prstGeom>
            <a:noFill/>
            <a:ln w="19050" cap="flat" cmpd="sng" algn="ctr">
              <a:gradFill>
                <a:gsLst>
                  <a:gs pos="0">
                    <a:srgbClr val="FFFFFF">
                      <a:alpha val="0"/>
                    </a:srgbClr>
                  </a:gs>
                  <a:gs pos="25000">
                    <a:srgbClr val="646464"/>
                  </a:gs>
                  <a:gs pos="75000">
                    <a:srgbClr val="646464"/>
                  </a:gs>
                  <a:gs pos="100000">
                    <a:srgbClr val="FFFFFF">
                      <a:alpha val="0"/>
                    </a:srgbClr>
                  </a:gs>
                </a:gsLst>
                <a:lin ang="0" scaled="0"/>
              </a:gradFill>
              <a:prstDash val="solid"/>
              <a:tailEnd type="none"/>
            </a:ln>
            <a:effectLst/>
          </p:spPr>
        </p:cxnSp>
      </p:grpSp>
      <p:sp>
        <p:nvSpPr>
          <p:cNvPr id="49" name="TextBox 10">
            <a:extLst>
              <a:ext uri="{FF2B5EF4-FFF2-40B4-BE49-F238E27FC236}">
                <a16:creationId xmlns:a16="http://schemas.microsoft.com/office/drawing/2014/main" xmlns="" id="{0A7E20EF-8D23-4C11-B596-F0633B6A0827}"/>
              </a:ext>
            </a:extLst>
          </p:cNvPr>
          <p:cNvSpPr txBox="1">
            <a:spLocks/>
          </p:cNvSpPr>
          <p:nvPr/>
        </p:nvSpPr>
        <p:spPr>
          <a:xfrm>
            <a:off x="930596" y="3889854"/>
            <a:ext cx="2348886" cy="198351"/>
          </a:xfrm>
          <a:prstGeom prst="rect">
            <a:avLst/>
          </a:prstGeom>
          <a:noFill/>
          <a:ln w="9525">
            <a:noFill/>
          </a:ln>
        </p:spPr>
        <p:txBody>
          <a:bodyPr vert="horz" wrap="square" lIns="0" tIns="0" rIns="0" bIns="0" rtlCol="0" anchor="ctr" anchorCtr="0">
            <a:spAutoFit/>
          </a:bodyPr>
          <a:lstStyle/>
          <a:p>
            <a:pPr marL="285750" marR="0" lvl="1" indent="-285750" defTabSz="914400" eaLnBrk="1" fontAlgn="base" latinLnBrk="0" hangingPunct="1">
              <a:lnSpc>
                <a:spcPct val="90000"/>
              </a:lnSpc>
              <a:spcBef>
                <a:spcPts val="400"/>
              </a:spcBef>
              <a:spcAft>
                <a:spcPct val="0"/>
              </a:spcAft>
              <a:buClrTx/>
              <a:buSzPct val="100000"/>
              <a:buFont typeface="Arial" panose="020B0604020202020204" pitchFamily="34" charset="0"/>
              <a:buChar char="•"/>
              <a:tabLst/>
              <a:defRPr/>
            </a:pPr>
            <a:r>
              <a:rPr kumimoji="0" lang="en-US" altLang="zh-CN" sz="1400" b="0" i="0" u="none" strike="noStrike" kern="0" cap="none" spc="0" normalizeH="0" baseline="0" noProof="0" dirty="0">
                <a:ln>
                  <a:noFill/>
                </a:ln>
                <a:solidFill>
                  <a:srgbClr val="646464"/>
                </a:solidFill>
                <a:effectLst/>
                <a:uLnTx/>
                <a:uFillTx/>
                <a:latin typeface="+mj-ea"/>
                <a:ea typeface="+mj-ea"/>
                <a:cs typeface="Arial Narrow" pitchFamily="34" charset="0"/>
              </a:rPr>
              <a:t>XX</a:t>
            </a:r>
            <a:endParaRPr kumimoji="0" lang="zh-CN" altLang="en-US" sz="1400" b="0" i="0" u="none" strike="noStrike" kern="0" cap="none" spc="0" normalizeH="0" baseline="0" noProof="0" dirty="0">
              <a:ln>
                <a:noFill/>
              </a:ln>
              <a:solidFill>
                <a:srgbClr val="646464"/>
              </a:solidFill>
              <a:effectLst/>
              <a:uLnTx/>
              <a:uFillTx/>
              <a:latin typeface="+mj-ea"/>
              <a:ea typeface="+mj-ea"/>
              <a:cs typeface="Arial Narrow" pitchFamily="34" charset="0"/>
            </a:endParaRPr>
          </a:p>
        </p:txBody>
      </p:sp>
      <p:sp>
        <p:nvSpPr>
          <p:cNvPr id="50" name="Snip Diagonal Corner Rectangle 11">
            <a:extLst>
              <a:ext uri="{FF2B5EF4-FFF2-40B4-BE49-F238E27FC236}">
                <a16:creationId xmlns:a16="http://schemas.microsoft.com/office/drawing/2014/main" xmlns="" id="{38DF06F9-36B1-4311-AC8D-343FF7C056EE}"/>
              </a:ext>
            </a:extLst>
          </p:cNvPr>
          <p:cNvSpPr/>
          <p:nvPr/>
        </p:nvSpPr>
        <p:spPr>
          <a:xfrm>
            <a:off x="930596" y="3346110"/>
            <a:ext cx="2348886" cy="439730"/>
          </a:xfrm>
          <a:prstGeom prst="roundRect">
            <a:avLst/>
          </a:prstGeom>
          <a:gradFill flip="none" rotWithShape="1">
            <a:gsLst>
              <a:gs pos="0">
                <a:schemeClr val="accent5"/>
              </a:gs>
              <a:gs pos="100000">
                <a:schemeClr val="accent1">
                  <a:alpha val="0"/>
                </a:schemeClr>
              </a:gs>
            </a:gsLst>
            <a:path path="circle">
              <a:fillToRect l="50000" t="50000" r="50000" b="50000"/>
            </a:path>
            <a:tileRect/>
          </a:gradFill>
          <a:ln w="19050" cap="flat" cmpd="sng" algn="ctr">
            <a:noFill/>
            <a:prstDash val="solid"/>
          </a:ln>
          <a:effectLst/>
        </p:spPr>
        <p:txBody>
          <a:bodyPr lIns="91440" tIns="0" rIns="0" bIns="0"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chemeClr val="accent4"/>
                </a:solidFill>
                <a:effectLst/>
                <a:uLnTx/>
                <a:uFillTx/>
                <a:latin typeface="+mj-ea"/>
                <a:ea typeface="+mj-ea"/>
                <a:cs typeface="+mn-cs"/>
              </a:rPr>
              <a:t>创新</a:t>
            </a:r>
          </a:p>
        </p:txBody>
      </p:sp>
      <p:sp>
        <p:nvSpPr>
          <p:cNvPr id="47" name="TextBox 14">
            <a:extLst>
              <a:ext uri="{FF2B5EF4-FFF2-40B4-BE49-F238E27FC236}">
                <a16:creationId xmlns:a16="http://schemas.microsoft.com/office/drawing/2014/main" xmlns="" id="{983FD75D-8F6B-4664-9FF8-16D0FE49D970}"/>
              </a:ext>
            </a:extLst>
          </p:cNvPr>
          <p:cNvSpPr txBox="1">
            <a:spLocks/>
          </p:cNvSpPr>
          <p:nvPr/>
        </p:nvSpPr>
        <p:spPr>
          <a:xfrm>
            <a:off x="3591107" y="3889854"/>
            <a:ext cx="2348886" cy="198351"/>
          </a:xfrm>
          <a:prstGeom prst="rect">
            <a:avLst/>
          </a:prstGeom>
          <a:noFill/>
          <a:ln w="9525">
            <a:noFill/>
          </a:ln>
        </p:spPr>
        <p:txBody>
          <a:bodyPr vert="horz" wrap="square" lIns="0" tIns="0" rIns="0" bIns="0" rtlCol="0" anchor="ctr" anchorCtr="0">
            <a:spAutoFit/>
          </a:bodyPr>
          <a:lstStyle/>
          <a:p>
            <a:pPr marL="285750" marR="0" lvl="1" indent="-285750" defTabSz="914400" eaLnBrk="1" fontAlgn="base" latinLnBrk="0" hangingPunct="1">
              <a:lnSpc>
                <a:spcPct val="90000"/>
              </a:lnSpc>
              <a:spcBef>
                <a:spcPts val="400"/>
              </a:spcBef>
              <a:spcAft>
                <a:spcPct val="0"/>
              </a:spcAft>
              <a:buClrTx/>
              <a:buSzPct val="100000"/>
              <a:buFont typeface="Arial" panose="020B0604020202020204" pitchFamily="34" charset="0"/>
              <a:buChar char="•"/>
              <a:tabLst/>
              <a:defRPr/>
            </a:pPr>
            <a:r>
              <a:rPr kumimoji="0" lang="en-US" altLang="zh-CN" sz="1400" b="0" i="0" u="none" strike="noStrike" kern="0" cap="none" spc="0" normalizeH="0" baseline="0" noProof="0" dirty="0">
                <a:ln>
                  <a:noFill/>
                </a:ln>
                <a:solidFill>
                  <a:srgbClr val="646464"/>
                </a:solidFill>
                <a:effectLst/>
                <a:uLnTx/>
                <a:uFillTx/>
                <a:latin typeface="+mj-ea"/>
                <a:ea typeface="+mj-ea"/>
                <a:cs typeface="Arial Narrow" pitchFamily="34" charset="0"/>
              </a:rPr>
              <a:t>XX</a:t>
            </a:r>
            <a:endParaRPr kumimoji="0" lang="zh-CN" altLang="en-US" sz="1400" b="0" i="0" u="none" strike="noStrike" kern="0" cap="none" spc="0" normalizeH="0" baseline="0" noProof="0" dirty="0">
              <a:ln>
                <a:noFill/>
              </a:ln>
              <a:solidFill>
                <a:srgbClr val="646464"/>
              </a:solidFill>
              <a:effectLst/>
              <a:uLnTx/>
              <a:uFillTx/>
              <a:latin typeface="+mj-ea"/>
              <a:ea typeface="+mj-ea"/>
              <a:cs typeface="Arial Narrow" pitchFamily="34" charset="0"/>
            </a:endParaRPr>
          </a:p>
        </p:txBody>
      </p:sp>
      <p:sp>
        <p:nvSpPr>
          <p:cNvPr id="48" name="Snip Diagonal Corner Rectangle 15">
            <a:extLst>
              <a:ext uri="{FF2B5EF4-FFF2-40B4-BE49-F238E27FC236}">
                <a16:creationId xmlns:a16="http://schemas.microsoft.com/office/drawing/2014/main" xmlns="" id="{C7D07ADE-6C23-456E-B02E-CB998C6C9E4E}"/>
              </a:ext>
            </a:extLst>
          </p:cNvPr>
          <p:cNvSpPr/>
          <p:nvPr/>
        </p:nvSpPr>
        <p:spPr>
          <a:xfrm>
            <a:off x="3591107" y="3346110"/>
            <a:ext cx="2348886" cy="439730"/>
          </a:xfrm>
          <a:prstGeom prst="roundRect">
            <a:avLst/>
          </a:prstGeom>
          <a:gradFill flip="none" rotWithShape="1">
            <a:gsLst>
              <a:gs pos="0">
                <a:schemeClr val="accent5"/>
              </a:gs>
              <a:gs pos="100000">
                <a:schemeClr val="accent1">
                  <a:alpha val="0"/>
                </a:schemeClr>
              </a:gs>
            </a:gsLst>
            <a:path path="circle">
              <a:fillToRect l="50000" t="50000" r="50000" b="50000"/>
            </a:path>
            <a:tileRect/>
          </a:gradFill>
          <a:ln w="19050" cap="flat" cmpd="sng" algn="ctr">
            <a:noFill/>
            <a:prstDash val="solid"/>
          </a:ln>
          <a:effectLst/>
        </p:spPr>
        <p:txBody>
          <a:bodyPr lIns="91440" tIns="0" rIns="0" bIns="0" rtlCol="0" anchor="ctr" anchorCtr="0">
            <a:noAutofit/>
          </a:bodyPr>
          <a:lstStyle/>
          <a:p>
            <a:pPr algn="ctr"/>
            <a:r>
              <a:rPr lang="zh-CN" altLang="en-US" sz="1600" kern="0" dirty="0">
                <a:solidFill>
                  <a:schemeClr val="accent4"/>
                </a:solidFill>
                <a:latin typeface="+mj-ea"/>
                <a:ea typeface="+mj-ea"/>
              </a:rPr>
              <a:t>健康</a:t>
            </a:r>
          </a:p>
        </p:txBody>
      </p:sp>
      <p:sp>
        <p:nvSpPr>
          <p:cNvPr id="45" name="TextBox 17">
            <a:extLst>
              <a:ext uri="{FF2B5EF4-FFF2-40B4-BE49-F238E27FC236}">
                <a16:creationId xmlns:a16="http://schemas.microsoft.com/office/drawing/2014/main" xmlns="" id="{D0B1B90B-DF4E-4036-96E1-537559F6FD48}"/>
              </a:ext>
            </a:extLst>
          </p:cNvPr>
          <p:cNvSpPr txBox="1">
            <a:spLocks/>
          </p:cNvSpPr>
          <p:nvPr/>
        </p:nvSpPr>
        <p:spPr>
          <a:xfrm>
            <a:off x="6251619" y="3889854"/>
            <a:ext cx="2348886" cy="198351"/>
          </a:xfrm>
          <a:prstGeom prst="rect">
            <a:avLst/>
          </a:prstGeom>
          <a:noFill/>
          <a:ln w="9525">
            <a:noFill/>
          </a:ln>
        </p:spPr>
        <p:txBody>
          <a:bodyPr vert="horz" wrap="square" lIns="0" tIns="0" rIns="0" bIns="0" rtlCol="0" anchor="ctr" anchorCtr="0">
            <a:spAutoFit/>
          </a:bodyPr>
          <a:lstStyle/>
          <a:p>
            <a:pPr marL="285750" marR="0" lvl="1" indent="-285750" defTabSz="914400" eaLnBrk="1" fontAlgn="base" latinLnBrk="0" hangingPunct="1">
              <a:lnSpc>
                <a:spcPct val="90000"/>
              </a:lnSpc>
              <a:spcBef>
                <a:spcPts val="400"/>
              </a:spcBef>
              <a:spcAft>
                <a:spcPct val="0"/>
              </a:spcAft>
              <a:buClrTx/>
              <a:buSzPct val="100000"/>
              <a:buFont typeface="Arial" panose="020B0604020202020204" pitchFamily="34" charset="0"/>
              <a:buChar char="•"/>
              <a:tabLst/>
              <a:defRPr/>
            </a:pPr>
            <a:r>
              <a:rPr kumimoji="0" lang="en-US" altLang="zh-CN" sz="1400" b="0" i="0" u="none" strike="noStrike" kern="0" cap="none" spc="0" normalizeH="0" baseline="0" noProof="0" dirty="0">
                <a:ln>
                  <a:noFill/>
                </a:ln>
                <a:solidFill>
                  <a:srgbClr val="646464"/>
                </a:solidFill>
                <a:effectLst/>
                <a:uLnTx/>
                <a:uFillTx/>
                <a:latin typeface="+mj-ea"/>
                <a:ea typeface="+mj-ea"/>
                <a:cs typeface="Arial Narrow" pitchFamily="34" charset="0"/>
              </a:rPr>
              <a:t>XX</a:t>
            </a:r>
            <a:endParaRPr kumimoji="0" lang="zh-CN" altLang="en-US" sz="1400" b="0" i="0" u="none" strike="noStrike" kern="0" cap="none" spc="0" normalizeH="0" baseline="0" noProof="0" dirty="0">
              <a:ln>
                <a:noFill/>
              </a:ln>
              <a:solidFill>
                <a:srgbClr val="646464"/>
              </a:solidFill>
              <a:effectLst/>
              <a:uLnTx/>
              <a:uFillTx/>
              <a:latin typeface="+mj-ea"/>
              <a:ea typeface="+mj-ea"/>
              <a:cs typeface="Arial Narrow" pitchFamily="34" charset="0"/>
            </a:endParaRPr>
          </a:p>
        </p:txBody>
      </p:sp>
      <p:sp>
        <p:nvSpPr>
          <p:cNvPr id="46" name="Snip Diagonal Corner Rectangle 18">
            <a:extLst>
              <a:ext uri="{FF2B5EF4-FFF2-40B4-BE49-F238E27FC236}">
                <a16:creationId xmlns:a16="http://schemas.microsoft.com/office/drawing/2014/main" xmlns="" id="{BDD57D44-37A3-4C56-982C-93C8D424F8B3}"/>
              </a:ext>
            </a:extLst>
          </p:cNvPr>
          <p:cNvSpPr/>
          <p:nvPr/>
        </p:nvSpPr>
        <p:spPr>
          <a:xfrm>
            <a:off x="6251619" y="3346110"/>
            <a:ext cx="2348886" cy="439730"/>
          </a:xfrm>
          <a:prstGeom prst="roundRect">
            <a:avLst/>
          </a:prstGeom>
          <a:gradFill flip="none" rotWithShape="1">
            <a:gsLst>
              <a:gs pos="0">
                <a:schemeClr val="accent5"/>
              </a:gs>
              <a:gs pos="100000">
                <a:schemeClr val="accent1">
                  <a:alpha val="0"/>
                </a:schemeClr>
              </a:gs>
            </a:gsLst>
            <a:path path="circle">
              <a:fillToRect l="50000" t="50000" r="50000" b="50000"/>
            </a:path>
            <a:tileRect/>
          </a:gradFill>
          <a:ln w="19050" cap="flat" cmpd="sng" algn="ctr">
            <a:noFill/>
            <a:prstDash val="solid"/>
          </a:ln>
          <a:effectLst/>
        </p:spPr>
        <p:txBody>
          <a:bodyPr lIns="91440" tIns="0" rIns="0" bIns="0" rtlCol="0" anchor="ctr" anchorCtr="0">
            <a:noAutofit/>
          </a:bodyPr>
          <a:lstStyle/>
          <a:p>
            <a:pPr algn="ctr"/>
            <a:r>
              <a:rPr lang="zh-CN" altLang="en-US" sz="1600" kern="0" dirty="0">
                <a:solidFill>
                  <a:schemeClr val="accent4"/>
                </a:solidFill>
                <a:latin typeface="+mj-ea"/>
                <a:ea typeface="+mj-ea"/>
              </a:rPr>
              <a:t>环保</a:t>
            </a:r>
          </a:p>
        </p:txBody>
      </p:sp>
      <p:sp>
        <p:nvSpPr>
          <p:cNvPr id="43" name="TextBox 20">
            <a:extLst>
              <a:ext uri="{FF2B5EF4-FFF2-40B4-BE49-F238E27FC236}">
                <a16:creationId xmlns:a16="http://schemas.microsoft.com/office/drawing/2014/main" xmlns="" id="{272F6785-8584-4412-947E-F46FBC938CEB}"/>
              </a:ext>
            </a:extLst>
          </p:cNvPr>
          <p:cNvSpPr txBox="1">
            <a:spLocks/>
          </p:cNvSpPr>
          <p:nvPr/>
        </p:nvSpPr>
        <p:spPr>
          <a:xfrm>
            <a:off x="8912131" y="3889854"/>
            <a:ext cx="2348886" cy="198351"/>
          </a:xfrm>
          <a:prstGeom prst="rect">
            <a:avLst/>
          </a:prstGeom>
          <a:noFill/>
          <a:ln w="9525">
            <a:noFill/>
          </a:ln>
        </p:spPr>
        <p:txBody>
          <a:bodyPr vert="horz" wrap="square" lIns="0" tIns="0" rIns="0" bIns="0" rtlCol="0" anchor="ctr" anchorCtr="0">
            <a:spAutoFit/>
          </a:bodyPr>
          <a:lstStyle/>
          <a:p>
            <a:pPr marL="285750" marR="0" lvl="1" indent="-285750" defTabSz="914400" eaLnBrk="1" fontAlgn="base" latinLnBrk="0" hangingPunct="1">
              <a:lnSpc>
                <a:spcPct val="90000"/>
              </a:lnSpc>
              <a:spcBef>
                <a:spcPts val="400"/>
              </a:spcBef>
              <a:spcAft>
                <a:spcPct val="0"/>
              </a:spcAft>
              <a:buClrTx/>
              <a:buSzPct val="100000"/>
              <a:buFont typeface="Arial" panose="020B0604020202020204" pitchFamily="34" charset="0"/>
              <a:buChar char="•"/>
              <a:tabLst/>
              <a:defRPr/>
            </a:pPr>
            <a:r>
              <a:rPr kumimoji="0" lang="en-US" altLang="zh-CN" sz="1400" b="0" i="0" u="none" strike="noStrike" kern="0" cap="none" spc="0" normalizeH="0" baseline="0" noProof="0" dirty="0">
                <a:ln>
                  <a:noFill/>
                </a:ln>
                <a:solidFill>
                  <a:srgbClr val="646464"/>
                </a:solidFill>
                <a:effectLst/>
                <a:uLnTx/>
                <a:uFillTx/>
                <a:latin typeface="+mj-ea"/>
                <a:ea typeface="+mj-ea"/>
                <a:cs typeface="Arial Narrow" pitchFamily="34" charset="0"/>
              </a:rPr>
              <a:t>XX</a:t>
            </a:r>
            <a:endParaRPr kumimoji="0" lang="zh-CN" altLang="en-US" sz="1400" b="0" i="0" u="none" strike="noStrike" kern="0" cap="none" spc="0" normalizeH="0" baseline="0" noProof="0" dirty="0">
              <a:ln>
                <a:noFill/>
              </a:ln>
              <a:solidFill>
                <a:srgbClr val="646464"/>
              </a:solidFill>
              <a:effectLst/>
              <a:uLnTx/>
              <a:uFillTx/>
              <a:latin typeface="+mj-ea"/>
              <a:ea typeface="+mj-ea"/>
              <a:cs typeface="Arial Narrow" pitchFamily="34" charset="0"/>
            </a:endParaRPr>
          </a:p>
        </p:txBody>
      </p:sp>
      <p:sp>
        <p:nvSpPr>
          <p:cNvPr id="44" name="Snip Diagonal Corner Rectangle 21">
            <a:extLst>
              <a:ext uri="{FF2B5EF4-FFF2-40B4-BE49-F238E27FC236}">
                <a16:creationId xmlns:a16="http://schemas.microsoft.com/office/drawing/2014/main" xmlns="" id="{84DC8EBA-4E33-4CB2-A125-9D901690CB54}"/>
              </a:ext>
            </a:extLst>
          </p:cNvPr>
          <p:cNvSpPr/>
          <p:nvPr/>
        </p:nvSpPr>
        <p:spPr>
          <a:xfrm>
            <a:off x="8912131" y="3346110"/>
            <a:ext cx="2348886" cy="439730"/>
          </a:xfrm>
          <a:prstGeom prst="roundRect">
            <a:avLst/>
          </a:prstGeom>
          <a:gradFill flip="none" rotWithShape="1">
            <a:gsLst>
              <a:gs pos="0">
                <a:schemeClr val="accent5"/>
              </a:gs>
              <a:gs pos="100000">
                <a:schemeClr val="accent1">
                  <a:alpha val="0"/>
                </a:schemeClr>
              </a:gs>
            </a:gsLst>
            <a:path path="circle">
              <a:fillToRect l="50000" t="50000" r="50000" b="50000"/>
            </a:path>
            <a:tileRect/>
          </a:gradFill>
          <a:ln w="19050" cap="flat" cmpd="sng" algn="ctr">
            <a:noFill/>
            <a:prstDash val="solid"/>
          </a:ln>
          <a:effectLst/>
        </p:spPr>
        <p:txBody>
          <a:bodyPr lIns="91440" tIns="0" rIns="0" bIns="0" rtlCol="0" anchor="ctr" anchorCtr="0">
            <a:noAutofit/>
          </a:bodyPr>
          <a:lstStyle/>
          <a:p>
            <a:pPr algn="ctr"/>
            <a:r>
              <a:rPr lang="zh-CN" altLang="en-US" sz="1600" kern="0" dirty="0">
                <a:solidFill>
                  <a:schemeClr val="accent4"/>
                </a:solidFill>
                <a:latin typeface="+mj-ea"/>
                <a:ea typeface="+mj-ea"/>
              </a:rPr>
              <a:t>自然</a:t>
            </a:r>
          </a:p>
        </p:txBody>
      </p:sp>
      <p:cxnSp>
        <p:nvCxnSpPr>
          <p:cNvPr id="40" name="Straight Connector 6">
            <a:extLst>
              <a:ext uri="{FF2B5EF4-FFF2-40B4-BE49-F238E27FC236}">
                <a16:creationId xmlns:a16="http://schemas.microsoft.com/office/drawing/2014/main" xmlns="" id="{52A2248B-B83F-4F47-A127-398F6C76E135}"/>
              </a:ext>
            </a:extLst>
          </p:cNvPr>
          <p:cNvCxnSpPr/>
          <p:nvPr/>
        </p:nvCxnSpPr>
        <p:spPr>
          <a:xfrm flipV="1">
            <a:off x="3435295" y="3849308"/>
            <a:ext cx="0" cy="2075412"/>
          </a:xfrm>
          <a:prstGeom prst="line">
            <a:avLst/>
          </a:prstGeom>
          <a:noFill/>
          <a:ln w="9525" cap="flat" cmpd="sng" algn="ctr">
            <a:solidFill>
              <a:schemeClr val="accent5"/>
            </a:solidFill>
            <a:prstDash val="sysDot"/>
            <a:tailEnd type="none"/>
          </a:ln>
          <a:effectLst/>
        </p:spPr>
      </p:cxnSp>
      <p:cxnSp>
        <p:nvCxnSpPr>
          <p:cNvPr id="41" name="Straight Connector 22">
            <a:extLst>
              <a:ext uri="{FF2B5EF4-FFF2-40B4-BE49-F238E27FC236}">
                <a16:creationId xmlns:a16="http://schemas.microsoft.com/office/drawing/2014/main" xmlns="" id="{3F632916-3130-46DA-81FE-C632BBF4B0E3}"/>
              </a:ext>
            </a:extLst>
          </p:cNvPr>
          <p:cNvCxnSpPr/>
          <p:nvPr/>
        </p:nvCxnSpPr>
        <p:spPr>
          <a:xfrm flipV="1">
            <a:off x="6095806" y="3849308"/>
            <a:ext cx="0" cy="2075412"/>
          </a:xfrm>
          <a:prstGeom prst="line">
            <a:avLst/>
          </a:prstGeom>
          <a:noFill/>
          <a:ln w="9525" cap="flat" cmpd="sng" algn="ctr">
            <a:solidFill>
              <a:schemeClr val="accent5"/>
            </a:solidFill>
            <a:prstDash val="sysDot"/>
            <a:tailEnd type="none"/>
          </a:ln>
          <a:effectLst/>
        </p:spPr>
      </p:cxnSp>
      <p:cxnSp>
        <p:nvCxnSpPr>
          <p:cNvPr id="42" name="Straight Connector 23">
            <a:extLst>
              <a:ext uri="{FF2B5EF4-FFF2-40B4-BE49-F238E27FC236}">
                <a16:creationId xmlns:a16="http://schemas.microsoft.com/office/drawing/2014/main" xmlns="" id="{A8D89112-A305-4CF7-B978-5417776E9B67}"/>
              </a:ext>
            </a:extLst>
          </p:cNvPr>
          <p:cNvCxnSpPr/>
          <p:nvPr/>
        </p:nvCxnSpPr>
        <p:spPr>
          <a:xfrm flipV="1">
            <a:off x="8756317" y="3849308"/>
            <a:ext cx="0" cy="2075412"/>
          </a:xfrm>
          <a:prstGeom prst="line">
            <a:avLst/>
          </a:prstGeom>
          <a:noFill/>
          <a:ln w="9525" cap="flat" cmpd="sng" algn="ctr">
            <a:solidFill>
              <a:schemeClr val="accent5"/>
            </a:solidFill>
            <a:prstDash val="sysDot"/>
            <a:tailEnd type="none"/>
          </a:ln>
          <a:effectLst/>
        </p:spPr>
      </p:cxnSp>
      <p:sp>
        <p:nvSpPr>
          <p:cNvPr id="51" name="TextBox 25">
            <a:extLst>
              <a:ext uri="{FF2B5EF4-FFF2-40B4-BE49-F238E27FC236}">
                <a16:creationId xmlns:a16="http://schemas.microsoft.com/office/drawing/2014/main" xmlns="" id="{34CC4D55-F0C7-4610-97E1-DA841BDFC696}"/>
              </a:ext>
            </a:extLst>
          </p:cNvPr>
          <p:cNvSpPr txBox="1">
            <a:spLocks/>
          </p:cNvSpPr>
          <p:nvPr/>
        </p:nvSpPr>
        <p:spPr>
          <a:xfrm>
            <a:off x="2561768" y="2352951"/>
            <a:ext cx="7168638" cy="255024"/>
          </a:xfrm>
          <a:prstGeom prst="rect">
            <a:avLst/>
          </a:prstGeom>
          <a:noFill/>
          <a:ln w="9525">
            <a:noFill/>
          </a:ln>
        </p:spPr>
        <p:txBody>
          <a:bodyPr vert="horz" wrap="square" lIns="0" tIns="0" rIns="0" bIns="0" rtlCol="0" anchor="ctr" anchorCtr="0">
            <a:spAutoFit/>
          </a:bodyPr>
          <a:lstStyle/>
          <a:p>
            <a:pPr marL="0" lvl="1" algn="ctr" fontAlgn="base">
              <a:lnSpc>
                <a:spcPct val="90000"/>
              </a:lnSpc>
              <a:spcBef>
                <a:spcPts val="400"/>
              </a:spcBef>
              <a:spcAft>
                <a:spcPct val="0"/>
              </a:spcAft>
              <a:buSzPct val="100000"/>
            </a:pPr>
            <a:r>
              <a:rPr lang="zh-CN" altLang="en-US" dirty="0">
                <a:solidFill>
                  <a:schemeClr val="accent4"/>
                </a:solidFill>
                <a:latin typeface="+mj-ea"/>
                <a:ea typeface="+mj-ea"/>
                <a:cs typeface="Arial Narrow" pitchFamily="34" charset="0"/>
              </a:rPr>
              <a:t>创新、健康、环保、自然</a:t>
            </a:r>
          </a:p>
        </p:txBody>
      </p:sp>
    </p:spTree>
    <p:extLst>
      <p:ext uri="{BB962C8B-B14F-4D97-AF65-F5344CB8AC3E}">
        <p14:creationId xmlns:p14="http://schemas.microsoft.com/office/powerpoint/2010/main" val="18703803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xmlns="" id="{1CE3FF3E-95AB-447E-9E85-00D4BAB4C03D}"/>
              </a:ext>
            </a:extLst>
          </p:cNvPr>
          <p:cNvSpPr>
            <a:spLocks noGrp="1"/>
          </p:cNvSpPr>
          <p:nvPr>
            <p:ph type="body" sz="quarter" idx="12"/>
          </p:nvPr>
        </p:nvSpPr>
        <p:spPr/>
        <p:txBody>
          <a:bodyPr/>
          <a:lstStyle/>
          <a:p>
            <a:r>
              <a:rPr lang="zh-CN" altLang="en-US" dirty="0"/>
              <a:t>荣誉</a:t>
            </a:r>
            <a:endParaRPr lang="de-DE" dirty="0"/>
          </a:p>
        </p:txBody>
      </p:sp>
      <p:sp>
        <p:nvSpPr>
          <p:cNvPr id="7" name="Content Placeholder 6">
            <a:extLst>
              <a:ext uri="{FF2B5EF4-FFF2-40B4-BE49-F238E27FC236}">
                <a16:creationId xmlns:a16="http://schemas.microsoft.com/office/drawing/2014/main" xmlns="" id="{9A5C327D-C21D-4ADD-95F0-775C9A3A78E0}"/>
              </a:ext>
            </a:extLst>
          </p:cNvPr>
          <p:cNvSpPr>
            <a:spLocks noGrp="1"/>
          </p:cNvSpPr>
          <p:nvPr>
            <p:ph sz="quarter" idx="15"/>
          </p:nvPr>
        </p:nvSpPr>
        <p:spPr/>
        <p:txBody>
          <a:bodyPr/>
          <a:lstStyle/>
          <a:p>
            <a:endParaRPr lang="de-DE"/>
          </a:p>
        </p:txBody>
      </p:sp>
      <p:sp>
        <p:nvSpPr>
          <p:cNvPr id="64" name="矩形: 圆角 63">
            <a:extLst>
              <a:ext uri="{FF2B5EF4-FFF2-40B4-BE49-F238E27FC236}">
                <a16:creationId xmlns:a16="http://schemas.microsoft.com/office/drawing/2014/main" xmlns="" id="{F6BEDB55-8A7E-4026-A3D5-0ADD24C14DE0}"/>
              </a:ext>
            </a:extLst>
          </p:cNvPr>
          <p:cNvSpPr/>
          <p:nvPr/>
        </p:nvSpPr>
        <p:spPr>
          <a:xfrm>
            <a:off x="695326" y="1824717"/>
            <a:ext cx="4540818" cy="1835291"/>
          </a:xfrm>
          <a:prstGeom prst="roundRect">
            <a:avLst>
              <a:gd name="adj" fmla="val 9121"/>
            </a:avLst>
          </a:prstGeom>
          <a:gradFill>
            <a:gsLst>
              <a:gs pos="0">
                <a:schemeClr val="accent1">
                  <a:lumMod val="110000"/>
                  <a:satMod val="105000"/>
                  <a:tint val="67000"/>
                  <a:alpha val="0"/>
                </a:schemeClr>
              </a:gs>
              <a:gs pos="100000">
                <a:schemeClr val="accent1">
                  <a:lumMod val="105000"/>
                  <a:satMod val="109000"/>
                  <a:tint val="81000"/>
                  <a:alpha val="70000"/>
                </a:schemeClr>
              </a:gs>
            </a:gsLst>
          </a:gra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dirty="0"/>
              <a:t>荣获国家产品技术专利奖项</a:t>
            </a:r>
          </a:p>
        </p:txBody>
      </p:sp>
      <p:sp>
        <p:nvSpPr>
          <p:cNvPr id="74" name="矩形: 圆角 73">
            <a:extLst>
              <a:ext uri="{FF2B5EF4-FFF2-40B4-BE49-F238E27FC236}">
                <a16:creationId xmlns:a16="http://schemas.microsoft.com/office/drawing/2014/main" xmlns="" id="{F70663EC-C20B-4595-A988-FAA9E66CA558}"/>
              </a:ext>
            </a:extLst>
          </p:cNvPr>
          <p:cNvSpPr/>
          <p:nvPr/>
        </p:nvSpPr>
        <p:spPr>
          <a:xfrm>
            <a:off x="695326" y="4217046"/>
            <a:ext cx="4540818" cy="1835291"/>
          </a:xfrm>
          <a:prstGeom prst="roundRect">
            <a:avLst>
              <a:gd name="adj" fmla="val 9121"/>
            </a:avLst>
          </a:prstGeom>
          <a:gradFill>
            <a:gsLst>
              <a:gs pos="0">
                <a:schemeClr val="accent1">
                  <a:lumMod val="110000"/>
                  <a:satMod val="105000"/>
                  <a:tint val="67000"/>
                  <a:alpha val="0"/>
                </a:schemeClr>
              </a:gs>
              <a:gs pos="100000">
                <a:schemeClr val="accent1">
                  <a:lumMod val="105000"/>
                  <a:satMod val="109000"/>
                  <a:tint val="81000"/>
                  <a:alpha val="70000"/>
                </a:schemeClr>
              </a:gs>
            </a:gsLst>
          </a:gra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a:t>荣获国家产品技术专利奖项</a:t>
            </a:r>
            <a:endParaRPr lang="zh-CN" altLang="en-US" dirty="0"/>
          </a:p>
        </p:txBody>
      </p:sp>
      <p:sp>
        <p:nvSpPr>
          <p:cNvPr id="82" name="矩形: 圆角 81">
            <a:extLst>
              <a:ext uri="{FF2B5EF4-FFF2-40B4-BE49-F238E27FC236}">
                <a16:creationId xmlns:a16="http://schemas.microsoft.com/office/drawing/2014/main" xmlns="" id="{EE1F658C-4E55-423F-A7F5-38C34816D632}"/>
              </a:ext>
            </a:extLst>
          </p:cNvPr>
          <p:cNvSpPr/>
          <p:nvPr/>
        </p:nvSpPr>
        <p:spPr>
          <a:xfrm>
            <a:off x="6955857" y="1824717"/>
            <a:ext cx="4540818" cy="1835291"/>
          </a:xfrm>
          <a:prstGeom prst="roundRect">
            <a:avLst>
              <a:gd name="adj" fmla="val 9121"/>
            </a:avLst>
          </a:prstGeom>
          <a:gradFill>
            <a:gsLst>
              <a:gs pos="0">
                <a:schemeClr val="accent1">
                  <a:lumMod val="110000"/>
                  <a:satMod val="105000"/>
                  <a:tint val="67000"/>
                  <a:alpha val="0"/>
                </a:schemeClr>
              </a:gs>
              <a:gs pos="100000">
                <a:schemeClr val="accent1">
                  <a:lumMod val="105000"/>
                  <a:satMod val="109000"/>
                  <a:tint val="81000"/>
                  <a:alpha val="70000"/>
                </a:schemeClr>
              </a:gs>
            </a:gsLst>
          </a:gra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a:t>荣获国家产品技术专利奖项</a:t>
            </a:r>
            <a:endParaRPr lang="zh-CN" altLang="en-US" dirty="0"/>
          </a:p>
        </p:txBody>
      </p:sp>
      <p:sp>
        <p:nvSpPr>
          <p:cNvPr id="90" name="矩形: 圆角 89">
            <a:extLst>
              <a:ext uri="{FF2B5EF4-FFF2-40B4-BE49-F238E27FC236}">
                <a16:creationId xmlns:a16="http://schemas.microsoft.com/office/drawing/2014/main" xmlns="" id="{5CB58AE5-65D1-4D5C-BD4E-2A9A956A553B}"/>
              </a:ext>
            </a:extLst>
          </p:cNvPr>
          <p:cNvSpPr/>
          <p:nvPr/>
        </p:nvSpPr>
        <p:spPr>
          <a:xfrm>
            <a:off x="6955857" y="4217046"/>
            <a:ext cx="4540818" cy="1835291"/>
          </a:xfrm>
          <a:prstGeom prst="roundRect">
            <a:avLst>
              <a:gd name="adj" fmla="val 9121"/>
            </a:avLst>
          </a:prstGeom>
          <a:gradFill>
            <a:gsLst>
              <a:gs pos="0">
                <a:schemeClr val="accent1">
                  <a:lumMod val="110000"/>
                  <a:satMod val="105000"/>
                  <a:tint val="67000"/>
                  <a:alpha val="0"/>
                </a:schemeClr>
              </a:gs>
              <a:gs pos="100000">
                <a:schemeClr val="accent1">
                  <a:lumMod val="105000"/>
                  <a:satMod val="109000"/>
                  <a:tint val="81000"/>
                  <a:alpha val="70000"/>
                </a:schemeClr>
              </a:gs>
            </a:gsLst>
          </a:gradFill>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zh-CN" altLang="en-US"/>
              <a:t>荣获国家产品技术专利奖项</a:t>
            </a:r>
            <a:endParaRPr lang="zh-CN" altLang="en-US" dirty="0"/>
          </a:p>
        </p:txBody>
      </p:sp>
      <p:sp>
        <p:nvSpPr>
          <p:cNvPr id="36" name="Freeform: Shape 35">
            <a:extLst>
              <a:ext uri="{FF2B5EF4-FFF2-40B4-BE49-F238E27FC236}">
                <a16:creationId xmlns:a16="http://schemas.microsoft.com/office/drawing/2014/main" xmlns="" id="{9F4F72FD-5D63-41BF-BAD3-485E1A576530}"/>
              </a:ext>
            </a:extLst>
          </p:cNvPr>
          <p:cNvSpPr/>
          <p:nvPr/>
        </p:nvSpPr>
        <p:spPr>
          <a:xfrm flipV="1">
            <a:off x="723945" y="1798030"/>
            <a:ext cx="1781130" cy="8079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rgbClr val="7F7F7F"/>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37" name="Freeform: Shape 36">
            <a:extLst>
              <a:ext uri="{FF2B5EF4-FFF2-40B4-BE49-F238E27FC236}">
                <a16:creationId xmlns:a16="http://schemas.microsoft.com/office/drawing/2014/main" xmlns="" id="{BAF30CB1-E9F1-4C3C-BD75-BD6415AD465E}"/>
              </a:ext>
            </a:extLst>
          </p:cNvPr>
          <p:cNvSpPr/>
          <p:nvPr/>
        </p:nvSpPr>
        <p:spPr>
          <a:xfrm flipH="1" flipV="1">
            <a:off x="3424305" y="1798030"/>
            <a:ext cx="1781130" cy="8079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rgbClr val="7F7F7F"/>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38" name="Freeform: Shape 37">
            <a:extLst>
              <a:ext uri="{FF2B5EF4-FFF2-40B4-BE49-F238E27FC236}">
                <a16:creationId xmlns:a16="http://schemas.microsoft.com/office/drawing/2014/main" xmlns="" id="{4D5AD9D0-14D0-40AA-A66A-FD6A53896455}"/>
              </a:ext>
            </a:extLst>
          </p:cNvPr>
          <p:cNvSpPr/>
          <p:nvPr/>
        </p:nvSpPr>
        <p:spPr>
          <a:xfrm flipV="1">
            <a:off x="723945" y="4238041"/>
            <a:ext cx="1781130" cy="8079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rgbClr val="7F7F7F"/>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39" name="Freeform: Shape 38">
            <a:extLst>
              <a:ext uri="{FF2B5EF4-FFF2-40B4-BE49-F238E27FC236}">
                <a16:creationId xmlns:a16="http://schemas.microsoft.com/office/drawing/2014/main" xmlns="" id="{EBA9CA17-56B5-4DFD-8295-8889F1FBB412}"/>
              </a:ext>
            </a:extLst>
          </p:cNvPr>
          <p:cNvSpPr/>
          <p:nvPr/>
        </p:nvSpPr>
        <p:spPr>
          <a:xfrm flipH="1" flipV="1">
            <a:off x="3424305" y="4238041"/>
            <a:ext cx="1781130" cy="8079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rgbClr val="7F7F7F"/>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0" name="Freeform: Shape 39">
            <a:extLst>
              <a:ext uri="{FF2B5EF4-FFF2-40B4-BE49-F238E27FC236}">
                <a16:creationId xmlns:a16="http://schemas.microsoft.com/office/drawing/2014/main" xmlns="" id="{A4AE3FED-6E04-42F9-B01D-40AD173986DD}"/>
              </a:ext>
            </a:extLst>
          </p:cNvPr>
          <p:cNvSpPr/>
          <p:nvPr/>
        </p:nvSpPr>
        <p:spPr>
          <a:xfrm flipV="1">
            <a:off x="6986565" y="1798030"/>
            <a:ext cx="1781130" cy="8079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rgbClr val="7F7F7F"/>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1" name="Freeform: Shape 40">
            <a:extLst>
              <a:ext uri="{FF2B5EF4-FFF2-40B4-BE49-F238E27FC236}">
                <a16:creationId xmlns:a16="http://schemas.microsoft.com/office/drawing/2014/main" xmlns="" id="{9AB4B5DA-EEA2-47B5-A234-BAAC5C567190}"/>
              </a:ext>
            </a:extLst>
          </p:cNvPr>
          <p:cNvSpPr/>
          <p:nvPr/>
        </p:nvSpPr>
        <p:spPr>
          <a:xfrm flipH="1" flipV="1">
            <a:off x="9686925" y="1798030"/>
            <a:ext cx="1781130" cy="8079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rgbClr val="7F7F7F"/>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2" name="Freeform: Shape 41">
            <a:extLst>
              <a:ext uri="{FF2B5EF4-FFF2-40B4-BE49-F238E27FC236}">
                <a16:creationId xmlns:a16="http://schemas.microsoft.com/office/drawing/2014/main" xmlns="" id="{C5E411C3-B5EE-49DB-ABEB-DABD2AC395DF}"/>
              </a:ext>
            </a:extLst>
          </p:cNvPr>
          <p:cNvSpPr/>
          <p:nvPr/>
        </p:nvSpPr>
        <p:spPr>
          <a:xfrm flipV="1">
            <a:off x="6986565" y="4238041"/>
            <a:ext cx="1781130" cy="8079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rgbClr val="7F7F7F"/>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43" name="Freeform: Shape 42">
            <a:extLst>
              <a:ext uri="{FF2B5EF4-FFF2-40B4-BE49-F238E27FC236}">
                <a16:creationId xmlns:a16="http://schemas.microsoft.com/office/drawing/2014/main" xmlns="" id="{16C9F6AC-44FD-488B-A683-5CD76213BF50}"/>
              </a:ext>
            </a:extLst>
          </p:cNvPr>
          <p:cNvSpPr/>
          <p:nvPr/>
        </p:nvSpPr>
        <p:spPr>
          <a:xfrm flipH="1" flipV="1">
            <a:off x="9686925" y="4238041"/>
            <a:ext cx="1781130" cy="8079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38100" cap="rnd">
            <a:solidFill>
              <a:srgbClr val="7F7F7F"/>
            </a:solidFill>
            <a:prstDash val="solid"/>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grpSp>
        <p:nvGrpSpPr>
          <p:cNvPr id="20" name="Group 19">
            <a:extLst>
              <a:ext uri="{FF2B5EF4-FFF2-40B4-BE49-F238E27FC236}">
                <a16:creationId xmlns:a16="http://schemas.microsoft.com/office/drawing/2014/main" xmlns="" id="{D73CE306-0766-49BB-911F-5E2C5EB23FAC}"/>
              </a:ext>
            </a:extLst>
          </p:cNvPr>
          <p:cNvGrpSpPr/>
          <p:nvPr/>
        </p:nvGrpSpPr>
        <p:grpSpPr>
          <a:xfrm>
            <a:off x="2601091" y="1459014"/>
            <a:ext cx="729287" cy="731406"/>
            <a:chOff x="2601091" y="1459014"/>
            <a:chExt cx="729287" cy="731406"/>
          </a:xfrm>
        </p:grpSpPr>
        <p:grpSp>
          <p:nvGrpSpPr>
            <p:cNvPr id="54" name="Group 64">
              <a:extLst>
                <a:ext uri="{FF2B5EF4-FFF2-40B4-BE49-F238E27FC236}">
                  <a16:creationId xmlns:a16="http://schemas.microsoft.com/office/drawing/2014/main" xmlns="" id="{50C1DB37-8472-4AB7-94E9-221A6012D940}"/>
                </a:ext>
              </a:extLst>
            </p:cNvPr>
            <p:cNvGrpSpPr/>
            <p:nvPr/>
          </p:nvGrpSpPr>
          <p:grpSpPr>
            <a:xfrm>
              <a:off x="2601091" y="1459014"/>
              <a:ext cx="729287" cy="731406"/>
              <a:chOff x="9142158" y="4811941"/>
              <a:chExt cx="894187" cy="896786"/>
            </a:xfrm>
            <a:solidFill>
              <a:schemeClr val="accent3"/>
            </a:solidFill>
          </p:grpSpPr>
          <p:sp>
            <p:nvSpPr>
              <p:cNvPr id="58" name="Freeform 7">
                <a:extLst>
                  <a:ext uri="{FF2B5EF4-FFF2-40B4-BE49-F238E27FC236}">
                    <a16:creationId xmlns:a16="http://schemas.microsoft.com/office/drawing/2014/main" xmlns="" id="{F3EDDD48-BA94-40A6-9769-F6BA59A12C5B}"/>
                  </a:ext>
                </a:extLst>
              </p:cNvPr>
              <p:cNvSpPr>
                <a:spLocks noEditPoints="1"/>
              </p:cNvSpPr>
              <p:nvPr/>
            </p:nvSpPr>
            <p:spPr bwMode="auto">
              <a:xfrm>
                <a:off x="9142158" y="4811941"/>
                <a:ext cx="894187" cy="896786"/>
              </a:xfrm>
              <a:custGeom>
                <a:avLst/>
                <a:gdLst>
                  <a:gd name="T0" fmla="*/ 4160 w 4219"/>
                  <a:gd name="T1" fmla="*/ 1856 h 4231"/>
                  <a:gd name="T2" fmla="*/ 4119 w 4219"/>
                  <a:gd name="T3" fmla="*/ 2543 h 4231"/>
                  <a:gd name="T4" fmla="*/ 3855 w 4219"/>
                  <a:gd name="T5" fmla="*/ 3194 h 4231"/>
                  <a:gd name="T6" fmla="*/ 3380 w 4219"/>
                  <a:gd name="T7" fmla="*/ 3733 h 4231"/>
                  <a:gd name="T8" fmla="*/ 2756 w 4219"/>
                  <a:gd name="T9" fmla="*/ 4070 h 4231"/>
                  <a:gd name="T10" fmla="*/ 2045 w 4219"/>
                  <a:gd name="T11" fmla="*/ 4177 h 4231"/>
                  <a:gd name="T12" fmla="*/ 1349 w 4219"/>
                  <a:gd name="T13" fmla="*/ 4029 h 4231"/>
                  <a:gd name="T14" fmla="*/ 755 w 4219"/>
                  <a:gd name="T15" fmla="*/ 3656 h 4231"/>
                  <a:gd name="T16" fmla="*/ 308 w 4219"/>
                  <a:gd name="T17" fmla="*/ 3094 h 4231"/>
                  <a:gd name="T18" fmla="*/ 86 w 4219"/>
                  <a:gd name="T19" fmla="*/ 2420 h 4231"/>
                  <a:gd name="T20" fmla="*/ 104 w 4219"/>
                  <a:gd name="T21" fmla="*/ 1702 h 4231"/>
                  <a:gd name="T22" fmla="*/ 368 w 4219"/>
                  <a:gd name="T23" fmla="*/ 1024 h 4231"/>
                  <a:gd name="T24" fmla="*/ 847 w 4219"/>
                  <a:gd name="T25" fmla="*/ 486 h 4231"/>
                  <a:gd name="T26" fmla="*/ 1476 w 4219"/>
                  <a:gd name="T27" fmla="*/ 152 h 4231"/>
                  <a:gd name="T28" fmla="*/ 2181 w 4219"/>
                  <a:gd name="T29" fmla="*/ 53 h 4231"/>
                  <a:gd name="T30" fmla="*/ 2876 w 4219"/>
                  <a:gd name="T31" fmla="*/ 201 h 4231"/>
                  <a:gd name="T32" fmla="*/ 3478 w 4219"/>
                  <a:gd name="T33" fmla="*/ 579 h 4231"/>
                  <a:gd name="T34" fmla="*/ 3923 w 4219"/>
                  <a:gd name="T35" fmla="*/ 1145 h 4231"/>
                  <a:gd name="T36" fmla="*/ 3937 w 4219"/>
                  <a:gd name="T37" fmla="*/ 1374 h 4231"/>
                  <a:gd name="T38" fmla="*/ 3586 w 4219"/>
                  <a:gd name="T39" fmla="*/ 853 h 4231"/>
                  <a:gd name="T40" fmla="*/ 3066 w 4219"/>
                  <a:gd name="T41" fmla="*/ 420 h 4231"/>
                  <a:gd name="T42" fmla="*/ 2437 w 4219"/>
                  <a:gd name="T43" fmla="*/ 197 h 4231"/>
                  <a:gd name="T44" fmla="*/ 1761 w 4219"/>
                  <a:gd name="T45" fmla="*/ 200 h 4231"/>
                  <a:gd name="T46" fmla="*/ 1137 w 4219"/>
                  <a:gd name="T47" fmla="*/ 435 h 4231"/>
                  <a:gd name="T48" fmla="*/ 622 w 4219"/>
                  <a:gd name="T49" fmla="*/ 872 h 4231"/>
                  <a:gd name="T50" fmla="*/ 295 w 4219"/>
                  <a:gd name="T51" fmla="*/ 1453 h 4231"/>
                  <a:gd name="T52" fmla="*/ 178 w 4219"/>
                  <a:gd name="T53" fmla="*/ 2117 h 4231"/>
                  <a:gd name="T54" fmla="*/ 294 w 4219"/>
                  <a:gd name="T55" fmla="*/ 2781 h 4231"/>
                  <a:gd name="T56" fmla="*/ 633 w 4219"/>
                  <a:gd name="T57" fmla="*/ 3375 h 4231"/>
                  <a:gd name="T58" fmla="*/ 1152 w 4219"/>
                  <a:gd name="T59" fmla="*/ 3808 h 4231"/>
                  <a:gd name="T60" fmla="*/ 1780 w 4219"/>
                  <a:gd name="T61" fmla="*/ 4031 h 4231"/>
                  <a:gd name="T62" fmla="*/ 2456 w 4219"/>
                  <a:gd name="T63" fmla="*/ 4030 h 4231"/>
                  <a:gd name="T64" fmla="*/ 3089 w 4219"/>
                  <a:gd name="T65" fmla="*/ 3797 h 4231"/>
                  <a:gd name="T66" fmla="*/ 3613 w 4219"/>
                  <a:gd name="T67" fmla="*/ 3354 h 4231"/>
                  <a:gd name="T68" fmla="*/ 3941 w 4219"/>
                  <a:gd name="T69" fmla="*/ 2759 h 4231"/>
                  <a:gd name="T70" fmla="*/ 4049 w 4219"/>
                  <a:gd name="T71" fmla="*/ 2092 h 4231"/>
                  <a:gd name="T72" fmla="*/ 3937 w 4219"/>
                  <a:gd name="T73" fmla="*/ 1374 h 4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19" h="4231">
                    <a:moveTo>
                      <a:pt x="4054" y="1413"/>
                    </a:moveTo>
                    <a:cubicBezTo>
                      <a:pt x="4020" y="1573"/>
                      <a:pt x="4065" y="1717"/>
                      <a:pt x="4160" y="1856"/>
                    </a:cubicBezTo>
                    <a:cubicBezTo>
                      <a:pt x="4219" y="1942"/>
                      <a:pt x="4218" y="2045"/>
                      <a:pt x="4167" y="2138"/>
                    </a:cubicBezTo>
                    <a:cubicBezTo>
                      <a:pt x="4097" y="2268"/>
                      <a:pt x="4083" y="2400"/>
                      <a:pt x="4119" y="2543"/>
                    </a:cubicBezTo>
                    <a:cubicBezTo>
                      <a:pt x="4149" y="2666"/>
                      <a:pt x="4117" y="2774"/>
                      <a:pt x="4019" y="2861"/>
                    </a:cubicBezTo>
                    <a:cubicBezTo>
                      <a:pt x="3920" y="2949"/>
                      <a:pt x="3865" y="3060"/>
                      <a:pt x="3855" y="3194"/>
                    </a:cubicBezTo>
                    <a:cubicBezTo>
                      <a:pt x="3845" y="3326"/>
                      <a:pt x="3778" y="3420"/>
                      <a:pt x="3655" y="3470"/>
                    </a:cubicBezTo>
                    <a:cubicBezTo>
                      <a:pt x="3527" y="3521"/>
                      <a:pt x="3437" y="3609"/>
                      <a:pt x="3380" y="3733"/>
                    </a:cubicBezTo>
                    <a:cubicBezTo>
                      <a:pt x="3326" y="3851"/>
                      <a:pt x="3233" y="3914"/>
                      <a:pt x="3104" y="3919"/>
                    </a:cubicBezTo>
                    <a:cubicBezTo>
                      <a:pt x="2966" y="3923"/>
                      <a:pt x="2851" y="3973"/>
                      <a:pt x="2756" y="4070"/>
                    </a:cubicBezTo>
                    <a:cubicBezTo>
                      <a:pt x="2665" y="4163"/>
                      <a:pt x="2556" y="4192"/>
                      <a:pt x="2433" y="4152"/>
                    </a:cubicBezTo>
                    <a:cubicBezTo>
                      <a:pt x="2299" y="4108"/>
                      <a:pt x="2172" y="4117"/>
                      <a:pt x="2045" y="4177"/>
                    </a:cubicBezTo>
                    <a:cubicBezTo>
                      <a:pt x="1931" y="4231"/>
                      <a:pt x="1821" y="4218"/>
                      <a:pt x="1722" y="4141"/>
                    </a:cubicBezTo>
                    <a:cubicBezTo>
                      <a:pt x="1612" y="4054"/>
                      <a:pt x="1489" y="4017"/>
                      <a:pt x="1349" y="4029"/>
                    </a:cubicBezTo>
                    <a:cubicBezTo>
                      <a:pt x="1216" y="4040"/>
                      <a:pt x="1116" y="3985"/>
                      <a:pt x="1046" y="3872"/>
                    </a:cubicBezTo>
                    <a:cubicBezTo>
                      <a:pt x="978" y="3762"/>
                      <a:pt x="881" y="3689"/>
                      <a:pt x="755" y="3656"/>
                    </a:cubicBezTo>
                    <a:cubicBezTo>
                      <a:pt x="623" y="3621"/>
                      <a:pt x="542" y="3538"/>
                      <a:pt x="514" y="3403"/>
                    </a:cubicBezTo>
                    <a:cubicBezTo>
                      <a:pt x="487" y="3273"/>
                      <a:pt x="418" y="3170"/>
                      <a:pt x="308" y="3094"/>
                    </a:cubicBezTo>
                    <a:cubicBezTo>
                      <a:pt x="199" y="3018"/>
                      <a:pt x="153" y="2914"/>
                      <a:pt x="172" y="2782"/>
                    </a:cubicBezTo>
                    <a:cubicBezTo>
                      <a:pt x="191" y="2650"/>
                      <a:pt x="163" y="2529"/>
                      <a:pt x="86" y="2420"/>
                    </a:cubicBezTo>
                    <a:cubicBezTo>
                      <a:pt x="7" y="2308"/>
                      <a:pt x="0" y="2192"/>
                      <a:pt x="64" y="2071"/>
                    </a:cubicBezTo>
                    <a:cubicBezTo>
                      <a:pt x="126" y="1953"/>
                      <a:pt x="140" y="1830"/>
                      <a:pt x="104" y="1702"/>
                    </a:cubicBezTo>
                    <a:cubicBezTo>
                      <a:pt x="67" y="1573"/>
                      <a:pt x="101" y="1464"/>
                      <a:pt x="199" y="1375"/>
                    </a:cubicBezTo>
                    <a:cubicBezTo>
                      <a:pt x="302" y="1280"/>
                      <a:pt x="357" y="1164"/>
                      <a:pt x="368" y="1024"/>
                    </a:cubicBezTo>
                    <a:cubicBezTo>
                      <a:pt x="377" y="903"/>
                      <a:pt x="442" y="814"/>
                      <a:pt x="553" y="768"/>
                    </a:cubicBezTo>
                    <a:cubicBezTo>
                      <a:pt x="690" y="712"/>
                      <a:pt x="785" y="620"/>
                      <a:pt x="847" y="486"/>
                    </a:cubicBezTo>
                    <a:cubicBezTo>
                      <a:pt x="898" y="377"/>
                      <a:pt x="991" y="317"/>
                      <a:pt x="1112" y="313"/>
                    </a:cubicBezTo>
                    <a:cubicBezTo>
                      <a:pt x="1257" y="309"/>
                      <a:pt x="1375" y="254"/>
                      <a:pt x="1476" y="152"/>
                    </a:cubicBezTo>
                    <a:cubicBezTo>
                      <a:pt x="1561" y="66"/>
                      <a:pt x="1668" y="41"/>
                      <a:pt x="1783" y="78"/>
                    </a:cubicBezTo>
                    <a:cubicBezTo>
                      <a:pt x="1920" y="122"/>
                      <a:pt x="2050" y="115"/>
                      <a:pt x="2181" y="53"/>
                    </a:cubicBezTo>
                    <a:cubicBezTo>
                      <a:pt x="2290" y="0"/>
                      <a:pt x="2399" y="13"/>
                      <a:pt x="2494" y="87"/>
                    </a:cubicBezTo>
                    <a:cubicBezTo>
                      <a:pt x="2608" y="176"/>
                      <a:pt x="2732" y="214"/>
                      <a:pt x="2876" y="201"/>
                    </a:cubicBezTo>
                    <a:cubicBezTo>
                      <a:pt x="3000" y="189"/>
                      <a:pt x="3099" y="241"/>
                      <a:pt x="3166" y="347"/>
                    </a:cubicBezTo>
                    <a:cubicBezTo>
                      <a:pt x="3240" y="466"/>
                      <a:pt x="3342" y="543"/>
                      <a:pt x="3478" y="579"/>
                    </a:cubicBezTo>
                    <a:cubicBezTo>
                      <a:pt x="3599" y="610"/>
                      <a:pt x="3677" y="691"/>
                      <a:pt x="3702" y="813"/>
                    </a:cubicBezTo>
                    <a:cubicBezTo>
                      <a:pt x="3732" y="954"/>
                      <a:pt x="3804" y="1063"/>
                      <a:pt x="3923" y="1145"/>
                    </a:cubicBezTo>
                    <a:cubicBezTo>
                      <a:pt x="4014" y="1207"/>
                      <a:pt x="4052" y="1298"/>
                      <a:pt x="4054" y="1413"/>
                    </a:cubicBezTo>
                    <a:close/>
                    <a:moveTo>
                      <a:pt x="3937" y="1374"/>
                    </a:moveTo>
                    <a:cubicBezTo>
                      <a:pt x="3913" y="1341"/>
                      <a:pt x="3883" y="1275"/>
                      <a:pt x="3834" y="1236"/>
                    </a:cubicBezTo>
                    <a:cubicBezTo>
                      <a:pt x="3707" y="1134"/>
                      <a:pt x="3618" y="1013"/>
                      <a:pt x="3586" y="853"/>
                    </a:cubicBezTo>
                    <a:cubicBezTo>
                      <a:pt x="3570" y="770"/>
                      <a:pt x="3522" y="716"/>
                      <a:pt x="3440" y="695"/>
                    </a:cubicBezTo>
                    <a:cubicBezTo>
                      <a:pt x="3278" y="654"/>
                      <a:pt x="3154" y="561"/>
                      <a:pt x="3066" y="420"/>
                    </a:cubicBezTo>
                    <a:cubicBezTo>
                      <a:pt x="3021" y="348"/>
                      <a:pt x="2959" y="316"/>
                      <a:pt x="2874" y="324"/>
                    </a:cubicBezTo>
                    <a:cubicBezTo>
                      <a:pt x="2711" y="340"/>
                      <a:pt x="2565" y="297"/>
                      <a:pt x="2437" y="197"/>
                    </a:cubicBezTo>
                    <a:cubicBezTo>
                      <a:pt x="2367" y="142"/>
                      <a:pt x="2295" y="134"/>
                      <a:pt x="2215" y="172"/>
                    </a:cubicBezTo>
                    <a:cubicBezTo>
                      <a:pt x="2068" y="241"/>
                      <a:pt x="1916" y="251"/>
                      <a:pt x="1761" y="200"/>
                    </a:cubicBezTo>
                    <a:cubicBezTo>
                      <a:pt x="1677" y="172"/>
                      <a:pt x="1607" y="191"/>
                      <a:pt x="1545" y="255"/>
                    </a:cubicBezTo>
                    <a:cubicBezTo>
                      <a:pt x="1434" y="371"/>
                      <a:pt x="1295" y="429"/>
                      <a:pt x="1137" y="435"/>
                    </a:cubicBezTo>
                    <a:cubicBezTo>
                      <a:pt x="1043" y="439"/>
                      <a:pt x="983" y="480"/>
                      <a:pt x="945" y="564"/>
                    </a:cubicBezTo>
                    <a:cubicBezTo>
                      <a:pt x="878" y="709"/>
                      <a:pt x="769" y="813"/>
                      <a:pt x="622" y="872"/>
                    </a:cubicBezTo>
                    <a:cubicBezTo>
                      <a:pt x="534" y="907"/>
                      <a:pt x="492" y="969"/>
                      <a:pt x="485" y="1060"/>
                    </a:cubicBezTo>
                    <a:cubicBezTo>
                      <a:pt x="474" y="1216"/>
                      <a:pt x="409" y="1348"/>
                      <a:pt x="295" y="1453"/>
                    </a:cubicBezTo>
                    <a:cubicBezTo>
                      <a:pt x="220" y="1521"/>
                      <a:pt x="201" y="1594"/>
                      <a:pt x="227" y="1691"/>
                    </a:cubicBezTo>
                    <a:cubicBezTo>
                      <a:pt x="265" y="1837"/>
                      <a:pt x="251" y="1983"/>
                      <a:pt x="178" y="2117"/>
                    </a:cubicBezTo>
                    <a:cubicBezTo>
                      <a:pt x="132" y="2202"/>
                      <a:pt x="135" y="2276"/>
                      <a:pt x="191" y="2356"/>
                    </a:cubicBezTo>
                    <a:cubicBezTo>
                      <a:pt x="281" y="2483"/>
                      <a:pt x="316" y="2627"/>
                      <a:pt x="294" y="2781"/>
                    </a:cubicBezTo>
                    <a:cubicBezTo>
                      <a:pt x="281" y="2876"/>
                      <a:pt x="309" y="2946"/>
                      <a:pt x="389" y="3001"/>
                    </a:cubicBezTo>
                    <a:cubicBezTo>
                      <a:pt x="520" y="3092"/>
                      <a:pt x="601" y="3219"/>
                      <a:pt x="633" y="3375"/>
                    </a:cubicBezTo>
                    <a:cubicBezTo>
                      <a:pt x="651" y="3462"/>
                      <a:pt x="700" y="3514"/>
                      <a:pt x="786" y="3537"/>
                    </a:cubicBezTo>
                    <a:cubicBezTo>
                      <a:pt x="943" y="3578"/>
                      <a:pt x="1066" y="3669"/>
                      <a:pt x="1152" y="3808"/>
                    </a:cubicBezTo>
                    <a:cubicBezTo>
                      <a:pt x="1198" y="3883"/>
                      <a:pt x="1264" y="3916"/>
                      <a:pt x="1352" y="3907"/>
                    </a:cubicBezTo>
                    <a:cubicBezTo>
                      <a:pt x="1511" y="3891"/>
                      <a:pt x="1655" y="3933"/>
                      <a:pt x="1780" y="4031"/>
                    </a:cubicBezTo>
                    <a:cubicBezTo>
                      <a:pt x="1853" y="4089"/>
                      <a:pt x="1927" y="4097"/>
                      <a:pt x="2010" y="4058"/>
                    </a:cubicBezTo>
                    <a:cubicBezTo>
                      <a:pt x="2155" y="3990"/>
                      <a:pt x="2304" y="3982"/>
                      <a:pt x="2456" y="4030"/>
                    </a:cubicBezTo>
                    <a:cubicBezTo>
                      <a:pt x="2540" y="4057"/>
                      <a:pt x="2610" y="4043"/>
                      <a:pt x="2673" y="3979"/>
                    </a:cubicBezTo>
                    <a:cubicBezTo>
                      <a:pt x="2787" y="3863"/>
                      <a:pt x="2926" y="3801"/>
                      <a:pt x="3089" y="3797"/>
                    </a:cubicBezTo>
                    <a:cubicBezTo>
                      <a:pt x="3173" y="3795"/>
                      <a:pt x="3234" y="3757"/>
                      <a:pt x="3269" y="3680"/>
                    </a:cubicBezTo>
                    <a:cubicBezTo>
                      <a:pt x="3340" y="3525"/>
                      <a:pt x="3454" y="3417"/>
                      <a:pt x="3613" y="3354"/>
                    </a:cubicBezTo>
                    <a:cubicBezTo>
                      <a:pt x="3684" y="3326"/>
                      <a:pt x="3724" y="3271"/>
                      <a:pt x="3730" y="3194"/>
                    </a:cubicBezTo>
                    <a:cubicBezTo>
                      <a:pt x="3744" y="3022"/>
                      <a:pt x="3819" y="2883"/>
                      <a:pt x="3941" y="2759"/>
                    </a:cubicBezTo>
                    <a:cubicBezTo>
                      <a:pt x="3982" y="2717"/>
                      <a:pt x="4009" y="2629"/>
                      <a:pt x="3996" y="2573"/>
                    </a:cubicBezTo>
                    <a:cubicBezTo>
                      <a:pt x="3957" y="2403"/>
                      <a:pt x="3978" y="2249"/>
                      <a:pt x="4049" y="2092"/>
                    </a:cubicBezTo>
                    <a:cubicBezTo>
                      <a:pt x="4072" y="2039"/>
                      <a:pt x="4073" y="1952"/>
                      <a:pt x="4043" y="1906"/>
                    </a:cubicBezTo>
                    <a:cubicBezTo>
                      <a:pt x="3945" y="1751"/>
                      <a:pt x="3898" y="1591"/>
                      <a:pt x="3937" y="13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9" name="Freeform 15">
                <a:extLst>
                  <a:ext uri="{FF2B5EF4-FFF2-40B4-BE49-F238E27FC236}">
                    <a16:creationId xmlns:a16="http://schemas.microsoft.com/office/drawing/2014/main" xmlns="" id="{AE051208-E8F2-40D5-8E17-C953DD9A9631}"/>
                  </a:ext>
                </a:extLst>
              </p:cNvPr>
              <p:cNvSpPr>
                <a:spLocks noEditPoints="1"/>
              </p:cNvSpPr>
              <p:nvPr/>
            </p:nvSpPr>
            <p:spPr bwMode="auto">
              <a:xfrm>
                <a:off x="9177249" y="4847032"/>
                <a:ext cx="824003" cy="825563"/>
              </a:xfrm>
              <a:custGeom>
                <a:avLst/>
                <a:gdLst>
                  <a:gd name="T0" fmla="*/ 167 w 3888"/>
                  <a:gd name="T1" fmla="*/ 2589 h 3895"/>
                  <a:gd name="T2" fmla="*/ 53 w 3888"/>
                  <a:gd name="T3" fmla="*/ 2169 h 3895"/>
                  <a:gd name="T4" fmla="*/ 38 w 3888"/>
                  <a:gd name="T5" fmla="*/ 1976 h 3895"/>
                  <a:gd name="T6" fmla="*/ 91 w 3888"/>
                  <a:gd name="T7" fmla="*/ 1504 h 3895"/>
                  <a:gd name="T8" fmla="*/ 145 w 3888"/>
                  <a:gd name="T9" fmla="*/ 1317 h 3895"/>
                  <a:gd name="T10" fmla="*/ 360 w 3888"/>
                  <a:gd name="T11" fmla="*/ 883 h 3895"/>
                  <a:gd name="T12" fmla="*/ 455 w 3888"/>
                  <a:gd name="T13" fmla="*/ 748 h 3895"/>
                  <a:gd name="T14" fmla="*/ 820 w 3888"/>
                  <a:gd name="T15" fmla="*/ 400 h 3895"/>
                  <a:gd name="T16" fmla="*/ 957 w 3888"/>
                  <a:gd name="T17" fmla="*/ 307 h 3895"/>
                  <a:gd name="T18" fmla="*/ 1418 w 3888"/>
                  <a:gd name="T19" fmla="*/ 103 h 3895"/>
                  <a:gd name="T20" fmla="*/ 1579 w 3888"/>
                  <a:gd name="T21" fmla="*/ 68 h 3895"/>
                  <a:gd name="T22" fmla="*/ 2071 w 3888"/>
                  <a:gd name="T23" fmla="*/ 31 h 3895"/>
                  <a:gd name="T24" fmla="*/ 2247 w 3888"/>
                  <a:gd name="T25" fmla="*/ 54 h 3895"/>
                  <a:gd name="T26" fmla="*/ 2710 w 3888"/>
                  <a:gd name="T27" fmla="*/ 192 h 3895"/>
                  <a:gd name="T28" fmla="*/ 2870 w 3888"/>
                  <a:gd name="T29" fmla="*/ 268 h 3895"/>
                  <a:gd name="T30" fmla="*/ 3266 w 3888"/>
                  <a:gd name="T31" fmla="*/ 562 h 3895"/>
                  <a:gd name="T32" fmla="*/ 3386 w 3888"/>
                  <a:gd name="T33" fmla="*/ 692 h 3895"/>
                  <a:gd name="T34" fmla="*/ 3653 w 3888"/>
                  <a:gd name="T35" fmla="*/ 1095 h 3895"/>
                  <a:gd name="T36" fmla="*/ 3727 w 3888"/>
                  <a:gd name="T37" fmla="*/ 1266 h 3895"/>
                  <a:gd name="T38" fmla="*/ 3842 w 3888"/>
                  <a:gd name="T39" fmla="*/ 1747 h 3895"/>
                  <a:gd name="T40" fmla="*/ 3852 w 3888"/>
                  <a:gd name="T41" fmla="*/ 1912 h 3895"/>
                  <a:gd name="T42" fmla="*/ 3797 w 3888"/>
                  <a:gd name="T43" fmla="*/ 2413 h 3895"/>
                  <a:gd name="T44" fmla="*/ 3748 w 3888"/>
                  <a:gd name="T45" fmla="*/ 2572 h 3895"/>
                  <a:gd name="T46" fmla="*/ 3533 w 3888"/>
                  <a:gd name="T47" fmla="*/ 3016 h 3895"/>
                  <a:gd name="T48" fmla="*/ 3428 w 3888"/>
                  <a:gd name="T49" fmla="*/ 3159 h 3895"/>
                  <a:gd name="T50" fmla="*/ 3077 w 3888"/>
                  <a:gd name="T51" fmla="*/ 3493 h 3895"/>
                  <a:gd name="T52" fmla="*/ 2923 w 3888"/>
                  <a:gd name="T53" fmla="*/ 3596 h 3895"/>
                  <a:gd name="T54" fmla="*/ 2488 w 3888"/>
                  <a:gd name="T55" fmla="*/ 3786 h 3895"/>
                  <a:gd name="T56" fmla="*/ 2300 w 3888"/>
                  <a:gd name="T57" fmla="*/ 3833 h 3895"/>
                  <a:gd name="T58" fmla="*/ 1836 w 3888"/>
                  <a:gd name="T59" fmla="*/ 3860 h 3895"/>
                  <a:gd name="T60" fmla="*/ 1634 w 3888"/>
                  <a:gd name="T61" fmla="*/ 3839 h 3895"/>
                  <a:gd name="T62" fmla="*/ 1188 w 3888"/>
                  <a:gd name="T63" fmla="*/ 3707 h 3895"/>
                  <a:gd name="T64" fmla="*/ 1007 w 3888"/>
                  <a:gd name="T65" fmla="*/ 3614 h 3895"/>
                  <a:gd name="T66" fmla="*/ 641 w 3888"/>
                  <a:gd name="T67" fmla="*/ 3342 h 3895"/>
                  <a:gd name="T68" fmla="*/ 499 w 3888"/>
                  <a:gd name="T69" fmla="*/ 3197 h 3895"/>
                  <a:gd name="T70" fmla="*/ 280 w 3888"/>
                  <a:gd name="T71" fmla="*/ 2839 h 3895"/>
                  <a:gd name="T72" fmla="*/ 167 w 3888"/>
                  <a:gd name="T73" fmla="*/ 2589 h 3895"/>
                  <a:gd name="T74" fmla="*/ 1941 w 3888"/>
                  <a:gd name="T75" fmla="*/ 3744 h 3895"/>
                  <a:gd name="T76" fmla="*/ 2225 w 3888"/>
                  <a:gd name="T77" fmla="*/ 3714 h 3895"/>
                  <a:gd name="T78" fmla="*/ 3623 w 3888"/>
                  <a:gd name="T79" fmla="*/ 1489 h 3895"/>
                  <a:gd name="T80" fmla="*/ 1687 w 3888"/>
                  <a:gd name="T81" fmla="*/ 180 h 3895"/>
                  <a:gd name="T82" fmla="*/ 214 w 3888"/>
                  <a:gd name="T83" fmla="*/ 1801 h 3895"/>
                  <a:gd name="T84" fmla="*/ 1941 w 3888"/>
                  <a:gd name="T85" fmla="*/ 3744 h 3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88" h="3895">
                    <a:moveTo>
                      <a:pt x="167" y="2589"/>
                    </a:moveTo>
                    <a:cubicBezTo>
                      <a:pt x="171" y="2428"/>
                      <a:pt x="138" y="2290"/>
                      <a:pt x="53" y="2169"/>
                    </a:cubicBezTo>
                    <a:cubicBezTo>
                      <a:pt x="7" y="2105"/>
                      <a:pt x="0" y="2047"/>
                      <a:pt x="38" y="1976"/>
                    </a:cubicBezTo>
                    <a:cubicBezTo>
                      <a:pt x="116" y="1827"/>
                      <a:pt x="133" y="1667"/>
                      <a:pt x="91" y="1504"/>
                    </a:cubicBezTo>
                    <a:cubicBezTo>
                      <a:pt x="72" y="1429"/>
                      <a:pt x="86" y="1372"/>
                      <a:pt x="145" y="1317"/>
                    </a:cubicBezTo>
                    <a:cubicBezTo>
                      <a:pt x="271" y="1201"/>
                      <a:pt x="336" y="1054"/>
                      <a:pt x="360" y="883"/>
                    </a:cubicBezTo>
                    <a:cubicBezTo>
                      <a:pt x="367" y="833"/>
                      <a:pt x="411" y="769"/>
                      <a:pt x="455" y="748"/>
                    </a:cubicBezTo>
                    <a:cubicBezTo>
                      <a:pt x="617" y="670"/>
                      <a:pt x="735" y="557"/>
                      <a:pt x="820" y="400"/>
                    </a:cubicBezTo>
                    <a:cubicBezTo>
                      <a:pt x="844" y="355"/>
                      <a:pt x="908" y="311"/>
                      <a:pt x="957" y="307"/>
                    </a:cubicBezTo>
                    <a:cubicBezTo>
                      <a:pt x="1136" y="290"/>
                      <a:pt x="1285" y="223"/>
                      <a:pt x="1418" y="103"/>
                    </a:cubicBezTo>
                    <a:cubicBezTo>
                      <a:pt x="1455" y="71"/>
                      <a:pt x="1531" y="55"/>
                      <a:pt x="1579" y="68"/>
                    </a:cubicBezTo>
                    <a:cubicBezTo>
                      <a:pt x="1749" y="111"/>
                      <a:pt x="1912" y="107"/>
                      <a:pt x="2071" y="31"/>
                    </a:cubicBezTo>
                    <a:cubicBezTo>
                      <a:pt x="2137" y="0"/>
                      <a:pt x="2191" y="10"/>
                      <a:pt x="2247" y="54"/>
                    </a:cubicBezTo>
                    <a:cubicBezTo>
                      <a:pt x="2383" y="160"/>
                      <a:pt x="2539" y="206"/>
                      <a:pt x="2710" y="192"/>
                    </a:cubicBezTo>
                    <a:cubicBezTo>
                      <a:pt x="2782" y="186"/>
                      <a:pt x="2832" y="207"/>
                      <a:pt x="2870" y="268"/>
                    </a:cubicBezTo>
                    <a:cubicBezTo>
                      <a:pt x="2964" y="417"/>
                      <a:pt x="3096" y="516"/>
                      <a:pt x="3266" y="562"/>
                    </a:cubicBezTo>
                    <a:cubicBezTo>
                      <a:pt x="3336" y="580"/>
                      <a:pt x="3371" y="622"/>
                      <a:pt x="3386" y="692"/>
                    </a:cubicBezTo>
                    <a:cubicBezTo>
                      <a:pt x="3423" y="860"/>
                      <a:pt x="3511" y="997"/>
                      <a:pt x="3653" y="1095"/>
                    </a:cubicBezTo>
                    <a:cubicBezTo>
                      <a:pt x="3715" y="1139"/>
                      <a:pt x="3736" y="1192"/>
                      <a:pt x="3727" y="1266"/>
                    </a:cubicBezTo>
                    <a:cubicBezTo>
                      <a:pt x="3705" y="1441"/>
                      <a:pt x="3750" y="1597"/>
                      <a:pt x="3842" y="1747"/>
                    </a:cubicBezTo>
                    <a:cubicBezTo>
                      <a:pt x="3868" y="1789"/>
                      <a:pt x="3873" y="1867"/>
                      <a:pt x="3852" y="1912"/>
                    </a:cubicBezTo>
                    <a:cubicBezTo>
                      <a:pt x="3776" y="2075"/>
                      <a:pt x="3764" y="2238"/>
                      <a:pt x="3797" y="2413"/>
                    </a:cubicBezTo>
                    <a:cubicBezTo>
                      <a:pt x="3806" y="2462"/>
                      <a:pt x="3783" y="2535"/>
                      <a:pt x="3748" y="2572"/>
                    </a:cubicBezTo>
                    <a:cubicBezTo>
                      <a:pt x="3627" y="2698"/>
                      <a:pt x="3547" y="2840"/>
                      <a:pt x="3533" y="3016"/>
                    </a:cubicBezTo>
                    <a:cubicBezTo>
                      <a:pt x="3527" y="3086"/>
                      <a:pt x="3495" y="3132"/>
                      <a:pt x="3428" y="3159"/>
                    </a:cubicBezTo>
                    <a:cubicBezTo>
                      <a:pt x="3268" y="3225"/>
                      <a:pt x="3150" y="3337"/>
                      <a:pt x="3077" y="3493"/>
                    </a:cubicBezTo>
                    <a:cubicBezTo>
                      <a:pt x="3045" y="3561"/>
                      <a:pt x="3000" y="3593"/>
                      <a:pt x="2923" y="3596"/>
                    </a:cubicBezTo>
                    <a:cubicBezTo>
                      <a:pt x="2755" y="3603"/>
                      <a:pt x="2608" y="3667"/>
                      <a:pt x="2488" y="3786"/>
                    </a:cubicBezTo>
                    <a:cubicBezTo>
                      <a:pt x="2432" y="3842"/>
                      <a:pt x="2376" y="3858"/>
                      <a:pt x="2300" y="3833"/>
                    </a:cubicBezTo>
                    <a:cubicBezTo>
                      <a:pt x="2143" y="3780"/>
                      <a:pt x="1986" y="3791"/>
                      <a:pt x="1836" y="3860"/>
                    </a:cubicBezTo>
                    <a:cubicBezTo>
                      <a:pt x="1760" y="3895"/>
                      <a:pt x="1700" y="3890"/>
                      <a:pt x="1634" y="3839"/>
                    </a:cubicBezTo>
                    <a:cubicBezTo>
                      <a:pt x="1503" y="3738"/>
                      <a:pt x="1353" y="3693"/>
                      <a:pt x="1188" y="3707"/>
                    </a:cubicBezTo>
                    <a:cubicBezTo>
                      <a:pt x="1104" y="3714"/>
                      <a:pt x="1051" y="3685"/>
                      <a:pt x="1007" y="3614"/>
                    </a:cubicBezTo>
                    <a:cubicBezTo>
                      <a:pt x="921" y="3478"/>
                      <a:pt x="796" y="3385"/>
                      <a:pt x="641" y="3342"/>
                    </a:cubicBezTo>
                    <a:cubicBezTo>
                      <a:pt x="561" y="3320"/>
                      <a:pt x="517" y="3281"/>
                      <a:pt x="499" y="3197"/>
                    </a:cubicBezTo>
                    <a:cubicBezTo>
                      <a:pt x="470" y="3053"/>
                      <a:pt x="398" y="2925"/>
                      <a:pt x="280" y="2839"/>
                    </a:cubicBezTo>
                    <a:cubicBezTo>
                      <a:pt x="183" y="2768"/>
                      <a:pt x="133" y="2694"/>
                      <a:pt x="167" y="2589"/>
                    </a:cubicBezTo>
                    <a:close/>
                    <a:moveTo>
                      <a:pt x="1941" y="3744"/>
                    </a:moveTo>
                    <a:cubicBezTo>
                      <a:pt x="2036" y="3735"/>
                      <a:pt x="2132" y="3730"/>
                      <a:pt x="2225" y="3714"/>
                    </a:cubicBezTo>
                    <a:cubicBezTo>
                      <a:pt x="3241" y="3541"/>
                      <a:pt x="3888" y="2510"/>
                      <a:pt x="3623" y="1489"/>
                    </a:cubicBezTo>
                    <a:cubicBezTo>
                      <a:pt x="3393" y="607"/>
                      <a:pt x="2572" y="52"/>
                      <a:pt x="1687" y="180"/>
                    </a:cubicBezTo>
                    <a:cubicBezTo>
                      <a:pt x="900" y="294"/>
                      <a:pt x="293" y="962"/>
                      <a:pt x="214" y="1801"/>
                    </a:cubicBezTo>
                    <a:cubicBezTo>
                      <a:pt x="117" y="2826"/>
                      <a:pt x="927" y="3736"/>
                      <a:pt x="1941" y="37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60" name="Freeform 16">
                <a:extLst>
                  <a:ext uri="{FF2B5EF4-FFF2-40B4-BE49-F238E27FC236}">
                    <a16:creationId xmlns:a16="http://schemas.microsoft.com/office/drawing/2014/main" xmlns="" id="{35AB4367-1AEB-4A42-91DC-370B1B77F5A5}"/>
                  </a:ext>
                </a:extLst>
              </p:cNvPr>
              <p:cNvSpPr>
                <a:spLocks noEditPoints="1"/>
              </p:cNvSpPr>
              <p:nvPr/>
            </p:nvSpPr>
            <p:spPr bwMode="auto">
              <a:xfrm>
                <a:off x="9231836" y="4902659"/>
                <a:ext cx="714570" cy="714570"/>
              </a:xfrm>
              <a:custGeom>
                <a:avLst/>
                <a:gdLst>
                  <a:gd name="T0" fmla="*/ 1686 w 3371"/>
                  <a:gd name="T1" fmla="*/ 3372 h 3372"/>
                  <a:gd name="T2" fmla="*/ 2 w 3371"/>
                  <a:gd name="T3" fmla="*/ 1685 h 3372"/>
                  <a:gd name="T4" fmla="*/ 1692 w 3371"/>
                  <a:gd name="T5" fmla="*/ 2 h 3372"/>
                  <a:gd name="T6" fmla="*/ 3370 w 3371"/>
                  <a:gd name="T7" fmla="*/ 1686 h 3372"/>
                  <a:gd name="T8" fmla="*/ 1686 w 3371"/>
                  <a:gd name="T9" fmla="*/ 3372 h 3372"/>
                  <a:gd name="T10" fmla="*/ 1684 w 3371"/>
                  <a:gd name="T11" fmla="*/ 3331 h 3372"/>
                  <a:gd name="T12" fmla="*/ 3327 w 3371"/>
                  <a:gd name="T13" fmla="*/ 1697 h 3372"/>
                  <a:gd name="T14" fmla="*/ 1693 w 3371"/>
                  <a:gd name="T15" fmla="*/ 46 h 3372"/>
                  <a:gd name="T16" fmla="*/ 44 w 3371"/>
                  <a:gd name="T17" fmla="*/ 1683 h 3372"/>
                  <a:gd name="T18" fmla="*/ 1684 w 3371"/>
                  <a:gd name="T19" fmla="*/ 3331 h 3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1" h="3372">
                    <a:moveTo>
                      <a:pt x="1686" y="3372"/>
                    </a:moveTo>
                    <a:cubicBezTo>
                      <a:pt x="757" y="3372"/>
                      <a:pt x="0" y="2614"/>
                      <a:pt x="2" y="1685"/>
                    </a:cubicBezTo>
                    <a:cubicBezTo>
                      <a:pt x="4" y="756"/>
                      <a:pt x="763" y="0"/>
                      <a:pt x="1692" y="2"/>
                    </a:cubicBezTo>
                    <a:cubicBezTo>
                      <a:pt x="2616" y="4"/>
                      <a:pt x="3369" y="759"/>
                      <a:pt x="3370" y="1686"/>
                    </a:cubicBezTo>
                    <a:cubicBezTo>
                      <a:pt x="3371" y="2617"/>
                      <a:pt x="2617" y="3372"/>
                      <a:pt x="1686" y="3372"/>
                    </a:cubicBezTo>
                    <a:close/>
                    <a:moveTo>
                      <a:pt x="1684" y="3331"/>
                    </a:moveTo>
                    <a:cubicBezTo>
                      <a:pt x="2585" y="3333"/>
                      <a:pt x="3323" y="2599"/>
                      <a:pt x="3327" y="1697"/>
                    </a:cubicBezTo>
                    <a:cubicBezTo>
                      <a:pt x="3331" y="788"/>
                      <a:pt x="2599" y="48"/>
                      <a:pt x="1693" y="46"/>
                    </a:cubicBezTo>
                    <a:cubicBezTo>
                      <a:pt x="786" y="44"/>
                      <a:pt x="49" y="776"/>
                      <a:pt x="44" y="1683"/>
                    </a:cubicBezTo>
                    <a:cubicBezTo>
                      <a:pt x="40" y="2586"/>
                      <a:pt x="779" y="3329"/>
                      <a:pt x="1684" y="33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2" name="Graphic 24" descr="Ribbon">
              <a:extLst>
                <a:ext uri="{FF2B5EF4-FFF2-40B4-BE49-F238E27FC236}">
                  <a16:creationId xmlns:a16="http://schemas.microsoft.com/office/drawing/2014/main" xmlns="" id="{868E4DCC-F550-4FCB-9D9F-B810870AE395}"/>
                </a:ext>
              </a:extLst>
            </p:cNvPr>
            <p:cNvGrpSpPr/>
            <p:nvPr/>
          </p:nvGrpSpPr>
          <p:grpSpPr>
            <a:xfrm>
              <a:off x="2728736" y="1587401"/>
              <a:ext cx="473784" cy="473783"/>
              <a:chOff x="2728736" y="1587401"/>
              <a:chExt cx="473784" cy="473783"/>
            </a:xfrm>
          </p:grpSpPr>
          <p:sp>
            <p:nvSpPr>
              <p:cNvPr id="3" name="Freeform: Shape 2">
                <a:extLst>
                  <a:ext uri="{FF2B5EF4-FFF2-40B4-BE49-F238E27FC236}">
                    <a16:creationId xmlns:a16="http://schemas.microsoft.com/office/drawing/2014/main" xmlns="" id="{0E1698A9-B824-43EB-A77D-7D4F3CC158D2}"/>
                  </a:ext>
                </a:extLst>
              </p:cNvPr>
              <p:cNvSpPr/>
              <p:nvPr/>
            </p:nvSpPr>
            <p:spPr>
              <a:xfrm>
                <a:off x="2820531" y="1884502"/>
                <a:ext cx="136706" cy="152005"/>
              </a:xfrm>
              <a:custGeom>
                <a:avLst/>
                <a:gdLst>
                  <a:gd name="connsiteX0" fmla="*/ 106601 w 136706"/>
                  <a:gd name="connsiteY0" fmla="*/ 25170 h 152005"/>
                  <a:gd name="connsiteX1" fmla="*/ 86860 w 136706"/>
                  <a:gd name="connsiteY1" fmla="*/ 21222 h 152005"/>
                  <a:gd name="connsiteX2" fmla="*/ 61197 w 136706"/>
                  <a:gd name="connsiteY2" fmla="*/ 494 h 152005"/>
                  <a:gd name="connsiteX3" fmla="*/ 59223 w 136706"/>
                  <a:gd name="connsiteY3" fmla="*/ 0 h 152005"/>
                  <a:gd name="connsiteX4" fmla="*/ 0 w 136706"/>
                  <a:gd name="connsiteY4" fmla="*/ 116472 h 152005"/>
                  <a:gd name="connsiteX5" fmla="*/ 49846 w 136706"/>
                  <a:gd name="connsiteY5" fmla="*/ 105121 h 152005"/>
                  <a:gd name="connsiteX6" fmla="*/ 75016 w 136706"/>
                  <a:gd name="connsiteY6" fmla="*/ 152005 h 152005"/>
                  <a:gd name="connsiteX7" fmla="*/ 136706 w 136706"/>
                  <a:gd name="connsiteY7" fmla="*/ 31586 h 152005"/>
                  <a:gd name="connsiteX8" fmla="*/ 116965 w 136706"/>
                  <a:gd name="connsiteY8" fmla="*/ 24183 h 152005"/>
                  <a:gd name="connsiteX9" fmla="*/ 106601 w 136706"/>
                  <a:gd name="connsiteY9" fmla="*/ 25170 h 152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706" h="152005">
                    <a:moveTo>
                      <a:pt x="106601" y="25170"/>
                    </a:moveTo>
                    <a:cubicBezTo>
                      <a:pt x="99692" y="25170"/>
                      <a:pt x="93276" y="23689"/>
                      <a:pt x="86860" y="21222"/>
                    </a:cubicBezTo>
                    <a:cubicBezTo>
                      <a:pt x="76496" y="17273"/>
                      <a:pt x="67613" y="9870"/>
                      <a:pt x="61197" y="494"/>
                    </a:cubicBezTo>
                    <a:cubicBezTo>
                      <a:pt x="60704" y="494"/>
                      <a:pt x="59717" y="0"/>
                      <a:pt x="59223" y="0"/>
                    </a:cubicBezTo>
                    <a:lnTo>
                      <a:pt x="0" y="116472"/>
                    </a:lnTo>
                    <a:lnTo>
                      <a:pt x="49846" y="105121"/>
                    </a:lnTo>
                    <a:lnTo>
                      <a:pt x="75016" y="152005"/>
                    </a:lnTo>
                    <a:lnTo>
                      <a:pt x="136706" y="31586"/>
                    </a:lnTo>
                    <a:cubicBezTo>
                      <a:pt x="129797" y="30598"/>
                      <a:pt x="122888" y="27637"/>
                      <a:pt x="116965" y="24183"/>
                    </a:cubicBezTo>
                    <a:cubicBezTo>
                      <a:pt x="113511" y="24676"/>
                      <a:pt x="110056" y="25170"/>
                      <a:pt x="106601" y="25170"/>
                    </a:cubicBezTo>
                    <a:close/>
                  </a:path>
                </a:pathLst>
              </a:custGeom>
              <a:solidFill>
                <a:srgbClr val="7F7F7F"/>
              </a:solidFill>
              <a:ln w="4862" cap="flat">
                <a:noFill/>
                <a:prstDash val="solid"/>
                <a:miter/>
              </a:ln>
            </p:spPr>
            <p:txBody>
              <a:bodyPr rtlCol="0" anchor="ctr"/>
              <a:lstStyle/>
              <a:p>
                <a:endParaRPr lang="de-DE"/>
              </a:p>
            </p:txBody>
          </p:sp>
          <p:sp>
            <p:nvSpPr>
              <p:cNvPr id="4" name="Freeform: Shape 3">
                <a:extLst>
                  <a:ext uri="{FF2B5EF4-FFF2-40B4-BE49-F238E27FC236}">
                    <a16:creationId xmlns:a16="http://schemas.microsoft.com/office/drawing/2014/main" xmlns="" id="{6E4AF18C-A009-4DFC-A5BD-2456E2A45D5D}"/>
                  </a:ext>
                </a:extLst>
              </p:cNvPr>
              <p:cNvSpPr/>
              <p:nvPr/>
            </p:nvSpPr>
            <p:spPr>
              <a:xfrm>
                <a:off x="2972537" y="1887463"/>
                <a:ext cx="141148" cy="146083"/>
              </a:xfrm>
              <a:custGeom>
                <a:avLst/>
                <a:gdLst>
                  <a:gd name="connsiteX0" fmla="*/ 57742 w 141148"/>
                  <a:gd name="connsiteY0" fmla="*/ 15793 h 146083"/>
                  <a:gd name="connsiteX1" fmla="*/ 36027 w 141148"/>
                  <a:gd name="connsiteY1" fmla="*/ 20234 h 146083"/>
                  <a:gd name="connsiteX2" fmla="*/ 24676 w 141148"/>
                  <a:gd name="connsiteY2" fmla="*/ 19247 h 146083"/>
                  <a:gd name="connsiteX3" fmla="*/ 0 w 141148"/>
                  <a:gd name="connsiteY3" fmla="*/ 28624 h 146083"/>
                  <a:gd name="connsiteX4" fmla="*/ 65145 w 141148"/>
                  <a:gd name="connsiteY4" fmla="*/ 146083 h 146083"/>
                  <a:gd name="connsiteX5" fmla="*/ 90809 w 141148"/>
                  <a:gd name="connsiteY5" fmla="*/ 104134 h 146083"/>
                  <a:gd name="connsiteX6" fmla="*/ 141148 w 141148"/>
                  <a:gd name="connsiteY6" fmla="*/ 112523 h 146083"/>
                  <a:gd name="connsiteX7" fmla="*/ 78470 w 141148"/>
                  <a:gd name="connsiteY7" fmla="*/ 0 h 146083"/>
                  <a:gd name="connsiteX8" fmla="*/ 57742 w 141148"/>
                  <a:gd name="connsiteY8" fmla="*/ 15793 h 1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148" h="146083">
                    <a:moveTo>
                      <a:pt x="57742" y="15793"/>
                    </a:moveTo>
                    <a:cubicBezTo>
                      <a:pt x="50833" y="18754"/>
                      <a:pt x="43430" y="20234"/>
                      <a:pt x="36027" y="20234"/>
                    </a:cubicBezTo>
                    <a:cubicBezTo>
                      <a:pt x="32079" y="20234"/>
                      <a:pt x="28624" y="19741"/>
                      <a:pt x="24676" y="19247"/>
                    </a:cubicBezTo>
                    <a:cubicBezTo>
                      <a:pt x="17273" y="24183"/>
                      <a:pt x="8883" y="27637"/>
                      <a:pt x="0" y="28624"/>
                    </a:cubicBezTo>
                    <a:lnTo>
                      <a:pt x="65145" y="146083"/>
                    </a:lnTo>
                    <a:lnTo>
                      <a:pt x="90809" y="104134"/>
                    </a:lnTo>
                    <a:lnTo>
                      <a:pt x="141148" y="112523"/>
                    </a:lnTo>
                    <a:lnTo>
                      <a:pt x="78470" y="0"/>
                    </a:lnTo>
                    <a:cubicBezTo>
                      <a:pt x="73042" y="6909"/>
                      <a:pt x="66132" y="12338"/>
                      <a:pt x="57742" y="15793"/>
                    </a:cubicBezTo>
                    <a:close/>
                  </a:path>
                </a:pathLst>
              </a:custGeom>
              <a:solidFill>
                <a:srgbClr val="7F7F7F"/>
              </a:solidFill>
              <a:ln w="4862" cap="flat">
                <a:noFill/>
                <a:prstDash val="solid"/>
                <a:miter/>
              </a:ln>
            </p:spPr>
            <p:txBody>
              <a:bodyPr rtlCol="0" anchor="ctr"/>
              <a:lstStyle/>
              <a:p>
                <a:endParaRPr lang="de-DE"/>
              </a:p>
            </p:txBody>
          </p:sp>
          <p:sp>
            <p:nvSpPr>
              <p:cNvPr id="5" name="Freeform: Shape 4">
                <a:extLst>
                  <a:ext uri="{FF2B5EF4-FFF2-40B4-BE49-F238E27FC236}">
                    <a16:creationId xmlns:a16="http://schemas.microsoft.com/office/drawing/2014/main" xmlns="" id="{90828030-6194-4391-B791-18971E4D601F}"/>
                  </a:ext>
                </a:extLst>
              </p:cNvPr>
              <p:cNvSpPr/>
              <p:nvPr/>
            </p:nvSpPr>
            <p:spPr>
              <a:xfrm>
                <a:off x="2822505" y="1613064"/>
                <a:ext cx="287231" cy="287230"/>
              </a:xfrm>
              <a:custGeom>
                <a:avLst/>
                <a:gdLst>
                  <a:gd name="connsiteX0" fmla="*/ 141642 w 287231"/>
                  <a:gd name="connsiteY0" fmla="*/ 228995 h 287230"/>
                  <a:gd name="connsiteX1" fmla="*/ 56262 w 287231"/>
                  <a:gd name="connsiteY1" fmla="*/ 143615 h 287230"/>
                  <a:gd name="connsiteX2" fmla="*/ 141642 w 287231"/>
                  <a:gd name="connsiteY2" fmla="*/ 58236 h 287230"/>
                  <a:gd name="connsiteX3" fmla="*/ 227022 w 287231"/>
                  <a:gd name="connsiteY3" fmla="*/ 143615 h 287230"/>
                  <a:gd name="connsiteX4" fmla="*/ 141642 w 287231"/>
                  <a:gd name="connsiteY4" fmla="*/ 228995 h 287230"/>
                  <a:gd name="connsiteX5" fmla="*/ 287232 w 287231"/>
                  <a:gd name="connsiteY5" fmla="*/ 143615 h 287230"/>
                  <a:gd name="connsiteX6" fmla="*/ 275387 w 287231"/>
                  <a:gd name="connsiteY6" fmla="*/ 115978 h 287230"/>
                  <a:gd name="connsiteX7" fmla="*/ 275387 w 287231"/>
                  <a:gd name="connsiteY7" fmla="*/ 85873 h 287230"/>
                  <a:gd name="connsiteX8" fmla="*/ 256139 w 287231"/>
                  <a:gd name="connsiteY8" fmla="*/ 66626 h 287230"/>
                  <a:gd name="connsiteX9" fmla="*/ 245282 w 287231"/>
                  <a:gd name="connsiteY9" fmla="*/ 41950 h 287230"/>
                  <a:gd name="connsiteX10" fmla="*/ 217151 w 287231"/>
                  <a:gd name="connsiteY10" fmla="*/ 31092 h 287230"/>
                  <a:gd name="connsiteX11" fmla="*/ 195929 w 287231"/>
                  <a:gd name="connsiteY11" fmla="*/ 9870 h 287230"/>
                  <a:gd name="connsiteX12" fmla="*/ 168786 w 287231"/>
                  <a:gd name="connsiteY12" fmla="*/ 9870 h 287230"/>
                  <a:gd name="connsiteX13" fmla="*/ 143616 w 287231"/>
                  <a:gd name="connsiteY13" fmla="*/ 0 h 287230"/>
                  <a:gd name="connsiteX14" fmla="*/ 115978 w 287231"/>
                  <a:gd name="connsiteY14" fmla="*/ 11845 h 287230"/>
                  <a:gd name="connsiteX15" fmla="*/ 85873 w 287231"/>
                  <a:gd name="connsiteY15" fmla="*/ 11845 h 287230"/>
                  <a:gd name="connsiteX16" fmla="*/ 66626 w 287231"/>
                  <a:gd name="connsiteY16" fmla="*/ 31092 h 287230"/>
                  <a:gd name="connsiteX17" fmla="*/ 41950 w 287231"/>
                  <a:gd name="connsiteY17" fmla="*/ 41950 h 287230"/>
                  <a:gd name="connsiteX18" fmla="*/ 31092 w 287231"/>
                  <a:gd name="connsiteY18" fmla="*/ 70080 h 287230"/>
                  <a:gd name="connsiteX19" fmla="*/ 9871 w 287231"/>
                  <a:gd name="connsiteY19" fmla="*/ 91302 h 287230"/>
                  <a:gd name="connsiteX20" fmla="*/ 9871 w 287231"/>
                  <a:gd name="connsiteY20" fmla="*/ 118446 h 287230"/>
                  <a:gd name="connsiteX21" fmla="*/ 0 w 287231"/>
                  <a:gd name="connsiteY21" fmla="*/ 143615 h 287230"/>
                  <a:gd name="connsiteX22" fmla="*/ 11845 w 287231"/>
                  <a:gd name="connsiteY22" fmla="*/ 171253 h 287230"/>
                  <a:gd name="connsiteX23" fmla="*/ 11845 w 287231"/>
                  <a:gd name="connsiteY23" fmla="*/ 201358 h 287230"/>
                  <a:gd name="connsiteX24" fmla="*/ 31092 w 287231"/>
                  <a:gd name="connsiteY24" fmla="*/ 220605 h 287230"/>
                  <a:gd name="connsiteX25" fmla="*/ 41950 w 287231"/>
                  <a:gd name="connsiteY25" fmla="*/ 245281 h 287230"/>
                  <a:gd name="connsiteX26" fmla="*/ 70081 w 287231"/>
                  <a:gd name="connsiteY26" fmla="*/ 256139 h 287230"/>
                  <a:gd name="connsiteX27" fmla="*/ 91302 w 287231"/>
                  <a:gd name="connsiteY27" fmla="*/ 277360 h 287230"/>
                  <a:gd name="connsiteX28" fmla="*/ 118446 w 287231"/>
                  <a:gd name="connsiteY28" fmla="*/ 277360 h 287230"/>
                  <a:gd name="connsiteX29" fmla="*/ 143616 w 287231"/>
                  <a:gd name="connsiteY29" fmla="*/ 287231 h 287230"/>
                  <a:gd name="connsiteX30" fmla="*/ 171253 w 287231"/>
                  <a:gd name="connsiteY30" fmla="*/ 275386 h 287230"/>
                  <a:gd name="connsiteX31" fmla="*/ 201358 w 287231"/>
                  <a:gd name="connsiteY31" fmla="*/ 275386 h 287230"/>
                  <a:gd name="connsiteX32" fmla="*/ 220606 w 287231"/>
                  <a:gd name="connsiteY32" fmla="*/ 256139 h 287230"/>
                  <a:gd name="connsiteX33" fmla="*/ 245282 w 287231"/>
                  <a:gd name="connsiteY33" fmla="*/ 245281 h 287230"/>
                  <a:gd name="connsiteX34" fmla="*/ 256139 w 287231"/>
                  <a:gd name="connsiteY34" fmla="*/ 217151 h 287230"/>
                  <a:gd name="connsiteX35" fmla="*/ 277361 w 287231"/>
                  <a:gd name="connsiteY35" fmla="*/ 195929 h 287230"/>
                  <a:gd name="connsiteX36" fmla="*/ 277361 w 287231"/>
                  <a:gd name="connsiteY36" fmla="*/ 168785 h 287230"/>
                  <a:gd name="connsiteX37" fmla="*/ 287232 w 287231"/>
                  <a:gd name="connsiteY37" fmla="*/ 143615 h 287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87231" h="287230">
                    <a:moveTo>
                      <a:pt x="141642" y="228995"/>
                    </a:moveTo>
                    <a:cubicBezTo>
                      <a:pt x="94757" y="228995"/>
                      <a:pt x="56262" y="190994"/>
                      <a:pt x="56262" y="143615"/>
                    </a:cubicBezTo>
                    <a:cubicBezTo>
                      <a:pt x="56262" y="96237"/>
                      <a:pt x="94757" y="58236"/>
                      <a:pt x="141642" y="58236"/>
                    </a:cubicBezTo>
                    <a:cubicBezTo>
                      <a:pt x="188527" y="58236"/>
                      <a:pt x="227022" y="96237"/>
                      <a:pt x="227022" y="143615"/>
                    </a:cubicBezTo>
                    <a:cubicBezTo>
                      <a:pt x="227022" y="190994"/>
                      <a:pt x="188527" y="228995"/>
                      <a:pt x="141642" y="228995"/>
                    </a:cubicBezTo>
                    <a:close/>
                    <a:moveTo>
                      <a:pt x="287232" y="143615"/>
                    </a:moveTo>
                    <a:cubicBezTo>
                      <a:pt x="287232" y="132758"/>
                      <a:pt x="282790" y="122887"/>
                      <a:pt x="275387" y="115978"/>
                    </a:cubicBezTo>
                    <a:cubicBezTo>
                      <a:pt x="279335" y="106601"/>
                      <a:pt x="279829" y="95744"/>
                      <a:pt x="275387" y="85873"/>
                    </a:cubicBezTo>
                    <a:cubicBezTo>
                      <a:pt x="271439" y="76990"/>
                      <a:pt x="264529" y="70080"/>
                      <a:pt x="256139" y="66626"/>
                    </a:cubicBezTo>
                    <a:cubicBezTo>
                      <a:pt x="255646" y="57742"/>
                      <a:pt x="252191" y="48859"/>
                      <a:pt x="245282" y="41950"/>
                    </a:cubicBezTo>
                    <a:cubicBezTo>
                      <a:pt x="237386" y="34053"/>
                      <a:pt x="227515" y="30598"/>
                      <a:pt x="217151" y="31092"/>
                    </a:cubicBezTo>
                    <a:cubicBezTo>
                      <a:pt x="213696" y="21715"/>
                      <a:pt x="206293" y="13819"/>
                      <a:pt x="195929" y="9870"/>
                    </a:cubicBezTo>
                    <a:cubicBezTo>
                      <a:pt x="187046" y="6416"/>
                      <a:pt x="177175" y="6416"/>
                      <a:pt x="168786" y="9870"/>
                    </a:cubicBezTo>
                    <a:cubicBezTo>
                      <a:pt x="161876" y="3948"/>
                      <a:pt x="153486" y="0"/>
                      <a:pt x="143616" y="0"/>
                    </a:cubicBezTo>
                    <a:cubicBezTo>
                      <a:pt x="132758" y="0"/>
                      <a:pt x="122888" y="4442"/>
                      <a:pt x="115978" y="11845"/>
                    </a:cubicBezTo>
                    <a:cubicBezTo>
                      <a:pt x="106601" y="7896"/>
                      <a:pt x="95744" y="7403"/>
                      <a:pt x="85873" y="11845"/>
                    </a:cubicBezTo>
                    <a:cubicBezTo>
                      <a:pt x="76990" y="15793"/>
                      <a:pt x="70081" y="22702"/>
                      <a:pt x="66626" y="31092"/>
                    </a:cubicBezTo>
                    <a:cubicBezTo>
                      <a:pt x="57742" y="31586"/>
                      <a:pt x="48859" y="35040"/>
                      <a:pt x="41950" y="41950"/>
                    </a:cubicBezTo>
                    <a:cubicBezTo>
                      <a:pt x="34053" y="49846"/>
                      <a:pt x="30599" y="59716"/>
                      <a:pt x="31092" y="70080"/>
                    </a:cubicBezTo>
                    <a:cubicBezTo>
                      <a:pt x="21715" y="73535"/>
                      <a:pt x="13819" y="80938"/>
                      <a:pt x="9871" y="91302"/>
                    </a:cubicBezTo>
                    <a:cubicBezTo>
                      <a:pt x="6416" y="100185"/>
                      <a:pt x="6416" y="110056"/>
                      <a:pt x="9871" y="118446"/>
                    </a:cubicBezTo>
                    <a:cubicBezTo>
                      <a:pt x="3948" y="125355"/>
                      <a:pt x="0" y="133745"/>
                      <a:pt x="0" y="143615"/>
                    </a:cubicBezTo>
                    <a:cubicBezTo>
                      <a:pt x="0" y="154473"/>
                      <a:pt x="4442" y="164343"/>
                      <a:pt x="11845" y="171253"/>
                    </a:cubicBezTo>
                    <a:cubicBezTo>
                      <a:pt x="7896" y="180630"/>
                      <a:pt x="7403" y="191487"/>
                      <a:pt x="11845" y="201358"/>
                    </a:cubicBezTo>
                    <a:cubicBezTo>
                      <a:pt x="15793" y="210241"/>
                      <a:pt x="22702" y="217151"/>
                      <a:pt x="31092" y="220605"/>
                    </a:cubicBezTo>
                    <a:cubicBezTo>
                      <a:pt x="31586" y="229489"/>
                      <a:pt x="35040" y="238372"/>
                      <a:pt x="41950" y="245281"/>
                    </a:cubicBezTo>
                    <a:cubicBezTo>
                      <a:pt x="49846" y="253178"/>
                      <a:pt x="59717" y="256632"/>
                      <a:pt x="70081" y="256139"/>
                    </a:cubicBezTo>
                    <a:cubicBezTo>
                      <a:pt x="73535" y="265516"/>
                      <a:pt x="80938" y="273412"/>
                      <a:pt x="91302" y="277360"/>
                    </a:cubicBezTo>
                    <a:cubicBezTo>
                      <a:pt x="100186" y="280815"/>
                      <a:pt x="110056" y="280815"/>
                      <a:pt x="118446" y="277360"/>
                    </a:cubicBezTo>
                    <a:cubicBezTo>
                      <a:pt x="125355" y="283283"/>
                      <a:pt x="133745" y="287231"/>
                      <a:pt x="143616" y="287231"/>
                    </a:cubicBezTo>
                    <a:cubicBezTo>
                      <a:pt x="154473" y="287231"/>
                      <a:pt x="164344" y="282789"/>
                      <a:pt x="171253" y="275386"/>
                    </a:cubicBezTo>
                    <a:cubicBezTo>
                      <a:pt x="180630" y="279335"/>
                      <a:pt x="191488" y="279828"/>
                      <a:pt x="201358" y="275386"/>
                    </a:cubicBezTo>
                    <a:cubicBezTo>
                      <a:pt x="210242" y="271438"/>
                      <a:pt x="217151" y="264529"/>
                      <a:pt x="220606" y="256139"/>
                    </a:cubicBezTo>
                    <a:cubicBezTo>
                      <a:pt x="229489" y="255645"/>
                      <a:pt x="238373" y="252191"/>
                      <a:pt x="245282" y="245281"/>
                    </a:cubicBezTo>
                    <a:cubicBezTo>
                      <a:pt x="253178" y="237385"/>
                      <a:pt x="256633" y="227515"/>
                      <a:pt x="256139" y="217151"/>
                    </a:cubicBezTo>
                    <a:cubicBezTo>
                      <a:pt x="265516" y="213696"/>
                      <a:pt x="273413" y="206293"/>
                      <a:pt x="277361" y="195929"/>
                    </a:cubicBezTo>
                    <a:cubicBezTo>
                      <a:pt x="280816" y="187046"/>
                      <a:pt x="280816" y="177175"/>
                      <a:pt x="277361" y="168785"/>
                    </a:cubicBezTo>
                    <a:cubicBezTo>
                      <a:pt x="283283" y="162369"/>
                      <a:pt x="287232" y="153486"/>
                      <a:pt x="287232" y="143615"/>
                    </a:cubicBezTo>
                    <a:close/>
                  </a:path>
                </a:pathLst>
              </a:custGeom>
              <a:solidFill>
                <a:srgbClr val="7F7F7F"/>
              </a:solidFill>
              <a:ln w="4862" cap="flat">
                <a:noFill/>
                <a:prstDash val="solid"/>
                <a:miter/>
              </a:ln>
            </p:spPr>
            <p:txBody>
              <a:bodyPr rtlCol="0" anchor="ctr"/>
              <a:lstStyle/>
              <a:p>
                <a:endParaRPr lang="de-DE"/>
              </a:p>
            </p:txBody>
          </p:sp>
        </p:grpSp>
      </p:grpSp>
      <p:grpSp>
        <p:nvGrpSpPr>
          <p:cNvPr id="22" name="Group 21">
            <a:extLst>
              <a:ext uri="{FF2B5EF4-FFF2-40B4-BE49-F238E27FC236}">
                <a16:creationId xmlns:a16="http://schemas.microsoft.com/office/drawing/2014/main" xmlns="" id="{84630F25-97A8-4E8C-A71A-D566E5D80FD1}"/>
              </a:ext>
            </a:extLst>
          </p:cNvPr>
          <p:cNvGrpSpPr/>
          <p:nvPr/>
        </p:nvGrpSpPr>
        <p:grpSpPr>
          <a:xfrm>
            <a:off x="8861622" y="1459014"/>
            <a:ext cx="729287" cy="731406"/>
            <a:chOff x="8861622" y="1459014"/>
            <a:chExt cx="729287" cy="731406"/>
          </a:xfrm>
        </p:grpSpPr>
        <p:grpSp>
          <p:nvGrpSpPr>
            <p:cNvPr id="84" name="Group 64">
              <a:extLst>
                <a:ext uri="{FF2B5EF4-FFF2-40B4-BE49-F238E27FC236}">
                  <a16:creationId xmlns:a16="http://schemas.microsoft.com/office/drawing/2014/main" xmlns="" id="{EDD04C4D-97D8-4B70-9A40-F45DBEB35FF1}"/>
                </a:ext>
              </a:extLst>
            </p:cNvPr>
            <p:cNvGrpSpPr/>
            <p:nvPr/>
          </p:nvGrpSpPr>
          <p:grpSpPr>
            <a:xfrm>
              <a:off x="8861622" y="1459014"/>
              <a:ext cx="729287" cy="731406"/>
              <a:chOff x="9142158" y="4811941"/>
              <a:chExt cx="894187" cy="896786"/>
            </a:xfrm>
            <a:solidFill>
              <a:schemeClr val="accent3"/>
            </a:solidFill>
          </p:grpSpPr>
          <p:sp>
            <p:nvSpPr>
              <p:cNvPr id="86" name="Freeform 7">
                <a:extLst>
                  <a:ext uri="{FF2B5EF4-FFF2-40B4-BE49-F238E27FC236}">
                    <a16:creationId xmlns:a16="http://schemas.microsoft.com/office/drawing/2014/main" xmlns="" id="{2A769D36-4D01-4731-B0BA-6C9E1BAA1042}"/>
                  </a:ext>
                </a:extLst>
              </p:cNvPr>
              <p:cNvSpPr>
                <a:spLocks noEditPoints="1"/>
              </p:cNvSpPr>
              <p:nvPr/>
            </p:nvSpPr>
            <p:spPr bwMode="auto">
              <a:xfrm>
                <a:off x="9142158" y="4811941"/>
                <a:ext cx="894187" cy="896786"/>
              </a:xfrm>
              <a:custGeom>
                <a:avLst/>
                <a:gdLst>
                  <a:gd name="T0" fmla="*/ 4160 w 4219"/>
                  <a:gd name="T1" fmla="*/ 1856 h 4231"/>
                  <a:gd name="T2" fmla="*/ 4119 w 4219"/>
                  <a:gd name="T3" fmla="*/ 2543 h 4231"/>
                  <a:gd name="T4" fmla="*/ 3855 w 4219"/>
                  <a:gd name="T5" fmla="*/ 3194 h 4231"/>
                  <a:gd name="T6" fmla="*/ 3380 w 4219"/>
                  <a:gd name="T7" fmla="*/ 3733 h 4231"/>
                  <a:gd name="T8" fmla="*/ 2756 w 4219"/>
                  <a:gd name="T9" fmla="*/ 4070 h 4231"/>
                  <a:gd name="T10" fmla="*/ 2045 w 4219"/>
                  <a:gd name="T11" fmla="*/ 4177 h 4231"/>
                  <a:gd name="T12" fmla="*/ 1349 w 4219"/>
                  <a:gd name="T13" fmla="*/ 4029 h 4231"/>
                  <a:gd name="T14" fmla="*/ 755 w 4219"/>
                  <a:gd name="T15" fmla="*/ 3656 h 4231"/>
                  <a:gd name="T16" fmla="*/ 308 w 4219"/>
                  <a:gd name="T17" fmla="*/ 3094 h 4231"/>
                  <a:gd name="T18" fmla="*/ 86 w 4219"/>
                  <a:gd name="T19" fmla="*/ 2420 h 4231"/>
                  <a:gd name="T20" fmla="*/ 104 w 4219"/>
                  <a:gd name="T21" fmla="*/ 1702 h 4231"/>
                  <a:gd name="T22" fmla="*/ 368 w 4219"/>
                  <a:gd name="T23" fmla="*/ 1024 h 4231"/>
                  <a:gd name="T24" fmla="*/ 847 w 4219"/>
                  <a:gd name="T25" fmla="*/ 486 h 4231"/>
                  <a:gd name="T26" fmla="*/ 1476 w 4219"/>
                  <a:gd name="T27" fmla="*/ 152 h 4231"/>
                  <a:gd name="T28" fmla="*/ 2181 w 4219"/>
                  <a:gd name="T29" fmla="*/ 53 h 4231"/>
                  <a:gd name="T30" fmla="*/ 2876 w 4219"/>
                  <a:gd name="T31" fmla="*/ 201 h 4231"/>
                  <a:gd name="T32" fmla="*/ 3478 w 4219"/>
                  <a:gd name="T33" fmla="*/ 579 h 4231"/>
                  <a:gd name="T34" fmla="*/ 3923 w 4219"/>
                  <a:gd name="T35" fmla="*/ 1145 h 4231"/>
                  <a:gd name="T36" fmla="*/ 3937 w 4219"/>
                  <a:gd name="T37" fmla="*/ 1374 h 4231"/>
                  <a:gd name="T38" fmla="*/ 3586 w 4219"/>
                  <a:gd name="T39" fmla="*/ 853 h 4231"/>
                  <a:gd name="T40" fmla="*/ 3066 w 4219"/>
                  <a:gd name="T41" fmla="*/ 420 h 4231"/>
                  <a:gd name="T42" fmla="*/ 2437 w 4219"/>
                  <a:gd name="T43" fmla="*/ 197 h 4231"/>
                  <a:gd name="T44" fmla="*/ 1761 w 4219"/>
                  <a:gd name="T45" fmla="*/ 200 h 4231"/>
                  <a:gd name="T46" fmla="*/ 1137 w 4219"/>
                  <a:gd name="T47" fmla="*/ 435 h 4231"/>
                  <a:gd name="T48" fmla="*/ 622 w 4219"/>
                  <a:gd name="T49" fmla="*/ 872 h 4231"/>
                  <a:gd name="T50" fmla="*/ 295 w 4219"/>
                  <a:gd name="T51" fmla="*/ 1453 h 4231"/>
                  <a:gd name="T52" fmla="*/ 178 w 4219"/>
                  <a:gd name="T53" fmla="*/ 2117 h 4231"/>
                  <a:gd name="T54" fmla="*/ 294 w 4219"/>
                  <a:gd name="T55" fmla="*/ 2781 h 4231"/>
                  <a:gd name="T56" fmla="*/ 633 w 4219"/>
                  <a:gd name="T57" fmla="*/ 3375 h 4231"/>
                  <a:gd name="T58" fmla="*/ 1152 w 4219"/>
                  <a:gd name="T59" fmla="*/ 3808 h 4231"/>
                  <a:gd name="T60" fmla="*/ 1780 w 4219"/>
                  <a:gd name="T61" fmla="*/ 4031 h 4231"/>
                  <a:gd name="T62" fmla="*/ 2456 w 4219"/>
                  <a:gd name="T63" fmla="*/ 4030 h 4231"/>
                  <a:gd name="T64" fmla="*/ 3089 w 4219"/>
                  <a:gd name="T65" fmla="*/ 3797 h 4231"/>
                  <a:gd name="T66" fmla="*/ 3613 w 4219"/>
                  <a:gd name="T67" fmla="*/ 3354 h 4231"/>
                  <a:gd name="T68" fmla="*/ 3941 w 4219"/>
                  <a:gd name="T69" fmla="*/ 2759 h 4231"/>
                  <a:gd name="T70" fmla="*/ 4049 w 4219"/>
                  <a:gd name="T71" fmla="*/ 2092 h 4231"/>
                  <a:gd name="T72" fmla="*/ 3937 w 4219"/>
                  <a:gd name="T73" fmla="*/ 1374 h 4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19" h="4231">
                    <a:moveTo>
                      <a:pt x="4054" y="1413"/>
                    </a:moveTo>
                    <a:cubicBezTo>
                      <a:pt x="4020" y="1573"/>
                      <a:pt x="4065" y="1717"/>
                      <a:pt x="4160" y="1856"/>
                    </a:cubicBezTo>
                    <a:cubicBezTo>
                      <a:pt x="4219" y="1942"/>
                      <a:pt x="4218" y="2045"/>
                      <a:pt x="4167" y="2138"/>
                    </a:cubicBezTo>
                    <a:cubicBezTo>
                      <a:pt x="4097" y="2268"/>
                      <a:pt x="4083" y="2400"/>
                      <a:pt x="4119" y="2543"/>
                    </a:cubicBezTo>
                    <a:cubicBezTo>
                      <a:pt x="4149" y="2666"/>
                      <a:pt x="4117" y="2774"/>
                      <a:pt x="4019" y="2861"/>
                    </a:cubicBezTo>
                    <a:cubicBezTo>
                      <a:pt x="3920" y="2949"/>
                      <a:pt x="3865" y="3060"/>
                      <a:pt x="3855" y="3194"/>
                    </a:cubicBezTo>
                    <a:cubicBezTo>
                      <a:pt x="3845" y="3326"/>
                      <a:pt x="3778" y="3420"/>
                      <a:pt x="3655" y="3470"/>
                    </a:cubicBezTo>
                    <a:cubicBezTo>
                      <a:pt x="3527" y="3521"/>
                      <a:pt x="3437" y="3609"/>
                      <a:pt x="3380" y="3733"/>
                    </a:cubicBezTo>
                    <a:cubicBezTo>
                      <a:pt x="3326" y="3851"/>
                      <a:pt x="3233" y="3914"/>
                      <a:pt x="3104" y="3919"/>
                    </a:cubicBezTo>
                    <a:cubicBezTo>
                      <a:pt x="2966" y="3923"/>
                      <a:pt x="2851" y="3973"/>
                      <a:pt x="2756" y="4070"/>
                    </a:cubicBezTo>
                    <a:cubicBezTo>
                      <a:pt x="2665" y="4163"/>
                      <a:pt x="2556" y="4192"/>
                      <a:pt x="2433" y="4152"/>
                    </a:cubicBezTo>
                    <a:cubicBezTo>
                      <a:pt x="2299" y="4108"/>
                      <a:pt x="2172" y="4117"/>
                      <a:pt x="2045" y="4177"/>
                    </a:cubicBezTo>
                    <a:cubicBezTo>
                      <a:pt x="1931" y="4231"/>
                      <a:pt x="1821" y="4218"/>
                      <a:pt x="1722" y="4141"/>
                    </a:cubicBezTo>
                    <a:cubicBezTo>
                      <a:pt x="1612" y="4054"/>
                      <a:pt x="1489" y="4017"/>
                      <a:pt x="1349" y="4029"/>
                    </a:cubicBezTo>
                    <a:cubicBezTo>
                      <a:pt x="1216" y="4040"/>
                      <a:pt x="1116" y="3985"/>
                      <a:pt x="1046" y="3872"/>
                    </a:cubicBezTo>
                    <a:cubicBezTo>
                      <a:pt x="978" y="3762"/>
                      <a:pt x="881" y="3689"/>
                      <a:pt x="755" y="3656"/>
                    </a:cubicBezTo>
                    <a:cubicBezTo>
                      <a:pt x="623" y="3621"/>
                      <a:pt x="542" y="3538"/>
                      <a:pt x="514" y="3403"/>
                    </a:cubicBezTo>
                    <a:cubicBezTo>
                      <a:pt x="487" y="3273"/>
                      <a:pt x="418" y="3170"/>
                      <a:pt x="308" y="3094"/>
                    </a:cubicBezTo>
                    <a:cubicBezTo>
                      <a:pt x="199" y="3018"/>
                      <a:pt x="153" y="2914"/>
                      <a:pt x="172" y="2782"/>
                    </a:cubicBezTo>
                    <a:cubicBezTo>
                      <a:pt x="191" y="2650"/>
                      <a:pt x="163" y="2529"/>
                      <a:pt x="86" y="2420"/>
                    </a:cubicBezTo>
                    <a:cubicBezTo>
                      <a:pt x="7" y="2308"/>
                      <a:pt x="0" y="2192"/>
                      <a:pt x="64" y="2071"/>
                    </a:cubicBezTo>
                    <a:cubicBezTo>
                      <a:pt x="126" y="1953"/>
                      <a:pt x="140" y="1830"/>
                      <a:pt x="104" y="1702"/>
                    </a:cubicBezTo>
                    <a:cubicBezTo>
                      <a:pt x="67" y="1573"/>
                      <a:pt x="101" y="1464"/>
                      <a:pt x="199" y="1375"/>
                    </a:cubicBezTo>
                    <a:cubicBezTo>
                      <a:pt x="302" y="1280"/>
                      <a:pt x="357" y="1164"/>
                      <a:pt x="368" y="1024"/>
                    </a:cubicBezTo>
                    <a:cubicBezTo>
                      <a:pt x="377" y="903"/>
                      <a:pt x="442" y="814"/>
                      <a:pt x="553" y="768"/>
                    </a:cubicBezTo>
                    <a:cubicBezTo>
                      <a:pt x="690" y="712"/>
                      <a:pt x="785" y="620"/>
                      <a:pt x="847" y="486"/>
                    </a:cubicBezTo>
                    <a:cubicBezTo>
                      <a:pt x="898" y="377"/>
                      <a:pt x="991" y="317"/>
                      <a:pt x="1112" y="313"/>
                    </a:cubicBezTo>
                    <a:cubicBezTo>
                      <a:pt x="1257" y="309"/>
                      <a:pt x="1375" y="254"/>
                      <a:pt x="1476" y="152"/>
                    </a:cubicBezTo>
                    <a:cubicBezTo>
                      <a:pt x="1561" y="66"/>
                      <a:pt x="1668" y="41"/>
                      <a:pt x="1783" y="78"/>
                    </a:cubicBezTo>
                    <a:cubicBezTo>
                      <a:pt x="1920" y="122"/>
                      <a:pt x="2050" y="115"/>
                      <a:pt x="2181" y="53"/>
                    </a:cubicBezTo>
                    <a:cubicBezTo>
                      <a:pt x="2290" y="0"/>
                      <a:pt x="2399" y="13"/>
                      <a:pt x="2494" y="87"/>
                    </a:cubicBezTo>
                    <a:cubicBezTo>
                      <a:pt x="2608" y="176"/>
                      <a:pt x="2732" y="214"/>
                      <a:pt x="2876" y="201"/>
                    </a:cubicBezTo>
                    <a:cubicBezTo>
                      <a:pt x="3000" y="189"/>
                      <a:pt x="3099" y="241"/>
                      <a:pt x="3166" y="347"/>
                    </a:cubicBezTo>
                    <a:cubicBezTo>
                      <a:pt x="3240" y="466"/>
                      <a:pt x="3342" y="543"/>
                      <a:pt x="3478" y="579"/>
                    </a:cubicBezTo>
                    <a:cubicBezTo>
                      <a:pt x="3599" y="610"/>
                      <a:pt x="3677" y="691"/>
                      <a:pt x="3702" y="813"/>
                    </a:cubicBezTo>
                    <a:cubicBezTo>
                      <a:pt x="3732" y="954"/>
                      <a:pt x="3804" y="1063"/>
                      <a:pt x="3923" y="1145"/>
                    </a:cubicBezTo>
                    <a:cubicBezTo>
                      <a:pt x="4014" y="1207"/>
                      <a:pt x="4052" y="1298"/>
                      <a:pt x="4054" y="1413"/>
                    </a:cubicBezTo>
                    <a:close/>
                    <a:moveTo>
                      <a:pt x="3937" y="1374"/>
                    </a:moveTo>
                    <a:cubicBezTo>
                      <a:pt x="3913" y="1341"/>
                      <a:pt x="3883" y="1275"/>
                      <a:pt x="3834" y="1236"/>
                    </a:cubicBezTo>
                    <a:cubicBezTo>
                      <a:pt x="3707" y="1134"/>
                      <a:pt x="3618" y="1013"/>
                      <a:pt x="3586" y="853"/>
                    </a:cubicBezTo>
                    <a:cubicBezTo>
                      <a:pt x="3570" y="770"/>
                      <a:pt x="3522" y="716"/>
                      <a:pt x="3440" y="695"/>
                    </a:cubicBezTo>
                    <a:cubicBezTo>
                      <a:pt x="3278" y="654"/>
                      <a:pt x="3154" y="561"/>
                      <a:pt x="3066" y="420"/>
                    </a:cubicBezTo>
                    <a:cubicBezTo>
                      <a:pt x="3021" y="348"/>
                      <a:pt x="2959" y="316"/>
                      <a:pt x="2874" y="324"/>
                    </a:cubicBezTo>
                    <a:cubicBezTo>
                      <a:pt x="2711" y="340"/>
                      <a:pt x="2565" y="297"/>
                      <a:pt x="2437" y="197"/>
                    </a:cubicBezTo>
                    <a:cubicBezTo>
                      <a:pt x="2367" y="142"/>
                      <a:pt x="2295" y="134"/>
                      <a:pt x="2215" y="172"/>
                    </a:cubicBezTo>
                    <a:cubicBezTo>
                      <a:pt x="2068" y="241"/>
                      <a:pt x="1916" y="251"/>
                      <a:pt x="1761" y="200"/>
                    </a:cubicBezTo>
                    <a:cubicBezTo>
                      <a:pt x="1677" y="172"/>
                      <a:pt x="1607" y="191"/>
                      <a:pt x="1545" y="255"/>
                    </a:cubicBezTo>
                    <a:cubicBezTo>
                      <a:pt x="1434" y="371"/>
                      <a:pt x="1295" y="429"/>
                      <a:pt x="1137" y="435"/>
                    </a:cubicBezTo>
                    <a:cubicBezTo>
                      <a:pt x="1043" y="439"/>
                      <a:pt x="983" y="480"/>
                      <a:pt x="945" y="564"/>
                    </a:cubicBezTo>
                    <a:cubicBezTo>
                      <a:pt x="878" y="709"/>
                      <a:pt x="769" y="813"/>
                      <a:pt x="622" y="872"/>
                    </a:cubicBezTo>
                    <a:cubicBezTo>
                      <a:pt x="534" y="907"/>
                      <a:pt x="492" y="969"/>
                      <a:pt x="485" y="1060"/>
                    </a:cubicBezTo>
                    <a:cubicBezTo>
                      <a:pt x="474" y="1216"/>
                      <a:pt x="409" y="1348"/>
                      <a:pt x="295" y="1453"/>
                    </a:cubicBezTo>
                    <a:cubicBezTo>
                      <a:pt x="220" y="1521"/>
                      <a:pt x="201" y="1594"/>
                      <a:pt x="227" y="1691"/>
                    </a:cubicBezTo>
                    <a:cubicBezTo>
                      <a:pt x="265" y="1837"/>
                      <a:pt x="251" y="1983"/>
                      <a:pt x="178" y="2117"/>
                    </a:cubicBezTo>
                    <a:cubicBezTo>
                      <a:pt x="132" y="2202"/>
                      <a:pt x="135" y="2276"/>
                      <a:pt x="191" y="2356"/>
                    </a:cubicBezTo>
                    <a:cubicBezTo>
                      <a:pt x="281" y="2483"/>
                      <a:pt x="316" y="2627"/>
                      <a:pt x="294" y="2781"/>
                    </a:cubicBezTo>
                    <a:cubicBezTo>
                      <a:pt x="281" y="2876"/>
                      <a:pt x="309" y="2946"/>
                      <a:pt x="389" y="3001"/>
                    </a:cubicBezTo>
                    <a:cubicBezTo>
                      <a:pt x="520" y="3092"/>
                      <a:pt x="601" y="3219"/>
                      <a:pt x="633" y="3375"/>
                    </a:cubicBezTo>
                    <a:cubicBezTo>
                      <a:pt x="651" y="3462"/>
                      <a:pt x="700" y="3514"/>
                      <a:pt x="786" y="3537"/>
                    </a:cubicBezTo>
                    <a:cubicBezTo>
                      <a:pt x="943" y="3578"/>
                      <a:pt x="1066" y="3669"/>
                      <a:pt x="1152" y="3808"/>
                    </a:cubicBezTo>
                    <a:cubicBezTo>
                      <a:pt x="1198" y="3883"/>
                      <a:pt x="1264" y="3916"/>
                      <a:pt x="1352" y="3907"/>
                    </a:cubicBezTo>
                    <a:cubicBezTo>
                      <a:pt x="1511" y="3891"/>
                      <a:pt x="1655" y="3933"/>
                      <a:pt x="1780" y="4031"/>
                    </a:cubicBezTo>
                    <a:cubicBezTo>
                      <a:pt x="1853" y="4089"/>
                      <a:pt x="1927" y="4097"/>
                      <a:pt x="2010" y="4058"/>
                    </a:cubicBezTo>
                    <a:cubicBezTo>
                      <a:pt x="2155" y="3990"/>
                      <a:pt x="2304" y="3982"/>
                      <a:pt x="2456" y="4030"/>
                    </a:cubicBezTo>
                    <a:cubicBezTo>
                      <a:pt x="2540" y="4057"/>
                      <a:pt x="2610" y="4043"/>
                      <a:pt x="2673" y="3979"/>
                    </a:cubicBezTo>
                    <a:cubicBezTo>
                      <a:pt x="2787" y="3863"/>
                      <a:pt x="2926" y="3801"/>
                      <a:pt x="3089" y="3797"/>
                    </a:cubicBezTo>
                    <a:cubicBezTo>
                      <a:pt x="3173" y="3795"/>
                      <a:pt x="3234" y="3757"/>
                      <a:pt x="3269" y="3680"/>
                    </a:cubicBezTo>
                    <a:cubicBezTo>
                      <a:pt x="3340" y="3525"/>
                      <a:pt x="3454" y="3417"/>
                      <a:pt x="3613" y="3354"/>
                    </a:cubicBezTo>
                    <a:cubicBezTo>
                      <a:pt x="3684" y="3326"/>
                      <a:pt x="3724" y="3271"/>
                      <a:pt x="3730" y="3194"/>
                    </a:cubicBezTo>
                    <a:cubicBezTo>
                      <a:pt x="3744" y="3022"/>
                      <a:pt x="3819" y="2883"/>
                      <a:pt x="3941" y="2759"/>
                    </a:cubicBezTo>
                    <a:cubicBezTo>
                      <a:pt x="3982" y="2717"/>
                      <a:pt x="4009" y="2629"/>
                      <a:pt x="3996" y="2573"/>
                    </a:cubicBezTo>
                    <a:cubicBezTo>
                      <a:pt x="3957" y="2403"/>
                      <a:pt x="3978" y="2249"/>
                      <a:pt x="4049" y="2092"/>
                    </a:cubicBezTo>
                    <a:cubicBezTo>
                      <a:pt x="4072" y="2039"/>
                      <a:pt x="4073" y="1952"/>
                      <a:pt x="4043" y="1906"/>
                    </a:cubicBezTo>
                    <a:cubicBezTo>
                      <a:pt x="3945" y="1751"/>
                      <a:pt x="3898" y="1591"/>
                      <a:pt x="3937" y="13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7" name="Freeform 15">
                <a:extLst>
                  <a:ext uri="{FF2B5EF4-FFF2-40B4-BE49-F238E27FC236}">
                    <a16:creationId xmlns:a16="http://schemas.microsoft.com/office/drawing/2014/main" xmlns="" id="{97F5CEE7-BED4-45A3-A1FA-2F285501A0F4}"/>
                  </a:ext>
                </a:extLst>
              </p:cNvPr>
              <p:cNvSpPr>
                <a:spLocks noEditPoints="1"/>
              </p:cNvSpPr>
              <p:nvPr/>
            </p:nvSpPr>
            <p:spPr bwMode="auto">
              <a:xfrm>
                <a:off x="9177249" y="4847032"/>
                <a:ext cx="824003" cy="825563"/>
              </a:xfrm>
              <a:custGeom>
                <a:avLst/>
                <a:gdLst>
                  <a:gd name="T0" fmla="*/ 167 w 3888"/>
                  <a:gd name="T1" fmla="*/ 2589 h 3895"/>
                  <a:gd name="T2" fmla="*/ 53 w 3888"/>
                  <a:gd name="T3" fmla="*/ 2169 h 3895"/>
                  <a:gd name="T4" fmla="*/ 38 w 3888"/>
                  <a:gd name="T5" fmla="*/ 1976 h 3895"/>
                  <a:gd name="T6" fmla="*/ 91 w 3888"/>
                  <a:gd name="T7" fmla="*/ 1504 h 3895"/>
                  <a:gd name="T8" fmla="*/ 145 w 3888"/>
                  <a:gd name="T9" fmla="*/ 1317 h 3895"/>
                  <a:gd name="T10" fmla="*/ 360 w 3888"/>
                  <a:gd name="T11" fmla="*/ 883 h 3895"/>
                  <a:gd name="T12" fmla="*/ 455 w 3888"/>
                  <a:gd name="T13" fmla="*/ 748 h 3895"/>
                  <a:gd name="T14" fmla="*/ 820 w 3888"/>
                  <a:gd name="T15" fmla="*/ 400 h 3895"/>
                  <a:gd name="T16" fmla="*/ 957 w 3888"/>
                  <a:gd name="T17" fmla="*/ 307 h 3895"/>
                  <a:gd name="T18" fmla="*/ 1418 w 3888"/>
                  <a:gd name="T19" fmla="*/ 103 h 3895"/>
                  <a:gd name="T20" fmla="*/ 1579 w 3888"/>
                  <a:gd name="T21" fmla="*/ 68 h 3895"/>
                  <a:gd name="T22" fmla="*/ 2071 w 3888"/>
                  <a:gd name="T23" fmla="*/ 31 h 3895"/>
                  <a:gd name="T24" fmla="*/ 2247 w 3888"/>
                  <a:gd name="T25" fmla="*/ 54 h 3895"/>
                  <a:gd name="T26" fmla="*/ 2710 w 3888"/>
                  <a:gd name="T27" fmla="*/ 192 h 3895"/>
                  <a:gd name="T28" fmla="*/ 2870 w 3888"/>
                  <a:gd name="T29" fmla="*/ 268 h 3895"/>
                  <a:gd name="T30" fmla="*/ 3266 w 3888"/>
                  <a:gd name="T31" fmla="*/ 562 h 3895"/>
                  <a:gd name="T32" fmla="*/ 3386 w 3888"/>
                  <a:gd name="T33" fmla="*/ 692 h 3895"/>
                  <a:gd name="T34" fmla="*/ 3653 w 3888"/>
                  <a:gd name="T35" fmla="*/ 1095 h 3895"/>
                  <a:gd name="T36" fmla="*/ 3727 w 3888"/>
                  <a:gd name="T37" fmla="*/ 1266 h 3895"/>
                  <a:gd name="T38" fmla="*/ 3842 w 3888"/>
                  <a:gd name="T39" fmla="*/ 1747 h 3895"/>
                  <a:gd name="T40" fmla="*/ 3852 w 3888"/>
                  <a:gd name="T41" fmla="*/ 1912 h 3895"/>
                  <a:gd name="T42" fmla="*/ 3797 w 3888"/>
                  <a:gd name="T43" fmla="*/ 2413 h 3895"/>
                  <a:gd name="T44" fmla="*/ 3748 w 3888"/>
                  <a:gd name="T45" fmla="*/ 2572 h 3895"/>
                  <a:gd name="T46" fmla="*/ 3533 w 3888"/>
                  <a:gd name="T47" fmla="*/ 3016 h 3895"/>
                  <a:gd name="T48" fmla="*/ 3428 w 3888"/>
                  <a:gd name="T49" fmla="*/ 3159 h 3895"/>
                  <a:gd name="T50" fmla="*/ 3077 w 3888"/>
                  <a:gd name="T51" fmla="*/ 3493 h 3895"/>
                  <a:gd name="T52" fmla="*/ 2923 w 3888"/>
                  <a:gd name="T53" fmla="*/ 3596 h 3895"/>
                  <a:gd name="T54" fmla="*/ 2488 w 3888"/>
                  <a:gd name="T55" fmla="*/ 3786 h 3895"/>
                  <a:gd name="T56" fmla="*/ 2300 w 3888"/>
                  <a:gd name="T57" fmla="*/ 3833 h 3895"/>
                  <a:gd name="T58" fmla="*/ 1836 w 3888"/>
                  <a:gd name="T59" fmla="*/ 3860 h 3895"/>
                  <a:gd name="T60" fmla="*/ 1634 w 3888"/>
                  <a:gd name="T61" fmla="*/ 3839 h 3895"/>
                  <a:gd name="T62" fmla="*/ 1188 w 3888"/>
                  <a:gd name="T63" fmla="*/ 3707 h 3895"/>
                  <a:gd name="T64" fmla="*/ 1007 w 3888"/>
                  <a:gd name="T65" fmla="*/ 3614 h 3895"/>
                  <a:gd name="T66" fmla="*/ 641 w 3888"/>
                  <a:gd name="T67" fmla="*/ 3342 h 3895"/>
                  <a:gd name="T68" fmla="*/ 499 w 3888"/>
                  <a:gd name="T69" fmla="*/ 3197 h 3895"/>
                  <a:gd name="T70" fmla="*/ 280 w 3888"/>
                  <a:gd name="T71" fmla="*/ 2839 h 3895"/>
                  <a:gd name="T72" fmla="*/ 167 w 3888"/>
                  <a:gd name="T73" fmla="*/ 2589 h 3895"/>
                  <a:gd name="T74" fmla="*/ 1941 w 3888"/>
                  <a:gd name="T75" fmla="*/ 3744 h 3895"/>
                  <a:gd name="T76" fmla="*/ 2225 w 3888"/>
                  <a:gd name="T77" fmla="*/ 3714 h 3895"/>
                  <a:gd name="T78" fmla="*/ 3623 w 3888"/>
                  <a:gd name="T79" fmla="*/ 1489 h 3895"/>
                  <a:gd name="T80" fmla="*/ 1687 w 3888"/>
                  <a:gd name="T81" fmla="*/ 180 h 3895"/>
                  <a:gd name="T82" fmla="*/ 214 w 3888"/>
                  <a:gd name="T83" fmla="*/ 1801 h 3895"/>
                  <a:gd name="T84" fmla="*/ 1941 w 3888"/>
                  <a:gd name="T85" fmla="*/ 3744 h 3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88" h="3895">
                    <a:moveTo>
                      <a:pt x="167" y="2589"/>
                    </a:moveTo>
                    <a:cubicBezTo>
                      <a:pt x="171" y="2428"/>
                      <a:pt x="138" y="2290"/>
                      <a:pt x="53" y="2169"/>
                    </a:cubicBezTo>
                    <a:cubicBezTo>
                      <a:pt x="7" y="2105"/>
                      <a:pt x="0" y="2047"/>
                      <a:pt x="38" y="1976"/>
                    </a:cubicBezTo>
                    <a:cubicBezTo>
                      <a:pt x="116" y="1827"/>
                      <a:pt x="133" y="1667"/>
                      <a:pt x="91" y="1504"/>
                    </a:cubicBezTo>
                    <a:cubicBezTo>
                      <a:pt x="72" y="1429"/>
                      <a:pt x="86" y="1372"/>
                      <a:pt x="145" y="1317"/>
                    </a:cubicBezTo>
                    <a:cubicBezTo>
                      <a:pt x="271" y="1201"/>
                      <a:pt x="336" y="1054"/>
                      <a:pt x="360" y="883"/>
                    </a:cubicBezTo>
                    <a:cubicBezTo>
                      <a:pt x="367" y="833"/>
                      <a:pt x="411" y="769"/>
                      <a:pt x="455" y="748"/>
                    </a:cubicBezTo>
                    <a:cubicBezTo>
                      <a:pt x="617" y="670"/>
                      <a:pt x="735" y="557"/>
                      <a:pt x="820" y="400"/>
                    </a:cubicBezTo>
                    <a:cubicBezTo>
                      <a:pt x="844" y="355"/>
                      <a:pt x="908" y="311"/>
                      <a:pt x="957" y="307"/>
                    </a:cubicBezTo>
                    <a:cubicBezTo>
                      <a:pt x="1136" y="290"/>
                      <a:pt x="1285" y="223"/>
                      <a:pt x="1418" y="103"/>
                    </a:cubicBezTo>
                    <a:cubicBezTo>
                      <a:pt x="1455" y="71"/>
                      <a:pt x="1531" y="55"/>
                      <a:pt x="1579" y="68"/>
                    </a:cubicBezTo>
                    <a:cubicBezTo>
                      <a:pt x="1749" y="111"/>
                      <a:pt x="1912" y="107"/>
                      <a:pt x="2071" y="31"/>
                    </a:cubicBezTo>
                    <a:cubicBezTo>
                      <a:pt x="2137" y="0"/>
                      <a:pt x="2191" y="10"/>
                      <a:pt x="2247" y="54"/>
                    </a:cubicBezTo>
                    <a:cubicBezTo>
                      <a:pt x="2383" y="160"/>
                      <a:pt x="2539" y="206"/>
                      <a:pt x="2710" y="192"/>
                    </a:cubicBezTo>
                    <a:cubicBezTo>
                      <a:pt x="2782" y="186"/>
                      <a:pt x="2832" y="207"/>
                      <a:pt x="2870" y="268"/>
                    </a:cubicBezTo>
                    <a:cubicBezTo>
                      <a:pt x="2964" y="417"/>
                      <a:pt x="3096" y="516"/>
                      <a:pt x="3266" y="562"/>
                    </a:cubicBezTo>
                    <a:cubicBezTo>
                      <a:pt x="3336" y="580"/>
                      <a:pt x="3371" y="622"/>
                      <a:pt x="3386" y="692"/>
                    </a:cubicBezTo>
                    <a:cubicBezTo>
                      <a:pt x="3423" y="860"/>
                      <a:pt x="3511" y="997"/>
                      <a:pt x="3653" y="1095"/>
                    </a:cubicBezTo>
                    <a:cubicBezTo>
                      <a:pt x="3715" y="1139"/>
                      <a:pt x="3736" y="1192"/>
                      <a:pt x="3727" y="1266"/>
                    </a:cubicBezTo>
                    <a:cubicBezTo>
                      <a:pt x="3705" y="1441"/>
                      <a:pt x="3750" y="1597"/>
                      <a:pt x="3842" y="1747"/>
                    </a:cubicBezTo>
                    <a:cubicBezTo>
                      <a:pt x="3868" y="1789"/>
                      <a:pt x="3873" y="1867"/>
                      <a:pt x="3852" y="1912"/>
                    </a:cubicBezTo>
                    <a:cubicBezTo>
                      <a:pt x="3776" y="2075"/>
                      <a:pt x="3764" y="2238"/>
                      <a:pt x="3797" y="2413"/>
                    </a:cubicBezTo>
                    <a:cubicBezTo>
                      <a:pt x="3806" y="2462"/>
                      <a:pt x="3783" y="2535"/>
                      <a:pt x="3748" y="2572"/>
                    </a:cubicBezTo>
                    <a:cubicBezTo>
                      <a:pt x="3627" y="2698"/>
                      <a:pt x="3547" y="2840"/>
                      <a:pt x="3533" y="3016"/>
                    </a:cubicBezTo>
                    <a:cubicBezTo>
                      <a:pt x="3527" y="3086"/>
                      <a:pt x="3495" y="3132"/>
                      <a:pt x="3428" y="3159"/>
                    </a:cubicBezTo>
                    <a:cubicBezTo>
                      <a:pt x="3268" y="3225"/>
                      <a:pt x="3150" y="3337"/>
                      <a:pt x="3077" y="3493"/>
                    </a:cubicBezTo>
                    <a:cubicBezTo>
                      <a:pt x="3045" y="3561"/>
                      <a:pt x="3000" y="3593"/>
                      <a:pt x="2923" y="3596"/>
                    </a:cubicBezTo>
                    <a:cubicBezTo>
                      <a:pt x="2755" y="3603"/>
                      <a:pt x="2608" y="3667"/>
                      <a:pt x="2488" y="3786"/>
                    </a:cubicBezTo>
                    <a:cubicBezTo>
                      <a:pt x="2432" y="3842"/>
                      <a:pt x="2376" y="3858"/>
                      <a:pt x="2300" y="3833"/>
                    </a:cubicBezTo>
                    <a:cubicBezTo>
                      <a:pt x="2143" y="3780"/>
                      <a:pt x="1986" y="3791"/>
                      <a:pt x="1836" y="3860"/>
                    </a:cubicBezTo>
                    <a:cubicBezTo>
                      <a:pt x="1760" y="3895"/>
                      <a:pt x="1700" y="3890"/>
                      <a:pt x="1634" y="3839"/>
                    </a:cubicBezTo>
                    <a:cubicBezTo>
                      <a:pt x="1503" y="3738"/>
                      <a:pt x="1353" y="3693"/>
                      <a:pt x="1188" y="3707"/>
                    </a:cubicBezTo>
                    <a:cubicBezTo>
                      <a:pt x="1104" y="3714"/>
                      <a:pt x="1051" y="3685"/>
                      <a:pt x="1007" y="3614"/>
                    </a:cubicBezTo>
                    <a:cubicBezTo>
                      <a:pt x="921" y="3478"/>
                      <a:pt x="796" y="3385"/>
                      <a:pt x="641" y="3342"/>
                    </a:cubicBezTo>
                    <a:cubicBezTo>
                      <a:pt x="561" y="3320"/>
                      <a:pt x="517" y="3281"/>
                      <a:pt x="499" y="3197"/>
                    </a:cubicBezTo>
                    <a:cubicBezTo>
                      <a:pt x="470" y="3053"/>
                      <a:pt x="398" y="2925"/>
                      <a:pt x="280" y="2839"/>
                    </a:cubicBezTo>
                    <a:cubicBezTo>
                      <a:pt x="183" y="2768"/>
                      <a:pt x="133" y="2694"/>
                      <a:pt x="167" y="2589"/>
                    </a:cubicBezTo>
                    <a:close/>
                    <a:moveTo>
                      <a:pt x="1941" y="3744"/>
                    </a:moveTo>
                    <a:cubicBezTo>
                      <a:pt x="2036" y="3735"/>
                      <a:pt x="2132" y="3730"/>
                      <a:pt x="2225" y="3714"/>
                    </a:cubicBezTo>
                    <a:cubicBezTo>
                      <a:pt x="3241" y="3541"/>
                      <a:pt x="3888" y="2510"/>
                      <a:pt x="3623" y="1489"/>
                    </a:cubicBezTo>
                    <a:cubicBezTo>
                      <a:pt x="3393" y="607"/>
                      <a:pt x="2572" y="52"/>
                      <a:pt x="1687" y="180"/>
                    </a:cubicBezTo>
                    <a:cubicBezTo>
                      <a:pt x="900" y="294"/>
                      <a:pt x="293" y="962"/>
                      <a:pt x="214" y="1801"/>
                    </a:cubicBezTo>
                    <a:cubicBezTo>
                      <a:pt x="117" y="2826"/>
                      <a:pt x="927" y="3736"/>
                      <a:pt x="1941" y="37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8" name="Freeform 16">
                <a:extLst>
                  <a:ext uri="{FF2B5EF4-FFF2-40B4-BE49-F238E27FC236}">
                    <a16:creationId xmlns:a16="http://schemas.microsoft.com/office/drawing/2014/main" xmlns="" id="{46888A86-E2AE-4977-B172-29B3BD61B07A}"/>
                  </a:ext>
                </a:extLst>
              </p:cNvPr>
              <p:cNvSpPr>
                <a:spLocks noEditPoints="1"/>
              </p:cNvSpPr>
              <p:nvPr/>
            </p:nvSpPr>
            <p:spPr bwMode="auto">
              <a:xfrm>
                <a:off x="9231836" y="4902659"/>
                <a:ext cx="714570" cy="714570"/>
              </a:xfrm>
              <a:custGeom>
                <a:avLst/>
                <a:gdLst>
                  <a:gd name="T0" fmla="*/ 1686 w 3371"/>
                  <a:gd name="T1" fmla="*/ 3372 h 3372"/>
                  <a:gd name="T2" fmla="*/ 2 w 3371"/>
                  <a:gd name="T3" fmla="*/ 1685 h 3372"/>
                  <a:gd name="T4" fmla="*/ 1692 w 3371"/>
                  <a:gd name="T5" fmla="*/ 2 h 3372"/>
                  <a:gd name="T6" fmla="*/ 3370 w 3371"/>
                  <a:gd name="T7" fmla="*/ 1686 h 3372"/>
                  <a:gd name="T8" fmla="*/ 1686 w 3371"/>
                  <a:gd name="T9" fmla="*/ 3372 h 3372"/>
                  <a:gd name="T10" fmla="*/ 1684 w 3371"/>
                  <a:gd name="T11" fmla="*/ 3331 h 3372"/>
                  <a:gd name="T12" fmla="*/ 3327 w 3371"/>
                  <a:gd name="T13" fmla="*/ 1697 h 3372"/>
                  <a:gd name="T14" fmla="*/ 1693 w 3371"/>
                  <a:gd name="T15" fmla="*/ 46 h 3372"/>
                  <a:gd name="T16" fmla="*/ 44 w 3371"/>
                  <a:gd name="T17" fmla="*/ 1683 h 3372"/>
                  <a:gd name="T18" fmla="*/ 1684 w 3371"/>
                  <a:gd name="T19" fmla="*/ 3331 h 3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1" h="3372">
                    <a:moveTo>
                      <a:pt x="1686" y="3372"/>
                    </a:moveTo>
                    <a:cubicBezTo>
                      <a:pt x="757" y="3372"/>
                      <a:pt x="0" y="2614"/>
                      <a:pt x="2" y="1685"/>
                    </a:cubicBezTo>
                    <a:cubicBezTo>
                      <a:pt x="4" y="756"/>
                      <a:pt x="763" y="0"/>
                      <a:pt x="1692" y="2"/>
                    </a:cubicBezTo>
                    <a:cubicBezTo>
                      <a:pt x="2616" y="4"/>
                      <a:pt x="3369" y="759"/>
                      <a:pt x="3370" y="1686"/>
                    </a:cubicBezTo>
                    <a:cubicBezTo>
                      <a:pt x="3371" y="2617"/>
                      <a:pt x="2617" y="3372"/>
                      <a:pt x="1686" y="3372"/>
                    </a:cubicBezTo>
                    <a:close/>
                    <a:moveTo>
                      <a:pt x="1684" y="3331"/>
                    </a:moveTo>
                    <a:cubicBezTo>
                      <a:pt x="2585" y="3333"/>
                      <a:pt x="3323" y="2599"/>
                      <a:pt x="3327" y="1697"/>
                    </a:cubicBezTo>
                    <a:cubicBezTo>
                      <a:pt x="3331" y="788"/>
                      <a:pt x="2599" y="48"/>
                      <a:pt x="1693" y="46"/>
                    </a:cubicBezTo>
                    <a:cubicBezTo>
                      <a:pt x="786" y="44"/>
                      <a:pt x="49" y="776"/>
                      <a:pt x="44" y="1683"/>
                    </a:cubicBezTo>
                    <a:cubicBezTo>
                      <a:pt x="40" y="2586"/>
                      <a:pt x="779" y="3329"/>
                      <a:pt x="1684" y="33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8" name="Graphic 24" descr="Ribbon">
              <a:extLst>
                <a:ext uri="{FF2B5EF4-FFF2-40B4-BE49-F238E27FC236}">
                  <a16:creationId xmlns:a16="http://schemas.microsoft.com/office/drawing/2014/main" xmlns="" id="{C1B6CD6D-8502-4601-8E3B-7F4B750AB416}"/>
                </a:ext>
              </a:extLst>
            </p:cNvPr>
            <p:cNvGrpSpPr/>
            <p:nvPr/>
          </p:nvGrpSpPr>
          <p:grpSpPr>
            <a:xfrm>
              <a:off x="8989267" y="1587401"/>
              <a:ext cx="473784" cy="473783"/>
              <a:chOff x="8989267" y="1587401"/>
              <a:chExt cx="473784" cy="473783"/>
            </a:xfrm>
          </p:grpSpPr>
          <p:sp>
            <p:nvSpPr>
              <p:cNvPr id="9" name="Freeform: Shape 8">
                <a:extLst>
                  <a:ext uri="{FF2B5EF4-FFF2-40B4-BE49-F238E27FC236}">
                    <a16:creationId xmlns:a16="http://schemas.microsoft.com/office/drawing/2014/main" xmlns="" id="{D635B3C8-3E8A-41EB-A0DA-70ED192B70DA}"/>
                  </a:ext>
                </a:extLst>
              </p:cNvPr>
              <p:cNvSpPr/>
              <p:nvPr/>
            </p:nvSpPr>
            <p:spPr>
              <a:xfrm>
                <a:off x="9081062" y="1884502"/>
                <a:ext cx="136706" cy="152005"/>
              </a:xfrm>
              <a:custGeom>
                <a:avLst/>
                <a:gdLst>
                  <a:gd name="connsiteX0" fmla="*/ 106601 w 136706"/>
                  <a:gd name="connsiteY0" fmla="*/ 25170 h 152005"/>
                  <a:gd name="connsiteX1" fmla="*/ 86860 w 136706"/>
                  <a:gd name="connsiteY1" fmla="*/ 21222 h 152005"/>
                  <a:gd name="connsiteX2" fmla="*/ 61197 w 136706"/>
                  <a:gd name="connsiteY2" fmla="*/ 494 h 152005"/>
                  <a:gd name="connsiteX3" fmla="*/ 59223 w 136706"/>
                  <a:gd name="connsiteY3" fmla="*/ 0 h 152005"/>
                  <a:gd name="connsiteX4" fmla="*/ 0 w 136706"/>
                  <a:gd name="connsiteY4" fmla="*/ 116472 h 152005"/>
                  <a:gd name="connsiteX5" fmla="*/ 49846 w 136706"/>
                  <a:gd name="connsiteY5" fmla="*/ 105121 h 152005"/>
                  <a:gd name="connsiteX6" fmla="*/ 75016 w 136706"/>
                  <a:gd name="connsiteY6" fmla="*/ 152005 h 152005"/>
                  <a:gd name="connsiteX7" fmla="*/ 136706 w 136706"/>
                  <a:gd name="connsiteY7" fmla="*/ 31586 h 152005"/>
                  <a:gd name="connsiteX8" fmla="*/ 116965 w 136706"/>
                  <a:gd name="connsiteY8" fmla="*/ 24183 h 152005"/>
                  <a:gd name="connsiteX9" fmla="*/ 106601 w 136706"/>
                  <a:gd name="connsiteY9" fmla="*/ 25170 h 152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706" h="152005">
                    <a:moveTo>
                      <a:pt x="106601" y="25170"/>
                    </a:moveTo>
                    <a:cubicBezTo>
                      <a:pt x="99692" y="25170"/>
                      <a:pt x="93276" y="23689"/>
                      <a:pt x="86860" y="21222"/>
                    </a:cubicBezTo>
                    <a:cubicBezTo>
                      <a:pt x="76496" y="17273"/>
                      <a:pt x="67613" y="9870"/>
                      <a:pt x="61197" y="494"/>
                    </a:cubicBezTo>
                    <a:cubicBezTo>
                      <a:pt x="60704" y="494"/>
                      <a:pt x="59717" y="0"/>
                      <a:pt x="59223" y="0"/>
                    </a:cubicBezTo>
                    <a:lnTo>
                      <a:pt x="0" y="116472"/>
                    </a:lnTo>
                    <a:lnTo>
                      <a:pt x="49846" y="105121"/>
                    </a:lnTo>
                    <a:lnTo>
                      <a:pt x="75016" y="152005"/>
                    </a:lnTo>
                    <a:lnTo>
                      <a:pt x="136706" y="31586"/>
                    </a:lnTo>
                    <a:cubicBezTo>
                      <a:pt x="129797" y="30598"/>
                      <a:pt x="122888" y="27637"/>
                      <a:pt x="116965" y="24183"/>
                    </a:cubicBezTo>
                    <a:cubicBezTo>
                      <a:pt x="113511" y="24676"/>
                      <a:pt x="110056" y="25170"/>
                      <a:pt x="106601" y="25170"/>
                    </a:cubicBezTo>
                    <a:close/>
                  </a:path>
                </a:pathLst>
              </a:custGeom>
              <a:solidFill>
                <a:srgbClr val="7F7F7F"/>
              </a:solidFill>
              <a:ln w="4862" cap="flat">
                <a:noFill/>
                <a:prstDash val="solid"/>
                <a:miter/>
              </a:ln>
            </p:spPr>
            <p:txBody>
              <a:bodyPr rtlCol="0" anchor="ctr"/>
              <a:lstStyle/>
              <a:p>
                <a:endParaRPr lang="de-DE"/>
              </a:p>
            </p:txBody>
          </p:sp>
          <p:sp>
            <p:nvSpPr>
              <p:cNvPr id="10" name="Freeform: Shape 9">
                <a:extLst>
                  <a:ext uri="{FF2B5EF4-FFF2-40B4-BE49-F238E27FC236}">
                    <a16:creationId xmlns:a16="http://schemas.microsoft.com/office/drawing/2014/main" xmlns="" id="{00CFFCE8-5788-4468-A143-8E828BD68EC3}"/>
                  </a:ext>
                </a:extLst>
              </p:cNvPr>
              <p:cNvSpPr/>
              <p:nvPr/>
            </p:nvSpPr>
            <p:spPr>
              <a:xfrm>
                <a:off x="9233068" y="1887463"/>
                <a:ext cx="141148" cy="146083"/>
              </a:xfrm>
              <a:custGeom>
                <a:avLst/>
                <a:gdLst>
                  <a:gd name="connsiteX0" fmla="*/ 57742 w 141148"/>
                  <a:gd name="connsiteY0" fmla="*/ 15793 h 146083"/>
                  <a:gd name="connsiteX1" fmla="*/ 36027 w 141148"/>
                  <a:gd name="connsiteY1" fmla="*/ 20234 h 146083"/>
                  <a:gd name="connsiteX2" fmla="*/ 24676 w 141148"/>
                  <a:gd name="connsiteY2" fmla="*/ 19247 h 146083"/>
                  <a:gd name="connsiteX3" fmla="*/ 0 w 141148"/>
                  <a:gd name="connsiteY3" fmla="*/ 28624 h 146083"/>
                  <a:gd name="connsiteX4" fmla="*/ 65145 w 141148"/>
                  <a:gd name="connsiteY4" fmla="*/ 146083 h 146083"/>
                  <a:gd name="connsiteX5" fmla="*/ 90809 w 141148"/>
                  <a:gd name="connsiteY5" fmla="*/ 104134 h 146083"/>
                  <a:gd name="connsiteX6" fmla="*/ 141148 w 141148"/>
                  <a:gd name="connsiteY6" fmla="*/ 112523 h 146083"/>
                  <a:gd name="connsiteX7" fmla="*/ 78470 w 141148"/>
                  <a:gd name="connsiteY7" fmla="*/ 0 h 146083"/>
                  <a:gd name="connsiteX8" fmla="*/ 57742 w 141148"/>
                  <a:gd name="connsiteY8" fmla="*/ 15793 h 1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148" h="146083">
                    <a:moveTo>
                      <a:pt x="57742" y="15793"/>
                    </a:moveTo>
                    <a:cubicBezTo>
                      <a:pt x="50833" y="18754"/>
                      <a:pt x="43430" y="20234"/>
                      <a:pt x="36027" y="20234"/>
                    </a:cubicBezTo>
                    <a:cubicBezTo>
                      <a:pt x="32079" y="20234"/>
                      <a:pt x="28624" y="19741"/>
                      <a:pt x="24676" y="19247"/>
                    </a:cubicBezTo>
                    <a:cubicBezTo>
                      <a:pt x="17273" y="24183"/>
                      <a:pt x="8883" y="27637"/>
                      <a:pt x="0" y="28624"/>
                    </a:cubicBezTo>
                    <a:lnTo>
                      <a:pt x="65145" y="146083"/>
                    </a:lnTo>
                    <a:lnTo>
                      <a:pt x="90809" y="104134"/>
                    </a:lnTo>
                    <a:lnTo>
                      <a:pt x="141148" y="112523"/>
                    </a:lnTo>
                    <a:lnTo>
                      <a:pt x="78470" y="0"/>
                    </a:lnTo>
                    <a:cubicBezTo>
                      <a:pt x="73042" y="6909"/>
                      <a:pt x="66132" y="12338"/>
                      <a:pt x="57742" y="15793"/>
                    </a:cubicBezTo>
                    <a:close/>
                  </a:path>
                </a:pathLst>
              </a:custGeom>
              <a:solidFill>
                <a:srgbClr val="7F7F7F"/>
              </a:solidFill>
              <a:ln w="4862" cap="flat">
                <a:noFill/>
                <a:prstDash val="solid"/>
                <a:miter/>
              </a:ln>
            </p:spPr>
            <p:txBody>
              <a:bodyPr rtlCol="0" anchor="ctr"/>
              <a:lstStyle/>
              <a:p>
                <a:endParaRPr lang="de-DE"/>
              </a:p>
            </p:txBody>
          </p:sp>
          <p:sp>
            <p:nvSpPr>
              <p:cNvPr id="11" name="Freeform: Shape 10">
                <a:extLst>
                  <a:ext uri="{FF2B5EF4-FFF2-40B4-BE49-F238E27FC236}">
                    <a16:creationId xmlns:a16="http://schemas.microsoft.com/office/drawing/2014/main" xmlns="" id="{368E131C-D3DA-44A2-8E9A-A46120EBB1A7}"/>
                  </a:ext>
                </a:extLst>
              </p:cNvPr>
              <p:cNvSpPr/>
              <p:nvPr/>
            </p:nvSpPr>
            <p:spPr>
              <a:xfrm>
                <a:off x="9083036" y="1613064"/>
                <a:ext cx="287231" cy="287230"/>
              </a:xfrm>
              <a:custGeom>
                <a:avLst/>
                <a:gdLst>
                  <a:gd name="connsiteX0" fmla="*/ 141642 w 287231"/>
                  <a:gd name="connsiteY0" fmla="*/ 228995 h 287230"/>
                  <a:gd name="connsiteX1" fmla="*/ 56262 w 287231"/>
                  <a:gd name="connsiteY1" fmla="*/ 143615 h 287230"/>
                  <a:gd name="connsiteX2" fmla="*/ 141642 w 287231"/>
                  <a:gd name="connsiteY2" fmla="*/ 58236 h 287230"/>
                  <a:gd name="connsiteX3" fmla="*/ 227022 w 287231"/>
                  <a:gd name="connsiteY3" fmla="*/ 143615 h 287230"/>
                  <a:gd name="connsiteX4" fmla="*/ 141642 w 287231"/>
                  <a:gd name="connsiteY4" fmla="*/ 228995 h 287230"/>
                  <a:gd name="connsiteX5" fmla="*/ 287232 w 287231"/>
                  <a:gd name="connsiteY5" fmla="*/ 143615 h 287230"/>
                  <a:gd name="connsiteX6" fmla="*/ 275387 w 287231"/>
                  <a:gd name="connsiteY6" fmla="*/ 115978 h 287230"/>
                  <a:gd name="connsiteX7" fmla="*/ 275387 w 287231"/>
                  <a:gd name="connsiteY7" fmla="*/ 85873 h 287230"/>
                  <a:gd name="connsiteX8" fmla="*/ 256139 w 287231"/>
                  <a:gd name="connsiteY8" fmla="*/ 66626 h 287230"/>
                  <a:gd name="connsiteX9" fmla="*/ 245282 w 287231"/>
                  <a:gd name="connsiteY9" fmla="*/ 41950 h 287230"/>
                  <a:gd name="connsiteX10" fmla="*/ 217151 w 287231"/>
                  <a:gd name="connsiteY10" fmla="*/ 31092 h 287230"/>
                  <a:gd name="connsiteX11" fmla="*/ 195929 w 287231"/>
                  <a:gd name="connsiteY11" fmla="*/ 9870 h 287230"/>
                  <a:gd name="connsiteX12" fmla="*/ 168786 w 287231"/>
                  <a:gd name="connsiteY12" fmla="*/ 9870 h 287230"/>
                  <a:gd name="connsiteX13" fmla="*/ 143616 w 287231"/>
                  <a:gd name="connsiteY13" fmla="*/ 0 h 287230"/>
                  <a:gd name="connsiteX14" fmla="*/ 115978 w 287231"/>
                  <a:gd name="connsiteY14" fmla="*/ 11845 h 287230"/>
                  <a:gd name="connsiteX15" fmla="*/ 85873 w 287231"/>
                  <a:gd name="connsiteY15" fmla="*/ 11845 h 287230"/>
                  <a:gd name="connsiteX16" fmla="*/ 66626 w 287231"/>
                  <a:gd name="connsiteY16" fmla="*/ 31092 h 287230"/>
                  <a:gd name="connsiteX17" fmla="*/ 41950 w 287231"/>
                  <a:gd name="connsiteY17" fmla="*/ 41950 h 287230"/>
                  <a:gd name="connsiteX18" fmla="*/ 31092 w 287231"/>
                  <a:gd name="connsiteY18" fmla="*/ 70080 h 287230"/>
                  <a:gd name="connsiteX19" fmla="*/ 9871 w 287231"/>
                  <a:gd name="connsiteY19" fmla="*/ 91302 h 287230"/>
                  <a:gd name="connsiteX20" fmla="*/ 9871 w 287231"/>
                  <a:gd name="connsiteY20" fmla="*/ 118446 h 287230"/>
                  <a:gd name="connsiteX21" fmla="*/ 0 w 287231"/>
                  <a:gd name="connsiteY21" fmla="*/ 143615 h 287230"/>
                  <a:gd name="connsiteX22" fmla="*/ 11845 w 287231"/>
                  <a:gd name="connsiteY22" fmla="*/ 171253 h 287230"/>
                  <a:gd name="connsiteX23" fmla="*/ 11845 w 287231"/>
                  <a:gd name="connsiteY23" fmla="*/ 201358 h 287230"/>
                  <a:gd name="connsiteX24" fmla="*/ 31092 w 287231"/>
                  <a:gd name="connsiteY24" fmla="*/ 220605 h 287230"/>
                  <a:gd name="connsiteX25" fmla="*/ 41950 w 287231"/>
                  <a:gd name="connsiteY25" fmla="*/ 245281 h 287230"/>
                  <a:gd name="connsiteX26" fmla="*/ 70081 w 287231"/>
                  <a:gd name="connsiteY26" fmla="*/ 256139 h 287230"/>
                  <a:gd name="connsiteX27" fmla="*/ 91302 w 287231"/>
                  <a:gd name="connsiteY27" fmla="*/ 277360 h 287230"/>
                  <a:gd name="connsiteX28" fmla="*/ 118446 w 287231"/>
                  <a:gd name="connsiteY28" fmla="*/ 277360 h 287230"/>
                  <a:gd name="connsiteX29" fmla="*/ 143616 w 287231"/>
                  <a:gd name="connsiteY29" fmla="*/ 287231 h 287230"/>
                  <a:gd name="connsiteX30" fmla="*/ 171253 w 287231"/>
                  <a:gd name="connsiteY30" fmla="*/ 275386 h 287230"/>
                  <a:gd name="connsiteX31" fmla="*/ 201358 w 287231"/>
                  <a:gd name="connsiteY31" fmla="*/ 275386 h 287230"/>
                  <a:gd name="connsiteX32" fmla="*/ 220606 w 287231"/>
                  <a:gd name="connsiteY32" fmla="*/ 256139 h 287230"/>
                  <a:gd name="connsiteX33" fmla="*/ 245282 w 287231"/>
                  <a:gd name="connsiteY33" fmla="*/ 245281 h 287230"/>
                  <a:gd name="connsiteX34" fmla="*/ 256139 w 287231"/>
                  <a:gd name="connsiteY34" fmla="*/ 217151 h 287230"/>
                  <a:gd name="connsiteX35" fmla="*/ 277361 w 287231"/>
                  <a:gd name="connsiteY35" fmla="*/ 195929 h 287230"/>
                  <a:gd name="connsiteX36" fmla="*/ 277361 w 287231"/>
                  <a:gd name="connsiteY36" fmla="*/ 168785 h 287230"/>
                  <a:gd name="connsiteX37" fmla="*/ 287232 w 287231"/>
                  <a:gd name="connsiteY37" fmla="*/ 143615 h 287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87231" h="287230">
                    <a:moveTo>
                      <a:pt x="141642" y="228995"/>
                    </a:moveTo>
                    <a:cubicBezTo>
                      <a:pt x="94757" y="228995"/>
                      <a:pt x="56262" y="190994"/>
                      <a:pt x="56262" y="143615"/>
                    </a:cubicBezTo>
                    <a:cubicBezTo>
                      <a:pt x="56262" y="96237"/>
                      <a:pt x="94757" y="58236"/>
                      <a:pt x="141642" y="58236"/>
                    </a:cubicBezTo>
                    <a:cubicBezTo>
                      <a:pt x="188527" y="58236"/>
                      <a:pt x="227022" y="96237"/>
                      <a:pt x="227022" y="143615"/>
                    </a:cubicBezTo>
                    <a:cubicBezTo>
                      <a:pt x="227022" y="190994"/>
                      <a:pt x="188527" y="228995"/>
                      <a:pt x="141642" y="228995"/>
                    </a:cubicBezTo>
                    <a:close/>
                    <a:moveTo>
                      <a:pt x="287232" y="143615"/>
                    </a:moveTo>
                    <a:cubicBezTo>
                      <a:pt x="287232" y="132758"/>
                      <a:pt x="282790" y="122887"/>
                      <a:pt x="275387" y="115978"/>
                    </a:cubicBezTo>
                    <a:cubicBezTo>
                      <a:pt x="279335" y="106601"/>
                      <a:pt x="279829" y="95744"/>
                      <a:pt x="275387" y="85873"/>
                    </a:cubicBezTo>
                    <a:cubicBezTo>
                      <a:pt x="271439" y="76990"/>
                      <a:pt x="264529" y="70080"/>
                      <a:pt x="256139" y="66626"/>
                    </a:cubicBezTo>
                    <a:cubicBezTo>
                      <a:pt x="255646" y="57742"/>
                      <a:pt x="252191" y="48859"/>
                      <a:pt x="245282" y="41950"/>
                    </a:cubicBezTo>
                    <a:cubicBezTo>
                      <a:pt x="237386" y="34053"/>
                      <a:pt x="227515" y="30598"/>
                      <a:pt x="217151" y="31092"/>
                    </a:cubicBezTo>
                    <a:cubicBezTo>
                      <a:pt x="213696" y="21715"/>
                      <a:pt x="206293" y="13819"/>
                      <a:pt x="195929" y="9870"/>
                    </a:cubicBezTo>
                    <a:cubicBezTo>
                      <a:pt x="187046" y="6416"/>
                      <a:pt x="177175" y="6416"/>
                      <a:pt x="168786" y="9870"/>
                    </a:cubicBezTo>
                    <a:cubicBezTo>
                      <a:pt x="161876" y="3948"/>
                      <a:pt x="153486" y="0"/>
                      <a:pt x="143616" y="0"/>
                    </a:cubicBezTo>
                    <a:cubicBezTo>
                      <a:pt x="132758" y="0"/>
                      <a:pt x="122888" y="4442"/>
                      <a:pt x="115978" y="11845"/>
                    </a:cubicBezTo>
                    <a:cubicBezTo>
                      <a:pt x="106601" y="7896"/>
                      <a:pt x="95744" y="7403"/>
                      <a:pt x="85873" y="11845"/>
                    </a:cubicBezTo>
                    <a:cubicBezTo>
                      <a:pt x="76990" y="15793"/>
                      <a:pt x="70081" y="22702"/>
                      <a:pt x="66626" y="31092"/>
                    </a:cubicBezTo>
                    <a:cubicBezTo>
                      <a:pt x="57742" y="31586"/>
                      <a:pt x="48859" y="35040"/>
                      <a:pt x="41950" y="41950"/>
                    </a:cubicBezTo>
                    <a:cubicBezTo>
                      <a:pt x="34053" y="49846"/>
                      <a:pt x="30599" y="59716"/>
                      <a:pt x="31092" y="70080"/>
                    </a:cubicBezTo>
                    <a:cubicBezTo>
                      <a:pt x="21715" y="73535"/>
                      <a:pt x="13819" y="80938"/>
                      <a:pt x="9871" y="91302"/>
                    </a:cubicBezTo>
                    <a:cubicBezTo>
                      <a:pt x="6416" y="100185"/>
                      <a:pt x="6416" y="110056"/>
                      <a:pt x="9871" y="118446"/>
                    </a:cubicBezTo>
                    <a:cubicBezTo>
                      <a:pt x="3948" y="125355"/>
                      <a:pt x="0" y="133745"/>
                      <a:pt x="0" y="143615"/>
                    </a:cubicBezTo>
                    <a:cubicBezTo>
                      <a:pt x="0" y="154473"/>
                      <a:pt x="4442" y="164343"/>
                      <a:pt x="11845" y="171253"/>
                    </a:cubicBezTo>
                    <a:cubicBezTo>
                      <a:pt x="7896" y="180630"/>
                      <a:pt x="7403" y="191487"/>
                      <a:pt x="11845" y="201358"/>
                    </a:cubicBezTo>
                    <a:cubicBezTo>
                      <a:pt x="15793" y="210241"/>
                      <a:pt x="22702" y="217151"/>
                      <a:pt x="31092" y="220605"/>
                    </a:cubicBezTo>
                    <a:cubicBezTo>
                      <a:pt x="31586" y="229489"/>
                      <a:pt x="35040" y="238372"/>
                      <a:pt x="41950" y="245281"/>
                    </a:cubicBezTo>
                    <a:cubicBezTo>
                      <a:pt x="49846" y="253178"/>
                      <a:pt x="59717" y="256632"/>
                      <a:pt x="70081" y="256139"/>
                    </a:cubicBezTo>
                    <a:cubicBezTo>
                      <a:pt x="73535" y="265516"/>
                      <a:pt x="80938" y="273412"/>
                      <a:pt x="91302" y="277360"/>
                    </a:cubicBezTo>
                    <a:cubicBezTo>
                      <a:pt x="100186" y="280815"/>
                      <a:pt x="110056" y="280815"/>
                      <a:pt x="118446" y="277360"/>
                    </a:cubicBezTo>
                    <a:cubicBezTo>
                      <a:pt x="125355" y="283283"/>
                      <a:pt x="133745" y="287231"/>
                      <a:pt x="143616" y="287231"/>
                    </a:cubicBezTo>
                    <a:cubicBezTo>
                      <a:pt x="154473" y="287231"/>
                      <a:pt x="164344" y="282789"/>
                      <a:pt x="171253" y="275386"/>
                    </a:cubicBezTo>
                    <a:cubicBezTo>
                      <a:pt x="180630" y="279335"/>
                      <a:pt x="191488" y="279828"/>
                      <a:pt x="201358" y="275386"/>
                    </a:cubicBezTo>
                    <a:cubicBezTo>
                      <a:pt x="210242" y="271438"/>
                      <a:pt x="217151" y="264529"/>
                      <a:pt x="220606" y="256139"/>
                    </a:cubicBezTo>
                    <a:cubicBezTo>
                      <a:pt x="229489" y="255645"/>
                      <a:pt x="238373" y="252191"/>
                      <a:pt x="245282" y="245281"/>
                    </a:cubicBezTo>
                    <a:cubicBezTo>
                      <a:pt x="253178" y="237385"/>
                      <a:pt x="256633" y="227515"/>
                      <a:pt x="256139" y="217151"/>
                    </a:cubicBezTo>
                    <a:cubicBezTo>
                      <a:pt x="265516" y="213696"/>
                      <a:pt x="273413" y="206293"/>
                      <a:pt x="277361" y="195929"/>
                    </a:cubicBezTo>
                    <a:cubicBezTo>
                      <a:pt x="280816" y="187046"/>
                      <a:pt x="280816" y="177175"/>
                      <a:pt x="277361" y="168785"/>
                    </a:cubicBezTo>
                    <a:cubicBezTo>
                      <a:pt x="283283" y="162369"/>
                      <a:pt x="287232" y="153486"/>
                      <a:pt x="287232" y="143615"/>
                    </a:cubicBezTo>
                    <a:close/>
                  </a:path>
                </a:pathLst>
              </a:custGeom>
              <a:solidFill>
                <a:srgbClr val="7F7F7F"/>
              </a:solidFill>
              <a:ln w="4862" cap="flat">
                <a:noFill/>
                <a:prstDash val="solid"/>
                <a:miter/>
              </a:ln>
            </p:spPr>
            <p:txBody>
              <a:bodyPr rtlCol="0" anchor="ctr"/>
              <a:lstStyle/>
              <a:p>
                <a:endParaRPr lang="de-DE"/>
              </a:p>
            </p:txBody>
          </p:sp>
        </p:grpSp>
      </p:grpSp>
      <p:grpSp>
        <p:nvGrpSpPr>
          <p:cNvPr id="21" name="Group 20">
            <a:extLst>
              <a:ext uri="{FF2B5EF4-FFF2-40B4-BE49-F238E27FC236}">
                <a16:creationId xmlns:a16="http://schemas.microsoft.com/office/drawing/2014/main" xmlns="" id="{FE006AF4-EC91-4839-96D2-044BE6C0CA7E}"/>
              </a:ext>
            </a:extLst>
          </p:cNvPr>
          <p:cNvGrpSpPr/>
          <p:nvPr/>
        </p:nvGrpSpPr>
        <p:grpSpPr>
          <a:xfrm>
            <a:off x="2601091" y="3851343"/>
            <a:ext cx="729287" cy="731406"/>
            <a:chOff x="2601091" y="3851343"/>
            <a:chExt cx="729287" cy="731406"/>
          </a:xfrm>
        </p:grpSpPr>
        <p:grpSp>
          <p:nvGrpSpPr>
            <p:cNvPr id="76" name="Group 64">
              <a:extLst>
                <a:ext uri="{FF2B5EF4-FFF2-40B4-BE49-F238E27FC236}">
                  <a16:creationId xmlns:a16="http://schemas.microsoft.com/office/drawing/2014/main" xmlns="" id="{C5F0043B-53E9-4610-A363-8D82361971B6}"/>
                </a:ext>
              </a:extLst>
            </p:cNvPr>
            <p:cNvGrpSpPr/>
            <p:nvPr/>
          </p:nvGrpSpPr>
          <p:grpSpPr>
            <a:xfrm>
              <a:off x="2601091" y="3851343"/>
              <a:ext cx="729287" cy="731406"/>
              <a:chOff x="9142158" y="4811941"/>
              <a:chExt cx="894187" cy="896786"/>
            </a:xfrm>
            <a:solidFill>
              <a:schemeClr val="accent3"/>
            </a:solidFill>
          </p:grpSpPr>
          <p:sp>
            <p:nvSpPr>
              <p:cNvPr id="78" name="Freeform 7">
                <a:extLst>
                  <a:ext uri="{FF2B5EF4-FFF2-40B4-BE49-F238E27FC236}">
                    <a16:creationId xmlns:a16="http://schemas.microsoft.com/office/drawing/2014/main" xmlns="" id="{C1039CF9-6DD2-4EC5-9F05-E41BFBDE11ED}"/>
                  </a:ext>
                </a:extLst>
              </p:cNvPr>
              <p:cNvSpPr>
                <a:spLocks noEditPoints="1"/>
              </p:cNvSpPr>
              <p:nvPr/>
            </p:nvSpPr>
            <p:spPr bwMode="auto">
              <a:xfrm>
                <a:off x="9142158" y="4811941"/>
                <a:ext cx="894187" cy="896786"/>
              </a:xfrm>
              <a:custGeom>
                <a:avLst/>
                <a:gdLst>
                  <a:gd name="T0" fmla="*/ 4160 w 4219"/>
                  <a:gd name="T1" fmla="*/ 1856 h 4231"/>
                  <a:gd name="T2" fmla="*/ 4119 w 4219"/>
                  <a:gd name="T3" fmla="*/ 2543 h 4231"/>
                  <a:gd name="T4" fmla="*/ 3855 w 4219"/>
                  <a:gd name="T5" fmla="*/ 3194 h 4231"/>
                  <a:gd name="T6" fmla="*/ 3380 w 4219"/>
                  <a:gd name="T7" fmla="*/ 3733 h 4231"/>
                  <a:gd name="T8" fmla="*/ 2756 w 4219"/>
                  <a:gd name="T9" fmla="*/ 4070 h 4231"/>
                  <a:gd name="T10" fmla="*/ 2045 w 4219"/>
                  <a:gd name="T11" fmla="*/ 4177 h 4231"/>
                  <a:gd name="T12" fmla="*/ 1349 w 4219"/>
                  <a:gd name="T13" fmla="*/ 4029 h 4231"/>
                  <a:gd name="T14" fmla="*/ 755 w 4219"/>
                  <a:gd name="T15" fmla="*/ 3656 h 4231"/>
                  <a:gd name="T16" fmla="*/ 308 w 4219"/>
                  <a:gd name="T17" fmla="*/ 3094 h 4231"/>
                  <a:gd name="T18" fmla="*/ 86 w 4219"/>
                  <a:gd name="T19" fmla="*/ 2420 h 4231"/>
                  <a:gd name="T20" fmla="*/ 104 w 4219"/>
                  <a:gd name="T21" fmla="*/ 1702 h 4231"/>
                  <a:gd name="T22" fmla="*/ 368 w 4219"/>
                  <a:gd name="T23" fmla="*/ 1024 h 4231"/>
                  <a:gd name="T24" fmla="*/ 847 w 4219"/>
                  <a:gd name="T25" fmla="*/ 486 h 4231"/>
                  <a:gd name="T26" fmla="*/ 1476 w 4219"/>
                  <a:gd name="T27" fmla="*/ 152 h 4231"/>
                  <a:gd name="T28" fmla="*/ 2181 w 4219"/>
                  <a:gd name="T29" fmla="*/ 53 h 4231"/>
                  <a:gd name="T30" fmla="*/ 2876 w 4219"/>
                  <a:gd name="T31" fmla="*/ 201 h 4231"/>
                  <a:gd name="T32" fmla="*/ 3478 w 4219"/>
                  <a:gd name="T33" fmla="*/ 579 h 4231"/>
                  <a:gd name="T34" fmla="*/ 3923 w 4219"/>
                  <a:gd name="T35" fmla="*/ 1145 h 4231"/>
                  <a:gd name="T36" fmla="*/ 3937 w 4219"/>
                  <a:gd name="T37" fmla="*/ 1374 h 4231"/>
                  <a:gd name="T38" fmla="*/ 3586 w 4219"/>
                  <a:gd name="T39" fmla="*/ 853 h 4231"/>
                  <a:gd name="T40" fmla="*/ 3066 w 4219"/>
                  <a:gd name="T41" fmla="*/ 420 h 4231"/>
                  <a:gd name="T42" fmla="*/ 2437 w 4219"/>
                  <a:gd name="T43" fmla="*/ 197 h 4231"/>
                  <a:gd name="T44" fmla="*/ 1761 w 4219"/>
                  <a:gd name="T45" fmla="*/ 200 h 4231"/>
                  <a:gd name="T46" fmla="*/ 1137 w 4219"/>
                  <a:gd name="T47" fmla="*/ 435 h 4231"/>
                  <a:gd name="T48" fmla="*/ 622 w 4219"/>
                  <a:gd name="T49" fmla="*/ 872 h 4231"/>
                  <a:gd name="T50" fmla="*/ 295 w 4219"/>
                  <a:gd name="T51" fmla="*/ 1453 h 4231"/>
                  <a:gd name="T52" fmla="*/ 178 w 4219"/>
                  <a:gd name="T53" fmla="*/ 2117 h 4231"/>
                  <a:gd name="T54" fmla="*/ 294 w 4219"/>
                  <a:gd name="T55" fmla="*/ 2781 h 4231"/>
                  <a:gd name="T56" fmla="*/ 633 w 4219"/>
                  <a:gd name="T57" fmla="*/ 3375 h 4231"/>
                  <a:gd name="T58" fmla="*/ 1152 w 4219"/>
                  <a:gd name="T59" fmla="*/ 3808 h 4231"/>
                  <a:gd name="T60" fmla="*/ 1780 w 4219"/>
                  <a:gd name="T61" fmla="*/ 4031 h 4231"/>
                  <a:gd name="T62" fmla="*/ 2456 w 4219"/>
                  <a:gd name="T63" fmla="*/ 4030 h 4231"/>
                  <a:gd name="T64" fmla="*/ 3089 w 4219"/>
                  <a:gd name="T65" fmla="*/ 3797 h 4231"/>
                  <a:gd name="T66" fmla="*/ 3613 w 4219"/>
                  <a:gd name="T67" fmla="*/ 3354 h 4231"/>
                  <a:gd name="T68" fmla="*/ 3941 w 4219"/>
                  <a:gd name="T69" fmla="*/ 2759 h 4231"/>
                  <a:gd name="T70" fmla="*/ 4049 w 4219"/>
                  <a:gd name="T71" fmla="*/ 2092 h 4231"/>
                  <a:gd name="T72" fmla="*/ 3937 w 4219"/>
                  <a:gd name="T73" fmla="*/ 1374 h 4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19" h="4231">
                    <a:moveTo>
                      <a:pt x="4054" y="1413"/>
                    </a:moveTo>
                    <a:cubicBezTo>
                      <a:pt x="4020" y="1573"/>
                      <a:pt x="4065" y="1717"/>
                      <a:pt x="4160" y="1856"/>
                    </a:cubicBezTo>
                    <a:cubicBezTo>
                      <a:pt x="4219" y="1942"/>
                      <a:pt x="4218" y="2045"/>
                      <a:pt x="4167" y="2138"/>
                    </a:cubicBezTo>
                    <a:cubicBezTo>
                      <a:pt x="4097" y="2268"/>
                      <a:pt x="4083" y="2400"/>
                      <a:pt x="4119" y="2543"/>
                    </a:cubicBezTo>
                    <a:cubicBezTo>
                      <a:pt x="4149" y="2666"/>
                      <a:pt x="4117" y="2774"/>
                      <a:pt x="4019" y="2861"/>
                    </a:cubicBezTo>
                    <a:cubicBezTo>
                      <a:pt x="3920" y="2949"/>
                      <a:pt x="3865" y="3060"/>
                      <a:pt x="3855" y="3194"/>
                    </a:cubicBezTo>
                    <a:cubicBezTo>
                      <a:pt x="3845" y="3326"/>
                      <a:pt x="3778" y="3420"/>
                      <a:pt x="3655" y="3470"/>
                    </a:cubicBezTo>
                    <a:cubicBezTo>
                      <a:pt x="3527" y="3521"/>
                      <a:pt x="3437" y="3609"/>
                      <a:pt x="3380" y="3733"/>
                    </a:cubicBezTo>
                    <a:cubicBezTo>
                      <a:pt x="3326" y="3851"/>
                      <a:pt x="3233" y="3914"/>
                      <a:pt x="3104" y="3919"/>
                    </a:cubicBezTo>
                    <a:cubicBezTo>
                      <a:pt x="2966" y="3923"/>
                      <a:pt x="2851" y="3973"/>
                      <a:pt x="2756" y="4070"/>
                    </a:cubicBezTo>
                    <a:cubicBezTo>
                      <a:pt x="2665" y="4163"/>
                      <a:pt x="2556" y="4192"/>
                      <a:pt x="2433" y="4152"/>
                    </a:cubicBezTo>
                    <a:cubicBezTo>
                      <a:pt x="2299" y="4108"/>
                      <a:pt x="2172" y="4117"/>
                      <a:pt x="2045" y="4177"/>
                    </a:cubicBezTo>
                    <a:cubicBezTo>
                      <a:pt x="1931" y="4231"/>
                      <a:pt x="1821" y="4218"/>
                      <a:pt x="1722" y="4141"/>
                    </a:cubicBezTo>
                    <a:cubicBezTo>
                      <a:pt x="1612" y="4054"/>
                      <a:pt x="1489" y="4017"/>
                      <a:pt x="1349" y="4029"/>
                    </a:cubicBezTo>
                    <a:cubicBezTo>
                      <a:pt x="1216" y="4040"/>
                      <a:pt x="1116" y="3985"/>
                      <a:pt x="1046" y="3872"/>
                    </a:cubicBezTo>
                    <a:cubicBezTo>
                      <a:pt x="978" y="3762"/>
                      <a:pt x="881" y="3689"/>
                      <a:pt x="755" y="3656"/>
                    </a:cubicBezTo>
                    <a:cubicBezTo>
                      <a:pt x="623" y="3621"/>
                      <a:pt x="542" y="3538"/>
                      <a:pt x="514" y="3403"/>
                    </a:cubicBezTo>
                    <a:cubicBezTo>
                      <a:pt x="487" y="3273"/>
                      <a:pt x="418" y="3170"/>
                      <a:pt x="308" y="3094"/>
                    </a:cubicBezTo>
                    <a:cubicBezTo>
                      <a:pt x="199" y="3018"/>
                      <a:pt x="153" y="2914"/>
                      <a:pt x="172" y="2782"/>
                    </a:cubicBezTo>
                    <a:cubicBezTo>
                      <a:pt x="191" y="2650"/>
                      <a:pt x="163" y="2529"/>
                      <a:pt x="86" y="2420"/>
                    </a:cubicBezTo>
                    <a:cubicBezTo>
                      <a:pt x="7" y="2308"/>
                      <a:pt x="0" y="2192"/>
                      <a:pt x="64" y="2071"/>
                    </a:cubicBezTo>
                    <a:cubicBezTo>
                      <a:pt x="126" y="1953"/>
                      <a:pt x="140" y="1830"/>
                      <a:pt x="104" y="1702"/>
                    </a:cubicBezTo>
                    <a:cubicBezTo>
                      <a:pt x="67" y="1573"/>
                      <a:pt x="101" y="1464"/>
                      <a:pt x="199" y="1375"/>
                    </a:cubicBezTo>
                    <a:cubicBezTo>
                      <a:pt x="302" y="1280"/>
                      <a:pt x="357" y="1164"/>
                      <a:pt x="368" y="1024"/>
                    </a:cubicBezTo>
                    <a:cubicBezTo>
                      <a:pt x="377" y="903"/>
                      <a:pt x="442" y="814"/>
                      <a:pt x="553" y="768"/>
                    </a:cubicBezTo>
                    <a:cubicBezTo>
                      <a:pt x="690" y="712"/>
                      <a:pt x="785" y="620"/>
                      <a:pt x="847" y="486"/>
                    </a:cubicBezTo>
                    <a:cubicBezTo>
                      <a:pt x="898" y="377"/>
                      <a:pt x="991" y="317"/>
                      <a:pt x="1112" y="313"/>
                    </a:cubicBezTo>
                    <a:cubicBezTo>
                      <a:pt x="1257" y="309"/>
                      <a:pt x="1375" y="254"/>
                      <a:pt x="1476" y="152"/>
                    </a:cubicBezTo>
                    <a:cubicBezTo>
                      <a:pt x="1561" y="66"/>
                      <a:pt x="1668" y="41"/>
                      <a:pt x="1783" y="78"/>
                    </a:cubicBezTo>
                    <a:cubicBezTo>
                      <a:pt x="1920" y="122"/>
                      <a:pt x="2050" y="115"/>
                      <a:pt x="2181" y="53"/>
                    </a:cubicBezTo>
                    <a:cubicBezTo>
                      <a:pt x="2290" y="0"/>
                      <a:pt x="2399" y="13"/>
                      <a:pt x="2494" y="87"/>
                    </a:cubicBezTo>
                    <a:cubicBezTo>
                      <a:pt x="2608" y="176"/>
                      <a:pt x="2732" y="214"/>
                      <a:pt x="2876" y="201"/>
                    </a:cubicBezTo>
                    <a:cubicBezTo>
                      <a:pt x="3000" y="189"/>
                      <a:pt x="3099" y="241"/>
                      <a:pt x="3166" y="347"/>
                    </a:cubicBezTo>
                    <a:cubicBezTo>
                      <a:pt x="3240" y="466"/>
                      <a:pt x="3342" y="543"/>
                      <a:pt x="3478" y="579"/>
                    </a:cubicBezTo>
                    <a:cubicBezTo>
                      <a:pt x="3599" y="610"/>
                      <a:pt x="3677" y="691"/>
                      <a:pt x="3702" y="813"/>
                    </a:cubicBezTo>
                    <a:cubicBezTo>
                      <a:pt x="3732" y="954"/>
                      <a:pt x="3804" y="1063"/>
                      <a:pt x="3923" y="1145"/>
                    </a:cubicBezTo>
                    <a:cubicBezTo>
                      <a:pt x="4014" y="1207"/>
                      <a:pt x="4052" y="1298"/>
                      <a:pt x="4054" y="1413"/>
                    </a:cubicBezTo>
                    <a:close/>
                    <a:moveTo>
                      <a:pt x="3937" y="1374"/>
                    </a:moveTo>
                    <a:cubicBezTo>
                      <a:pt x="3913" y="1341"/>
                      <a:pt x="3883" y="1275"/>
                      <a:pt x="3834" y="1236"/>
                    </a:cubicBezTo>
                    <a:cubicBezTo>
                      <a:pt x="3707" y="1134"/>
                      <a:pt x="3618" y="1013"/>
                      <a:pt x="3586" y="853"/>
                    </a:cubicBezTo>
                    <a:cubicBezTo>
                      <a:pt x="3570" y="770"/>
                      <a:pt x="3522" y="716"/>
                      <a:pt x="3440" y="695"/>
                    </a:cubicBezTo>
                    <a:cubicBezTo>
                      <a:pt x="3278" y="654"/>
                      <a:pt x="3154" y="561"/>
                      <a:pt x="3066" y="420"/>
                    </a:cubicBezTo>
                    <a:cubicBezTo>
                      <a:pt x="3021" y="348"/>
                      <a:pt x="2959" y="316"/>
                      <a:pt x="2874" y="324"/>
                    </a:cubicBezTo>
                    <a:cubicBezTo>
                      <a:pt x="2711" y="340"/>
                      <a:pt x="2565" y="297"/>
                      <a:pt x="2437" y="197"/>
                    </a:cubicBezTo>
                    <a:cubicBezTo>
                      <a:pt x="2367" y="142"/>
                      <a:pt x="2295" y="134"/>
                      <a:pt x="2215" y="172"/>
                    </a:cubicBezTo>
                    <a:cubicBezTo>
                      <a:pt x="2068" y="241"/>
                      <a:pt x="1916" y="251"/>
                      <a:pt x="1761" y="200"/>
                    </a:cubicBezTo>
                    <a:cubicBezTo>
                      <a:pt x="1677" y="172"/>
                      <a:pt x="1607" y="191"/>
                      <a:pt x="1545" y="255"/>
                    </a:cubicBezTo>
                    <a:cubicBezTo>
                      <a:pt x="1434" y="371"/>
                      <a:pt x="1295" y="429"/>
                      <a:pt x="1137" y="435"/>
                    </a:cubicBezTo>
                    <a:cubicBezTo>
                      <a:pt x="1043" y="439"/>
                      <a:pt x="983" y="480"/>
                      <a:pt x="945" y="564"/>
                    </a:cubicBezTo>
                    <a:cubicBezTo>
                      <a:pt x="878" y="709"/>
                      <a:pt x="769" y="813"/>
                      <a:pt x="622" y="872"/>
                    </a:cubicBezTo>
                    <a:cubicBezTo>
                      <a:pt x="534" y="907"/>
                      <a:pt x="492" y="969"/>
                      <a:pt x="485" y="1060"/>
                    </a:cubicBezTo>
                    <a:cubicBezTo>
                      <a:pt x="474" y="1216"/>
                      <a:pt x="409" y="1348"/>
                      <a:pt x="295" y="1453"/>
                    </a:cubicBezTo>
                    <a:cubicBezTo>
                      <a:pt x="220" y="1521"/>
                      <a:pt x="201" y="1594"/>
                      <a:pt x="227" y="1691"/>
                    </a:cubicBezTo>
                    <a:cubicBezTo>
                      <a:pt x="265" y="1837"/>
                      <a:pt x="251" y="1983"/>
                      <a:pt x="178" y="2117"/>
                    </a:cubicBezTo>
                    <a:cubicBezTo>
                      <a:pt x="132" y="2202"/>
                      <a:pt x="135" y="2276"/>
                      <a:pt x="191" y="2356"/>
                    </a:cubicBezTo>
                    <a:cubicBezTo>
                      <a:pt x="281" y="2483"/>
                      <a:pt x="316" y="2627"/>
                      <a:pt x="294" y="2781"/>
                    </a:cubicBezTo>
                    <a:cubicBezTo>
                      <a:pt x="281" y="2876"/>
                      <a:pt x="309" y="2946"/>
                      <a:pt x="389" y="3001"/>
                    </a:cubicBezTo>
                    <a:cubicBezTo>
                      <a:pt x="520" y="3092"/>
                      <a:pt x="601" y="3219"/>
                      <a:pt x="633" y="3375"/>
                    </a:cubicBezTo>
                    <a:cubicBezTo>
                      <a:pt x="651" y="3462"/>
                      <a:pt x="700" y="3514"/>
                      <a:pt x="786" y="3537"/>
                    </a:cubicBezTo>
                    <a:cubicBezTo>
                      <a:pt x="943" y="3578"/>
                      <a:pt x="1066" y="3669"/>
                      <a:pt x="1152" y="3808"/>
                    </a:cubicBezTo>
                    <a:cubicBezTo>
                      <a:pt x="1198" y="3883"/>
                      <a:pt x="1264" y="3916"/>
                      <a:pt x="1352" y="3907"/>
                    </a:cubicBezTo>
                    <a:cubicBezTo>
                      <a:pt x="1511" y="3891"/>
                      <a:pt x="1655" y="3933"/>
                      <a:pt x="1780" y="4031"/>
                    </a:cubicBezTo>
                    <a:cubicBezTo>
                      <a:pt x="1853" y="4089"/>
                      <a:pt x="1927" y="4097"/>
                      <a:pt x="2010" y="4058"/>
                    </a:cubicBezTo>
                    <a:cubicBezTo>
                      <a:pt x="2155" y="3990"/>
                      <a:pt x="2304" y="3982"/>
                      <a:pt x="2456" y="4030"/>
                    </a:cubicBezTo>
                    <a:cubicBezTo>
                      <a:pt x="2540" y="4057"/>
                      <a:pt x="2610" y="4043"/>
                      <a:pt x="2673" y="3979"/>
                    </a:cubicBezTo>
                    <a:cubicBezTo>
                      <a:pt x="2787" y="3863"/>
                      <a:pt x="2926" y="3801"/>
                      <a:pt x="3089" y="3797"/>
                    </a:cubicBezTo>
                    <a:cubicBezTo>
                      <a:pt x="3173" y="3795"/>
                      <a:pt x="3234" y="3757"/>
                      <a:pt x="3269" y="3680"/>
                    </a:cubicBezTo>
                    <a:cubicBezTo>
                      <a:pt x="3340" y="3525"/>
                      <a:pt x="3454" y="3417"/>
                      <a:pt x="3613" y="3354"/>
                    </a:cubicBezTo>
                    <a:cubicBezTo>
                      <a:pt x="3684" y="3326"/>
                      <a:pt x="3724" y="3271"/>
                      <a:pt x="3730" y="3194"/>
                    </a:cubicBezTo>
                    <a:cubicBezTo>
                      <a:pt x="3744" y="3022"/>
                      <a:pt x="3819" y="2883"/>
                      <a:pt x="3941" y="2759"/>
                    </a:cubicBezTo>
                    <a:cubicBezTo>
                      <a:pt x="3982" y="2717"/>
                      <a:pt x="4009" y="2629"/>
                      <a:pt x="3996" y="2573"/>
                    </a:cubicBezTo>
                    <a:cubicBezTo>
                      <a:pt x="3957" y="2403"/>
                      <a:pt x="3978" y="2249"/>
                      <a:pt x="4049" y="2092"/>
                    </a:cubicBezTo>
                    <a:cubicBezTo>
                      <a:pt x="4072" y="2039"/>
                      <a:pt x="4073" y="1952"/>
                      <a:pt x="4043" y="1906"/>
                    </a:cubicBezTo>
                    <a:cubicBezTo>
                      <a:pt x="3945" y="1751"/>
                      <a:pt x="3898" y="1591"/>
                      <a:pt x="3937" y="13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79" name="Freeform 15">
                <a:extLst>
                  <a:ext uri="{FF2B5EF4-FFF2-40B4-BE49-F238E27FC236}">
                    <a16:creationId xmlns:a16="http://schemas.microsoft.com/office/drawing/2014/main" xmlns="" id="{D045DA3F-97CE-4E4B-B2DB-894E79FBFF74}"/>
                  </a:ext>
                </a:extLst>
              </p:cNvPr>
              <p:cNvSpPr>
                <a:spLocks noEditPoints="1"/>
              </p:cNvSpPr>
              <p:nvPr/>
            </p:nvSpPr>
            <p:spPr bwMode="auto">
              <a:xfrm>
                <a:off x="9177249" y="4847032"/>
                <a:ext cx="824003" cy="825563"/>
              </a:xfrm>
              <a:custGeom>
                <a:avLst/>
                <a:gdLst>
                  <a:gd name="T0" fmla="*/ 167 w 3888"/>
                  <a:gd name="T1" fmla="*/ 2589 h 3895"/>
                  <a:gd name="T2" fmla="*/ 53 w 3888"/>
                  <a:gd name="T3" fmla="*/ 2169 h 3895"/>
                  <a:gd name="T4" fmla="*/ 38 w 3888"/>
                  <a:gd name="T5" fmla="*/ 1976 h 3895"/>
                  <a:gd name="T6" fmla="*/ 91 w 3888"/>
                  <a:gd name="T7" fmla="*/ 1504 h 3895"/>
                  <a:gd name="T8" fmla="*/ 145 w 3888"/>
                  <a:gd name="T9" fmla="*/ 1317 h 3895"/>
                  <a:gd name="T10" fmla="*/ 360 w 3888"/>
                  <a:gd name="T11" fmla="*/ 883 h 3895"/>
                  <a:gd name="T12" fmla="*/ 455 w 3888"/>
                  <a:gd name="T13" fmla="*/ 748 h 3895"/>
                  <a:gd name="T14" fmla="*/ 820 w 3888"/>
                  <a:gd name="T15" fmla="*/ 400 h 3895"/>
                  <a:gd name="T16" fmla="*/ 957 w 3888"/>
                  <a:gd name="T17" fmla="*/ 307 h 3895"/>
                  <a:gd name="T18" fmla="*/ 1418 w 3888"/>
                  <a:gd name="T19" fmla="*/ 103 h 3895"/>
                  <a:gd name="T20" fmla="*/ 1579 w 3888"/>
                  <a:gd name="T21" fmla="*/ 68 h 3895"/>
                  <a:gd name="T22" fmla="*/ 2071 w 3888"/>
                  <a:gd name="T23" fmla="*/ 31 h 3895"/>
                  <a:gd name="T24" fmla="*/ 2247 w 3888"/>
                  <a:gd name="T25" fmla="*/ 54 h 3895"/>
                  <a:gd name="T26" fmla="*/ 2710 w 3888"/>
                  <a:gd name="T27" fmla="*/ 192 h 3895"/>
                  <a:gd name="T28" fmla="*/ 2870 w 3888"/>
                  <a:gd name="T29" fmla="*/ 268 h 3895"/>
                  <a:gd name="T30" fmla="*/ 3266 w 3888"/>
                  <a:gd name="T31" fmla="*/ 562 h 3895"/>
                  <a:gd name="T32" fmla="*/ 3386 w 3888"/>
                  <a:gd name="T33" fmla="*/ 692 h 3895"/>
                  <a:gd name="T34" fmla="*/ 3653 w 3888"/>
                  <a:gd name="T35" fmla="*/ 1095 h 3895"/>
                  <a:gd name="T36" fmla="*/ 3727 w 3888"/>
                  <a:gd name="T37" fmla="*/ 1266 h 3895"/>
                  <a:gd name="T38" fmla="*/ 3842 w 3888"/>
                  <a:gd name="T39" fmla="*/ 1747 h 3895"/>
                  <a:gd name="T40" fmla="*/ 3852 w 3888"/>
                  <a:gd name="T41" fmla="*/ 1912 h 3895"/>
                  <a:gd name="T42" fmla="*/ 3797 w 3888"/>
                  <a:gd name="T43" fmla="*/ 2413 h 3895"/>
                  <a:gd name="T44" fmla="*/ 3748 w 3888"/>
                  <a:gd name="T45" fmla="*/ 2572 h 3895"/>
                  <a:gd name="T46" fmla="*/ 3533 w 3888"/>
                  <a:gd name="T47" fmla="*/ 3016 h 3895"/>
                  <a:gd name="T48" fmla="*/ 3428 w 3888"/>
                  <a:gd name="T49" fmla="*/ 3159 h 3895"/>
                  <a:gd name="T50" fmla="*/ 3077 w 3888"/>
                  <a:gd name="T51" fmla="*/ 3493 h 3895"/>
                  <a:gd name="T52" fmla="*/ 2923 w 3888"/>
                  <a:gd name="T53" fmla="*/ 3596 h 3895"/>
                  <a:gd name="T54" fmla="*/ 2488 w 3888"/>
                  <a:gd name="T55" fmla="*/ 3786 h 3895"/>
                  <a:gd name="T56" fmla="*/ 2300 w 3888"/>
                  <a:gd name="T57" fmla="*/ 3833 h 3895"/>
                  <a:gd name="T58" fmla="*/ 1836 w 3888"/>
                  <a:gd name="T59" fmla="*/ 3860 h 3895"/>
                  <a:gd name="T60" fmla="*/ 1634 w 3888"/>
                  <a:gd name="T61" fmla="*/ 3839 h 3895"/>
                  <a:gd name="T62" fmla="*/ 1188 w 3888"/>
                  <a:gd name="T63" fmla="*/ 3707 h 3895"/>
                  <a:gd name="T64" fmla="*/ 1007 w 3888"/>
                  <a:gd name="T65" fmla="*/ 3614 h 3895"/>
                  <a:gd name="T66" fmla="*/ 641 w 3888"/>
                  <a:gd name="T67" fmla="*/ 3342 h 3895"/>
                  <a:gd name="T68" fmla="*/ 499 w 3888"/>
                  <a:gd name="T69" fmla="*/ 3197 h 3895"/>
                  <a:gd name="T70" fmla="*/ 280 w 3888"/>
                  <a:gd name="T71" fmla="*/ 2839 h 3895"/>
                  <a:gd name="T72" fmla="*/ 167 w 3888"/>
                  <a:gd name="T73" fmla="*/ 2589 h 3895"/>
                  <a:gd name="T74" fmla="*/ 1941 w 3888"/>
                  <a:gd name="T75" fmla="*/ 3744 h 3895"/>
                  <a:gd name="T76" fmla="*/ 2225 w 3888"/>
                  <a:gd name="T77" fmla="*/ 3714 h 3895"/>
                  <a:gd name="T78" fmla="*/ 3623 w 3888"/>
                  <a:gd name="T79" fmla="*/ 1489 h 3895"/>
                  <a:gd name="T80" fmla="*/ 1687 w 3888"/>
                  <a:gd name="T81" fmla="*/ 180 h 3895"/>
                  <a:gd name="T82" fmla="*/ 214 w 3888"/>
                  <a:gd name="T83" fmla="*/ 1801 h 3895"/>
                  <a:gd name="T84" fmla="*/ 1941 w 3888"/>
                  <a:gd name="T85" fmla="*/ 3744 h 3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88" h="3895">
                    <a:moveTo>
                      <a:pt x="167" y="2589"/>
                    </a:moveTo>
                    <a:cubicBezTo>
                      <a:pt x="171" y="2428"/>
                      <a:pt x="138" y="2290"/>
                      <a:pt x="53" y="2169"/>
                    </a:cubicBezTo>
                    <a:cubicBezTo>
                      <a:pt x="7" y="2105"/>
                      <a:pt x="0" y="2047"/>
                      <a:pt x="38" y="1976"/>
                    </a:cubicBezTo>
                    <a:cubicBezTo>
                      <a:pt x="116" y="1827"/>
                      <a:pt x="133" y="1667"/>
                      <a:pt x="91" y="1504"/>
                    </a:cubicBezTo>
                    <a:cubicBezTo>
                      <a:pt x="72" y="1429"/>
                      <a:pt x="86" y="1372"/>
                      <a:pt x="145" y="1317"/>
                    </a:cubicBezTo>
                    <a:cubicBezTo>
                      <a:pt x="271" y="1201"/>
                      <a:pt x="336" y="1054"/>
                      <a:pt x="360" y="883"/>
                    </a:cubicBezTo>
                    <a:cubicBezTo>
                      <a:pt x="367" y="833"/>
                      <a:pt x="411" y="769"/>
                      <a:pt x="455" y="748"/>
                    </a:cubicBezTo>
                    <a:cubicBezTo>
                      <a:pt x="617" y="670"/>
                      <a:pt x="735" y="557"/>
                      <a:pt x="820" y="400"/>
                    </a:cubicBezTo>
                    <a:cubicBezTo>
                      <a:pt x="844" y="355"/>
                      <a:pt x="908" y="311"/>
                      <a:pt x="957" y="307"/>
                    </a:cubicBezTo>
                    <a:cubicBezTo>
                      <a:pt x="1136" y="290"/>
                      <a:pt x="1285" y="223"/>
                      <a:pt x="1418" y="103"/>
                    </a:cubicBezTo>
                    <a:cubicBezTo>
                      <a:pt x="1455" y="71"/>
                      <a:pt x="1531" y="55"/>
                      <a:pt x="1579" y="68"/>
                    </a:cubicBezTo>
                    <a:cubicBezTo>
                      <a:pt x="1749" y="111"/>
                      <a:pt x="1912" y="107"/>
                      <a:pt x="2071" y="31"/>
                    </a:cubicBezTo>
                    <a:cubicBezTo>
                      <a:pt x="2137" y="0"/>
                      <a:pt x="2191" y="10"/>
                      <a:pt x="2247" y="54"/>
                    </a:cubicBezTo>
                    <a:cubicBezTo>
                      <a:pt x="2383" y="160"/>
                      <a:pt x="2539" y="206"/>
                      <a:pt x="2710" y="192"/>
                    </a:cubicBezTo>
                    <a:cubicBezTo>
                      <a:pt x="2782" y="186"/>
                      <a:pt x="2832" y="207"/>
                      <a:pt x="2870" y="268"/>
                    </a:cubicBezTo>
                    <a:cubicBezTo>
                      <a:pt x="2964" y="417"/>
                      <a:pt x="3096" y="516"/>
                      <a:pt x="3266" y="562"/>
                    </a:cubicBezTo>
                    <a:cubicBezTo>
                      <a:pt x="3336" y="580"/>
                      <a:pt x="3371" y="622"/>
                      <a:pt x="3386" y="692"/>
                    </a:cubicBezTo>
                    <a:cubicBezTo>
                      <a:pt x="3423" y="860"/>
                      <a:pt x="3511" y="997"/>
                      <a:pt x="3653" y="1095"/>
                    </a:cubicBezTo>
                    <a:cubicBezTo>
                      <a:pt x="3715" y="1139"/>
                      <a:pt x="3736" y="1192"/>
                      <a:pt x="3727" y="1266"/>
                    </a:cubicBezTo>
                    <a:cubicBezTo>
                      <a:pt x="3705" y="1441"/>
                      <a:pt x="3750" y="1597"/>
                      <a:pt x="3842" y="1747"/>
                    </a:cubicBezTo>
                    <a:cubicBezTo>
                      <a:pt x="3868" y="1789"/>
                      <a:pt x="3873" y="1867"/>
                      <a:pt x="3852" y="1912"/>
                    </a:cubicBezTo>
                    <a:cubicBezTo>
                      <a:pt x="3776" y="2075"/>
                      <a:pt x="3764" y="2238"/>
                      <a:pt x="3797" y="2413"/>
                    </a:cubicBezTo>
                    <a:cubicBezTo>
                      <a:pt x="3806" y="2462"/>
                      <a:pt x="3783" y="2535"/>
                      <a:pt x="3748" y="2572"/>
                    </a:cubicBezTo>
                    <a:cubicBezTo>
                      <a:pt x="3627" y="2698"/>
                      <a:pt x="3547" y="2840"/>
                      <a:pt x="3533" y="3016"/>
                    </a:cubicBezTo>
                    <a:cubicBezTo>
                      <a:pt x="3527" y="3086"/>
                      <a:pt x="3495" y="3132"/>
                      <a:pt x="3428" y="3159"/>
                    </a:cubicBezTo>
                    <a:cubicBezTo>
                      <a:pt x="3268" y="3225"/>
                      <a:pt x="3150" y="3337"/>
                      <a:pt x="3077" y="3493"/>
                    </a:cubicBezTo>
                    <a:cubicBezTo>
                      <a:pt x="3045" y="3561"/>
                      <a:pt x="3000" y="3593"/>
                      <a:pt x="2923" y="3596"/>
                    </a:cubicBezTo>
                    <a:cubicBezTo>
                      <a:pt x="2755" y="3603"/>
                      <a:pt x="2608" y="3667"/>
                      <a:pt x="2488" y="3786"/>
                    </a:cubicBezTo>
                    <a:cubicBezTo>
                      <a:pt x="2432" y="3842"/>
                      <a:pt x="2376" y="3858"/>
                      <a:pt x="2300" y="3833"/>
                    </a:cubicBezTo>
                    <a:cubicBezTo>
                      <a:pt x="2143" y="3780"/>
                      <a:pt x="1986" y="3791"/>
                      <a:pt x="1836" y="3860"/>
                    </a:cubicBezTo>
                    <a:cubicBezTo>
                      <a:pt x="1760" y="3895"/>
                      <a:pt x="1700" y="3890"/>
                      <a:pt x="1634" y="3839"/>
                    </a:cubicBezTo>
                    <a:cubicBezTo>
                      <a:pt x="1503" y="3738"/>
                      <a:pt x="1353" y="3693"/>
                      <a:pt x="1188" y="3707"/>
                    </a:cubicBezTo>
                    <a:cubicBezTo>
                      <a:pt x="1104" y="3714"/>
                      <a:pt x="1051" y="3685"/>
                      <a:pt x="1007" y="3614"/>
                    </a:cubicBezTo>
                    <a:cubicBezTo>
                      <a:pt x="921" y="3478"/>
                      <a:pt x="796" y="3385"/>
                      <a:pt x="641" y="3342"/>
                    </a:cubicBezTo>
                    <a:cubicBezTo>
                      <a:pt x="561" y="3320"/>
                      <a:pt x="517" y="3281"/>
                      <a:pt x="499" y="3197"/>
                    </a:cubicBezTo>
                    <a:cubicBezTo>
                      <a:pt x="470" y="3053"/>
                      <a:pt x="398" y="2925"/>
                      <a:pt x="280" y="2839"/>
                    </a:cubicBezTo>
                    <a:cubicBezTo>
                      <a:pt x="183" y="2768"/>
                      <a:pt x="133" y="2694"/>
                      <a:pt x="167" y="2589"/>
                    </a:cubicBezTo>
                    <a:close/>
                    <a:moveTo>
                      <a:pt x="1941" y="3744"/>
                    </a:moveTo>
                    <a:cubicBezTo>
                      <a:pt x="2036" y="3735"/>
                      <a:pt x="2132" y="3730"/>
                      <a:pt x="2225" y="3714"/>
                    </a:cubicBezTo>
                    <a:cubicBezTo>
                      <a:pt x="3241" y="3541"/>
                      <a:pt x="3888" y="2510"/>
                      <a:pt x="3623" y="1489"/>
                    </a:cubicBezTo>
                    <a:cubicBezTo>
                      <a:pt x="3393" y="607"/>
                      <a:pt x="2572" y="52"/>
                      <a:pt x="1687" y="180"/>
                    </a:cubicBezTo>
                    <a:cubicBezTo>
                      <a:pt x="900" y="294"/>
                      <a:pt x="293" y="962"/>
                      <a:pt x="214" y="1801"/>
                    </a:cubicBezTo>
                    <a:cubicBezTo>
                      <a:pt x="117" y="2826"/>
                      <a:pt x="927" y="3736"/>
                      <a:pt x="1941" y="37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80" name="Freeform 16">
                <a:extLst>
                  <a:ext uri="{FF2B5EF4-FFF2-40B4-BE49-F238E27FC236}">
                    <a16:creationId xmlns:a16="http://schemas.microsoft.com/office/drawing/2014/main" xmlns="" id="{873B08AE-F06D-4DD5-AFF8-1968E444F3B8}"/>
                  </a:ext>
                </a:extLst>
              </p:cNvPr>
              <p:cNvSpPr>
                <a:spLocks noEditPoints="1"/>
              </p:cNvSpPr>
              <p:nvPr/>
            </p:nvSpPr>
            <p:spPr bwMode="auto">
              <a:xfrm>
                <a:off x="9231836" y="4902659"/>
                <a:ext cx="714570" cy="714570"/>
              </a:xfrm>
              <a:custGeom>
                <a:avLst/>
                <a:gdLst>
                  <a:gd name="T0" fmla="*/ 1686 w 3371"/>
                  <a:gd name="T1" fmla="*/ 3372 h 3372"/>
                  <a:gd name="T2" fmla="*/ 2 w 3371"/>
                  <a:gd name="T3" fmla="*/ 1685 h 3372"/>
                  <a:gd name="T4" fmla="*/ 1692 w 3371"/>
                  <a:gd name="T5" fmla="*/ 2 h 3372"/>
                  <a:gd name="T6" fmla="*/ 3370 w 3371"/>
                  <a:gd name="T7" fmla="*/ 1686 h 3372"/>
                  <a:gd name="T8" fmla="*/ 1686 w 3371"/>
                  <a:gd name="T9" fmla="*/ 3372 h 3372"/>
                  <a:gd name="T10" fmla="*/ 1684 w 3371"/>
                  <a:gd name="T11" fmla="*/ 3331 h 3372"/>
                  <a:gd name="T12" fmla="*/ 3327 w 3371"/>
                  <a:gd name="T13" fmla="*/ 1697 h 3372"/>
                  <a:gd name="T14" fmla="*/ 1693 w 3371"/>
                  <a:gd name="T15" fmla="*/ 46 h 3372"/>
                  <a:gd name="T16" fmla="*/ 44 w 3371"/>
                  <a:gd name="T17" fmla="*/ 1683 h 3372"/>
                  <a:gd name="T18" fmla="*/ 1684 w 3371"/>
                  <a:gd name="T19" fmla="*/ 3331 h 3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1" h="3372">
                    <a:moveTo>
                      <a:pt x="1686" y="3372"/>
                    </a:moveTo>
                    <a:cubicBezTo>
                      <a:pt x="757" y="3372"/>
                      <a:pt x="0" y="2614"/>
                      <a:pt x="2" y="1685"/>
                    </a:cubicBezTo>
                    <a:cubicBezTo>
                      <a:pt x="4" y="756"/>
                      <a:pt x="763" y="0"/>
                      <a:pt x="1692" y="2"/>
                    </a:cubicBezTo>
                    <a:cubicBezTo>
                      <a:pt x="2616" y="4"/>
                      <a:pt x="3369" y="759"/>
                      <a:pt x="3370" y="1686"/>
                    </a:cubicBezTo>
                    <a:cubicBezTo>
                      <a:pt x="3371" y="2617"/>
                      <a:pt x="2617" y="3372"/>
                      <a:pt x="1686" y="3372"/>
                    </a:cubicBezTo>
                    <a:close/>
                    <a:moveTo>
                      <a:pt x="1684" y="3331"/>
                    </a:moveTo>
                    <a:cubicBezTo>
                      <a:pt x="2585" y="3333"/>
                      <a:pt x="3323" y="2599"/>
                      <a:pt x="3327" y="1697"/>
                    </a:cubicBezTo>
                    <a:cubicBezTo>
                      <a:pt x="3331" y="788"/>
                      <a:pt x="2599" y="48"/>
                      <a:pt x="1693" y="46"/>
                    </a:cubicBezTo>
                    <a:cubicBezTo>
                      <a:pt x="786" y="44"/>
                      <a:pt x="49" y="776"/>
                      <a:pt x="44" y="1683"/>
                    </a:cubicBezTo>
                    <a:cubicBezTo>
                      <a:pt x="40" y="2586"/>
                      <a:pt x="779" y="3329"/>
                      <a:pt x="1684" y="33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12" name="Graphic 24" descr="Ribbon">
              <a:extLst>
                <a:ext uri="{FF2B5EF4-FFF2-40B4-BE49-F238E27FC236}">
                  <a16:creationId xmlns:a16="http://schemas.microsoft.com/office/drawing/2014/main" xmlns="" id="{6A30B3A5-8766-4D83-B007-95CE62F5033E}"/>
                </a:ext>
              </a:extLst>
            </p:cNvPr>
            <p:cNvGrpSpPr/>
            <p:nvPr/>
          </p:nvGrpSpPr>
          <p:grpSpPr>
            <a:xfrm>
              <a:off x="2728736" y="3979730"/>
              <a:ext cx="473784" cy="473783"/>
              <a:chOff x="2728736" y="3979730"/>
              <a:chExt cx="473784" cy="473783"/>
            </a:xfrm>
          </p:grpSpPr>
          <p:sp>
            <p:nvSpPr>
              <p:cNvPr id="13" name="Freeform: Shape 12">
                <a:extLst>
                  <a:ext uri="{FF2B5EF4-FFF2-40B4-BE49-F238E27FC236}">
                    <a16:creationId xmlns:a16="http://schemas.microsoft.com/office/drawing/2014/main" xmlns="" id="{6EFC4E1E-3305-41E0-8BAA-5123FF78B7ED}"/>
                  </a:ext>
                </a:extLst>
              </p:cNvPr>
              <p:cNvSpPr/>
              <p:nvPr/>
            </p:nvSpPr>
            <p:spPr>
              <a:xfrm>
                <a:off x="2820531" y="4276831"/>
                <a:ext cx="136706" cy="152005"/>
              </a:xfrm>
              <a:custGeom>
                <a:avLst/>
                <a:gdLst>
                  <a:gd name="connsiteX0" fmla="*/ 106601 w 136706"/>
                  <a:gd name="connsiteY0" fmla="*/ 25170 h 152005"/>
                  <a:gd name="connsiteX1" fmla="*/ 86860 w 136706"/>
                  <a:gd name="connsiteY1" fmla="*/ 21222 h 152005"/>
                  <a:gd name="connsiteX2" fmla="*/ 61197 w 136706"/>
                  <a:gd name="connsiteY2" fmla="*/ 494 h 152005"/>
                  <a:gd name="connsiteX3" fmla="*/ 59223 w 136706"/>
                  <a:gd name="connsiteY3" fmla="*/ 0 h 152005"/>
                  <a:gd name="connsiteX4" fmla="*/ 0 w 136706"/>
                  <a:gd name="connsiteY4" fmla="*/ 116472 h 152005"/>
                  <a:gd name="connsiteX5" fmla="*/ 49846 w 136706"/>
                  <a:gd name="connsiteY5" fmla="*/ 105121 h 152005"/>
                  <a:gd name="connsiteX6" fmla="*/ 75016 w 136706"/>
                  <a:gd name="connsiteY6" fmla="*/ 152005 h 152005"/>
                  <a:gd name="connsiteX7" fmla="*/ 136706 w 136706"/>
                  <a:gd name="connsiteY7" fmla="*/ 31586 h 152005"/>
                  <a:gd name="connsiteX8" fmla="*/ 116965 w 136706"/>
                  <a:gd name="connsiteY8" fmla="*/ 24183 h 152005"/>
                  <a:gd name="connsiteX9" fmla="*/ 106601 w 136706"/>
                  <a:gd name="connsiteY9" fmla="*/ 25170 h 152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706" h="152005">
                    <a:moveTo>
                      <a:pt x="106601" y="25170"/>
                    </a:moveTo>
                    <a:cubicBezTo>
                      <a:pt x="99692" y="25170"/>
                      <a:pt x="93276" y="23689"/>
                      <a:pt x="86860" y="21222"/>
                    </a:cubicBezTo>
                    <a:cubicBezTo>
                      <a:pt x="76496" y="17273"/>
                      <a:pt x="67613" y="9870"/>
                      <a:pt x="61197" y="494"/>
                    </a:cubicBezTo>
                    <a:cubicBezTo>
                      <a:pt x="60704" y="494"/>
                      <a:pt x="59717" y="0"/>
                      <a:pt x="59223" y="0"/>
                    </a:cubicBezTo>
                    <a:lnTo>
                      <a:pt x="0" y="116472"/>
                    </a:lnTo>
                    <a:lnTo>
                      <a:pt x="49846" y="105121"/>
                    </a:lnTo>
                    <a:lnTo>
                      <a:pt x="75016" y="152005"/>
                    </a:lnTo>
                    <a:lnTo>
                      <a:pt x="136706" y="31586"/>
                    </a:lnTo>
                    <a:cubicBezTo>
                      <a:pt x="129797" y="30598"/>
                      <a:pt x="122888" y="27637"/>
                      <a:pt x="116965" y="24183"/>
                    </a:cubicBezTo>
                    <a:cubicBezTo>
                      <a:pt x="113511" y="24676"/>
                      <a:pt x="110056" y="25170"/>
                      <a:pt x="106601" y="25170"/>
                    </a:cubicBezTo>
                    <a:close/>
                  </a:path>
                </a:pathLst>
              </a:custGeom>
              <a:solidFill>
                <a:srgbClr val="7F7F7F"/>
              </a:solidFill>
              <a:ln w="4862" cap="flat">
                <a:noFill/>
                <a:prstDash val="solid"/>
                <a:miter/>
              </a:ln>
            </p:spPr>
            <p:txBody>
              <a:bodyPr rtlCol="0" anchor="ctr"/>
              <a:lstStyle/>
              <a:p>
                <a:endParaRPr lang="de-DE"/>
              </a:p>
            </p:txBody>
          </p:sp>
          <p:sp>
            <p:nvSpPr>
              <p:cNvPr id="14" name="Freeform: Shape 13">
                <a:extLst>
                  <a:ext uri="{FF2B5EF4-FFF2-40B4-BE49-F238E27FC236}">
                    <a16:creationId xmlns:a16="http://schemas.microsoft.com/office/drawing/2014/main" xmlns="" id="{10B8E8CC-FC49-4C04-A141-AB1120F97DF5}"/>
                  </a:ext>
                </a:extLst>
              </p:cNvPr>
              <p:cNvSpPr/>
              <p:nvPr/>
            </p:nvSpPr>
            <p:spPr>
              <a:xfrm>
                <a:off x="2972537" y="4279792"/>
                <a:ext cx="141148" cy="146083"/>
              </a:xfrm>
              <a:custGeom>
                <a:avLst/>
                <a:gdLst>
                  <a:gd name="connsiteX0" fmla="*/ 57742 w 141148"/>
                  <a:gd name="connsiteY0" fmla="*/ 15793 h 146083"/>
                  <a:gd name="connsiteX1" fmla="*/ 36027 w 141148"/>
                  <a:gd name="connsiteY1" fmla="*/ 20234 h 146083"/>
                  <a:gd name="connsiteX2" fmla="*/ 24676 w 141148"/>
                  <a:gd name="connsiteY2" fmla="*/ 19247 h 146083"/>
                  <a:gd name="connsiteX3" fmla="*/ 0 w 141148"/>
                  <a:gd name="connsiteY3" fmla="*/ 28624 h 146083"/>
                  <a:gd name="connsiteX4" fmla="*/ 65145 w 141148"/>
                  <a:gd name="connsiteY4" fmla="*/ 146083 h 146083"/>
                  <a:gd name="connsiteX5" fmla="*/ 90809 w 141148"/>
                  <a:gd name="connsiteY5" fmla="*/ 104134 h 146083"/>
                  <a:gd name="connsiteX6" fmla="*/ 141148 w 141148"/>
                  <a:gd name="connsiteY6" fmla="*/ 112523 h 146083"/>
                  <a:gd name="connsiteX7" fmla="*/ 78470 w 141148"/>
                  <a:gd name="connsiteY7" fmla="*/ 0 h 146083"/>
                  <a:gd name="connsiteX8" fmla="*/ 57742 w 141148"/>
                  <a:gd name="connsiteY8" fmla="*/ 15793 h 1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148" h="146083">
                    <a:moveTo>
                      <a:pt x="57742" y="15793"/>
                    </a:moveTo>
                    <a:cubicBezTo>
                      <a:pt x="50833" y="18754"/>
                      <a:pt x="43430" y="20234"/>
                      <a:pt x="36027" y="20234"/>
                    </a:cubicBezTo>
                    <a:cubicBezTo>
                      <a:pt x="32079" y="20234"/>
                      <a:pt x="28624" y="19741"/>
                      <a:pt x="24676" y="19247"/>
                    </a:cubicBezTo>
                    <a:cubicBezTo>
                      <a:pt x="17273" y="24183"/>
                      <a:pt x="8883" y="27637"/>
                      <a:pt x="0" y="28624"/>
                    </a:cubicBezTo>
                    <a:lnTo>
                      <a:pt x="65145" y="146083"/>
                    </a:lnTo>
                    <a:lnTo>
                      <a:pt x="90809" y="104134"/>
                    </a:lnTo>
                    <a:lnTo>
                      <a:pt x="141148" y="112523"/>
                    </a:lnTo>
                    <a:lnTo>
                      <a:pt x="78470" y="0"/>
                    </a:lnTo>
                    <a:cubicBezTo>
                      <a:pt x="73042" y="6909"/>
                      <a:pt x="66132" y="12338"/>
                      <a:pt x="57742" y="15793"/>
                    </a:cubicBezTo>
                    <a:close/>
                  </a:path>
                </a:pathLst>
              </a:custGeom>
              <a:solidFill>
                <a:srgbClr val="7F7F7F"/>
              </a:solidFill>
              <a:ln w="4862" cap="flat">
                <a:noFill/>
                <a:prstDash val="solid"/>
                <a:miter/>
              </a:ln>
            </p:spPr>
            <p:txBody>
              <a:bodyPr rtlCol="0" anchor="ctr"/>
              <a:lstStyle/>
              <a:p>
                <a:endParaRPr lang="de-DE"/>
              </a:p>
            </p:txBody>
          </p:sp>
          <p:sp>
            <p:nvSpPr>
              <p:cNvPr id="15" name="Freeform: Shape 14">
                <a:extLst>
                  <a:ext uri="{FF2B5EF4-FFF2-40B4-BE49-F238E27FC236}">
                    <a16:creationId xmlns:a16="http://schemas.microsoft.com/office/drawing/2014/main" xmlns="" id="{6DBCB4AE-A73C-4A12-A8D4-C875CA89DAF4}"/>
                  </a:ext>
                </a:extLst>
              </p:cNvPr>
              <p:cNvSpPr/>
              <p:nvPr/>
            </p:nvSpPr>
            <p:spPr>
              <a:xfrm>
                <a:off x="2822505" y="4005393"/>
                <a:ext cx="287231" cy="287230"/>
              </a:xfrm>
              <a:custGeom>
                <a:avLst/>
                <a:gdLst>
                  <a:gd name="connsiteX0" fmla="*/ 141642 w 287231"/>
                  <a:gd name="connsiteY0" fmla="*/ 228995 h 287230"/>
                  <a:gd name="connsiteX1" fmla="*/ 56262 w 287231"/>
                  <a:gd name="connsiteY1" fmla="*/ 143615 h 287230"/>
                  <a:gd name="connsiteX2" fmla="*/ 141642 w 287231"/>
                  <a:gd name="connsiteY2" fmla="*/ 58236 h 287230"/>
                  <a:gd name="connsiteX3" fmla="*/ 227022 w 287231"/>
                  <a:gd name="connsiteY3" fmla="*/ 143615 h 287230"/>
                  <a:gd name="connsiteX4" fmla="*/ 141642 w 287231"/>
                  <a:gd name="connsiteY4" fmla="*/ 228995 h 287230"/>
                  <a:gd name="connsiteX5" fmla="*/ 287232 w 287231"/>
                  <a:gd name="connsiteY5" fmla="*/ 143615 h 287230"/>
                  <a:gd name="connsiteX6" fmla="*/ 275387 w 287231"/>
                  <a:gd name="connsiteY6" fmla="*/ 115978 h 287230"/>
                  <a:gd name="connsiteX7" fmla="*/ 275387 w 287231"/>
                  <a:gd name="connsiteY7" fmla="*/ 85873 h 287230"/>
                  <a:gd name="connsiteX8" fmla="*/ 256139 w 287231"/>
                  <a:gd name="connsiteY8" fmla="*/ 66626 h 287230"/>
                  <a:gd name="connsiteX9" fmla="*/ 245282 w 287231"/>
                  <a:gd name="connsiteY9" fmla="*/ 41950 h 287230"/>
                  <a:gd name="connsiteX10" fmla="*/ 217151 w 287231"/>
                  <a:gd name="connsiteY10" fmla="*/ 31092 h 287230"/>
                  <a:gd name="connsiteX11" fmla="*/ 195929 w 287231"/>
                  <a:gd name="connsiteY11" fmla="*/ 9870 h 287230"/>
                  <a:gd name="connsiteX12" fmla="*/ 168786 w 287231"/>
                  <a:gd name="connsiteY12" fmla="*/ 9870 h 287230"/>
                  <a:gd name="connsiteX13" fmla="*/ 143616 w 287231"/>
                  <a:gd name="connsiteY13" fmla="*/ 0 h 287230"/>
                  <a:gd name="connsiteX14" fmla="*/ 115978 w 287231"/>
                  <a:gd name="connsiteY14" fmla="*/ 11845 h 287230"/>
                  <a:gd name="connsiteX15" fmla="*/ 85873 w 287231"/>
                  <a:gd name="connsiteY15" fmla="*/ 11845 h 287230"/>
                  <a:gd name="connsiteX16" fmla="*/ 66626 w 287231"/>
                  <a:gd name="connsiteY16" fmla="*/ 31092 h 287230"/>
                  <a:gd name="connsiteX17" fmla="*/ 41950 w 287231"/>
                  <a:gd name="connsiteY17" fmla="*/ 41950 h 287230"/>
                  <a:gd name="connsiteX18" fmla="*/ 31092 w 287231"/>
                  <a:gd name="connsiteY18" fmla="*/ 70080 h 287230"/>
                  <a:gd name="connsiteX19" fmla="*/ 9871 w 287231"/>
                  <a:gd name="connsiteY19" fmla="*/ 91302 h 287230"/>
                  <a:gd name="connsiteX20" fmla="*/ 9871 w 287231"/>
                  <a:gd name="connsiteY20" fmla="*/ 118446 h 287230"/>
                  <a:gd name="connsiteX21" fmla="*/ 0 w 287231"/>
                  <a:gd name="connsiteY21" fmla="*/ 143615 h 287230"/>
                  <a:gd name="connsiteX22" fmla="*/ 11845 w 287231"/>
                  <a:gd name="connsiteY22" fmla="*/ 171253 h 287230"/>
                  <a:gd name="connsiteX23" fmla="*/ 11845 w 287231"/>
                  <a:gd name="connsiteY23" fmla="*/ 201358 h 287230"/>
                  <a:gd name="connsiteX24" fmla="*/ 31092 w 287231"/>
                  <a:gd name="connsiteY24" fmla="*/ 220605 h 287230"/>
                  <a:gd name="connsiteX25" fmla="*/ 41950 w 287231"/>
                  <a:gd name="connsiteY25" fmla="*/ 245281 h 287230"/>
                  <a:gd name="connsiteX26" fmla="*/ 70081 w 287231"/>
                  <a:gd name="connsiteY26" fmla="*/ 256139 h 287230"/>
                  <a:gd name="connsiteX27" fmla="*/ 91302 w 287231"/>
                  <a:gd name="connsiteY27" fmla="*/ 277360 h 287230"/>
                  <a:gd name="connsiteX28" fmla="*/ 118446 w 287231"/>
                  <a:gd name="connsiteY28" fmla="*/ 277360 h 287230"/>
                  <a:gd name="connsiteX29" fmla="*/ 143616 w 287231"/>
                  <a:gd name="connsiteY29" fmla="*/ 287231 h 287230"/>
                  <a:gd name="connsiteX30" fmla="*/ 171253 w 287231"/>
                  <a:gd name="connsiteY30" fmla="*/ 275386 h 287230"/>
                  <a:gd name="connsiteX31" fmla="*/ 201358 w 287231"/>
                  <a:gd name="connsiteY31" fmla="*/ 275386 h 287230"/>
                  <a:gd name="connsiteX32" fmla="*/ 220606 w 287231"/>
                  <a:gd name="connsiteY32" fmla="*/ 256139 h 287230"/>
                  <a:gd name="connsiteX33" fmla="*/ 245282 w 287231"/>
                  <a:gd name="connsiteY33" fmla="*/ 245281 h 287230"/>
                  <a:gd name="connsiteX34" fmla="*/ 256139 w 287231"/>
                  <a:gd name="connsiteY34" fmla="*/ 217151 h 287230"/>
                  <a:gd name="connsiteX35" fmla="*/ 277361 w 287231"/>
                  <a:gd name="connsiteY35" fmla="*/ 195929 h 287230"/>
                  <a:gd name="connsiteX36" fmla="*/ 277361 w 287231"/>
                  <a:gd name="connsiteY36" fmla="*/ 168785 h 287230"/>
                  <a:gd name="connsiteX37" fmla="*/ 287232 w 287231"/>
                  <a:gd name="connsiteY37" fmla="*/ 143615 h 287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87231" h="287230">
                    <a:moveTo>
                      <a:pt x="141642" y="228995"/>
                    </a:moveTo>
                    <a:cubicBezTo>
                      <a:pt x="94757" y="228995"/>
                      <a:pt x="56262" y="190994"/>
                      <a:pt x="56262" y="143615"/>
                    </a:cubicBezTo>
                    <a:cubicBezTo>
                      <a:pt x="56262" y="96237"/>
                      <a:pt x="94757" y="58236"/>
                      <a:pt x="141642" y="58236"/>
                    </a:cubicBezTo>
                    <a:cubicBezTo>
                      <a:pt x="188527" y="58236"/>
                      <a:pt x="227022" y="96237"/>
                      <a:pt x="227022" y="143615"/>
                    </a:cubicBezTo>
                    <a:cubicBezTo>
                      <a:pt x="227022" y="190994"/>
                      <a:pt x="188527" y="228995"/>
                      <a:pt x="141642" y="228995"/>
                    </a:cubicBezTo>
                    <a:close/>
                    <a:moveTo>
                      <a:pt x="287232" y="143615"/>
                    </a:moveTo>
                    <a:cubicBezTo>
                      <a:pt x="287232" y="132758"/>
                      <a:pt x="282790" y="122887"/>
                      <a:pt x="275387" y="115978"/>
                    </a:cubicBezTo>
                    <a:cubicBezTo>
                      <a:pt x="279335" y="106601"/>
                      <a:pt x="279829" y="95744"/>
                      <a:pt x="275387" y="85873"/>
                    </a:cubicBezTo>
                    <a:cubicBezTo>
                      <a:pt x="271439" y="76990"/>
                      <a:pt x="264529" y="70080"/>
                      <a:pt x="256139" y="66626"/>
                    </a:cubicBezTo>
                    <a:cubicBezTo>
                      <a:pt x="255646" y="57742"/>
                      <a:pt x="252191" y="48859"/>
                      <a:pt x="245282" y="41950"/>
                    </a:cubicBezTo>
                    <a:cubicBezTo>
                      <a:pt x="237386" y="34053"/>
                      <a:pt x="227515" y="30598"/>
                      <a:pt x="217151" y="31092"/>
                    </a:cubicBezTo>
                    <a:cubicBezTo>
                      <a:pt x="213696" y="21715"/>
                      <a:pt x="206293" y="13819"/>
                      <a:pt x="195929" y="9870"/>
                    </a:cubicBezTo>
                    <a:cubicBezTo>
                      <a:pt x="187046" y="6416"/>
                      <a:pt x="177175" y="6416"/>
                      <a:pt x="168786" y="9870"/>
                    </a:cubicBezTo>
                    <a:cubicBezTo>
                      <a:pt x="161876" y="3948"/>
                      <a:pt x="153486" y="0"/>
                      <a:pt x="143616" y="0"/>
                    </a:cubicBezTo>
                    <a:cubicBezTo>
                      <a:pt x="132758" y="0"/>
                      <a:pt x="122888" y="4442"/>
                      <a:pt x="115978" y="11845"/>
                    </a:cubicBezTo>
                    <a:cubicBezTo>
                      <a:pt x="106601" y="7896"/>
                      <a:pt x="95744" y="7403"/>
                      <a:pt x="85873" y="11845"/>
                    </a:cubicBezTo>
                    <a:cubicBezTo>
                      <a:pt x="76990" y="15793"/>
                      <a:pt x="70081" y="22702"/>
                      <a:pt x="66626" y="31092"/>
                    </a:cubicBezTo>
                    <a:cubicBezTo>
                      <a:pt x="57742" y="31586"/>
                      <a:pt x="48859" y="35040"/>
                      <a:pt x="41950" y="41950"/>
                    </a:cubicBezTo>
                    <a:cubicBezTo>
                      <a:pt x="34053" y="49846"/>
                      <a:pt x="30599" y="59716"/>
                      <a:pt x="31092" y="70080"/>
                    </a:cubicBezTo>
                    <a:cubicBezTo>
                      <a:pt x="21715" y="73535"/>
                      <a:pt x="13819" y="80938"/>
                      <a:pt x="9871" y="91302"/>
                    </a:cubicBezTo>
                    <a:cubicBezTo>
                      <a:pt x="6416" y="100185"/>
                      <a:pt x="6416" y="110056"/>
                      <a:pt x="9871" y="118446"/>
                    </a:cubicBezTo>
                    <a:cubicBezTo>
                      <a:pt x="3948" y="125355"/>
                      <a:pt x="0" y="133745"/>
                      <a:pt x="0" y="143615"/>
                    </a:cubicBezTo>
                    <a:cubicBezTo>
                      <a:pt x="0" y="154473"/>
                      <a:pt x="4442" y="164343"/>
                      <a:pt x="11845" y="171253"/>
                    </a:cubicBezTo>
                    <a:cubicBezTo>
                      <a:pt x="7896" y="180630"/>
                      <a:pt x="7403" y="191487"/>
                      <a:pt x="11845" y="201358"/>
                    </a:cubicBezTo>
                    <a:cubicBezTo>
                      <a:pt x="15793" y="210241"/>
                      <a:pt x="22702" y="217151"/>
                      <a:pt x="31092" y="220605"/>
                    </a:cubicBezTo>
                    <a:cubicBezTo>
                      <a:pt x="31586" y="229489"/>
                      <a:pt x="35040" y="238372"/>
                      <a:pt x="41950" y="245281"/>
                    </a:cubicBezTo>
                    <a:cubicBezTo>
                      <a:pt x="49846" y="253178"/>
                      <a:pt x="59717" y="256632"/>
                      <a:pt x="70081" y="256139"/>
                    </a:cubicBezTo>
                    <a:cubicBezTo>
                      <a:pt x="73535" y="265516"/>
                      <a:pt x="80938" y="273412"/>
                      <a:pt x="91302" y="277360"/>
                    </a:cubicBezTo>
                    <a:cubicBezTo>
                      <a:pt x="100186" y="280815"/>
                      <a:pt x="110056" y="280815"/>
                      <a:pt x="118446" y="277360"/>
                    </a:cubicBezTo>
                    <a:cubicBezTo>
                      <a:pt x="125355" y="283283"/>
                      <a:pt x="133745" y="287231"/>
                      <a:pt x="143616" y="287231"/>
                    </a:cubicBezTo>
                    <a:cubicBezTo>
                      <a:pt x="154473" y="287231"/>
                      <a:pt x="164344" y="282789"/>
                      <a:pt x="171253" y="275386"/>
                    </a:cubicBezTo>
                    <a:cubicBezTo>
                      <a:pt x="180630" y="279335"/>
                      <a:pt x="191488" y="279828"/>
                      <a:pt x="201358" y="275386"/>
                    </a:cubicBezTo>
                    <a:cubicBezTo>
                      <a:pt x="210242" y="271438"/>
                      <a:pt x="217151" y="264529"/>
                      <a:pt x="220606" y="256139"/>
                    </a:cubicBezTo>
                    <a:cubicBezTo>
                      <a:pt x="229489" y="255645"/>
                      <a:pt x="238373" y="252191"/>
                      <a:pt x="245282" y="245281"/>
                    </a:cubicBezTo>
                    <a:cubicBezTo>
                      <a:pt x="253178" y="237385"/>
                      <a:pt x="256633" y="227515"/>
                      <a:pt x="256139" y="217151"/>
                    </a:cubicBezTo>
                    <a:cubicBezTo>
                      <a:pt x="265516" y="213696"/>
                      <a:pt x="273413" y="206293"/>
                      <a:pt x="277361" y="195929"/>
                    </a:cubicBezTo>
                    <a:cubicBezTo>
                      <a:pt x="280816" y="187046"/>
                      <a:pt x="280816" y="177175"/>
                      <a:pt x="277361" y="168785"/>
                    </a:cubicBezTo>
                    <a:cubicBezTo>
                      <a:pt x="283283" y="162369"/>
                      <a:pt x="287232" y="153486"/>
                      <a:pt x="287232" y="143615"/>
                    </a:cubicBezTo>
                    <a:close/>
                  </a:path>
                </a:pathLst>
              </a:custGeom>
              <a:solidFill>
                <a:srgbClr val="7F7F7F"/>
              </a:solidFill>
              <a:ln w="4862" cap="flat">
                <a:noFill/>
                <a:prstDash val="solid"/>
                <a:miter/>
              </a:ln>
            </p:spPr>
            <p:txBody>
              <a:bodyPr rtlCol="0" anchor="ctr"/>
              <a:lstStyle/>
              <a:p>
                <a:endParaRPr lang="de-DE"/>
              </a:p>
            </p:txBody>
          </p:sp>
        </p:grpSp>
      </p:grpSp>
      <p:grpSp>
        <p:nvGrpSpPr>
          <p:cNvPr id="23" name="Group 22">
            <a:extLst>
              <a:ext uri="{FF2B5EF4-FFF2-40B4-BE49-F238E27FC236}">
                <a16:creationId xmlns:a16="http://schemas.microsoft.com/office/drawing/2014/main" xmlns="" id="{B6090DF1-664D-47BF-88FB-28551B2E70C3}"/>
              </a:ext>
            </a:extLst>
          </p:cNvPr>
          <p:cNvGrpSpPr/>
          <p:nvPr/>
        </p:nvGrpSpPr>
        <p:grpSpPr>
          <a:xfrm>
            <a:off x="8861622" y="3851343"/>
            <a:ext cx="729287" cy="731406"/>
            <a:chOff x="8861622" y="3851343"/>
            <a:chExt cx="729287" cy="731406"/>
          </a:xfrm>
        </p:grpSpPr>
        <p:grpSp>
          <p:nvGrpSpPr>
            <p:cNvPr id="92" name="Group 64">
              <a:extLst>
                <a:ext uri="{FF2B5EF4-FFF2-40B4-BE49-F238E27FC236}">
                  <a16:creationId xmlns:a16="http://schemas.microsoft.com/office/drawing/2014/main" xmlns="" id="{C55D858E-CB22-4A3F-814B-2291043EA092}"/>
                </a:ext>
              </a:extLst>
            </p:cNvPr>
            <p:cNvGrpSpPr/>
            <p:nvPr/>
          </p:nvGrpSpPr>
          <p:grpSpPr>
            <a:xfrm>
              <a:off x="8861622" y="3851343"/>
              <a:ext cx="729287" cy="731406"/>
              <a:chOff x="9142158" y="4811941"/>
              <a:chExt cx="894187" cy="896786"/>
            </a:xfrm>
            <a:solidFill>
              <a:schemeClr val="accent3"/>
            </a:solidFill>
          </p:grpSpPr>
          <p:sp>
            <p:nvSpPr>
              <p:cNvPr id="94" name="Freeform 7">
                <a:extLst>
                  <a:ext uri="{FF2B5EF4-FFF2-40B4-BE49-F238E27FC236}">
                    <a16:creationId xmlns:a16="http://schemas.microsoft.com/office/drawing/2014/main" xmlns="" id="{3C99A4CD-150D-4F72-8615-02BAF755A694}"/>
                  </a:ext>
                </a:extLst>
              </p:cNvPr>
              <p:cNvSpPr>
                <a:spLocks noEditPoints="1"/>
              </p:cNvSpPr>
              <p:nvPr/>
            </p:nvSpPr>
            <p:spPr bwMode="auto">
              <a:xfrm>
                <a:off x="9142158" y="4811941"/>
                <a:ext cx="894187" cy="896786"/>
              </a:xfrm>
              <a:custGeom>
                <a:avLst/>
                <a:gdLst>
                  <a:gd name="T0" fmla="*/ 4160 w 4219"/>
                  <a:gd name="T1" fmla="*/ 1856 h 4231"/>
                  <a:gd name="T2" fmla="*/ 4119 w 4219"/>
                  <a:gd name="T3" fmla="*/ 2543 h 4231"/>
                  <a:gd name="T4" fmla="*/ 3855 w 4219"/>
                  <a:gd name="T5" fmla="*/ 3194 h 4231"/>
                  <a:gd name="T6" fmla="*/ 3380 w 4219"/>
                  <a:gd name="T7" fmla="*/ 3733 h 4231"/>
                  <a:gd name="T8" fmla="*/ 2756 w 4219"/>
                  <a:gd name="T9" fmla="*/ 4070 h 4231"/>
                  <a:gd name="T10" fmla="*/ 2045 w 4219"/>
                  <a:gd name="T11" fmla="*/ 4177 h 4231"/>
                  <a:gd name="T12" fmla="*/ 1349 w 4219"/>
                  <a:gd name="T13" fmla="*/ 4029 h 4231"/>
                  <a:gd name="T14" fmla="*/ 755 w 4219"/>
                  <a:gd name="T15" fmla="*/ 3656 h 4231"/>
                  <a:gd name="T16" fmla="*/ 308 w 4219"/>
                  <a:gd name="T17" fmla="*/ 3094 h 4231"/>
                  <a:gd name="T18" fmla="*/ 86 w 4219"/>
                  <a:gd name="T19" fmla="*/ 2420 h 4231"/>
                  <a:gd name="T20" fmla="*/ 104 w 4219"/>
                  <a:gd name="T21" fmla="*/ 1702 h 4231"/>
                  <a:gd name="T22" fmla="*/ 368 w 4219"/>
                  <a:gd name="T23" fmla="*/ 1024 h 4231"/>
                  <a:gd name="T24" fmla="*/ 847 w 4219"/>
                  <a:gd name="T25" fmla="*/ 486 h 4231"/>
                  <a:gd name="T26" fmla="*/ 1476 w 4219"/>
                  <a:gd name="T27" fmla="*/ 152 h 4231"/>
                  <a:gd name="T28" fmla="*/ 2181 w 4219"/>
                  <a:gd name="T29" fmla="*/ 53 h 4231"/>
                  <a:gd name="T30" fmla="*/ 2876 w 4219"/>
                  <a:gd name="T31" fmla="*/ 201 h 4231"/>
                  <a:gd name="T32" fmla="*/ 3478 w 4219"/>
                  <a:gd name="T33" fmla="*/ 579 h 4231"/>
                  <a:gd name="T34" fmla="*/ 3923 w 4219"/>
                  <a:gd name="T35" fmla="*/ 1145 h 4231"/>
                  <a:gd name="T36" fmla="*/ 3937 w 4219"/>
                  <a:gd name="T37" fmla="*/ 1374 h 4231"/>
                  <a:gd name="T38" fmla="*/ 3586 w 4219"/>
                  <a:gd name="T39" fmla="*/ 853 h 4231"/>
                  <a:gd name="T40" fmla="*/ 3066 w 4219"/>
                  <a:gd name="T41" fmla="*/ 420 h 4231"/>
                  <a:gd name="T42" fmla="*/ 2437 w 4219"/>
                  <a:gd name="T43" fmla="*/ 197 h 4231"/>
                  <a:gd name="T44" fmla="*/ 1761 w 4219"/>
                  <a:gd name="T45" fmla="*/ 200 h 4231"/>
                  <a:gd name="T46" fmla="*/ 1137 w 4219"/>
                  <a:gd name="T47" fmla="*/ 435 h 4231"/>
                  <a:gd name="T48" fmla="*/ 622 w 4219"/>
                  <a:gd name="T49" fmla="*/ 872 h 4231"/>
                  <a:gd name="T50" fmla="*/ 295 w 4219"/>
                  <a:gd name="T51" fmla="*/ 1453 h 4231"/>
                  <a:gd name="T52" fmla="*/ 178 w 4219"/>
                  <a:gd name="T53" fmla="*/ 2117 h 4231"/>
                  <a:gd name="T54" fmla="*/ 294 w 4219"/>
                  <a:gd name="T55" fmla="*/ 2781 h 4231"/>
                  <a:gd name="T56" fmla="*/ 633 w 4219"/>
                  <a:gd name="T57" fmla="*/ 3375 h 4231"/>
                  <a:gd name="T58" fmla="*/ 1152 w 4219"/>
                  <a:gd name="T59" fmla="*/ 3808 h 4231"/>
                  <a:gd name="T60" fmla="*/ 1780 w 4219"/>
                  <a:gd name="T61" fmla="*/ 4031 h 4231"/>
                  <a:gd name="T62" fmla="*/ 2456 w 4219"/>
                  <a:gd name="T63" fmla="*/ 4030 h 4231"/>
                  <a:gd name="T64" fmla="*/ 3089 w 4219"/>
                  <a:gd name="T65" fmla="*/ 3797 h 4231"/>
                  <a:gd name="T66" fmla="*/ 3613 w 4219"/>
                  <a:gd name="T67" fmla="*/ 3354 h 4231"/>
                  <a:gd name="T68" fmla="*/ 3941 w 4219"/>
                  <a:gd name="T69" fmla="*/ 2759 h 4231"/>
                  <a:gd name="T70" fmla="*/ 4049 w 4219"/>
                  <a:gd name="T71" fmla="*/ 2092 h 4231"/>
                  <a:gd name="T72" fmla="*/ 3937 w 4219"/>
                  <a:gd name="T73" fmla="*/ 1374 h 4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19" h="4231">
                    <a:moveTo>
                      <a:pt x="4054" y="1413"/>
                    </a:moveTo>
                    <a:cubicBezTo>
                      <a:pt x="4020" y="1573"/>
                      <a:pt x="4065" y="1717"/>
                      <a:pt x="4160" y="1856"/>
                    </a:cubicBezTo>
                    <a:cubicBezTo>
                      <a:pt x="4219" y="1942"/>
                      <a:pt x="4218" y="2045"/>
                      <a:pt x="4167" y="2138"/>
                    </a:cubicBezTo>
                    <a:cubicBezTo>
                      <a:pt x="4097" y="2268"/>
                      <a:pt x="4083" y="2400"/>
                      <a:pt x="4119" y="2543"/>
                    </a:cubicBezTo>
                    <a:cubicBezTo>
                      <a:pt x="4149" y="2666"/>
                      <a:pt x="4117" y="2774"/>
                      <a:pt x="4019" y="2861"/>
                    </a:cubicBezTo>
                    <a:cubicBezTo>
                      <a:pt x="3920" y="2949"/>
                      <a:pt x="3865" y="3060"/>
                      <a:pt x="3855" y="3194"/>
                    </a:cubicBezTo>
                    <a:cubicBezTo>
                      <a:pt x="3845" y="3326"/>
                      <a:pt x="3778" y="3420"/>
                      <a:pt x="3655" y="3470"/>
                    </a:cubicBezTo>
                    <a:cubicBezTo>
                      <a:pt x="3527" y="3521"/>
                      <a:pt x="3437" y="3609"/>
                      <a:pt x="3380" y="3733"/>
                    </a:cubicBezTo>
                    <a:cubicBezTo>
                      <a:pt x="3326" y="3851"/>
                      <a:pt x="3233" y="3914"/>
                      <a:pt x="3104" y="3919"/>
                    </a:cubicBezTo>
                    <a:cubicBezTo>
                      <a:pt x="2966" y="3923"/>
                      <a:pt x="2851" y="3973"/>
                      <a:pt x="2756" y="4070"/>
                    </a:cubicBezTo>
                    <a:cubicBezTo>
                      <a:pt x="2665" y="4163"/>
                      <a:pt x="2556" y="4192"/>
                      <a:pt x="2433" y="4152"/>
                    </a:cubicBezTo>
                    <a:cubicBezTo>
                      <a:pt x="2299" y="4108"/>
                      <a:pt x="2172" y="4117"/>
                      <a:pt x="2045" y="4177"/>
                    </a:cubicBezTo>
                    <a:cubicBezTo>
                      <a:pt x="1931" y="4231"/>
                      <a:pt x="1821" y="4218"/>
                      <a:pt x="1722" y="4141"/>
                    </a:cubicBezTo>
                    <a:cubicBezTo>
                      <a:pt x="1612" y="4054"/>
                      <a:pt x="1489" y="4017"/>
                      <a:pt x="1349" y="4029"/>
                    </a:cubicBezTo>
                    <a:cubicBezTo>
                      <a:pt x="1216" y="4040"/>
                      <a:pt x="1116" y="3985"/>
                      <a:pt x="1046" y="3872"/>
                    </a:cubicBezTo>
                    <a:cubicBezTo>
                      <a:pt x="978" y="3762"/>
                      <a:pt x="881" y="3689"/>
                      <a:pt x="755" y="3656"/>
                    </a:cubicBezTo>
                    <a:cubicBezTo>
                      <a:pt x="623" y="3621"/>
                      <a:pt x="542" y="3538"/>
                      <a:pt x="514" y="3403"/>
                    </a:cubicBezTo>
                    <a:cubicBezTo>
                      <a:pt x="487" y="3273"/>
                      <a:pt x="418" y="3170"/>
                      <a:pt x="308" y="3094"/>
                    </a:cubicBezTo>
                    <a:cubicBezTo>
                      <a:pt x="199" y="3018"/>
                      <a:pt x="153" y="2914"/>
                      <a:pt x="172" y="2782"/>
                    </a:cubicBezTo>
                    <a:cubicBezTo>
                      <a:pt x="191" y="2650"/>
                      <a:pt x="163" y="2529"/>
                      <a:pt x="86" y="2420"/>
                    </a:cubicBezTo>
                    <a:cubicBezTo>
                      <a:pt x="7" y="2308"/>
                      <a:pt x="0" y="2192"/>
                      <a:pt x="64" y="2071"/>
                    </a:cubicBezTo>
                    <a:cubicBezTo>
                      <a:pt x="126" y="1953"/>
                      <a:pt x="140" y="1830"/>
                      <a:pt x="104" y="1702"/>
                    </a:cubicBezTo>
                    <a:cubicBezTo>
                      <a:pt x="67" y="1573"/>
                      <a:pt x="101" y="1464"/>
                      <a:pt x="199" y="1375"/>
                    </a:cubicBezTo>
                    <a:cubicBezTo>
                      <a:pt x="302" y="1280"/>
                      <a:pt x="357" y="1164"/>
                      <a:pt x="368" y="1024"/>
                    </a:cubicBezTo>
                    <a:cubicBezTo>
                      <a:pt x="377" y="903"/>
                      <a:pt x="442" y="814"/>
                      <a:pt x="553" y="768"/>
                    </a:cubicBezTo>
                    <a:cubicBezTo>
                      <a:pt x="690" y="712"/>
                      <a:pt x="785" y="620"/>
                      <a:pt x="847" y="486"/>
                    </a:cubicBezTo>
                    <a:cubicBezTo>
                      <a:pt x="898" y="377"/>
                      <a:pt x="991" y="317"/>
                      <a:pt x="1112" y="313"/>
                    </a:cubicBezTo>
                    <a:cubicBezTo>
                      <a:pt x="1257" y="309"/>
                      <a:pt x="1375" y="254"/>
                      <a:pt x="1476" y="152"/>
                    </a:cubicBezTo>
                    <a:cubicBezTo>
                      <a:pt x="1561" y="66"/>
                      <a:pt x="1668" y="41"/>
                      <a:pt x="1783" y="78"/>
                    </a:cubicBezTo>
                    <a:cubicBezTo>
                      <a:pt x="1920" y="122"/>
                      <a:pt x="2050" y="115"/>
                      <a:pt x="2181" y="53"/>
                    </a:cubicBezTo>
                    <a:cubicBezTo>
                      <a:pt x="2290" y="0"/>
                      <a:pt x="2399" y="13"/>
                      <a:pt x="2494" y="87"/>
                    </a:cubicBezTo>
                    <a:cubicBezTo>
                      <a:pt x="2608" y="176"/>
                      <a:pt x="2732" y="214"/>
                      <a:pt x="2876" y="201"/>
                    </a:cubicBezTo>
                    <a:cubicBezTo>
                      <a:pt x="3000" y="189"/>
                      <a:pt x="3099" y="241"/>
                      <a:pt x="3166" y="347"/>
                    </a:cubicBezTo>
                    <a:cubicBezTo>
                      <a:pt x="3240" y="466"/>
                      <a:pt x="3342" y="543"/>
                      <a:pt x="3478" y="579"/>
                    </a:cubicBezTo>
                    <a:cubicBezTo>
                      <a:pt x="3599" y="610"/>
                      <a:pt x="3677" y="691"/>
                      <a:pt x="3702" y="813"/>
                    </a:cubicBezTo>
                    <a:cubicBezTo>
                      <a:pt x="3732" y="954"/>
                      <a:pt x="3804" y="1063"/>
                      <a:pt x="3923" y="1145"/>
                    </a:cubicBezTo>
                    <a:cubicBezTo>
                      <a:pt x="4014" y="1207"/>
                      <a:pt x="4052" y="1298"/>
                      <a:pt x="4054" y="1413"/>
                    </a:cubicBezTo>
                    <a:close/>
                    <a:moveTo>
                      <a:pt x="3937" y="1374"/>
                    </a:moveTo>
                    <a:cubicBezTo>
                      <a:pt x="3913" y="1341"/>
                      <a:pt x="3883" y="1275"/>
                      <a:pt x="3834" y="1236"/>
                    </a:cubicBezTo>
                    <a:cubicBezTo>
                      <a:pt x="3707" y="1134"/>
                      <a:pt x="3618" y="1013"/>
                      <a:pt x="3586" y="853"/>
                    </a:cubicBezTo>
                    <a:cubicBezTo>
                      <a:pt x="3570" y="770"/>
                      <a:pt x="3522" y="716"/>
                      <a:pt x="3440" y="695"/>
                    </a:cubicBezTo>
                    <a:cubicBezTo>
                      <a:pt x="3278" y="654"/>
                      <a:pt x="3154" y="561"/>
                      <a:pt x="3066" y="420"/>
                    </a:cubicBezTo>
                    <a:cubicBezTo>
                      <a:pt x="3021" y="348"/>
                      <a:pt x="2959" y="316"/>
                      <a:pt x="2874" y="324"/>
                    </a:cubicBezTo>
                    <a:cubicBezTo>
                      <a:pt x="2711" y="340"/>
                      <a:pt x="2565" y="297"/>
                      <a:pt x="2437" y="197"/>
                    </a:cubicBezTo>
                    <a:cubicBezTo>
                      <a:pt x="2367" y="142"/>
                      <a:pt x="2295" y="134"/>
                      <a:pt x="2215" y="172"/>
                    </a:cubicBezTo>
                    <a:cubicBezTo>
                      <a:pt x="2068" y="241"/>
                      <a:pt x="1916" y="251"/>
                      <a:pt x="1761" y="200"/>
                    </a:cubicBezTo>
                    <a:cubicBezTo>
                      <a:pt x="1677" y="172"/>
                      <a:pt x="1607" y="191"/>
                      <a:pt x="1545" y="255"/>
                    </a:cubicBezTo>
                    <a:cubicBezTo>
                      <a:pt x="1434" y="371"/>
                      <a:pt x="1295" y="429"/>
                      <a:pt x="1137" y="435"/>
                    </a:cubicBezTo>
                    <a:cubicBezTo>
                      <a:pt x="1043" y="439"/>
                      <a:pt x="983" y="480"/>
                      <a:pt x="945" y="564"/>
                    </a:cubicBezTo>
                    <a:cubicBezTo>
                      <a:pt x="878" y="709"/>
                      <a:pt x="769" y="813"/>
                      <a:pt x="622" y="872"/>
                    </a:cubicBezTo>
                    <a:cubicBezTo>
                      <a:pt x="534" y="907"/>
                      <a:pt x="492" y="969"/>
                      <a:pt x="485" y="1060"/>
                    </a:cubicBezTo>
                    <a:cubicBezTo>
                      <a:pt x="474" y="1216"/>
                      <a:pt x="409" y="1348"/>
                      <a:pt x="295" y="1453"/>
                    </a:cubicBezTo>
                    <a:cubicBezTo>
                      <a:pt x="220" y="1521"/>
                      <a:pt x="201" y="1594"/>
                      <a:pt x="227" y="1691"/>
                    </a:cubicBezTo>
                    <a:cubicBezTo>
                      <a:pt x="265" y="1837"/>
                      <a:pt x="251" y="1983"/>
                      <a:pt x="178" y="2117"/>
                    </a:cubicBezTo>
                    <a:cubicBezTo>
                      <a:pt x="132" y="2202"/>
                      <a:pt x="135" y="2276"/>
                      <a:pt x="191" y="2356"/>
                    </a:cubicBezTo>
                    <a:cubicBezTo>
                      <a:pt x="281" y="2483"/>
                      <a:pt x="316" y="2627"/>
                      <a:pt x="294" y="2781"/>
                    </a:cubicBezTo>
                    <a:cubicBezTo>
                      <a:pt x="281" y="2876"/>
                      <a:pt x="309" y="2946"/>
                      <a:pt x="389" y="3001"/>
                    </a:cubicBezTo>
                    <a:cubicBezTo>
                      <a:pt x="520" y="3092"/>
                      <a:pt x="601" y="3219"/>
                      <a:pt x="633" y="3375"/>
                    </a:cubicBezTo>
                    <a:cubicBezTo>
                      <a:pt x="651" y="3462"/>
                      <a:pt x="700" y="3514"/>
                      <a:pt x="786" y="3537"/>
                    </a:cubicBezTo>
                    <a:cubicBezTo>
                      <a:pt x="943" y="3578"/>
                      <a:pt x="1066" y="3669"/>
                      <a:pt x="1152" y="3808"/>
                    </a:cubicBezTo>
                    <a:cubicBezTo>
                      <a:pt x="1198" y="3883"/>
                      <a:pt x="1264" y="3916"/>
                      <a:pt x="1352" y="3907"/>
                    </a:cubicBezTo>
                    <a:cubicBezTo>
                      <a:pt x="1511" y="3891"/>
                      <a:pt x="1655" y="3933"/>
                      <a:pt x="1780" y="4031"/>
                    </a:cubicBezTo>
                    <a:cubicBezTo>
                      <a:pt x="1853" y="4089"/>
                      <a:pt x="1927" y="4097"/>
                      <a:pt x="2010" y="4058"/>
                    </a:cubicBezTo>
                    <a:cubicBezTo>
                      <a:pt x="2155" y="3990"/>
                      <a:pt x="2304" y="3982"/>
                      <a:pt x="2456" y="4030"/>
                    </a:cubicBezTo>
                    <a:cubicBezTo>
                      <a:pt x="2540" y="4057"/>
                      <a:pt x="2610" y="4043"/>
                      <a:pt x="2673" y="3979"/>
                    </a:cubicBezTo>
                    <a:cubicBezTo>
                      <a:pt x="2787" y="3863"/>
                      <a:pt x="2926" y="3801"/>
                      <a:pt x="3089" y="3797"/>
                    </a:cubicBezTo>
                    <a:cubicBezTo>
                      <a:pt x="3173" y="3795"/>
                      <a:pt x="3234" y="3757"/>
                      <a:pt x="3269" y="3680"/>
                    </a:cubicBezTo>
                    <a:cubicBezTo>
                      <a:pt x="3340" y="3525"/>
                      <a:pt x="3454" y="3417"/>
                      <a:pt x="3613" y="3354"/>
                    </a:cubicBezTo>
                    <a:cubicBezTo>
                      <a:pt x="3684" y="3326"/>
                      <a:pt x="3724" y="3271"/>
                      <a:pt x="3730" y="3194"/>
                    </a:cubicBezTo>
                    <a:cubicBezTo>
                      <a:pt x="3744" y="3022"/>
                      <a:pt x="3819" y="2883"/>
                      <a:pt x="3941" y="2759"/>
                    </a:cubicBezTo>
                    <a:cubicBezTo>
                      <a:pt x="3982" y="2717"/>
                      <a:pt x="4009" y="2629"/>
                      <a:pt x="3996" y="2573"/>
                    </a:cubicBezTo>
                    <a:cubicBezTo>
                      <a:pt x="3957" y="2403"/>
                      <a:pt x="3978" y="2249"/>
                      <a:pt x="4049" y="2092"/>
                    </a:cubicBezTo>
                    <a:cubicBezTo>
                      <a:pt x="4072" y="2039"/>
                      <a:pt x="4073" y="1952"/>
                      <a:pt x="4043" y="1906"/>
                    </a:cubicBezTo>
                    <a:cubicBezTo>
                      <a:pt x="3945" y="1751"/>
                      <a:pt x="3898" y="1591"/>
                      <a:pt x="3937" y="13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5" name="Freeform 15">
                <a:extLst>
                  <a:ext uri="{FF2B5EF4-FFF2-40B4-BE49-F238E27FC236}">
                    <a16:creationId xmlns:a16="http://schemas.microsoft.com/office/drawing/2014/main" xmlns="" id="{E12833AB-CABC-457D-8FFA-AC171AA4FA7C}"/>
                  </a:ext>
                </a:extLst>
              </p:cNvPr>
              <p:cNvSpPr>
                <a:spLocks noEditPoints="1"/>
              </p:cNvSpPr>
              <p:nvPr/>
            </p:nvSpPr>
            <p:spPr bwMode="auto">
              <a:xfrm>
                <a:off x="9177249" y="4847032"/>
                <a:ext cx="824003" cy="825563"/>
              </a:xfrm>
              <a:custGeom>
                <a:avLst/>
                <a:gdLst>
                  <a:gd name="T0" fmla="*/ 167 w 3888"/>
                  <a:gd name="T1" fmla="*/ 2589 h 3895"/>
                  <a:gd name="T2" fmla="*/ 53 w 3888"/>
                  <a:gd name="T3" fmla="*/ 2169 h 3895"/>
                  <a:gd name="T4" fmla="*/ 38 w 3888"/>
                  <a:gd name="T5" fmla="*/ 1976 h 3895"/>
                  <a:gd name="T6" fmla="*/ 91 w 3888"/>
                  <a:gd name="T7" fmla="*/ 1504 h 3895"/>
                  <a:gd name="T8" fmla="*/ 145 w 3888"/>
                  <a:gd name="T9" fmla="*/ 1317 h 3895"/>
                  <a:gd name="T10" fmla="*/ 360 w 3888"/>
                  <a:gd name="T11" fmla="*/ 883 h 3895"/>
                  <a:gd name="T12" fmla="*/ 455 w 3888"/>
                  <a:gd name="T13" fmla="*/ 748 h 3895"/>
                  <a:gd name="T14" fmla="*/ 820 w 3888"/>
                  <a:gd name="T15" fmla="*/ 400 h 3895"/>
                  <a:gd name="T16" fmla="*/ 957 w 3888"/>
                  <a:gd name="T17" fmla="*/ 307 h 3895"/>
                  <a:gd name="T18" fmla="*/ 1418 w 3888"/>
                  <a:gd name="T19" fmla="*/ 103 h 3895"/>
                  <a:gd name="T20" fmla="*/ 1579 w 3888"/>
                  <a:gd name="T21" fmla="*/ 68 h 3895"/>
                  <a:gd name="T22" fmla="*/ 2071 w 3888"/>
                  <a:gd name="T23" fmla="*/ 31 h 3895"/>
                  <a:gd name="T24" fmla="*/ 2247 w 3888"/>
                  <a:gd name="T25" fmla="*/ 54 h 3895"/>
                  <a:gd name="T26" fmla="*/ 2710 w 3888"/>
                  <a:gd name="T27" fmla="*/ 192 h 3895"/>
                  <a:gd name="T28" fmla="*/ 2870 w 3888"/>
                  <a:gd name="T29" fmla="*/ 268 h 3895"/>
                  <a:gd name="T30" fmla="*/ 3266 w 3888"/>
                  <a:gd name="T31" fmla="*/ 562 h 3895"/>
                  <a:gd name="T32" fmla="*/ 3386 w 3888"/>
                  <a:gd name="T33" fmla="*/ 692 h 3895"/>
                  <a:gd name="T34" fmla="*/ 3653 w 3888"/>
                  <a:gd name="T35" fmla="*/ 1095 h 3895"/>
                  <a:gd name="T36" fmla="*/ 3727 w 3888"/>
                  <a:gd name="T37" fmla="*/ 1266 h 3895"/>
                  <a:gd name="T38" fmla="*/ 3842 w 3888"/>
                  <a:gd name="T39" fmla="*/ 1747 h 3895"/>
                  <a:gd name="T40" fmla="*/ 3852 w 3888"/>
                  <a:gd name="T41" fmla="*/ 1912 h 3895"/>
                  <a:gd name="T42" fmla="*/ 3797 w 3888"/>
                  <a:gd name="T43" fmla="*/ 2413 h 3895"/>
                  <a:gd name="T44" fmla="*/ 3748 w 3888"/>
                  <a:gd name="T45" fmla="*/ 2572 h 3895"/>
                  <a:gd name="T46" fmla="*/ 3533 w 3888"/>
                  <a:gd name="T47" fmla="*/ 3016 h 3895"/>
                  <a:gd name="T48" fmla="*/ 3428 w 3888"/>
                  <a:gd name="T49" fmla="*/ 3159 h 3895"/>
                  <a:gd name="T50" fmla="*/ 3077 w 3888"/>
                  <a:gd name="T51" fmla="*/ 3493 h 3895"/>
                  <a:gd name="T52" fmla="*/ 2923 w 3888"/>
                  <a:gd name="T53" fmla="*/ 3596 h 3895"/>
                  <a:gd name="T54" fmla="*/ 2488 w 3888"/>
                  <a:gd name="T55" fmla="*/ 3786 h 3895"/>
                  <a:gd name="T56" fmla="*/ 2300 w 3888"/>
                  <a:gd name="T57" fmla="*/ 3833 h 3895"/>
                  <a:gd name="T58" fmla="*/ 1836 w 3888"/>
                  <a:gd name="T59" fmla="*/ 3860 h 3895"/>
                  <a:gd name="T60" fmla="*/ 1634 w 3888"/>
                  <a:gd name="T61" fmla="*/ 3839 h 3895"/>
                  <a:gd name="T62" fmla="*/ 1188 w 3888"/>
                  <a:gd name="T63" fmla="*/ 3707 h 3895"/>
                  <a:gd name="T64" fmla="*/ 1007 w 3888"/>
                  <a:gd name="T65" fmla="*/ 3614 h 3895"/>
                  <a:gd name="T66" fmla="*/ 641 w 3888"/>
                  <a:gd name="T67" fmla="*/ 3342 h 3895"/>
                  <a:gd name="T68" fmla="*/ 499 w 3888"/>
                  <a:gd name="T69" fmla="*/ 3197 h 3895"/>
                  <a:gd name="T70" fmla="*/ 280 w 3888"/>
                  <a:gd name="T71" fmla="*/ 2839 h 3895"/>
                  <a:gd name="T72" fmla="*/ 167 w 3888"/>
                  <a:gd name="T73" fmla="*/ 2589 h 3895"/>
                  <a:gd name="T74" fmla="*/ 1941 w 3888"/>
                  <a:gd name="T75" fmla="*/ 3744 h 3895"/>
                  <a:gd name="T76" fmla="*/ 2225 w 3888"/>
                  <a:gd name="T77" fmla="*/ 3714 h 3895"/>
                  <a:gd name="T78" fmla="*/ 3623 w 3888"/>
                  <a:gd name="T79" fmla="*/ 1489 h 3895"/>
                  <a:gd name="T80" fmla="*/ 1687 w 3888"/>
                  <a:gd name="T81" fmla="*/ 180 h 3895"/>
                  <a:gd name="T82" fmla="*/ 214 w 3888"/>
                  <a:gd name="T83" fmla="*/ 1801 h 3895"/>
                  <a:gd name="T84" fmla="*/ 1941 w 3888"/>
                  <a:gd name="T85" fmla="*/ 3744 h 3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88" h="3895">
                    <a:moveTo>
                      <a:pt x="167" y="2589"/>
                    </a:moveTo>
                    <a:cubicBezTo>
                      <a:pt x="171" y="2428"/>
                      <a:pt x="138" y="2290"/>
                      <a:pt x="53" y="2169"/>
                    </a:cubicBezTo>
                    <a:cubicBezTo>
                      <a:pt x="7" y="2105"/>
                      <a:pt x="0" y="2047"/>
                      <a:pt x="38" y="1976"/>
                    </a:cubicBezTo>
                    <a:cubicBezTo>
                      <a:pt x="116" y="1827"/>
                      <a:pt x="133" y="1667"/>
                      <a:pt x="91" y="1504"/>
                    </a:cubicBezTo>
                    <a:cubicBezTo>
                      <a:pt x="72" y="1429"/>
                      <a:pt x="86" y="1372"/>
                      <a:pt x="145" y="1317"/>
                    </a:cubicBezTo>
                    <a:cubicBezTo>
                      <a:pt x="271" y="1201"/>
                      <a:pt x="336" y="1054"/>
                      <a:pt x="360" y="883"/>
                    </a:cubicBezTo>
                    <a:cubicBezTo>
                      <a:pt x="367" y="833"/>
                      <a:pt x="411" y="769"/>
                      <a:pt x="455" y="748"/>
                    </a:cubicBezTo>
                    <a:cubicBezTo>
                      <a:pt x="617" y="670"/>
                      <a:pt x="735" y="557"/>
                      <a:pt x="820" y="400"/>
                    </a:cubicBezTo>
                    <a:cubicBezTo>
                      <a:pt x="844" y="355"/>
                      <a:pt x="908" y="311"/>
                      <a:pt x="957" y="307"/>
                    </a:cubicBezTo>
                    <a:cubicBezTo>
                      <a:pt x="1136" y="290"/>
                      <a:pt x="1285" y="223"/>
                      <a:pt x="1418" y="103"/>
                    </a:cubicBezTo>
                    <a:cubicBezTo>
                      <a:pt x="1455" y="71"/>
                      <a:pt x="1531" y="55"/>
                      <a:pt x="1579" y="68"/>
                    </a:cubicBezTo>
                    <a:cubicBezTo>
                      <a:pt x="1749" y="111"/>
                      <a:pt x="1912" y="107"/>
                      <a:pt x="2071" y="31"/>
                    </a:cubicBezTo>
                    <a:cubicBezTo>
                      <a:pt x="2137" y="0"/>
                      <a:pt x="2191" y="10"/>
                      <a:pt x="2247" y="54"/>
                    </a:cubicBezTo>
                    <a:cubicBezTo>
                      <a:pt x="2383" y="160"/>
                      <a:pt x="2539" y="206"/>
                      <a:pt x="2710" y="192"/>
                    </a:cubicBezTo>
                    <a:cubicBezTo>
                      <a:pt x="2782" y="186"/>
                      <a:pt x="2832" y="207"/>
                      <a:pt x="2870" y="268"/>
                    </a:cubicBezTo>
                    <a:cubicBezTo>
                      <a:pt x="2964" y="417"/>
                      <a:pt x="3096" y="516"/>
                      <a:pt x="3266" y="562"/>
                    </a:cubicBezTo>
                    <a:cubicBezTo>
                      <a:pt x="3336" y="580"/>
                      <a:pt x="3371" y="622"/>
                      <a:pt x="3386" y="692"/>
                    </a:cubicBezTo>
                    <a:cubicBezTo>
                      <a:pt x="3423" y="860"/>
                      <a:pt x="3511" y="997"/>
                      <a:pt x="3653" y="1095"/>
                    </a:cubicBezTo>
                    <a:cubicBezTo>
                      <a:pt x="3715" y="1139"/>
                      <a:pt x="3736" y="1192"/>
                      <a:pt x="3727" y="1266"/>
                    </a:cubicBezTo>
                    <a:cubicBezTo>
                      <a:pt x="3705" y="1441"/>
                      <a:pt x="3750" y="1597"/>
                      <a:pt x="3842" y="1747"/>
                    </a:cubicBezTo>
                    <a:cubicBezTo>
                      <a:pt x="3868" y="1789"/>
                      <a:pt x="3873" y="1867"/>
                      <a:pt x="3852" y="1912"/>
                    </a:cubicBezTo>
                    <a:cubicBezTo>
                      <a:pt x="3776" y="2075"/>
                      <a:pt x="3764" y="2238"/>
                      <a:pt x="3797" y="2413"/>
                    </a:cubicBezTo>
                    <a:cubicBezTo>
                      <a:pt x="3806" y="2462"/>
                      <a:pt x="3783" y="2535"/>
                      <a:pt x="3748" y="2572"/>
                    </a:cubicBezTo>
                    <a:cubicBezTo>
                      <a:pt x="3627" y="2698"/>
                      <a:pt x="3547" y="2840"/>
                      <a:pt x="3533" y="3016"/>
                    </a:cubicBezTo>
                    <a:cubicBezTo>
                      <a:pt x="3527" y="3086"/>
                      <a:pt x="3495" y="3132"/>
                      <a:pt x="3428" y="3159"/>
                    </a:cubicBezTo>
                    <a:cubicBezTo>
                      <a:pt x="3268" y="3225"/>
                      <a:pt x="3150" y="3337"/>
                      <a:pt x="3077" y="3493"/>
                    </a:cubicBezTo>
                    <a:cubicBezTo>
                      <a:pt x="3045" y="3561"/>
                      <a:pt x="3000" y="3593"/>
                      <a:pt x="2923" y="3596"/>
                    </a:cubicBezTo>
                    <a:cubicBezTo>
                      <a:pt x="2755" y="3603"/>
                      <a:pt x="2608" y="3667"/>
                      <a:pt x="2488" y="3786"/>
                    </a:cubicBezTo>
                    <a:cubicBezTo>
                      <a:pt x="2432" y="3842"/>
                      <a:pt x="2376" y="3858"/>
                      <a:pt x="2300" y="3833"/>
                    </a:cubicBezTo>
                    <a:cubicBezTo>
                      <a:pt x="2143" y="3780"/>
                      <a:pt x="1986" y="3791"/>
                      <a:pt x="1836" y="3860"/>
                    </a:cubicBezTo>
                    <a:cubicBezTo>
                      <a:pt x="1760" y="3895"/>
                      <a:pt x="1700" y="3890"/>
                      <a:pt x="1634" y="3839"/>
                    </a:cubicBezTo>
                    <a:cubicBezTo>
                      <a:pt x="1503" y="3738"/>
                      <a:pt x="1353" y="3693"/>
                      <a:pt x="1188" y="3707"/>
                    </a:cubicBezTo>
                    <a:cubicBezTo>
                      <a:pt x="1104" y="3714"/>
                      <a:pt x="1051" y="3685"/>
                      <a:pt x="1007" y="3614"/>
                    </a:cubicBezTo>
                    <a:cubicBezTo>
                      <a:pt x="921" y="3478"/>
                      <a:pt x="796" y="3385"/>
                      <a:pt x="641" y="3342"/>
                    </a:cubicBezTo>
                    <a:cubicBezTo>
                      <a:pt x="561" y="3320"/>
                      <a:pt x="517" y="3281"/>
                      <a:pt x="499" y="3197"/>
                    </a:cubicBezTo>
                    <a:cubicBezTo>
                      <a:pt x="470" y="3053"/>
                      <a:pt x="398" y="2925"/>
                      <a:pt x="280" y="2839"/>
                    </a:cubicBezTo>
                    <a:cubicBezTo>
                      <a:pt x="183" y="2768"/>
                      <a:pt x="133" y="2694"/>
                      <a:pt x="167" y="2589"/>
                    </a:cubicBezTo>
                    <a:close/>
                    <a:moveTo>
                      <a:pt x="1941" y="3744"/>
                    </a:moveTo>
                    <a:cubicBezTo>
                      <a:pt x="2036" y="3735"/>
                      <a:pt x="2132" y="3730"/>
                      <a:pt x="2225" y="3714"/>
                    </a:cubicBezTo>
                    <a:cubicBezTo>
                      <a:pt x="3241" y="3541"/>
                      <a:pt x="3888" y="2510"/>
                      <a:pt x="3623" y="1489"/>
                    </a:cubicBezTo>
                    <a:cubicBezTo>
                      <a:pt x="3393" y="607"/>
                      <a:pt x="2572" y="52"/>
                      <a:pt x="1687" y="180"/>
                    </a:cubicBezTo>
                    <a:cubicBezTo>
                      <a:pt x="900" y="294"/>
                      <a:pt x="293" y="962"/>
                      <a:pt x="214" y="1801"/>
                    </a:cubicBezTo>
                    <a:cubicBezTo>
                      <a:pt x="117" y="2826"/>
                      <a:pt x="927" y="3736"/>
                      <a:pt x="1941" y="37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96" name="Freeform 16">
                <a:extLst>
                  <a:ext uri="{FF2B5EF4-FFF2-40B4-BE49-F238E27FC236}">
                    <a16:creationId xmlns:a16="http://schemas.microsoft.com/office/drawing/2014/main" xmlns="" id="{F6AF296D-ACE5-4C43-B9AD-3742EFE3E28A}"/>
                  </a:ext>
                </a:extLst>
              </p:cNvPr>
              <p:cNvSpPr>
                <a:spLocks noEditPoints="1"/>
              </p:cNvSpPr>
              <p:nvPr/>
            </p:nvSpPr>
            <p:spPr bwMode="auto">
              <a:xfrm>
                <a:off x="9231836" y="4902659"/>
                <a:ext cx="714570" cy="714570"/>
              </a:xfrm>
              <a:custGeom>
                <a:avLst/>
                <a:gdLst>
                  <a:gd name="T0" fmla="*/ 1686 w 3371"/>
                  <a:gd name="T1" fmla="*/ 3372 h 3372"/>
                  <a:gd name="T2" fmla="*/ 2 w 3371"/>
                  <a:gd name="T3" fmla="*/ 1685 h 3372"/>
                  <a:gd name="T4" fmla="*/ 1692 w 3371"/>
                  <a:gd name="T5" fmla="*/ 2 h 3372"/>
                  <a:gd name="T6" fmla="*/ 3370 w 3371"/>
                  <a:gd name="T7" fmla="*/ 1686 h 3372"/>
                  <a:gd name="T8" fmla="*/ 1686 w 3371"/>
                  <a:gd name="T9" fmla="*/ 3372 h 3372"/>
                  <a:gd name="T10" fmla="*/ 1684 w 3371"/>
                  <a:gd name="T11" fmla="*/ 3331 h 3372"/>
                  <a:gd name="T12" fmla="*/ 3327 w 3371"/>
                  <a:gd name="T13" fmla="*/ 1697 h 3372"/>
                  <a:gd name="T14" fmla="*/ 1693 w 3371"/>
                  <a:gd name="T15" fmla="*/ 46 h 3372"/>
                  <a:gd name="T16" fmla="*/ 44 w 3371"/>
                  <a:gd name="T17" fmla="*/ 1683 h 3372"/>
                  <a:gd name="T18" fmla="*/ 1684 w 3371"/>
                  <a:gd name="T19" fmla="*/ 3331 h 3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71" h="3372">
                    <a:moveTo>
                      <a:pt x="1686" y="3372"/>
                    </a:moveTo>
                    <a:cubicBezTo>
                      <a:pt x="757" y="3372"/>
                      <a:pt x="0" y="2614"/>
                      <a:pt x="2" y="1685"/>
                    </a:cubicBezTo>
                    <a:cubicBezTo>
                      <a:pt x="4" y="756"/>
                      <a:pt x="763" y="0"/>
                      <a:pt x="1692" y="2"/>
                    </a:cubicBezTo>
                    <a:cubicBezTo>
                      <a:pt x="2616" y="4"/>
                      <a:pt x="3369" y="759"/>
                      <a:pt x="3370" y="1686"/>
                    </a:cubicBezTo>
                    <a:cubicBezTo>
                      <a:pt x="3371" y="2617"/>
                      <a:pt x="2617" y="3372"/>
                      <a:pt x="1686" y="3372"/>
                    </a:cubicBezTo>
                    <a:close/>
                    <a:moveTo>
                      <a:pt x="1684" y="3331"/>
                    </a:moveTo>
                    <a:cubicBezTo>
                      <a:pt x="2585" y="3333"/>
                      <a:pt x="3323" y="2599"/>
                      <a:pt x="3327" y="1697"/>
                    </a:cubicBezTo>
                    <a:cubicBezTo>
                      <a:pt x="3331" y="788"/>
                      <a:pt x="2599" y="48"/>
                      <a:pt x="1693" y="46"/>
                    </a:cubicBezTo>
                    <a:cubicBezTo>
                      <a:pt x="786" y="44"/>
                      <a:pt x="49" y="776"/>
                      <a:pt x="44" y="1683"/>
                    </a:cubicBezTo>
                    <a:cubicBezTo>
                      <a:pt x="40" y="2586"/>
                      <a:pt x="779" y="3329"/>
                      <a:pt x="1684" y="33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grpSp>
        <p:grpSp>
          <p:nvGrpSpPr>
            <p:cNvPr id="16" name="Graphic 24" descr="Ribbon">
              <a:extLst>
                <a:ext uri="{FF2B5EF4-FFF2-40B4-BE49-F238E27FC236}">
                  <a16:creationId xmlns:a16="http://schemas.microsoft.com/office/drawing/2014/main" xmlns="" id="{367BF327-61D9-42C8-81BF-DEFD648678F1}"/>
                </a:ext>
              </a:extLst>
            </p:cNvPr>
            <p:cNvGrpSpPr/>
            <p:nvPr/>
          </p:nvGrpSpPr>
          <p:grpSpPr>
            <a:xfrm>
              <a:off x="8989267" y="3979730"/>
              <a:ext cx="473784" cy="473783"/>
              <a:chOff x="8989267" y="3979730"/>
              <a:chExt cx="473784" cy="473783"/>
            </a:xfrm>
          </p:grpSpPr>
          <p:sp>
            <p:nvSpPr>
              <p:cNvPr id="17" name="Freeform: Shape 16">
                <a:extLst>
                  <a:ext uri="{FF2B5EF4-FFF2-40B4-BE49-F238E27FC236}">
                    <a16:creationId xmlns:a16="http://schemas.microsoft.com/office/drawing/2014/main" xmlns="" id="{D9EF71B9-7CC5-4F6C-8C0E-0EB45D7C31E6}"/>
                  </a:ext>
                </a:extLst>
              </p:cNvPr>
              <p:cNvSpPr/>
              <p:nvPr/>
            </p:nvSpPr>
            <p:spPr>
              <a:xfrm>
                <a:off x="9081062" y="4276831"/>
                <a:ext cx="136706" cy="152005"/>
              </a:xfrm>
              <a:custGeom>
                <a:avLst/>
                <a:gdLst>
                  <a:gd name="connsiteX0" fmla="*/ 106601 w 136706"/>
                  <a:gd name="connsiteY0" fmla="*/ 25170 h 152005"/>
                  <a:gd name="connsiteX1" fmla="*/ 86860 w 136706"/>
                  <a:gd name="connsiteY1" fmla="*/ 21222 h 152005"/>
                  <a:gd name="connsiteX2" fmla="*/ 61197 w 136706"/>
                  <a:gd name="connsiteY2" fmla="*/ 494 h 152005"/>
                  <a:gd name="connsiteX3" fmla="*/ 59223 w 136706"/>
                  <a:gd name="connsiteY3" fmla="*/ 0 h 152005"/>
                  <a:gd name="connsiteX4" fmla="*/ 0 w 136706"/>
                  <a:gd name="connsiteY4" fmla="*/ 116472 h 152005"/>
                  <a:gd name="connsiteX5" fmla="*/ 49846 w 136706"/>
                  <a:gd name="connsiteY5" fmla="*/ 105121 h 152005"/>
                  <a:gd name="connsiteX6" fmla="*/ 75016 w 136706"/>
                  <a:gd name="connsiteY6" fmla="*/ 152005 h 152005"/>
                  <a:gd name="connsiteX7" fmla="*/ 136706 w 136706"/>
                  <a:gd name="connsiteY7" fmla="*/ 31586 h 152005"/>
                  <a:gd name="connsiteX8" fmla="*/ 116965 w 136706"/>
                  <a:gd name="connsiteY8" fmla="*/ 24183 h 152005"/>
                  <a:gd name="connsiteX9" fmla="*/ 106601 w 136706"/>
                  <a:gd name="connsiteY9" fmla="*/ 25170 h 152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706" h="152005">
                    <a:moveTo>
                      <a:pt x="106601" y="25170"/>
                    </a:moveTo>
                    <a:cubicBezTo>
                      <a:pt x="99692" y="25170"/>
                      <a:pt x="93276" y="23689"/>
                      <a:pt x="86860" y="21222"/>
                    </a:cubicBezTo>
                    <a:cubicBezTo>
                      <a:pt x="76496" y="17273"/>
                      <a:pt x="67613" y="9870"/>
                      <a:pt x="61197" y="494"/>
                    </a:cubicBezTo>
                    <a:cubicBezTo>
                      <a:pt x="60704" y="494"/>
                      <a:pt x="59717" y="0"/>
                      <a:pt x="59223" y="0"/>
                    </a:cubicBezTo>
                    <a:lnTo>
                      <a:pt x="0" y="116472"/>
                    </a:lnTo>
                    <a:lnTo>
                      <a:pt x="49846" y="105121"/>
                    </a:lnTo>
                    <a:lnTo>
                      <a:pt x="75016" y="152005"/>
                    </a:lnTo>
                    <a:lnTo>
                      <a:pt x="136706" y="31586"/>
                    </a:lnTo>
                    <a:cubicBezTo>
                      <a:pt x="129797" y="30598"/>
                      <a:pt x="122888" y="27637"/>
                      <a:pt x="116965" y="24183"/>
                    </a:cubicBezTo>
                    <a:cubicBezTo>
                      <a:pt x="113511" y="24676"/>
                      <a:pt x="110056" y="25170"/>
                      <a:pt x="106601" y="25170"/>
                    </a:cubicBezTo>
                    <a:close/>
                  </a:path>
                </a:pathLst>
              </a:custGeom>
              <a:solidFill>
                <a:srgbClr val="7F7F7F"/>
              </a:solidFill>
              <a:ln w="4862" cap="flat">
                <a:noFill/>
                <a:prstDash val="solid"/>
                <a:miter/>
              </a:ln>
            </p:spPr>
            <p:txBody>
              <a:bodyPr rtlCol="0" anchor="ctr"/>
              <a:lstStyle/>
              <a:p>
                <a:endParaRPr lang="de-DE"/>
              </a:p>
            </p:txBody>
          </p:sp>
          <p:sp>
            <p:nvSpPr>
              <p:cNvPr id="18" name="Freeform: Shape 17">
                <a:extLst>
                  <a:ext uri="{FF2B5EF4-FFF2-40B4-BE49-F238E27FC236}">
                    <a16:creationId xmlns:a16="http://schemas.microsoft.com/office/drawing/2014/main" xmlns="" id="{4EB32D30-DBAD-4E1F-9AE0-90AFB7DBA8C7}"/>
                  </a:ext>
                </a:extLst>
              </p:cNvPr>
              <p:cNvSpPr/>
              <p:nvPr/>
            </p:nvSpPr>
            <p:spPr>
              <a:xfrm>
                <a:off x="9233068" y="4279792"/>
                <a:ext cx="141148" cy="146083"/>
              </a:xfrm>
              <a:custGeom>
                <a:avLst/>
                <a:gdLst>
                  <a:gd name="connsiteX0" fmla="*/ 57742 w 141148"/>
                  <a:gd name="connsiteY0" fmla="*/ 15793 h 146083"/>
                  <a:gd name="connsiteX1" fmla="*/ 36027 w 141148"/>
                  <a:gd name="connsiteY1" fmla="*/ 20234 h 146083"/>
                  <a:gd name="connsiteX2" fmla="*/ 24676 w 141148"/>
                  <a:gd name="connsiteY2" fmla="*/ 19247 h 146083"/>
                  <a:gd name="connsiteX3" fmla="*/ 0 w 141148"/>
                  <a:gd name="connsiteY3" fmla="*/ 28624 h 146083"/>
                  <a:gd name="connsiteX4" fmla="*/ 65145 w 141148"/>
                  <a:gd name="connsiteY4" fmla="*/ 146083 h 146083"/>
                  <a:gd name="connsiteX5" fmla="*/ 90809 w 141148"/>
                  <a:gd name="connsiteY5" fmla="*/ 104134 h 146083"/>
                  <a:gd name="connsiteX6" fmla="*/ 141148 w 141148"/>
                  <a:gd name="connsiteY6" fmla="*/ 112523 h 146083"/>
                  <a:gd name="connsiteX7" fmla="*/ 78470 w 141148"/>
                  <a:gd name="connsiteY7" fmla="*/ 0 h 146083"/>
                  <a:gd name="connsiteX8" fmla="*/ 57742 w 141148"/>
                  <a:gd name="connsiteY8" fmla="*/ 15793 h 14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148" h="146083">
                    <a:moveTo>
                      <a:pt x="57742" y="15793"/>
                    </a:moveTo>
                    <a:cubicBezTo>
                      <a:pt x="50833" y="18754"/>
                      <a:pt x="43430" y="20234"/>
                      <a:pt x="36027" y="20234"/>
                    </a:cubicBezTo>
                    <a:cubicBezTo>
                      <a:pt x="32079" y="20234"/>
                      <a:pt x="28624" y="19741"/>
                      <a:pt x="24676" y="19247"/>
                    </a:cubicBezTo>
                    <a:cubicBezTo>
                      <a:pt x="17273" y="24183"/>
                      <a:pt x="8883" y="27637"/>
                      <a:pt x="0" y="28624"/>
                    </a:cubicBezTo>
                    <a:lnTo>
                      <a:pt x="65145" y="146083"/>
                    </a:lnTo>
                    <a:lnTo>
                      <a:pt x="90809" y="104134"/>
                    </a:lnTo>
                    <a:lnTo>
                      <a:pt x="141148" y="112523"/>
                    </a:lnTo>
                    <a:lnTo>
                      <a:pt x="78470" y="0"/>
                    </a:lnTo>
                    <a:cubicBezTo>
                      <a:pt x="73042" y="6909"/>
                      <a:pt x="66132" y="12338"/>
                      <a:pt x="57742" y="15793"/>
                    </a:cubicBezTo>
                    <a:close/>
                  </a:path>
                </a:pathLst>
              </a:custGeom>
              <a:solidFill>
                <a:srgbClr val="7F7F7F"/>
              </a:solidFill>
              <a:ln w="4862" cap="flat">
                <a:noFill/>
                <a:prstDash val="solid"/>
                <a:miter/>
              </a:ln>
            </p:spPr>
            <p:txBody>
              <a:bodyPr rtlCol="0" anchor="ctr"/>
              <a:lstStyle/>
              <a:p>
                <a:endParaRPr lang="de-DE"/>
              </a:p>
            </p:txBody>
          </p:sp>
          <p:sp>
            <p:nvSpPr>
              <p:cNvPr id="19" name="Freeform: Shape 18">
                <a:extLst>
                  <a:ext uri="{FF2B5EF4-FFF2-40B4-BE49-F238E27FC236}">
                    <a16:creationId xmlns:a16="http://schemas.microsoft.com/office/drawing/2014/main" xmlns="" id="{8E69EF29-9E33-4095-A4EF-8F5476AC3A39}"/>
                  </a:ext>
                </a:extLst>
              </p:cNvPr>
              <p:cNvSpPr/>
              <p:nvPr/>
            </p:nvSpPr>
            <p:spPr>
              <a:xfrm>
                <a:off x="9083036" y="4005393"/>
                <a:ext cx="287231" cy="287230"/>
              </a:xfrm>
              <a:custGeom>
                <a:avLst/>
                <a:gdLst>
                  <a:gd name="connsiteX0" fmla="*/ 141642 w 287231"/>
                  <a:gd name="connsiteY0" fmla="*/ 228995 h 287230"/>
                  <a:gd name="connsiteX1" fmla="*/ 56262 w 287231"/>
                  <a:gd name="connsiteY1" fmla="*/ 143615 h 287230"/>
                  <a:gd name="connsiteX2" fmla="*/ 141642 w 287231"/>
                  <a:gd name="connsiteY2" fmla="*/ 58236 h 287230"/>
                  <a:gd name="connsiteX3" fmla="*/ 227022 w 287231"/>
                  <a:gd name="connsiteY3" fmla="*/ 143615 h 287230"/>
                  <a:gd name="connsiteX4" fmla="*/ 141642 w 287231"/>
                  <a:gd name="connsiteY4" fmla="*/ 228995 h 287230"/>
                  <a:gd name="connsiteX5" fmla="*/ 287232 w 287231"/>
                  <a:gd name="connsiteY5" fmla="*/ 143615 h 287230"/>
                  <a:gd name="connsiteX6" fmla="*/ 275387 w 287231"/>
                  <a:gd name="connsiteY6" fmla="*/ 115978 h 287230"/>
                  <a:gd name="connsiteX7" fmla="*/ 275387 w 287231"/>
                  <a:gd name="connsiteY7" fmla="*/ 85873 h 287230"/>
                  <a:gd name="connsiteX8" fmla="*/ 256139 w 287231"/>
                  <a:gd name="connsiteY8" fmla="*/ 66626 h 287230"/>
                  <a:gd name="connsiteX9" fmla="*/ 245282 w 287231"/>
                  <a:gd name="connsiteY9" fmla="*/ 41950 h 287230"/>
                  <a:gd name="connsiteX10" fmla="*/ 217151 w 287231"/>
                  <a:gd name="connsiteY10" fmla="*/ 31092 h 287230"/>
                  <a:gd name="connsiteX11" fmla="*/ 195929 w 287231"/>
                  <a:gd name="connsiteY11" fmla="*/ 9870 h 287230"/>
                  <a:gd name="connsiteX12" fmla="*/ 168786 w 287231"/>
                  <a:gd name="connsiteY12" fmla="*/ 9870 h 287230"/>
                  <a:gd name="connsiteX13" fmla="*/ 143616 w 287231"/>
                  <a:gd name="connsiteY13" fmla="*/ 0 h 287230"/>
                  <a:gd name="connsiteX14" fmla="*/ 115978 w 287231"/>
                  <a:gd name="connsiteY14" fmla="*/ 11845 h 287230"/>
                  <a:gd name="connsiteX15" fmla="*/ 85873 w 287231"/>
                  <a:gd name="connsiteY15" fmla="*/ 11845 h 287230"/>
                  <a:gd name="connsiteX16" fmla="*/ 66626 w 287231"/>
                  <a:gd name="connsiteY16" fmla="*/ 31092 h 287230"/>
                  <a:gd name="connsiteX17" fmla="*/ 41950 w 287231"/>
                  <a:gd name="connsiteY17" fmla="*/ 41950 h 287230"/>
                  <a:gd name="connsiteX18" fmla="*/ 31092 w 287231"/>
                  <a:gd name="connsiteY18" fmla="*/ 70080 h 287230"/>
                  <a:gd name="connsiteX19" fmla="*/ 9871 w 287231"/>
                  <a:gd name="connsiteY19" fmla="*/ 91302 h 287230"/>
                  <a:gd name="connsiteX20" fmla="*/ 9871 w 287231"/>
                  <a:gd name="connsiteY20" fmla="*/ 118446 h 287230"/>
                  <a:gd name="connsiteX21" fmla="*/ 0 w 287231"/>
                  <a:gd name="connsiteY21" fmla="*/ 143615 h 287230"/>
                  <a:gd name="connsiteX22" fmla="*/ 11845 w 287231"/>
                  <a:gd name="connsiteY22" fmla="*/ 171253 h 287230"/>
                  <a:gd name="connsiteX23" fmla="*/ 11845 w 287231"/>
                  <a:gd name="connsiteY23" fmla="*/ 201358 h 287230"/>
                  <a:gd name="connsiteX24" fmla="*/ 31092 w 287231"/>
                  <a:gd name="connsiteY24" fmla="*/ 220605 h 287230"/>
                  <a:gd name="connsiteX25" fmla="*/ 41950 w 287231"/>
                  <a:gd name="connsiteY25" fmla="*/ 245281 h 287230"/>
                  <a:gd name="connsiteX26" fmla="*/ 70081 w 287231"/>
                  <a:gd name="connsiteY26" fmla="*/ 256139 h 287230"/>
                  <a:gd name="connsiteX27" fmla="*/ 91302 w 287231"/>
                  <a:gd name="connsiteY27" fmla="*/ 277360 h 287230"/>
                  <a:gd name="connsiteX28" fmla="*/ 118446 w 287231"/>
                  <a:gd name="connsiteY28" fmla="*/ 277360 h 287230"/>
                  <a:gd name="connsiteX29" fmla="*/ 143616 w 287231"/>
                  <a:gd name="connsiteY29" fmla="*/ 287231 h 287230"/>
                  <a:gd name="connsiteX30" fmla="*/ 171253 w 287231"/>
                  <a:gd name="connsiteY30" fmla="*/ 275386 h 287230"/>
                  <a:gd name="connsiteX31" fmla="*/ 201358 w 287231"/>
                  <a:gd name="connsiteY31" fmla="*/ 275386 h 287230"/>
                  <a:gd name="connsiteX32" fmla="*/ 220606 w 287231"/>
                  <a:gd name="connsiteY32" fmla="*/ 256139 h 287230"/>
                  <a:gd name="connsiteX33" fmla="*/ 245282 w 287231"/>
                  <a:gd name="connsiteY33" fmla="*/ 245281 h 287230"/>
                  <a:gd name="connsiteX34" fmla="*/ 256139 w 287231"/>
                  <a:gd name="connsiteY34" fmla="*/ 217151 h 287230"/>
                  <a:gd name="connsiteX35" fmla="*/ 277361 w 287231"/>
                  <a:gd name="connsiteY35" fmla="*/ 195929 h 287230"/>
                  <a:gd name="connsiteX36" fmla="*/ 277361 w 287231"/>
                  <a:gd name="connsiteY36" fmla="*/ 168785 h 287230"/>
                  <a:gd name="connsiteX37" fmla="*/ 287232 w 287231"/>
                  <a:gd name="connsiteY37" fmla="*/ 143615 h 287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87231" h="287230">
                    <a:moveTo>
                      <a:pt x="141642" y="228995"/>
                    </a:moveTo>
                    <a:cubicBezTo>
                      <a:pt x="94757" y="228995"/>
                      <a:pt x="56262" y="190994"/>
                      <a:pt x="56262" y="143615"/>
                    </a:cubicBezTo>
                    <a:cubicBezTo>
                      <a:pt x="56262" y="96237"/>
                      <a:pt x="94757" y="58236"/>
                      <a:pt x="141642" y="58236"/>
                    </a:cubicBezTo>
                    <a:cubicBezTo>
                      <a:pt x="188527" y="58236"/>
                      <a:pt x="227022" y="96237"/>
                      <a:pt x="227022" y="143615"/>
                    </a:cubicBezTo>
                    <a:cubicBezTo>
                      <a:pt x="227022" y="190994"/>
                      <a:pt x="188527" y="228995"/>
                      <a:pt x="141642" y="228995"/>
                    </a:cubicBezTo>
                    <a:close/>
                    <a:moveTo>
                      <a:pt x="287232" y="143615"/>
                    </a:moveTo>
                    <a:cubicBezTo>
                      <a:pt x="287232" y="132758"/>
                      <a:pt x="282790" y="122887"/>
                      <a:pt x="275387" y="115978"/>
                    </a:cubicBezTo>
                    <a:cubicBezTo>
                      <a:pt x="279335" y="106601"/>
                      <a:pt x="279829" y="95744"/>
                      <a:pt x="275387" y="85873"/>
                    </a:cubicBezTo>
                    <a:cubicBezTo>
                      <a:pt x="271439" y="76990"/>
                      <a:pt x="264529" y="70080"/>
                      <a:pt x="256139" y="66626"/>
                    </a:cubicBezTo>
                    <a:cubicBezTo>
                      <a:pt x="255646" y="57742"/>
                      <a:pt x="252191" y="48859"/>
                      <a:pt x="245282" y="41950"/>
                    </a:cubicBezTo>
                    <a:cubicBezTo>
                      <a:pt x="237386" y="34053"/>
                      <a:pt x="227515" y="30598"/>
                      <a:pt x="217151" y="31092"/>
                    </a:cubicBezTo>
                    <a:cubicBezTo>
                      <a:pt x="213696" y="21715"/>
                      <a:pt x="206293" y="13819"/>
                      <a:pt x="195929" y="9870"/>
                    </a:cubicBezTo>
                    <a:cubicBezTo>
                      <a:pt x="187046" y="6416"/>
                      <a:pt x="177175" y="6416"/>
                      <a:pt x="168786" y="9870"/>
                    </a:cubicBezTo>
                    <a:cubicBezTo>
                      <a:pt x="161876" y="3948"/>
                      <a:pt x="153486" y="0"/>
                      <a:pt x="143616" y="0"/>
                    </a:cubicBezTo>
                    <a:cubicBezTo>
                      <a:pt x="132758" y="0"/>
                      <a:pt x="122888" y="4442"/>
                      <a:pt x="115978" y="11845"/>
                    </a:cubicBezTo>
                    <a:cubicBezTo>
                      <a:pt x="106601" y="7896"/>
                      <a:pt x="95744" y="7403"/>
                      <a:pt x="85873" y="11845"/>
                    </a:cubicBezTo>
                    <a:cubicBezTo>
                      <a:pt x="76990" y="15793"/>
                      <a:pt x="70081" y="22702"/>
                      <a:pt x="66626" y="31092"/>
                    </a:cubicBezTo>
                    <a:cubicBezTo>
                      <a:pt x="57742" y="31586"/>
                      <a:pt x="48859" y="35040"/>
                      <a:pt x="41950" y="41950"/>
                    </a:cubicBezTo>
                    <a:cubicBezTo>
                      <a:pt x="34053" y="49846"/>
                      <a:pt x="30599" y="59716"/>
                      <a:pt x="31092" y="70080"/>
                    </a:cubicBezTo>
                    <a:cubicBezTo>
                      <a:pt x="21715" y="73535"/>
                      <a:pt x="13819" y="80938"/>
                      <a:pt x="9871" y="91302"/>
                    </a:cubicBezTo>
                    <a:cubicBezTo>
                      <a:pt x="6416" y="100185"/>
                      <a:pt x="6416" y="110056"/>
                      <a:pt x="9871" y="118446"/>
                    </a:cubicBezTo>
                    <a:cubicBezTo>
                      <a:pt x="3948" y="125355"/>
                      <a:pt x="0" y="133745"/>
                      <a:pt x="0" y="143615"/>
                    </a:cubicBezTo>
                    <a:cubicBezTo>
                      <a:pt x="0" y="154473"/>
                      <a:pt x="4442" y="164343"/>
                      <a:pt x="11845" y="171253"/>
                    </a:cubicBezTo>
                    <a:cubicBezTo>
                      <a:pt x="7896" y="180630"/>
                      <a:pt x="7403" y="191487"/>
                      <a:pt x="11845" y="201358"/>
                    </a:cubicBezTo>
                    <a:cubicBezTo>
                      <a:pt x="15793" y="210241"/>
                      <a:pt x="22702" y="217151"/>
                      <a:pt x="31092" y="220605"/>
                    </a:cubicBezTo>
                    <a:cubicBezTo>
                      <a:pt x="31586" y="229489"/>
                      <a:pt x="35040" y="238372"/>
                      <a:pt x="41950" y="245281"/>
                    </a:cubicBezTo>
                    <a:cubicBezTo>
                      <a:pt x="49846" y="253178"/>
                      <a:pt x="59717" y="256632"/>
                      <a:pt x="70081" y="256139"/>
                    </a:cubicBezTo>
                    <a:cubicBezTo>
                      <a:pt x="73535" y="265516"/>
                      <a:pt x="80938" y="273412"/>
                      <a:pt x="91302" y="277360"/>
                    </a:cubicBezTo>
                    <a:cubicBezTo>
                      <a:pt x="100186" y="280815"/>
                      <a:pt x="110056" y="280815"/>
                      <a:pt x="118446" y="277360"/>
                    </a:cubicBezTo>
                    <a:cubicBezTo>
                      <a:pt x="125355" y="283283"/>
                      <a:pt x="133745" y="287231"/>
                      <a:pt x="143616" y="287231"/>
                    </a:cubicBezTo>
                    <a:cubicBezTo>
                      <a:pt x="154473" y="287231"/>
                      <a:pt x="164344" y="282789"/>
                      <a:pt x="171253" y="275386"/>
                    </a:cubicBezTo>
                    <a:cubicBezTo>
                      <a:pt x="180630" y="279335"/>
                      <a:pt x="191488" y="279828"/>
                      <a:pt x="201358" y="275386"/>
                    </a:cubicBezTo>
                    <a:cubicBezTo>
                      <a:pt x="210242" y="271438"/>
                      <a:pt x="217151" y="264529"/>
                      <a:pt x="220606" y="256139"/>
                    </a:cubicBezTo>
                    <a:cubicBezTo>
                      <a:pt x="229489" y="255645"/>
                      <a:pt x="238373" y="252191"/>
                      <a:pt x="245282" y="245281"/>
                    </a:cubicBezTo>
                    <a:cubicBezTo>
                      <a:pt x="253178" y="237385"/>
                      <a:pt x="256633" y="227515"/>
                      <a:pt x="256139" y="217151"/>
                    </a:cubicBezTo>
                    <a:cubicBezTo>
                      <a:pt x="265516" y="213696"/>
                      <a:pt x="273413" y="206293"/>
                      <a:pt x="277361" y="195929"/>
                    </a:cubicBezTo>
                    <a:cubicBezTo>
                      <a:pt x="280816" y="187046"/>
                      <a:pt x="280816" y="177175"/>
                      <a:pt x="277361" y="168785"/>
                    </a:cubicBezTo>
                    <a:cubicBezTo>
                      <a:pt x="283283" y="162369"/>
                      <a:pt x="287232" y="153486"/>
                      <a:pt x="287232" y="143615"/>
                    </a:cubicBezTo>
                    <a:close/>
                  </a:path>
                </a:pathLst>
              </a:custGeom>
              <a:solidFill>
                <a:srgbClr val="7F7F7F"/>
              </a:solidFill>
              <a:ln w="4862" cap="flat">
                <a:noFill/>
                <a:prstDash val="solid"/>
                <a:miter/>
              </a:ln>
            </p:spPr>
            <p:txBody>
              <a:bodyPr rtlCol="0" anchor="ctr"/>
              <a:lstStyle/>
              <a:p>
                <a:endParaRPr lang="de-DE"/>
              </a:p>
            </p:txBody>
          </p:sp>
        </p:grpSp>
      </p:grpSp>
    </p:spTree>
    <p:extLst>
      <p:ext uri="{BB962C8B-B14F-4D97-AF65-F5344CB8AC3E}">
        <p14:creationId xmlns:p14="http://schemas.microsoft.com/office/powerpoint/2010/main" val="16720814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Object 28" hidden="1">
            <a:extLst>
              <a:ext uri="{FF2B5EF4-FFF2-40B4-BE49-F238E27FC236}">
                <a16:creationId xmlns:a16="http://schemas.microsoft.com/office/drawing/2014/main" xmlns="" id="{50EC1969-02CD-4883-AC4D-A32B22C531E3}"/>
              </a:ext>
            </a:extLst>
          </p:cNvPr>
          <p:cNvGraphicFramePr>
            <a:graphicFrameLocks noChangeAspect="1"/>
          </p:cNvGraphicFramePr>
          <p:nvPr>
            <p:custDataLst>
              <p:tags r:id="rId2"/>
            </p:custDataLst>
            <p:extLst>
              <p:ext uri="{D42A27DB-BD31-4B8C-83A1-F6EECF244321}">
                <p14:modId xmlns:p14="http://schemas.microsoft.com/office/powerpoint/2010/main" val="28391931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5603" name="think-cell Slide" r:id="rId7" imgW="395" imgH="394" progId="TCLayout.ActiveDocument.1">
                  <p:embed/>
                </p:oleObj>
              </mc:Choice>
              <mc:Fallback>
                <p:oleObj name="think-cell Slide" r:id="rId7" imgW="395" imgH="394" progId="TCLayout.ActiveDocument.1">
                  <p:embed/>
                  <p:pic>
                    <p:nvPicPr>
                      <p:cNvPr id="0" name=""/>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6" name="Text Placeholder 5">
            <a:extLst>
              <a:ext uri="{FF2B5EF4-FFF2-40B4-BE49-F238E27FC236}">
                <a16:creationId xmlns:a16="http://schemas.microsoft.com/office/drawing/2014/main" xmlns="" id="{3D355D63-8375-427A-A20D-B214281D09D2}"/>
              </a:ext>
            </a:extLst>
          </p:cNvPr>
          <p:cNvSpPr>
            <a:spLocks noGrp="1"/>
          </p:cNvSpPr>
          <p:nvPr>
            <p:ph type="body" sz="quarter" idx="12"/>
          </p:nvPr>
        </p:nvSpPr>
        <p:spPr/>
        <p:txBody>
          <a:bodyPr/>
          <a:lstStyle/>
          <a:p>
            <a:r>
              <a:rPr lang="zh-CN" altLang="en-US" dirty="0">
                <a:latin typeface="Arial" panose="020B0604020202020204" pitchFamily="34" charset="0"/>
                <a:ea typeface="微软雅黑" panose="020B0503020204020204" pitchFamily="34" charset="-122"/>
              </a:rPr>
              <a:t>发展的三个关键词</a:t>
            </a:r>
            <a:endParaRPr lang="de-DE" dirty="0">
              <a:latin typeface="Arial" panose="020B0604020202020204" pitchFamily="34" charset="0"/>
              <a:ea typeface="微软雅黑" panose="020B0503020204020204" pitchFamily="34" charset="-122"/>
            </a:endParaRPr>
          </a:p>
        </p:txBody>
      </p:sp>
      <p:sp>
        <p:nvSpPr>
          <p:cNvPr id="56" name="Content Placeholder 55">
            <a:extLst>
              <a:ext uri="{FF2B5EF4-FFF2-40B4-BE49-F238E27FC236}">
                <a16:creationId xmlns:a16="http://schemas.microsoft.com/office/drawing/2014/main" xmlns="" id="{3BC49DBF-51AF-469B-B3BD-10D429F4A504}"/>
              </a:ext>
            </a:extLst>
          </p:cNvPr>
          <p:cNvSpPr>
            <a:spLocks noGrp="1"/>
          </p:cNvSpPr>
          <p:nvPr>
            <p:ph sz="quarter" idx="15"/>
          </p:nvPr>
        </p:nvSpPr>
        <p:spPr/>
        <p:txBody>
          <a:bodyPr/>
          <a:lstStyle/>
          <a:p>
            <a:endParaRPr lang="de-DE"/>
          </a:p>
        </p:txBody>
      </p:sp>
      <p:sp>
        <p:nvSpPr>
          <p:cNvPr id="68" name="任意多边形 68">
            <a:extLst>
              <a:ext uri="{FF2B5EF4-FFF2-40B4-BE49-F238E27FC236}">
                <a16:creationId xmlns:a16="http://schemas.microsoft.com/office/drawing/2014/main" xmlns="" id="{0314133A-3276-4AFC-99AC-95AD6EEF3AC4}"/>
              </a:ext>
            </a:extLst>
          </p:cNvPr>
          <p:cNvSpPr/>
          <p:nvPr/>
        </p:nvSpPr>
        <p:spPr>
          <a:xfrm>
            <a:off x="695325" y="1689100"/>
            <a:ext cx="10807359" cy="4440238"/>
          </a:xfrm>
          <a:prstGeom prst="round1Rect">
            <a:avLst>
              <a:gd name="adj" fmla="val 9363"/>
            </a:avLst>
          </a:prstGeom>
          <a:gradFill flip="none" rotWithShape="1">
            <a:gsLst>
              <a:gs pos="8000">
                <a:schemeClr val="accent1">
                  <a:lumMod val="5000"/>
                  <a:lumOff val="95000"/>
                  <a:alpha val="0"/>
                </a:schemeClr>
              </a:gs>
              <a:gs pos="73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Arial" panose="020B0604020202020204" pitchFamily="34" charset="0"/>
              <a:ea typeface="微软雅黑" panose="020B0503020204020204" pitchFamily="34" charset="-122"/>
            </a:endParaRPr>
          </a:p>
        </p:txBody>
      </p:sp>
      <p:sp>
        <p:nvSpPr>
          <p:cNvPr id="70" name="矩形 20">
            <a:extLst>
              <a:ext uri="{FF2B5EF4-FFF2-40B4-BE49-F238E27FC236}">
                <a16:creationId xmlns:a16="http://schemas.microsoft.com/office/drawing/2014/main" xmlns="" id="{B3E1F355-1C4E-40FE-9FA8-DB339BF190E0}"/>
              </a:ext>
            </a:extLst>
          </p:cNvPr>
          <p:cNvSpPr/>
          <p:nvPr/>
        </p:nvSpPr>
        <p:spPr>
          <a:xfrm>
            <a:off x="5061730" y="2302649"/>
            <a:ext cx="2286024" cy="3237718"/>
          </a:xfrm>
          <a:prstGeom prst="round1Rect">
            <a:avLst>
              <a:gd name="adj" fmla="val 9723"/>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1" name="椭圆 35">
            <a:extLst>
              <a:ext uri="{FF2B5EF4-FFF2-40B4-BE49-F238E27FC236}">
                <a16:creationId xmlns:a16="http://schemas.microsoft.com/office/drawing/2014/main" xmlns="" id="{64F14364-2AEE-42BF-AE20-80130F44A44D}"/>
              </a:ext>
            </a:extLst>
          </p:cNvPr>
          <p:cNvSpPr/>
          <p:nvPr/>
        </p:nvSpPr>
        <p:spPr>
          <a:xfrm>
            <a:off x="6860461" y="2574094"/>
            <a:ext cx="117735" cy="117735"/>
          </a:xfrm>
          <a:prstGeom prst="ellipse">
            <a:avLst/>
          </a:prstGeom>
          <a:solidFill>
            <a:schemeClr val="accent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2" name="椭圆 36">
            <a:extLst>
              <a:ext uri="{FF2B5EF4-FFF2-40B4-BE49-F238E27FC236}">
                <a16:creationId xmlns:a16="http://schemas.microsoft.com/office/drawing/2014/main" xmlns="" id="{F12A9C65-D5D6-41E5-9848-A79C37C6C1D6}"/>
              </a:ext>
            </a:extLst>
          </p:cNvPr>
          <p:cNvSpPr/>
          <p:nvPr/>
        </p:nvSpPr>
        <p:spPr>
          <a:xfrm>
            <a:off x="7045240" y="2574094"/>
            <a:ext cx="117735" cy="117735"/>
          </a:xfrm>
          <a:prstGeom prst="ellipse">
            <a:avLst/>
          </a:prstGeom>
          <a:solidFill>
            <a:schemeClr val="accent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3" name="任意多边形 38">
            <a:extLst>
              <a:ext uri="{FF2B5EF4-FFF2-40B4-BE49-F238E27FC236}">
                <a16:creationId xmlns:a16="http://schemas.microsoft.com/office/drawing/2014/main" xmlns="" id="{FB03D99D-65D8-4313-B57D-3113F50A882E}"/>
              </a:ext>
            </a:extLst>
          </p:cNvPr>
          <p:cNvSpPr/>
          <p:nvPr/>
        </p:nvSpPr>
        <p:spPr>
          <a:xfrm>
            <a:off x="4952171" y="2423654"/>
            <a:ext cx="786392" cy="382640"/>
          </a:xfrm>
          <a:custGeom>
            <a:avLst/>
            <a:gdLst/>
            <a:ahLst/>
            <a:cxnLst/>
            <a:rect l="0" t="0" r="0" b="0"/>
            <a:pathLst>
              <a:path w="786392" h="382640">
                <a:moveTo>
                  <a:pt x="0" y="0"/>
                </a:moveTo>
                <a:lnTo>
                  <a:pt x="706883" y="0"/>
                </a:lnTo>
                <a:cubicBezTo>
                  <a:pt x="752291" y="0"/>
                  <a:pt x="786391" y="41597"/>
                  <a:pt x="777485" y="86122"/>
                </a:cubicBezTo>
                <a:lnTo>
                  <a:pt x="729749" y="324762"/>
                </a:lnTo>
                <a:cubicBezTo>
                  <a:pt x="723023" y="358388"/>
                  <a:pt x="693441" y="382639"/>
                  <a:pt x="659148" y="382639"/>
                </a:cubicBezTo>
                <a:lnTo>
                  <a:pt x="0" y="382639"/>
                </a:lnTo>
              </a:path>
            </a:pathLst>
          </a:custGeom>
          <a:solidFill>
            <a:schemeClr val="accent5">
              <a:alpha val="92000"/>
            </a:schemeClr>
          </a:solidFill>
          <a:ln w="12700" cap="flat" cmpd="sng" algn="ctr">
            <a:solidFill>
              <a:sysClr val="window" lastClr="FFFFFF"/>
            </a:solidFill>
            <a:prstDash val="solid"/>
            <a:miter lim="800000"/>
          </a:ln>
          <a:effectLst/>
        </p:spPr>
        <p:txBody>
          <a:bodyPr anchor="ctr"/>
          <a:lstStyle/>
          <a:p>
            <a:pPr algn="ctr"/>
            <a:endParaRPr lang="de-DE" b="1" kern="0" dirty="0">
              <a:solidFill>
                <a:prstClr val="white"/>
              </a:solidFill>
              <a:latin typeface="Arial" panose="020B0604020202020204" pitchFamily="34" charset="0"/>
              <a:ea typeface="微软雅黑" panose="020B0503020204020204" pitchFamily="34" charset="-122"/>
            </a:endParaRPr>
          </a:p>
        </p:txBody>
      </p:sp>
      <p:sp>
        <p:nvSpPr>
          <p:cNvPr id="74" name="矩形 59">
            <a:extLst>
              <a:ext uri="{FF2B5EF4-FFF2-40B4-BE49-F238E27FC236}">
                <a16:creationId xmlns:a16="http://schemas.microsoft.com/office/drawing/2014/main" xmlns="" id="{889BD653-4B52-4D40-B3CD-94B718239E23}"/>
              </a:ext>
            </a:extLst>
          </p:cNvPr>
          <p:cNvSpPr>
            <a:spLocks noChangeArrowheads="1"/>
          </p:cNvSpPr>
          <p:nvPr/>
        </p:nvSpPr>
        <p:spPr bwMode="auto">
          <a:xfrm>
            <a:off x="5599452" y="4735846"/>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icrosoft YaHei UI" panose="020B0503020204020204" pitchFamily="34" charset="-122"/>
                <a:ea typeface="微软雅黑" panose="020B0503020204020204" pitchFamily="34" charset="-122"/>
              </a:defRPr>
            </a:lvl1pPr>
            <a:lvl2pPr marL="742950" indent="-285750">
              <a:defRPr>
                <a:solidFill>
                  <a:schemeClr val="tx1"/>
                </a:solidFill>
                <a:latin typeface="Microsoft YaHei UI" panose="020B0503020204020204" pitchFamily="34" charset="-122"/>
                <a:ea typeface="微软雅黑" panose="020B0503020204020204" pitchFamily="34" charset="-122"/>
              </a:defRPr>
            </a:lvl2pPr>
            <a:lvl3pPr marL="1143000" indent="-228600">
              <a:defRPr>
                <a:solidFill>
                  <a:schemeClr val="tx1"/>
                </a:solidFill>
                <a:latin typeface="Microsoft YaHei UI" panose="020B0503020204020204" pitchFamily="34" charset="-122"/>
                <a:ea typeface="微软雅黑" panose="020B0503020204020204" pitchFamily="34" charset="-122"/>
              </a:defRPr>
            </a:lvl3pPr>
            <a:lvl4pPr marL="1600200" indent="-228600">
              <a:defRPr>
                <a:solidFill>
                  <a:schemeClr val="tx1"/>
                </a:solidFill>
                <a:latin typeface="Microsoft YaHei UI" panose="020B0503020204020204" pitchFamily="34" charset="-122"/>
                <a:ea typeface="微软雅黑" panose="020B0503020204020204" pitchFamily="34" charset="-122"/>
              </a:defRPr>
            </a:lvl4pPr>
            <a:lvl5pPr marL="2057400" indent="-228600">
              <a:defRPr>
                <a:solidFill>
                  <a:schemeClr val="tx1"/>
                </a:solidFill>
                <a:latin typeface="Microsoft YaHei UI"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0" i="0" u="none" strike="noStrike" kern="0" cap="none" spc="0" normalizeH="0" noProof="0" dirty="0">
                <a:ln>
                  <a:noFill/>
                </a:ln>
                <a:solidFill>
                  <a:schemeClr val="accent4"/>
                </a:solidFill>
                <a:effectLst/>
                <a:uLnTx/>
                <a:uFillTx/>
                <a:latin typeface="Arial" panose="020B0604020202020204" pitchFamily="34" charset="0"/>
              </a:rPr>
              <a:t>公平竞争</a:t>
            </a:r>
          </a:p>
        </p:txBody>
      </p:sp>
      <p:sp>
        <p:nvSpPr>
          <p:cNvPr id="75" name="直角三角形 69">
            <a:extLst>
              <a:ext uri="{FF2B5EF4-FFF2-40B4-BE49-F238E27FC236}">
                <a16:creationId xmlns:a16="http://schemas.microsoft.com/office/drawing/2014/main" xmlns="" id="{9C304ADF-8262-460C-9114-953E9851DFE8}"/>
              </a:ext>
            </a:extLst>
          </p:cNvPr>
          <p:cNvSpPr/>
          <p:nvPr/>
        </p:nvSpPr>
        <p:spPr>
          <a:xfrm flipH="1" flipV="1">
            <a:off x="4844247" y="5149552"/>
            <a:ext cx="217483" cy="402261"/>
          </a:xfrm>
          <a:prstGeom prst="rtTriangle">
            <a:avLst/>
          </a:prstGeom>
          <a:solidFill>
            <a:schemeClr val="accent3"/>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6" name="直角三角形 74">
            <a:extLst>
              <a:ext uri="{FF2B5EF4-FFF2-40B4-BE49-F238E27FC236}">
                <a16:creationId xmlns:a16="http://schemas.microsoft.com/office/drawing/2014/main" xmlns="" id="{3986F31E-BE6C-4CD1-9CD8-2D85D5669878}"/>
              </a:ext>
            </a:extLst>
          </p:cNvPr>
          <p:cNvSpPr/>
          <p:nvPr/>
        </p:nvSpPr>
        <p:spPr>
          <a:xfrm flipH="1" flipV="1">
            <a:off x="4952171" y="2819376"/>
            <a:ext cx="109559" cy="107924"/>
          </a:xfrm>
          <a:prstGeom prst="rtTriangle">
            <a:avLst/>
          </a:prstGeom>
          <a:solidFill>
            <a:schemeClr val="accent3"/>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7" name="椭圆 78">
            <a:extLst>
              <a:ext uri="{FF2B5EF4-FFF2-40B4-BE49-F238E27FC236}">
                <a16:creationId xmlns:a16="http://schemas.microsoft.com/office/drawing/2014/main" xmlns="" id="{6D677F88-9728-43D0-8C64-4962B08854D0}"/>
              </a:ext>
            </a:extLst>
          </p:cNvPr>
          <p:cNvSpPr/>
          <p:nvPr/>
        </p:nvSpPr>
        <p:spPr>
          <a:xfrm>
            <a:off x="6675683" y="2574094"/>
            <a:ext cx="117735" cy="117735"/>
          </a:xfrm>
          <a:prstGeom prst="ellipse">
            <a:avLst/>
          </a:prstGeom>
          <a:solidFill>
            <a:schemeClr val="accent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79" name="TextBox 78">
            <a:extLst>
              <a:ext uri="{FF2B5EF4-FFF2-40B4-BE49-F238E27FC236}">
                <a16:creationId xmlns:a16="http://schemas.microsoft.com/office/drawing/2014/main" xmlns="" id="{18404B9C-5E88-41DC-ACA8-07F1B80F7050}"/>
              </a:ext>
            </a:extLst>
          </p:cNvPr>
          <p:cNvSpPr txBox="1"/>
          <p:nvPr/>
        </p:nvSpPr>
        <p:spPr>
          <a:xfrm>
            <a:off x="5151799" y="2429317"/>
            <a:ext cx="304800" cy="369332"/>
          </a:xfrm>
          <a:prstGeom prst="rect">
            <a:avLst/>
          </a:prstGeom>
          <a:noFill/>
        </p:spPr>
        <p:txBody>
          <a:bodyPr wrap="square" rtlCol="0">
            <a:spAutoFit/>
          </a:bodyPr>
          <a:lstStyle/>
          <a:p>
            <a:r>
              <a:rPr lang="de-DE" b="1" dirty="0">
                <a:solidFill>
                  <a:schemeClr val="bg1"/>
                </a:solidFill>
              </a:rPr>
              <a:t>2</a:t>
            </a:r>
          </a:p>
        </p:txBody>
      </p:sp>
      <p:sp>
        <p:nvSpPr>
          <p:cNvPr id="81" name="矩形 20">
            <a:extLst>
              <a:ext uri="{FF2B5EF4-FFF2-40B4-BE49-F238E27FC236}">
                <a16:creationId xmlns:a16="http://schemas.microsoft.com/office/drawing/2014/main" xmlns="" id="{DFC90B2C-2B7E-461A-8676-C986B4DA5A4E}"/>
              </a:ext>
            </a:extLst>
          </p:cNvPr>
          <p:cNvSpPr/>
          <p:nvPr/>
        </p:nvSpPr>
        <p:spPr>
          <a:xfrm>
            <a:off x="8641299" y="2302649"/>
            <a:ext cx="2286024" cy="3237718"/>
          </a:xfrm>
          <a:prstGeom prst="round1Rect">
            <a:avLst>
              <a:gd name="adj" fmla="val 9723"/>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82" name="椭圆 35">
            <a:extLst>
              <a:ext uri="{FF2B5EF4-FFF2-40B4-BE49-F238E27FC236}">
                <a16:creationId xmlns:a16="http://schemas.microsoft.com/office/drawing/2014/main" xmlns="" id="{CA2BA7E9-A096-4A80-BA82-AAF2BC238F92}"/>
              </a:ext>
            </a:extLst>
          </p:cNvPr>
          <p:cNvSpPr/>
          <p:nvPr/>
        </p:nvSpPr>
        <p:spPr>
          <a:xfrm>
            <a:off x="10440030" y="2574094"/>
            <a:ext cx="117735" cy="117735"/>
          </a:xfrm>
          <a:prstGeom prst="ellipse">
            <a:avLst/>
          </a:prstGeom>
          <a:solidFill>
            <a:schemeClr val="accent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83" name="椭圆 36">
            <a:extLst>
              <a:ext uri="{FF2B5EF4-FFF2-40B4-BE49-F238E27FC236}">
                <a16:creationId xmlns:a16="http://schemas.microsoft.com/office/drawing/2014/main" xmlns="" id="{151BE971-F962-4FE1-8D17-0EF65847448F}"/>
              </a:ext>
            </a:extLst>
          </p:cNvPr>
          <p:cNvSpPr/>
          <p:nvPr/>
        </p:nvSpPr>
        <p:spPr>
          <a:xfrm>
            <a:off x="10624809" y="2574094"/>
            <a:ext cx="117735" cy="117735"/>
          </a:xfrm>
          <a:prstGeom prst="ellipse">
            <a:avLst/>
          </a:prstGeom>
          <a:solidFill>
            <a:schemeClr val="accent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84" name="任意多边形 38">
            <a:extLst>
              <a:ext uri="{FF2B5EF4-FFF2-40B4-BE49-F238E27FC236}">
                <a16:creationId xmlns:a16="http://schemas.microsoft.com/office/drawing/2014/main" xmlns="" id="{AA44D037-E478-4BB5-A3D0-642B5C8BA987}"/>
              </a:ext>
            </a:extLst>
          </p:cNvPr>
          <p:cNvSpPr/>
          <p:nvPr/>
        </p:nvSpPr>
        <p:spPr>
          <a:xfrm>
            <a:off x="8531740" y="2423654"/>
            <a:ext cx="786392" cy="382640"/>
          </a:xfrm>
          <a:custGeom>
            <a:avLst/>
            <a:gdLst/>
            <a:ahLst/>
            <a:cxnLst/>
            <a:rect l="0" t="0" r="0" b="0"/>
            <a:pathLst>
              <a:path w="786392" h="382640">
                <a:moveTo>
                  <a:pt x="0" y="0"/>
                </a:moveTo>
                <a:lnTo>
                  <a:pt x="706883" y="0"/>
                </a:lnTo>
                <a:cubicBezTo>
                  <a:pt x="752291" y="0"/>
                  <a:pt x="786391" y="41597"/>
                  <a:pt x="777485" y="86122"/>
                </a:cubicBezTo>
                <a:lnTo>
                  <a:pt x="729749" y="324762"/>
                </a:lnTo>
                <a:cubicBezTo>
                  <a:pt x="723023" y="358388"/>
                  <a:pt x="693441" y="382639"/>
                  <a:pt x="659148" y="382639"/>
                </a:cubicBezTo>
                <a:lnTo>
                  <a:pt x="0" y="382639"/>
                </a:lnTo>
              </a:path>
            </a:pathLst>
          </a:custGeom>
          <a:solidFill>
            <a:schemeClr val="accent5">
              <a:alpha val="92000"/>
            </a:schemeClr>
          </a:solidFill>
          <a:ln w="12700" cap="flat" cmpd="sng" algn="ctr">
            <a:solidFill>
              <a:sysClr val="window" lastClr="FFFFFF"/>
            </a:solidFill>
            <a:prstDash val="solid"/>
            <a:miter lim="800000"/>
          </a:ln>
          <a:effectLst/>
        </p:spPr>
        <p:txBody>
          <a:bodyPr anchor="ctr"/>
          <a:lstStyle/>
          <a:p>
            <a:pPr algn="ctr"/>
            <a:endParaRPr lang="de-DE" b="1" kern="0" dirty="0">
              <a:solidFill>
                <a:prstClr val="white"/>
              </a:solidFill>
              <a:latin typeface="Arial" panose="020B0604020202020204" pitchFamily="34" charset="0"/>
              <a:ea typeface="微软雅黑" panose="020B0503020204020204" pitchFamily="34" charset="-122"/>
            </a:endParaRPr>
          </a:p>
        </p:txBody>
      </p:sp>
      <p:sp>
        <p:nvSpPr>
          <p:cNvPr id="85" name="矩形 59">
            <a:extLst>
              <a:ext uri="{FF2B5EF4-FFF2-40B4-BE49-F238E27FC236}">
                <a16:creationId xmlns:a16="http://schemas.microsoft.com/office/drawing/2014/main" xmlns="" id="{F5D184F1-2668-45CF-A478-B96C145C44C2}"/>
              </a:ext>
            </a:extLst>
          </p:cNvPr>
          <p:cNvSpPr>
            <a:spLocks noChangeArrowheads="1"/>
          </p:cNvSpPr>
          <p:nvPr/>
        </p:nvSpPr>
        <p:spPr bwMode="auto">
          <a:xfrm>
            <a:off x="9179018" y="4735846"/>
            <a:ext cx="121058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icrosoft YaHei UI" panose="020B0503020204020204" pitchFamily="34" charset="-122"/>
                <a:ea typeface="微软雅黑" panose="020B0503020204020204" pitchFamily="34" charset="-122"/>
              </a:defRPr>
            </a:lvl1pPr>
            <a:lvl2pPr marL="742950" indent="-285750">
              <a:defRPr>
                <a:solidFill>
                  <a:schemeClr val="tx1"/>
                </a:solidFill>
                <a:latin typeface="Microsoft YaHei UI" panose="020B0503020204020204" pitchFamily="34" charset="-122"/>
                <a:ea typeface="微软雅黑" panose="020B0503020204020204" pitchFamily="34" charset="-122"/>
              </a:defRPr>
            </a:lvl2pPr>
            <a:lvl3pPr marL="1143000" indent="-228600">
              <a:defRPr>
                <a:solidFill>
                  <a:schemeClr val="tx1"/>
                </a:solidFill>
                <a:latin typeface="Microsoft YaHei UI" panose="020B0503020204020204" pitchFamily="34" charset="-122"/>
                <a:ea typeface="微软雅黑" panose="020B0503020204020204" pitchFamily="34" charset="-122"/>
              </a:defRPr>
            </a:lvl3pPr>
            <a:lvl4pPr marL="1600200" indent="-228600">
              <a:defRPr>
                <a:solidFill>
                  <a:schemeClr val="tx1"/>
                </a:solidFill>
                <a:latin typeface="Microsoft YaHei UI" panose="020B0503020204020204" pitchFamily="34" charset="-122"/>
                <a:ea typeface="微软雅黑" panose="020B0503020204020204" pitchFamily="34" charset="-122"/>
              </a:defRPr>
            </a:lvl4pPr>
            <a:lvl5pPr marL="2057400" indent="-228600">
              <a:defRPr>
                <a:solidFill>
                  <a:schemeClr val="tx1"/>
                </a:solidFill>
                <a:latin typeface="Microsoft YaHei UI"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0" i="0" u="none" strike="noStrike" kern="0" cap="none" spc="0" normalizeH="0" noProof="0" dirty="0">
                <a:ln>
                  <a:noFill/>
                </a:ln>
                <a:solidFill>
                  <a:schemeClr val="accent4"/>
                </a:solidFill>
                <a:effectLst/>
                <a:uLnTx/>
                <a:uFillTx/>
                <a:latin typeface="Arial" panose="020B0604020202020204" pitchFamily="34" charset="0"/>
              </a:rPr>
              <a:t>核心利益</a:t>
            </a:r>
          </a:p>
        </p:txBody>
      </p:sp>
      <p:sp>
        <p:nvSpPr>
          <p:cNvPr id="86" name="直角三角形 69">
            <a:extLst>
              <a:ext uri="{FF2B5EF4-FFF2-40B4-BE49-F238E27FC236}">
                <a16:creationId xmlns:a16="http://schemas.microsoft.com/office/drawing/2014/main" xmlns="" id="{9D4E3B31-4E8E-4C50-8536-AB95617FFC75}"/>
              </a:ext>
            </a:extLst>
          </p:cNvPr>
          <p:cNvSpPr/>
          <p:nvPr/>
        </p:nvSpPr>
        <p:spPr>
          <a:xfrm flipH="1" flipV="1">
            <a:off x="8423816" y="5149552"/>
            <a:ext cx="217483" cy="402261"/>
          </a:xfrm>
          <a:prstGeom prst="rtTriangle">
            <a:avLst/>
          </a:prstGeom>
          <a:solidFill>
            <a:schemeClr val="accent3"/>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87" name="直角三角形 74">
            <a:extLst>
              <a:ext uri="{FF2B5EF4-FFF2-40B4-BE49-F238E27FC236}">
                <a16:creationId xmlns:a16="http://schemas.microsoft.com/office/drawing/2014/main" xmlns="" id="{A246E0C8-475D-40DD-A7AB-DC257E0E78E1}"/>
              </a:ext>
            </a:extLst>
          </p:cNvPr>
          <p:cNvSpPr/>
          <p:nvPr/>
        </p:nvSpPr>
        <p:spPr>
          <a:xfrm flipH="1" flipV="1">
            <a:off x="8531740" y="2819376"/>
            <a:ext cx="109559" cy="107924"/>
          </a:xfrm>
          <a:prstGeom prst="rtTriangle">
            <a:avLst/>
          </a:prstGeom>
          <a:solidFill>
            <a:schemeClr val="accent3"/>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88" name="椭圆 78">
            <a:extLst>
              <a:ext uri="{FF2B5EF4-FFF2-40B4-BE49-F238E27FC236}">
                <a16:creationId xmlns:a16="http://schemas.microsoft.com/office/drawing/2014/main" xmlns="" id="{AA39CF97-00BC-4641-9C0E-BE5898C37C90}"/>
              </a:ext>
            </a:extLst>
          </p:cNvPr>
          <p:cNvSpPr/>
          <p:nvPr/>
        </p:nvSpPr>
        <p:spPr>
          <a:xfrm>
            <a:off x="10255252" y="2574094"/>
            <a:ext cx="117735" cy="117735"/>
          </a:xfrm>
          <a:prstGeom prst="ellipse">
            <a:avLst/>
          </a:prstGeom>
          <a:solidFill>
            <a:schemeClr val="accent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90" name="TextBox 89">
            <a:extLst>
              <a:ext uri="{FF2B5EF4-FFF2-40B4-BE49-F238E27FC236}">
                <a16:creationId xmlns:a16="http://schemas.microsoft.com/office/drawing/2014/main" xmlns="" id="{9E384854-A0A6-4E70-BE34-666850C138B5}"/>
              </a:ext>
            </a:extLst>
          </p:cNvPr>
          <p:cNvSpPr txBox="1"/>
          <p:nvPr/>
        </p:nvSpPr>
        <p:spPr>
          <a:xfrm>
            <a:off x="8731368" y="2429317"/>
            <a:ext cx="304800" cy="369332"/>
          </a:xfrm>
          <a:prstGeom prst="rect">
            <a:avLst/>
          </a:prstGeom>
          <a:noFill/>
        </p:spPr>
        <p:txBody>
          <a:bodyPr wrap="square" rtlCol="0">
            <a:spAutoFit/>
          </a:bodyPr>
          <a:lstStyle/>
          <a:p>
            <a:r>
              <a:rPr lang="de-DE" b="1" dirty="0">
                <a:solidFill>
                  <a:schemeClr val="bg1"/>
                </a:solidFill>
              </a:rPr>
              <a:t>3</a:t>
            </a:r>
          </a:p>
        </p:txBody>
      </p:sp>
      <p:sp>
        <p:nvSpPr>
          <p:cNvPr id="92" name="矩形 20">
            <a:extLst>
              <a:ext uri="{FF2B5EF4-FFF2-40B4-BE49-F238E27FC236}">
                <a16:creationId xmlns:a16="http://schemas.microsoft.com/office/drawing/2014/main" xmlns="" id="{F87A380C-B608-4FB1-82F2-12BE6ECE87B1}"/>
              </a:ext>
            </a:extLst>
          </p:cNvPr>
          <p:cNvSpPr/>
          <p:nvPr/>
        </p:nvSpPr>
        <p:spPr>
          <a:xfrm>
            <a:off x="1482160" y="2302649"/>
            <a:ext cx="2286024" cy="3237718"/>
          </a:xfrm>
          <a:prstGeom prst="round1Rect">
            <a:avLst>
              <a:gd name="adj" fmla="val 9723"/>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93" name="椭圆 35">
            <a:extLst>
              <a:ext uri="{FF2B5EF4-FFF2-40B4-BE49-F238E27FC236}">
                <a16:creationId xmlns:a16="http://schemas.microsoft.com/office/drawing/2014/main" xmlns="" id="{B310369F-EB43-49E1-958F-384FC8072CCF}"/>
              </a:ext>
            </a:extLst>
          </p:cNvPr>
          <p:cNvSpPr/>
          <p:nvPr/>
        </p:nvSpPr>
        <p:spPr>
          <a:xfrm>
            <a:off x="3280891" y="2574094"/>
            <a:ext cx="117735" cy="117735"/>
          </a:xfrm>
          <a:prstGeom prst="ellipse">
            <a:avLst/>
          </a:prstGeom>
          <a:solidFill>
            <a:schemeClr val="accent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94" name="椭圆 36">
            <a:extLst>
              <a:ext uri="{FF2B5EF4-FFF2-40B4-BE49-F238E27FC236}">
                <a16:creationId xmlns:a16="http://schemas.microsoft.com/office/drawing/2014/main" xmlns="" id="{CF8E9ECE-FCF6-47AC-B318-01E1484490A2}"/>
              </a:ext>
            </a:extLst>
          </p:cNvPr>
          <p:cNvSpPr/>
          <p:nvPr/>
        </p:nvSpPr>
        <p:spPr>
          <a:xfrm>
            <a:off x="3465670" y="2574094"/>
            <a:ext cx="117735" cy="117735"/>
          </a:xfrm>
          <a:prstGeom prst="ellipse">
            <a:avLst/>
          </a:prstGeom>
          <a:solidFill>
            <a:schemeClr val="accent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95" name="任意多边形 38">
            <a:extLst>
              <a:ext uri="{FF2B5EF4-FFF2-40B4-BE49-F238E27FC236}">
                <a16:creationId xmlns:a16="http://schemas.microsoft.com/office/drawing/2014/main" xmlns="" id="{27FB173B-1BA2-4A5D-A536-C447F606BFEC}"/>
              </a:ext>
            </a:extLst>
          </p:cNvPr>
          <p:cNvSpPr/>
          <p:nvPr/>
        </p:nvSpPr>
        <p:spPr>
          <a:xfrm>
            <a:off x="1372601" y="2423654"/>
            <a:ext cx="786392" cy="382640"/>
          </a:xfrm>
          <a:custGeom>
            <a:avLst/>
            <a:gdLst/>
            <a:ahLst/>
            <a:cxnLst/>
            <a:rect l="0" t="0" r="0" b="0"/>
            <a:pathLst>
              <a:path w="786392" h="382640">
                <a:moveTo>
                  <a:pt x="0" y="0"/>
                </a:moveTo>
                <a:lnTo>
                  <a:pt x="706883" y="0"/>
                </a:lnTo>
                <a:cubicBezTo>
                  <a:pt x="752291" y="0"/>
                  <a:pt x="786391" y="41597"/>
                  <a:pt x="777485" y="86122"/>
                </a:cubicBezTo>
                <a:lnTo>
                  <a:pt x="729749" y="324762"/>
                </a:lnTo>
                <a:cubicBezTo>
                  <a:pt x="723023" y="358388"/>
                  <a:pt x="693441" y="382639"/>
                  <a:pt x="659148" y="382639"/>
                </a:cubicBezTo>
                <a:lnTo>
                  <a:pt x="0" y="382639"/>
                </a:lnTo>
              </a:path>
            </a:pathLst>
          </a:custGeom>
          <a:solidFill>
            <a:schemeClr val="accent5">
              <a:alpha val="92000"/>
            </a:schemeClr>
          </a:solidFill>
          <a:ln w="12700" cap="flat" cmpd="sng" algn="ctr">
            <a:solidFill>
              <a:sysClr val="window" lastClr="FFFFFF"/>
            </a:solidFill>
            <a:prstDash val="solid"/>
            <a:miter lim="800000"/>
          </a:ln>
          <a:effectLst/>
        </p:spPr>
        <p:txBody>
          <a:bodyPr anchor="ctr"/>
          <a:lstStyle/>
          <a:p>
            <a:pPr algn="ctr"/>
            <a:endParaRPr lang="de-DE" b="1" kern="0" dirty="0">
              <a:solidFill>
                <a:prstClr val="white"/>
              </a:solidFill>
              <a:latin typeface="Arial" panose="020B0604020202020204" pitchFamily="34" charset="0"/>
              <a:ea typeface="微软雅黑" panose="020B0503020204020204" pitchFamily="34" charset="-122"/>
            </a:endParaRPr>
          </a:p>
        </p:txBody>
      </p:sp>
      <p:sp>
        <p:nvSpPr>
          <p:cNvPr id="96" name="矩形 59">
            <a:extLst>
              <a:ext uri="{FF2B5EF4-FFF2-40B4-BE49-F238E27FC236}">
                <a16:creationId xmlns:a16="http://schemas.microsoft.com/office/drawing/2014/main" xmlns="" id="{ADA967D9-F1BD-48A3-90FC-0C84BC667169}"/>
              </a:ext>
            </a:extLst>
          </p:cNvPr>
          <p:cNvSpPr>
            <a:spLocks noChangeArrowheads="1"/>
          </p:cNvSpPr>
          <p:nvPr/>
        </p:nvSpPr>
        <p:spPr bwMode="auto">
          <a:xfrm>
            <a:off x="2019877" y="4735846"/>
            <a:ext cx="1210590" cy="40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Microsoft YaHei UI" panose="020B0503020204020204" pitchFamily="34" charset="-122"/>
                <a:ea typeface="微软雅黑" panose="020B0503020204020204" pitchFamily="34" charset="-122"/>
              </a:defRPr>
            </a:lvl1pPr>
            <a:lvl2pPr marL="742950" indent="-285750">
              <a:defRPr>
                <a:solidFill>
                  <a:schemeClr val="tx1"/>
                </a:solidFill>
                <a:latin typeface="Microsoft YaHei UI" panose="020B0503020204020204" pitchFamily="34" charset="-122"/>
                <a:ea typeface="微软雅黑" panose="020B0503020204020204" pitchFamily="34" charset="-122"/>
              </a:defRPr>
            </a:lvl2pPr>
            <a:lvl3pPr marL="1143000" indent="-228600">
              <a:defRPr>
                <a:solidFill>
                  <a:schemeClr val="tx1"/>
                </a:solidFill>
                <a:latin typeface="Microsoft YaHei UI" panose="020B0503020204020204" pitchFamily="34" charset="-122"/>
                <a:ea typeface="微软雅黑" panose="020B0503020204020204" pitchFamily="34" charset="-122"/>
              </a:defRPr>
            </a:lvl3pPr>
            <a:lvl4pPr marL="1600200" indent="-228600">
              <a:defRPr>
                <a:solidFill>
                  <a:schemeClr val="tx1"/>
                </a:solidFill>
                <a:latin typeface="Microsoft YaHei UI" panose="020B0503020204020204" pitchFamily="34" charset="-122"/>
                <a:ea typeface="微软雅黑" panose="020B0503020204020204" pitchFamily="34" charset="-122"/>
              </a:defRPr>
            </a:lvl4pPr>
            <a:lvl5pPr marL="2057400" indent="-228600">
              <a:defRPr>
                <a:solidFill>
                  <a:schemeClr val="tx1"/>
                </a:solidFill>
                <a:latin typeface="Microsoft YaHei UI" panose="020B0503020204020204" pitchFamily="34" charset="-122"/>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Microsoft YaHei UI" panose="020B0503020204020204" pitchFamily="34" charset="-122"/>
                <a:ea typeface="微软雅黑" panose="020B0503020204020204" pitchFamily="34"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0" i="0" u="none" strike="noStrike" kern="0" cap="none" spc="0" normalizeH="0" noProof="0" dirty="0">
                <a:ln>
                  <a:noFill/>
                </a:ln>
                <a:solidFill>
                  <a:schemeClr val="accent4"/>
                </a:solidFill>
                <a:effectLst/>
                <a:uLnTx/>
                <a:uFillTx/>
                <a:latin typeface="Arial" panose="020B0604020202020204" pitchFamily="34" charset="0"/>
              </a:rPr>
              <a:t>中国速度</a:t>
            </a:r>
          </a:p>
        </p:txBody>
      </p:sp>
      <p:sp>
        <p:nvSpPr>
          <p:cNvPr id="97" name="直角三角形 69">
            <a:extLst>
              <a:ext uri="{FF2B5EF4-FFF2-40B4-BE49-F238E27FC236}">
                <a16:creationId xmlns:a16="http://schemas.microsoft.com/office/drawing/2014/main" xmlns="" id="{F50CC5E5-5901-4030-AB58-EA2331BD70AC}"/>
              </a:ext>
            </a:extLst>
          </p:cNvPr>
          <p:cNvSpPr/>
          <p:nvPr/>
        </p:nvSpPr>
        <p:spPr>
          <a:xfrm flipH="1" flipV="1">
            <a:off x="1264677" y="5149552"/>
            <a:ext cx="217483" cy="402261"/>
          </a:xfrm>
          <a:prstGeom prst="rtTriangle">
            <a:avLst/>
          </a:prstGeom>
          <a:solidFill>
            <a:schemeClr val="accent3"/>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98" name="直角三角形 74">
            <a:extLst>
              <a:ext uri="{FF2B5EF4-FFF2-40B4-BE49-F238E27FC236}">
                <a16:creationId xmlns:a16="http://schemas.microsoft.com/office/drawing/2014/main" xmlns="" id="{B0B3E039-7991-462C-8392-BE335E09A865}"/>
              </a:ext>
            </a:extLst>
          </p:cNvPr>
          <p:cNvSpPr/>
          <p:nvPr/>
        </p:nvSpPr>
        <p:spPr>
          <a:xfrm flipH="1" flipV="1">
            <a:off x="1372601" y="2819376"/>
            <a:ext cx="109559" cy="107924"/>
          </a:xfrm>
          <a:prstGeom prst="rtTriangle">
            <a:avLst/>
          </a:prstGeom>
          <a:solidFill>
            <a:schemeClr val="accent3"/>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99" name="椭圆 78">
            <a:extLst>
              <a:ext uri="{FF2B5EF4-FFF2-40B4-BE49-F238E27FC236}">
                <a16:creationId xmlns:a16="http://schemas.microsoft.com/office/drawing/2014/main" xmlns="" id="{88CC7685-ACE8-4D3B-9D6E-581FC13ACECE}"/>
              </a:ext>
            </a:extLst>
          </p:cNvPr>
          <p:cNvSpPr/>
          <p:nvPr/>
        </p:nvSpPr>
        <p:spPr>
          <a:xfrm>
            <a:off x="3096113" y="2574094"/>
            <a:ext cx="117735" cy="117735"/>
          </a:xfrm>
          <a:prstGeom prst="ellipse">
            <a:avLst/>
          </a:prstGeom>
          <a:solidFill>
            <a:schemeClr val="accent5"/>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pic>
        <p:nvPicPr>
          <p:cNvPr id="100" name="Content Placeholder 27" descr="Presentation with bar chart">
            <a:extLst>
              <a:ext uri="{FF2B5EF4-FFF2-40B4-BE49-F238E27FC236}">
                <a16:creationId xmlns:a16="http://schemas.microsoft.com/office/drawing/2014/main" xmlns="" id="{3B530E85-BF14-4A35-BB96-779A726E55DA}"/>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2003258" y="3223333"/>
            <a:ext cx="1210590" cy="1210590"/>
          </a:xfrm>
          <a:prstGeom prst="rect">
            <a:avLst/>
          </a:prstGeom>
        </p:spPr>
      </p:pic>
      <p:sp>
        <p:nvSpPr>
          <p:cNvPr id="101" name="TextBox 100">
            <a:extLst>
              <a:ext uri="{FF2B5EF4-FFF2-40B4-BE49-F238E27FC236}">
                <a16:creationId xmlns:a16="http://schemas.microsoft.com/office/drawing/2014/main" xmlns="" id="{3897EBD1-F59A-4C87-B91C-14F500F05B81}"/>
              </a:ext>
            </a:extLst>
          </p:cNvPr>
          <p:cNvSpPr txBox="1"/>
          <p:nvPr/>
        </p:nvSpPr>
        <p:spPr>
          <a:xfrm>
            <a:off x="1572229" y="2429317"/>
            <a:ext cx="304800" cy="369332"/>
          </a:xfrm>
          <a:prstGeom prst="rect">
            <a:avLst/>
          </a:prstGeom>
          <a:noFill/>
        </p:spPr>
        <p:txBody>
          <a:bodyPr wrap="square" rtlCol="0">
            <a:spAutoFit/>
          </a:bodyPr>
          <a:lstStyle/>
          <a:p>
            <a:r>
              <a:rPr lang="de-DE" b="1" dirty="0">
                <a:solidFill>
                  <a:schemeClr val="bg1"/>
                </a:solidFill>
              </a:rPr>
              <a:t>1</a:t>
            </a:r>
          </a:p>
        </p:txBody>
      </p:sp>
      <p:pic>
        <p:nvPicPr>
          <p:cNvPr id="103" name="MH_Other_5">
            <a:extLst>
              <a:ext uri="{FF2B5EF4-FFF2-40B4-BE49-F238E27FC236}">
                <a16:creationId xmlns:a16="http://schemas.microsoft.com/office/drawing/2014/main" xmlns="" id="{3655B674-009F-4FDE-958E-AB3651487B76}"/>
              </a:ext>
            </a:extLst>
          </p:cNvPr>
          <p:cNvPicPr>
            <a:picLocks noChangeAspect="1"/>
          </p:cNvPicPr>
          <p:nvPr>
            <p:custDataLst>
              <p:tags r:id="rId3"/>
            </p:custDataLst>
          </p:nvPr>
        </p:nvPicPr>
        <p:blipFill>
          <a:blip r:embed="rId11">
            <a:extLst>
              <a:ext uri="{28A0092B-C50C-407E-A947-70E740481C1C}">
                <a14:useLocalDpi xmlns:a14="http://schemas.microsoft.com/office/drawing/2010/main" val="0"/>
              </a:ext>
            </a:extLst>
          </a:blip>
          <a:srcRect t="20860" r="87917" b="19460"/>
          <a:stretch>
            <a:fillRect/>
          </a:stretch>
        </p:blipFill>
        <p:spPr bwMode="auto">
          <a:xfrm rot="16200000">
            <a:off x="2610058" y="4366224"/>
            <a:ext cx="143237" cy="2508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 name="MH_Other_5">
            <a:extLst>
              <a:ext uri="{FF2B5EF4-FFF2-40B4-BE49-F238E27FC236}">
                <a16:creationId xmlns:a16="http://schemas.microsoft.com/office/drawing/2014/main" xmlns="" id="{7D4CB073-D833-4938-A756-4DCBDC973EFD}"/>
              </a:ext>
            </a:extLst>
          </p:cNvPr>
          <p:cNvPicPr>
            <a:picLocks noChangeAspect="1"/>
          </p:cNvPicPr>
          <p:nvPr>
            <p:custDataLst>
              <p:tags r:id="rId4"/>
            </p:custDataLst>
          </p:nvPr>
        </p:nvPicPr>
        <p:blipFill>
          <a:blip r:embed="rId11">
            <a:extLst>
              <a:ext uri="{28A0092B-C50C-407E-A947-70E740481C1C}">
                <a14:useLocalDpi xmlns:a14="http://schemas.microsoft.com/office/drawing/2010/main" val="0"/>
              </a:ext>
            </a:extLst>
          </a:blip>
          <a:srcRect t="20860" r="87917" b="19460"/>
          <a:stretch>
            <a:fillRect/>
          </a:stretch>
        </p:blipFill>
        <p:spPr bwMode="auto">
          <a:xfrm rot="16200000">
            <a:off x="6108276" y="4366224"/>
            <a:ext cx="143237" cy="2508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 name="MH_Other_5">
            <a:extLst>
              <a:ext uri="{FF2B5EF4-FFF2-40B4-BE49-F238E27FC236}">
                <a16:creationId xmlns:a16="http://schemas.microsoft.com/office/drawing/2014/main" xmlns="" id="{447A8550-2CFB-4760-BC7F-B6FEBA6B10F2}"/>
              </a:ext>
            </a:extLst>
          </p:cNvPr>
          <p:cNvPicPr>
            <a:picLocks noChangeAspect="1"/>
          </p:cNvPicPr>
          <p:nvPr>
            <p:custDataLst>
              <p:tags r:id="rId5"/>
            </p:custDataLst>
          </p:nvPr>
        </p:nvPicPr>
        <p:blipFill>
          <a:blip r:embed="rId11">
            <a:extLst>
              <a:ext uri="{28A0092B-C50C-407E-A947-70E740481C1C}">
                <a14:useLocalDpi xmlns:a14="http://schemas.microsoft.com/office/drawing/2010/main" val="0"/>
              </a:ext>
            </a:extLst>
          </a:blip>
          <a:srcRect t="20860" r="87917" b="19460"/>
          <a:stretch>
            <a:fillRect/>
          </a:stretch>
        </p:blipFill>
        <p:spPr bwMode="auto">
          <a:xfrm rot="16200000">
            <a:off x="9652208" y="4366224"/>
            <a:ext cx="143237" cy="2508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Graphic 49" descr="Diamond">
            <a:extLst>
              <a:ext uri="{FF2B5EF4-FFF2-40B4-BE49-F238E27FC236}">
                <a16:creationId xmlns:a16="http://schemas.microsoft.com/office/drawing/2014/main" xmlns="" id="{E2E66430-FDB8-4748-8BA8-08627A160EC6}"/>
              </a:ext>
            </a:extLst>
          </p:cNvPr>
          <p:cNvSpPr/>
          <p:nvPr/>
        </p:nvSpPr>
        <p:spPr>
          <a:xfrm>
            <a:off x="9255413" y="3396750"/>
            <a:ext cx="1058706" cy="833950"/>
          </a:xfrm>
          <a:custGeom>
            <a:avLst/>
            <a:gdLst>
              <a:gd name="connsiteX0" fmla="*/ 379121 w 473901"/>
              <a:gd name="connsiteY0" fmla="*/ 0 h 373295"/>
              <a:gd name="connsiteX1" fmla="*/ 94780 w 473901"/>
              <a:gd name="connsiteY1" fmla="*/ 0 h 373295"/>
              <a:gd name="connsiteX2" fmla="*/ 0 w 473901"/>
              <a:gd name="connsiteY2" fmla="*/ 126262 h 373295"/>
              <a:gd name="connsiteX3" fmla="*/ 236951 w 473901"/>
              <a:gd name="connsiteY3" fmla="*/ 373295 h 373295"/>
              <a:gd name="connsiteX4" fmla="*/ 236951 w 473901"/>
              <a:gd name="connsiteY4" fmla="*/ 373295 h 373295"/>
              <a:gd name="connsiteX5" fmla="*/ 473902 w 473901"/>
              <a:gd name="connsiteY5" fmla="*/ 126262 h 373295"/>
              <a:gd name="connsiteX6" fmla="*/ 145804 w 473901"/>
              <a:gd name="connsiteY6" fmla="*/ 137241 h 373295"/>
              <a:gd name="connsiteX7" fmla="*/ 214835 w 473901"/>
              <a:gd name="connsiteY7" fmla="*/ 303687 h 373295"/>
              <a:gd name="connsiteX8" fmla="*/ 55183 w 473901"/>
              <a:gd name="connsiteY8" fmla="*/ 137241 h 373295"/>
              <a:gd name="connsiteX9" fmla="*/ 305403 w 473901"/>
              <a:gd name="connsiteY9" fmla="*/ 137241 h 373295"/>
              <a:gd name="connsiteX10" fmla="*/ 236951 w 473901"/>
              <a:gd name="connsiteY10" fmla="*/ 301930 h 373295"/>
              <a:gd name="connsiteX11" fmla="*/ 168498 w 473901"/>
              <a:gd name="connsiteY11" fmla="*/ 137241 h 373295"/>
              <a:gd name="connsiteX12" fmla="*/ 166971 w 473901"/>
              <a:gd name="connsiteY12" fmla="*/ 115282 h 373295"/>
              <a:gd name="connsiteX13" fmla="*/ 191246 w 473901"/>
              <a:gd name="connsiteY13" fmla="*/ 32938 h 373295"/>
              <a:gd name="connsiteX14" fmla="*/ 282656 w 473901"/>
              <a:gd name="connsiteY14" fmla="*/ 32938 h 373295"/>
              <a:gd name="connsiteX15" fmla="*/ 306930 w 473901"/>
              <a:gd name="connsiteY15" fmla="*/ 115282 h 373295"/>
              <a:gd name="connsiteX16" fmla="*/ 328098 w 473901"/>
              <a:gd name="connsiteY16" fmla="*/ 137241 h 373295"/>
              <a:gd name="connsiteX17" fmla="*/ 418666 w 473901"/>
              <a:gd name="connsiteY17" fmla="*/ 137241 h 373295"/>
              <a:gd name="connsiteX18" fmla="*/ 259172 w 473901"/>
              <a:gd name="connsiteY18" fmla="*/ 303522 h 373295"/>
              <a:gd name="connsiteX19" fmla="*/ 425564 w 473901"/>
              <a:gd name="connsiteY19" fmla="*/ 115282 h 373295"/>
              <a:gd name="connsiteX20" fmla="*/ 328993 w 473901"/>
              <a:gd name="connsiteY20" fmla="*/ 115282 h 373295"/>
              <a:gd name="connsiteX21" fmla="*/ 304666 w 473901"/>
              <a:gd name="connsiteY21" fmla="*/ 32938 h 373295"/>
              <a:gd name="connsiteX22" fmla="*/ 363746 w 473901"/>
              <a:gd name="connsiteY22" fmla="*/ 32938 h 373295"/>
              <a:gd name="connsiteX23" fmla="*/ 110156 w 473901"/>
              <a:gd name="connsiteY23" fmla="*/ 32938 h 373295"/>
              <a:gd name="connsiteX24" fmla="*/ 169236 w 473901"/>
              <a:gd name="connsiteY24" fmla="*/ 32938 h 373295"/>
              <a:gd name="connsiteX25" fmla="*/ 144909 w 473901"/>
              <a:gd name="connsiteY25" fmla="*/ 115282 h 373295"/>
              <a:gd name="connsiteX26" fmla="*/ 48338 w 473901"/>
              <a:gd name="connsiteY26" fmla="*/ 115282 h 373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73901" h="373295">
                <a:moveTo>
                  <a:pt x="379121" y="0"/>
                </a:moveTo>
                <a:lnTo>
                  <a:pt x="94780" y="0"/>
                </a:lnTo>
                <a:lnTo>
                  <a:pt x="0" y="126262"/>
                </a:lnTo>
                <a:lnTo>
                  <a:pt x="236951" y="373295"/>
                </a:lnTo>
                <a:lnTo>
                  <a:pt x="236951" y="373295"/>
                </a:lnTo>
                <a:lnTo>
                  <a:pt x="473902" y="126262"/>
                </a:lnTo>
                <a:close/>
                <a:moveTo>
                  <a:pt x="145804" y="137241"/>
                </a:moveTo>
                <a:lnTo>
                  <a:pt x="214835" y="303687"/>
                </a:lnTo>
                <a:lnTo>
                  <a:pt x="55183" y="137241"/>
                </a:lnTo>
                <a:close/>
                <a:moveTo>
                  <a:pt x="305403" y="137241"/>
                </a:moveTo>
                <a:lnTo>
                  <a:pt x="236951" y="301930"/>
                </a:lnTo>
                <a:lnTo>
                  <a:pt x="168498" y="137241"/>
                </a:lnTo>
                <a:close/>
                <a:moveTo>
                  <a:pt x="166971" y="115282"/>
                </a:moveTo>
                <a:lnTo>
                  <a:pt x="191246" y="32938"/>
                </a:lnTo>
                <a:lnTo>
                  <a:pt x="282656" y="32938"/>
                </a:lnTo>
                <a:lnTo>
                  <a:pt x="306930" y="115282"/>
                </a:lnTo>
                <a:close/>
                <a:moveTo>
                  <a:pt x="328098" y="137241"/>
                </a:moveTo>
                <a:lnTo>
                  <a:pt x="418666" y="137241"/>
                </a:lnTo>
                <a:lnTo>
                  <a:pt x="259172" y="303522"/>
                </a:lnTo>
                <a:close/>
                <a:moveTo>
                  <a:pt x="425564" y="115282"/>
                </a:moveTo>
                <a:lnTo>
                  <a:pt x="328993" y="115282"/>
                </a:lnTo>
                <a:lnTo>
                  <a:pt x="304666" y="32938"/>
                </a:lnTo>
                <a:lnTo>
                  <a:pt x="363746" y="32938"/>
                </a:lnTo>
                <a:close/>
                <a:moveTo>
                  <a:pt x="110156" y="32938"/>
                </a:moveTo>
                <a:lnTo>
                  <a:pt x="169236" y="32938"/>
                </a:lnTo>
                <a:lnTo>
                  <a:pt x="144909" y="115282"/>
                </a:lnTo>
                <a:lnTo>
                  <a:pt x="48338" y="115282"/>
                </a:lnTo>
                <a:close/>
              </a:path>
            </a:pathLst>
          </a:custGeom>
          <a:solidFill>
            <a:srgbClr val="FFC000"/>
          </a:solidFill>
          <a:ln w="5259" cap="flat">
            <a:noFill/>
            <a:prstDash val="solid"/>
            <a:miter/>
          </a:ln>
        </p:spPr>
        <p:txBody>
          <a:bodyPr rtlCol="0" anchor="ctr"/>
          <a:lstStyle/>
          <a:p>
            <a:endParaRPr lang="de-DE"/>
          </a:p>
        </p:txBody>
      </p:sp>
      <p:grpSp>
        <p:nvGrpSpPr>
          <p:cNvPr id="43" name="Graphic 14" descr="Scales of justice">
            <a:extLst>
              <a:ext uri="{FF2B5EF4-FFF2-40B4-BE49-F238E27FC236}">
                <a16:creationId xmlns:a16="http://schemas.microsoft.com/office/drawing/2014/main" xmlns="" id="{FAD90AF4-7CD8-482C-AFF8-E2ED8694791C}"/>
              </a:ext>
            </a:extLst>
          </p:cNvPr>
          <p:cNvGrpSpPr/>
          <p:nvPr/>
        </p:nvGrpSpPr>
        <p:grpSpPr>
          <a:xfrm>
            <a:off x="5620959" y="3272096"/>
            <a:ext cx="1045753" cy="1045753"/>
            <a:chOff x="3342464" y="3262897"/>
            <a:chExt cx="468103" cy="468103"/>
          </a:xfrm>
          <a:solidFill>
            <a:srgbClr val="FFC000"/>
          </a:solidFill>
        </p:grpSpPr>
        <p:sp>
          <p:nvSpPr>
            <p:cNvPr id="44" name="Freeform: Shape 43">
              <a:extLst>
                <a:ext uri="{FF2B5EF4-FFF2-40B4-BE49-F238E27FC236}">
                  <a16:creationId xmlns:a16="http://schemas.microsoft.com/office/drawing/2014/main" xmlns="" id="{68F50CA0-100E-499E-AA0E-99F9E46C5DE0}"/>
                </a:ext>
              </a:extLst>
            </p:cNvPr>
            <p:cNvSpPr/>
            <p:nvPr/>
          </p:nvSpPr>
          <p:spPr>
            <a:xfrm>
              <a:off x="3394637" y="3301905"/>
              <a:ext cx="362292" cy="390085"/>
            </a:xfrm>
            <a:custGeom>
              <a:avLst/>
              <a:gdLst>
                <a:gd name="connsiteX0" fmla="*/ 181878 w 362292"/>
                <a:gd name="connsiteY0" fmla="*/ 58513 h 390085"/>
                <a:gd name="connsiteX1" fmla="*/ 191630 w 362292"/>
                <a:gd name="connsiteY1" fmla="*/ 68265 h 390085"/>
                <a:gd name="connsiteX2" fmla="*/ 181878 w 362292"/>
                <a:gd name="connsiteY2" fmla="*/ 78017 h 390085"/>
                <a:gd name="connsiteX3" fmla="*/ 172125 w 362292"/>
                <a:gd name="connsiteY3" fmla="*/ 68265 h 390085"/>
                <a:gd name="connsiteX4" fmla="*/ 181878 w 362292"/>
                <a:gd name="connsiteY4" fmla="*/ 58513 h 390085"/>
                <a:gd name="connsiteX5" fmla="*/ 240390 w 362292"/>
                <a:gd name="connsiteY5" fmla="*/ 351077 h 390085"/>
                <a:gd name="connsiteX6" fmla="*/ 230638 w 362292"/>
                <a:gd name="connsiteY6" fmla="*/ 341325 h 390085"/>
                <a:gd name="connsiteX7" fmla="*/ 196506 w 362292"/>
                <a:gd name="connsiteY7" fmla="*/ 341325 h 390085"/>
                <a:gd name="connsiteX8" fmla="*/ 196506 w 362292"/>
                <a:gd name="connsiteY8" fmla="*/ 93621 h 390085"/>
                <a:gd name="connsiteX9" fmla="*/ 207233 w 362292"/>
                <a:gd name="connsiteY9" fmla="*/ 82893 h 390085"/>
                <a:gd name="connsiteX10" fmla="*/ 300854 w 362292"/>
                <a:gd name="connsiteY10" fmla="*/ 82893 h 390085"/>
                <a:gd name="connsiteX11" fmla="*/ 273548 w 362292"/>
                <a:gd name="connsiteY11" fmla="*/ 224299 h 390085"/>
                <a:gd name="connsiteX12" fmla="*/ 293540 w 362292"/>
                <a:gd name="connsiteY12" fmla="*/ 224299 h 390085"/>
                <a:gd name="connsiteX13" fmla="*/ 314994 w 362292"/>
                <a:gd name="connsiteY13" fmla="*/ 113125 h 390085"/>
                <a:gd name="connsiteX14" fmla="*/ 342300 w 362292"/>
                <a:gd name="connsiteY14" fmla="*/ 224299 h 390085"/>
                <a:gd name="connsiteX15" fmla="*/ 362292 w 362292"/>
                <a:gd name="connsiteY15" fmla="*/ 224299 h 390085"/>
                <a:gd name="connsiteX16" fmla="*/ 326697 w 362292"/>
                <a:gd name="connsiteY16" fmla="*/ 82893 h 390085"/>
                <a:gd name="connsiteX17" fmla="*/ 333036 w 362292"/>
                <a:gd name="connsiteY17" fmla="*/ 82893 h 390085"/>
                <a:gd name="connsiteX18" fmla="*/ 347664 w 362292"/>
                <a:gd name="connsiteY18" fmla="*/ 68265 h 390085"/>
                <a:gd name="connsiteX19" fmla="*/ 333036 w 362292"/>
                <a:gd name="connsiteY19" fmla="*/ 53637 h 390085"/>
                <a:gd name="connsiteX20" fmla="*/ 207233 w 362292"/>
                <a:gd name="connsiteY20" fmla="*/ 53637 h 390085"/>
                <a:gd name="connsiteX21" fmla="*/ 196506 w 362292"/>
                <a:gd name="connsiteY21" fmla="*/ 42909 h 390085"/>
                <a:gd name="connsiteX22" fmla="*/ 196506 w 362292"/>
                <a:gd name="connsiteY22" fmla="*/ 14628 h 390085"/>
                <a:gd name="connsiteX23" fmla="*/ 181878 w 362292"/>
                <a:gd name="connsiteY23" fmla="*/ 0 h 390085"/>
                <a:gd name="connsiteX24" fmla="*/ 167249 w 362292"/>
                <a:gd name="connsiteY24" fmla="*/ 14628 h 390085"/>
                <a:gd name="connsiteX25" fmla="*/ 167249 w 362292"/>
                <a:gd name="connsiteY25" fmla="*/ 42909 h 390085"/>
                <a:gd name="connsiteX26" fmla="*/ 156522 w 362292"/>
                <a:gd name="connsiteY26" fmla="*/ 53637 h 390085"/>
                <a:gd name="connsiteX27" fmla="*/ 30719 w 362292"/>
                <a:gd name="connsiteY27" fmla="*/ 53637 h 390085"/>
                <a:gd name="connsiteX28" fmla="*/ 16091 w 362292"/>
                <a:gd name="connsiteY28" fmla="*/ 68265 h 390085"/>
                <a:gd name="connsiteX29" fmla="*/ 27794 w 362292"/>
                <a:gd name="connsiteY29" fmla="*/ 82406 h 390085"/>
                <a:gd name="connsiteX30" fmla="*/ 0 w 362292"/>
                <a:gd name="connsiteY30" fmla="*/ 224299 h 390085"/>
                <a:gd name="connsiteX31" fmla="*/ 19992 w 362292"/>
                <a:gd name="connsiteY31" fmla="*/ 224299 h 390085"/>
                <a:gd name="connsiteX32" fmla="*/ 41447 w 362292"/>
                <a:gd name="connsiteY32" fmla="*/ 113125 h 390085"/>
                <a:gd name="connsiteX33" fmla="*/ 69240 w 362292"/>
                <a:gd name="connsiteY33" fmla="*/ 224299 h 390085"/>
                <a:gd name="connsiteX34" fmla="*/ 89232 w 362292"/>
                <a:gd name="connsiteY34" fmla="*/ 224299 h 390085"/>
                <a:gd name="connsiteX35" fmla="*/ 53637 w 362292"/>
                <a:gd name="connsiteY35" fmla="*/ 82893 h 390085"/>
                <a:gd name="connsiteX36" fmla="*/ 156034 w 362292"/>
                <a:gd name="connsiteY36" fmla="*/ 82893 h 390085"/>
                <a:gd name="connsiteX37" fmla="*/ 166762 w 362292"/>
                <a:gd name="connsiteY37" fmla="*/ 93621 h 390085"/>
                <a:gd name="connsiteX38" fmla="*/ 166762 w 362292"/>
                <a:gd name="connsiteY38" fmla="*/ 341325 h 390085"/>
                <a:gd name="connsiteX39" fmla="*/ 132629 w 362292"/>
                <a:gd name="connsiteY39" fmla="*/ 341325 h 390085"/>
                <a:gd name="connsiteX40" fmla="*/ 122877 w 362292"/>
                <a:gd name="connsiteY40" fmla="*/ 351077 h 390085"/>
                <a:gd name="connsiteX41" fmla="*/ 122877 w 362292"/>
                <a:gd name="connsiteY41" fmla="*/ 360829 h 390085"/>
                <a:gd name="connsiteX42" fmla="*/ 64852 w 362292"/>
                <a:gd name="connsiteY42" fmla="*/ 360829 h 390085"/>
                <a:gd name="connsiteX43" fmla="*/ 64852 w 362292"/>
                <a:gd name="connsiteY43" fmla="*/ 390086 h 390085"/>
                <a:gd name="connsiteX44" fmla="*/ 298903 w 362292"/>
                <a:gd name="connsiteY44" fmla="*/ 390086 h 390085"/>
                <a:gd name="connsiteX45" fmla="*/ 298903 w 362292"/>
                <a:gd name="connsiteY45" fmla="*/ 360829 h 390085"/>
                <a:gd name="connsiteX46" fmla="*/ 240390 w 362292"/>
                <a:gd name="connsiteY46" fmla="*/ 360829 h 390085"/>
                <a:gd name="connsiteX47" fmla="*/ 240390 w 362292"/>
                <a:gd name="connsiteY47" fmla="*/ 351077 h 39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62292" h="390085">
                  <a:moveTo>
                    <a:pt x="181878" y="58513"/>
                  </a:moveTo>
                  <a:cubicBezTo>
                    <a:pt x="187241" y="58513"/>
                    <a:pt x="191630" y="62901"/>
                    <a:pt x="191630" y="68265"/>
                  </a:cubicBezTo>
                  <a:cubicBezTo>
                    <a:pt x="191630" y="73629"/>
                    <a:pt x="187241" y="78017"/>
                    <a:pt x="181878" y="78017"/>
                  </a:cubicBezTo>
                  <a:cubicBezTo>
                    <a:pt x="176514" y="78017"/>
                    <a:pt x="172125" y="73629"/>
                    <a:pt x="172125" y="68265"/>
                  </a:cubicBezTo>
                  <a:cubicBezTo>
                    <a:pt x="172125" y="62901"/>
                    <a:pt x="176514" y="58513"/>
                    <a:pt x="181878" y="58513"/>
                  </a:cubicBezTo>
                  <a:close/>
                  <a:moveTo>
                    <a:pt x="240390" y="351077"/>
                  </a:moveTo>
                  <a:cubicBezTo>
                    <a:pt x="240390" y="345714"/>
                    <a:pt x="236002" y="341325"/>
                    <a:pt x="230638" y="341325"/>
                  </a:cubicBezTo>
                  <a:lnTo>
                    <a:pt x="196506" y="341325"/>
                  </a:lnTo>
                  <a:lnTo>
                    <a:pt x="196506" y="93621"/>
                  </a:lnTo>
                  <a:cubicBezTo>
                    <a:pt x="200894" y="91183"/>
                    <a:pt x="204795" y="87282"/>
                    <a:pt x="207233" y="82893"/>
                  </a:cubicBezTo>
                  <a:lnTo>
                    <a:pt x="300854" y="82893"/>
                  </a:lnTo>
                  <a:lnTo>
                    <a:pt x="273548" y="224299"/>
                  </a:lnTo>
                  <a:lnTo>
                    <a:pt x="293540" y="224299"/>
                  </a:lnTo>
                  <a:lnTo>
                    <a:pt x="314994" y="113125"/>
                  </a:lnTo>
                  <a:lnTo>
                    <a:pt x="342300" y="224299"/>
                  </a:lnTo>
                  <a:lnTo>
                    <a:pt x="362292" y="224299"/>
                  </a:lnTo>
                  <a:lnTo>
                    <a:pt x="326697" y="82893"/>
                  </a:lnTo>
                  <a:lnTo>
                    <a:pt x="333036" y="82893"/>
                  </a:lnTo>
                  <a:cubicBezTo>
                    <a:pt x="341325" y="82893"/>
                    <a:pt x="347664" y="76554"/>
                    <a:pt x="347664" y="68265"/>
                  </a:cubicBezTo>
                  <a:cubicBezTo>
                    <a:pt x="347664" y="59976"/>
                    <a:pt x="341325" y="53637"/>
                    <a:pt x="333036" y="53637"/>
                  </a:cubicBezTo>
                  <a:lnTo>
                    <a:pt x="207233" y="53637"/>
                  </a:lnTo>
                  <a:cubicBezTo>
                    <a:pt x="204795" y="49248"/>
                    <a:pt x="200894" y="45347"/>
                    <a:pt x="196506" y="42909"/>
                  </a:cubicBezTo>
                  <a:lnTo>
                    <a:pt x="196506" y="14628"/>
                  </a:lnTo>
                  <a:cubicBezTo>
                    <a:pt x="196506" y="6339"/>
                    <a:pt x="190167" y="0"/>
                    <a:pt x="181878" y="0"/>
                  </a:cubicBezTo>
                  <a:cubicBezTo>
                    <a:pt x="173588" y="0"/>
                    <a:pt x="167249" y="6339"/>
                    <a:pt x="167249" y="14628"/>
                  </a:cubicBezTo>
                  <a:lnTo>
                    <a:pt x="167249" y="42909"/>
                  </a:lnTo>
                  <a:cubicBezTo>
                    <a:pt x="162861" y="45347"/>
                    <a:pt x="158960" y="49248"/>
                    <a:pt x="156522" y="53637"/>
                  </a:cubicBezTo>
                  <a:lnTo>
                    <a:pt x="30719" y="53637"/>
                  </a:lnTo>
                  <a:cubicBezTo>
                    <a:pt x="22430" y="53637"/>
                    <a:pt x="16091" y="59976"/>
                    <a:pt x="16091" y="68265"/>
                  </a:cubicBezTo>
                  <a:cubicBezTo>
                    <a:pt x="16091" y="75092"/>
                    <a:pt x="20967" y="81430"/>
                    <a:pt x="27794" y="82406"/>
                  </a:cubicBezTo>
                  <a:lnTo>
                    <a:pt x="0" y="224299"/>
                  </a:lnTo>
                  <a:lnTo>
                    <a:pt x="19992" y="224299"/>
                  </a:lnTo>
                  <a:lnTo>
                    <a:pt x="41447" y="113125"/>
                  </a:lnTo>
                  <a:lnTo>
                    <a:pt x="69240" y="224299"/>
                  </a:lnTo>
                  <a:lnTo>
                    <a:pt x="89232" y="224299"/>
                  </a:lnTo>
                  <a:lnTo>
                    <a:pt x="53637" y="82893"/>
                  </a:lnTo>
                  <a:lnTo>
                    <a:pt x="156034" y="82893"/>
                  </a:lnTo>
                  <a:cubicBezTo>
                    <a:pt x="158472" y="87282"/>
                    <a:pt x="162373" y="91183"/>
                    <a:pt x="166762" y="93621"/>
                  </a:cubicBezTo>
                  <a:lnTo>
                    <a:pt x="166762" y="341325"/>
                  </a:lnTo>
                  <a:lnTo>
                    <a:pt x="132629" y="341325"/>
                  </a:lnTo>
                  <a:cubicBezTo>
                    <a:pt x="127266" y="341325"/>
                    <a:pt x="122877" y="345714"/>
                    <a:pt x="122877" y="351077"/>
                  </a:cubicBezTo>
                  <a:lnTo>
                    <a:pt x="122877" y="360829"/>
                  </a:lnTo>
                  <a:lnTo>
                    <a:pt x="64852" y="360829"/>
                  </a:lnTo>
                  <a:lnTo>
                    <a:pt x="64852" y="390086"/>
                  </a:lnTo>
                  <a:lnTo>
                    <a:pt x="298903" y="390086"/>
                  </a:lnTo>
                  <a:lnTo>
                    <a:pt x="298903" y="360829"/>
                  </a:lnTo>
                  <a:lnTo>
                    <a:pt x="240390" y="360829"/>
                  </a:lnTo>
                  <a:lnTo>
                    <a:pt x="240390" y="351077"/>
                  </a:lnTo>
                  <a:close/>
                </a:path>
              </a:pathLst>
            </a:custGeom>
            <a:grpFill/>
            <a:ln w="4862" cap="flat">
              <a:noFill/>
              <a:prstDash val="solid"/>
              <a:miter/>
            </a:ln>
          </p:spPr>
          <p:txBody>
            <a:bodyPr rtlCol="0" anchor="ctr"/>
            <a:lstStyle/>
            <a:p>
              <a:endParaRPr lang="de-DE"/>
            </a:p>
          </p:txBody>
        </p:sp>
        <p:sp>
          <p:nvSpPr>
            <p:cNvPr id="45" name="Freeform: Shape 44">
              <a:extLst>
                <a:ext uri="{FF2B5EF4-FFF2-40B4-BE49-F238E27FC236}">
                  <a16:creationId xmlns:a16="http://schemas.microsoft.com/office/drawing/2014/main" xmlns="" id="{0CBB6E55-E1EE-4153-8CDD-221651A88C34}"/>
                </a:ext>
              </a:extLst>
            </p:cNvPr>
            <p:cNvSpPr/>
            <p:nvPr/>
          </p:nvSpPr>
          <p:spPr>
            <a:xfrm>
              <a:off x="3381472" y="3540833"/>
              <a:ext cx="117025" cy="29256"/>
            </a:xfrm>
            <a:custGeom>
              <a:avLst/>
              <a:gdLst>
                <a:gd name="connsiteX0" fmla="*/ 117026 w 117025"/>
                <a:gd name="connsiteY0" fmla="*/ 0 h 29256"/>
                <a:gd name="connsiteX1" fmla="*/ 0 w 117025"/>
                <a:gd name="connsiteY1" fmla="*/ 0 h 29256"/>
                <a:gd name="connsiteX2" fmla="*/ 58513 w 117025"/>
                <a:gd name="connsiteY2" fmla="*/ 29256 h 29256"/>
                <a:gd name="connsiteX3" fmla="*/ 117026 w 117025"/>
                <a:gd name="connsiteY3" fmla="*/ 0 h 29256"/>
              </a:gdLst>
              <a:ahLst/>
              <a:cxnLst>
                <a:cxn ang="0">
                  <a:pos x="connsiteX0" y="connsiteY0"/>
                </a:cxn>
                <a:cxn ang="0">
                  <a:pos x="connsiteX1" y="connsiteY1"/>
                </a:cxn>
                <a:cxn ang="0">
                  <a:pos x="connsiteX2" y="connsiteY2"/>
                </a:cxn>
                <a:cxn ang="0">
                  <a:pos x="connsiteX3" y="connsiteY3"/>
                </a:cxn>
              </a:cxnLst>
              <a:rect l="l" t="t" r="r" b="b"/>
              <a:pathLst>
                <a:path w="117025" h="29256">
                  <a:moveTo>
                    <a:pt x="117026" y="0"/>
                  </a:moveTo>
                  <a:lnTo>
                    <a:pt x="0" y="0"/>
                  </a:lnTo>
                  <a:cubicBezTo>
                    <a:pt x="0" y="16091"/>
                    <a:pt x="26331" y="29256"/>
                    <a:pt x="58513" y="29256"/>
                  </a:cubicBezTo>
                  <a:cubicBezTo>
                    <a:pt x="90695" y="29256"/>
                    <a:pt x="117026" y="16091"/>
                    <a:pt x="117026" y="0"/>
                  </a:cubicBezTo>
                  <a:close/>
                </a:path>
              </a:pathLst>
            </a:custGeom>
            <a:grpFill/>
            <a:ln w="4862" cap="flat">
              <a:noFill/>
              <a:prstDash val="solid"/>
              <a:miter/>
            </a:ln>
          </p:spPr>
          <p:txBody>
            <a:bodyPr rtlCol="0" anchor="ctr"/>
            <a:lstStyle/>
            <a:p>
              <a:endParaRPr lang="de-DE"/>
            </a:p>
          </p:txBody>
        </p:sp>
        <p:sp>
          <p:nvSpPr>
            <p:cNvPr id="46" name="Freeform: Shape 45">
              <a:extLst>
                <a:ext uri="{FF2B5EF4-FFF2-40B4-BE49-F238E27FC236}">
                  <a16:creationId xmlns:a16="http://schemas.microsoft.com/office/drawing/2014/main" xmlns="" id="{D9D49E80-5DC9-46DB-AA21-C52EEFC899FF}"/>
                </a:ext>
              </a:extLst>
            </p:cNvPr>
            <p:cNvSpPr/>
            <p:nvPr/>
          </p:nvSpPr>
          <p:spPr>
            <a:xfrm>
              <a:off x="3654532" y="3540833"/>
              <a:ext cx="117025" cy="29256"/>
            </a:xfrm>
            <a:custGeom>
              <a:avLst/>
              <a:gdLst>
                <a:gd name="connsiteX0" fmla="*/ 0 w 117025"/>
                <a:gd name="connsiteY0" fmla="*/ 0 h 29256"/>
                <a:gd name="connsiteX1" fmla="*/ 58513 w 117025"/>
                <a:gd name="connsiteY1" fmla="*/ 29256 h 29256"/>
                <a:gd name="connsiteX2" fmla="*/ 117026 w 117025"/>
                <a:gd name="connsiteY2" fmla="*/ 0 h 29256"/>
                <a:gd name="connsiteX3" fmla="*/ 0 w 117025"/>
                <a:gd name="connsiteY3" fmla="*/ 0 h 29256"/>
              </a:gdLst>
              <a:ahLst/>
              <a:cxnLst>
                <a:cxn ang="0">
                  <a:pos x="connsiteX0" y="connsiteY0"/>
                </a:cxn>
                <a:cxn ang="0">
                  <a:pos x="connsiteX1" y="connsiteY1"/>
                </a:cxn>
                <a:cxn ang="0">
                  <a:pos x="connsiteX2" y="connsiteY2"/>
                </a:cxn>
                <a:cxn ang="0">
                  <a:pos x="connsiteX3" y="connsiteY3"/>
                </a:cxn>
              </a:cxnLst>
              <a:rect l="l" t="t" r="r" b="b"/>
              <a:pathLst>
                <a:path w="117025" h="29256">
                  <a:moveTo>
                    <a:pt x="0" y="0"/>
                  </a:moveTo>
                  <a:cubicBezTo>
                    <a:pt x="0" y="16091"/>
                    <a:pt x="26331" y="29256"/>
                    <a:pt x="58513" y="29256"/>
                  </a:cubicBezTo>
                  <a:cubicBezTo>
                    <a:pt x="90695" y="29256"/>
                    <a:pt x="117026" y="16091"/>
                    <a:pt x="117026" y="0"/>
                  </a:cubicBezTo>
                  <a:lnTo>
                    <a:pt x="0" y="0"/>
                  </a:lnTo>
                  <a:close/>
                </a:path>
              </a:pathLst>
            </a:custGeom>
            <a:grpFill/>
            <a:ln w="4862" cap="flat">
              <a:noFill/>
              <a:prstDash val="solid"/>
              <a:miter/>
            </a:ln>
          </p:spPr>
          <p:txBody>
            <a:bodyPr rtlCol="0" anchor="ctr"/>
            <a:lstStyle/>
            <a:p>
              <a:endParaRPr lang="de-DE"/>
            </a:p>
          </p:txBody>
        </p:sp>
      </p:grpSp>
    </p:spTree>
    <p:extLst>
      <p:ext uri="{BB962C8B-B14F-4D97-AF65-F5344CB8AC3E}">
        <p14:creationId xmlns:p14="http://schemas.microsoft.com/office/powerpoint/2010/main" val="32275282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Object 18" hidden="1">
            <a:extLst>
              <a:ext uri="{FF2B5EF4-FFF2-40B4-BE49-F238E27FC236}">
                <a16:creationId xmlns:a16="http://schemas.microsoft.com/office/drawing/2014/main" xmlns="" id="{52B6658E-071A-458E-A0F7-720F6EDBC5A2}"/>
              </a:ext>
            </a:extLst>
          </p:cNvPr>
          <p:cNvGraphicFramePr>
            <a:graphicFrameLocks noChangeAspect="1"/>
          </p:cNvGraphicFramePr>
          <p:nvPr>
            <p:custDataLst>
              <p:tags r:id="rId2"/>
            </p:custDataLst>
            <p:extLst>
              <p:ext uri="{D42A27DB-BD31-4B8C-83A1-F6EECF244321}">
                <p14:modId xmlns:p14="http://schemas.microsoft.com/office/powerpoint/2010/main" val="25668434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6627" name="think-cell Slide" r:id="rId6" imgW="395" imgH="394" progId="TCLayout.ActiveDocument.1">
                  <p:embed/>
                </p:oleObj>
              </mc:Choice>
              <mc:Fallback>
                <p:oleObj name="think-cell Slide" r:id="rId6" imgW="395" imgH="394" progId="TCLayout.ActiveDocument.1">
                  <p:embed/>
                  <p:pic>
                    <p:nvPicPr>
                      <p:cNvPr id="0" name=""/>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6" name="Text Placeholder 5">
            <a:extLst>
              <a:ext uri="{FF2B5EF4-FFF2-40B4-BE49-F238E27FC236}">
                <a16:creationId xmlns:a16="http://schemas.microsoft.com/office/drawing/2014/main" xmlns="" id="{D81B2529-6BDF-45B5-A29D-2CD56F50D53B}"/>
              </a:ext>
            </a:extLst>
          </p:cNvPr>
          <p:cNvSpPr>
            <a:spLocks noGrp="1"/>
          </p:cNvSpPr>
          <p:nvPr>
            <p:ph type="body" sz="quarter" idx="12"/>
          </p:nvPr>
        </p:nvSpPr>
        <p:spPr/>
        <p:txBody>
          <a:bodyPr/>
          <a:lstStyle/>
          <a:p>
            <a:r>
              <a:rPr lang="zh-CN" altLang="en-US" dirty="0"/>
              <a:t>人物介绍</a:t>
            </a:r>
            <a:r>
              <a:rPr lang="en-US" altLang="zh-CN" dirty="0"/>
              <a:t>-LEADER</a:t>
            </a:r>
            <a:endParaRPr lang="de-DE" dirty="0"/>
          </a:p>
        </p:txBody>
      </p:sp>
      <p:sp>
        <p:nvSpPr>
          <p:cNvPr id="5" name="Rectangle 16">
            <a:extLst>
              <a:ext uri="{FF2B5EF4-FFF2-40B4-BE49-F238E27FC236}">
                <a16:creationId xmlns:a16="http://schemas.microsoft.com/office/drawing/2014/main" xmlns="" id="{953B1BAE-88A5-47A7-8B63-588934D3A920}"/>
              </a:ext>
            </a:extLst>
          </p:cNvPr>
          <p:cNvSpPr/>
          <p:nvPr/>
        </p:nvSpPr>
        <p:spPr>
          <a:xfrm flipH="1">
            <a:off x="1390433" y="1961589"/>
            <a:ext cx="10106241" cy="759319"/>
          </a:xfrm>
          <a:prstGeom prst="rect">
            <a:avLst/>
          </a:prstGeom>
          <a:gradFill flip="none" rotWithShape="1">
            <a:gsLst>
              <a:gs pos="0">
                <a:schemeClr val="accent1">
                  <a:alpha val="0"/>
                </a:schemeClr>
              </a:gs>
              <a:gs pos="100000">
                <a:schemeClr val="accent5"/>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92000" rtlCol="0" anchor="ctr" anchorCtr="0"/>
          <a:lstStyle/>
          <a:p>
            <a:r>
              <a:rPr lang="de-DE" dirty="0">
                <a:solidFill>
                  <a:schemeClr val="tx1"/>
                </a:solidFill>
                <a:latin typeface="+mj-ea"/>
                <a:ea typeface="+mj-ea"/>
              </a:rPr>
              <a:t>Adam Wang</a:t>
            </a:r>
          </a:p>
        </p:txBody>
      </p:sp>
      <p:sp>
        <p:nvSpPr>
          <p:cNvPr id="8" name="Oval 14">
            <a:extLst>
              <a:ext uri="{FF2B5EF4-FFF2-40B4-BE49-F238E27FC236}">
                <a16:creationId xmlns:a16="http://schemas.microsoft.com/office/drawing/2014/main" xmlns="" id="{41424147-30AF-4FAC-BD22-17AD41BF7192}"/>
              </a:ext>
            </a:extLst>
          </p:cNvPr>
          <p:cNvSpPr/>
          <p:nvPr/>
        </p:nvSpPr>
        <p:spPr>
          <a:xfrm>
            <a:off x="817983" y="1634612"/>
            <a:ext cx="1127760" cy="1127760"/>
          </a:xfrm>
          <a:prstGeom prst="ellipse">
            <a:avLst/>
          </a:prstGeom>
          <a:solidFill>
            <a:schemeClr val="bg1"/>
          </a:solidFill>
          <a:ln w="9525">
            <a:noFill/>
          </a:ln>
          <a:effectLst>
            <a:outerShdw blurRad="127000" dist="12700" algn="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de-DE" sz="1100" dirty="0" err="1">
              <a:solidFill>
                <a:schemeClr val="tx1"/>
              </a:solidFill>
              <a:latin typeface="EYInterstate Light" panose="02000506000000020004" pitchFamily="2" charset="0"/>
            </a:endParaRPr>
          </a:p>
        </p:txBody>
      </p:sp>
      <p:sp>
        <p:nvSpPr>
          <p:cNvPr id="9" name="Arc 15">
            <a:extLst>
              <a:ext uri="{FF2B5EF4-FFF2-40B4-BE49-F238E27FC236}">
                <a16:creationId xmlns:a16="http://schemas.microsoft.com/office/drawing/2014/main" xmlns="" id="{33D02B40-34CD-419A-913A-01AA04EB0335}"/>
              </a:ext>
            </a:extLst>
          </p:cNvPr>
          <p:cNvSpPr/>
          <p:nvPr/>
        </p:nvSpPr>
        <p:spPr>
          <a:xfrm>
            <a:off x="799585" y="1657076"/>
            <a:ext cx="1127760" cy="1127760"/>
          </a:xfrm>
          <a:prstGeom prst="arc">
            <a:avLst>
              <a:gd name="adj1" fmla="val 136784"/>
              <a:gd name="adj2" fmla="val 14663011"/>
            </a:avLst>
          </a:prstGeom>
          <a:noFill/>
          <a:ln w="38100" cap="rnd">
            <a:gradFill flip="none" rotWithShape="1">
              <a:gsLst>
                <a:gs pos="44000">
                  <a:schemeClr val="accent5"/>
                </a:gs>
                <a:gs pos="100000">
                  <a:schemeClr val="accent5"/>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endParaRPr lang="de-DE" sz="1100" dirty="0" err="1">
              <a:solidFill>
                <a:schemeClr val="tx1"/>
              </a:solidFill>
              <a:latin typeface="EYInterstate Light" panose="02000506000000020004" pitchFamily="2" charset="0"/>
            </a:endParaRPr>
          </a:p>
        </p:txBody>
      </p:sp>
      <p:sp>
        <p:nvSpPr>
          <p:cNvPr id="12" name="文本框 11">
            <a:extLst>
              <a:ext uri="{FF2B5EF4-FFF2-40B4-BE49-F238E27FC236}">
                <a16:creationId xmlns:a16="http://schemas.microsoft.com/office/drawing/2014/main" xmlns="" id="{2E01F53A-F353-4ABE-9701-0BE918340813}"/>
              </a:ext>
            </a:extLst>
          </p:cNvPr>
          <p:cNvSpPr txBox="1"/>
          <p:nvPr/>
        </p:nvSpPr>
        <p:spPr>
          <a:xfrm>
            <a:off x="695325" y="2964042"/>
            <a:ext cx="3093396" cy="3175456"/>
          </a:xfrm>
          <a:prstGeom prst="roundRect">
            <a:avLst>
              <a:gd name="adj" fmla="val 0"/>
            </a:avLst>
          </a:prstGeom>
          <a:noFill/>
          <a:ln w="28575">
            <a:noFill/>
          </a:ln>
        </p:spPr>
        <p:txBody>
          <a:bodyPr wrap="square" lIns="108000" tIns="108000" rIns="108000" bIns="108000" rtlCol="0">
            <a:noAutofit/>
          </a:bodyPr>
          <a:lstStyle/>
          <a:p>
            <a:pPr>
              <a:spcAft>
                <a:spcPts val="1200"/>
              </a:spcAft>
            </a:pPr>
            <a:r>
              <a:rPr lang="zh-CN" altLang="en-US" dirty="0"/>
              <a:t>基本信息</a:t>
            </a:r>
            <a:endParaRPr lang="en-US" altLang="zh-CN" dirty="0"/>
          </a:p>
          <a:p>
            <a:pPr>
              <a:lnSpc>
                <a:spcPct val="120000"/>
              </a:lnSpc>
            </a:pPr>
            <a:r>
              <a:rPr lang="en-US" altLang="zh-CN" dirty="0"/>
              <a:t>1</a:t>
            </a:r>
            <a:r>
              <a:rPr lang="zh-CN" altLang="en-US" dirty="0"/>
              <a:t>、</a:t>
            </a:r>
            <a:endParaRPr lang="en-US" altLang="zh-CN" dirty="0"/>
          </a:p>
          <a:p>
            <a:pPr>
              <a:lnSpc>
                <a:spcPct val="120000"/>
              </a:lnSpc>
            </a:pPr>
            <a:r>
              <a:rPr lang="en-US" altLang="zh-CN" dirty="0"/>
              <a:t>2</a:t>
            </a:r>
            <a:r>
              <a:rPr lang="zh-CN" altLang="en-US" dirty="0"/>
              <a:t>、</a:t>
            </a:r>
            <a:endParaRPr lang="en-US" altLang="zh-CN" dirty="0"/>
          </a:p>
          <a:p>
            <a:pPr>
              <a:lnSpc>
                <a:spcPct val="120000"/>
              </a:lnSpc>
            </a:pPr>
            <a:r>
              <a:rPr lang="en-US" altLang="zh-CN" dirty="0"/>
              <a:t>3</a:t>
            </a:r>
            <a:r>
              <a:rPr lang="zh-CN" altLang="en-US" dirty="0"/>
              <a:t>、</a:t>
            </a:r>
            <a:endParaRPr lang="en-US" altLang="zh-CN" dirty="0"/>
          </a:p>
          <a:p>
            <a:pPr>
              <a:lnSpc>
                <a:spcPct val="120000"/>
              </a:lnSpc>
            </a:pPr>
            <a:r>
              <a:rPr lang="en-US" altLang="zh-CN" dirty="0"/>
              <a:t>4</a:t>
            </a:r>
            <a:r>
              <a:rPr lang="zh-CN" altLang="en-US" dirty="0"/>
              <a:t>、</a:t>
            </a:r>
            <a:endParaRPr lang="en-US" altLang="zh-CN" dirty="0"/>
          </a:p>
          <a:p>
            <a:pPr>
              <a:lnSpc>
                <a:spcPct val="120000"/>
              </a:lnSpc>
            </a:pPr>
            <a:r>
              <a:rPr lang="en-US" altLang="zh-CN" dirty="0"/>
              <a:t>……</a:t>
            </a:r>
            <a:endParaRPr lang="zh-CN" altLang="en-US" dirty="0"/>
          </a:p>
        </p:txBody>
      </p:sp>
      <p:sp>
        <p:nvSpPr>
          <p:cNvPr id="13" name="文本框 12">
            <a:extLst>
              <a:ext uri="{FF2B5EF4-FFF2-40B4-BE49-F238E27FC236}">
                <a16:creationId xmlns:a16="http://schemas.microsoft.com/office/drawing/2014/main" xmlns="" id="{AB0E5F4B-58A2-48B2-967E-E0830E9FF362}"/>
              </a:ext>
            </a:extLst>
          </p:cNvPr>
          <p:cNvSpPr txBox="1"/>
          <p:nvPr/>
        </p:nvSpPr>
        <p:spPr>
          <a:xfrm>
            <a:off x="4549302" y="2964042"/>
            <a:ext cx="3093396" cy="3175456"/>
          </a:xfrm>
          <a:prstGeom prst="roundRect">
            <a:avLst>
              <a:gd name="adj" fmla="val 0"/>
            </a:avLst>
          </a:prstGeom>
          <a:noFill/>
          <a:ln w="28575">
            <a:noFill/>
          </a:ln>
        </p:spPr>
        <p:txBody>
          <a:bodyPr wrap="square" lIns="108000" tIns="108000" rIns="108000" bIns="108000" rtlCol="0">
            <a:noAutofit/>
          </a:bodyPr>
          <a:lstStyle/>
          <a:p>
            <a:pPr>
              <a:spcAft>
                <a:spcPts val="1200"/>
              </a:spcAft>
            </a:pPr>
            <a:r>
              <a:rPr lang="zh-CN" altLang="en-US" dirty="0"/>
              <a:t>工作经历</a:t>
            </a:r>
            <a:endParaRPr lang="en-US" altLang="zh-CN" dirty="0"/>
          </a:p>
          <a:p>
            <a:pPr>
              <a:lnSpc>
                <a:spcPct val="120000"/>
              </a:lnSpc>
            </a:pPr>
            <a:r>
              <a:rPr lang="en-US" altLang="zh-CN" dirty="0"/>
              <a:t>1</a:t>
            </a:r>
            <a:r>
              <a:rPr lang="zh-CN" altLang="en-US" dirty="0"/>
              <a:t>、</a:t>
            </a:r>
            <a:endParaRPr lang="en-US" altLang="zh-CN" dirty="0"/>
          </a:p>
          <a:p>
            <a:pPr>
              <a:lnSpc>
                <a:spcPct val="120000"/>
              </a:lnSpc>
            </a:pPr>
            <a:r>
              <a:rPr lang="en-US" altLang="zh-CN" dirty="0"/>
              <a:t>2</a:t>
            </a:r>
            <a:r>
              <a:rPr lang="zh-CN" altLang="en-US" dirty="0"/>
              <a:t>、</a:t>
            </a:r>
            <a:endParaRPr lang="en-US" altLang="zh-CN" dirty="0"/>
          </a:p>
          <a:p>
            <a:pPr>
              <a:lnSpc>
                <a:spcPct val="120000"/>
              </a:lnSpc>
            </a:pPr>
            <a:r>
              <a:rPr lang="en-US" altLang="zh-CN" dirty="0"/>
              <a:t>3</a:t>
            </a:r>
            <a:r>
              <a:rPr lang="zh-CN" altLang="en-US" dirty="0"/>
              <a:t>、</a:t>
            </a:r>
            <a:endParaRPr lang="en-US" altLang="zh-CN" dirty="0"/>
          </a:p>
          <a:p>
            <a:pPr>
              <a:lnSpc>
                <a:spcPct val="120000"/>
              </a:lnSpc>
            </a:pPr>
            <a:r>
              <a:rPr lang="en-US" altLang="zh-CN" dirty="0"/>
              <a:t>4</a:t>
            </a:r>
            <a:r>
              <a:rPr lang="zh-CN" altLang="en-US" dirty="0"/>
              <a:t>、</a:t>
            </a:r>
            <a:endParaRPr lang="en-US" altLang="zh-CN" dirty="0"/>
          </a:p>
          <a:p>
            <a:pPr>
              <a:lnSpc>
                <a:spcPct val="120000"/>
              </a:lnSpc>
            </a:pPr>
            <a:r>
              <a:rPr lang="en-US" altLang="zh-CN" dirty="0"/>
              <a:t>……</a:t>
            </a:r>
            <a:endParaRPr lang="zh-CN" altLang="en-US" dirty="0"/>
          </a:p>
        </p:txBody>
      </p:sp>
      <p:sp>
        <p:nvSpPr>
          <p:cNvPr id="14" name="文本框 13">
            <a:extLst>
              <a:ext uri="{FF2B5EF4-FFF2-40B4-BE49-F238E27FC236}">
                <a16:creationId xmlns:a16="http://schemas.microsoft.com/office/drawing/2014/main" xmlns="" id="{5CBFCEF6-766E-495C-BB11-EC41F824371F}"/>
              </a:ext>
            </a:extLst>
          </p:cNvPr>
          <p:cNvSpPr txBox="1"/>
          <p:nvPr/>
        </p:nvSpPr>
        <p:spPr>
          <a:xfrm>
            <a:off x="8403279" y="2964042"/>
            <a:ext cx="3093396" cy="3175456"/>
          </a:xfrm>
          <a:prstGeom prst="roundRect">
            <a:avLst>
              <a:gd name="adj" fmla="val 0"/>
            </a:avLst>
          </a:prstGeom>
          <a:noFill/>
          <a:ln w="28575">
            <a:noFill/>
          </a:ln>
        </p:spPr>
        <p:txBody>
          <a:bodyPr wrap="square" lIns="108000" tIns="108000" rIns="108000" bIns="108000" rtlCol="0">
            <a:noAutofit/>
          </a:bodyPr>
          <a:lstStyle/>
          <a:p>
            <a:pPr>
              <a:spcAft>
                <a:spcPts val="1200"/>
              </a:spcAft>
            </a:pPr>
            <a:r>
              <a:rPr lang="zh-CN" altLang="en-US" dirty="0"/>
              <a:t>项目经验</a:t>
            </a:r>
            <a:endParaRPr lang="en-US" altLang="zh-CN" dirty="0"/>
          </a:p>
          <a:p>
            <a:pPr>
              <a:lnSpc>
                <a:spcPct val="120000"/>
              </a:lnSpc>
            </a:pPr>
            <a:r>
              <a:rPr lang="en-US" altLang="zh-CN" dirty="0"/>
              <a:t>1</a:t>
            </a:r>
            <a:r>
              <a:rPr lang="zh-CN" altLang="en-US" dirty="0"/>
              <a:t>、</a:t>
            </a:r>
            <a:endParaRPr lang="en-US" altLang="zh-CN" dirty="0"/>
          </a:p>
          <a:p>
            <a:pPr>
              <a:lnSpc>
                <a:spcPct val="120000"/>
              </a:lnSpc>
            </a:pPr>
            <a:r>
              <a:rPr lang="en-US" altLang="zh-CN" dirty="0"/>
              <a:t>2</a:t>
            </a:r>
            <a:r>
              <a:rPr lang="zh-CN" altLang="en-US" dirty="0"/>
              <a:t>、</a:t>
            </a:r>
            <a:endParaRPr lang="en-US" altLang="zh-CN" dirty="0"/>
          </a:p>
          <a:p>
            <a:pPr>
              <a:lnSpc>
                <a:spcPct val="120000"/>
              </a:lnSpc>
            </a:pPr>
            <a:r>
              <a:rPr lang="en-US" altLang="zh-CN" dirty="0"/>
              <a:t>3</a:t>
            </a:r>
            <a:r>
              <a:rPr lang="zh-CN" altLang="en-US" dirty="0"/>
              <a:t>、</a:t>
            </a:r>
            <a:endParaRPr lang="en-US" altLang="zh-CN" dirty="0"/>
          </a:p>
          <a:p>
            <a:pPr>
              <a:lnSpc>
                <a:spcPct val="120000"/>
              </a:lnSpc>
            </a:pPr>
            <a:r>
              <a:rPr lang="en-US" altLang="zh-CN" dirty="0"/>
              <a:t>4</a:t>
            </a:r>
            <a:r>
              <a:rPr lang="zh-CN" altLang="en-US" dirty="0"/>
              <a:t>、</a:t>
            </a:r>
            <a:endParaRPr lang="en-US" altLang="zh-CN" dirty="0"/>
          </a:p>
          <a:p>
            <a:pPr>
              <a:lnSpc>
                <a:spcPct val="120000"/>
              </a:lnSpc>
            </a:pPr>
            <a:r>
              <a:rPr lang="en-US" altLang="zh-CN" dirty="0"/>
              <a:t>……</a:t>
            </a:r>
            <a:endParaRPr lang="zh-CN" altLang="en-US" dirty="0"/>
          </a:p>
        </p:txBody>
      </p:sp>
      <p:cxnSp>
        <p:nvCxnSpPr>
          <p:cNvPr id="15" name="Straight Arrow Connector 21">
            <a:extLst>
              <a:ext uri="{FF2B5EF4-FFF2-40B4-BE49-F238E27FC236}">
                <a16:creationId xmlns:a16="http://schemas.microsoft.com/office/drawing/2014/main" xmlns="" id="{0F6F6D54-F54B-4E23-BA4E-78680019FF25}"/>
              </a:ext>
            </a:extLst>
          </p:cNvPr>
          <p:cNvCxnSpPr>
            <a:cxnSpLocks/>
          </p:cNvCxnSpPr>
          <p:nvPr/>
        </p:nvCxnSpPr>
        <p:spPr>
          <a:xfrm>
            <a:off x="2016427" y="3199006"/>
            <a:ext cx="1641170" cy="0"/>
          </a:xfrm>
          <a:prstGeom prst="straightConnector1">
            <a:avLst/>
          </a:prstGeom>
          <a:ln w="19050">
            <a:gradFill flip="none" rotWithShape="1">
              <a:gsLst>
                <a:gs pos="11000">
                  <a:schemeClr val="accent5">
                    <a:alpha val="0"/>
                  </a:schemeClr>
                </a:gs>
                <a:gs pos="97000">
                  <a:schemeClr val="accent5"/>
                </a:gs>
              </a:gsLst>
              <a:lin ang="10800000" scaled="1"/>
              <a:tileRect/>
            </a:gradFill>
            <a:headEnd type="none" w="med" len="med"/>
            <a:tailEnd type="oval"/>
          </a:ln>
        </p:spPr>
        <p:style>
          <a:lnRef idx="1">
            <a:schemeClr val="accent1"/>
          </a:lnRef>
          <a:fillRef idx="0">
            <a:schemeClr val="accent1"/>
          </a:fillRef>
          <a:effectRef idx="0">
            <a:schemeClr val="accent1"/>
          </a:effectRef>
          <a:fontRef idx="minor">
            <a:schemeClr val="tx1"/>
          </a:fontRef>
        </p:style>
      </p:cxnSp>
      <p:cxnSp>
        <p:nvCxnSpPr>
          <p:cNvPr id="17" name="Straight Arrow Connector 21">
            <a:extLst>
              <a:ext uri="{FF2B5EF4-FFF2-40B4-BE49-F238E27FC236}">
                <a16:creationId xmlns:a16="http://schemas.microsoft.com/office/drawing/2014/main" xmlns="" id="{447E90C8-0C33-4A6F-BD2D-55191E3092BB}"/>
              </a:ext>
            </a:extLst>
          </p:cNvPr>
          <p:cNvCxnSpPr>
            <a:cxnSpLocks/>
          </p:cNvCxnSpPr>
          <p:nvPr/>
        </p:nvCxnSpPr>
        <p:spPr>
          <a:xfrm>
            <a:off x="5922506" y="3199006"/>
            <a:ext cx="1641170" cy="0"/>
          </a:xfrm>
          <a:prstGeom prst="straightConnector1">
            <a:avLst/>
          </a:prstGeom>
          <a:ln w="19050">
            <a:gradFill flip="none" rotWithShape="1">
              <a:gsLst>
                <a:gs pos="11000">
                  <a:schemeClr val="accent5">
                    <a:alpha val="0"/>
                  </a:schemeClr>
                </a:gs>
                <a:gs pos="97000">
                  <a:schemeClr val="accent5"/>
                </a:gs>
              </a:gsLst>
              <a:lin ang="10800000" scaled="1"/>
              <a:tileRect/>
            </a:gradFill>
            <a:headEnd type="none" w="med" len="med"/>
            <a:tailEnd type="oval"/>
          </a:ln>
        </p:spPr>
        <p:style>
          <a:lnRef idx="1">
            <a:schemeClr val="accent1"/>
          </a:lnRef>
          <a:fillRef idx="0">
            <a:schemeClr val="accent1"/>
          </a:fillRef>
          <a:effectRef idx="0">
            <a:schemeClr val="accent1"/>
          </a:effectRef>
          <a:fontRef idx="minor">
            <a:schemeClr val="tx1"/>
          </a:fontRef>
        </p:style>
      </p:cxnSp>
      <p:cxnSp>
        <p:nvCxnSpPr>
          <p:cNvPr id="18" name="Straight Arrow Connector 21">
            <a:extLst>
              <a:ext uri="{FF2B5EF4-FFF2-40B4-BE49-F238E27FC236}">
                <a16:creationId xmlns:a16="http://schemas.microsoft.com/office/drawing/2014/main" xmlns="" id="{62FE6AFB-037A-4A6F-8304-B3D44364B08D}"/>
              </a:ext>
            </a:extLst>
          </p:cNvPr>
          <p:cNvCxnSpPr>
            <a:cxnSpLocks/>
          </p:cNvCxnSpPr>
          <p:nvPr/>
        </p:nvCxnSpPr>
        <p:spPr>
          <a:xfrm>
            <a:off x="9645071" y="3199006"/>
            <a:ext cx="1450614" cy="0"/>
          </a:xfrm>
          <a:prstGeom prst="straightConnector1">
            <a:avLst/>
          </a:prstGeom>
          <a:ln w="19050">
            <a:gradFill flip="none" rotWithShape="1">
              <a:gsLst>
                <a:gs pos="11000">
                  <a:schemeClr val="accent5">
                    <a:alpha val="0"/>
                  </a:schemeClr>
                </a:gs>
                <a:gs pos="97000">
                  <a:schemeClr val="accent5"/>
                </a:gs>
              </a:gsLst>
              <a:lin ang="10800000" scaled="1"/>
              <a:tileRect/>
            </a:gradFill>
            <a:headEnd type="none" w="med" len="med"/>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5AA43C4D-7FC8-425A-BEE4-6A546A157FB1}"/>
              </a:ext>
            </a:extLst>
          </p:cNvPr>
          <p:cNvCxnSpPr/>
          <p:nvPr/>
        </p:nvCxnSpPr>
        <p:spPr>
          <a:xfrm>
            <a:off x="4174434" y="3429000"/>
            <a:ext cx="0" cy="270033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282328B1-0636-406F-91E1-3F23581FF7CF}"/>
              </a:ext>
            </a:extLst>
          </p:cNvPr>
          <p:cNvCxnSpPr/>
          <p:nvPr/>
        </p:nvCxnSpPr>
        <p:spPr>
          <a:xfrm>
            <a:off x="8030817" y="3429000"/>
            <a:ext cx="0" cy="270033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Content Placeholder 9">
            <a:extLst>
              <a:ext uri="{FF2B5EF4-FFF2-40B4-BE49-F238E27FC236}">
                <a16:creationId xmlns:a16="http://schemas.microsoft.com/office/drawing/2014/main" xmlns="" id="{D12D189F-2D52-4EA2-90D0-81778526F204}"/>
              </a:ext>
            </a:extLst>
          </p:cNvPr>
          <p:cNvPicPr>
            <a:picLocks noGrp="1" noChangeAspect="1"/>
          </p:cNvPicPr>
          <p:nvPr>
            <p:ph sz="quarter" idx="15"/>
          </p:nvPr>
        </p:nvPicPr>
        <p:blipFill rotWithShape="1">
          <a:blip r:embed="rId8" cstate="print">
            <a:alphaModFix amt="88000"/>
            <a:extLst>
              <a:ext uri="{28A0092B-C50C-407E-A947-70E740481C1C}">
                <a14:useLocalDpi xmlns:a14="http://schemas.microsoft.com/office/drawing/2010/main" val="0"/>
              </a:ext>
              <a:ext uri="{837473B0-CC2E-450A-ABE3-18F120FF3D39}">
                <a1611:picAttrSrcUrl xmlns:a1611="http://schemas.microsoft.com/office/drawing/2016/11/main" xmlns="" r:id="rId9"/>
              </a:ext>
            </a:extLst>
          </a:blip>
          <a:srcRect l="4325" t="1134" r="22951" b="24826"/>
          <a:stretch/>
        </p:blipFill>
        <p:spPr>
          <a:xfrm>
            <a:off x="697917" y="1408832"/>
            <a:ext cx="1331096" cy="1353540"/>
          </a:xfrm>
          <a:prstGeom prst="flowChartConnector">
            <a:avLst/>
          </a:prstGeom>
        </p:spPr>
      </p:pic>
      <p:sp>
        <p:nvSpPr>
          <p:cNvPr id="11" name="Freeform 53">
            <a:extLst>
              <a:ext uri="{FF2B5EF4-FFF2-40B4-BE49-F238E27FC236}">
                <a16:creationId xmlns:a16="http://schemas.microsoft.com/office/drawing/2014/main" xmlns="" id="{F9A52D46-B9C2-4FC0-8E16-15F9146FF493}"/>
              </a:ext>
            </a:extLst>
          </p:cNvPr>
          <p:cNvSpPr>
            <a:spLocks noEditPoints="1"/>
          </p:cNvSpPr>
          <p:nvPr/>
        </p:nvSpPr>
        <p:spPr bwMode="auto">
          <a:xfrm rot="2667001">
            <a:off x="773064" y="1572275"/>
            <a:ext cx="385490" cy="831846"/>
          </a:xfrm>
          <a:custGeom>
            <a:avLst/>
            <a:gdLst>
              <a:gd name="T0" fmla="*/ 13 w 73"/>
              <a:gd name="T1" fmla="*/ 58 h 158"/>
              <a:gd name="T2" fmla="*/ 30 w 73"/>
              <a:gd name="T3" fmla="*/ 39 h 158"/>
              <a:gd name="T4" fmla="*/ 13 w 73"/>
              <a:gd name="T5" fmla="*/ 54 h 158"/>
              <a:gd name="T6" fmla="*/ 1 w 73"/>
              <a:gd name="T7" fmla="*/ 55 h 158"/>
              <a:gd name="T8" fmla="*/ 16 w 73"/>
              <a:gd name="T9" fmla="*/ 77 h 158"/>
              <a:gd name="T10" fmla="*/ 16 w 73"/>
              <a:gd name="T11" fmla="*/ 73 h 158"/>
              <a:gd name="T12" fmla="*/ 1 w 73"/>
              <a:gd name="T13" fmla="*/ 56 h 158"/>
              <a:gd name="T14" fmla="*/ 1 w 73"/>
              <a:gd name="T15" fmla="*/ 77 h 158"/>
              <a:gd name="T16" fmla="*/ 20 w 73"/>
              <a:gd name="T17" fmla="*/ 96 h 158"/>
              <a:gd name="T18" fmla="*/ 20 w 73"/>
              <a:gd name="T19" fmla="*/ 92 h 158"/>
              <a:gd name="T20" fmla="*/ 1 w 73"/>
              <a:gd name="T21" fmla="*/ 77 h 158"/>
              <a:gd name="T22" fmla="*/ 27 w 73"/>
              <a:gd name="T23" fmla="*/ 114 h 158"/>
              <a:gd name="T24" fmla="*/ 31 w 73"/>
              <a:gd name="T25" fmla="*/ 90 h 158"/>
              <a:gd name="T26" fmla="*/ 25 w 73"/>
              <a:gd name="T27" fmla="*/ 111 h 158"/>
              <a:gd name="T28" fmla="*/ 6 w 73"/>
              <a:gd name="T29" fmla="*/ 98 h 158"/>
              <a:gd name="T30" fmla="*/ 40 w 73"/>
              <a:gd name="T31" fmla="*/ 130 h 158"/>
              <a:gd name="T32" fmla="*/ 38 w 73"/>
              <a:gd name="T33" fmla="*/ 104 h 158"/>
              <a:gd name="T34" fmla="*/ 37 w 73"/>
              <a:gd name="T35" fmla="*/ 127 h 158"/>
              <a:gd name="T36" fmla="*/ 16 w 73"/>
              <a:gd name="T37" fmla="*/ 118 h 158"/>
              <a:gd name="T38" fmla="*/ 37 w 73"/>
              <a:gd name="T39" fmla="*/ 142 h 158"/>
              <a:gd name="T40" fmla="*/ 56 w 73"/>
              <a:gd name="T41" fmla="*/ 140 h 158"/>
              <a:gd name="T42" fmla="*/ 49 w 73"/>
              <a:gd name="T43" fmla="*/ 118 h 158"/>
              <a:gd name="T44" fmla="*/ 53 w 73"/>
              <a:gd name="T45" fmla="*/ 137 h 158"/>
              <a:gd name="T46" fmla="*/ 40 w 73"/>
              <a:gd name="T47" fmla="*/ 138 h 158"/>
              <a:gd name="T48" fmla="*/ 30 w 73"/>
              <a:gd name="T49" fmla="*/ 136 h 158"/>
              <a:gd name="T50" fmla="*/ 15 w 73"/>
              <a:gd name="T51" fmla="*/ 38 h 158"/>
              <a:gd name="T52" fmla="*/ 35 w 73"/>
              <a:gd name="T53" fmla="*/ 21 h 158"/>
              <a:gd name="T54" fmla="*/ 16 w 73"/>
              <a:gd name="T55" fmla="*/ 34 h 158"/>
              <a:gd name="T56" fmla="*/ 20 w 73"/>
              <a:gd name="T57" fmla="*/ 23 h 158"/>
              <a:gd name="T58" fmla="*/ 29 w 73"/>
              <a:gd name="T59" fmla="*/ 0 h 158"/>
              <a:gd name="T60" fmla="*/ 20 w 73"/>
              <a:gd name="T61" fmla="*/ 23 h 158"/>
              <a:gd name="T62" fmla="*/ 70 w 73"/>
              <a:gd name="T63" fmla="*/ 151 h 158"/>
              <a:gd name="T64" fmla="*/ 61 w 73"/>
              <a:gd name="T65" fmla="*/ 129 h 158"/>
              <a:gd name="T66" fmla="*/ 67 w 73"/>
              <a:gd name="T67" fmla="*/ 15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3" h="158">
                <a:moveTo>
                  <a:pt x="4" y="33"/>
                </a:moveTo>
                <a:cubicBezTo>
                  <a:pt x="1" y="42"/>
                  <a:pt x="3" y="54"/>
                  <a:pt x="13" y="58"/>
                </a:cubicBezTo>
                <a:cubicBezTo>
                  <a:pt x="14" y="58"/>
                  <a:pt x="14" y="58"/>
                  <a:pt x="15" y="58"/>
                </a:cubicBezTo>
                <a:cubicBezTo>
                  <a:pt x="24" y="55"/>
                  <a:pt x="28" y="47"/>
                  <a:pt x="30" y="39"/>
                </a:cubicBezTo>
                <a:cubicBezTo>
                  <a:pt x="24" y="44"/>
                  <a:pt x="17" y="44"/>
                  <a:pt x="15" y="54"/>
                </a:cubicBezTo>
                <a:cubicBezTo>
                  <a:pt x="15" y="55"/>
                  <a:pt x="13" y="55"/>
                  <a:pt x="13" y="54"/>
                </a:cubicBezTo>
                <a:cubicBezTo>
                  <a:pt x="12" y="42"/>
                  <a:pt x="6" y="40"/>
                  <a:pt x="4" y="33"/>
                </a:cubicBezTo>
                <a:close/>
                <a:moveTo>
                  <a:pt x="1" y="55"/>
                </a:moveTo>
                <a:cubicBezTo>
                  <a:pt x="0" y="64"/>
                  <a:pt x="3" y="75"/>
                  <a:pt x="14" y="78"/>
                </a:cubicBezTo>
                <a:cubicBezTo>
                  <a:pt x="15" y="78"/>
                  <a:pt x="15" y="78"/>
                  <a:pt x="16" y="77"/>
                </a:cubicBezTo>
                <a:cubicBezTo>
                  <a:pt x="24" y="73"/>
                  <a:pt x="27" y="65"/>
                  <a:pt x="27" y="56"/>
                </a:cubicBezTo>
                <a:cubicBezTo>
                  <a:pt x="22" y="62"/>
                  <a:pt x="16" y="64"/>
                  <a:pt x="16" y="73"/>
                </a:cubicBezTo>
                <a:cubicBezTo>
                  <a:pt x="16" y="75"/>
                  <a:pt x="13" y="75"/>
                  <a:pt x="13" y="74"/>
                </a:cubicBezTo>
                <a:cubicBezTo>
                  <a:pt x="10" y="63"/>
                  <a:pt x="5" y="62"/>
                  <a:pt x="1" y="56"/>
                </a:cubicBezTo>
                <a:cubicBezTo>
                  <a:pt x="1" y="55"/>
                  <a:pt x="1" y="55"/>
                  <a:pt x="1" y="55"/>
                </a:cubicBezTo>
                <a:close/>
                <a:moveTo>
                  <a:pt x="1" y="77"/>
                </a:moveTo>
                <a:cubicBezTo>
                  <a:pt x="2" y="87"/>
                  <a:pt x="7" y="97"/>
                  <a:pt x="18" y="97"/>
                </a:cubicBezTo>
                <a:cubicBezTo>
                  <a:pt x="19" y="96"/>
                  <a:pt x="20" y="96"/>
                  <a:pt x="20" y="96"/>
                </a:cubicBezTo>
                <a:cubicBezTo>
                  <a:pt x="27" y="90"/>
                  <a:pt x="29" y="82"/>
                  <a:pt x="27" y="74"/>
                </a:cubicBezTo>
                <a:cubicBezTo>
                  <a:pt x="24" y="80"/>
                  <a:pt x="18" y="83"/>
                  <a:pt x="20" y="92"/>
                </a:cubicBezTo>
                <a:cubicBezTo>
                  <a:pt x="20" y="94"/>
                  <a:pt x="17" y="94"/>
                  <a:pt x="17" y="93"/>
                </a:cubicBezTo>
                <a:cubicBezTo>
                  <a:pt x="12" y="83"/>
                  <a:pt x="6" y="83"/>
                  <a:pt x="1" y="77"/>
                </a:cubicBezTo>
                <a:close/>
                <a:moveTo>
                  <a:pt x="6" y="98"/>
                </a:moveTo>
                <a:cubicBezTo>
                  <a:pt x="9" y="108"/>
                  <a:pt x="17" y="116"/>
                  <a:pt x="27" y="114"/>
                </a:cubicBezTo>
                <a:cubicBezTo>
                  <a:pt x="28" y="113"/>
                  <a:pt x="28" y="113"/>
                  <a:pt x="29" y="113"/>
                </a:cubicBezTo>
                <a:cubicBezTo>
                  <a:pt x="34" y="106"/>
                  <a:pt x="34" y="97"/>
                  <a:pt x="31" y="90"/>
                </a:cubicBezTo>
                <a:cubicBezTo>
                  <a:pt x="29" y="96"/>
                  <a:pt x="23" y="100"/>
                  <a:pt x="27" y="109"/>
                </a:cubicBezTo>
                <a:cubicBezTo>
                  <a:pt x="28" y="110"/>
                  <a:pt x="26" y="112"/>
                  <a:pt x="25" y="111"/>
                </a:cubicBezTo>
                <a:cubicBezTo>
                  <a:pt x="18" y="102"/>
                  <a:pt x="13" y="104"/>
                  <a:pt x="7" y="99"/>
                </a:cubicBezTo>
                <a:cubicBezTo>
                  <a:pt x="7" y="99"/>
                  <a:pt x="7" y="99"/>
                  <a:pt x="6" y="98"/>
                </a:cubicBezTo>
                <a:close/>
                <a:moveTo>
                  <a:pt x="16" y="118"/>
                </a:moveTo>
                <a:cubicBezTo>
                  <a:pt x="20" y="127"/>
                  <a:pt x="30" y="134"/>
                  <a:pt x="40" y="130"/>
                </a:cubicBezTo>
                <a:cubicBezTo>
                  <a:pt x="41" y="129"/>
                  <a:pt x="41" y="129"/>
                  <a:pt x="42" y="128"/>
                </a:cubicBezTo>
                <a:cubicBezTo>
                  <a:pt x="45" y="120"/>
                  <a:pt x="43" y="111"/>
                  <a:pt x="38" y="104"/>
                </a:cubicBezTo>
                <a:cubicBezTo>
                  <a:pt x="37" y="111"/>
                  <a:pt x="33" y="117"/>
                  <a:pt x="39" y="125"/>
                </a:cubicBezTo>
                <a:cubicBezTo>
                  <a:pt x="40" y="126"/>
                  <a:pt x="38" y="128"/>
                  <a:pt x="37" y="127"/>
                </a:cubicBezTo>
                <a:cubicBezTo>
                  <a:pt x="29" y="120"/>
                  <a:pt x="24" y="122"/>
                  <a:pt x="17" y="119"/>
                </a:cubicBezTo>
                <a:cubicBezTo>
                  <a:pt x="16" y="119"/>
                  <a:pt x="16" y="118"/>
                  <a:pt x="16" y="118"/>
                </a:cubicBezTo>
                <a:close/>
                <a:moveTo>
                  <a:pt x="30" y="136"/>
                </a:moveTo>
                <a:cubicBezTo>
                  <a:pt x="32" y="139"/>
                  <a:pt x="34" y="141"/>
                  <a:pt x="37" y="142"/>
                </a:cubicBezTo>
                <a:cubicBezTo>
                  <a:pt x="42" y="146"/>
                  <a:pt x="49" y="145"/>
                  <a:pt x="54" y="141"/>
                </a:cubicBezTo>
                <a:cubicBezTo>
                  <a:pt x="55" y="141"/>
                  <a:pt x="55" y="141"/>
                  <a:pt x="56" y="140"/>
                </a:cubicBezTo>
                <a:cubicBezTo>
                  <a:pt x="57" y="134"/>
                  <a:pt x="57" y="128"/>
                  <a:pt x="53" y="123"/>
                </a:cubicBezTo>
                <a:cubicBezTo>
                  <a:pt x="52" y="121"/>
                  <a:pt x="50" y="120"/>
                  <a:pt x="49" y="118"/>
                </a:cubicBezTo>
                <a:cubicBezTo>
                  <a:pt x="49" y="120"/>
                  <a:pt x="49" y="126"/>
                  <a:pt x="49" y="127"/>
                </a:cubicBezTo>
                <a:cubicBezTo>
                  <a:pt x="49" y="132"/>
                  <a:pt x="50" y="135"/>
                  <a:pt x="53" y="137"/>
                </a:cubicBezTo>
                <a:cubicBezTo>
                  <a:pt x="54" y="138"/>
                  <a:pt x="52" y="140"/>
                  <a:pt x="51" y="140"/>
                </a:cubicBezTo>
                <a:cubicBezTo>
                  <a:pt x="47" y="137"/>
                  <a:pt x="45" y="137"/>
                  <a:pt x="40" y="138"/>
                </a:cubicBezTo>
                <a:cubicBezTo>
                  <a:pt x="37" y="137"/>
                  <a:pt x="34" y="137"/>
                  <a:pt x="31" y="137"/>
                </a:cubicBezTo>
                <a:cubicBezTo>
                  <a:pt x="31" y="137"/>
                  <a:pt x="30" y="137"/>
                  <a:pt x="30" y="136"/>
                </a:cubicBezTo>
                <a:close/>
                <a:moveTo>
                  <a:pt x="10" y="12"/>
                </a:moveTo>
                <a:cubicBezTo>
                  <a:pt x="6" y="21"/>
                  <a:pt x="6" y="32"/>
                  <a:pt x="15" y="38"/>
                </a:cubicBezTo>
                <a:cubicBezTo>
                  <a:pt x="16" y="38"/>
                  <a:pt x="16" y="38"/>
                  <a:pt x="17" y="38"/>
                </a:cubicBezTo>
                <a:cubicBezTo>
                  <a:pt x="27" y="37"/>
                  <a:pt x="32" y="30"/>
                  <a:pt x="35" y="21"/>
                </a:cubicBezTo>
                <a:cubicBezTo>
                  <a:pt x="29" y="26"/>
                  <a:pt x="22" y="25"/>
                  <a:pt x="18" y="35"/>
                </a:cubicBezTo>
                <a:cubicBezTo>
                  <a:pt x="18" y="36"/>
                  <a:pt x="16" y="35"/>
                  <a:pt x="16" y="34"/>
                </a:cubicBezTo>
                <a:cubicBezTo>
                  <a:pt x="17" y="23"/>
                  <a:pt x="11" y="20"/>
                  <a:pt x="10" y="12"/>
                </a:cubicBezTo>
                <a:close/>
                <a:moveTo>
                  <a:pt x="20" y="23"/>
                </a:moveTo>
                <a:cubicBezTo>
                  <a:pt x="25" y="21"/>
                  <a:pt x="28" y="16"/>
                  <a:pt x="28" y="10"/>
                </a:cubicBezTo>
                <a:cubicBezTo>
                  <a:pt x="29" y="7"/>
                  <a:pt x="29" y="4"/>
                  <a:pt x="29" y="0"/>
                </a:cubicBezTo>
                <a:cubicBezTo>
                  <a:pt x="25" y="5"/>
                  <a:pt x="20" y="9"/>
                  <a:pt x="19" y="15"/>
                </a:cubicBezTo>
                <a:cubicBezTo>
                  <a:pt x="18" y="18"/>
                  <a:pt x="19" y="21"/>
                  <a:pt x="20" y="23"/>
                </a:cubicBezTo>
                <a:close/>
                <a:moveTo>
                  <a:pt x="45" y="150"/>
                </a:moveTo>
                <a:cubicBezTo>
                  <a:pt x="52" y="156"/>
                  <a:pt x="63" y="158"/>
                  <a:pt x="70" y="151"/>
                </a:cubicBezTo>
                <a:cubicBezTo>
                  <a:pt x="71" y="151"/>
                  <a:pt x="71" y="151"/>
                  <a:pt x="71" y="149"/>
                </a:cubicBezTo>
                <a:cubicBezTo>
                  <a:pt x="73" y="141"/>
                  <a:pt x="68" y="133"/>
                  <a:pt x="61" y="129"/>
                </a:cubicBezTo>
                <a:cubicBezTo>
                  <a:pt x="63" y="135"/>
                  <a:pt x="60" y="142"/>
                  <a:pt x="68" y="147"/>
                </a:cubicBezTo>
                <a:cubicBezTo>
                  <a:pt x="69" y="148"/>
                  <a:pt x="68" y="150"/>
                  <a:pt x="67" y="150"/>
                </a:cubicBezTo>
                <a:cubicBezTo>
                  <a:pt x="57" y="146"/>
                  <a:pt x="53" y="150"/>
                  <a:pt x="45" y="15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a:defRPr/>
            </a:pPr>
            <a:endParaRPr lang="zh-CN" altLang="en-US" dirty="0">
              <a:solidFill>
                <a:prstClr val="black"/>
              </a:solidFill>
              <a:latin typeface="Roboto Regular"/>
              <a:ea typeface="思源黑体 CN Regular"/>
            </a:endParaRPr>
          </a:p>
        </p:txBody>
      </p:sp>
      <p:sp>
        <p:nvSpPr>
          <p:cNvPr id="22" name="Circle: Hollow 21">
            <a:extLst>
              <a:ext uri="{FF2B5EF4-FFF2-40B4-BE49-F238E27FC236}">
                <a16:creationId xmlns:a16="http://schemas.microsoft.com/office/drawing/2014/main" xmlns="" id="{4B32BBE8-10AB-470C-8D87-CE6C8E8CB4D2}"/>
              </a:ext>
            </a:extLst>
          </p:cNvPr>
          <p:cNvSpPr/>
          <p:nvPr/>
        </p:nvSpPr>
        <p:spPr>
          <a:xfrm>
            <a:off x="3618044" y="3047888"/>
            <a:ext cx="381112" cy="38111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23" name="Circle: Hollow 22">
            <a:extLst>
              <a:ext uri="{FF2B5EF4-FFF2-40B4-BE49-F238E27FC236}">
                <a16:creationId xmlns:a16="http://schemas.microsoft.com/office/drawing/2014/main" xmlns="" id="{DBB58B2B-9BDA-4E6B-BFBD-F45241D3A762}"/>
              </a:ext>
            </a:extLst>
          </p:cNvPr>
          <p:cNvSpPr/>
          <p:nvPr>
            <p:custDataLst>
              <p:tags r:id="rId3"/>
            </p:custDataLst>
          </p:nvPr>
        </p:nvSpPr>
        <p:spPr>
          <a:xfrm>
            <a:off x="7506489" y="3047888"/>
            <a:ext cx="381112" cy="38111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24" name="Circle: Hollow 23">
            <a:extLst>
              <a:ext uri="{FF2B5EF4-FFF2-40B4-BE49-F238E27FC236}">
                <a16:creationId xmlns:a16="http://schemas.microsoft.com/office/drawing/2014/main" xmlns="" id="{6F6F2AEC-43B0-4AC8-AB4E-A805FFDA353E}"/>
              </a:ext>
            </a:extLst>
          </p:cNvPr>
          <p:cNvSpPr/>
          <p:nvPr>
            <p:custDataLst>
              <p:tags r:id="rId4"/>
            </p:custDataLst>
          </p:nvPr>
        </p:nvSpPr>
        <p:spPr>
          <a:xfrm>
            <a:off x="11095685" y="3047888"/>
            <a:ext cx="381112" cy="381112"/>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1291072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xmlns="" id="{C903F683-49ED-4B26-ABA7-394F4F5DAEA1}"/>
              </a:ext>
            </a:extLst>
          </p:cNvPr>
          <p:cNvGraphicFramePr>
            <a:graphicFrameLocks noChangeAspect="1"/>
          </p:cNvGraphicFramePr>
          <p:nvPr>
            <p:custDataLst>
              <p:tags r:id="rId2"/>
            </p:custDataLst>
            <p:extLst>
              <p:ext uri="{D42A27DB-BD31-4B8C-83A1-F6EECF244321}">
                <p14:modId xmlns:p14="http://schemas.microsoft.com/office/powerpoint/2010/main" val="19695485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7651" name="think-cell Slide" r:id="rId4" imgW="395" imgH="394" progId="TCLayout.ActiveDocument.1">
                  <p:embed/>
                </p:oleObj>
              </mc:Choice>
              <mc:Fallback>
                <p:oleObj name="think-cell Slide" r:id="rId4" imgW="395" imgH="39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1" name="Picture 20">
            <a:extLst>
              <a:ext uri="{FF2B5EF4-FFF2-40B4-BE49-F238E27FC236}">
                <a16:creationId xmlns:a16="http://schemas.microsoft.com/office/drawing/2014/main" xmlns="" id="{6D15AFA8-9FF2-440A-A1CE-4A474F6F7D1A}"/>
              </a:ext>
            </a:extLst>
          </p:cNvPr>
          <p:cNvPicPr>
            <a:picLocks noChangeAspect="1"/>
          </p:cNvPicPr>
          <p:nvPr/>
        </p:nvPicPr>
        <p:blipFill rotWithShape="1">
          <a:blip r:embed="rId6" cstate="print">
            <a:extLst>
              <a:ext uri="{28A0092B-C50C-407E-A947-70E740481C1C}">
                <a14:useLocalDpi xmlns:a14="http://schemas.microsoft.com/office/drawing/2010/main" val="0"/>
              </a:ext>
              <a:ext uri="{837473B0-CC2E-450A-ABE3-18F120FF3D39}">
                <a1611:picAttrSrcUrl xmlns:a1611="http://schemas.microsoft.com/office/drawing/2016/11/main" xmlns="" r:id="rId7"/>
              </a:ext>
            </a:extLst>
          </a:blip>
          <a:srcRect r="22199"/>
          <a:stretch/>
        </p:blipFill>
        <p:spPr>
          <a:xfrm>
            <a:off x="4328373" y="1657175"/>
            <a:ext cx="1469758" cy="1258921"/>
          </a:xfrm>
          <a:prstGeom prst="ellipse">
            <a:avLst/>
          </a:prstGeom>
        </p:spPr>
      </p:pic>
      <p:pic>
        <p:nvPicPr>
          <p:cNvPr id="19" name="Picture 18">
            <a:extLst>
              <a:ext uri="{FF2B5EF4-FFF2-40B4-BE49-F238E27FC236}">
                <a16:creationId xmlns:a16="http://schemas.microsoft.com/office/drawing/2014/main" xmlns="" id="{D9462E9F-3B1E-4E7E-ABD0-2B460FBD17FD}"/>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3438" b="52969" l="26563" r="67917">
                        <a14:foregroundMark x1="44740" y1="19141" x2="44740" y2="19141"/>
                        <a14:foregroundMark x1="44740" y1="18125" x2="44740" y2="18125"/>
                        <a14:foregroundMark x1="44583" y1="18125" x2="44583" y2="18125"/>
                        <a14:foregroundMark x1="56042" y1="27656" x2="56042" y2="27656"/>
                        <a14:foregroundMark x1="56042" y1="28672" x2="56042" y2="28672"/>
                        <a14:foregroundMark x1="50469" y1="39531" x2="50469" y2="39531"/>
                        <a14:foregroundMark x1="44219" y1="42109" x2="44219" y2="42109"/>
                        <a14:foregroundMark x1="40208" y1="41094" x2="40208" y2="41094"/>
                        <a14:foregroundMark x1="39167" y1="38828" x2="39167" y2="38828"/>
                        <a14:foregroundMark x1="37188" y1="37813" x2="37188" y2="37813"/>
                        <a14:foregroundMark x1="35833" y1="42813" x2="35833" y2="42813"/>
                        <a14:foregroundMark x1="37188" y1="45078" x2="37188" y2="45078"/>
                        <a14:foregroundMark x1="40729" y1="45859" x2="40729" y2="45859"/>
                        <a14:foregroundMark x1="50833" y1="47422" x2="50833" y2="47422"/>
                        <a14:foregroundMark x1="54531" y1="47656" x2="54531" y2="47656"/>
                        <a14:foregroundMark x1="61406" y1="46406" x2="51563" y2="47344"/>
                        <a14:foregroundMark x1="51563" y1="47344" x2="38854" y2="38828"/>
                        <a14:foregroundMark x1="61406" y1="44141" x2="43646" y2="34922"/>
                        <a14:foregroundMark x1="43646" y1="34922" x2="40885" y2="34766"/>
                        <a14:foregroundMark x1="58542" y1="44844" x2="40365" y2="42109"/>
                        <a14:foregroundMark x1="56875" y1="48672" x2="49271" y2="48516"/>
                        <a14:foregroundMark x1="49271" y1="48516" x2="35938" y2="41563"/>
                        <a14:foregroundMark x1="35938" y1="41563" x2="35833" y2="41328"/>
                        <a14:foregroundMark x1="63438" y1="45078" x2="47031" y2="48438"/>
                        <a14:foregroundMark x1="47031" y1="48438" x2="34635" y2="44609"/>
                        <a14:foregroundMark x1="54688" y1="33984" x2="46250" y2="40859"/>
                        <a14:foregroundMark x1="54323" y1="36797" x2="48542" y2="41563"/>
                        <a14:foregroundMark x1="48542" y1="41563" x2="48438" y2="41563"/>
                        <a14:foregroundMark x1="62760" y1="47422" x2="46042" y2="51172"/>
                        <a14:foregroundMark x1="46042" y1="51172" x2="37865" y2="48438"/>
                        <a14:foregroundMark x1="62448" y1="49141" x2="47292" y2="49766"/>
                        <a14:foregroundMark x1="47292" y1="49766" x2="30938" y2="43828"/>
                        <a14:foregroundMark x1="64635" y1="52969" x2="26563" y2="47891"/>
                        <a14:foregroundMark x1="53333" y1="6250" x2="47969" y2="5938"/>
                        <a14:foregroundMark x1="53177" y1="3438" x2="49948" y2="3438"/>
                        <a14:backgroundMark x1="36510" y1="19844" x2="36510" y2="19844"/>
                        <a14:backgroundMark x1="34323" y1="18125" x2="34323" y2="21406"/>
                        <a14:backgroundMark x1="66458" y1="13516" x2="68646" y2="28203"/>
                      </a14:backgroundRemoval>
                    </a14:imgEffect>
                  </a14:imgLayer>
                </a14:imgProps>
              </a:ext>
              <a:ext uri="{28A0092B-C50C-407E-A947-70E740481C1C}">
                <a14:useLocalDpi xmlns:a14="http://schemas.microsoft.com/office/drawing/2010/main" val="0"/>
              </a:ext>
              <a:ext uri="{837473B0-CC2E-450A-ABE3-18F120FF3D39}">
                <a1611:picAttrSrcUrl xmlns:a1611="http://schemas.microsoft.com/office/drawing/2016/11/main" xmlns="" r:id="rId10"/>
              </a:ext>
            </a:extLst>
          </a:blip>
          <a:srcRect l="27964" t="2468" r="27631" b="45889"/>
          <a:stretch/>
        </p:blipFill>
        <p:spPr>
          <a:xfrm>
            <a:off x="8406294" y="1787646"/>
            <a:ext cx="1410377" cy="1128450"/>
          </a:xfrm>
          <a:prstGeom prst="ellipse">
            <a:avLst/>
          </a:prstGeom>
        </p:spPr>
      </p:pic>
      <p:pic>
        <p:nvPicPr>
          <p:cNvPr id="5" name="Picture 4">
            <a:extLst>
              <a:ext uri="{FF2B5EF4-FFF2-40B4-BE49-F238E27FC236}">
                <a16:creationId xmlns:a16="http://schemas.microsoft.com/office/drawing/2014/main" xmlns="" id="{216A9DAE-6504-454C-91C6-17095A540331}"/>
              </a:ext>
            </a:extLst>
          </p:cNvPr>
          <p:cNvPicPr>
            <a:picLocks noChangeAspect="1"/>
          </p:cNvPicPr>
          <p:nvPr/>
        </p:nvPicPr>
        <p:blipFill>
          <a:blip r:embed="rId11" cstate="print">
            <a:extLst>
              <a:ext uri="{28A0092B-C50C-407E-A947-70E740481C1C}">
                <a14:useLocalDpi xmlns:a14="http://schemas.microsoft.com/office/drawing/2010/main" val="0"/>
              </a:ext>
              <a:ext uri="{837473B0-CC2E-450A-ABE3-18F120FF3D39}">
                <a1611:picAttrSrcUrl xmlns:a1611="http://schemas.microsoft.com/office/drawing/2016/11/main" xmlns="" r:id="rId12"/>
              </a:ext>
            </a:extLst>
          </a:blip>
          <a:stretch>
            <a:fillRect/>
          </a:stretch>
        </p:blipFill>
        <p:spPr>
          <a:xfrm>
            <a:off x="648196" y="1707411"/>
            <a:ext cx="1346495" cy="1208686"/>
          </a:xfrm>
          <a:prstGeom prst="ellipse">
            <a:avLst/>
          </a:prstGeom>
        </p:spPr>
      </p:pic>
      <p:sp>
        <p:nvSpPr>
          <p:cNvPr id="6" name="Text Placeholder 5">
            <a:extLst>
              <a:ext uri="{FF2B5EF4-FFF2-40B4-BE49-F238E27FC236}">
                <a16:creationId xmlns:a16="http://schemas.microsoft.com/office/drawing/2014/main" xmlns="" id="{F392B9AA-2011-462A-92E6-AC6EE021CEA9}"/>
              </a:ext>
            </a:extLst>
          </p:cNvPr>
          <p:cNvSpPr>
            <a:spLocks noGrp="1"/>
          </p:cNvSpPr>
          <p:nvPr>
            <p:ph type="body" sz="quarter" idx="12"/>
          </p:nvPr>
        </p:nvSpPr>
        <p:spPr/>
        <p:txBody>
          <a:bodyPr/>
          <a:lstStyle/>
          <a:p>
            <a:r>
              <a:rPr lang="zh-CN" altLang="en-US" dirty="0"/>
              <a:t>人物介绍</a:t>
            </a:r>
            <a:r>
              <a:rPr lang="en-US" altLang="zh-CN" dirty="0"/>
              <a:t>-TEAM</a:t>
            </a:r>
            <a:endParaRPr lang="de-DE" altLang="zh-CN" dirty="0"/>
          </a:p>
          <a:p>
            <a:endParaRPr lang="de-DE" dirty="0"/>
          </a:p>
        </p:txBody>
      </p:sp>
      <p:sp>
        <p:nvSpPr>
          <p:cNvPr id="2" name="空心弧 1">
            <a:extLst>
              <a:ext uri="{FF2B5EF4-FFF2-40B4-BE49-F238E27FC236}">
                <a16:creationId xmlns:a16="http://schemas.microsoft.com/office/drawing/2014/main" xmlns="" id="{68FD2C86-CE2C-4495-A248-4DBADF619AB8}"/>
              </a:ext>
            </a:extLst>
          </p:cNvPr>
          <p:cNvSpPr/>
          <p:nvPr/>
        </p:nvSpPr>
        <p:spPr>
          <a:xfrm rot="10800000">
            <a:off x="704490" y="1822561"/>
            <a:ext cx="1205584" cy="1205584"/>
          </a:xfrm>
          <a:prstGeom prst="blockArc">
            <a:avLst>
              <a:gd name="adj1" fmla="val 10687472"/>
              <a:gd name="adj2" fmla="val 2447597"/>
              <a:gd name="adj3" fmla="val 8725"/>
            </a:avLst>
          </a:prstGeom>
          <a:gradFill flip="none" rotWithShape="1">
            <a:gsLst>
              <a:gs pos="0">
                <a:schemeClr val="accent1">
                  <a:alpha val="0"/>
                </a:schemeClr>
              </a:gs>
              <a:gs pos="100000">
                <a:schemeClr val="accent5"/>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92000" rtlCol="0" anchor="ctr" anchorCtr="0"/>
          <a:lstStyle/>
          <a:p>
            <a:endParaRPr lang="zh-CN" altLang="en-US">
              <a:solidFill>
                <a:schemeClr val="tx1"/>
              </a:solidFill>
              <a:latin typeface="+mj-ea"/>
              <a:ea typeface="+mj-ea"/>
            </a:endParaRPr>
          </a:p>
        </p:txBody>
      </p:sp>
      <p:sp>
        <p:nvSpPr>
          <p:cNvPr id="10" name="Textframe 253">
            <a:extLst>
              <a:ext uri="{FF2B5EF4-FFF2-40B4-BE49-F238E27FC236}">
                <a16:creationId xmlns:a16="http://schemas.microsoft.com/office/drawing/2014/main" xmlns="" id="{62896D0B-6394-4449-B31A-BF1905358DAD}"/>
              </a:ext>
            </a:extLst>
          </p:cNvPr>
          <p:cNvSpPr txBox="1"/>
          <p:nvPr/>
        </p:nvSpPr>
        <p:spPr>
          <a:xfrm>
            <a:off x="2079310" y="2249806"/>
            <a:ext cx="1005633" cy="215784"/>
          </a:xfrm>
          <a:prstGeom prst="rect">
            <a:avLst/>
          </a:prstGeom>
          <a:noFill/>
          <a:ln w="9525">
            <a:noFill/>
          </a:ln>
        </p:spPr>
        <p:txBody>
          <a:bodyPr vert="horz" wrap="square" lIns="0" tIns="0" rIns="0" bIns="0" rtlCol="0">
            <a:spAutoFit/>
          </a:bodyPr>
          <a:lstStyle/>
          <a:p>
            <a:pPr fontAlgn="base">
              <a:lnSpc>
                <a:spcPct val="85000"/>
              </a:lnSpc>
              <a:spcAft>
                <a:spcPts val="600"/>
              </a:spcAft>
              <a:buClr>
                <a:srgbClr val="51A7DD"/>
              </a:buClr>
              <a:buSzPct val="70000"/>
            </a:pPr>
            <a:r>
              <a:rPr lang="zh-CN" altLang="en-US" sz="1600" b="1" dirty="0">
                <a:solidFill>
                  <a:schemeClr val="accent4"/>
                </a:solidFill>
                <a:latin typeface="+mn-ea"/>
                <a:cs typeface="Arial Narrow" pitchFamily="34" charset="0"/>
              </a:rPr>
              <a:t>姓名</a:t>
            </a:r>
          </a:p>
        </p:txBody>
      </p:sp>
      <p:sp>
        <p:nvSpPr>
          <p:cNvPr id="11" name="Textframe 253">
            <a:extLst>
              <a:ext uri="{FF2B5EF4-FFF2-40B4-BE49-F238E27FC236}">
                <a16:creationId xmlns:a16="http://schemas.microsoft.com/office/drawing/2014/main" xmlns="" id="{572E215F-4D79-462F-8449-D407CD9E5EEA}"/>
              </a:ext>
            </a:extLst>
          </p:cNvPr>
          <p:cNvSpPr txBox="1"/>
          <p:nvPr/>
        </p:nvSpPr>
        <p:spPr>
          <a:xfrm>
            <a:off x="2079309" y="2700313"/>
            <a:ext cx="1005633" cy="215784"/>
          </a:xfrm>
          <a:prstGeom prst="rect">
            <a:avLst/>
          </a:prstGeom>
          <a:noFill/>
          <a:ln w="9525">
            <a:noFill/>
          </a:ln>
        </p:spPr>
        <p:txBody>
          <a:bodyPr vert="horz" wrap="square" lIns="0" tIns="0" rIns="0" bIns="0" rtlCol="0">
            <a:spAutoFit/>
          </a:bodyPr>
          <a:lstStyle/>
          <a:p>
            <a:pPr fontAlgn="base">
              <a:lnSpc>
                <a:spcPct val="85000"/>
              </a:lnSpc>
              <a:spcAft>
                <a:spcPts val="600"/>
              </a:spcAft>
              <a:buClr>
                <a:srgbClr val="51A7DD"/>
              </a:buClr>
              <a:buSzPct val="70000"/>
            </a:pPr>
            <a:r>
              <a:rPr lang="zh-CN" altLang="en-US" sz="1600" dirty="0">
                <a:solidFill>
                  <a:schemeClr val="accent3"/>
                </a:solidFill>
                <a:latin typeface="+mn-ea"/>
                <a:cs typeface="Arial Narrow" pitchFamily="34" charset="0"/>
              </a:rPr>
              <a:t>职位</a:t>
            </a:r>
          </a:p>
        </p:txBody>
      </p:sp>
      <p:cxnSp>
        <p:nvCxnSpPr>
          <p:cNvPr id="12" name="Straight Connector 18">
            <a:extLst>
              <a:ext uri="{FF2B5EF4-FFF2-40B4-BE49-F238E27FC236}">
                <a16:creationId xmlns:a16="http://schemas.microsoft.com/office/drawing/2014/main" xmlns="" id="{77EA0F5C-1887-4BF8-ACCA-36FA7AB605A1}"/>
              </a:ext>
            </a:extLst>
          </p:cNvPr>
          <p:cNvCxnSpPr>
            <a:cxnSpLocks/>
          </p:cNvCxnSpPr>
          <p:nvPr/>
        </p:nvCxnSpPr>
        <p:spPr>
          <a:xfrm>
            <a:off x="2079309" y="2571170"/>
            <a:ext cx="1730691" cy="0"/>
          </a:xfrm>
          <a:prstGeom prst="line">
            <a:avLst/>
          </a:prstGeom>
          <a:ln w="28575">
            <a:gradFill>
              <a:gsLst>
                <a:gs pos="0">
                  <a:schemeClr val="accent5"/>
                </a:gs>
                <a:gs pos="100000">
                  <a:schemeClr val="accent1">
                    <a:alpha val="0"/>
                  </a:schemeClr>
                </a:gs>
              </a:gsLst>
              <a:lin ang="0" scaled="0"/>
            </a:gradFill>
            <a:tailEnd type="none"/>
          </a:ln>
        </p:spPr>
        <p:style>
          <a:lnRef idx="1">
            <a:schemeClr val="accent1"/>
          </a:lnRef>
          <a:fillRef idx="0">
            <a:schemeClr val="accent1"/>
          </a:fillRef>
          <a:effectRef idx="0">
            <a:schemeClr val="accent1"/>
          </a:effectRef>
          <a:fontRef idx="minor">
            <a:schemeClr val="tx1"/>
          </a:fontRef>
        </p:style>
      </p:cxnSp>
      <p:sp>
        <p:nvSpPr>
          <p:cNvPr id="14" name="TextBox 14">
            <a:extLst>
              <a:ext uri="{FF2B5EF4-FFF2-40B4-BE49-F238E27FC236}">
                <a16:creationId xmlns:a16="http://schemas.microsoft.com/office/drawing/2014/main" xmlns="" id="{99466E48-338B-4229-B6F0-0E79E9A3463A}"/>
              </a:ext>
            </a:extLst>
          </p:cNvPr>
          <p:cNvSpPr txBox="1">
            <a:spLocks/>
          </p:cNvSpPr>
          <p:nvPr/>
        </p:nvSpPr>
        <p:spPr>
          <a:xfrm>
            <a:off x="704490" y="3191181"/>
            <a:ext cx="2841349" cy="270459"/>
          </a:xfrm>
          <a:prstGeom prst="rect">
            <a:avLst/>
          </a:prstGeom>
          <a:noFill/>
          <a:ln w="9525">
            <a:noFill/>
          </a:ln>
        </p:spPr>
        <p:txBody>
          <a:bodyPr vert="horz" wrap="square" lIns="0" tIns="0" rIns="0" bIns="0" rtlCol="0" anchor="ctr" anchorCtr="0">
            <a:spAutoFit/>
          </a:bodyPr>
          <a:lstStyle/>
          <a:p>
            <a:pPr marL="216000" lvl="1" indent="-216000" fontAlgn="base">
              <a:lnSpc>
                <a:spcPct val="120000"/>
              </a:lnSpc>
              <a:spcAft>
                <a:spcPct val="0"/>
              </a:spcAft>
              <a:buSzPct val="100000"/>
              <a:buFont typeface="Arial" panose="020B0604020202020204" pitchFamily="34" charset="0"/>
              <a:buChar char="•"/>
            </a:pPr>
            <a:r>
              <a:rPr lang="zh-CN" altLang="en-US" sz="1600" dirty="0">
                <a:solidFill>
                  <a:srgbClr val="646464"/>
                </a:solidFill>
                <a:latin typeface="+mn-ea"/>
                <a:cs typeface="Arial Narrow" pitchFamily="34" charset="0"/>
              </a:rPr>
              <a:t>项目经验</a:t>
            </a:r>
            <a:endParaRPr lang="en-US" altLang="zh-CN" sz="1600" dirty="0">
              <a:solidFill>
                <a:srgbClr val="646464"/>
              </a:solidFill>
              <a:latin typeface="+mn-ea"/>
              <a:cs typeface="Arial Narrow" pitchFamily="34" charset="0"/>
            </a:endParaRPr>
          </a:p>
        </p:txBody>
      </p:sp>
      <p:cxnSp>
        <p:nvCxnSpPr>
          <p:cNvPr id="30" name="直接连接符 29">
            <a:extLst>
              <a:ext uri="{FF2B5EF4-FFF2-40B4-BE49-F238E27FC236}">
                <a16:creationId xmlns:a16="http://schemas.microsoft.com/office/drawing/2014/main" xmlns="" id="{BA2E25FB-3290-4DA8-942D-A366221F2E35}"/>
              </a:ext>
            </a:extLst>
          </p:cNvPr>
          <p:cNvCxnSpPr>
            <a:cxnSpLocks/>
          </p:cNvCxnSpPr>
          <p:nvPr/>
        </p:nvCxnSpPr>
        <p:spPr>
          <a:xfrm>
            <a:off x="4087807" y="3429000"/>
            <a:ext cx="0" cy="268169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220D4DBC-5B91-4525-A498-963D27DD5E2C}"/>
              </a:ext>
            </a:extLst>
          </p:cNvPr>
          <p:cNvCxnSpPr>
            <a:cxnSpLocks/>
          </p:cNvCxnSpPr>
          <p:nvPr/>
        </p:nvCxnSpPr>
        <p:spPr>
          <a:xfrm>
            <a:off x="8088570" y="3429000"/>
            <a:ext cx="0" cy="268169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5" name="空心弧 1">
            <a:extLst>
              <a:ext uri="{FF2B5EF4-FFF2-40B4-BE49-F238E27FC236}">
                <a16:creationId xmlns:a16="http://schemas.microsoft.com/office/drawing/2014/main" xmlns="" id="{F113B50A-0D3F-4D0D-B2DE-BAA97F1A559A}"/>
              </a:ext>
            </a:extLst>
          </p:cNvPr>
          <p:cNvSpPr/>
          <p:nvPr/>
        </p:nvSpPr>
        <p:spPr>
          <a:xfrm rot="10800000">
            <a:off x="4441091" y="1822561"/>
            <a:ext cx="1205584" cy="1205584"/>
          </a:xfrm>
          <a:prstGeom prst="blockArc">
            <a:avLst>
              <a:gd name="adj1" fmla="val 10687472"/>
              <a:gd name="adj2" fmla="val 2447597"/>
              <a:gd name="adj3" fmla="val 8725"/>
            </a:avLst>
          </a:prstGeom>
          <a:gradFill flip="none" rotWithShape="1">
            <a:gsLst>
              <a:gs pos="0">
                <a:schemeClr val="accent1">
                  <a:alpha val="0"/>
                </a:schemeClr>
              </a:gs>
              <a:gs pos="100000">
                <a:schemeClr val="accent5"/>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92000" rtlCol="0" anchor="ctr" anchorCtr="0"/>
          <a:lstStyle/>
          <a:p>
            <a:endParaRPr lang="zh-CN" altLang="en-US">
              <a:solidFill>
                <a:schemeClr val="tx1"/>
              </a:solidFill>
              <a:latin typeface="+mj-ea"/>
              <a:ea typeface="+mj-ea"/>
            </a:endParaRPr>
          </a:p>
        </p:txBody>
      </p:sp>
      <p:sp>
        <p:nvSpPr>
          <p:cNvPr id="37" name="Textframe 253">
            <a:extLst>
              <a:ext uri="{FF2B5EF4-FFF2-40B4-BE49-F238E27FC236}">
                <a16:creationId xmlns:a16="http://schemas.microsoft.com/office/drawing/2014/main" xmlns="" id="{13529786-4BDE-46A3-9A2E-F1EABE7463AE}"/>
              </a:ext>
            </a:extLst>
          </p:cNvPr>
          <p:cNvSpPr txBox="1"/>
          <p:nvPr/>
        </p:nvSpPr>
        <p:spPr>
          <a:xfrm>
            <a:off x="5815911" y="2249806"/>
            <a:ext cx="1005633" cy="215784"/>
          </a:xfrm>
          <a:prstGeom prst="rect">
            <a:avLst/>
          </a:prstGeom>
          <a:noFill/>
          <a:ln w="9525">
            <a:noFill/>
          </a:ln>
        </p:spPr>
        <p:txBody>
          <a:bodyPr vert="horz" wrap="square" lIns="0" tIns="0" rIns="0" bIns="0" rtlCol="0">
            <a:spAutoFit/>
          </a:bodyPr>
          <a:lstStyle/>
          <a:p>
            <a:pPr fontAlgn="base">
              <a:lnSpc>
                <a:spcPct val="85000"/>
              </a:lnSpc>
              <a:spcAft>
                <a:spcPts val="600"/>
              </a:spcAft>
              <a:buClr>
                <a:srgbClr val="51A7DD"/>
              </a:buClr>
              <a:buSzPct val="70000"/>
            </a:pPr>
            <a:r>
              <a:rPr lang="zh-CN" altLang="en-US" sz="1600" b="1" dirty="0">
                <a:solidFill>
                  <a:schemeClr val="accent4"/>
                </a:solidFill>
                <a:latin typeface="+mn-ea"/>
                <a:cs typeface="Arial Narrow" pitchFamily="34" charset="0"/>
              </a:rPr>
              <a:t>姓名</a:t>
            </a:r>
          </a:p>
        </p:txBody>
      </p:sp>
      <p:sp>
        <p:nvSpPr>
          <p:cNvPr id="38" name="Textframe 253">
            <a:extLst>
              <a:ext uri="{FF2B5EF4-FFF2-40B4-BE49-F238E27FC236}">
                <a16:creationId xmlns:a16="http://schemas.microsoft.com/office/drawing/2014/main" xmlns="" id="{3352FAC2-0239-4CEF-88E2-0ECC7FE79C53}"/>
              </a:ext>
            </a:extLst>
          </p:cNvPr>
          <p:cNvSpPr txBox="1"/>
          <p:nvPr/>
        </p:nvSpPr>
        <p:spPr>
          <a:xfrm>
            <a:off x="5815910" y="2700313"/>
            <a:ext cx="1005633" cy="215784"/>
          </a:xfrm>
          <a:prstGeom prst="rect">
            <a:avLst/>
          </a:prstGeom>
          <a:noFill/>
          <a:ln w="9525">
            <a:noFill/>
          </a:ln>
        </p:spPr>
        <p:txBody>
          <a:bodyPr vert="horz" wrap="square" lIns="0" tIns="0" rIns="0" bIns="0" rtlCol="0">
            <a:spAutoFit/>
          </a:bodyPr>
          <a:lstStyle/>
          <a:p>
            <a:pPr fontAlgn="base">
              <a:lnSpc>
                <a:spcPct val="85000"/>
              </a:lnSpc>
              <a:spcAft>
                <a:spcPts val="600"/>
              </a:spcAft>
              <a:buClr>
                <a:srgbClr val="51A7DD"/>
              </a:buClr>
              <a:buSzPct val="70000"/>
            </a:pPr>
            <a:r>
              <a:rPr lang="zh-CN" altLang="en-US" sz="1600" dirty="0">
                <a:solidFill>
                  <a:schemeClr val="accent3"/>
                </a:solidFill>
                <a:latin typeface="+mn-ea"/>
                <a:cs typeface="Arial Narrow" pitchFamily="34" charset="0"/>
              </a:rPr>
              <a:t>职位</a:t>
            </a:r>
          </a:p>
        </p:txBody>
      </p:sp>
      <p:cxnSp>
        <p:nvCxnSpPr>
          <p:cNvPr id="39" name="Straight Connector 18">
            <a:extLst>
              <a:ext uri="{FF2B5EF4-FFF2-40B4-BE49-F238E27FC236}">
                <a16:creationId xmlns:a16="http://schemas.microsoft.com/office/drawing/2014/main" xmlns="" id="{2DFE28BE-5E73-44A3-B296-8763055A5628}"/>
              </a:ext>
            </a:extLst>
          </p:cNvPr>
          <p:cNvCxnSpPr>
            <a:cxnSpLocks/>
          </p:cNvCxnSpPr>
          <p:nvPr/>
        </p:nvCxnSpPr>
        <p:spPr>
          <a:xfrm>
            <a:off x="5815910" y="2571170"/>
            <a:ext cx="1730691" cy="0"/>
          </a:xfrm>
          <a:prstGeom prst="line">
            <a:avLst/>
          </a:prstGeom>
          <a:ln w="28575">
            <a:gradFill>
              <a:gsLst>
                <a:gs pos="0">
                  <a:schemeClr val="accent5"/>
                </a:gs>
                <a:gs pos="100000">
                  <a:schemeClr val="accent1">
                    <a:alpha val="0"/>
                  </a:schemeClr>
                </a:gs>
              </a:gsLst>
              <a:lin ang="0" scaled="0"/>
            </a:gradFill>
            <a:tailEnd type="none"/>
          </a:ln>
        </p:spPr>
        <p:style>
          <a:lnRef idx="1">
            <a:schemeClr val="accent1"/>
          </a:lnRef>
          <a:fillRef idx="0">
            <a:schemeClr val="accent1"/>
          </a:fillRef>
          <a:effectRef idx="0">
            <a:schemeClr val="accent1"/>
          </a:effectRef>
          <a:fontRef idx="minor">
            <a:schemeClr val="tx1"/>
          </a:fontRef>
        </p:style>
      </p:cxnSp>
      <p:sp>
        <p:nvSpPr>
          <p:cNvPr id="40" name="TextBox 14">
            <a:extLst>
              <a:ext uri="{FF2B5EF4-FFF2-40B4-BE49-F238E27FC236}">
                <a16:creationId xmlns:a16="http://schemas.microsoft.com/office/drawing/2014/main" xmlns="" id="{E41A16A2-AE29-4E68-BFE9-40EF336B7D5A}"/>
              </a:ext>
            </a:extLst>
          </p:cNvPr>
          <p:cNvSpPr txBox="1">
            <a:spLocks/>
          </p:cNvSpPr>
          <p:nvPr/>
        </p:nvSpPr>
        <p:spPr>
          <a:xfrm>
            <a:off x="4441091" y="3191181"/>
            <a:ext cx="2841349" cy="270459"/>
          </a:xfrm>
          <a:prstGeom prst="rect">
            <a:avLst/>
          </a:prstGeom>
          <a:noFill/>
          <a:ln w="9525">
            <a:noFill/>
          </a:ln>
        </p:spPr>
        <p:txBody>
          <a:bodyPr vert="horz" wrap="square" lIns="0" tIns="0" rIns="0" bIns="0" rtlCol="0" anchor="ctr" anchorCtr="0">
            <a:spAutoFit/>
          </a:bodyPr>
          <a:lstStyle/>
          <a:p>
            <a:pPr marL="216000" lvl="1" indent="-216000" fontAlgn="base">
              <a:lnSpc>
                <a:spcPct val="120000"/>
              </a:lnSpc>
              <a:spcAft>
                <a:spcPct val="0"/>
              </a:spcAft>
              <a:buSzPct val="100000"/>
              <a:buFont typeface="Arial" panose="020B0604020202020204" pitchFamily="34" charset="0"/>
              <a:buChar char="•"/>
            </a:pPr>
            <a:r>
              <a:rPr lang="zh-CN" altLang="en-US" sz="1600" dirty="0">
                <a:solidFill>
                  <a:srgbClr val="646464"/>
                </a:solidFill>
                <a:latin typeface="+mn-ea"/>
                <a:cs typeface="Arial Narrow" pitchFamily="34" charset="0"/>
              </a:rPr>
              <a:t>项目经验</a:t>
            </a:r>
            <a:endParaRPr lang="en-US" altLang="zh-CN" sz="1600" dirty="0">
              <a:solidFill>
                <a:srgbClr val="646464"/>
              </a:solidFill>
              <a:latin typeface="+mn-ea"/>
              <a:cs typeface="Arial Narrow" pitchFamily="34" charset="0"/>
            </a:endParaRPr>
          </a:p>
        </p:txBody>
      </p:sp>
      <p:sp>
        <p:nvSpPr>
          <p:cNvPr id="42" name="空心弧 1">
            <a:extLst>
              <a:ext uri="{FF2B5EF4-FFF2-40B4-BE49-F238E27FC236}">
                <a16:creationId xmlns:a16="http://schemas.microsoft.com/office/drawing/2014/main" xmlns="" id="{9C5F5E02-E90F-4766-B694-93AE8A6F4453}"/>
              </a:ext>
            </a:extLst>
          </p:cNvPr>
          <p:cNvSpPr/>
          <p:nvPr/>
        </p:nvSpPr>
        <p:spPr>
          <a:xfrm rot="10800000">
            <a:off x="8441853" y="1822561"/>
            <a:ext cx="1205584" cy="1205584"/>
          </a:xfrm>
          <a:prstGeom prst="blockArc">
            <a:avLst>
              <a:gd name="adj1" fmla="val 10687472"/>
              <a:gd name="adj2" fmla="val 2447597"/>
              <a:gd name="adj3" fmla="val 8725"/>
            </a:avLst>
          </a:prstGeom>
          <a:gradFill flip="none" rotWithShape="1">
            <a:gsLst>
              <a:gs pos="0">
                <a:schemeClr val="accent1">
                  <a:alpha val="0"/>
                </a:schemeClr>
              </a:gs>
              <a:gs pos="100000">
                <a:schemeClr val="accent5"/>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lIns="792000" rtlCol="0" anchor="ctr" anchorCtr="0"/>
          <a:lstStyle/>
          <a:p>
            <a:endParaRPr lang="zh-CN" altLang="en-US">
              <a:solidFill>
                <a:schemeClr val="tx1"/>
              </a:solidFill>
              <a:latin typeface="+mj-ea"/>
              <a:ea typeface="+mj-ea"/>
            </a:endParaRPr>
          </a:p>
        </p:txBody>
      </p:sp>
      <p:sp>
        <p:nvSpPr>
          <p:cNvPr id="44" name="Textframe 253">
            <a:extLst>
              <a:ext uri="{FF2B5EF4-FFF2-40B4-BE49-F238E27FC236}">
                <a16:creationId xmlns:a16="http://schemas.microsoft.com/office/drawing/2014/main" xmlns="" id="{672A2FE4-44F1-48EF-854E-9AF1315B4DA3}"/>
              </a:ext>
            </a:extLst>
          </p:cNvPr>
          <p:cNvSpPr txBox="1"/>
          <p:nvPr/>
        </p:nvSpPr>
        <p:spPr>
          <a:xfrm>
            <a:off x="9816673" y="2249806"/>
            <a:ext cx="1005633" cy="215784"/>
          </a:xfrm>
          <a:prstGeom prst="rect">
            <a:avLst/>
          </a:prstGeom>
          <a:noFill/>
          <a:ln w="9525">
            <a:noFill/>
          </a:ln>
        </p:spPr>
        <p:txBody>
          <a:bodyPr vert="horz" wrap="square" lIns="0" tIns="0" rIns="0" bIns="0" rtlCol="0">
            <a:spAutoFit/>
          </a:bodyPr>
          <a:lstStyle/>
          <a:p>
            <a:pPr fontAlgn="base">
              <a:lnSpc>
                <a:spcPct val="85000"/>
              </a:lnSpc>
              <a:spcAft>
                <a:spcPts val="600"/>
              </a:spcAft>
              <a:buClr>
                <a:srgbClr val="51A7DD"/>
              </a:buClr>
              <a:buSzPct val="70000"/>
            </a:pPr>
            <a:r>
              <a:rPr lang="zh-CN" altLang="en-US" sz="1600" b="1" dirty="0">
                <a:solidFill>
                  <a:schemeClr val="accent4"/>
                </a:solidFill>
                <a:latin typeface="+mn-ea"/>
                <a:cs typeface="Arial Narrow" pitchFamily="34" charset="0"/>
              </a:rPr>
              <a:t>姓名</a:t>
            </a:r>
          </a:p>
        </p:txBody>
      </p:sp>
      <p:sp>
        <p:nvSpPr>
          <p:cNvPr id="45" name="Textframe 253">
            <a:extLst>
              <a:ext uri="{FF2B5EF4-FFF2-40B4-BE49-F238E27FC236}">
                <a16:creationId xmlns:a16="http://schemas.microsoft.com/office/drawing/2014/main" xmlns="" id="{8A50C1DE-EC52-44B7-BADB-2B58B677D4CB}"/>
              </a:ext>
            </a:extLst>
          </p:cNvPr>
          <p:cNvSpPr txBox="1"/>
          <p:nvPr/>
        </p:nvSpPr>
        <p:spPr>
          <a:xfrm>
            <a:off x="9816672" y="2700313"/>
            <a:ext cx="1005633" cy="215784"/>
          </a:xfrm>
          <a:prstGeom prst="rect">
            <a:avLst/>
          </a:prstGeom>
          <a:noFill/>
          <a:ln w="9525">
            <a:noFill/>
          </a:ln>
        </p:spPr>
        <p:txBody>
          <a:bodyPr vert="horz" wrap="square" lIns="0" tIns="0" rIns="0" bIns="0" rtlCol="0">
            <a:spAutoFit/>
          </a:bodyPr>
          <a:lstStyle/>
          <a:p>
            <a:pPr fontAlgn="base">
              <a:lnSpc>
                <a:spcPct val="85000"/>
              </a:lnSpc>
              <a:spcAft>
                <a:spcPts val="600"/>
              </a:spcAft>
              <a:buClr>
                <a:srgbClr val="51A7DD"/>
              </a:buClr>
              <a:buSzPct val="70000"/>
            </a:pPr>
            <a:r>
              <a:rPr lang="zh-CN" altLang="en-US" sz="1600" dirty="0">
                <a:solidFill>
                  <a:schemeClr val="accent3"/>
                </a:solidFill>
                <a:latin typeface="+mn-ea"/>
                <a:cs typeface="Arial Narrow" pitchFamily="34" charset="0"/>
              </a:rPr>
              <a:t>职位</a:t>
            </a:r>
          </a:p>
        </p:txBody>
      </p:sp>
      <p:cxnSp>
        <p:nvCxnSpPr>
          <p:cNvPr id="46" name="Straight Connector 18">
            <a:extLst>
              <a:ext uri="{FF2B5EF4-FFF2-40B4-BE49-F238E27FC236}">
                <a16:creationId xmlns:a16="http://schemas.microsoft.com/office/drawing/2014/main" xmlns="" id="{40F86302-E673-4BDC-9168-E442FD0BE5FC}"/>
              </a:ext>
            </a:extLst>
          </p:cNvPr>
          <p:cNvCxnSpPr>
            <a:cxnSpLocks/>
          </p:cNvCxnSpPr>
          <p:nvPr/>
        </p:nvCxnSpPr>
        <p:spPr>
          <a:xfrm>
            <a:off x="9816672" y="2571170"/>
            <a:ext cx="1730691" cy="0"/>
          </a:xfrm>
          <a:prstGeom prst="line">
            <a:avLst/>
          </a:prstGeom>
          <a:ln w="28575">
            <a:gradFill>
              <a:gsLst>
                <a:gs pos="0">
                  <a:schemeClr val="accent5"/>
                </a:gs>
                <a:gs pos="100000">
                  <a:schemeClr val="accent1">
                    <a:alpha val="0"/>
                  </a:schemeClr>
                </a:gs>
              </a:gsLst>
              <a:lin ang="0" scaled="0"/>
            </a:gradFill>
            <a:tailEnd type="none"/>
          </a:ln>
        </p:spPr>
        <p:style>
          <a:lnRef idx="1">
            <a:schemeClr val="accent1"/>
          </a:lnRef>
          <a:fillRef idx="0">
            <a:schemeClr val="accent1"/>
          </a:fillRef>
          <a:effectRef idx="0">
            <a:schemeClr val="accent1"/>
          </a:effectRef>
          <a:fontRef idx="minor">
            <a:schemeClr val="tx1"/>
          </a:fontRef>
        </p:style>
      </p:cxnSp>
      <p:sp>
        <p:nvSpPr>
          <p:cNvPr id="47" name="TextBox 14">
            <a:extLst>
              <a:ext uri="{FF2B5EF4-FFF2-40B4-BE49-F238E27FC236}">
                <a16:creationId xmlns:a16="http://schemas.microsoft.com/office/drawing/2014/main" xmlns="" id="{CFA679E0-864A-4AFB-92B4-DD3AE396E8F5}"/>
              </a:ext>
            </a:extLst>
          </p:cNvPr>
          <p:cNvSpPr txBox="1">
            <a:spLocks/>
          </p:cNvSpPr>
          <p:nvPr/>
        </p:nvSpPr>
        <p:spPr>
          <a:xfrm>
            <a:off x="8441853" y="3191181"/>
            <a:ext cx="2841349" cy="270459"/>
          </a:xfrm>
          <a:prstGeom prst="rect">
            <a:avLst/>
          </a:prstGeom>
          <a:noFill/>
          <a:ln w="9525">
            <a:noFill/>
          </a:ln>
        </p:spPr>
        <p:txBody>
          <a:bodyPr vert="horz" wrap="square" lIns="0" tIns="0" rIns="0" bIns="0" rtlCol="0" anchor="ctr" anchorCtr="0">
            <a:spAutoFit/>
          </a:bodyPr>
          <a:lstStyle/>
          <a:p>
            <a:pPr marL="216000" lvl="1" indent="-216000" fontAlgn="base">
              <a:lnSpc>
                <a:spcPct val="120000"/>
              </a:lnSpc>
              <a:spcAft>
                <a:spcPct val="0"/>
              </a:spcAft>
              <a:buSzPct val="100000"/>
              <a:buFont typeface="Arial" panose="020B0604020202020204" pitchFamily="34" charset="0"/>
              <a:buChar char="•"/>
            </a:pPr>
            <a:r>
              <a:rPr lang="zh-CN" altLang="en-US" sz="1600" dirty="0">
                <a:solidFill>
                  <a:srgbClr val="646464"/>
                </a:solidFill>
                <a:latin typeface="+mn-ea"/>
                <a:cs typeface="Arial Narrow" pitchFamily="34" charset="0"/>
              </a:rPr>
              <a:t>项目经验</a:t>
            </a:r>
            <a:endParaRPr lang="en-US" altLang="zh-CN" sz="1600" dirty="0">
              <a:solidFill>
                <a:srgbClr val="646464"/>
              </a:solidFill>
              <a:latin typeface="+mn-ea"/>
              <a:cs typeface="Arial Narrow" pitchFamily="34" charset="0"/>
            </a:endParaRPr>
          </a:p>
        </p:txBody>
      </p:sp>
      <p:sp>
        <p:nvSpPr>
          <p:cNvPr id="23" name="Content Placeholder 22">
            <a:extLst>
              <a:ext uri="{FF2B5EF4-FFF2-40B4-BE49-F238E27FC236}">
                <a16:creationId xmlns:a16="http://schemas.microsoft.com/office/drawing/2014/main" xmlns="" id="{C69C66BC-1C53-4F6D-9A28-4EDB0DD7C7AF}"/>
              </a:ext>
            </a:extLst>
          </p:cNvPr>
          <p:cNvSpPr>
            <a:spLocks noGrp="1"/>
          </p:cNvSpPr>
          <p:nvPr>
            <p:ph sz="quarter" idx="15"/>
          </p:nvPr>
        </p:nvSpPr>
        <p:spPr/>
        <p:txBody>
          <a:bodyPr/>
          <a:lstStyle/>
          <a:p>
            <a:endParaRPr lang="de-DE"/>
          </a:p>
        </p:txBody>
      </p:sp>
    </p:spTree>
    <p:extLst>
      <p:ext uri="{BB962C8B-B14F-4D97-AF65-F5344CB8AC3E}">
        <p14:creationId xmlns:p14="http://schemas.microsoft.com/office/powerpoint/2010/main" val="35057583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22884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aphic 4" descr="Bar graph with upward trend">
            <a:extLst>
              <a:ext uri="{FF2B5EF4-FFF2-40B4-BE49-F238E27FC236}">
                <a16:creationId xmlns:a16="http://schemas.microsoft.com/office/drawing/2014/main" xmlns="" id="{11DFCBE7-B6FE-43DA-B128-C17E4112D606}"/>
              </a:ext>
            </a:extLst>
          </p:cNvPr>
          <p:cNvGrpSpPr/>
          <p:nvPr/>
        </p:nvGrpSpPr>
        <p:grpSpPr>
          <a:xfrm>
            <a:off x="2638526" y="1317727"/>
            <a:ext cx="803275" cy="803275"/>
            <a:chOff x="1714500" y="850900"/>
            <a:chExt cx="914400" cy="914400"/>
          </a:xfrm>
        </p:grpSpPr>
        <p:sp>
          <p:nvSpPr>
            <p:cNvPr id="69" name="Freeform: Shape 68">
              <a:extLst>
                <a:ext uri="{FF2B5EF4-FFF2-40B4-BE49-F238E27FC236}">
                  <a16:creationId xmlns:a16="http://schemas.microsoft.com/office/drawing/2014/main" xmlns="" id="{C50F6486-0694-4862-AB33-A0871DDF9815}"/>
                </a:ext>
              </a:extLst>
            </p:cNvPr>
            <p:cNvSpPr/>
            <p:nvPr/>
          </p:nvSpPr>
          <p:spPr>
            <a:xfrm>
              <a:off x="1847850" y="974725"/>
              <a:ext cx="657225" cy="666750"/>
            </a:xfrm>
            <a:custGeom>
              <a:avLst/>
              <a:gdLst>
                <a:gd name="connsiteX0" fmla="*/ 57150 w 657225"/>
                <a:gd name="connsiteY0" fmla="*/ 0 h 666750"/>
                <a:gd name="connsiteX1" fmla="*/ 0 w 657225"/>
                <a:gd name="connsiteY1" fmla="*/ 0 h 666750"/>
                <a:gd name="connsiteX2" fmla="*/ 0 w 657225"/>
                <a:gd name="connsiteY2" fmla="*/ 666750 h 666750"/>
                <a:gd name="connsiteX3" fmla="*/ 657225 w 657225"/>
                <a:gd name="connsiteY3" fmla="*/ 666750 h 666750"/>
                <a:gd name="connsiteX4" fmla="*/ 657225 w 657225"/>
                <a:gd name="connsiteY4" fmla="*/ 609600 h 666750"/>
                <a:gd name="connsiteX5" fmla="*/ 57150 w 657225"/>
                <a:gd name="connsiteY5" fmla="*/ 609600 h 666750"/>
                <a:gd name="connsiteX6" fmla="*/ 57150 w 657225"/>
                <a:gd name="connsiteY6" fmla="*/ 0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225" h="666750">
                  <a:moveTo>
                    <a:pt x="57150" y="0"/>
                  </a:moveTo>
                  <a:lnTo>
                    <a:pt x="0" y="0"/>
                  </a:lnTo>
                  <a:lnTo>
                    <a:pt x="0" y="666750"/>
                  </a:lnTo>
                  <a:lnTo>
                    <a:pt x="657225" y="666750"/>
                  </a:lnTo>
                  <a:lnTo>
                    <a:pt x="657225" y="609600"/>
                  </a:lnTo>
                  <a:lnTo>
                    <a:pt x="57150" y="609600"/>
                  </a:lnTo>
                  <a:lnTo>
                    <a:pt x="57150" y="0"/>
                  </a:lnTo>
                  <a:close/>
                </a:path>
              </a:pathLst>
            </a:custGeom>
            <a:solidFill>
              <a:srgbClr val="FFC000"/>
            </a:solidFill>
            <a:ln w="9525" cap="flat">
              <a:noFill/>
              <a:prstDash val="solid"/>
              <a:miter/>
            </a:ln>
          </p:spPr>
          <p:txBody>
            <a:bodyPr rtlCol="0" anchor="ctr"/>
            <a:lstStyle/>
            <a:p>
              <a:endParaRPr lang="de-DE"/>
            </a:p>
          </p:txBody>
        </p:sp>
        <p:sp>
          <p:nvSpPr>
            <p:cNvPr id="70" name="Freeform: Shape 69">
              <a:extLst>
                <a:ext uri="{FF2B5EF4-FFF2-40B4-BE49-F238E27FC236}">
                  <a16:creationId xmlns:a16="http://schemas.microsoft.com/office/drawing/2014/main" xmlns="" id="{30377EB7-9951-4DFD-9D9F-17505064981E}"/>
                </a:ext>
              </a:extLst>
            </p:cNvPr>
            <p:cNvSpPr/>
            <p:nvPr/>
          </p:nvSpPr>
          <p:spPr>
            <a:xfrm rot="-10800000">
              <a:off x="2362200" y="974724"/>
              <a:ext cx="142875" cy="552450"/>
            </a:xfrm>
            <a:custGeom>
              <a:avLst/>
              <a:gdLst>
                <a:gd name="connsiteX0" fmla="*/ 0 w 142875"/>
                <a:gd name="connsiteY0" fmla="*/ 0 h 552450"/>
                <a:gd name="connsiteX1" fmla="*/ 142875 w 142875"/>
                <a:gd name="connsiteY1" fmla="*/ 0 h 552450"/>
                <a:gd name="connsiteX2" fmla="*/ 142875 w 142875"/>
                <a:gd name="connsiteY2" fmla="*/ 552450 h 552450"/>
                <a:gd name="connsiteX3" fmla="*/ 0 w 142875"/>
                <a:gd name="connsiteY3" fmla="*/ 552450 h 552450"/>
              </a:gdLst>
              <a:ahLst/>
              <a:cxnLst>
                <a:cxn ang="0">
                  <a:pos x="connsiteX0" y="connsiteY0"/>
                </a:cxn>
                <a:cxn ang="0">
                  <a:pos x="connsiteX1" y="connsiteY1"/>
                </a:cxn>
                <a:cxn ang="0">
                  <a:pos x="connsiteX2" y="connsiteY2"/>
                </a:cxn>
                <a:cxn ang="0">
                  <a:pos x="connsiteX3" y="connsiteY3"/>
                </a:cxn>
              </a:cxnLst>
              <a:rect l="l" t="t" r="r" b="b"/>
              <a:pathLst>
                <a:path w="142875" h="552450">
                  <a:moveTo>
                    <a:pt x="0" y="0"/>
                  </a:moveTo>
                  <a:lnTo>
                    <a:pt x="142875" y="0"/>
                  </a:lnTo>
                  <a:lnTo>
                    <a:pt x="142875" y="552450"/>
                  </a:lnTo>
                  <a:lnTo>
                    <a:pt x="0" y="552450"/>
                  </a:lnTo>
                  <a:close/>
                </a:path>
              </a:pathLst>
            </a:custGeom>
            <a:solidFill>
              <a:srgbClr val="FFC000"/>
            </a:solidFill>
            <a:ln w="9525" cap="flat">
              <a:noFill/>
              <a:prstDash val="solid"/>
              <a:miter/>
            </a:ln>
          </p:spPr>
          <p:txBody>
            <a:bodyPr rtlCol="0" anchor="ctr"/>
            <a:lstStyle/>
            <a:p>
              <a:endParaRPr lang="de-DE"/>
            </a:p>
          </p:txBody>
        </p:sp>
        <p:sp>
          <p:nvSpPr>
            <p:cNvPr id="71" name="Freeform: Shape 70">
              <a:extLst>
                <a:ext uri="{FF2B5EF4-FFF2-40B4-BE49-F238E27FC236}">
                  <a16:creationId xmlns:a16="http://schemas.microsoft.com/office/drawing/2014/main" xmlns="" id="{1BB16705-E794-4807-8089-CD2A3A4F3840}"/>
                </a:ext>
              </a:extLst>
            </p:cNvPr>
            <p:cNvSpPr/>
            <p:nvPr/>
          </p:nvSpPr>
          <p:spPr>
            <a:xfrm rot="-10800000">
              <a:off x="2162175" y="1165225"/>
              <a:ext cx="142875" cy="361950"/>
            </a:xfrm>
            <a:custGeom>
              <a:avLst/>
              <a:gdLst>
                <a:gd name="connsiteX0" fmla="*/ 0 w 142875"/>
                <a:gd name="connsiteY0" fmla="*/ 0 h 361950"/>
                <a:gd name="connsiteX1" fmla="*/ 142875 w 142875"/>
                <a:gd name="connsiteY1" fmla="*/ 0 h 361950"/>
                <a:gd name="connsiteX2" fmla="*/ 142875 w 142875"/>
                <a:gd name="connsiteY2" fmla="*/ 361950 h 361950"/>
                <a:gd name="connsiteX3" fmla="*/ 0 w 142875"/>
                <a:gd name="connsiteY3" fmla="*/ 361950 h 361950"/>
              </a:gdLst>
              <a:ahLst/>
              <a:cxnLst>
                <a:cxn ang="0">
                  <a:pos x="connsiteX0" y="connsiteY0"/>
                </a:cxn>
                <a:cxn ang="0">
                  <a:pos x="connsiteX1" y="connsiteY1"/>
                </a:cxn>
                <a:cxn ang="0">
                  <a:pos x="connsiteX2" y="connsiteY2"/>
                </a:cxn>
                <a:cxn ang="0">
                  <a:pos x="connsiteX3" y="connsiteY3"/>
                </a:cxn>
              </a:cxnLst>
              <a:rect l="l" t="t" r="r" b="b"/>
              <a:pathLst>
                <a:path w="142875" h="361950">
                  <a:moveTo>
                    <a:pt x="0" y="0"/>
                  </a:moveTo>
                  <a:lnTo>
                    <a:pt x="142875" y="0"/>
                  </a:lnTo>
                  <a:lnTo>
                    <a:pt x="142875" y="361950"/>
                  </a:lnTo>
                  <a:lnTo>
                    <a:pt x="0" y="361950"/>
                  </a:lnTo>
                  <a:close/>
                </a:path>
              </a:pathLst>
            </a:custGeom>
            <a:solidFill>
              <a:srgbClr val="FFC000"/>
            </a:solidFill>
            <a:ln w="9525" cap="flat">
              <a:noFill/>
              <a:prstDash val="solid"/>
              <a:miter/>
            </a:ln>
          </p:spPr>
          <p:txBody>
            <a:bodyPr rtlCol="0" anchor="ctr"/>
            <a:lstStyle/>
            <a:p>
              <a:endParaRPr lang="de-DE"/>
            </a:p>
          </p:txBody>
        </p:sp>
        <p:sp>
          <p:nvSpPr>
            <p:cNvPr id="72" name="Freeform: Shape 71">
              <a:extLst>
                <a:ext uri="{FF2B5EF4-FFF2-40B4-BE49-F238E27FC236}">
                  <a16:creationId xmlns:a16="http://schemas.microsoft.com/office/drawing/2014/main" xmlns="" id="{6C0E696C-ACA8-4C51-8E1A-BE41BA7E5201}"/>
                </a:ext>
              </a:extLst>
            </p:cNvPr>
            <p:cNvSpPr/>
            <p:nvPr/>
          </p:nvSpPr>
          <p:spPr>
            <a:xfrm rot="-10800000">
              <a:off x="1962150" y="1336675"/>
              <a:ext cx="142875" cy="190500"/>
            </a:xfrm>
            <a:custGeom>
              <a:avLst/>
              <a:gdLst>
                <a:gd name="connsiteX0" fmla="*/ 0 w 142875"/>
                <a:gd name="connsiteY0" fmla="*/ 0 h 190500"/>
                <a:gd name="connsiteX1" fmla="*/ 142875 w 142875"/>
                <a:gd name="connsiteY1" fmla="*/ 0 h 190500"/>
                <a:gd name="connsiteX2" fmla="*/ 142875 w 142875"/>
                <a:gd name="connsiteY2" fmla="*/ 190500 h 190500"/>
                <a:gd name="connsiteX3" fmla="*/ 0 w 142875"/>
                <a:gd name="connsiteY3" fmla="*/ 190500 h 190500"/>
              </a:gdLst>
              <a:ahLst/>
              <a:cxnLst>
                <a:cxn ang="0">
                  <a:pos x="connsiteX0" y="connsiteY0"/>
                </a:cxn>
                <a:cxn ang="0">
                  <a:pos x="connsiteX1" y="connsiteY1"/>
                </a:cxn>
                <a:cxn ang="0">
                  <a:pos x="connsiteX2" y="connsiteY2"/>
                </a:cxn>
                <a:cxn ang="0">
                  <a:pos x="connsiteX3" y="connsiteY3"/>
                </a:cxn>
              </a:cxnLst>
              <a:rect l="l" t="t" r="r" b="b"/>
              <a:pathLst>
                <a:path w="142875" h="190500">
                  <a:moveTo>
                    <a:pt x="0" y="0"/>
                  </a:moveTo>
                  <a:lnTo>
                    <a:pt x="142875" y="0"/>
                  </a:lnTo>
                  <a:lnTo>
                    <a:pt x="142875" y="190500"/>
                  </a:lnTo>
                  <a:lnTo>
                    <a:pt x="0" y="190500"/>
                  </a:lnTo>
                  <a:close/>
                </a:path>
              </a:pathLst>
            </a:custGeom>
            <a:solidFill>
              <a:srgbClr val="FFC000"/>
            </a:solidFill>
            <a:ln w="9525" cap="flat">
              <a:noFill/>
              <a:prstDash val="solid"/>
              <a:miter/>
            </a:ln>
          </p:spPr>
          <p:txBody>
            <a:bodyPr rtlCol="0" anchor="ctr"/>
            <a:lstStyle/>
            <a:p>
              <a:endParaRPr lang="de-DE"/>
            </a:p>
          </p:txBody>
        </p:sp>
        <p:sp>
          <p:nvSpPr>
            <p:cNvPr id="73" name="Freeform: Shape 72">
              <a:extLst>
                <a:ext uri="{FF2B5EF4-FFF2-40B4-BE49-F238E27FC236}">
                  <a16:creationId xmlns:a16="http://schemas.microsoft.com/office/drawing/2014/main" xmlns="" id="{7C1F3E76-AED7-491E-87BE-ABF2996BDC1B}"/>
                </a:ext>
              </a:extLst>
            </p:cNvPr>
            <p:cNvSpPr/>
            <p:nvPr/>
          </p:nvSpPr>
          <p:spPr>
            <a:xfrm>
              <a:off x="1958244" y="974725"/>
              <a:ext cx="308705" cy="308705"/>
            </a:xfrm>
            <a:custGeom>
              <a:avLst/>
              <a:gdLst>
                <a:gd name="connsiteX0" fmla="*/ 308705 w 308705"/>
                <a:gd name="connsiteY0" fmla="*/ 130874 h 308705"/>
                <a:gd name="connsiteX1" fmla="*/ 308705 w 308705"/>
                <a:gd name="connsiteY1" fmla="*/ 0 h 308705"/>
                <a:gd name="connsiteX2" fmla="*/ 177832 w 308705"/>
                <a:gd name="connsiteY2" fmla="*/ 0 h 308705"/>
                <a:gd name="connsiteX3" fmla="*/ 229838 w 308705"/>
                <a:gd name="connsiteY3" fmla="*/ 52006 h 308705"/>
                <a:gd name="connsiteX4" fmla="*/ 0 w 308705"/>
                <a:gd name="connsiteY4" fmla="*/ 281845 h 308705"/>
                <a:gd name="connsiteX5" fmla="*/ 26860 w 308705"/>
                <a:gd name="connsiteY5" fmla="*/ 308705 h 308705"/>
                <a:gd name="connsiteX6" fmla="*/ 256699 w 308705"/>
                <a:gd name="connsiteY6" fmla="*/ 78962 h 308705"/>
                <a:gd name="connsiteX7" fmla="*/ 308705 w 308705"/>
                <a:gd name="connsiteY7" fmla="*/ 130874 h 30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8705" h="308705">
                  <a:moveTo>
                    <a:pt x="308705" y="130874"/>
                  </a:moveTo>
                  <a:lnTo>
                    <a:pt x="308705" y="0"/>
                  </a:lnTo>
                  <a:lnTo>
                    <a:pt x="177832" y="0"/>
                  </a:lnTo>
                  <a:lnTo>
                    <a:pt x="229838" y="52006"/>
                  </a:lnTo>
                  <a:lnTo>
                    <a:pt x="0" y="281845"/>
                  </a:lnTo>
                  <a:lnTo>
                    <a:pt x="26860" y="308705"/>
                  </a:lnTo>
                  <a:lnTo>
                    <a:pt x="256699" y="78962"/>
                  </a:lnTo>
                  <a:lnTo>
                    <a:pt x="308705" y="130874"/>
                  </a:lnTo>
                  <a:close/>
                </a:path>
              </a:pathLst>
            </a:custGeom>
            <a:solidFill>
              <a:srgbClr val="FFC000"/>
            </a:solidFill>
            <a:ln w="9525" cap="flat">
              <a:noFill/>
              <a:prstDash val="solid"/>
              <a:miter/>
            </a:ln>
          </p:spPr>
          <p:txBody>
            <a:bodyPr rtlCol="0" anchor="ctr"/>
            <a:lstStyle/>
            <a:p>
              <a:endParaRPr lang="de-DE"/>
            </a:p>
          </p:txBody>
        </p:sp>
      </p:grpSp>
      <p:grpSp>
        <p:nvGrpSpPr>
          <p:cNvPr id="74" name="Graphic 6" descr="Presentation with pie chart">
            <a:extLst>
              <a:ext uri="{FF2B5EF4-FFF2-40B4-BE49-F238E27FC236}">
                <a16:creationId xmlns:a16="http://schemas.microsoft.com/office/drawing/2014/main" xmlns="" id="{4B7D4963-6E77-497B-B56B-CBFC4F6D033E}"/>
              </a:ext>
            </a:extLst>
          </p:cNvPr>
          <p:cNvGrpSpPr/>
          <p:nvPr/>
        </p:nvGrpSpPr>
        <p:grpSpPr>
          <a:xfrm>
            <a:off x="8726696" y="1317727"/>
            <a:ext cx="803275" cy="803275"/>
            <a:chOff x="7573702" y="850900"/>
            <a:chExt cx="914400" cy="914400"/>
          </a:xfrm>
        </p:grpSpPr>
        <p:sp>
          <p:nvSpPr>
            <p:cNvPr id="75" name="Freeform: Shape 74">
              <a:extLst>
                <a:ext uri="{FF2B5EF4-FFF2-40B4-BE49-F238E27FC236}">
                  <a16:creationId xmlns:a16="http://schemas.microsoft.com/office/drawing/2014/main" xmlns="" id="{31F8ECD1-61D2-4263-BFC1-3DCA0F6611EE}"/>
                </a:ext>
              </a:extLst>
            </p:cNvPr>
            <p:cNvSpPr/>
            <p:nvPr/>
          </p:nvSpPr>
          <p:spPr>
            <a:xfrm>
              <a:off x="8053857" y="1241425"/>
              <a:ext cx="110394" cy="77723"/>
            </a:xfrm>
            <a:custGeom>
              <a:avLst/>
              <a:gdLst>
                <a:gd name="connsiteX0" fmla="*/ 0 w 110394"/>
                <a:gd name="connsiteY0" fmla="*/ 0 h 77723"/>
                <a:gd name="connsiteX1" fmla="*/ 77724 w 110394"/>
                <a:gd name="connsiteY1" fmla="*/ 77724 h 77723"/>
                <a:gd name="connsiteX2" fmla="*/ 110395 w 110394"/>
                <a:gd name="connsiteY2" fmla="*/ 0 h 77723"/>
              </a:gdLst>
              <a:ahLst/>
              <a:cxnLst>
                <a:cxn ang="0">
                  <a:pos x="connsiteX0" y="connsiteY0"/>
                </a:cxn>
                <a:cxn ang="0">
                  <a:pos x="connsiteX1" y="connsiteY1"/>
                </a:cxn>
                <a:cxn ang="0">
                  <a:pos x="connsiteX2" y="connsiteY2"/>
                </a:cxn>
              </a:cxnLst>
              <a:rect l="l" t="t" r="r" b="b"/>
              <a:pathLst>
                <a:path w="110394" h="77723">
                  <a:moveTo>
                    <a:pt x="0" y="0"/>
                  </a:moveTo>
                  <a:lnTo>
                    <a:pt x="77724" y="77724"/>
                  </a:lnTo>
                  <a:cubicBezTo>
                    <a:pt x="96793" y="56068"/>
                    <a:pt x="108265" y="28776"/>
                    <a:pt x="110395" y="0"/>
                  </a:cubicBezTo>
                  <a:close/>
                </a:path>
              </a:pathLst>
            </a:custGeom>
            <a:solidFill>
              <a:srgbClr val="FFC000"/>
            </a:solidFill>
            <a:ln w="9525" cap="flat">
              <a:noFill/>
              <a:prstDash val="solid"/>
              <a:miter/>
            </a:ln>
          </p:spPr>
          <p:txBody>
            <a:bodyPr rtlCol="0" anchor="ctr"/>
            <a:lstStyle/>
            <a:p>
              <a:endParaRPr lang="de-DE"/>
            </a:p>
          </p:txBody>
        </p:sp>
        <p:sp>
          <p:nvSpPr>
            <p:cNvPr id="76" name="Freeform: Shape 75">
              <a:extLst>
                <a:ext uri="{FF2B5EF4-FFF2-40B4-BE49-F238E27FC236}">
                  <a16:creationId xmlns:a16="http://schemas.microsoft.com/office/drawing/2014/main" xmlns="" id="{61CBB240-A581-426F-8BA8-94B66CB58E10}"/>
                </a:ext>
              </a:extLst>
            </p:cNvPr>
            <p:cNvSpPr/>
            <p:nvPr/>
          </p:nvSpPr>
          <p:spPr>
            <a:xfrm>
              <a:off x="7897168" y="1099026"/>
              <a:ext cx="220982" cy="266391"/>
            </a:xfrm>
            <a:custGeom>
              <a:avLst/>
              <a:gdLst>
                <a:gd name="connsiteX0" fmla="*/ 124208 w 220982"/>
                <a:gd name="connsiteY0" fmla="*/ 136779 h 266391"/>
                <a:gd name="connsiteX1" fmla="*/ 124208 w 220982"/>
                <a:gd name="connsiteY1" fmla="*/ 0 h 266391"/>
                <a:gd name="connsiteX2" fmla="*/ 319 w 220982"/>
                <a:gd name="connsiteY2" fmla="*/ 142183 h 266391"/>
                <a:gd name="connsiteX3" fmla="*/ 142502 w 220982"/>
                <a:gd name="connsiteY3" fmla="*/ 266072 h 266391"/>
                <a:gd name="connsiteX4" fmla="*/ 220982 w 220982"/>
                <a:gd name="connsiteY4" fmla="*/ 233553 h 266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982" h="266391">
                  <a:moveTo>
                    <a:pt x="124208" y="136779"/>
                  </a:moveTo>
                  <a:lnTo>
                    <a:pt x="124208" y="0"/>
                  </a:lnTo>
                  <a:cubicBezTo>
                    <a:pt x="50734" y="5051"/>
                    <a:pt x="-4733" y="68709"/>
                    <a:pt x="319" y="142183"/>
                  </a:cubicBezTo>
                  <a:cubicBezTo>
                    <a:pt x="5371" y="215657"/>
                    <a:pt x="69028" y="271123"/>
                    <a:pt x="142502" y="266072"/>
                  </a:cubicBezTo>
                  <a:cubicBezTo>
                    <a:pt x="171508" y="264078"/>
                    <a:pt x="199066" y="252658"/>
                    <a:pt x="220982" y="233553"/>
                  </a:cubicBezTo>
                  <a:close/>
                </a:path>
              </a:pathLst>
            </a:custGeom>
            <a:solidFill>
              <a:srgbClr val="FFC000"/>
            </a:solidFill>
            <a:ln w="9525" cap="flat">
              <a:noFill/>
              <a:prstDash val="solid"/>
              <a:miter/>
            </a:ln>
          </p:spPr>
          <p:txBody>
            <a:bodyPr rtlCol="0" anchor="ctr"/>
            <a:lstStyle/>
            <a:p>
              <a:endParaRPr lang="de-DE"/>
            </a:p>
          </p:txBody>
        </p:sp>
        <p:sp>
          <p:nvSpPr>
            <p:cNvPr id="77" name="Freeform: Shape 76">
              <a:extLst>
                <a:ext uri="{FF2B5EF4-FFF2-40B4-BE49-F238E27FC236}">
                  <a16:creationId xmlns:a16="http://schemas.microsoft.com/office/drawing/2014/main" xmlns="" id="{BF0191F9-2E5D-41A7-AECF-58D28561C2E8}"/>
                </a:ext>
              </a:extLst>
            </p:cNvPr>
            <p:cNvSpPr/>
            <p:nvPr/>
          </p:nvSpPr>
          <p:spPr>
            <a:xfrm>
              <a:off x="8040427" y="1099026"/>
              <a:ext cx="123825" cy="123348"/>
            </a:xfrm>
            <a:custGeom>
              <a:avLst/>
              <a:gdLst>
                <a:gd name="connsiteX0" fmla="*/ 0 w 123825"/>
                <a:gd name="connsiteY0" fmla="*/ 123349 h 123348"/>
                <a:gd name="connsiteX1" fmla="*/ 123825 w 123825"/>
                <a:gd name="connsiteY1" fmla="*/ 123349 h 123348"/>
                <a:gd name="connsiteX2" fmla="*/ 0 w 123825"/>
                <a:gd name="connsiteY2" fmla="*/ 0 h 123348"/>
              </a:gdLst>
              <a:ahLst/>
              <a:cxnLst>
                <a:cxn ang="0">
                  <a:pos x="connsiteX0" y="connsiteY0"/>
                </a:cxn>
                <a:cxn ang="0">
                  <a:pos x="connsiteX1" y="connsiteY1"/>
                </a:cxn>
                <a:cxn ang="0">
                  <a:pos x="connsiteX2" y="connsiteY2"/>
                </a:cxn>
              </a:cxnLst>
              <a:rect l="l" t="t" r="r" b="b"/>
              <a:pathLst>
                <a:path w="123825" h="123348">
                  <a:moveTo>
                    <a:pt x="0" y="123349"/>
                  </a:moveTo>
                  <a:lnTo>
                    <a:pt x="123825" y="123349"/>
                  </a:lnTo>
                  <a:cubicBezTo>
                    <a:pt x="119003" y="57144"/>
                    <a:pt x="66223" y="4566"/>
                    <a:pt x="0" y="0"/>
                  </a:cubicBezTo>
                  <a:close/>
                </a:path>
              </a:pathLst>
            </a:custGeom>
            <a:solidFill>
              <a:srgbClr val="FFC000"/>
            </a:solidFill>
            <a:ln w="9525" cap="flat">
              <a:noFill/>
              <a:prstDash val="solid"/>
              <a:miter/>
            </a:ln>
          </p:spPr>
          <p:txBody>
            <a:bodyPr rtlCol="0" anchor="ctr"/>
            <a:lstStyle/>
            <a:p>
              <a:endParaRPr lang="de-DE"/>
            </a:p>
          </p:txBody>
        </p:sp>
        <p:sp>
          <p:nvSpPr>
            <p:cNvPr id="78" name="Freeform: Shape 77">
              <a:extLst>
                <a:ext uri="{FF2B5EF4-FFF2-40B4-BE49-F238E27FC236}">
                  <a16:creationId xmlns:a16="http://schemas.microsoft.com/office/drawing/2014/main" xmlns="" id="{A0ACB119-BD4D-4BEA-8B97-BE75374AD833}"/>
                </a:ext>
              </a:extLst>
            </p:cNvPr>
            <p:cNvSpPr/>
            <p:nvPr/>
          </p:nvSpPr>
          <p:spPr>
            <a:xfrm>
              <a:off x="7668952" y="955675"/>
              <a:ext cx="723900" cy="714375"/>
            </a:xfrm>
            <a:custGeom>
              <a:avLst/>
              <a:gdLst>
                <a:gd name="connsiteX0" fmla="*/ 628650 w 723900"/>
                <a:gd name="connsiteY0" fmla="*/ 104775 h 714375"/>
                <a:gd name="connsiteX1" fmla="*/ 628650 w 723900"/>
                <a:gd name="connsiteY1" fmla="*/ 447675 h 714375"/>
                <a:gd name="connsiteX2" fmla="*/ 95250 w 723900"/>
                <a:gd name="connsiteY2" fmla="*/ 447675 h 714375"/>
                <a:gd name="connsiteX3" fmla="*/ 95250 w 723900"/>
                <a:gd name="connsiteY3" fmla="*/ 104775 h 714375"/>
                <a:gd name="connsiteX4" fmla="*/ 704850 w 723900"/>
                <a:gd name="connsiteY4" fmla="*/ 466725 h 714375"/>
                <a:gd name="connsiteX5" fmla="*/ 685800 w 723900"/>
                <a:gd name="connsiteY5" fmla="*/ 466725 h 714375"/>
                <a:gd name="connsiteX6" fmla="*/ 685800 w 723900"/>
                <a:gd name="connsiteY6" fmla="*/ 76200 h 714375"/>
                <a:gd name="connsiteX7" fmla="*/ 704850 w 723900"/>
                <a:gd name="connsiteY7" fmla="*/ 76200 h 714375"/>
                <a:gd name="connsiteX8" fmla="*/ 723900 w 723900"/>
                <a:gd name="connsiteY8" fmla="*/ 57150 h 714375"/>
                <a:gd name="connsiteX9" fmla="*/ 704850 w 723900"/>
                <a:gd name="connsiteY9" fmla="*/ 38100 h 714375"/>
                <a:gd name="connsiteX10" fmla="*/ 381000 w 723900"/>
                <a:gd name="connsiteY10" fmla="*/ 38100 h 714375"/>
                <a:gd name="connsiteX11" fmla="*/ 381000 w 723900"/>
                <a:gd name="connsiteY11" fmla="*/ 19050 h 714375"/>
                <a:gd name="connsiteX12" fmla="*/ 361950 w 723900"/>
                <a:gd name="connsiteY12" fmla="*/ 0 h 714375"/>
                <a:gd name="connsiteX13" fmla="*/ 342900 w 723900"/>
                <a:gd name="connsiteY13" fmla="*/ 19050 h 714375"/>
                <a:gd name="connsiteX14" fmla="*/ 342900 w 723900"/>
                <a:gd name="connsiteY14" fmla="*/ 38100 h 714375"/>
                <a:gd name="connsiteX15" fmla="*/ 19050 w 723900"/>
                <a:gd name="connsiteY15" fmla="*/ 38100 h 714375"/>
                <a:gd name="connsiteX16" fmla="*/ 0 w 723900"/>
                <a:gd name="connsiteY16" fmla="*/ 57150 h 714375"/>
                <a:gd name="connsiteX17" fmla="*/ 19050 w 723900"/>
                <a:gd name="connsiteY17" fmla="*/ 76200 h 714375"/>
                <a:gd name="connsiteX18" fmla="*/ 38100 w 723900"/>
                <a:gd name="connsiteY18" fmla="*/ 76200 h 714375"/>
                <a:gd name="connsiteX19" fmla="*/ 38100 w 723900"/>
                <a:gd name="connsiteY19" fmla="*/ 466725 h 714375"/>
                <a:gd name="connsiteX20" fmla="*/ 19050 w 723900"/>
                <a:gd name="connsiteY20" fmla="*/ 466725 h 714375"/>
                <a:gd name="connsiteX21" fmla="*/ 0 w 723900"/>
                <a:gd name="connsiteY21" fmla="*/ 485775 h 714375"/>
                <a:gd name="connsiteX22" fmla="*/ 19050 w 723900"/>
                <a:gd name="connsiteY22" fmla="*/ 504825 h 714375"/>
                <a:gd name="connsiteX23" fmla="*/ 309944 w 723900"/>
                <a:gd name="connsiteY23" fmla="*/ 504825 h 714375"/>
                <a:gd name="connsiteX24" fmla="*/ 163259 w 723900"/>
                <a:gd name="connsiteY24" fmla="*/ 651510 h 714375"/>
                <a:gd name="connsiteX25" fmla="*/ 163401 w 723900"/>
                <a:gd name="connsiteY25" fmla="*/ 678609 h 714375"/>
                <a:gd name="connsiteX26" fmla="*/ 190500 w 723900"/>
                <a:gd name="connsiteY26" fmla="*/ 678466 h 714375"/>
                <a:gd name="connsiteX27" fmla="*/ 342900 w 723900"/>
                <a:gd name="connsiteY27" fmla="*/ 526066 h 714375"/>
                <a:gd name="connsiteX28" fmla="*/ 342900 w 723900"/>
                <a:gd name="connsiteY28" fmla="*/ 695325 h 714375"/>
                <a:gd name="connsiteX29" fmla="*/ 361950 w 723900"/>
                <a:gd name="connsiteY29" fmla="*/ 714375 h 714375"/>
                <a:gd name="connsiteX30" fmla="*/ 381000 w 723900"/>
                <a:gd name="connsiteY30" fmla="*/ 695325 h 714375"/>
                <a:gd name="connsiteX31" fmla="*/ 381000 w 723900"/>
                <a:gd name="connsiteY31" fmla="*/ 525780 h 714375"/>
                <a:gd name="connsiteX32" fmla="*/ 533400 w 723900"/>
                <a:gd name="connsiteY32" fmla="*/ 678180 h 714375"/>
                <a:gd name="connsiteX33" fmla="*/ 560356 w 723900"/>
                <a:gd name="connsiteY33" fmla="*/ 678180 h 714375"/>
                <a:gd name="connsiteX34" fmla="*/ 560356 w 723900"/>
                <a:gd name="connsiteY34" fmla="*/ 651224 h 714375"/>
                <a:gd name="connsiteX35" fmla="*/ 413957 w 723900"/>
                <a:gd name="connsiteY35" fmla="*/ 504825 h 714375"/>
                <a:gd name="connsiteX36" fmla="*/ 704850 w 723900"/>
                <a:gd name="connsiteY36" fmla="*/ 504825 h 714375"/>
                <a:gd name="connsiteX37" fmla="*/ 723900 w 723900"/>
                <a:gd name="connsiteY37" fmla="*/ 485775 h 714375"/>
                <a:gd name="connsiteX38" fmla="*/ 704850 w 723900"/>
                <a:gd name="connsiteY38" fmla="*/ 466725 h 71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23900" h="714375">
                  <a:moveTo>
                    <a:pt x="628650" y="104775"/>
                  </a:moveTo>
                  <a:lnTo>
                    <a:pt x="628650" y="447675"/>
                  </a:lnTo>
                  <a:lnTo>
                    <a:pt x="95250" y="447675"/>
                  </a:lnTo>
                  <a:lnTo>
                    <a:pt x="95250" y="104775"/>
                  </a:lnTo>
                  <a:close/>
                  <a:moveTo>
                    <a:pt x="704850" y="466725"/>
                  </a:moveTo>
                  <a:lnTo>
                    <a:pt x="685800" y="466725"/>
                  </a:lnTo>
                  <a:lnTo>
                    <a:pt x="685800" y="76200"/>
                  </a:lnTo>
                  <a:lnTo>
                    <a:pt x="704850" y="76200"/>
                  </a:lnTo>
                  <a:cubicBezTo>
                    <a:pt x="715371" y="76200"/>
                    <a:pt x="723900" y="67671"/>
                    <a:pt x="723900" y="57150"/>
                  </a:cubicBezTo>
                  <a:cubicBezTo>
                    <a:pt x="723900" y="46629"/>
                    <a:pt x="715371" y="38100"/>
                    <a:pt x="704850" y="38100"/>
                  </a:cubicBezTo>
                  <a:lnTo>
                    <a:pt x="381000" y="38100"/>
                  </a:lnTo>
                  <a:lnTo>
                    <a:pt x="381000" y="19050"/>
                  </a:lnTo>
                  <a:cubicBezTo>
                    <a:pt x="381000" y="8529"/>
                    <a:pt x="372471" y="0"/>
                    <a:pt x="361950" y="0"/>
                  </a:cubicBezTo>
                  <a:cubicBezTo>
                    <a:pt x="351429" y="0"/>
                    <a:pt x="342900" y="8529"/>
                    <a:pt x="342900" y="19050"/>
                  </a:cubicBezTo>
                  <a:lnTo>
                    <a:pt x="342900" y="38100"/>
                  </a:lnTo>
                  <a:lnTo>
                    <a:pt x="19050" y="38100"/>
                  </a:lnTo>
                  <a:cubicBezTo>
                    <a:pt x="8529" y="38100"/>
                    <a:pt x="0" y="46629"/>
                    <a:pt x="0" y="57150"/>
                  </a:cubicBezTo>
                  <a:cubicBezTo>
                    <a:pt x="0" y="67671"/>
                    <a:pt x="8529" y="76200"/>
                    <a:pt x="19050" y="76200"/>
                  </a:cubicBezTo>
                  <a:lnTo>
                    <a:pt x="38100" y="76200"/>
                  </a:lnTo>
                  <a:lnTo>
                    <a:pt x="38100" y="466725"/>
                  </a:lnTo>
                  <a:lnTo>
                    <a:pt x="19050" y="466725"/>
                  </a:lnTo>
                  <a:cubicBezTo>
                    <a:pt x="8529" y="466725"/>
                    <a:pt x="0" y="475254"/>
                    <a:pt x="0" y="485775"/>
                  </a:cubicBezTo>
                  <a:cubicBezTo>
                    <a:pt x="0" y="496296"/>
                    <a:pt x="8529" y="504825"/>
                    <a:pt x="19050" y="504825"/>
                  </a:cubicBezTo>
                  <a:lnTo>
                    <a:pt x="309944" y="504825"/>
                  </a:lnTo>
                  <a:lnTo>
                    <a:pt x="163259" y="651510"/>
                  </a:lnTo>
                  <a:cubicBezTo>
                    <a:pt x="155815" y="659033"/>
                    <a:pt x="155879" y="671165"/>
                    <a:pt x="163401" y="678609"/>
                  </a:cubicBezTo>
                  <a:cubicBezTo>
                    <a:pt x="170924" y="686052"/>
                    <a:pt x="183056" y="685989"/>
                    <a:pt x="190500" y="678466"/>
                  </a:cubicBezTo>
                  <a:lnTo>
                    <a:pt x="342900" y="526066"/>
                  </a:lnTo>
                  <a:lnTo>
                    <a:pt x="342900" y="695325"/>
                  </a:lnTo>
                  <a:cubicBezTo>
                    <a:pt x="342900" y="705846"/>
                    <a:pt x="351429" y="714375"/>
                    <a:pt x="361950" y="714375"/>
                  </a:cubicBezTo>
                  <a:cubicBezTo>
                    <a:pt x="372471" y="714375"/>
                    <a:pt x="381000" y="705846"/>
                    <a:pt x="381000" y="695325"/>
                  </a:cubicBezTo>
                  <a:lnTo>
                    <a:pt x="381000" y="525780"/>
                  </a:lnTo>
                  <a:lnTo>
                    <a:pt x="533400" y="678180"/>
                  </a:lnTo>
                  <a:cubicBezTo>
                    <a:pt x="540844" y="685624"/>
                    <a:pt x="552912" y="685624"/>
                    <a:pt x="560356" y="678180"/>
                  </a:cubicBezTo>
                  <a:cubicBezTo>
                    <a:pt x="567800" y="670736"/>
                    <a:pt x="567800" y="658668"/>
                    <a:pt x="560356" y="651224"/>
                  </a:cubicBezTo>
                  <a:lnTo>
                    <a:pt x="413957" y="504825"/>
                  </a:lnTo>
                  <a:lnTo>
                    <a:pt x="704850" y="504825"/>
                  </a:lnTo>
                  <a:cubicBezTo>
                    <a:pt x="715371" y="504825"/>
                    <a:pt x="723900" y="496296"/>
                    <a:pt x="723900" y="485775"/>
                  </a:cubicBezTo>
                  <a:cubicBezTo>
                    <a:pt x="723900" y="475254"/>
                    <a:pt x="715371" y="466725"/>
                    <a:pt x="704850" y="466725"/>
                  </a:cubicBezTo>
                  <a:close/>
                </a:path>
              </a:pathLst>
            </a:custGeom>
            <a:solidFill>
              <a:srgbClr val="FFC000"/>
            </a:solidFill>
            <a:ln w="9525" cap="flat">
              <a:noFill/>
              <a:prstDash val="solid"/>
              <a:miter/>
            </a:ln>
          </p:spPr>
          <p:txBody>
            <a:bodyPr rtlCol="0" anchor="ctr"/>
            <a:lstStyle/>
            <a:p>
              <a:endParaRPr lang="de-DE"/>
            </a:p>
          </p:txBody>
        </p:sp>
      </p:grpSp>
      <p:grpSp>
        <p:nvGrpSpPr>
          <p:cNvPr id="79" name="Graphic 8" descr="Venn diagram">
            <a:extLst>
              <a:ext uri="{FF2B5EF4-FFF2-40B4-BE49-F238E27FC236}">
                <a16:creationId xmlns:a16="http://schemas.microsoft.com/office/drawing/2014/main" xmlns="" id="{C209AE5A-58A9-4B52-B9EC-087208FE52AE}"/>
              </a:ext>
            </a:extLst>
          </p:cNvPr>
          <p:cNvGrpSpPr/>
          <p:nvPr/>
        </p:nvGrpSpPr>
        <p:grpSpPr>
          <a:xfrm>
            <a:off x="3878552" y="1317727"/>
            <a:ext cx="803275" cy="803275"/>
            <a:chOff x="3536100" y="1333500"/>
            <a:chExt cx="914400" cy="914400"/>
          </a:xfrm>
        </p:grpSpPr>
        <p:sp>
          <p:nvSpPr>
            <p:cNvPr id="80" name="Freeform: Shape 79">
              <a:extLst>
                <a:ext uri="{FF2B5EF4-FFF2-40B4-BE49-F238E27FC236}">
                  <a16:creationId xmlns:a16="http://schemas.microsoft.com/office/drawing/2014/main" xmlns="" id="{8A6D896C-0E74-4CA3-9018-7E55C34792B9}"/>
                </a:ext>
              </a:extLst>
            </p:cNvPr>
            <p:cNvSpPr/>
            <p:nvPr/>
          </p:nvSpPr>
          <p:spPr>
            <a:xfrm>
              <a:off x="3798037" y="1477232"/>
              <a:ext cx="390525" cy="249745"/>
            </a:xfrm>
            <a:custGeom>
              <a:avLst/>
              <a:gdLst>
                <a:gd name="connsiteX0" fmla="*/ 2381 w 390525"/>
                <a:gd name="connsiteY0" fmla="*/ 223838 h 249745"/>
                <a:gd name="connsiteX1" fmla="*/ 195263 w 390525"/>
                <a:gd name="connsiteY1" fmla="*/ 249746 h 249745"/>
                <a:gd name="connsiteX2" fmla="*/ 388144 w 390525"/>
                <a:gd name="connsiteY2" fmla="*/ 223838 h 249745"/>
                <a:gd name="connsiteX3" fmla="*/ 390525 w 390525"/>
                <a:gd name="connsiteY3" fmla="*/ 195263 h 249745"/>
                <a:gd name="connsiteX4" fmla="*/ 195263 w 390525"/>
                <a:gd name="connsiteY4" fmla="*/ 0 h 249745"/>
                <a:gd name="connsiteX5" fmla="*/ 0 w 390525"/>
                <a:gd name="connsiteY5" fmla="*/ 195263 h 249745"/>
                <a:gd name="connsiteX6" fmla="*/ 2381 w 390525"/>
                <a:gd name="connsiteY6" fmla="*/ 223838 h 249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25" h="249745">
                  <a:moveTo>
                    <a:pt x="2381" y="223838"/>
                  </a:moveTo>
                  <a:cubicBezTo>
                    <a:pt x="67255" y="202538"/>
                    <a:pt x="138309" y="212082"/>
                    <a:pt x="195263" y="249746"/>
                  </a:cubicBezTo>
                  <a:cubicBezTo>
                    <a:pt x="252216" y="212082"/>
                    <a:pt x="323270" y="202538"/>
                    <a:pt x="388144" y="223838"/>
                  </a:cubicBezTo>
                  <a:cubicBezTo>
                    <a:pt x="389661" y="214387"/>
                    <a:pt x="390456" y="204834"/>
                    <a:pt x="390525" y="195263"/>
                  </a:cubicBezTo>
                  <a:cubicBezTo>
                    <a:pt x="390525" y="87422"/>
                    <a:pt x="303103" y="0"/>
                    <a:pt x="195263" y="0"/>
                  </a:cubicBezTo>
                  <a:cubicBezTo>
                    <a:pt x="87422" y="0"/>
                    <a:pt x="0" y="87422"/>
                    <a:pt x="0" y="195263"/>
                  </a:cubicBezTo>
                  <a:cubicBezTo>
                    <a:pt x="69" y="204834"/>
                    <a:pt x="864" y="214387"/>
                    <a:pt x="2381" y="223838"/>
                  </a:cubicBezTo>
                  <a:close/>
                </a:path>
              </a:pathLst>
            </a:custGeom>
            <a:solidFill>
              <a:srgbClr val="FFC000"/>
            </a:solidFill>
            <a:ln w="9525" cap="flat">
              <a:noFill/>
              <a:prstDash val="solid"/>
              <a:miter/>
            </a:ln>
          </p:spPr>
          <p:txBody>
            <a:bodyPr rtlCol="0" anchor="ctr"/>
            <a:lstStyle/>
            <a:p>
              <a:endParaRPr lang="de-DE"/>
            </a:p>
          </p:txBody>
        </p:sp>
        <p:sp>
          <p:nvSpPr>
            <p:cNvPr id="81" name="Freeform: Shape 80">
              <a:extLst>
                <a:ext uri="{FF2B5EF4-FFF2-40B4-BE49-F238E27FC236}">
                  <a16:creationId xmlns:a16="http://schemas.microsoft.com/office/drawing/2014/main" xmlns="" id="{5DFA65EB-E90D-4390-AB66-B6A23F676DA5}"/>
                </a:ext>
              </a:extLst>
            </p:cNvPr>
            <p:cNvSpPr/>
            <p:nvPr/>
          </p:nvSpPr>
          <p:spPr>
            <a:xfrm>
              <a:off x="4017684" y="1740408"/>
              <a:ext cx="294111" cy="368427"/>
            </a:xfrm>
            <a:custGeom>
              <a:avLst/>
              <a:gdLst>
                <a:gd name="connsiteX0" fmla="*/ 188785 w 294111"/>
                <a:gd name="connsiteY0" fmla="*/ 191 h 368427"/>
                <a:gd name="connsiteX1" fmla="*/ 72676 w 294111"/>
                <a:gd name="connsiteY1" fmla="*/ 133541 h 368427"/>
                <a:gd name="connsiteX2" fmla="*/ 76200 w 294111"/>
                <a:gd name="connsiteY2" fmla="*/ 173165 h 368427"/>
                <a:gd name="connsiteX3" fmla="*/ 0 w 294111"/>
                <a:gd name="connsiteY3" fmla="*/ 341186 h 368427"/>
                <a:gd name="connsiteX4" fmla="*/ 98869 w 294111"/>
                <a:gd name="connsiteY4" fmla="*/ 368427 h 368427"/>
                <a:gd name="connsiteX5" fmla="*/ 294112 w 294111"/>
                <a:gd name="connsiteY5" fmla="*/ 173335 h 368427"/>
                <a:gd name="connsiteX6" fmla="*/ 188785 w 294111"/>
                <a:gd name="connsiteY6" fmla="*/ 0 h 36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111" h="368427">
                  <a:moveTo>
                    <a:pt x="188785" y="191"/>
                  </a:moveTo>
                  <a:cubicBezTo>
                    <a:pt x="169913" y="58629"/>
                    <a:pt x="127963" y="106809"/>
                    <a:pt x="72676" y="133541"/>
                  </a:cubicBezTo>
                  <a:cubicBezTo>
                    <a:pt x="75012" y="146619"/>
                    <a:pt x="76191" y="159879"/>
                    <a:pt x="76200" y="173165"/>
                  </a:cubicBezTo>
                  <a:cubicBezTo>
                    <a:pt x="76210" y="237537"/>
                    <a:pt x="48435" y="298783"/>
                    <a:pt x="0" y="341186"/>
                  </a:cubicBezTo>
                  <a:cubicBezTo>
                    <a:pt x="29896" y="359017"/>
                    <a:pt x="64059" y="368430"/>
                    <a:pt x="98869" y="368427"/>
                  </a:cubicBezTo>
                  <a:cubicBezTo>
                    <a:pt x="206657" y="368469"/>
                    <a:pt x="294070" y="281123"/>
                    <a:pt x="294112" y="173335"/>
                  </a:cubicBezTo>
                  <a:cubicBezTo>
                    <a:pt x="294141" y="100417"/>
                    <a:pt x="253518" y="33566"/>
                    <a:pt x="188785" y="0"/>
                  </a:cubicBezTo>
                  <a:close/>
                </a:path>
              </a:pathLst>
            </a:custGeom>
            <a:solidFill>
              <a:srgbClr val="FFC000"/>
            </a:solidFill>
            <a:ln w="9525" cap="flat">
              <a:noFill/>
              <a:prstDash val="solid"/>
              <a:miter/>
            </a:ln>
          </p:spPr>
          <p:txBody>
            <a:bodyPr rtlCol="0" anchor="ctr"/>
            <a:lstStyle/>
            <a:p>
              <a:endParaRPr lang="de-DE"/>
            </a:p>
          </p:txBody>
        </p:sp>
        <p:sp>
          <p:nvSpPr>
            <p:cNvPr id="82" name="Freeform: Shape 81">
              <a:extLst>
                <a:ext uri="{FF2B5EF4-FFF2-40B4-BE49-F238E27FC236}">
                  <a16:creationId xmlns:a16="http://schemas.microsoft.com/office/drawing/2014/main" xmlns="" id="{A57FED28-8A8D-4B58-AFF1-EE3940DA6404}"/>
                </a:ext>
              </a:extLst>
            </p:cNvPr>
            <p:cNvSpPr/>
            <p:nvPr/>
          </p:nvSpPr>
          <p:spPr>
            <a:xfrm>
              <a:off x="3929768" y="1762125"/>
              <a:ext cx="127063" cy="106013"/>
            </a:xfrm>
            <a:custGeom>
              <a:avLst/>
              <a:gdLst>
                <a:gd name="connsiteX0" fmla="*/ 127063 w 127063"/>
                <a:gd name="connsiteY0" fmla="*/ 95250 h 106013"/>
                <a:gd name="connsiteX1" fmla="*/ 63532 w 127063"/>
                <a:gd name="connsiteY1" fmla="*/ 0 h 106013"/>
                <a:gd name="connsiteX2" fmla="*/ 0 w 127063"/>
                <a:gd name="connsiteY2" fmla="*/ 95250 h 106013"/>
                <a:gd name="connsiteX3" fmla="*/ 127063 w 127063"/>
                <a:gd name="connsiteY3" fmla="*/ 95250 h 106013"/>
              </a:gdLst>
              <a:ahLst/>
              <a:cxnLst>
                <a:cxn ang="0">
                  <a:pos x="connsiteX0" y="connsiteY0"/>
                </a:cxn>
                <a:cxn ang="0">
                  <a:pos x="connsiteX1" y="connsiteY1"/>
                </a:cxn>
                <a:cxn ang="0">
                  <a:pos x="connsiteX2" y="connsiteY2"/>
                </a:cxn>
                <a:cxn ang="0">
                  <a:pos x="connsiteX3" y="connsiteY3"/>
                </a:cxn>
              </a:cxnLst>
              <a:rect l="l" t="t" r="r" b="b"/>
              <a:pathLst>
                <a:path w="127063" h="106013">
                  <a:moveTo>
                    <a:pt x="127063" y="95250"/>
                  </a:moveTo>
                  <a:cubicBezTo>
                    <a:pt x="115815" y="57895"/>
                    <a:pt x="93698" y="24735"/>
                    <a:pt x="63532" y="0"/>
                  </a:cubicBezTo>
                  <a:cubicBezTo>
                    <a:pt x="33365" y="24735"/>
                    <a:pt x="11248" y="57895"/>
                    <a:pt x="0" y="95250"/>
                  </a:cubicBezTo>
                  <a:cubicBezTo>
                    <a:pt x="41138" y="109601"/>
                    <a:pt x="85925" y="109601"/>
                    <a:pt x="127063" y="95250"/>
                  </a:cubicBezTo>
                  <a:close/>
                </a:path>
              </a:pathLst>
            </a:custGeom>
            <a:solidFill>
              <a:srgbClr val="FFC000"/>
            </a:solidFill>
            <a:ln w="9525" cap="flat">
              <a:noFill/>
              <a:prstDash val="solid"/>
              <a:miter/>
            </a:ln>
          </p:spPr>
          <p:txBody>
            <a:bodyPr rtlCol="0" anchor="ctr"/>
            <a:lstStyle/>
            <a:p>
              <a:endParaRPr lang="de-DE"/>
            </a:p>
          </p:txBody>
        </p:sp>
        <p:sp>
          <p:nvSpPr>
            <p:cNvPr id="83" name="Freeform: Shape 82">
              <a:extLst>
                <a:ext uri="{FF2B5EF4-FFF2-40B4-BE49-F238E27FC236}">
                  <a16:creationId xmlns:a16="http://schemas.microsoft.com/office/drawing/2014/main" xmlns="" id="{993817F2-F713-4CB3-B8DD-D64F3340DF47}"/>
                </a:ext>
              </a:extLst>
            </p:cNvPr>
            <p:cNvSpPr/>
            <p:nvPr/>
          </p:nvSpPr>
          <p:spPr>
            <a:xfrm>
              <a:off x="3674763" y="1740788"/>
              <a:ext cx="294152" cy="368427"/>
            </a:xfrm>
            <a:custGeom>
              <a:avLst/>
              <a:gdLst>
                <a:gd name="connsiteX0" fmla="*/ 195283 w 294152"/>
                <a:gd name="connsiteY0" fmla="*/ 368237 h 368427"/>
                <a:gd name="connsiteX1" fmla="*/ 294153 w 294152"/>
                <a:gd name="connsiteY1" fmla="*/ 340995 h 368427"/>
                <a:gd name="connsiteX2" fmla="*/ 217953 w 294152"/>
                <a:gd name="connsiteY2" fmla="*/ 172974 h 368427"/>
                <a:gd name="connsiteX3" fmla="*/ 221477 w 294152"/>
                <a:gd name="connsiteY3" fmla="*/ 133350 h 368427"/>
                <a:gd name="connsiteX4" fmla="*/ 105367 w 294152"/>
                <a:gd name="connsiteY4" fmla="*/ 0 h 368427"/>
                <a:gd name="connsiteX5" fmla="*/ 21948 w 294152"/>
                <a:gd name="connsiteY5" fmla="*/ 263101 h 368427"/>
                <a:gd name="connsiteX6" fmla="*/ 195283 w 294152"/>
                <a:gd name="connsiteY6" fmla="*/ 368427 h 36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152" h="368427">
                  <a:moveTo>
                    <a:pt x="195283" y="368237"/>
                  </a:moveTo>
                  <a:cubicBezTo>
                    <a:pt x="230093" y="368239"/>
                    <a:pt x="264257" y="358827"/>
                    <a:pt x="294153" y="340995"/>
                  </a:cubicBezTo>
                  <a:cubicBezTo>
                    <a:pt x="245718" y="298593"/>
                    <a:pt x="217942" y="237347"/>
                    <a:pt x="217953" y="172974"/>
                  </a:cubicBezTo>
                  <a:cubicBezTo>
                    <a:pt x="217961" y="159689"/>
                    <a:pt x="219141" y="146429"/>
                    <a:pt x="221477" y="133350"/>
                  </a:cubicBezTo>
                  <a:cubicBezTo>
                    <a:pt x="166190" y="106618"/>
                    <a:pt x="124240" y="58439"/>
                    <a:pt x="105367" y="0"/>
                  </a:cubicBezTo>
                  <a:cubicBezTo>
                    <a:pt x="9678" y="49618"/>
                    <a:pt x="-27670" y="167411"/>
                    <a:pt x="21948" y="263101"/>
                  </a:cubicBezTo>
                  <a:cubicBezTo>
                    <a:pt x="55513" y="327833"/>
                    <a:pt x="122365" y="368456"/>
                    <a:pt x="195283" y="368427"/>
                  </a:cubicBezTo>
                  <a:close/>
                </a:path>
              </a:pathLst>
            </a:custGeom>
            <a:solidFill>
              <a:srgbClr val="FFC000"/>
            </a:solidFill>
            <a:ln w="9525" cap="flat">
              <a:noFill/>
              <a:prstDash val="solid"/>
              <a:miter/>
            </a:ln>
          </p:spPr>
          <p:txBody>
            <a:bodyPr rtlCol="0" anchor="ctr"/>
            <a:lstStyle/>
            <a:p>
              <a:endParaRPr lang="de-DE"/>
            </a:p>
          </p:txBody>
        </p:sp>
        <p:sp>
          <p:nvSpPr>
            <p:cNvPr id="84" name="Freeform: Shape 83">
              <a:extLst>
                <a:ext uri="{FF2B5EF4-FFF2-40B4-BE49-F238E27FC236}">
                  <a16:creationId xmlns:a16="http://schemas.microsoft.com/office/drawing/2014/main" xmlns="" id="{CB0353FD-C2A9-4F3E-9087-26F66067C629}"/>
                </a:ext>
              </a:extLst>
            </p:cNvPr>
            <p:cNvSpPr/>
            <p:nvPr/>
          </p:nvSpPr>
          <p:spPr>
            <a:xfrm>
              <a:off x="3921290" y="1885187"/>
              <a:ext cx="144018" cy="179832"/>
            </a:xfrm>
            <a:custGeom>
              <a:avLst/>
              <a:gdLst>
                <a:gd name="connsiteX0" fmla="*/ 72009 w 144018"/>
                <a:gd name="connsiteY0" fmla="*/ 179832 h 179832"/>
                <a:gd name="connsiteX1" fmla="*/ 144018 w 144018"/>
                <a:gd name="connsiteY1" fmla="*/ 28575 h 179832"/>
                <a:gd name="connsiteX2" fmla="*/ 141732 w 144018"/>
                <a:gd name="connsiteY2" fmla="*/ 0 h 179832"/>
                <a:gd name="connsiteX3" fmla="*/ 2286 w 144018"/>
                <a:gd name="connsiteY3" fmla="*/ 0 h 179832"/>
                <a:gd name="connsiteX4" fmla="*/ 0 w 144018"/>
                <a:gd name="connsiteY4" fmla="*/ 28575 h 179832"/>
                <a:gd name="connsiteX5" fmla="*/ 72009 w 144018"/>
                <a:gd name="connsiteY5" fmla="*/ 179832 h 179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018" h="179832">
                  <a:moveTo>
                    <a:pt x="72009" y="179832"/>
                  </a:moveTo>
                  <a:cubicBezTo>
                    <a:pt x="117575" y="142837"/>
                    <a:pt x="144029" y="87268"/>
                    <a:pt x="144018" y="28575"/>
                  </a:cubicBezTo>
                  <a:cubicBezTo>
                    <a:pt x="143934" y="19008"/>
                    <a:pt x="143170" y="9459"/>
                    <a:pt x="141732" y="0"/>
                  </a:cubicBezTo>
                  <a:cubicBezTo>
                    <a:pt x="96438" y="14861"/>
                    <a:pt x="47580" y="14861"/>
                    <a:pt x="2286" y="0"/>
                  </a:cubicBezTo>
                  <a:cubicBezTo>
                    <a:pt x="848" y="9459"/>
                    <a:pt x="84" y="19008"/>
                    <a:pt x="0" y="28575"/>
                  </a:cubicBezTo>
                  <a:cubicBezTo>
                    <a:pt x="-11" y="87268"/>
                    <a:pt x="26443" y="142837"/>
                    <a:pt x="72009" y="179832"/>
                  </a:cubicBezTo>
                  <a:close/>
                </a:path>
              </a:pathLst>
            </a:custGeom>
            <a:solidFill>
              <a:srgbClr val="FFC000"/>
            </a:solidFill>
            <a:ln w="9525" cap="flat">
              <a:noFill/>
              <a:prstDash val="solid"/>
              <a:miter/>
            </a:ln>
          </p:spPr>
          <p:txBody>
            <a:bodyPr rtlCol="0" anchor="ctr"/>
            <a:lstStyle/>
            <a:p>
              <a:endParaRPr lang="de-DE"/>
            </a:p>
          </p:txBody>
        </p:sp>
        <p:sp>
          <p:nvSpPr>
            <p:cNvPr id="85" name="Freeform: Shape 84">
              <a:extLst>
                <a:ext uri="{FF2B5EF4-FFF2-40B4-BE49-F238E27FC236}">
                  <a16:creationId xmlns:a16="http://schemas.microsoft.com/office/drawing/2014/main" xmlns="" id="{93C379F7-F910-498C-A87E-AFD50337D4F4}"/>
                </a:ext>
              </a:extLst>
            </p:cNvPr>
            <p:cNvSpPr/>
            <p:nvPr/>
          </p:nvSpPr>
          <p:spPr>
            <a:xfrm>
              <a:off x="4018160" y="1718606"/>
              <a:ext cx="161925" cy="126957"/>
            </a:xfrm>
            <a:custGeom>
              <a:avLst/>
              <a:gdLst>
                <a:gd name="connsiteX0" fmla="*/ 161925 w 161925"/>
                <a:gd name="connsiteY0" fmla="*/ 10658 h 126957"/>
                <a:gd name="connsiteX1" fmla="*/ 0 w 161925"/>
                <a:gd name="connsiteY1" fmla="*/ 27041 h 126957"/>
                <a:gd name="connsiteX2" fmla="*/ 65532 w 161925"/>
                <a:gd name="connsiteY2" fmla="*/ 126958 h 126957"/>
                <a:gd name="connsiteX3" fmla="*/ 161925 w 161925"/>
                <a:gd name="connsiteY3" fmla="*/ 10658 h 126957"/>
              </a:gdLst>
              <a:ahLst/>
              <a:cxnLst>
                <a:cxn ang="0">
                  <a:pos x="connsiteX0" y="connsiteY0"/>
                </a:cxn>
                <a:cxn ang="0">
                  <a:pos x="connsiteX1" y="connsiteY1"/>
                </a:cxn>
                <a:cxn ang="0">
                  <a:pos x="connsiteX2" y="connsiteY2"/>
                </a:cxn>
                <a:cxn ang="0">
                  <a:pos x="connsiteX3" y="connsiteY3"/>
                </a:cxn>
              </a:cxnLst>
              <a:rect l="l" t="t" r="r" b="b"/>
              <a:pathLst>
                <a:path w="161925" h="126957">
                  <a:moveTo>
                    <a:pt x="161925" y="10658"/>
                  </a:moveTo>
                  <a:cubicBezTo>
                    <a:pt x="108168" y="-7969"/>
                    <a:pt x="48937" y="-1976"/>
                    <a:pt x="0" y="27041"/>
                  </a:cubicBezTo>
                  <a:cubicBezTo>
                    <a:pt x="30484" y="53802"/>
                    <a:pt x="53132" y="88336"/>
                    <a:pt x="65532" y="126958"/>
                  </a:cubicBezTo>
                  <a:cubicBezTo>
                    <a:pt x="111903" y="102617"/>
                    <a:pt x="146611" y="60740"/>
                    <a:pt x="161925" y="10658"/>
                  </a:cubicBezTo>
                  <a:close/>
                </a:path>
              </a:pathLst>
            </a:custGeom>
            <a:solidFill>
              <a:srgbClr val="FFC000"/>
            </a:solidFill>
            <a:ln w="9525" cap="flat">
              <a:noFill/>
              <a:prstDash val="solid"/>
              <a:miter/>
            </a:ln>
          </p:spPr>
          <p:txBody>
            <a:bodyPr rtlCol="0" anchor="ctr"/>
            <a:lstStyle/>
            <a:p>
              <a:endParaRPr lang="de-DE"/>
            </a:p>
          </p:txBody>
        </p:sp>
        <p:sp>
          <p:nvSpPr>
            <p:cNvPr id="86" name="Freeform: Shape 85">
              <a:extLst>
                <a:ext uri="{FF2B5EF4-FFF2-40B4-BE49-F238E27FC236}">
                  <a16:creationId xmlns:a16="http://schemas.microsoft.com/office/drawing/2014/main" xmlns="" id="{74A6FB73-06FC-4CD7-A624-BE380B190B33}"/>
                </a:ext>
              </a:extLst>
            </p:cNvPr>
            <p:cNvSpPr/>
            <p:nvPr/>
          </p:nvSpPr>
          <p:spPr>
            <a:xfrm>
              <a:off x="3806514" y="1718500"/>
              <a:ext cx="162401" cy="127063"/>
            </a:xfrm>
            <a:custGeom>
              <a:avLst/>
              <a:gdLst>
                <a:gd name="connsiteX0" fmla="*/ 63532 w 162401"/>
                <a:gd name="connsiteY0" fmla="*/ 0 h 127063"/>
                <a:gd name="connsiteX1" fmla="*/ 0 w 162401"/>
                <a:gd name="connsiteY1" fmla="*/ 10763 h 127063"/>
                <a:gd name="connsiteX2" fmla="*/ 96869 w 162401"/>
                <a:gd name="connsiteY2" fmla="*/ 127064 h 127063"/>
                <a:gd name="connsiteX3" fmla="*/ 162401 w 162401"/>
                <a:gd name="connsiteY3" fmla="*/ 27146 h 127063"/>
                <a:gd name="connsiteX4" fmla="*/ 63532 w 162401"/>
                <a:gd name="connsiteY4" fmla="*/ 0 h 1270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401" h="127063">
                  <a:moveTo>
                    <a:pt x="63532" y="0"/>
                  </a:moveTo>
                  <a:cubicBezTo>
                    <a:pt x="41905" y="49"/>
                    <a:pt x="20436" y="3685"/>
                    <a:pt x="0" y="10763"/>
                  </a:cubicBezTo>
                  <a:cubicBezTo>
                    <a:pt x="15427" y="60930"/>
                    <a:pt x="50319" y="102821"/>
                    <a:pt x="96869" y="127064"/>
                  </a:cubicBezTo>
                  <a:cubicBezTo>
                    <a:pt x="109269" y="88442"/>
                    <a:pt x="131917" y="53908"/>
                    <a:pt x="162401" y="27146"/>
                  </a:cubicBezTo>
                  <a:cubicBezTo>
                    <a:pt x="132478" y="9387"/>
                    <a:pt x="98328" y="11"/>
                    <a:pt x="63532" y="0"/>
                  </a:cubicBezTo>
                  <a:close/>
                </a:path>
              </a:pathLst>
            </a:custGeom>
            <a:solidFill>
              <a:srgbClr val="FFC000"/>
            </a:solidFill>
            <a:ln w="9525" cap="flat">
              <a:noFill/>
              <a:prstDash val="solid"/>
              <a:miter/>
            </a:ln>
          </p:spPr>
          <p:txBody>
            <a:bodyPr rtlCol="0" anchor="ctr"/>
            <a:lstStyle/>
            <a:p>
              <a:endParaRPr lang="de-DE"/>
            </a:p>
          </p:txBody>
        </p:sp>
      </p:grpSp>
      <p:grpSp>
        <p:nvGrpSpPr>
          <p:cNvPr id="87" name="Graphic 10" descr="Bullseye">
            <a:extLst>
              <a:ext uri="{FF2B5EF4-FFF2-40B4-BE49-F238E27FC236}">
                <a16:creationId xmlns:a16="http://schemas.microsoft.com/office/drawing/2014/main" xmlns="" id="{94CA6F0B-EEBB-49B7-9E1A-EA6F2C4220E8}"/>
              </a:ext>
            </a:extLst>
          </p:cNvPr>
          <p:cNvGrpSpPr/>
          <p:nvPr/>
        </p:nvGrpSpPr>
        <p:grpSpPr>
          <a:xfrm>
            <a:off x="1338408" y="1317727"/>
            <a:ext cx="803275" cy="803275"/>
            <a:chOff x="752052" y="1409700"/>
            <a:chExt cx="914400" cy="914400"/>
          </a:xfrm>
        </p:grpSpPr>
        <p:sp>
          <p:nvSpPr>
            <p:cNvPr id="88" name="Freeform: Shape 87">
              <a:extLst>
                <a:ext uri="{FF2B5EF4-FFF2-40B4-BE49-F238E27FC236}">
                  <a16:creationId xmlns:a16="http://schemas.microsoft.com/office/drawing/2014/main" xmlns="" id="{766615D3-0B82-4C17-AEEE-7C7BAF49C326}"/>
                </a:ext>
              </a:extLst>
            </p:cNvPr>
            <p:cNvSpPr/>
            <p:nvPr/>
          </p:nvSpPr>
          <p:spPr>
            <a:xfrm>
              <a:off x="1098762" y="1490662"/>
              <a:ext cx="486727" cy="485775"/>
            </a:xfrm>
            <a:custGeom>
              <a:avLst/>
              <a:gdLst>
                <a:gd name="connsiteX0" fmla="*/ 401003 w 486727"/>
                <a:gd name="connsiteY0" fmla="*/ 85725 h 485775"/>
                <a:gd name="connsiteX1" fmla="*/ 391478 w 486727"/>
                <a:gd name="connsiteY1" fmla="*/ 0 h 485775"/>
                <a:gd name="connsiteX2" fmla="*/ 286703 w 486727"/>
                <a:gd name="connsiteY2" fmla="*/ 104775 h 485775"/>
                <a:gd name="connsiteX3" fmla="*/ 292417 w 486727"/>
                <a:gd name="connsiteY3" fmla="*/ 154305 h 485775"/>
                <a:gd name="connsiteX4" fmla="*/ 140017 w 486727"/>
                <a:gd name="connsiteY4" fmla="*/ 306705 h 485775"/>
                <a:gd name="connsiteX5" fmla="*/ 95250 w 486727"/>
                <a:gd name="connsiteY5" fmla="*/ 295275 h 485775"/>
                <a:gd name="connsiteX6" fmla="*/ 0 w 486727"/>
                <a:gd name="connsiteY6" fmla="*/ 390525 h 485775"/>
                <a:gd name="connsiteX7" fmla="*/ 95250 w 486727"/>
                <a:gd name="connsiteY7" fmla="*/ 485775 h 485775"/>
                <a:gd name="connsiteX8" fmla="*/ 190500 w 486727"/>
                <a:gd name="connsiteY8" fmla="*/ 390525 h 485775"/>
                <a:gd name="connsiteX9" fmla="*/ 180022 w 486727"/>
                <a:gd name="connsiteY9" fmla="*/ 346710 h 485775"/>
                <a:gd name="connsiteX10" fmla="*/ 332423 w 486727"/>
                <a:gd name="connsiteY10" fmla="*/ 194310 h 485775"/>
                <a:gd name="connsiteX11" fmla="*/ 381953 w 486727"/>
                <a:gd name="connsiteY11" fmla="*/ 200025 h 485775"/>
                <a:gd name="connsiteX12" fmla="*/ 486728 w 486727"/>
                <a:gd name="connsiteY12" fmla="*/ 95250 h 485775"/>
                <a:gd name="connsiteX13" fmla="*/ 401003 w 486727"/>
                <a:gd name="connsiteY13" fmla="*/ 85725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6727" h="485775">
                  <a:moveTo>
                    <a:pt x="401003" y="85725"/>
                  </a:moveTo>
                  <a:lnTo>
                    <a:pt x="391478" y="0"/>
                  </a:lnTo>
                  <a:lnTo>
                    <a:pt x="286703" y="104775"/>
                  </a:lnTo>
                  <a:lnTo>
                    <a:pt x="292417" y="154305"/>
                  </a:lnTo>
                  <a:lnTo>
                    <a:pt x="140017" y="306705"/>
                  </a:lnTo>
                  <a:cubicBezTo>
                    <a:pt x="126682" y="300038"/>
                    <a:pt x="111442" y="295275"/>
                    <a:pt x="95250" y="295275"/>
                  </a:cubicBezTo>
                  <a:cubicBezTo>
                    <a:pt x="42863" y="295275"/>
                    <a:pt x="0" y="338138"/>
                    <a:pt x="0" y="390525"/>
                  </a:cubicBezTo>
                  <a:cubicBezTo>
                    <a:pt x="0" y="442913"/>
                    <a:pt x="42863" y="485775"/>
                    <a:pt x="95250" y="485775"/>
                  </a:cubicBezTo>
                  <a:cubicBezTo>
                    <a:pt x="147638" y="485775"/>
                    <a:pt x="190500" y="442913"/>
                    <a:pt x="190500" y="390525"/>
                  </a:cubicBezTo>
                  <a:cubicBezTo>
                    <a:pt x="190500" y="374333"/>
                    <a:pt x="186690" y="360045"/>
                    <a:pt x="180022" y="346710"/>
                  </a:cubicBezTo>
                  <a:lnTo>
                    <a:pt x="332423" y="194310"/>
                  </a:lnTo>
                  <a:lnTo>
                    <a:pt x="381953" y="200025"/>
                  </a:lnTo>
                  <a:lnTo>
                    <a:pt x="486728" y="95250"/>
                  </a:lnTo>
                  <a:lnTo>
                    <a:pt x="401003" y="85725"/>
                  </a:lnTo>
                  <a:close/>
                </a:path>
              </a:pathLst>
            </a:custGeom>
            <a:solidFill>
              <a:srgbClr val="FFC000"/>
            </a:solidFill>
            <a:ln w="9525" cap="flat">
              <a:noFill/>
              <a:prstDash val="solid"/>
              <a:miter/>
            </a:ln>
          </p:spPr>
          <p:txBody>
            <a:bodyPr rtlCol="0" anchor="ctr"/>
            <a:lstStyle/>
            <a:p>
              <a:endParaRPr lang="de-DE"/>
            </a:p>
          </p:txBody>
        </p:sp>
        <p:sp>
          <p:nvSpPr>
            <p:cNvPr id="89" name="Freeform: Shape 88">
              <a:extLst>
                <a:ext uri="{FF2B5EF4-FFF2-40B4-BE49-F238E27FC236}">
                  <a16:creationId xmlns:a16="http://schemas.microsoft.com/office/drawing/2014/main" xmlns="" id="{574C8F06-6D31-47B3-9EBA-4EB321D1B354}"/>
                </a:ext>
              </a:extLst>
            </p:cNvPr>
            <p:cNvSpPr/>
            <p:nvPr/>
          </p:nvSpPr>
          <p:spPr>
            <a:xfrm>
              <a:off x="833014" y="1519237"/>
              <a:ext cx="723900" cy="723900"/>
            </a:xfrm>
            <a:custGeom>
              <a:avLst/>
              <a:gdLst>
                <a:gd name="connsiteX0" fmla="*/ 674370 w 723900"/>
                <a:gd name="connsiteY0" fmla="*/ 198120 h 723900"/>
                <a:gd name="connsiteX1" fmla="*/ 661988 w 723900"/>
                <a:gd name="connsiteY1" fmla="*/ 211455 h 723900"/>
                <a:gd name="connsiteX2" fmla="*/ 643890 w 723900"/>
                <a:gd name="connsiteY2" fmla="*/ 209550 h 723900"/>
                <a:gd name="connsiteX3" fmla="*/ 623888 w 723900"/>
                <a:gd name="connsiteY3" fmla="*/ 206693 h 723900"/>
                <a:gd name="connsiteX4" fmla="*/ 666750 w 723900"/>
                <a:gd name="connsiteY4" fmla="*/ 361950 h 723900"/>
                <a:gd name="connsiteX5" fmla="*/ 361950 w 723900"/>
                <a:gd name="connsiteY5" fmla="*/ 666750 h 723900"/>
                <a:gd name="connsiteX6" fmla="*/ 57150 w 723900"/>
                <a:gd name="connsiteY6" fmla="*/ 361950 h 723900"/>
                <a:gd name="connsiteX7" fmla="*/ 361950 w 723900"/>
                <a:gd name="connsiteY7" fmla="*/ 57150 h 723900"/>
                <a:gd name="connsiteX8" fmla="*/ 517208 w 723900"/>
                <a:gd name="connsiteY8" fmla="*/ 100013 h 723900"/>
                <a:gd name="connsiteX9" fmla="*/ 515303 w 723900"/>
                <a:gd name="connsiteY9" fmla="*/ 80963 h 723900"/>
                <a:gd name="connsiteX10" fmla="*/ 512445 w 723900"/>
                <a:gd name="connsiteY10" fmla="*/ 61913 h 723900"/>
                <a:gd name="connsiteX11" fmla="*/ 525780 w 723900"/>
                <a:gd name="connsiteY11" fmla="*/ 48578 h 723900"/>
                <a:gd name="connsiteX12" fmla="*/ 532448 w 723900"/>
                <a:gd name="connsiteY12" fmla="*/ 41910 h 723900"/>
                <a:gd name="connsiteX13" fmla="*/ 361950 w 723900"/>
                <a:gd name="connsiteY13" fmla="*/ 0 h 723900"/>
                <a:gd name="connsiteX14" fmla="*/ 0 w 723900"/>
                <a:gd name="connsiteY14" fmla="*/ 361950 h 723900"/>
                <a:gd name="connsiteX15" fmla="*/ 361950 w 723900"/>
                <a:gd name="connsiteY15" fmla="*/ 723900 h 723900"/>
                <a:gd name="connsiteX16" fmla="*/ 723900 w 723900"/>
                <a:gd name="connsiteY16" fmla="*/ 361950 h 723900"/>
                <a:gd name="connsiteX17" fmla="*/ 681038 w 723900"/>
                <a:gd name="connsiteY17" fmla="*/ 192405 h 723900"/>
                <a:gd name="connsiteX18" fmla="*/ 674370 w 723900"/>
                <a:gd name="connsiteY18" fmla="*/ 19812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3900" h="723900">
                  <a:moveTo>
                    <a:pt x="674370" y="198120"/>
                  </a:moveTo>
                  <a:lnTo>
                    <a:pt x="661988" y="211455"/>
                  </a:lnTo>
                  <a:lnTo>
                    <a:pt x="643890" y="209550"/>
                  </a:lnTo>
                  <a:lnTo>
                    <a:pt x="623888" y="206693"/>
                  </a:lnTo>
                  <a:cubicBezTo>
                    <a:pt x="650558" y="252413"/>
                    <a:pt x="666750" y="304800"/>
                    <a:pt x="666750" y="361950"/>
                  </a:cubicBezTo>
                  <a:cubicBezTo>
                    <a:pt x="666750" y="529590"/>
                    <a:pt x="529590" y="666750"/>
                    <a:pt x="361950" y="666750"/>
                  </a:cubicBezTo>
                  <a:cubicBezTo>
                    <a:pt x="194310" y="666750"/>
                    <a:pt x="57150" y="529590"/>
                    <a:pt x="57150" y="361950"/>
                  </a:cubicBezTo>
                  <a:cubicBezTo>
                    <a:pt x="57150" y="194310"/>
                    <a:pt x="194310" y="57150"/>
                    <a:pt x="361950" y="57150"/>
                  </a:cubicBezTo>
                  <a:cubicBezTo>
                    <a:pt x="418148" y="57150"/>
                    <a:pt x="471488" y="72390"/>
                    <a:pt x="517208" y="100013"/>
                  </a:cubicBezTo>
                  <a:lnTo>
                    <a:pt x="515303" y="80963"/>
                  </a:lnTo>
                  <a:lnTo>
                    <a:pt x="512445" y="61913"/>
                  </a:lnTo>
                  <a:lnTo>
                    <a:pt x="525780" y="48578"/>
                  </a:lnTo>
                  <a:lnTo>
                    <a:pt x="532448" y="41910"/>
                  </a:lnTo>
                  <a:cubicBezTo>
                    <a:pt x="481013" y="15240"/>
                    <a:pt x="423863" y="0"/>
                    <a:pt x="361950" y="0"/>
                  </a:cubicBezTo>
                  <a:cubicBezTo>
                    <a:pt x="161925" y="0"/>
                    <a:pt x="0" y="161925"/>
                    <a:pt x="0" y="361950"/>
                  </a:cubicBezTo>
                  <a:cubicBezTo>
                    <a:pt x="0" y="561975"/>
                    <a:pt x="161925" y="723900"/>
                    <a:pt x="361950" y="723900"/>
                  </a:cubicBezTo>
                  <a:cubicBezTo>
                    <a:pt x="561975" y="723900"/>
                    <a:pt x="723900" y="561975"/>
                    <a:pt x="723900" y="361950"/>
                  </a:cubicBezTo>
                  <a:cubicBezTo>
                    <a:pt x="723900" y="300038"/>
                    <a:pt x="708660" y="242888"/>
                    <a:pt x="681038" y="192405"/>
                  </a:cubicBezTo>
                  <a:lnTo>
                    <a:pt x="674370" y="198120"/>
                  </a:lnTo>
                  <a:close/>
                </a:path>
              </a:pathLst>
            </a:custGeom>
            <a:solidFill>
              <a:srgbClr val="FFC000"/>
            </a:solidFill>
            <a:ln w="9525" cap="flat">
              <a:noFill/>
              <a:prstDash val="solid"/>
              <a:miter/>
            </a:ln>
          </p:spPr>
          <p:txBody>
            <a:bodyPr rtlCol="0" anchor="ctr"/>
            <a:lstStyle/>
            <a:p>
              <a:endParaRPr lang="de-DE"/>
            </a:p>
          </p:txBody>
        </p:sp>
        <p:sp>
          <p:nvSpPr>
            <p:cNvPr id="90" name="Freeform: Shape 89">
              <a:extLst>
                <a:ext uri="{FF2B5EF4-FFF2-40B4-BE49-F238E27FC236}">
                  <a16:creationId xmlns:a16="http://schemas.microsoft.com/office/drawing/2014/main" xmlns="" id="{177D79FB-BB6A-4CC1-9992-14084E236883}"/>
                </a:ext>
              </a:extLst>
            </p:cNvPr>
            <p:cNvSpPr/>
            <p:nvPr/>
          </p:nvSpPr>
          <p:spPr>
            <a:xfrm>
              <a:off x="966364" y="1652587"/>
              <a:ext cx="457200" cy="457200"/>
            </a:xfrm>
            <a:custGeom>
              <a:avLst/>
              <a:gdLst>
                <a:gd name="connsiteX0" fmla="*/ 387668 w 457200"/>
                <a:gd name="connsiteY0" fmla="*/ 163830 h 457200"/>
                <a:gd name="connsiteX1" fmla="*/ 400050 w 457200"/>
                <a:gd name="connsiteY1" fmla="*/ 228600 h 457200"/>
                <a:gd name="connsiteX2" fmla="*/ 228600 w 457200"/>
                <a:gd name="connsiteY2" fmla="*/ 400050 h 457200"/>
                <a:gd name="connsiteX3" fmla="*/ 57150 w 457200"/>
                <a:gd name="connsiteY3" fmla="*/ 228600 h 457200"/>
                <a:gd name="connsiteX4" fmla="*/ 228600 w 457200"/>
                <a:gd name="connsiteY4" fmla="*/ 57150 h 457200"/>
                <a:gd name="connsiteX5" fmla="*/ 293370 w 457200"/>
                <a:gd name="connsiteY5" fmla="*/ 69532 h 457200"/>
                <a:gd name="connsiteX6" fmla="*/ 336233 w 457200"/>
                <a:gd name="connsiteY6" fmla="*/ 26670 h 457200"/>
                <a:gd name="connsiteX7" fmla="*/ 228600 w 457200"/>
                <a:gd name="connsiteY7" fmla="*/ 0 h 457200"/>
                <a:gd name="connsiteX8" fmla="*/ 0 w 457200"/>
                <a:gd name="connsiteY8" fmla="*/ 228600 h 457200"/>
                <a:gd name="connsiteX9" fmla="*/ 228600 w 457200"/>
                <a:gd name="connsiteY9" fmla="*/ 457200 h 457200"/>
                <a:gd name="connsiteX10" fmla="*/ 457200 w 457200"/>
                <a:gd name="connsiteY10" fmla="*/ 228600 h 457200"/>
                <a:gd name="connsiteX11" fmla="*/ 430530 w 457200"/>
                <a:gd name="connsiteY11" fmla="*/ 120968 h 457200"/>
                <a:gd name="connsiteX12" fmla="*/ 387668 w 457200"/>
                <a:gd name="connsiteY12" fmla="*/ 16383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00" h="457200">
                  <a:moveTo>
                    <a:pt x="387668" y="163830"/>
                  </a:moveTo>
                  <a:cubicBezTo>
                    <a:pt x="396240" y="183833"/>
                    <a:pt x="400050" y="205740"/>
                    <a:pt x="400050" y="228600"/>
                  </a:cubicBezTo>
                  <a:cubicBezTo>
                    <a:pt x="400050" y="322898"/>
                    <a:pt x="322898" y="400050"/>
                    <a:pt x="228600" y="400050"/>
                  </a:cubicBezTo>
                  <a:cubicBezTo>
                    <a:pt x="134302" y="400050"/>
                    <a:pt x="57150" y="322898"/>
                    <a:pt x="57150" y="228600"/>
                  </a:cubicBezTo>
                  <a:cubicBezTo>
                    <a:pt x="57150" y="134302"/>
                    <a:pt x="134302" y="57150"/>
                    <a:pt x="228600" y="57150"/>
                  </a:cubicBezTo>
                  <a:cubicBezTo>
                    <a:pt x="251460" y="57150"/>
                    <a:pt x="273368" y="61913"/>
                    <a:pt x="293370" y="69532"/>
                  </a:cubicBezTo>
                  <a:lnTo>
                    <a:pt x="336233" y="26670"/>
                  </a:lnTo>
                  <a:cubicBezTo>
                    <a:pt x="303848" y="9525"/>
                    <a:pt x="267653" y="0"/>
                    <a:pt x="228600" y="0"/>
                  </a:cubicBezTo>
                  <a:cubicBezTo>
                    <a:pt x="102870" y="0"/>
                    <a:pt x="0" y="102870"/>
                    <a:pt x="0" y="228600"/>
                  </a:cubicBezTo>
                  <a:cubicBezTo>
                    <a:pt x="0" y="354330"/>
                    <a:pt x="102870" y="457200"/>
                    <a:pt x="228600" y="457200"/>
                  </a:cubicBezTo>
                  <a:cubicBezTo>
                    <a:pt x="354330" y="457200"/>
                    <a:pt x="457200" y="354330"/>
                    <a:pt x="457200" y="228600"/>
                  </a:cubicBezTo>
                  <a:cubicBezTo>
                    <a:pt x="457200" y="189548"/>
                    <a:pt x="447675" y="153352"/>
                    <a:pt x="430530" y="120968"/>
                  </a:cubicBezTo>
                  <a:lnTo>
                    <a:pt x="387668" y="163830"/>
                  </a:lnTo>
                  <a:close/>
                </a:path>
              </a:pathLst>
            </a:custGeom>
            <a:solidFill>
              <a:srgbClr val="FFC000"/>
            </a:solidFill>
            <a:ln w="9525" cap="flat">
              <a:noFill/>
              <a:prstDash val="solid"/>
              <a:miter/>
            </a:ln>
          </p:spPr>
          <p:txBody>
            <a:bodyPr rtlCol="0" anchor="ctr"/>
            <a:lstStyle/>
            <a:p>
              <a:endParaRPr lang="de-DE"/>
            </a:p>
          </p:txBody>
        </p:sp>
      </p:grpSp>
      <p:sp>
        <p:nvSpPr>
          <p:cNvPr id="91" name="Graphic 12" descr="Single gear">
            <a:extLst>
              <a:ext uri="{FF2B5EF4-FFF2-40B4-BE49-F238E27FC236}">
                <a16:creationId xmlns:a16="http://schemas.microsoft.com/office/drawing/2014/main" xmlns="" id="{2E30739C-68EA-44AF-BD6A-7B37DF774456}"/>
              </a:ext>
            </a:extLst>
          </p:cNvPr>
          <p:cNvSpPr/>
          <p:nvPr/>
        </p:nvSpPr>
        <p:spPr>
          <a:xfrm>
            <a:off x="5222925" y="1433657"/>
            <a:ext cx="569822" cy="568986"/>
          </a:xfrm>
          <a:custGeom>
            <a:avLst/>
            <a:gdLst>
              <a:gd name="connsiteX0" fmla="*/ 323850 w 648652"/>
              <a:gd name="connsiteY0" fmla="*/ 438150 h 647700"/>
              <a:gd name="connsiteX1" fmla="*/ 209550 w 648652"/>
              <a:gd name="connsiteY1" fmla="*/ 323850 h 647700"/>
              <a:gd name="connsiteX2" fmla="*/ 323850 w 648652"/>
              <a:gd name="connsiteY2" fmla="*/ 209550 h 647700"/>
              <a:gd name="connsiteX3" fmla="*/ 438150 w 648652"/>
              <a:gd name="connsiteY3" fmla="*/ 323850 h 647700"/>
              <a:gd name="connsiteX4" fmla="*/ 323850 w 648652"/>
              <a:gd name="connsiteY4" fmla="*/ 438150 h 647700"/>
              <a:gd name="connsiteX5" fmla="*/ 581025 w 648652"/>
              <a:gd name="connsiteY5" fmla="*/ 252413 h 647700"/>
              <a:gd name="connsiteX6" fmla="*/ 556260 w 648652"/>
              <a:gd name="connsiteY6" fmla="*/ 193358 h 647700"/>
              <a:gd name="connsiteX7" fmla="*/ 580073 w 648652"/>
              <a:gd name="connsiteY7" fmla="*/ 121920 h 647700"/>
              <a:gd name="connsiteX8" fmla="*/ 525780 w 648652"/>
              <a:gd name="connsiteY8" fmla="*/ 67628 h 647700"/>
              <a:gd name="connsiteX9" fmla="*/ 454343 w 648652"/>
              <a:gd name="connsiteY9" fmla="*/ 91440 h 647700"/>
              <a:gd name="connsiteX10" fmla="*/ 394335 w 648652"/>
              <a:gd name="connsiteY10" fmla="*/ 66675 h 647700"/>
              <a:gd name="connsiteX11" fmla="*/ 361950 w 648652"/>
              <a:gd name="connsiteY11" fmla="*/ 0 h 647700"/>
              <a:gd name="connsiteX12" fmla="*/ 285750 w 648652"/>
              <a:gd name="connsiteY12" fmla="*/ 0 h 647700"/>
              <a:gd name="connsiteX13" fmla="*/ 252413 w 648652"/>
              <a:gd name="connsiteY13" fmla="*/ 66675 h 647700"/>
              <a:gd name="connsiteX14" fmla="*/ 193358 w 648652"/>
              <a:gd name="connsiteY14" fmla="*/ 91440 h 647700"/>
              <a:gd name="connsiteX15" fmla="*/ 121920 w 648652"/>
              <a:gd name="connsiteY15" fmla="*/ 67628 h 647700"/>
              <a:gd name="connsiteX16" fmla="*/ 67628 w 648652"/>
              <a:gd name="connsiteY16" fmla="*/ 121920 h 647700"/>
              <a:gd name="connsiteX17" fmla="*/ 91440 w 648652"/>
              <a:gd name="connsiteY17" fmla="*/ 193358 h 647700"/>
              <a:gd name="connsiteX18" fmla="*/ 66675 w 648652"/>
              <a:gd name="connsiteY18" fmla="*/ 253365 h 647700"/>
              <a:gd name="connsiteX19" fmla="*/ 0 w 648652"/>
              <a:gd name="connsiteY19" fmla="*/ 285750 h 647700"/>
              <a:gd name="connsiteX20" fmla="*/ 0 w 648652"/>
              <a:gd name="connsiteY20" fmla="*/ 361950 h 647700"/>
              <a:gd name="connsiteX21" fmla="*/ 66675 w 648652"/>
              <a:gd name="connsiteY21" fmla="*/ 395288 h 647700"/>
              <a:gd name="connsiteX22" fmla="*/ 91440 w 648652"/>
              <a:gd name="connsiteY22" fmla="*/ 454343 h 647700"/>
              <a:gd name="connsiteX23" fmla="*/ 67628 w 648652"/>
              <a:gd name="connsiteY23" fmla="*/ 525780 h 647700"/>
              <a:gd name="connsiteX24" fmla="*/ 121920 w 648652"/>
              <a:gd name="connsiteY24" fmla="*/ 580073 h 647700"/>
              <a:gd name="connsiteX25" fmla="*/ 193358 w 648652"/>
              <a:gd name="connsiteY25" fmla="*/ 556260 h 647700"/>
              <a:gd name="connsiteX26" fmla="*/ 253365 w 648652"/>
              <a:gd name="connsiteY26" fmla="*/ 581025 h 647700"/>
              <a:gd name="connsiteX27" fmla="*/ 286703 w 648652"/>
              <a:gd name="connsiteY27" fmla="*/ 647700 h 647700"/>
              <a:gd name="connsiteX28" fmla="*/ 362903 w 648652"/>
              <a:gd name="connsiteY28" fmla="*/ 647700 h 647700"/>
              <a:gd name="connsiteX29" fmla="*/ 396240 w 648652"/>
              <a:gd name="connsiteY29" fmla="*/ 581025 h 647700"/>
              <a:gd name="connsiteX30" fmla="*/ 455295 w 648652"/>
              <a:gd name="connsiteY30" fmla="*/ 556260 h 647700"/>
              <a:gd name="connsiteX31" fmla="*/ 526733 w 648652"/>
              <a:gd name="connsiteY31" fmla="*/ 580073 h 647700"/>
              <a:gd name="connsiteX32" fmla="*/ 581025 w 648652"/>
              <a:gd name="connsiteY32" fmla="*/ 525780 h 647700"/>
              <a:gd name="connsiteX33" fmla="*/ 557213 w 648652"/>
              <a:gd name="connsiteY33" fmla="*/ 454343 h 647700"/>
              <a:gd name="connsiteX34" fmla="*/ 581978 w 648652"/>
              <a:gd name="connsiteY34" fmla="*/ 394335 h 647700"/>
              <a:gd name="connsiteX35" fmla="*/ 648653 w 648652"/>
              <a:gd name="connsiteY35" fmla="*/ 360998 h 647700"/>
              <a:gd name="connsiteX36" fmla="*/ 648653 w 648652"/>
              <a:gd name="connsiteY36" fmla="*/ 284798 h 647700"/>
              <a:gd name="connsiteX37" fmla="*/ 581025 w 648652"/>
              <a:gd name="connsiteY37" fmla="*/ 252413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8652" h="647700">
                <a:moveTo>
                  <a:pt x="323850" y="438150"/>
                </a:moveTo>
                <a:cubicBezTo>
                  <a:pt x="260985" y="438150"/>
                  <a:pt x="209550" y="386715"/>
                  <a:pt x="209550" y="323850"/>
                </a:cubicBezTo>
                <a:cubicBezTo>
                  <a:pt x="209550" y="260985"/>
                  <a:pt x="260985" y="209550"/>
                  <a:pt x="323850" y="209550"/>
                </a:cubicBezTo>
                <a:cubicBezTo>
                  <a:pt x="386715" y="209550"/>
                  <a:pt x="438150" y="260985"/>
                  <a:pt x="438150" y="323850"/>
                </a:cubicBezTo>
                <a:cubicBezTo>
                  <a:pt x="438150" y="386715"/>
                  <a:pt x="386715" y="438150"/>
                  <a:pt x="323850" y="438150"/>
                </a:cubicBezTo>
                <a:close/>
                <a:moveTo>
                  <a:pt x="581025" y="252413"/>
                </a:moveTo>
                <a:cubicBezTo>
                  <a:pt x="575310" y="231458"/>
                  <a:pt x="566738" y="211455"/>
                  <a:pt x="556260" y="193358"/>
                </a:cubicBezTo>
                <a:lnTo>
                  <a:pt x="580073" y="121920"/>
                </a:lnTo>
                <a:lnTo>
                  <a:pt x="525780" y="67628"/>
                </a:lnTo>
                <a:lnTo>
                  <a:pt x="454343" y="91440"/>
                </a:lnTo>
                <a:cubicBezTo>
                  <a:pt x="435293" y="80963"/>
                  <a:pt x="415290" y="72390"/>
                  <a:pt x="394335" y="66675"/>
                </a:cubicBezTo>
                <a:lnTo>
                  <a:pt x="361950" y="0"/>
                </a:lnTo>
                <a:lnTo>
                  <a:pt x="285750" y="0"/>
                </a:lnTo>
                <a:lnTo>
                  <a:pt x="252413" y="66675"/>
                </a:lnTo>
                <a:cubicBezTo>
                  <a:pt x="231458" y="72390"/>
                  <a:pt x="211455" y="80963"/>
                  <a:pt x="193358" y="91440"/>
                </a:cubicBezTo>
                <a:lnTo>
                  <a:pt x="121920" y="67628"/>
                </a:lnTo>
                <a:lnTo>
                  <a:pt x="67628" y="121920"/>
                </a:lnTo>
                <a:lnTo>
                  <a:pt x="91440" y="193358"/>
                </a:lnTo>
                <a:cubicBezTo>
                  <a:pt x="80963" y="212408"/>
                  <a:pt x="72390" y="232410"/>
                  <a:pt x="66675" y="253365"/>
                </a:cubicBezTo>
                <a:lnTo>
                  <a:pt x="0" y="285750"/>
                </a:lnTo>
                <a:lnTo>
                  <a:pt x="0" y="361950"/>
                </a:lnTo>
                <a:lnTo>
                  <a:pt x="66675" y="395288"/>
                </a:lnTo>
                <a:cubicBezTo>
                  <a:pt x="72390" y="416243"/>
                  <a:pt x="80963" y="436245"/>
                  <a:pt x="91440" y="454343"/>
                </a:cubicBezTo>
                <a:lnTo>
                  <a:pt x="67628" y="525780"/>
                </a:lnTo>
                <a:lnTo>
                  <a:pt x="121920" y="580073"/>
                </a:lnTo>
                <a:lnTo>
                  <a:pt x="193358" y="556260"/>
                </a:lnTo>
                <a:cubicBezTo>
                  <a:pt x="212408" y="566738"/>
                  <a:pt x="232410" y="575310"/>
                  <a:pt x="253365" y="581025"/>
                </a:cubicBezTo>
                <a:lnTo>
                  <a:pt x="286703" y="647700"/>
                </a:lnTo>
                <a:lnTo>
                  <a:pt x="362903" y="647700"/>
                </a:lnTo>
                <a:lnTo>
                  <a:pt x="396240" y="581025"/>
                </a:lnTo>
                <a:cubicBezTo>
                  <a:pt x="417195" y="575310"/>
                  <a:pt x="437198" y="566738"/>
                  <a:pt x="455295" y="556260"/>
                </a:cubicBezTo>
                <a:lnTo>
                  <a:pt x="526733" y="580073"/>
                </a:lnTo>
                <a:lnTo>
                  <a:pt x="581025" y="525780"/>
                </a:lnTo>
                <a:lnTo>
                  <a:pt x="557213" y="454343"/>
                </a:lnTo>
                <a:cubicBezTo>
                  <a:pt x="567690" y="435293"/>
                  <a:pt x="576263" y="415290"/>
                  <a:pt x="581978" y="394335"/>
                </a:cubicBezTo>
                <a:lnTo>
                  <a:pt x="648653" y="360998"/>
                </a:lnTo>
                <a:lnTo>
                  <a:pt x="648653" y="284798"/>
                </a:lnTo>
                <a:lnTo>
                  <a:pt x="581025" y="252413"/>
                </a:lnTo>
                <a:close/>
              </a:path>
            </a:pathLst>
          </a:custGeom>
          <a:solidFill>
            <a:srgbClr val="FFC000"/>
          </a:solidFill>
          <a:ln w="9525" cap="flat">
            <a:noFill/>
            <a:prstDash val="solid"/>
            <a:miter/>
          </a:ln>
        </p:spPr>
        <p:txBody>
          <a:bodyPr rtlCol="0" anchor="ctr"/>
          <a:lstStyle/>
          <a:p>
            <a:endParaRPr lang="de-DE" dirty="0"/>
          </a:p>
        </p:txBody>
      </p:sp>
      <p:grpSp>
        <p:nvGrpSpPr>
          <p:cNvPr id="92" name="Graphic 14" descr="Stopwatch">
            <a:extLst>
              <a:ext uri="{FF2B5EF4-FFF2-40B4-BE49-F238E27FC236}">
                <a16:creationId xmlns:a16="http://schemas.microsoft.com/office/drawing/2014/main" xmlns="" id="{8A23AFC7-E858-4CB0-B124-37C0C7713B41}"/>
              </a:ext>
            </a:extLst>
          </p:cNvPr>
          <p:cNvGrpSpPr/>
          <p:nvPr/>
        </p:nvGrpSpPr>
        <p:grpSpPr>
          <a:xfrm>
            <a:off x="7570900" y="1317727"/>
            <a:ext cx="803275" cy="803275"/>
            <a:chOff x="6287200" y="850900"/>
            <a:chExt cx="914400" cy="914400"/>
          </a:xfrm>
        </p:grpSpPr>
        <p:sp>
          <p:nvSpPr>
            <p:cNvPr id="93" name="Freeform: Shape 92">
              <a:extLst>
                <a:ext uri="{FF2B5EF4-FFF2-40B4-BE49-F238E27FC236}">
                  <a16:creationId xmlns:a16="http://schemas.microsoft.com/office/drawing/2014/main" xmlns="" id="{CEECEB85-1F49-4800-85BA-109B56711F6E}"/>
                </a:ext>
              </a:extLst>
            </p:cNvPr>
            <p:cNvSpPr/>
            <p:nvPr/>
          </p:nvSpPr>
          <p:spPr>
            <a:xfrm>
              <a:off x="6725350" y="1146175"/>
              <a:ext cx="38100" cy="38100"/>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solidFill>
              <a:srgbClr val="FFC000"/>
            </a:solidFill>
            <a:ln w="9525" cap="flat">
              <a:noFill/>
              <a:prstDash val="solid"/>
              <a:miter/>
            </a:ln>
          </p:spPr>
          <p:txBody>
            <a:bodyPr rtlCol="0" anchor="ctr"/>
            <a:lstStyle/>
            <a:p>
              <a:endParaRPr lang="de-DE"/>
            </a:p>
          </p:txBody>
        </p:sp>
        <p:sp>
          <p:nvSpPr>
            <p:cNvPr id="94" name="Freeform: Shape 93">
              <a:extLst>
                <a:ext uri="{FF2B5EF4-FFF2-40B4-BE49-F238E27FC236}">
                  <a16:creationId xmlns:a16="http://schemas.microsoft.com/office/drawing/2014/main" xmlns="" id="{BC2372F4-7151-4223-871C-627A112ED08A}"/>
                </a:ext>
              </a:extLst>
            </p:cNvPr>
            <p:cNvSpPr/>
            <p:nvPr/>
          </p:nvSpPr>
          <p:spPr>
            <a:xfrm>
              <a:off x="6725350" y="1527175"/>
              <a:ext cx="38100" cy="38100"/>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solidFill>
              <a:srgbClr val="FFC000"/>
            </a:solidFill>
            <a:ln w="9525" cap="flat">
              <a:noFill/>
              <a:prstDash val="solid"/>
              <a:miter/>
            </a:ln>
          </p:spPr>
          <p:txBody>
            <a:bodyPr rtlCol="0" anchor="ctr"/>
            <a:lstStyle/>
            <a:p>
              <a:endParaRPr lang="de-DE"/>
            </a:p>
          </p:txBody>
        </p:sp>
        <p:sp>
          <p:nvSpPr>
            <p:cNvPr id="95" name="Freeform: Shape 94">
              <a:extLst>
                <a:ext uri="{FF2B5EF4-FFF2-40B4-BE49-F238E27FC236}">
                  <a16:creationId xmlns:a16="http://schemas.microsoft.com/office/drawing/2014/main" xmlns="" id="{DDC74844-71FB-4231-9BA9-5F87C44F2AF7}"/>
                </a:ext>
              </a:extLst>
            </p:cNvPr>
            <p:cNvSpPr/>
            <p:nvPr/>
          </p:nvSpPr>
          <p:spPr>
            <a:xfrm>
              <a:off x="6915850" y="1327150"/>
              <a:ext cx="38100" cy="38100"/>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solidFill>
              <a:srgbClr val="FFC000"/>
            </a:solidFill>
            <a:ln w="9525" cap="flat">
              <a:noFill/>
              <a:prstDash val="solid"/>
              <a:miter/>
            </a:ln>
          </p:spPr>
          <p:txBody>
            <a:bodyPr rtlCol="0" anchor="ctr"/>
            <a:lstStyle/>
            <a:p>
              <a:endParaRPr lang="de-DE"/>
            </a:p>
          </p:txBody>
        </p:sp>
        <p:sp>
          <p:nvSpPr>
            <p:cNvPr id="96" name="Freeform: Shape 95">
              <a:extLst>
                <a:ext uri="{FF2B5EF4-FFF2-40B4-BE49-F238E27FC236}">
                  <a16:creationId xmlns:a16="http://schemas.microsoft.com/office/drawing/2014/main" xmlns="" id="{B0D5C70B-1C7E-47D1-B341-5757EF3AABBB}"/>
                </a:ext>
              </a:extLst>
            </p:cNvPr>
            <p:cNvSpPr/>
            <p:nvPr/>
          </p:nvSpPr>
          <p:spPr>
            <a:xfrm>
              <a:off x="6534850" y="1327150"/>
              <a:ext cx="38100" cy="38100"/>
            </a:xfrm>
            <a:custGeom>
              <a:avLst/>
              <a:gdLst>
                <a:gd name="connsiteX0" fmla="*/ 38100 w 38100"/>
                <a:gd name="connsiteY0" fmla="*/ 19050 h 38100"/>
                <a:gd name="connsiteX1" fmla="*/ 19050 w 38100"/>
                <a:gd name="connsiteY1" fmla="*/ 38100 h 38100"/>
                <a:gd name="connsiteX2" fmla="*/ 0 w 38100"/>
                <a:gd name="connsiteY2" fmla="*/ 19050 h 38100"/>
                <a:gd name="connsiteX3" fmla="*/ 19050 w 38100"/>
                <a:gd name="connsiteY3" fmla="*/ 0 h 38100"/>
                <a:gd name="connsiteX4" fmla="*/ 38100 w 38100"/>
                <a:gd name="connsiteY4" fmla="*/ 1905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38100" y="19050"/>
                  </a:moveTo>
                  <a:cubicBezTo>
                    <a:pt x="38100" y="29571"/>
                    <a:pt x="29571" y="38100"/>
                    <a:pt x="19050" y="38100"/>
                  </a:cubicBezTo>
                  <a:cubicBezTo>
                    <a:pt x="8529" y="38100"/>
                    <a:pt x="0" y="29571"/>
                    <a:pt x="0" y="19050"/>
                  </a:cubicBezTo>
                  <a:cubicBezTo>
                    <a:pt x="0" y="8529"/>
                    <a:pt x="8529" y="0"/>
                    <a:pt x="19050" y="0"/>
                  </a:cubicBezTo>
                  <a:cubicBezTo>
                    <a:pt x="29571" y="0"/>
                    <a:pt x="38100" y="8529"/>
                    <a:pt x="38100" y="19050"/>
                  </a:cubicBezTo>
                  <a:close/>
                </a:path>
              </a:pathLst>
            </a:custGeom>
            <a:solidFill>
              <a:srgbClr val="FFC000"/>
            </a:solidFill>
            <a:ln w="9525" cap="flat">
              <a:noFill/>
              <a:prstDash val="solid"/>
              <a:miter/>
            </a:ln>
          </p:spPr>
          <p:txBody>
            <a:bodyPr rtlCol="0" anchor="ctr"/>
            <a:lstStyle/>
            <a:p>
              <a:endParaRPr lang="de-DE"/>
            </a:p>
          </p:txBody>
        </p:sp>
        <p:sp>
          <p:nvSpPr>
            <p:cNvPr id="97" name="Freeform: Shape 96">
              <a:extLst>
                <a:ext uri="{FF2B5EF4-FFF2-40B4-BE49-F238E27FC236}">
                  <a16:creationId xmlns:a16="http://schemas.microsoft.com/office/drawing/2014/main" xmlns="" id="{3B0FF4E3-DEA5-4763-A41D-9E7C850D7367}"/>
                </a:ext>
              </a:extLst>
            </p:cNvPr>
            <p:cNvSpPr/>
            <p:nvPr/>
          </p:nvSpPr>
          <p:spPr>
            <a:xfrm>
              <a:off x="6725350" y="1212850"/>
              <a:ext cx="126682" cy="240982"/>
            </a:xfrm>
            <a:custGeom>
              <a:avLst/>
              <a:gdLst>
                <a:gd name="connsiteX0" fmla="*/ 38100 w 126682"/>
                <a:gd name="connsiteY0" fmla="*/ 0 h 240982"/>
                <a:gd name="connsiteX1" fmla="*/ 0 w 126682"/>
                <a:gd name="connsiteY1" fmla="*/ 0 h 240982"/>
                <a:gd name="connsiteX2" fmla="*/ 0 w 126682"/>
                <a:gd name="connsiteY2" fmla="*/ 133350 h 240982"/>
                <a:gd name="connsiteX3" fmla="*/ 5715 w 126682"/>
                <a:gd name="connsiteY3" fmla="*/ 146685 h 240982"/>
                <a:gd name="connsiteX4" fmla="*/ 100013 w 126682"/>
                <a:gd name="connsiteY4" fmla="*/ 240983 h 240982"/>
                <a:gd name="connsiteX5" fmla="*/ 126682 w 126682"/>
                <a:gd name="connsiteY5" fmla="*/ 214313 h 240982"/>
                <a:gd name="connsiteX6" fmla="*/ 38100 w 126682"/>
                <a:gd name="connsiteY6" fmla="*/ 125730 h 240982"/>
                <a:gd name="connsiteX7" fmla="*/ 38100 w 126682"/>
                <a:gd name="connsiteY7" fmla="*/ 0 h 240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682" h="240982">
                  <a:moveTo>
                    <a:pt x="38100" y="0"/>
                  </a:moveTo>
                  <a:lnTo>
                    <a:pt x="0" y="0"/>
                  </a:lnTo>
                  <a:lnTo>
                    <a:pt x="0" y="133350"/>
                  </a:lnTo>
                  <a:cubicBezTo>
                    <a:pt x="0" y="138113"/>
                    <a:pt x="1905" y="142875"/>
                    <a:pt x="5715" y="146685"/>
                  </a:cubicBezTo>
                  <a:lnTo>
                    <a:pt x="100013" y="240983"/>
                  </a:lnTo>
                  <a:lnTo>
                    <a:pt x="126682" y="214313"/>
                  </a:lnTo>
                  <a:lnTo>
                    <a:pt x="38100" y="125730"/>
                  </a:lnTo>
                  <a:lnTo>
                    <a:pt x="38100" y="0"/>
                  </a:lnTo>
                  <a:close/>
                </a:path>
              </a:pathLst>
            </a:custGeom>
            <a:solidFill>
              <a:srgbClr val="FFC000"/>
            </a:solidFill>
            <a:ln w="9525" cap="flat">
              <a:noFill/>
              <a:prstDash val="solid"/>
              <a:miter/>
            </a:ln>
          </p:spPr>
          <p:txBody>
            <a:bodyPr rtlCol="0" anchor="ctr"/>
            <a:lstStyle/>
            <a:p>
              <a:endParaRPr lang="de-DE"/>
            </a:p>
          </p:txBody>
        </p:sp>
        <p:sp>
          <p:nvSpPr>
            <p:cNvPr id="98" name="Freeform: Shape 97">
              <a:extLst>
                <a:ext uri="{FF2B5EF4-FFF2-40B4-BE49-F238E27FC236}">
                  <a16:creationId xmlns:a16="http://schemas.microsoft.com/office/drawing/2014/main" xmlns="" id="{9C51CC18-5768-4D35-9D17-C856682E236A}"/>
                </a:ext>
              </a:extLst>
            </p:cNvPr>
            <p:cNvSpPr/>
            <p:nvPr/>
          </p:nvSpPr>
          <p:spPr>
            <a:xfrm>
              <a:off x="6420841" y="936625"/>
              <a:ext cx="648267" cy="742430"/>
            </a:xfrm>
            <a:custGeom>
              <a:avLst/>
              <a:gdLst>
                <a:gd name="connsiteX0" fmla="*/ 323559 w 648267"/>
                <a:gd name="connsiteY0" fmla="*/ 685800 h 742430"/>
                <a:gd name="connsiteX1" fmla="*/ 56859 w 648267"/>
                <a:gd name="connsiteY1" fmla="*/ 419100 h 742430"/>
                <a:gd name="connsiteX2" fmla="*/ 323559 w 648267"/>
                <a:gd name="connsiteY2" fmla="*/ 152400 h 742430"/>
                <a:gd name="connsiteX3" fmla="*/ 590259 w 648267"/>
                <a:gd name="connsiteY3" fmla="*/ 419100 h 742430"/>
                <a:gd name="connsiteX4" fmla="*/ 323559 w 648267"/>
                <a:gd name="connsiteY4" fmla="*/ 685800 h 742430"/>
                <a:gd name="connsiteX5" fmla="*/ 323559 w 648267"/>
                <a:gd name="connsiteY5" fmla="*/ 685800 h 742430"/>
                <a:gd name="connsiteX6" fmla="*/ 549301 w 648267"/>
                <a:gd name="connsiteY6" fmla="*/ 186690 h 742430"/>
                <a:gd name="connsiteX7" fmla="*/ 577876 w 648267"/>
                <a:gd name="connsiteY7" fmla="*/ 158115 h 742430"/>
                <a:gd name="connsiteX8" fmla="*/ 576924 w 648267"/>
                <a:gd name="connsiteY8" fmla="*/ 118110 h 742430"/>
                <a:gd name="connsiteX9" fmla="*/ 536919 w 648267"/>
                <a:gd name="connsiteY9" fmla="*/ 117157 h 742430"/>
                <a:gd name="connsiteX10" fmla="*/ 504534 w 648267"/>
                <a:gd name="connsiteY10" fmla="*/ 150495 h 742430"/>
                <a:gd name="connsiteX11" fmla="*/ 352134 w 648267"/>
                <a:gd name="connsiteY11" fmla="*/ 97155 h 742430"/>
                <a:gd name="connsiteX12" fmla="*/ 352134 w 648267"/>
                <a:gd name="connsiteY12" fmla="*/ 57150 h 742430"/>
                <a:gd name="connsiteX13" fmla="*/ 437859 w 648267"/>
                <a:gd name="connsiteY13" fmla="*/ 57150 h 742430"/>
                <a:gd name="connsiteX14" fmla="*/ 437859 w 648267"/>
                <a:gd name="connsiteY14" fmla="*/ 0 h 742430"/>
                <a:gd name="connsiteX15" fmla="*/ 209259 w 648267"/>
                <a:gd name="connsiteY15" fmla="*/ 0 h 742430"/>
                <a:gd name="connsiteX16" fmla="*/ 209259 w 648267"/>
                <a:gd name="connsiteY16" fmla="*/ 57150 h 742430"/>
                <a:gd name="connsiteX17" fmla="*/ 294984 w 648267"/>
                <a:gd name="connsiteY17" fmla="*/ 57150 h 742430"/>
                <a:gd name="connsiteX18" fmla="*/ 294984 w 648267"/>
                <a:gd name="connsiteY18" fmla="*/ 96203 h 742430"/>
                <a:gd name="connsiteX19" fmla="*/ 2566 w 648267"/>
                <a:gd name="connsiteY19" fmla="*/ 378143 h 742430"/>
                <a:gd name="connsiteX20" fmla="*/ 215926 w 648267"/>
                <a:gd name="connsiteY20" fmla="*/ 723900 h 742430"/>
                <a:gd name="connsiteX21" fmla="*/ 599784 w 648267"/>
                <a:gd name="connsiteY21" fmla="*/ 589598 h 742430"/>
                <a:gd name="connsiteX22" fmla="*/ 549301 w 648267"/>
                <a:gd name="connsiteY22" fmla="*/ 186690 h 742430"/>
                <a:gd name="connsiteX23" fmla="*/ 549301 w 648267"/>
                <a:gd name="connsiteY23" fmla="*/ 186690 h 742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8267" h="742430">
                  <a:moveTo>
                    <a:pt x="323559" y="685800"/>
                  </a:moveTo>
                  <a:cubicBezTo>
                    <a:pt x="175921" y="685800"/>
                    <a:pt x="56859" y="566738"/>
                    <a:pt x="56859" y="419100"/>
                  </a:cubicBezTo>
                  <a:cubicBezTo>
                    <a:pt x="56859" y="271463"/>
                    <a:pt x="175921" y="152400"/>
                    <a:pt x="323559" y="152400"/>
                  </a:cubicBezTo>
                  <a:cubicBezTo>
                    <a:pt x="471196" y="152400"/>
                    <a:pt x="590259" y="271463"/>
                    <a:pt x="590259" y="419100"/>
                  </a:cubicBezTo>
                  <a:cubicBezTo>
                    <a:pt x="590259" y="566738"/>
                    <a:pt x="471196" y="685800"/>
                    <a:pt x="323559" y="685800"/>
                  </a:cubicBezTo>
                  <a:lnTo>
                    <a:pt x="323559" y="685800"/>
                  </a:lnTo>
                  <a:close/>
                  <a:moveTo>
                    <a:pt x="549301" y="186690"/>
                  </a:moveTo>
                  <a:lnTo>
                    <a:pt x="577876" y="158115"/>
                  </a:lnTo>
                  <a:cubicBezTo>
                    <a:pt x="588354" y="146685"/>
                    <a:pt x="588354" y="129540"/>
                    <a:pt x="576924" y="118110"/>
                  </a:cubicBezTo>
                  <a:cubicBezTo>
                    <a:pt x="566446" y="107632"/>
                    <a:pt x="548349" y="106680"/>
                    <a:pt x="536919" y="117157"/>
                  </a:cubicBezTo>
                  <a:lnTo>
                    <a:pt x="504534" y="150495"/>
                  </a:lnTo>
                  <a:cubicBezTo>
                    <a:pt x="458814" y="120015"/>
                    <a:pt x="406426" y="100965"/>
                    <a:pt x="352134" y="97155"/>
                  </a:cubicBezTo>
                  <a:lnTo>
                    <a:pt x="352134" y="57150"/>
                  </a:lnTo>
                  <a:lnTo>
                    <a:pt x="437859" y="57150"/>
                  </a:lnTo>
                  <a:lnTo>
                    <a:pt x="437859" y="0"/>
                  </a:lnTo>
                  <a:lnTo>
                    <a:pt x="209259" y="0"/>
                  </a:lnTo>
                  <a:lnTo>
                    <a:pt x="209259" y="57150"/>
                  </a:lnTo>
                  <a:lnTo>
                    <a:pt x="294984" y="57150"/>
                  </a:lnTo>
                  <a:lnTo>
                    <a:pt x="294984" y="96203"/>
                  </a:lnTo>
                  <a:cubicBezTo>
                    <a:pt x="143536" y="109538"/>
                    <a:pt x="21616" y="226695"/>
                    <a:pt x="2566" y="378143"/>
                  </a:cubicBezTo>
                  <a:cubicBezTo>
                    <a:pt x="-16484" y="529590"/>
                    <a:pt x="72099" y="673418"/>
                    <a:pt x="215926" y="723900"/>
                  </a:cubicBezTo>
                  <a:cubicBezTo>
                    <a:pt x="359754" y="774383"/>
                    <a:pt x="518821" y="719138"/>
                    <a:pt x="599784" y="589598"/>
                  </a:cubicBezTo>
                  <a:cubicBezTo>
                    <a:pt x="680746" y="460058"/>
                    <a:pt x="657886" y="292418"/>
                    <a:pt x="549301" y="186690"/>
                  </a:cubicBezTo>
                  <a:lnTo>
                    <a:pt x="549301" y="186690"/>
                  </a:lnTo>
                  <a:close/>
                </a:path>
              </a:pathLst>
            </a:custGeom>
            <a:solidFill>
              <a:srgbClr val="FFC000"/>
            </a:solidFill>
            <a:ln w="9525" cap="flat">
              <a:noFill/>
              <a:prstDash val="solid"/>
              <a:miter/>
            </a:ln>
          </p:spPr>
          <p:txBody>
            <a:bodyPr rtlCol="0" anchor="ctr"/>
            <a:lstStyle/>
            <a:p>
              <a:endParaRPr lang="de-DE"/>
            </a:p>
          </p:txBody>
        </p:sp>
      </p:grpSp>
      <p:grpSp>
        <p:nvGrpSpPr>
          <p:cNvPr id="99" name="Graphic 16" descr="Database">
            <a:extLst>
              <a:ext uri="{FF2B5EF4-FFF2-40B4-BE49-F238E27FC236}">
                <a16:creationId xmlns:a16="http://schemas.microsoft.com/office/drawing/2014/main" xmlns="" id="{9770F938-AB35-4994-8DA8-649C2C1F90B4}"/>
              </a:ext>
            </a:extLst>
          </p:cNvPr>
          <p:cNvGrpSpPr/>
          <p:nvPr/>
        </p:nvGrpSpPr>
        <p:grpSpPr>
          <a:xfrm>
            <a:off x="10074094" y="1317727"/>
            <a:ext cx="468577" cy="635926"/>
            <a:chOff x="9153600" y="819150"/>
            <a:chExt cx="533400" cy="723900"/>
          </a:xfrm>
          <a:solidFill>
            <a:srgbClr val="FFC000"/>
          </a:solidFill>
        </p:grpSpPr>
        <p:sp>
          <p:nvSpPr>
            <p:cNvPr id="100" name="Freeform: Shape 99">
              <a:extLst>
                <a:ext uri="{FF2B5EF4-FFF2-40B4-BE49-F238E27FC236}">
                  <a16:creationId xmlns:a16="http://schemas.microsoft.com/office/drawing/2014/main" xmlns="" id="{AF066102-E04C-42D7-9C75-FD9D2C4066A3}"/>
                </a:ext>
              </a:extLst>
            </p:cNvPr>
            <p:cNvSpPr/>
            <p:nvPr/>
          </p:nvSpPr>
          <p:spPr>
            <a:xfrm>
              <a:off x="9153600" y="819150"/>
              <a:ext cx="533400" cy="152400"/>
            </a:xfrm>
            <a:custGeom>
              <a:avLst/>
              <a:gdLst>
                <a:gd name="connsiteX0" fmla="*/ 533400 w 533400"/>
                <a:gd name="connsiteY0" fmla="*/ 76200 h 152400"/>
                <a:gd name="connsiteX1" fmla="*/ 266700 w 533400"/>
                <a:gd name="connsiteY1" fmla="*/ 152400 h 152400"/>
                <a:gd name="connsiteX2" fmla="*/ 0 w 533400"/>
                <a:gd name="connsiteY2" fmla="*/ 76200 h 152400"/>
                <a:gd name="connsiteX3" fmla="*/ 266700 w 533400"/>
                <a:gd name="connsiteY3" fmla="*/ 0 h 152400"/>
                <a:gd name="connsiteX4" fmla="*/ 533400 w 533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3400" h="152400">
                  <a:moveTo>
                    <a:pt x="533400" y="76200"/>
                  </a:moveTo>
                  <a:cubicBezTo>
                    <a:pt x="533400" y="118284"/>
                    <a:pt x="413994" y="152400"/>
                    <a:pt x="266700" y="152400"/>
                  </a:cubicBezTo>
                  <a:cubicBezTo>
                    <a:pt x="119406" y="152400"/>
                    <a:pt x="0" y="118284"/>
                    <a:pt x="0" y="76200"/>
                  </a:cubicBezTo>
                  <a:cubicBezTo>
                    <a:pt x="0" y="34116"/>
                    <a:pt x="119406" y="0"/>
                    <a:pt x="266700" y="0"/>
                  </a:cubicBezTo>
                  <a:cubicBezTo>
                    <a:pt x="413994" y="0"/>
                    <a:pt x="533400" y="34116"/>
                    <a:pt x="533400" y="76200"/>
                  </a:cubicBezTo>
                  <a:close/>
                </a:path>
              </a:pathLst>
            </a:custGeom>
            <a:solidFill>
              <a:srgbClr val="FFC000"/>
            </a:solidFill>
            <a:ln w="9525" cap="flat">
              <a:noFill/>
              <a:prstDash val="solid"/>
              <a:miter/>
            </a:ln>
          </p:spPr>
          <p:txBody>
            <a:bodyPr rtlCol="0" anchor="ctr"/>
            <a:lstStyle/>
            <a:p>
              <a:endParaRPr lang="de-DE"/>
            </a:p>
          </p:txBody>
        </p:sp>
        <p:sp>
          <p:nvSpPr>
            <p:cNvPr id="101" name="Freeform: Shape 100">
              <a:extLst>
                <a:ext uri="{FF2B5EF4-FFF2-40B4-BE49-F238E27FC236}">
                  <a16:creationId xmlns:a16="http://schemas.microsoft.com/office/drawing/2014/main" xmlns="" id="{1EA9B325-0634-4893-A25B-C505A3FBB720}"/>
                </a:ext>
              </a:extLst>
            </p:cNvPr>
            <p:cNvSpPr/>
            <p:nvPr/>
          </p:nvSpPr>
          <p:spPr>
            <a:xfrm>
              <a:off x="9153600" y="933450"/>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rgbClr val="FFC000"/>
            </a:solidFill>
            <a:ln w="9525" cap="flat">
              <a:noFill/>
              <a:prstDash val="solid"/>
              <a:miter/>
            </a:ln>
          </p:spPr>
          <p:txBody>
            <a:bodyPr rtlCol="0" anchor="ctr"/>
            <a:lstStyle/>
            <a:p>
              <a:endParaRPr lang="de-DE"/>
            </a:p>
          </p:txBody>
        </p:sp>
        <p:sp>
          <p:nvSpPr>
            <p:cNvPr id="102" name="Freeform: Shape 101">
              <a:extLst>
                <a:ext uri="{FF2B5EF4-FFF2-40B4-BE49-F238E27FC236}">
                  <a16:creationId xmlns:a16="http://schemas.microsoft.com/office/drawing/2014/main" xmlns="" id="{12D4CD40-775B-4C30-82B7-52E9CB7CA1D0}"/>
                </a:ext>
              </a:extLst>
            </p:cNvPr>
            <p:cNvSpPr/>
            <p:nvPr/>
          </p:nvSpPr>
          <p:spPr>
            <a:xfrm>
              <a:off x="9153600" y="1123950"/>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rgbClr val="FFC000"/>
            </a:solidFill>
            <a:ln w="9525" cap="flat">
              <a:noFill/>
              <a:prstDash val="solid"/>
              <a:miter/>
            </a:ln>
          </p:spPr>
          <p:txBody>
            <a:bodyPr rtlCol="0" anchor="ctr"/>
            <a:lstStyle/>
            <a:p>
              <a:endParaRPr lang="de-DE"/>
            </a:p>
          </p:txBody>
        </p:sp>
        <p:sp>
          <p:nvSpPr>
            <p:cNvPr id="103" name="Freeform: Shape 102">
              <a:extLst>
                <a:ext uri="{FF2B5EF4-FFF2-40B4-BE49-F238E27FC236}">
                  <a16:creationId xmlns:a16="http://schemas.microsoft.com/office/drawing/2014/main" xmlns="" id="{CF98C057-B816-4610-A8C7-D03B804C93D1}"/>
                </a:ext>
              </a:extLst>
            </p:cNvPr>
            <p:cNvSpPr/>
            <p:nvPr/>
          </p:nvSpPr>
          <p:spPr>
            <a:xfrm>
              <a:off x="9153600" y="1314450"/>
              <a:ext cx="533400" cy="228600"/>
            </a:xfrm>
            <a:custGeom>
              <a:avLst/>
              <a:gdLst>
                <a:gd name="connsiteX0" fmla="*/ 457200 w 533400"/>
                <a:gd name="connsiteY0" fmla="*/ 152400 h 228600"/>
                <a:gd name="connsiteX1" fmla="*/ 438150 w 533400"/>
                <a:gd name="connsiteY1" fmla="*/ 133350 h 228600"/>
                <a:gd name="connsiteX2" fmla="*/ 457200 w 533400"/>
                <a:gd name="connsiteY2" fmla="*/ 114300 h 228600"/>
                <a:gd name="connsiteX3" fmla="*/ 476250 w 533400"/>
                <a:gd name="connsiteY3" fmla="*/ 133350 h 228600"/>
                <a:gd name="connsiteX4" fmla="*/ 457200 w 533400"/>
                <a:gd name="connsiteY4" fmla="*/ 152400 h 228600"/>
                <a:gd name="connsiteX5" fmla="*/ 266700 w 533400"/>
                <a:gd name="connsiteY5" fmla="*/ 76200 h 228600"/>
                <a:gd name="connsiteX6" fmla="*/ 0 w 533400"/>
                <a:gd name="connsiteY6" fmla="*/ 0 h 228600"/>
                <a:gd name="connsiteX7" fmla="*/ 0 w 533400"/>
                <a:gd name="connsiteY7" fmla="*/ 152400 h 228600"/>
                <a:gd name="connsiteX8" fmla="*/ 266700 w 533400"/>
                <a:gd name="connsiteY8" fmla="*/ 228600 h 228600"/>
                <a:gd name="connsiteX9" fmla="*/ 533400 w 533400"/>
                <a:gd name="connsiteY9" fmla="*/ 152400 h 228600"/>
                <a:gd name="connsiteX10" fmla="*/ 533400 w 533400"/>
                <a:gd name="connsiteY10" fmla="*/ 0 h 228600"/>
                <a:gd name="connsiteX11" fmla="*/ 266700 w 533400"/>
                <a:gd name="connsiteY11" fmla="*/ 762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3400" h="228600">
                  <a:moveTo>
                    <a:pt x="457200" y="152400"/>
                  </a:moveTo>
                  <a:cubicBezTo>
                    <a:pt x="445770" y="152400"/>
                    <a:pt x="438150" y="144780"/>
                    <a:pt x="438150" y="133350"/>
                  </a:cubicBezTo>
                  <a:cubicBezTo>
                    <a:pt x="438150" y="121920"/>
                    <a:pt x="445770" y="114300"/>
                    <a:pt x="457200" y="114300"/>
                  </a:cubicBezTo>
                  <a:cubicBezTo>
                    <a:pt x="468630" y="114300"/>
                    <a:pt x="476250" y="121920"/>
                    <a:pt x="476250" y="133350"/>
                  </a:cubicBezTo>
                  <a:cubicBezTo>
                    <a:pt x="476250" y="144780"/>
                    <a:pt x="468630" y="152400"/>
                    <a:pt x="457200" y="152400"/>
                  </a:cubicBezTo>
                  <a:close/>
                  <a:moveTo>
                    <a:pt x="266700" y="76200"/>
                  </a:moveTo>
                  <a:cubicBezTo>
                    <a:pt x="120015" y="76200"/>
                    <a:pt x="0" y="41910"/>
                    <a:pt x="0" y="0"/>
                  </a:cubicBezTo>
                  <a:lnTo>
                    <a:pt x="0" y="152400"/>
                  </a:lnTo>
                  <a:cubicBezTo>
                    <a:pt x="0" y="194310"/>
                    <a:pt x="120015" y="228600"/>
                    <a:pt x="266700" y="228600"/>
                  </a:cubicBezTo>
                  <a:cubicBezTo>
                    <a:pt x="413385" y="228600"/>
                    <a:pt x="533400" y="194310"/>
                    <a:pt x="533400" y="152400"/>
                  </a:cubicBezTo>
                  <a:lnTo>
                    <a:pt x="533400" y="0"/>
                  </a:lnTo>
                  <a:cubicBezTo>
                    <a:pt x="533400" y="41910"/>
                    <a:pt x="413385" y="76200"/>
                    <a:pt x="266700" y="76200"/>
                  </a:cubicBezTo>
                  <a:close/>
                </a:path>
              </a:pathLst>
            </a:custGeom>
            <a:solidFill>
              <a:srgbClr val="FFC000"/>
            </a:solidFill>
            <a:ln w="9525" cap="flat">
              <a:noFill/>
              <a:prstDash val="solid"/>
              <a:miter/>
            </a:ln>
          </p:spPr>
          <p:txBody>
            <a:bodyPr rtlCol="0" anchor="ctr"/>
            <a:lstStyle/>
            <a:p>
              <a:endParaRPr lang="de-DE"/>
            </a:p>
          </p:txBody>
        </p:sp>
      </p:grpSp>
      <p:grpSp>
        <p:nvGrpSpPr>
          <p:cNvPr id="164" name="Graphic 50" descr="Globe">
            <a:extLst>
              <a:ext uri="{FF2B5EF4-FFF2-40B4-BE49-F238E27FC236}">
                <a16:creationId xmlns:a16="http://schemas.microsoft.com/office/drawing/2014/main" xmlns="" id="{EA08E35C-22CB-4D23-B3B6-0A9EB40984B8}"/>
              </a:ext>
            </a:extLst>
          </p:cNvPr>
          <p:cNvGrpSpPr/>
          <p:nvPr/>
        </p:nvGrpSpPr>
        <p:grpSpPr>
          <a:xfrm>
            <a:off x="6276748" y="1342829"/>
            <a:ext cx="803275" cy="803275"/>
            <a:chOff x="4831052" y="1841500"/>
            <a:chExt cx="914400" cy="914400"/>
          </a:xfrm>
        </p:grpSpPr>
        <p:sp>
          <p:nvSpPr>
            <p:cNvPr id="165" name="Freeform: Shape 164">
              <a:extLst>
                <a:ext uri="{FF2B5EF4-FFF2-40B4-BE49-F238E27FC236}">
                  <a16:creationId xmlns:a16="http://schemas.microsoft.com/office/drawing/2014/main" xmlns="" id="{F4FB1426-5A79-4C69-8A5D-E6F4773E8CBC}"/>
                </a:ext>
              </a:extLst>
            </p:cNvPr>
            <p:cNvSpPr/>
            <p:nvPr/>
          </p:nvSpPr>
          <p:spPr>
            <a:xfrm>
              <a:off x="5024409" y="1879600"/>
              <a:ext cx="609745" cy="836295"/>
            </a:xfrm>
            <a:custGeom>
              <a:avLst/>
              <a:gdLst>
                <a:gd name="connsiteX0" fmla="*/ 578168 w 609745"/>
                <a:gd name="connsiteY0" fmla="*/ 205740 h 836295"/>
                <a:gd name="connsiteX1" fmla="*/ 366713 w 609745"/>
                <a:gd name="connsiteY1" fmla="*/ 0 h 836295"/>
                <a:gd name="connsiteX2" fmla="*/ 352425 w 609745"/>
                <a:gd name="connsiteY2" fmla="*/ 35243 h 836295"/>
                <a:gd name="connsiteX3" fmla="*/ 542925 w 609745"/>
                <a:gd name="connsiteY3" fmla="*/ 220980 h 836295"/>
                <a:gd name="connsiteX4" fmla="*/ 546735 w 609745"/>
                <a:gd name="connsiteY4" fmla="*/ 486728 h 836295"/>
                <a:gd name="connsiteX5" fmla="*/ 360998 w 609745"/>
                <a:gd name="connsiteY5" fmla="*/ 677228 h 836295"/>
                <a:gd name="connsiteX6" fmla="*/ 95250 w 609745"/>
                <a:gd name="connsiteY6" fmla="*/ 681038 h 836295"/>
                <a:gd name="connsiteX7" fmla="*/ 80963 w 609745"/>
                <a:gd name="connsiteY7" fmla="*/ 716280 h 836295"/>
                <a:gd name="connsiteX8" fmla="*/ 190500 w 609745"/>
                <a:gd name="connsiteY8" fmla="*/ 741998 h 836295"/>
                <a:gd name="connsiteX9" fmla="*/ 190500 w 609745"/>
                <a:gd name="connsiteY9" fmla="*/ 779145 h 836295"/>
                <a:gd name="connsiteX10" fmla="*/ 0 w 609745"/>
                <a:gd name="connsiteY10" fmla="*/ 779145 h 836295"/>
                <a:gd name="connsiteX11" fmla="*/ 0 w 609745"/>
                <a:gd name="connsiteY11" fmla="*/ 836295 h 836295"/>
                <a:gd name="connsiteX12" fmla="*/ 457200 w 609745"/>
                <a:gd name="connsiteY12" fmla="*/ 836295 h 836295"/>
                <a:gd name="connsiteX13" fmla="*/ 457200 w 609745"/>
                <a:gd name="connsiteY13" fmla="*/ 779145 h 836295"/>
                <a:gd name="connsiteX14" fmla="*/ 266700 w 609745"/>
                <a:gd name="connsiteY14" fmla="*/ 779145 h 836295"/>
                <a:gd name="connsiteX15" fmla="*/ 266700 w 609745"/>
                <a:gd name="connsiteY15" fmla="*/ 741045 h 836295"/>
                <a:gd name="connsiteX16" fmla="*/ 376238 w 609745"/>
                <a:gd name="connsiteY16" fmla="*/ 712470 h 836295"/>
                <a:gd name="connsiteX17" fmla="*/ 581978 w 609745"/>
                <a:gd name="connsiteY17" fmla="*/ 501015 h 836295"/>
                <a:gd name="connsiteX18" fmla="*/ 578168 w 609745"/>
                <a:gd name="connsiteY18" fmla="*/ 205740 h 8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09745" h="836295">
                  <a:moveTo>
                    <a:pt x="578168" y="205740"/>
                  </a:moveTo>
                  <a:cubicBezTo>
                    <a:pt x="537210" y="111443"/>
                    <a:pt x="462915" y="38100"/>
                    <a:pt x="366713" y="0"/>
                  </a:cubicBezTo>
                  <a:lnTo>
                    <a:pt x="352425" y="35243"/>
                  </a:lnTo>
                  <a:cubicBezTo>
                    <a:pt x="438150" y="69533"/>
                    <a:pt x="505778" y="135255"/>
                    <a:pt x="542925" y="220980"/>
                  </a:cubicBezTo>
                  <a:cubicBezTo>
                    <a:pt x="579120" y="306705"/>
                    <a:pt x="581025" y="401003"/>
                    <a:pt x="546735" y="486728"/>
                  </a:cubicBezTo>
                  <a:cubicBezTo>
                    <a:pt x="512445" y="572453"/>
                    <a:pt x="446722" y="640080"/>
                    <a:pt x="360998" y="677228"/>
                  </a:cubicBezTo>
                  <a:cubicBezTo>
                    <a:pt x="275273" y="713423"/>
                    <a:pt x="180975" y="715328"/>
                    <a:pt x="95250" y="681038"/>
                  </a:cubicBezTo>
                  <a:lnTo>
                    <a:pt x="80963" y="716280"/>
                  </a:lnTo>
                  <a:cubicBezTo>
                    <a:pt x="116205" y="730568"/>
                    <a:pt x="153353" y="739140"/>
                    <a:pt x="190500" y="741998"/>
                  </a:cubicBezTo>
                  <a:lnTo>
                    <a:pt x="190500" y="779145"/>
                  </a:lnTo>
                  <a:lnTo>
                    <a:pt x="0" y="779145"/>
                  </a:lnTo>
                  <a:lnTo>
                    <a:pt x="0" y="836295"/>
                  </a:lnTo>
                  <a:lnTo>
                    <a:pt x="457200" y="836295"/>
                  </a:lnTo>
                  <a:lnTo>
                    <a:pt x="457200" y="779145"/>
                  </a:lnTo>
                  <a:lnTo>
                    <a:pt x="266700" y="779145"/>
                  </a:lnTo>
                  <a:lnTo>
                    <a:pt x="266700" y="741045"/>
                  </a:lnTo>
                  <a:cubicBezTo>
                    <a:pt x="303848" y="737235"/>
                    <a:pt x="340043" y="726758"/>
                    <a:pt x="376238" y="712470"/>
                  </a:cubicBezTo>
                  <a:cubicBezTo>
                    <a:pt x="471488" y="671513"/>
                    <a:pt x="543878" y="597218"/>
                    <a:pt x="581978" y="501015"/>
                  </a:cubicBezTo>
                  <a:cubicBezTo>
                    <a:pt x="620078" y="404813"/>
                    <a:pt x="619125" y="300990"/>
                    <a:pt x="578168" y="205740"/>
                  </a:cubicBezTo>
                  <a:close/>
                </a:path>
              </a:pathLst>
            </a:custGeom>
            <a:solidFill>
              <a:srgbClr val="FFC000"/>
            </a:solidFill>
            <a:ln w="9525" cap="flat">
              <a:noFill/>
              <a:prstDash val="solid"/>
              <a:miter/>
            </a:ln>
          </p:spPr>
          <p:txBody>
            <a:bodyPr rtlCol="0" anchor="ctr"/>
            <a:lstStyle/>
            <a:p>
              <a:endParaRPr lang="de-DE"/>
            </a:p>
          </p:txBody>
        </p:sp>
        <p:sp>
          <p:nvSpPr>
            <p:cNvPr id="166" name="Freeform: Shape 165">
              <a:extLst>
                <a:ext uri="{FF2B5EF4-FFF2-40B4-BE49-F238E27FC236}">
                  <a16:creationId xmlns:a16="http://schemas.microsoft.com/office/drawing/2014/main" xmlns="" id="{43A5674A-CFFE-4ABB-BC93-24B6B638F1C5}"/>
                </a:ext>
              </a:extLst>
            </p:cNvPr>
            <p:cNvSpPr/>
            <p:nvPr/>
          </p:nvSpPr>
          <p:spPr>
            <a:xfrm>
              <a:off x="4940589" y="1928177"/>
              <a:ext cx="619125" cy="619125"/>
            </a:xfrm>
            <a:custGeom>
              <a:avLst/>
              <a:gdLst>
                <a:gd name="connsiteX0" fmla="*/ 619125 w 619125"/>
                <a:gd name="connsiteY0" fmla="*/ 309563 h 619125"/>
                <a:gd name="connsiteX1" fmla="*/ 309563 w 619125"/>
                <a:gd name="connsiteY1" fmla="*/ 619125 h 619125"/>
                <a:gd name="connsiteX2" fmla="*/ 0 w 619125"/>
                <a:gd name="connsiteY2" fmla="*/ 309563 h 619125"/>
                <a:gd name="connsiteX3" fmla="*/ 309563 w 619125"/>
                <a:gd name="connsiteY3" fmla="*/ 0 h 619125"/>
                <a:gd name="connsiteX4" fmla="*/ 619125 w 619125"/>
                <a:gd name="connsiteY4" fmla="*/ 309563 h 619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125" h="619125">
                  <a:moveTo>
                    <a:pt x="619125" y="309563"/>
                  </a:moveTo>
                  <a:cubicBezTo>
                    <a:pt x="619125" y="480529"/>
                    <a:pt x="480529" y="619125"/>
                    <a:pt x="309563" y="619125"/>
                  </a:cubicBezTo>
                  <a:cubicBezTo>
                    <a:pt x="138596" y="619125"/>
                    <a:pt x="0" y="480529"/>
                    <a:pt x="0" y="309563"/>
                  </a:cubicBezTo>
                  <a:cubicBezTo>
                    <a:pt x="0" y="138596"/>
                    <a:pt x="138596" y="0"/>
                    <a:pt x="309563" y="0"/>
                  </a:cubicBezTo>
                  <a:cubicBezTo>
                    <a:pt x="480529" y="0"/>
                    <a:pt x="619125" y="138596"/>
                    <a:pt x="619125" y="309563"/>
                  </a:cubicBezTo>
                  <a:close/>
                </a:path>
              </a:pathLst>
            </a:custGeom>
            <a:solidFill>
              <a:srgbClr val="FFC000"/>
            </a:solidFill>
            <a:ln w="9525" cap="flat">
              <a:noFill/>
              <a:prstDash val="solid"/>
              <a:miter/>
            </a:ln>
          </p:spPr>
          <p:txBody>
            <a:bodyPr rtlCol="0" anchor="ctr"/>
            <a:lstStyle/>
            <a:p>
              <a:endParaRPr lang="de-DE"/>
            </a:p>
          </p:txBody>
        </p:sp>
      </p:grpSp>
      <p:sp>
        <p:nvSpPr>
          <p:cNvPr id="104" name="Graphic 20" descr="Palette">
            <a:extLst>
              <a:ext uri="{FF2B5EF4-FFF2-40B4-BE49-F238E27FC236}">
                <a16:creationId xmlns:a16="http://schemas.microsoft.com/office/drawing/2014/main" xmlns="" id="{410650C4-4A32-424E-A62C-F11BFFD21E28}"/>
              </a:ext>
            </a:extLst>
          </p:cNvPr>
          <p:cNvSpPr/>
          <p:nvPr/>
        </p:nvSpPr>
        <p:spPr>
          <a:xfrm>
            <a:off x="1405347" y="2773386"/>
            <a:ext cx="669396" cy="468577"/>
          </a:xfrm>
          <a:custGeom>
            <a:avLst/>
            <a:gdLst>
              <a:gd name="connsiteX0" fmla="*/ 666750 w 762000"/>
              <a:gd name="connsiteY0" fmla="*/ 295275 h 533400"/>
              <a:gd name="connsiteX1" fmla="*/ 619125 w 762000"/>
              <a:gd name="connsiteY1" fmla="*/ 261938 h 533400"/>
              <a:gd name="connsiteX2" fmla="*/ 666750 w 762000"/>
              <a:gd name="connsiteY2" fmla="*/ 228600 h 533400"/>
              <a:gd name="connsiteX3" fmla="*/ 714375 w 762000"/>
              <a:gd name="connsiteY3" fmla="*/ 261938 h 533400"/>
              <a:gd name="connsiteX4" fmla="*/ 666750 w 762000"/>
              <a:gd name="connsiteY4" fmla="*/ 295275 h 533400"/>
              <a:gd name="connsiteX5" fmla="*/ 619125 w 762000"/>
              <a:gd name="connsiteY5" fmla="*/ 400050 h 533400"/>
              <a:gd name="connsiteX6" fmla="*/ 571500 w 762000"/>
              <a:gd name="connsiteY6" fmla="*/ 366713 h 533400"/>
              <a:gd name="connsiteX7" fmla="*/ 619125 w 762000"/>
              <a:gd name="connsiteY7" fmla="*/ 333375 h 533400"/>
              <a:gd name="connsiteX8" fmla="*/ 666750 w 762000"/>
              <a:gd name="connsiteY8" fmla="*/ 366713 h 533400"/>
              <a:gd name="connsiteX9" fmla="*/ 619125 w 762000"/>
              <a:gd name="connsiteY9" fmla="*/ 400050 h 533400"/>
              <a:gd name="connsiteX10" fmla="*/ 514350 w 762000"/>
              <a:gd name="connsiteY10" fmla="*/ 133350 h 533400"/>
              <a:gd name="connsiteX11" fmla="*/ 466725 w 762000"/>
              <a:gd name="connsiteY11" fmla="*/ 100013 h 533400"/>
              <a:gd name="connsiteX12" fmla="*/ 514350 w 762000"/>
              <a:gd name="connsiteY12" fmla="*/ 66675 h 533400"/>
              <a:gd name="connsiteX13" fmla="*/ 561975 w 762000"/>
              <a:gd name="connsiteY13" fmla="*/ 100013 h 533400"/>
              <a:gd name="connsiteX14" fmla="*/ 514350 w 762000"/>
              <a:gd name="connsiteY14" fmla="*/ 133350 h 533400"/>
              <a:gd name="connsiteX15" fmla="*/ 514350 w 762000"/>
              <a:gd name="connsiteY15" fmla="*/ 457200 h 533400"/>
              <a:gd name="connsiteX16" fmla="*/ 466725 w 762000"/>
              <a:gd name="connsiteY16" fmla="*/ 423863 h 533400"/>
              <a:gd name="connsiteX17" fmla="*/ 514350 w 762000"/>
              <a:gd name="connsiteY17" fmla="*/ 390525 h 533400"/>
              <a:gd name="connsiteX18" fmla="*/ 561975 w 762000"/>
              <a:gd name="connsiteY18" fmla="*/ 423863 h 533400"/>
              <a:gd name="connsiteX19" fmla="*/ 514350 w 762000"/>
              <a:gd name="connsiteY19" fmla="*/ 457200 h 533400"/>
              <a:gd name="connsiteX20" fmla="*/ 381000 w 762000"/>
              <a:gd name="connsiteY20" fmla="*/ 485775 h 533400"/>
              <a:gd name="connsiteX21" fmla="*/ 333375 w 762000"/>
              <a:gd name="connsiteY21" fmla="*/ 452438 h 533400"/>
              <a:gd name="connsiteX22" fmla="*/ 381000 w 762000"/>
              <a:gd name="connsiteY22" fmla="*/ 419100 h 533400"/>
              <a:gd name="connsiteX23" fmla="*/ 428625 w 762000"/>
              <a:gd name="connsiteY23" fmla="*/ 452438 h 533400"/>
              <a:gd name="connsiteX24" fmla="*/ 381000 w 762000"/>
              <a:gd name="connsiteY24" fmla="*/ 485775 h 533400"/>
              <a:gd name="connsiteX25" fmla="*/ 329565 w 762000"/>
              <a:gd name="connsiteY25" fmla="*/ 100965 h 533400"/>
              <a:gd name="connsiteX26" fmla="*/ 375285 w 762000"/>
              <a:gd name="connsiteY26" fmla="*/ 93345 h 533400"/>
              <a:gd name="connsiteX27" fmla="*/ 367665 w 762000"/>
              <a:gd name="connsiteY27" fmla="*/ 139065 h 533400"/>
              <a:gd name="connsiteX28" fmla="*/ 321945 w 762000"/>
              <a:gd name="connsiteY28" fmla="*/ 146685 h 533400"/>
              <a:gd name="connsiteX29" fmla="*/ 329565 w 762000"/>
              <a:gd name="connsiteY29" fmla="*/ 100965 h 533400"/>
              <a:gd name="connsiteX30" fmla="*/ 247650 w 762000"/>
              <a:gd name="connsiteY30" fmla="*/ 466725 h 533400"/>
              <a:gd name="connsiteX31" fmla="*/ 200025 w 762000"/>
              <a:gd name="connsiteY31" fmla="*/ 433388 h 533400"/>
              <a:gd name="connsiteX32" fmla="*/ 247650 w 762000"/>
              <a:gd name="connsiteY32" fmla="*/ 400050 h 533400"/>
              <a:gd name="connsiteX33" fmla="*/ 295275 w 762000"/>
              <a:gd name="connsiteY33" fmla="*/ 433388 h 533400"/>
              <a:gd name="connsiteX34" fmla="*/ 247650 w 762000"/>
              <a:gd name="connsiteY34" fmla="*/ 466725 h 533400"/>
              <a:gd name="connsiteX35" fmla="*/ 619125 w 762000"/>
              <a:gd name="connsiteY35" fmla="*/ 133350 h 533400"/>
              <a:gd name="connsiteX36" fmla="*/ 666750 w 762000"/>
              <a:gd name="connsiteY36" fmla="*/ 166688 h 533400"/>
              <a:gd name="connsiteX37" fmla="*/ 619125 w 762000"/>
              <a:gd name="connsiteY37" fmla="*/ 200025 h 533400"/>
              <a:gd name="connsiteX38" fmla="*/ 571500 w 762000"/>
              <a:gd name="connsiteY38" fmla="*/ 166688 h 533400"/>
              <a:gd name="connsiteX39" fmla="*/ 619125 w 762000"/>
              <a:gd name="connsiteY39" fmla="*/ 133350 h 533400"/>
              <a:gd name="connsiteX40" fmla="*/ 381000 w 762000"/>
              <a:gd name="connsiteY40" fmla="*/ 0 h 533400"/>
              <a:gd name="connsiteX41" fmla="*/ 219075 w 762000"/>
              <a:gd name="connsiteY41" fmla="*/ 104775 h 533400"/>
              <a:gd name="connsiteX42" fmla="*/ 266700 w 762000"/>
              <a:gd name="connsiteY42" fmla="*/ 152400 h 533400"/>
              <a:gd name="connsiteX43" fmla="*/ 224790 w 762000"/>
              <a:gd name="connsiteY43" fmla="*/ 203835 h 533400"/>
              <a:gd name="connsiteX44" fmla="*/ 105728 w 762000"/>
              <a:gd name="connsiteY44" fmla="*/ 152400 h 533400"/>
              <a:gd name="connsiteX45" fmla="*/ 0 w 762000"/>
              <a:gd name="connsiteY45" fmla="*/ 266700 h 533400"/>
              <a:gd name="connsiteX46" fmla="*/ 381000 w 762000"/>
              <a:gd name="connsiteY46" fmla="*/ 533400 h 533400"/>
              <a:gd name="connsiteX47" fmla="*/ 762000 w 762000"/>
              <a:gd name="connsiteY47" fmla="*/ 266700 h 533400"/>
              <a:gd name="connsiteX48" fmla="*/ 381000 w 762000"/>
              <a:gd name="connsiteY48"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62000" h="533400">
                <a:moveTo>
                  <a:pt x="666750" y="295275"/>
                </a:moveTo>
                <a:cubicBezTo>
                  <a:pt x="640080" y="295275"/>
                  <a:pt x="619125" y="280035"/>
                  <a:pt x="619125" y="261938"/>
                </a:cubicBezTo>
                <a:cubicBezTo>
                  <a:pt x="619125" y="243840"/>
                  <a:pt x="640080" y="228600"/>
                  <a:pt x="666750" y="228600"/>
                </a:cubicBezTo>
                <a:cubicBezTo>
                  <a:pt x="693420" y="228600"/>
                  <a:pt x="714375" y="243840"/>
                  <a:pt x="714375" y="261938"/>
                </a:cubicBezTo>
                <a:cubicBezTo>
                  <a:pt x="714375" y="280035"/>
                  <a:pt x="693420" y="295275"/>
                  <a:pt x="666750" y="295275"/>
                </a:cubicBezTo>
                <a:close/>
                <a:moveTo>
                  <a:pt x="619125" y="400050"/>
                </a:moveTo>
                <a:cubicBezTo>
                  <a:pt x="592455" y="400050"/>
                  <a:pt x="571500" y="384810"/>
                  <a:pt x="571500" y="366713"/>
                </a:cubicBezTo>
                <a:cubicBezTo>
                  <a:pt x="571500" y="348615"/>
                  <a:pt x="592455" y="333375"/>
                  <a:pt x="619125" y="333375"/>
                </a:cubicBezTo>
                <a:cubicBezTo>
                  <a:pt x="645795" y="333375"/>
                  <a:pt x="666750" y="348615"/>
                  <a:pt x="666750" y="366713"/>
                </a:cubicBezTo>
                <a:cubicBezTo>
                  <a:pt x="666750" y="384810"/>
                  <a:pt x="645795" y="400050"/>
                  <a:pt x="619125" y="400050"/>
                </a:cubicBezTo>
                <a:close/>
                <a:moveTo>
                  <a:pt x="514350" y="133350"/>
                </a:moveTo>
                <a:cubicBezTo>
                  <a:pt x="487680" y="133350"/>
                  <a:pt x="466725" y="118110"/>
                  <a:pt x="466725" y="100013"/>
                </a:cubicBezTo>
                <a:cubicBezTo>
                  <a:pt x="466725" y="81915"/>
                  <a:pt x="487680" y="66675"/>
                  <a:pt x="514350" y="66675"/>
                </a:cubicBezTo>
                <a:cubicBezTo>
                  <a:pt x="541020" y="66675"/>
                  <a:pt x="561975" y="81915"/>
                  <a:pt x="561975" y="100013"/>
                </a:cubicBezTo>
                <a:cubicBezTo>
                  <a:pt x="561975" y="118110"/>
                  <a:pt x="541020" y="133350"/>
                  <a:pt x="514350" y="133350"/>
                </a:cubicBezTo>
                <a:close/>
                <a:moveTo>
                  <a:pt x="514350" y="457200"/>
                </a:moveTo>
                <a:cubicBezTo>
                  <a:pt x="487680" y="457200"/>
                  <a:pt x="466725" y="441960"/>
                  <a:pt x="466725" y="423863"/>
                </a:cubicBezTo>
                <a:cubicBezTo>
                  <a:pt x="466725" y="405765"/>
                  <a:pt x="487680" y="390525"/>
                  <a:pt x="514350" y="390525"/>
                </a:cubicBezTo>
                <a:cubicBezTo>
                  <a:pt x="541020" y="390525"/>
                  <a:pt x="561975" y="405765"/>
                  <a:pt x="561975" y="423863"/>
                </a:cubicBezTo>
                <a:cubicBezTo>
                  <a:pt x="561975" y="441960"/>
                  <a:pt x="541020" y="457200"/>
                  <a:pt x="514350" y="457200"/>
                </a:cubicBezTo>
                <a:close/>
                <a:moveTo>
                  <a:pt x="381000" y="485775"/>
                </a:moveTo>
                <a:cubicBezTo>
                  <a:pt x="354330" y="485775"/>
                  <a:pt x="333375" y="470535"/>
                  <a:pt x="333375" y="452438"/>
                </a:cubicBezTo>
                <a:cubicBezTo>
                  <a:pt x="333375" y="434340"/>
                  <a:pt x="354330" y="419100"/>
                  <a:pt x="381000" y="419100"/>
                </a:cubicBezTo>
                <a:cubicBezTo>
                  <a:pt x="407670" y="419100"/>
                  <a:pt x="428625" y="434340"/>
                  <a:pt x="428625" y="452438"/>
                </a:cubicBezTo>
                <a:cubicBezTo>
                  <a:pt x="428625" y="470535"/>
                  <a:pt x="407670" y="485775"/>
                  <a:pt x="381000" y="485775"/>
                </a:cubicBezTo>
                <a:close/>
                <a:moveTo>
                  <a:pt x="329565" y="100965"/>
                </a:moveTo>
                <a:cubicBezTo>
                  <a:pt x="344805" y="85725"/>
                  <a:pt x="364808" y="82868"/>
                  <a:pt x="375285" y="93345"/>
                </a:cubicBezTo>
                <a:cubicBezTo>
                  <a:pt x="385763" y="103823"/>
                  <a:pt x="381953" y="123825"/>
                  <a:pt x="367665" y="139065"/>
                </a:cubicBezTo>
                <a:cubicBezTo>
                  <a:pt x="352425" y="154305"/>
                  <a:pt x="332423" y="157163"/>
                  <a:pt x="321945" y="146685"/>
                </a:cubicBezTo>
                <a:cubicBezTo>
                  <a:pt x="310515" y="136208"/>
                  <a:pt x="314325" y="115252"/>
                  <a:pt x="329565" y="100965"/>
                </a:cubicBezTo>
                <a:close/>
                <a:moveTo>
                  <a:pt x="247650" y="466725"/>
                </a:moveTo>
                <a:cubicBezTo>
                  <a:pt x="220980" y="466725"/>
                  <a:pt x="200025" y="451485"/>
                  <a:pt x="200025" y="433388"/>
                </a:cubicBezTo>
                <a:cubicBezTo>
                  <a:pt x="200025" y="415290"/>
                  <a:pt x="220980" y="400050"/>
                  <a:pt x="247650" y="400050"/>
                </a:cubicBezTo>
                <a:cubicBezTo>
                  <a:pt x="274320" y="400050"/>
                  <a:pt x="295275" y="415290"/>
                  <a:pt x="295275" y="433388"/>
                </a:cubicBezTo>
                <a:cubicBezTo>
                  <a:pt x="295275" y="451485"/>
                  <a:pt x="274320" y="466725"/>
                  <a:pt x="247650" y="466725"/>
                </a:cubicBezTo>
                <a:close/>
                <a:moveTo>
                  <a:pt x="619125" y="133350"/>
                </a:moveTo>
                <a:cubicBezTo>
                  <a:pt x="645795" y="133350"/>
                  <a:pt x="666750" y="148590"/>
                  <a:pt x="666750" y="166688"/>
                </a:cubicBezTo>
                <a:cubicBezTo>
                  <a:pt x="666750" y="184785"/>
                  <a:pt x="645795" y="200025"/>
                  <a:pt x="619125" y="200025"/>
                </a:cubicBezTo>
                <a:cubicBezTo>
                  <a:pt x="592455" y="200025"/>
                  <a:pt x="571500" y="184785"/>
                  <a:pt x="571500" y="166688"/>
                </a:cubicBezTo>
                <a:cubicBezTo>
                  <a:pt x="571500" y="148590"/>
                  <a:pt x="592455" y="133350"/>
                  <a:pt x="619125" y="133350"/>
                </a:cubicBezTo>
                <a:close/>
                <a:moveTo>
                  <a:pt x="381000" y="0"/>
                </a:moveTo>
                <a:cubicBezTo>
                  <a:pt x="164783" y="0"/>
                  <a:pt x="199073" y="84773"/>
                  <a:pt x="219075" y="104775"/>
                </a:cubicBezTo>
                <a:lnTo>
                  <a:pt x="266700" y="152400"/>
                </a:lnTo>
                <a:cubicBezTo>
                  <a:pt x="297180" y="183833"/>
                  <a:pt x="260033" y="219075"/>
                  <a:pt x="224790" y="203835"/>
                </a:cubicBezTo>
                <a:lnTo>
                  <a:pt x="105728" y="152400"/>
                </a:lnTo>
                <a:cubicBezTo>
                  <a:pt x="21908" y="116205"/>
                  <a:pt x="0" y="218123"/>
                  <a:pt x="0" y="266700"/>
                </a:cubicBezTo>
                <a:cubicBezTo>
                  <a:pt x="0" y="414338"/>
                  <a:pt x="170498" y="533400"/>
                  <a:pt x="381000" y="533400"/>
                </a:cubicBezTo>
                <a:cubicBezTo>
                  <a:pt x="591503" y="533400"/>
                  <a:pt x="762000" y="414338"/>
                  <a:pt x="762000" y="266700"/>
                </a:cubicBezTo>
                <a:cubicBezTo>
                  <a:pt x="762000" y="119063"/>
                  <a:pt x="591503" y="0"/>
                  <a:pt x="381000" y="0"/>
                </a:cubicBezTo>
                <a:close/>
              </a:path>
            </a:pathLst>
          </a:custGeom>
          <a:solidFill>
            <a:srgbClr val="FFC000"/>
          </a:solidFill>
          <a:ln w="9525" cap="flat">
            <a:noFill/>
            <a:prstDash val="solid"/>
            <a:miter/>
          </a:ln>
        </p:spPr>
        <p:txBody>
          <a:bodyPr rtlCol="0" anchor="ctr"/>
          <a:lstStyle/>
          <a:p>
            <a:endParaRPr lang="de-DE"/>
          </a:p>
        </p:txBody>
      </p:sp>
      <p:sp>
        <p:nvSpPr>
          <p:cNvPr id="125" name="Graphic 28" descr="Social network">
            <a:extLst>
              <a:ext uri="{FF2B5EF4-FFF2-40B4-BE49-F238E27FC236}">
                <a16:creationId xmlns:a16="http://schemas.microsoft.com/office/drawing/2014/main" xmlns="" id="{6C30B6BD-9AE4-4C95-BE44-C7A9F7CA5E80}"/>
              </a:ext>
            </a:extLst>
          </p:cNvPr>
          <p:cNvSpPr/>
          <p:nvPr/>
        </p:nvSpPr>
        <p:spPr>
          <a:xfrm>
            <a:off x="2713768" y="2658109"/>
            <a:ext cx="652791" cy="617160"/>
          </a:xfrm>
          <a:custGeom>
            <a:avLst/>
            <a:gdLst>
              <a:gd name="connsiteX0" fmla="*/ 657374 w 743098"/>
              <a:gd name="connsiteY0" fmla="*/ 365921 h 702538"/>
              <a:gd name="connsiteX1" fmla="*/ 743099 w 743098"/>
              <a:gd name="connsiteY1" fmla="*/ 280196 h 702538"/>
              <a:gd name="connsiteX2" fmla="*/ 657374 w 743098"/>
              <a:gd name="connsiteY2" fmla="*/ 194471 h 702538"/>
              <a:gd name="connsiteX3" fmla="*/ 571649 w 743098"/>
              <a:gd name="connsiteY3" fmla="*/ 280196 h 702538"/>
              <a:gd name="connsiteX4" fmla="*/ 572696 w 743098"/>
              <a:gd name="connsiteY4" fmla="*/ 293055 h 702538"/>
              <a:gd name="connsiteX5" fmla="*/ 473541 w 743098"/>
              <a:gd name="connsiteY5" fmla="*/ 334489 h 702538"/>
              <a:gd name="connsiteX6" fmla="*/ 389054 w 743098"/>
              <a:gd name="connsiteY6" fmla="*/ 275815 h 702538"/>
              <a:gd name="connsiteX7" fmla="*/ 389054 w 743098"/>
              <a:gd name="connsiteY7" fmla="*/ 169325 h 702538"/>
              <a:gd name="connsiteX8" fmla="*/ 453586 w 743098"/>
              <a:gd name="connsiteY8" fmla="*/ 66693 h 702538"/>
              <a:gd name="connsiteX9" fmla="*/ 350954 w 743098"/>
              <a:gd name="connsiteY9" fmla="*/ 2162 h 702538"/>
              <a:gd name="connsiteX10" fmla="*/ 286423 w 743098"/>
              <a:gd name="connsiteY10" fmla="*/ 104793 h 702538"/>
              <a:gd name="connsiteX11" fmla="*/ 350954 w 743098"/>
              <a:gd name="connsiteY11" fmla="*/ 169325 h 702538"/>
              <a:gd name="connsiteX12" fmla="*/ 350954 w 743098"/>
              <a:gd name="connsiteY12" fmla="*/ 275719 h 702538"/>
              <a:gd name="connsiteX13" fmla="*/ 266944 w 743098"/>
              <a:gd name="connsiteY13" fmla="*/ 333631 h 702538"/>
              <a:gd name="connsiteX14" fmla="*/ 170456 w 743098"/>
              <a:gd name="connsiteY14" fmla="*/ 293341 h 702538"/>
              <a:gd name="connsiteX15" fmla="*/ 98834 w 743098"/>
              <a:gd name="connsiteY15" fmla="*/ 195525 h 702538"/>
              <a:gd name="connsiteX16" fmla="*/ 1019 w 743098"/>
              <a:gd name="connsiteY16" fmla="*/ 267146 h 702538"/>
              <a:gd name="connsiteX17" fmla="*/ 72640 w 743098"/>
              <a:gd name="connsiteY17" fmla="*/ 364962 h 702538"/>
              <a:gd name="connsiteX18" fmla="*/ 156073 w 743098"/>
              <a:gd name="connsiteY18" fmla="*/ 329250 h 702538"/>
              <a:gd name="connsiteX19" fmla="*/ 253418 w 743098"/>
              <a:gd name="connsiteY19" fmla="*/ 369064 h 702538"/>
              <a:gd name="connsiteX20" fmla="*/ 274754 w 743098"/>
              <a:gd name="connsiteY20" fmla="*/ 464314 h 702538"/>
              <a:gd name="connsiteX21" fmla="*/ 195983 w 743098"/>
              <a:gd name="connsiteY21" fmla="*/ 543848 h 702538"/>
              <a:gd name="connsiteX22" fmla="*/ 78012 w 743098"/>
              <a:gd name="connsiteY22" fmla="*/ 571785 h 702538"/>
              <a:gd name="connsiteX23" fmla="*/ 105950 w 743098"/>
              <a:gd name="connsiteY23" fmla="*/ 689756 h 702538"/>
              <a:gd name="connsiteX24" fmla="*/ 223920 w 743098"/>
              <a:gd name="connsiteY24" fmla="*/ 661819 h 702538"/>
              <a:gd name="connsiteX25" fmla="*/ 222938 w 743098"/>
              <a:gd name="connsiteY25" fmla="*/ 570232 h 702538"/>
              <a:gd name="connsiteX26" fmla="*/ 302282 w 743098"/>
              <a:gd name="connsiteY26" fmla="*/ 490889 h 702538"/>
              <a:gd name="connsiteX27" fmla="*/ 437822 w 743098"/>
              <a:gd name="connsiteY27" fmla="*/ 490889 h 702538"/>
              <a:gd name="connsiteX28" fmla="*/ 517166 w 743098"/>
              <a:gd name="connsiteY28" fmla="*/ 570137 h 702538"/>
              <a:gd name="connsiteX29" fmla="*/ 542498 w 743098"/>
              <a:gd name="connsiteY29" fmla="*/ 688694 h 702538"/>
              <a:gd name="connsiteX30" fmla="*/ 661056 w 743098"/>
              <a:gd name="connsiteY30" fmla="*/ 663361 h 702538"/>
              <a:gd name="connsiteX31" fmla="*/ 635722 w 743098"/>
              <a:gd name="connsiteY31" fmla="*/ 544805 h 702538"/>
              <a:gd name="connsiteX32" fmla="*/ 543550 w 743098"/>
              <a:gd name="connsiteY32" fmla="*/ 544134 h 702538"/>
              <a:gd name="connsiteX33" fmla="*/ 465254 w 743098"/>
              <a:gd name="connsiteY33" fmla="*/ 464791 h 702538"/>
              <a:gd name="connsiteX34" fmla="*/ 489448 w 743098"/>
              <a:gd name="connsiteY34" fmla="*/ 393163 h 702538"/>
              <a:gd name="connsiteX35" fmla="*/ 487162 w 743098"/>
              <a:gd name="connsiteY35" fmla="*/ 370017 h 702538"/>
              <a:gd name="connsiteX36" fmla="*/ 587270 w 743098"/>
              <a:gd name="connsiteY36" fmla="*/ 329059 h 702538"/>
              <a:gd name="connsiteX37" fmla="*/ 657374 w 743098"/>
              <a:gd name="connsiteY37" fmla="*/ 365921 h 702538"/>
              <a:gd name="connsiteX38" fmla="*/ 657374 w 743098"/>
              <a:gd name="connsiteY38" fmla="*/ 227713 h 702538"/>
              <a:gd name="connsiteX39" fmla="*/ 681472 w 743098"/>
              <a:gd name="connsiteY39" fmla="*/ 251812 h 702538"/>
              <a:gd name="connsiteX40" fmla="*/ 657374 w 743098"/>
              <a:gd name="connsiteY40" fmla="*/ 275910 h 702538"/>
              <a:gd name="connsiteX41" fmla="*/ 633275 w 743098"/>
              <a:gd name="connsiteY41" fmla="*/ 251812 h 702538"/>
              <a:gd name="connsiteX42" fmla="*/ 633275 w 743098"/>
              <a:gd name="connsiteY42" fmla="*/ 251716 h 702538"/>
              <a:gd name="connsiteX43" fmla="*/ 657374 w 743098"/>
              <a:gd name="connsiteY43" fmla="*/ 227713 h 702538"/>
              <a:gd name="connsiteX44" fmla="*/ 609749 w 743098"/>
              <a:gd name="connsiteY44" fmla="*/ 305818 h 702538"/>
              <a:gd name="connsiteX45" fmla="*/ 614606 w 743098"/>
              <a:gd name="connsiteY45" fmla="*/ 296293 h 702538"/>
              <a:gd name="connsiteX46" fmla="*/ 638038 w 743098"/>
              <a:gd name="connsiteY46" fmla="*/ 284863 h 702538"/>
              <a:gd name="connsiteX47" fmla="*/ 657850 w 743098"/>
              <a:gd name="connsiteY47" fmla="*/ 281911 h 702538"/>
              <a:gd name="connsiteX48" fmla="*/ 677662 w 743098"/>
              <a:gd name="connsiteY48" fmla="*/ 284863 h 702538"/>
              <a:gd name="connsiteX49" fmla="*/ 701093 w 743098"/>
              <a:gd name="connsiteY49" fmla="*/ 296293 h 702538"/>
              <a:gd name="connsiteX50" fmla="*/ 705856 w 743098"/>
              <a:gd name="connsiteY50" fmla="*/ 305818 h 702538"/>
              <a:gd name="connsiteX51" fmla="*/ 705856 w 743098"/>
              <a:gd name="connsiteY51" fmla="*/ 324106 h 702538"/>
              <a:gd name="connsiteX52" fmla="*/ 609272 w 743098"/>
              <a:gd name="connsiteY52" fmla="*/ 324106 h 702538"/>
              <a:gd name="connsiteX53" fmla="*/ 86350 w 743098"/>
              <a:gd name="connsiteY53" fmla="*/ 227713 h 702538"/>
              <a:gd name="connsiteX54" fmla="*/ 110448 w 743098"/>
              <a:gd name="connsiteY54" fmla="*/ 251812 h 702538"/>
              <a:gd name="connsiteX55" fmla="*/ 86350 w 743098"/>
              <a:gd name="connsiteY55" fmla="*/ 275910 h 702538"/>
              <a:gd name="connsiteX56" fmla="*/ 62252 w 743098"/>
              <a:gd name="connsiteY56" fmla="*/ 251812 h 702538"/>
              <a:gd name="connsiteX57" fmla="*/ 62252 w 743098"/>
              <a:gd name="connsiteY57" fmla="*/ 251716 h 702538"/>
              <a:gd name="connsiteX58" fmla="*/ 85874 w 743098"/>
              <a:gd name="connsiteY58" fmla="*/ 227713 h 702538"/>
              <a:gd name="connsiteX59" fmla="*/ 133975 w 743098"/>
              <a:gd name="connsiteY59" fmla="*/ 324202 h 702538"/>
              <a:gd name="connsiteX60" fmla="*/ 37772 w 743098"/>
              <a:gd name="connsiteY60" fmla="*/ 324202 h 702538"/>
              <a:gd name="connsiteX61" fmla="*/ 37772 w 743098"/>
              <a:gd name="connsiteY61" fmla="*/ 305818 h 702538"/>
              <a:gd name="connsiteX62" fmla="*/ 42630 w 743098"/>
              <a:gd name="connsiteY62" fmla="*/ 296293 h 702538"/>
              <a:gd name="connsiteX63" fmla="*/ 66062 w 743098"/>
              <a:gd name="connsiteY63" fmla="*/ 284863 h 702538"/>
              <a:gd name="connsiteX64" fmla="*/ 85874 w 743098"/>
              <a:gd name="connsiteY64" fmla="*/ 281911 h 702538"/>
              <a:gd name="connsiteX65" fmla="*/ 105686 w 743098"/>
              <a:gd name="connsiteY65" fmla="*/ 284863 h 702538"/>
              <a:gd name="connsiteX66" fmla="*/ 129117 w 743098"/>
              <a:gd name="connsiteY66" fmla="*/ 296293 h 702538"/>
              <a:gd name="connsiteX67" fmla="*/ 133880 w 743098"/>
              <a:gd name="connsiteY67" fmla="*/ 305818 h 702538"/>
              <a:gd name="connsiteX68" fmla="*/ 150929 w 743098"/>
              <a:gd name="connsiteY68" fmla="*/ 564327 h 702538"/>
              <a:gd name="connsiteX69" fmla="*/ 174932 w 743098"/>
              <a:gd name="connsiteY69" fmla="*/ 588330 h 702538"/>
              <a:gd name="connsiteX70" fmla="*/ 150929 w 743098"/>
              <a:gd name="connsiteY70" fmla="*/ 612333 h 702538"/>
              <a:gd name="connsiteX71" fmla="*/ 126926 w 743098"/>
              <a:gd name="connsiteY71" fmla="*/ 588330 h 702538"/>
              <a:gd name="connsiteX72" fmla="*/ 150929 w 743098"/>
              <a:gd name="connsiteY72" fmla="*/ 564327 h 702538"/>
              <a:gd name="connsiteX73" fmla="*/ 198554 w 743098"/>
              <a:gd name="connsiteY73" fmla="*/ 660720 h 702538"/>
              <a:gd name="connsiteX74" fmla="*/ 103304 w 743098"/>
              <a:gd name="connsiteY74" fmla="*/ 660720 h 702538"/>
              <a:gd name="connsiteX75" fmla="*/ 103304 w 743098"/>
              <a:gd name="connsiteY75" fmla="*/ 642337 h 702538"/>
              <a:gd name="connsiteX76" fmla="*/ 108067 w 743098"/>
              <a:gd name="connsiteY76" fmla="*/ 632812 h 702538"/>
              <a:gd name="connsiteX77" fmla="*/ 131498 w 743098"/>
              <a:gd name="connsiteY77" fmla="*/ 621477 h 702538"/>
              <a:gd name="connsiteX78" fmla="*/ 150929 w 743098"/>
              <a:gd name="connsiteY78" fmla="*/ 618334 h 702538"/>
              <a:gd name="connsiteX79" fmla="*/ 170741 w 743098"/>
              <a:gd name="connsiteY79" fmla="*/ 621382 h 702538"/>
              <a:gd name="connsiteX80" fmla="*/ 194173 w 743098"/>
              <a:gd name="connsiteY80" fmla="*/ 632716 h 702538"/>
              <a:gd name="connsiteX81" fmla="*/ 198935 w 743098"/>
              <a:gd name="connsiteY81" fmla="*/ 642241 h 702538"/>
              <a:gd name="connsiteX82" fmla="*/ 370004 w 743098"/>
              <a:gd name="connsiteY82" fmla="*/ 33308 h 702538"/>
              <a:gd name="connsiteX83" fmla="*/ 394007 w 743098"/>
              <a:gd name="connsiteY83" fmla="*/ 57311 h 702538"/>
              <a:gd name="connsiteX84" fmla="*/ 370004 w 743098"/>
              <a:gd name="connsiteY84" fmla="*/ 81314 h 702538"/>
              <a:gd name="connsiteX85" fmla="*/ 346001 w 743098"/>
              <a:gd name="connsiteY85" fmla="*/ 57406 h 702538"/>
              <a:gd name="connsiteX86" fmla="*/ 369909 w 743098"/>
              <a:gd name="connsiteY86" fmla="*/ 33308 h 702538"/>
              <a:gd name="connsiteX87" fmla="*/ 370004 w 743098"/>
              <a:gd name="connsiteY87" fmla="*/ 33308 h 702538"/>
              <a:gd name="connsiteX88" fmla="*/ 322379 w 743098"/>
              <a:gd name="connsiteY88" fmla="*/ 129701 h 702538"/>
              <a:gd name="connsiteX89" fmla="*/ 322379 w 743098"/>
              <a:gd name="connsiteY89" fmla="*/ 111318 h 702538"/>
              <a:gd name="connsiteX90" fmla="*/ 327142 w 743098"/>
              <a:gd name="connsiteY90" fmla="*/ 101793 h 702538"/>
              <a:gd name="connsiteX91" fmla="*/ 350573 w 743098"/>
              <a:gd name="connsiteY91" fmla="*/ 90458 h 702538"/>
              <a:gd name="connsiteX92" fmla="*/ 370004 w 743098"/>
              <a:gd name="connsiteY92" fmla="*/ 87315 h 702538"/>
              <a:gd name="connsiteX93" fmla="*/ 389816 w 743098"/>
              <a:gd name="connsiteY93" fmla="*/ 90363 h 702538"/>
              <a:gd name="connsiteX94" fmla="*/ 413248 w 743098"/>
              <a:gd name="connsiteY94" fmla="*/ 101698 h 702538"/>
              <a:gd name="connsiteX95" fmla="*/ 418010 w 743098"/>
              <a:gd name="connsiteY95" fmla="*/ 111223 h 702538"/>
              <a:gd name="connsiteX96" fmla="*/ 418010 w 743098"/>
              <a:gd name="connsiteY96" fmla="*/ 129606 h 702538"/>
              <a:gd name="connsiteX97" fmla="*/ 370004 w 743098"/>
              <a:gd name="connsiteY97" fmla="*/ 320201 h 702538"/>
              <a:gd name="connsiteX98" fmla="*/ 403532 w 743098"/>
              <a:gd name="connsiteY98" fmla="*/ 353539 h 702538"/>
              <a:gd name="connsiteX99" fmla="*/ 370195 w 743098"/>
              <a:gd name="connsiteY99" fmla="*/ 387067 h 702538"/>
              <a:gd name="connsiteX100" fmla="*/ 336667 w 743098"/>
              <a:gd name="connsiteY100" fmla="*/ 353729 h 702538"/>
              <a:gd name="connsiteX101" fmla="*/ 336667 w 743098"/>
              <a:gd name="connsiteY101" fmla="*/ 353634 h 702538"/>
              <a:gd name="connsiteX102" fmla="*/ 370004 w 743098"/>
              <a:gd name="connsiteY102" fmla="*/ 320201 h 702538"/>
              <a:gd name="connsiteX103" fmla="*/ 436679 w 743098"/>
              <a:gd name="connsiteY103" fmla="*/ 454218 h 702538"/>
              <a:gd name="connsiteX104" fmla="*/ 303329 w 743098"/>
              <a:gd name="connsiteY104" fmla="*/ 454218 h 702538"/>
              <a:gd name="connsiteX105" fmla="*/ 303329 w 743098"/>
              <a:gd name="connsiteY105" fmla="*/ 428881 h 702538"/>
              <a:gd name="connsiteX106" fmla="*/ 309997 w 743098"/>
              <a:gd name="connsiteY106" fmla="*/ 415546 h 702538"/>
              <a:gd name="connsiteX107" fmla="*/ 342572 w 743098"/>
              <a:gd name="connsiteY107" fmla="*/ 399640 h 702538"/>
              <a:gd name="connsiteX108" fmla="*/ 370004 w 743098"/>
              <a:gd name="connsiteY108" fmla="*/ 395353 h 702538"/>
              <a:gd name="connsiteX109" fmla="*/ 397532 w 743098"/>
              <a:gd name="connsiteY109" fmla="*/ 399449 h 702538"/>
              <a:gd name="connsiteX110" fmla="*/ 430107 w 743098"/>
              <a:gd name="connsiteY110" fmla="*/ 415356 h 702538"/>
              <a:gd name="connsiteX111" fmla="*/ 436679 w 743098"/>
              <a:gd name="connsiteY111" fmla="*/ 428881 h 702538"/>
              <a:gd name="connsiteX112" fmla="*/ 589079 w 743098"/>
              <a:gd name="connsiteY112" fmla="*/ 564327 h 702538"/>
              <a:gd name="connsiteX113" fmla="*/ 613082 w 743098"/>
              <a:gd name="connsiteY113" fmla="*/ 588330 h 702538"/>
              <a:gd name="connsiteX114" fmla="*/ 589079 w 743098"/>
              <a:gd name="connsiteY114" fmla="*/ 612333 h 702538"/>
              <a:gd name="connsiteX115" fmla="*/ 565077 w 743098"/>
              <a:gd name="connsiteY115" fmla="*/ 588330 h 702538"/>
              <a:gd name="connsiteX116" fmla="*/ 589079 w 743098"/>
              <a:gd name="connsiteY116" fmla="*/ 564327 h 702538"/>
              <a:gd name="connsiteX117" fmla="*/ 541454 w 743098"/>
              <a:gd name="connsiteY117" fmla="*/ 642337 h 702538"/>
              <a:gd name="connsiteX118" fmla="*/ 546217 w 743098"/>
              <a:gd name="connsiteY118" fmla="*/ 632812 h 702538"/>
              <a:gd name="connsiteX119" fmla="*/ 569648 w 743098"/>
              <a:gd name="connsiteY119" fmla="*/ 621477 h 702538"/>
              <a:gd name="connsiteX120" fmla="*/ 589079 w 743098"/>
              <a:gd name="connsiteY120" fmla="*/ 618334 h 702538"/>
              <a:gd name="connsiteX121" fmla="*/ 608891 w 743098"/>
              <a:gd name="connsiteY121" fmla="*/ 621382 h 702538"/>
              <a:gd name="connsiteX122" fmla="*/ 632323 w 743098"/>
              <a:gd name="connsiteY122" fmla="*/ 632716 h 702538"/>
              <a:gd name="connsiteX123" fmla="*/ 637085 w 743098"/>
              <a:gd name="connsiteY123" fmla="*/ 642241 h 702538"/>
              <a:gd name="connsiteX124" fmla="*/ 637085 w 743098"/>
              <a:gd name="connsiteY124" fmla="*/ 660625 h 702538"/>
              <a:gd name="connsiteX125" fmla="*/ 541454 w 743098"/>
              <a:gd name="connsiteY125" fmla="*/ 660625 h 70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743098" h="702538">
                <a:moveTo>
                  <a:pt x="657374" y="365921"/>
                </a:moveTo>
                <a:cubicBezTo>
                  <a:pt x="704719" y="365921"/>
                  <a:pt x="743099" y="327541"/>
                  <a:pt x="743099" y="280196"/>
                </a:cubicBezTo>
                <a:cubicBezTo>
                  <a:pt x="743099" y="232851"/>
                  <a:pt x="704719" y="194471"/>
                  <a:pt x="657374" y="194471"/>
                </a:cubicBezTo>
                <a:cubicBezTo>
                  <a:pt x="610029" y="194471"/>
                  <a:pt x="571649" y="232851"/>
                  <a:pt x="571649" y="280196"/>
                </a:cubicBezTo>
                <a:cubicBezTo>
                  <a:pt x="571658" y="284503"/>
                  <a:pt x="572009" y="288803"/>
                  <a:pt x="572696" y="293055"/>
                </a:cubicBezTo>
                <a:lnTo>
                  <a:pt x="473541" y="334489"/>
                </a:lnTo>
                <a:cubicBezTo>
                  <a:pt x="455758" y="303109"/>
                  <a:pt x="424669" y="281518"/>
                  <a:pt x="389054" y="275815"/>
                </a:cubicBezTo>
                <a:lnTo>
                  <a:pt x="389054" y="169325"/>
                </a:lnTo>
                <a:cubicBezTo>
                  <a:pt x="435215" y="158804"/>
                  <a:pt x="464107" y="112854"/>
                  <a:pt x="453586" y="66693"/>
                </a:cubicBezTo>
                <a:cubicBezTo>
                  <a:pt x="443065" y="20533"/>
                  <a:pt x="397115" y="-8359"/>
                  <a:pt x="350954" y="2162"/>
                </a:cubicBezTo>
                <a:cubicBezTo>
                  <a:pt x="304793" y="12683"/>
                  <a:pt x="275902" y="58633"/>
                  <a:pt x="286423" y="104793"/>
                </a:cubicBezTo>
                <a:cubicBezTo>
                  <a:pt x="293744" y="136918"/>
                  <a:pt x="318830" y="162003"/>
                  <a:pt x="350954" y="169325"/>
                </a:cubicBezTo>
                <a:lnTo>
                  <a:pt x="350954" y="275719"/>
                </a:lnTo>
                <a:cubicBezTo>
                  <a:pt x="315674" y="281425"/>
                  <a:pt x="284827" y="302688"/>
                  <a:pt x="266944" y="333631"/>
                </a:cubicBezTo>
                <a:lnTo>
                  <a:pt x="170456" y="293341"/>
                </a:lnTo>
                <a:cubicBezTo>
                  <a:pt x="177689" y="246552"/>
                  <a:pt x="145623" y="202758"/>
                  <a:pt x="98834" y="195525"/>
                </a:cubicBezTo>
                <a:cubicBezTo>
                  <a:pt x="52046" y="188291"/>
                  <a:pt x="8252" y="220357"/>
                  <a:pt x="1019" y="267146"/>
                </a:cubicBezTo>
                <a:cubicBezTo>
                  <a:pt x="-6215" y="313935"/>
                  <a:pt x="25851" y="357729"/>
                  <a:pt x="72640" y="364962"/>
                </a:cubicBezTo>
                <a:cubicBezTo>
                  <a:pt x="104988" y="369963"/>
                  <a:pt x="137361" y="356107"/>
                  <a:pt x="156073" y="329250"/>
                </a:cubicBezTo>
                <a:lnTo>
                  <a:pt x="253418" y="369064"/>
                </a:lnTo>
                <a:cubicBezTo>
                  <a:pt x="246516" y="402405"/>
                  <a:pt x="254288" y="437104"/>
                  <a:pt x="274754" y="464314"/>
                </a:cubicBezTo>
                <a:lnTo>
                  <a:pt x="195983" y="543848"/>
                </a:lnTo>
                <a:cubicBezTo>
                  <a:pt x="155691" y="518986"/>
                  <a:pt x="102874" y="531494"/>
                  <a:pt x="78012" y="571785"/>
                </a:cubicBezTo>
                <a:cubicBezTo>
                  <a:pt x="53150" y="612077"/>
                  <a:pt x="65658" y="664894"/>
                  <a:pt x="105950" y="689756"/>
                </a:cubicBezTo>
                <a:cubicBezTo>
                  <a:pt x="146240" y="714618"/>
                  <a:pt x="199057" y="702110"/>
                  <a:pt x="223920" y="661819"/>
                </a:cubicBezTo>
                <a:cubicBezTo>
                  <a:pt x="241296" y="633659"/>
                  <a:pt x="240914" y="598013"/>
                  <a:pt x="222938" y="570232"/>
                </a:cubicBezTo>
                <a:lnTo>
                  <a:pt x="302282" y="490889"/>
                </a:lnTo>
                <a:cubicBezTo>
                  <a:pt x="343028" y="519197"/>
                  <a:pt x="397076" y="519197"/>
                  <a:pt x="437822" y="490889"/>
                </a:cubicBezTo>
                <a:lnTo>
                  <a:pt x="517166" y="570137"/>
                </a:lnTo>
                <a:cubicBezTo>
                  <a:pt x="491422" y="609872"/>
                  <a:pt x="502765" y="662951"/>
                  <a:pt x="542498" y="688694"/>
                </a:cubicBezTo>
                <a:cubicBezTo>
                  <a:pt x="582233" y="714437"/>
                  <a:pt x="635313" y="703096"/>
                  <a:pt x="661056" y="663361"/>
                </a:cubicBezTo>
                <a:cubicBezTo>
                  <a:pt x="686799" y="623628"/>
                  <a:pt x="675457" y="570548"/>
                  <a:pt x="635722" y="544805"/>
                </a:cubicBezTo>
                <a:cubicBezTo>
                  <a:pt x="607743" y="526676"/>
                  <a:pt x="571791" y="526415"/>
                  <a:pt x="543550" y="544134"/>
                </a:cubicBezTo>
                <a:lnTo>
                  <a:pt x="465254" y="464791"/>
                </a:lnTo>
                <a:cubicBezTo>
                  <a:pt x="480968" y="444220"/>
                  <a:pt x="489471" y="419048"/>
                  <a:pt x="489448" y="393163"/>
                </a:cubicBezTo>
                <a:cubicBezTo>
                  <a:pt x="489414" y="385393"/>
                  <a:pt x="488649" y="377644"/>
                  <a:pt x="487162" y="370017"/>
                </a:cubicBezTo>
                <a:lnTo>
                  <a:pt x="587270" y="329059"/>
                </a:lnTo>
                <a:cubicBezTo>
                  <a:pt x="603220" y="352053"/>
                  <a:pt x="629390" y="365813"/>
                  <a:pt x="657374" y="365921"/>
                </a:cubicBezTo>
                <a:close/>
                <a:moveTo>
                  <a:pt x="657374" y="227713"/>
                </a:moveTo>
                <a:cubicBezTo>
                  <a:pt x="670683" y="227713"/>
                  <a:pt x="681472" y="238502"/>
                  <a:pt x="681472" y="251812"/>
                </a:cubicBezTo>
                <a:cubicBezTo>
                  <a:pt x="681472" y="265121"/>
                  <a:pt x="670682" y="275910"/>
                  <a:pt x="657374" y="275910"/>
                </a:cubicBezTo>
                <a:cubicBezTo>
                  <a:pt x="644064" y="275910"/>
                  <a:pt x="633275" y="265121"/>
                  <a:pt x="633275" y="251812"/>
                </a:cubicBezTo>
                <a:cubicBezTo>
                  <a:pt x="633275" y="251780"/>
                  <a:pt x="633275" y="251748"/>
                  <a:pt x="633275" y="251716"/>
                </a:cubicBezTo>
                <a:cubicBezTo>
                  <a:pt x="633379" y="238466"/>
                  <a:pt x="644123" y="227765"/>
                  <a:pt x="657374" y="227713"/>
                </a:cubicBezTo>
                <a:close/>
                <a:moveTo>
                  <a:pt x="609749" y="305818"/>
                </a:moveTo>
                <a:cubicBezTo>
                  <a:pt x="609843" y="302072"/>
                  <a:pt x="611629" y="298570"/>
                  <a:pt x="614606" y="296293"/>
                </a:cubicBezTo>
                <a:cubicBezTo>
                  <a:pt x="621728" y="291210"/>
                  <a:pt x="629647" y="287348"/>
                  <a:pt x="638038" y="284863"/>
                </a:cubicBezTo>
                <a:cubicBezTo>
                  <a:pt x="644479" y="282992"/>
                  <a:pt x="651143" y="281998"/>
                  <a:pt x="657850" y="281911"/>
                </a:cubicBezTo>
                <a:cubicBezTo>
                  <a:pt x="664563" y="281920"/>
                  <a:pt x="671238" y="282915"/>
                  <a:pt x="677662" y="284863"/>
                </a:cubicBezTo>
                <a:cubicBezTo>
                  <a:pt x="686144" y="287107"/>
                  <a:pt x="694105" y="290989"/>
                  <a:pt x="701093" y="296293"/>
                </a:cubicBezTo>
                <a:cubicBezTo>
                  <a:pt x="704014" y="298606"/>
                  <a:pt x="705758" y="302095"/>
                  <a:pt x="705856" y="305818"/>
                </a:cubicBezTo>
                <a:lnTo>
                  <a:pt x="705856" y="324106"/>
                </a:lnTo>
                <a:lnTo>
                  <a:pt x="609272" y="324106"/>
                </a:lnTo>
                <a:close/>
                <a:moveTo>
                  <a:pt x="86350" y="227713"/>
                </a:moveTo>
                <a:cubicBezTo>
                  <a:pt x="99659" y="227713"/>
                  <a:pt x="110448" y="238502"/>
                  <a:pt x="110448" y="251812"/>
                </a:cubicBezTo>
                <a:cubicBezTo>
                  <a:pt x="110448" y="265121"/>
                  <a:pt x="99658" y="275910"/>
                  <a:pt x="86350" y="275910"/>
                </a:cubicBezTo>
                <a:cubicBezTo>
                  <a:pt x="73041" y="275910"/>
                  <a:pt x="62252" y="265121"/>
                  <a:pt x="62252" y="251812"/>
                </a:cubicBezTo>
                <a:cubicBezTo>
                  <a:pt x="62252" y="251780"/>
                  <a:pt x="62252" y="251748"/>
                  <a:pt x="62252" y="251716"/>
                </a:cubicBezTo>
                <a:cubicBezTo>
                  <a:pt x="62351" y="238649"/>
                  <a:pt x="72809" y="228022"/>
                  <a:pt x="85874" y="227713"/>
                </a:cubicBezTo>
                <a:close/>
                <a:moveTo>
                  <a:pt x="133975" y="324202"/>
                </a:moveTo>
                <a:lnTo>
                  <a:pt x="37772" y="324202"/>
                </a:lnTo>
                <a:lnTo>
                  <a:pt x="37772" y="305818"/>
                </a:lnTo>
                <a:cubicBezTo>
                  <a:pt x="37867" y="302072"/>
                  <a:pt x="39653" y="298570"/>
                  <a:pt x="42630" y="296293"/>
                </a:cubicBezTo>
                <a:cubicBezTo>
                  <a:pt x="49753" y="291210"/>
                  <a:pt x="57671" y="287348"/>
                  <a:pt x="66062" y="284863"/>
                </a:cubicBezTo>
                <a:cubicBezTo>
                  <a:pt x="72503" y="282992"/>
                  <a:pt x="79167" y="281998"/>
                  <a:pt x="85874" y="281911"/>
                </a:cubicBezTo>
                <a:cubicBezTo>
                  <a:pt x="92587" y="281920"/>
                  <a:pt x="99262" y="282915"/>
                  <a:pt x="105686" y="284863"/>
                </a:cubicBezTo>
                <a:cubicBezTo>
                  <a:pt x="114168" y="287107"/>
                  <a:pt x="122129" y="290989"/>
                  <a:pt x="129117" y="296293"/>
                </a:cubicBezTo>
                <a:cubicBezTo>
                  <a:pt x="132038" y="298606"/>
                  <a:pt x="133782" y="302095"/>
                  <a:pt x="133880" y="305818"/>
                </a:cubicBezTo>
                <a:close/>
                <a:moveTo>
                  <a:pt x="150929" y="564327"/>
                </a:moveTo>
                <a:cubicBezTo>
                  <a:pt x="164186" y="564327"/>
                  <a:pt x="174932" y="575073"/>
                  <a:pt x="174932" y="588330"/>
                </a:cubicBezTo>
                <a:cubicBezTo>
                  <a:pt x="174932" y="601587"/>
                  <a:pt x="164186" y="612333"/>
                  <a:pt x="150929" y="612333"/>
                </a:cubicBezTo>
                <a:cubicBezTo>
                  <a:pt x="137673" y="612333"/>
                  <a:pt x="126926" y="601587"/>
                  <a:pt x="126926" y="588330"/>
                </a:cubicBezTo>
                <a:cubicBezTo>
                  <a:pt x="126926" y="575073"/>
                  <a:pt x="137673" y="564327"/>
                  <a:pt x="150929" y="564327"/>
                </a:cubicBezTo>
                <a:close/>
                <a:moveTo>
                  <a:pt x="198554" y="660720"/>
                </a:moveTo>
                <a:lnTo>
                  <a:pt x="103304" y="660720"/>
                </a:lnTo>
                <a:lnTo>
                  <a:pt x="103304" y="642337"/>
                </a:lnTo>
                <a:cubicBezTo>
                  <a:pt x="103389" y="638610"/>
                  <a:pt x="105136" y="635116"/>
                  <a:pt x="108067" y="632812"/>
                </a:cubicBezTo>
                <a:cubicBezTo>
                  <a:pt x="115183" y="627740"/>
                  <a:pt x="123105" y="623908"/>
                  <a:pt x="131498" y="621477"/>
                </a:cubicBezTo>
                <a:cubicBezTo>
                  <a:pt x="137810" y="619583"/>
                  <a:pt x="144343" y="618526"/>
                  <a:pt x="150929" y="618334"/>
                </a:cubicBezTo>
                <a:cubicBezTo>
                  <a:pt x="157647" y="618365"/>
                  <a:pt x="164324" y="619393"/>
                  <a:pt x="170741" y="621382"/>
                </a:cubicBezTo>
                <a:cubicBezTo>
                  <a:pt x="179221" y="623584"/>
                  <a:pt x="187183" y="627436"/>
                  <a:pt x="194173" y="632716"/>
                </a:cubicBezTo>
                <a:cubicBezTo>
                  <a:pt x="197104" y="635021"/>
                  <a:pt x="198851" y="638514"/>
                  <a:pt x="198935" y="642241"/>
                </a:cubicBezTo>
                <a:close/>
                <a:moveTo>
                  <a:pt x="370004" y="33308"/>
                </a:moveTo>
                <a:cubicBezTo>
                  <a:pt x="383261" y="33308"/>
                  <a:pt x="394007" y="44055"/>
                  <a:pt x="394007" y="57311"/>
                </a:cubicBezTo>
                <a:cubicBezTo>
                  <a:pt x="394007" y="70568"/>
                  <a:pt x="383260" y="81314"/>
                  <a:pt x="370004" y="81314"/>
                </a:cubicBezTo>
                <a:cubicBezTo>
                  <a:pt x="356785" y="81314"/>
                  <a:pt x="346054" y="70625"/>
                  <a:pt x="346001" y="57406"/>
                </a:cubicBezTo>
                <a:cubicBezTo>
                  <a:pt x="345949" y="44150"/>
                  <a:pt x="356652" y="33361"/>
                  <a:pt x="369909" y="33308"/>
                </a:cubicBezTo>
                <a:cubicBezTo>
                  <a:pt x="369941" y="33308"/>
                  <a:pt x="369973" y="33308"/>
                  <a:pt x="370004" y="33308"/>
                </a:cubicBezTo>
                <a:close/>
                <a:moveTo>
                  <a:pt x="322379" y="129701"/>
                </a:moveTo>
                <a:lnTo>
                  <a:pt x="322379" y="111318"/>
                </a:lnTo>
                <a:cubicBezTo>
                  <a:pt x="322464" y="107591"/>
                  <a:pt x="324211" y="104097"/>
                  <a:pt x="327142" y="101793"/>
                </a:cubicBezTo>
                <a:cubicBezTo>
                  <a:pt x="334258" y="96721"/>
                  <a:pt x="342180" y="92889"/>
                  <a:pt x="350573" y="90458"/>
                </a:cubicBezTo>
                <a:cubicBezTo>
                  <a:pt x="356885" y="88565"/>
                  <a:pt x="363418" y="87507"/>
                  <a:pt x="370004" y="87315"/>
                </a:cubicBezTo>
                <a:cubicBezTo>
                  <a:pt x="376722" y="87346"/>
                  <a:pt x="383399" y="88374"/>
                  <a:pt x="389816" y="90363"/>
                </a:cubicBezTo>
                <a:cubicBezTo>
                  <a:pt x="398296" y="92565"/>
                  <a:pt x="406258" y="96417"/>
                  <a:pt x="413248" y="101698"/>
                </a:cubicBezTo>
                <a:cubicBezTo>
                  <a:pt x="416179" y="104002"/>
                  <a:pt x="417926" y="107496"/>
                  <a:pt x="418010" y="111223"/>
                </a:cubicBezTo>
                <a:lnTo>
                  <a:pt x="418010" y="129606"/>
                </a:lnTo>
                <a:close/>
                <a:moveTo>
                  <a:pt x="370004" y="320201"/>
                </a:moveTo>
                <a:cubicBezTo>
                  <a:pt x="388469" y="320149"/>
                  <a:pt x="403480" y="335074"/>
                  <a:pt x="403532" y="353539"/>
                </a:cubicBezTo>
                <a:cubicBezTo>
                  <a:pt x="403585" y="372003"/>
                  <a:pt x="388659" y="387013"/>
                  <a:pt x="370195" y="387067"/>
                </a:cubicBezTo>
                <a:cubicBezTo>
                  <a:pt x="351731" y="387119"/>
                  <a:pt x="336719" y="372193"/>
                  <a:pt x="336667" y="353729"/>
                </a:cubicBezTo>
                <a:cubicBezTo>
                  <a:pt x="336667" y="353698"/>
                  <a:pt x="336667" y="353665"/>
                  <a:pt x="336667" y="353634"/>
                </a:cubicBezTo>
                <a:cubicBezTo>
                  <a:pt x="336667" y="335207"/>
                  <a:pt x="351577" y="320254"/>
                  <a:pt x="370004" y="320201"/>
                </a:cubicBezTo>
                <a:close/>
                <a:moveTo>
                  <a:pt x="436679" y="454218"/>
                </a:moveTo>
                <a:lnTo>
                  <a:pt x="303329" y="454218"/>
                </a:lnTo>
                <a:lnTo>
                  <a:pt x="303329" y="428881"/>
                </a:lnTo>
                <a:cubicBezTo>
                  <a:pt x="303456" y="423666"/>
                  <a:pt x="305900" y="418777"/>
                  <a:pt x="309997" y="415546"/>
                </a:cubicBezTo>
                <a:cubicBezTo>
                  <a:pt x="319882" y="408446"/>
                  <a:pt x="330896" y="403069"/>
                  <a:pt x="342572" y="399640"/>
                </a:cubicBezTo>
                <a:cubicBezTo>
                  <a:pt x="351489" y="397013"/>
                  <a:pt x="360712" y="395572"/>
                  <a:pt x="370004" y="395353"/>
                </a:cubicBezTo>
                <a:cubicBezTo>
                  <a:pt x="379329" y="395381"/>
                  <a:pt x="388602" y="396761"/>
                  <a:pt x="397532" y="399449"/>
                </a:cubicBezTo>
                <a:cubicBezTo>
                  <a:pt x="409346" y="402517"/>
                  <a:pt x="420423" y="407926"/>
                  <a:pt x="430107" y="415356"/>
                </a:cubicBezTo>
                <a:cubicBezTo>
                  <a:pt x="434219" y="418648"/>
                  <a:pt x="436633" y="423614"/>
                  <a:pt x="436679" y="428881"/>
                </a:cubicBezTo>
                <a:close/>
                <a:moveTo>
                  <a:pt x="589079" y="564327"/>
                </a:moveTo>
                <a:cubicBezTo>
                  <a:pt x="602336" y="564327"/>
                  <a:pt x="613082" y="575073"/>
                  <a:pt x="613082" y="588330"/>
                </a:cubicBezTo>
                <a:cubicBezTo>
                  <a:pt x="613082" y="601587"/>
                  <a:pt x="602336" y="612333"/>
                  <a:pt x="589079" y="612333"/>
                </a:cubicBezTo>
                <a:cubicBezTo>
                  <a:pt x="575823" y="612333"/>
                  <a:pt x="565077" y="601587"/>
                  <a:pt x="565077" y="588330"/>
                </a:cubicBezTo>
                <a:cubicBezTo>
                  <a:pt x="565077" y="575073"/>
                  <a:pt x="575823" y="564327"/>
                  <a:pt x="589079" y="564327"/>
                </a:cubicBezTo>
                <a:close/>
                <a:moveTo>
                  <a:pt x="541454" y="642337"/>
                </a:moveTo>
                <a:cubicBezTo>
                  <a:pt x="541539" y="638610"/>
                  <a:pt x="543286" y="635116"/>
                  <a:pt x="546217" y="632812"/>
                </a:cubicBezTo>
                <a:cubicBezTo>
                  <a:pt x="553333" y="627740"/>
                  <a:pt x="561255" y="623908"/>
                  <a:pt x="569648" y="621477"/>
                </a:cubicBezTo>
                <a:cubicBezTo>
                  <a:pt x="575960" y="619583"/>
                  <a:pt x="582493" y="618526"/>
                  <a:pt x="589079" y="618334"/>
                </a:cubicBezTo>
                <a:cubicBezTo>
                  <a:pt x="595797" y="618365"/>
                  <a:pt x="602475" y="619393"/>
                  <a:pt x="608891" y="621382"/>
                </a:cubicBezTo>
                <a:cubicBezTo>
                  <a:pt x="617371" y="623584"/>
                  <a:pt x="625333" y="627436"/>
                  <a:pt x="632323" y="632716"/>
                </a:cubicBezTo>
                <a:cubicBezTo>
                  <a:pt x="635254" y="635021"/>
                  <a:pt x="637001" y="638514"/>
                  <a:pt x="637085" y="642241"/>
                </a:cubicBezTo>
                <a:lnTo>
                  <a:pt x="637085" y="660625"/>
                </a:lnTo>
                <a:lnTo>
                  <a:pt x="541454" y="660625"/>
                </a:lnTo>
                <a:close/>
              </a:path>
            </a:pathLst>
          </a:custGeom>
          <a:solidFill>
            <a:srgbClr val="FFC000"/>
          </a:solidFill>
          <a:ln w="9525" cap="flat">
            <a:noFill/>
            <a:prstDash val="solid"/>
            <a:miter/>
          </a:ln>
        </p:spPr>
        <p:txBody>
          <a:bodyPr rtlCol="0" anchor="ctr"/>
          <a:lstStyle/>
          <a:p>
            <a:endParaRPr lang="de-DE"/>
          </a:p>
        </p:txBody>
      </p:sp>
      <p:sp>
        <p:nvSpPr>
          <p:cNvPr id="126" name="Graphic 30" descr="Trophy">
            <a:extLst>
              <a:ext uri="{FF2B5EF4-FFF2-40B4-BE49-F238E27FC236}">
                <a16:creationId xmlns:a16="http://schemas.microsoft.com/office/drawing/2014/main" xmlns="" id="{82E2F573-051A-43B6-90B6-32719568B687}"/>
              </a:ext>
            </a:extLst>
          </p:cNvPr>
          <p:cNvSpPr/>
          <p:nvPr/>
        </p:nvSpPr>
        <p:spPr>
          <a:xfrm>
            <a:off x="3987329" y="2696349"/>
            <a:ext cx="585721" cy="660191"/>
          </a:xfrm>
          <a:custGeom>
            <a:avLst/>
            <a:gdLst>
              <a:gd name="connsiteX0" fmla="*/ 570548 w 666750"/>
              <a:gd name="connsiteY0" fmla="*/ 361950 h 751522"/>
              <a:gd name="connsiteX1" fmla="*/ 437198 w 666750"/>
              <a:gd name="connsiteY1" fmla="*/ 425768 h 751522"/>
              <a:gd name="connsiteX2" fmla="*/ 494348 w 666750"/>
              <a:gd name="connsiteY2" fmla="*/ 367665 h 751522"/>
              <a:gd name="connsiteX3" fmla="*/ 516255 w 666750"/>
              <a:gd name="connsiteY3" fmla="*/ 339090 h 751522"/>
              <a:gd name="connsiteX4" fmla="*/ 541973 w 666750"/>
              <a:gd name="connsiteY4" fmla="*/ 248602 h 751522"/>
              <a:gd name="connsiteX5" fmla="*/ 541973 w 666750"/>
              <a:gd name="connsiteY5" fmla="*/ 124778 h 751522"/>
              <a:gd name="connsiteX6" fmla="*/ 608648 w 666750"/>
              <a:gd name="connsiteY6" fmla="*/ 124778 h 751522"/>
              <a:gd name="connsiteX7" fmla="*/ 608648 w 666750"/>
              <a:gd name="connsiteY7" fmla="*/ 269558 h 751522"/>
              <a:gd name="connsiteX8" fmla="*/ 570548 w 666750"/>
              <a:gd name="connsiteY8" fmla="*/ 361950 h 751522"/>
              <a:gd name="connsiteX9" fmla="*/ 97155 w 666750"/>
              <a:gd name="connsiteY9" fmla="*/ 361950 h 751522"/>
              <a:gd name="connsiteX10" fmla="*/ 57150 w 666750"/>
              <a:gd name="connsiteY10" fmla="*/ 269558 h 751522"/>
              <a:gd name="connsiteX11" fmla="*/ 57150 w 666750"/>
              <a:gd name="connsiteY11" fmla="*/ 123825 h 751522"/>
              <a:gd name="connsiteX12" fmla="*/ 123825 w 666750"/>
              <a:gd name="connsiteY12" fmla="*/ 123825 h 751522"/>
              <a:gd name="connsiteX13" fmla="*/ 123825 w 666750"/>
              <a:gd name="connsiteY13" fmla="*/ 247650 h 751522"/>
              <a:gd name="connsiteX14" fmla="*/ 149543 w 666750"/>
              <a:gd name="connsiteY14" fmla="*/ 338138 h 751522"/>
              <a:gd name="connsiteX15" fmla="*/ 171450 w 666750"/>
              <a:gd name="connsiteY15" fmla="*/ 366713 h 751522"/>
              <a:gd name="connsiteX16" fmla="*/ 228600 w 666750"/>
              <a:gd name="connsiteY16" fmla="*/ 424815 h 751522"/>
              <a:gd name="connsiteX17" fmla="*/ 97155 w 666750"/>
              <a:gd name="connsiteY17" fmla="*/ 361950 h 751522"/>
              <a:gd name="connsiteX18" fmla="*/ 666750 w 666750"/>
              <a:gd name="connsiteY18" fmla="*/ 266700 h 751522"/>
              <a:gd name="connsiteX19" fmla="*/ 666750 w 666750"/>
              <a:gd name="connsiteY19" fmla="*/ 66675 h 751522"/>
              <a:gd name="connsiteX20" fmla="*/ 542925 w 666750"/>
              <a:gd name="connsiteY20" fmla="*/ 66675 h 751522"/>
              <a:gd name="connsiteX21" fmla="*/ 542925 w 666750"/>
              <a:gd name="connsiteY21" fmla="*/ 0 h 751522"/>
              <a:gd name="connsiteX22" fmla="*/ 333375 w 666750"/>
              <a:gd name="connsiteY22" fmla="*/ 0 h 751522"/>
              <a:gd name="connsiteX23" fmla="*/ 123825 w 666750"/>
              <a:gd name="connsiteY23" fmla="*/ 0 h 751522"/>
              <a:gd name="connsiteX24" fmla="*/ 123825 w 666750"/>
              <a:gd name="connsiteY24" fmla="*/ 66675 h 751522"/>
              <a:gd name="connsiteX25" fmla="*/ 0 w 666750"/>
              <a:gd name="connsiteY25" fmla="*/ 66675 h 751522"/>
              <a:gd name="connsiteX26" fmla="*/ 0 w 666750"/>
              <a:gd name="connsiteY26" fmla="*/ 265748 h 751522"/>
              <a:gd name="connsiteX27" fmla="*/ 54293 w 666750"/>
              <a:gd name="connsiteY27" fmla="*/ 399098 h 751522"/>
              <a:gd name="connsiteX28" fmla="*/ 281940 w 666750"/>
              <a:gd name="connsiteY28" fmla="*/ 484823 h 751522"/>
              <a:gd name="connsiteX29" fmla="*/ 295275 w 666750"/>
              <a:gd name="connsiteY29" fmla="*/ 532448 h 751522"/>
              <a:gd name="connsiteX30" fmla="*/ 295275 w 666750"/>
              <a:gd name="connsiteY30" fmla="*/ 656273 h 751522"/>
              <a:gd name="connsiteX31" fmla="*/ 247650 w 666750"/>
              <a:gd name="connsiteY31" fmla="*/ 656273 h 751522"/>
              <a:gd name="connsiteX32" fmla="*/ 209550 w 666750"/>
              <a:gd name="connsiteY32" fmla="*/ 694373 h 751522"/>
              <a:gd name="connsiteX33" fmla="*/ 161925 w 666750"/>
              <a:gd name="connsiteY33" fmla="*/ 694373 h 751522"/>
              <a:gd name="connsiteX34" fmla="*/ 123825 w 666750"/>
              <a:gd name="connsiteY34" fmla="*/ 732473 h 751522"/>
              <a:gd name="connsiteX35" fmla="*/ 123825 w 666750"/>
              <a:gd name="connsiteY35" fmla="*/ 751523 h 751522"/>
              <a:gd name="connsiteX36" fmla="*/ 542925 w 666750"/>
              <a:gd name="connsiteY36" fmla="*/ 751523 h 751522"/>
              <a:gd name="connsiteX37" fmla="*/ 542925 w 666750"/>
              <a:gd name="connsiteY37" fmla="*/ 732473 h 751522"/>
              <a:gd name="connsiteX38" fmla="*/ 504825 w 666750"/>
              <a:gd name="connsiteY38" fmla="*/ 694373 h 751522"/>
              <a:gd name="connsiteX39" fmla="*/ 457200 w 666750"/>
              <a:gd name="connsiteY39" fmla="*/ 694373 h 751522"/>
              <a:gd name="connsiteX40" fmla="*/ 419100 w 666750"/>
              <a:gd name="connsiteY40" fmla="*/ 656273 h 751522"/>
              <a:gd name="connsiteX41" fmla="*/ 371475 w 666750"/>
              <a:gd name="connsiteY41" fmla="*/ 656273 h 751522"/>
              <a:gd name="connsiteX42" fmla="*/ 371475 w 666750"/>
              <a:gd name="connsiteY42" fmla="*/ 533400 h 751522"/>
              <a:gd name="connsiteX43" fmla="*/ 384810 w 666750"/>
              <a:gd name="connsiteY43" fmla="*/ 485775 h 751522"/>
              <a:gd name="connsiteX44" fmla="*/ 612458 w 666750"/>
              <a:gd name="connsiteY44" fmla="*/ 400050 h 751522"/>
              <a:gd name="connsiteX45" fmla="*/ 666750 w 666750"/>
              <a:gd name="connsiteY45" fmla="*/ 266700 h 75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66750" h="751522">
                <a:moveTo>
                  <a:pt x="570548" y="361950"/>
                </a:moveTo>
                <a:cubicBezTo>
                  <a:pt x="537210" y="396240"/>
                  <a:pt x="505778" y="418148"/>
                  <a:pt x="437198" y="425768"/>
                </a:cubicBezTo>
                <a:cubicBezTo>
                  <a:pt x="455295" y="407670"/>
                  <a:pt x="476250" y="389573"/>
                  <a:pt x="494348" y="367665"/>
                </a:cubicBezTo>
                <a:cubicBezTo>
                  <a:pt x="501967" y="359093"/>
                  <a:pt x="516255" y="340043"/>
                  <a:pt x="516255" y="339090"/>
                </a:cubicBezTo>
                <a:cubicBezTo>
                  <a:pt x="532448" y="312420"/>
                  <a:pt x="541973" y="281940"/>
                  <a:pt x="541973" y="248602"/>
                </a:cubicBezTo>
                <a:lnTo>
                  <a:pt x="541973" y="124778"/>
                </a:lnTo>
                <a:lnTo>
                  <a:pt x="608648" y="124778"/>
                </a:lnTo>
                <a:lnTo>
                  <a:pt x="608648" y="269558"/>
                </a:lnTo>
                <a:cubicBezTo>
                  <a:pt x="609600" y="271463"/>
                  <a:pt x="611505" y="319088"/>
                  <a:pt x="570548" y="361950"/>
                </a:cubicBezTo>
                <a:close/>
                <a:moveTo>
                  <a:pt x="97155" y="361950"/>
                </a:moveTo>
                <a:cubicBezTo>
                  <a:pt x="55245" y="319088"/>
                  <a:pt x="57150" y="271463"/>
                  <a:pt x="57150" y="269558"/>
                </a:cubicBezTo>
                <a:lnTo>
                  <a:pt x="57150" y="123825"/>
                </a:lnTo>
                <a:lnTo>
                  <a:pt x="123825" y="123825"/>
                </a:lnTo>
                <a:lnTo>
                  <a:pt x="123825" y="247650"/>
                </a:lnTo>
                <a:cubicBezTo>
                  <a:pt x="123825" y="280988"/>
                  <a:pt x="133350" y="311468"/>
                  <a:pt x="149543" y="338138"/>
                </a:cubicBezTo>
                <a:cubicBezTo>
                  <a:pt x="149543" y="339090"/>
                  <a:pt x="163830" y="359093"/>
                  <a:pt x="171450" y="366713"/>
                </a:cubicBezTo>
                <a:cubicBezTo>
                  <a:pt x="190500" y="388620"/>
                  <a:pt x="210502" y="406718"/>
                  <a:pt x="228600" y="424815"/>
                </a:cubicBezTo>
                <a:cubicBezTo>
                  <a:pt x="161925" y="417195"/>
                  <a:pt x="129540" y="395288"/>
                  <a:pt x="97155" y="361950"/>
                </a:cubicBezTo>
                <a:close/>
                <a:moveTo>
                  <a:pt x="666750" y="266700"/>
                </a:moveTo>
                <a:lnTo>
                  <a:pt x="666750" y="66675"/>
                </a:lnTo>
                <a:lnTo>
                  <a:pt x="542925" y="66675"/>
                </a:lnTo>
                <a:lnTo>
                  <a:pt x="542925" y="0"/>
                </a:lnTo>
                <a:lnTo>
                  <a:pt x="333375" y="0"/>
                </a:lnTo>
                <a:lnTo>
                  <a:pt x="123825" y="0"/>
                </a:lnTo>
                <a:lnTo>
                  <a:pt x="123825" y="66675"/>
                </a:lnTo>
                <a:lnTo>
                  <a:pt x="0" y="66675"/>
                </a:lnTo>
                <a:lnTo>
                  <a:pt x="0" y="265748"/>
                </a:lnTo>
                <a:cubicBezTo>
                  <a:pt x="0" y="275273"/>
                  <a:pt x="0" y="340995"/>
                  <a:pt x="54293" y="399098"/>
                </a:cubicBezTo>
                <a:cubicBezTo>
                  <a:pt x="106680" y="454343"/>
                  <a:pt x="170498" y="482918"/>
                  <a:pt x="281940" y="484823"/>
                </a:cubicBezTo>
                <a:cubicBezTo>
                  <a:pt x="290513" y="499110"/>
                  <a:pt x="295275" y="515303"/>
                  <a:pt x="295275" y="532448"/>
                </a:cubicBezTo>
                <a:lnTo>
                  <a:pt x="295275" y="656273"/>
                </a:lnTo>
                <a:lnTo>
                  <a:pt x="247650" y="656273"/>
                </a:lnTo>
                <a:cubicBezTo>
                  <a:pt x="226695" y="656273"/>
                  <a:pt x="209550" y="673418"/>
                  <a:pt x="209550" y="694373"/>
                </a:cubicBezTo>
                <a:lnTo>
                  <a:pt x="161925" y="694373"/>
                </a:lnTo>
                <a:cubicBezTo>
                  <a:pt x="140970" y="694373"/>
                  <a:pt x="123825" y="711518"/>
                  <a:pt x="123825" y="732473"/>
                </a:cubicBezTo>
                <a:lnTo>
                  <a:pt x="123825" y="751523"/>
                </a:lnTo>
                <a:lnTo>
                  <a:pt x="542925" y="751523"/>
                </a:lnTo>
                <a:lnTo>
                  <a:pt x="542925" y="732473"/>
                </a:lnTo>
                <a:cubicBezTo>
                  <a:pt x="542925" y="711518"/>
                  <a:pt x="525780" y="694373"/>
                  <a:pt x="504825" y="694373"/>
                </a:cubicBezTo>
                <a:lnTo>
                  <a:pt x="457200" y="694373"/>
                </a:lnTo>
                <a:cubicBezTo>
                  <a:pt x="457200" y="673418"/>
                  <a:pt x="440055" y="656273"/>
                  <a:pt x="419100" y="656273"/>
                </a:cubicBezTo>
                <a:lnTo>
                  <a:pt x="371475" y="656273"/>
                </a:lnTo>
                <a:lnTo>
                  <a:pt x="371475" y="533400"/>
                </a:lnTo>
                <a:cubicBezTo>
                  <a:pt x="371475" y="516255"/>
                  <a:pt x="376238" y="500063"/>
                  <a:pt x="384810" y="485775"/>
                </a:cubicBezTo>
                <a:cubicBezTo>
                  <a:pt x="496253" y="483870"/>
                  <a:pt x="560070" y="454343"/>
                  <a:pt x="612458" y="400050"/>
                </a:cubicBezTo>
                <a:cubicBezTo>
                  <a:pt x="666750" y="342900"/>
                  <a:pt x="666750" y="276225"/>
                  <a:pt x="666750" y="266700"/>
                </a:cubicBezTo>
                <a:close/>
              </a:path>
            </a:pathLst>
          </a:custGeom>
          <a:solidFill>
            <a:srgbClr val="FFC000"/>
          </a:solidFill>
          <a:ln w="9525" cap="flat">
            <a:noFill/>
            <a:prstDash val="solid"/>
            <a:miter/>
          </a:ln>
        </p:spPr>
        <p:txBody>
          <a:bodyPr rtlCol="0" anchor="ctr"/>
          <a:lstStyle/>
          <a:p>
            <a:endParaRPr lang="de-DE"/>
          </a:p>
        </p:txBody>
      </p:sp>
      <p:grpSp>
        <p:nvGrpSpPr>
          <p:cNvPr id="139" name="Graphic 36" descr="Credit card">
            <a:extLst>
              <a:ext uri="{FF2B5EF4-FFF2-40B4-BE49-F238E27FC236}">
                <a16:creationId xmlns:a16="http://schemas.microsoft.com/office/drawing/2014/main" xmlns="" id="{8C9201FD-6345-4DA5-8F4F-40A54BB56644}"/>
              </a:ext>
            </a:extLst>
          </p:cNvPr>
          <p:cNvGrpSpPr/>
          <p:nvPr/>
        </p:nvGrpSpPr>
        <p:grpSpPr>
          <a:xfrm>
            <a:off x="9906745" y="2645686"/>
            <a:ext cx="803275" cy="803275"/>
            <a:chOff x="10318803" y="2171700"/>
            <a:chExt cx="914400" cy="914400"/>
          </a:xfrm>
        </p:grpSpPr>
        <p:sp>
          <p:nvSpPr>
            <p:cNvPr id="140" name="Freeform: Shape 139">
              <a:extLst>
                <a:ext uri="{FF2B5EF4-FFF2-40B4-BE49-F238E27FC236}">
                  <a16:creationId xmlns:a16="http://schemas.microsoft.com/office/drawing/2014/main" xmlns="" id="{A01BACDB-7DDF-4AE8-852F-ACB315018591}"/>
                </a:ext>
              </a:extLst>
            </p:cNvPr>
            <p:cNvSpPr/>
            <p:nvPr/>
          </p:nvSpPr>
          <p:spPr>
            <a:xfrm>
              <a:off x="10395003" y="2362200"/>
              <a:ext cx="762000" cy="533400"/>
            </a:xfrm>
            <a:custGeom>
              <a:avLst/>
              <a:gdLst>
                <a:gd name="connsiteX0" fmla="*/ 704850 w 762000"/>
                <a:gd name="connsiteY0" fmla="*/ 209550 h 533400"/>
                <a:gd name="connsiteX1" fmla="*/ 57150 w 762000"/>
                <a:gd name="connsiteY1" fmla="*/ 209550 h 533400"/>
                <a:gd name="connsiteX2" fmla="*/ 57150 w 762000"/>
                <a:gd name="connsiteY2" fmla="*/ 57150 h 533400"/>
                <a:gd name="connsiteX3" fmla="*/ 704850 w 762000"/>
                <a:gd name="connsiteY3" fmla="*/ 57150 h 533400"/>
                <a:gd name="connsiteX4" fmla="*/ 704850 w 762000"/>
                <a:gd name="connsiteY4" fmla="*/ 209550 h 533400"/>
                <a:gd name="connsiteX5" fmla="*/ 704850 w 762000"/>
                <a:gd name="connsiteY5" fmla="*/ 476250 h 533400"/>
                <a:gd name="connsiteX6" fmla="*/ 57150 w 762000"/>
                <a:gd name="connsiteY6" fmla="*/ 476250 h 533400"/>
                <a:gd name="connsiteX7" fmla="*/ 57150 w 762000"/>
                <a:gd name="connsiteY7" fmla="*/ 323850 h 533400"/>
                <a:gd name="connsiteX8" fmla="*/ 704850 w 762000"/>
                <a:gd name="connsiteY8" fmla="*/ 323850 h 533400"/>
                <a:gd name="connsiteX9" fmla="*/ 704850 w 762000"/>
                <a:gd name="connsiteY9" fmla="*/ 476250 h 533400"/>
                <a:gd name="connsiteX10" fmla="*/ 723900 w 762000"/>
                <a:gd name="connsiteY10" fmla="*/ 0 h 533400"/>
                <a:gd name="connsiteX11" fmla="*/ 38100 w 762000"/>
                <a:gd name="connsiteY11" fmla="*/ 0 h 533400"/>
                <a:gd name="connsiteX12" fmla="*/ 0 w 762000"/>
                <a:gd name="connsiteY12" fmla="*/ 38100 h 533400"/>
                <a:gd name="connsiteX13" fmla="*/ 0 w 762000"/>
                <a:gd name="connsiteY13" fmla="*/ 495300 h 533400"/>
                <a:gd name="connsiteX14" fmla="*/ 38100 w 762000"/>
                <a:gd name="connsiteY14" fmla="*/ 533400 h 533400"/>
                <a:gd name="connsiteX15" fmla="*/ 723900 w 762000"/>
                <a:gd name="connsiteY15" fmla="*/ 533400 h 533400"/>
                <a:gd name="connsiteX16" fmla="*/ 762000 w 762000"/>
                <a:gd name="connsiteY16" fmla="*/ 495300 h 533400"/>
                <a:gd name="connsiteX17" fmla="*/ 762000 w 762000"/>
                <a:gd name="connsiteY17" fmla="*/ 38100 h 533400"/>
                <a:gd name="connsiteX18" fmla="*/ 723900 w 762000"/>
                <a:gd name="connsiteY18" fmla="*/ 0 h 533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2000" h="533400">
                  <a:moveTo>
                    <a:pt x="704850" y="209550"/>
                  </a:moveTo>
                  <a:lnTo>
                    <a:pt x="57150" y="209550"/>
                  </a:lnTo>
                  <a:lnTo>
                    <a:pt x="57150" y="57150"/>
                  </a:lnTo>
                  <a:lnTo>
                    <a:pt x="704850" y="57150"/>
                  </a:lnTo>
                  <a:lnTo>
                    <a:pt x="704850" y="209550"/>
                  </a:lnTo>
                  <a:close/>
                  <a:moveTo>
                    <a:pt x="704850" y="476250"/>
                  </a:moveTo>
                  <a:lnTo>
                    <a:pt x="57150" y="476250"/>
                  </a:lnTo>
                  <a:lnTo>
                    <a:pt x="57150" y="323850"/>
                  </a:lnTo>
                  <a:lnTo>
                    <a:pt x="704850" y="323850"/>
                  </a:lnTo>
                  <a:lnTo>
                    <a:pt x="704850" y="476250"/>
                  </a:lnTo>
                  <a:close/>
                  <a:moveTo>
                    <a:pt x="723900" y="0"/>
                  </a:moveTo>
                  <a:lnTo>
                    <a:pt x="38100" y="0"/>
                  </a:lnTo>
                  <a:cubicBezTo>
                    <a:pt x="17145" y="0"/>
                    <a:pt x="0" y="17145"/>
                    <a:pt x="0" y="38100"/>
                  </a:cubicBezTo>
                  <a:lnTo>
                    <a:pt x="0" y="495300"/>
                  </a:lnTo>
                  <a:cubicBezTo>
                    <a:pt x="0" y="516255"/>
                    <a:pt x="17145" y="533400"/>
                    <a:pt x="38100" y="533400"/>
                  </a:cubicBezTo>
                  <a:lnTo>
                    <a:pt x="723900" y="533400"/>
                  </a:lnTo>
                  <a:cubicBezTo>
                    <a:pt x="744855" y="533400"/>
                    <a:pt x="762000" y="516255"/>
                    <a:pt x="762000" y="495300"/>
                  </a:cubicBezTo>
                  <a:lnTo>
                    <a:pt x="762000" y="38100"/>
                  </a:lnTo>
                  <a:cubicBezTo>
                    <a:pt x="762000" y="17145"/>
                    <a:pt x="744855" y="0"/>
                    <a:pt x="723900" y="0"/>
                  </a:cubicBezTo>
                  <a:close/>
                </a:path>
              </a:pathLst>
            </a:custGeom>
            <a:solidFill>
              <a:srgbClr val="FFC000"/>
            </a:solidFill>
            <a:ln w="9525" cap="flat">
              <a:noFill/>
              <a:prstDash val="solid"/>
              <a:miter/>
            </a:ln>
          </p:spPr>
          <p:txBody>
            <a:bodyPr rtlCol="0" anchor="ctr"/>
            <a:lstStyle/>
            <a:p>
              <a:endParaRPr lang="de-DE"/>
            </a:p>
          </p:txBody>
        </p:sp>
        <p:sp>
          <p:nvSpPr>
            <p:cNvPr id="141" name="Freeform: Shape 140">
              <a:extLst>
                <a:ext uri="{FF2B5EF4-FFF2-40B4-BE49-F238E27FC236}">
                  <a16:creationId xmlns:a16="http://schemas.microsoft.com/office/drawing/2014/main" xmlns="" id="{99A84941-8A55-4621-931E-10C4911968A7}"/>
                </a:ext>
              </a:extLst>
            </p:cNvPr>
            <p:cNvSpPr/>
            <p:nvPr/>
          </p:nvSpPr>
          <p:spPr>
            <a:xfrm>
              <a:off x="10509303" y="2743200"/>
              <a:ext cx="152400" cy="38100"/>
            </a:xfrm>
            <a:custGeom>
              <a:avLst/>
              <a:gdLst>
                <a:gd name="connsiteX0" fmla="*/ 0 w 152400"/>
                <a:gd name="connsiteY0" fmla="*/ 0 h 38100"/>
                <a:gd name="connsiteX1" fmla="*/ 152400 w 152400"/>
                <a:gd name="connsiteY1" fmla="*/ 0 h 38100"/>
                <a:gd name="connsiteX2" fmla="*/ 152400 w 152400"/>
                <a:gd name="connsiteY2" fmla="*/ 38100 h 38100"/>
                <a:gd name="connsiteX3" fmla="*/ 0 w 1524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52400" h="38100">
                  <a:moveTo>
                    <a:pt x="0" y="0"/>
                  </a:moveTo>
                  <a:lnTo>
                    <a:pt x="152400" y="0"/>
                  </a:lnTo>
                  <a:lnTo>
                    <a:pt x="152400" y="38100"/>
                  </a:lnTo>
                  <a:lnTo>
                    <a:pt x="0" y="38100"/>
                  </a:lnTo>
                  <a:close/>
                </a:path>
              </a:pathLst>
            </a:custGeom>
            <a:solidFill>
              <a:srgbClr val="FFC000"/>
            </a:solidFill>
            <a:ln w="9525" cap="flat">
              <a:noFill/>
              <a:prstDash val="solid"/>
              <a:miter/>
            </a:ln>
          </p:spPr>
          <p:txBody>
            <a:bodyPr rtlCol="0" anchor="ctr"/>
            <a:lstStyle/>
            <a:p>
              <a:endParaRPr lang="de-DE"/>
            </a:p>
          </p:txBody>
        </p:sp>
        <p:sp>
          <p:nvSpPr>
            <p:cNvPr id="142" name="Freeform: Shape 141">
              <a:extLst>
                <a:ext uri="{FF2B5EF4-FFF2-40B4-BE49-F238E27FC236}">
                  <a16:creationId xmlns:a16="http://schemas.microsoft.com/office/drawing/2014/main" xmlns="" id="{CAEC2406-4FBA-4213-81C6-6328CFA57A01}"/>
                </a:ext>
              </a:extLst>
            </p:cNvPr>
            <p:cNvSpPr/>
            <p:nvPr/>
          </p:nvSpPr>
          <p:spPr>
            <a:xfrm>
              <a:off x="10699803" y="2743200"/>
              <a:ext cx="76200" cy="38100"/>
            </a:xfrm>
            <a:custGeom>
              <a:avLst/>
              <a:gdLst>
                <a:gd name="connsiteX0" fmla="*/ 0 w 76200"/>
                <a:gd name="connsiteY0" fmla="*/ 0 h 38100"/>
                <a:gd name="connsiteX1" fmla="*/ 76200 w 76200"/>
                <a:gd name="connsiteY1" fmla="*/ 0 h 38100"/>
                <a:gd name="connsiteX2" fmla="*/ 76200 w 76200"/>
                <a:gd name="connsiteY2" fmla="*/ 38100 h 38100"/>
                <a:gd name="connsiteX3" fmla="*/ 0 w 7620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76200" h="38100">
                  <a:moveTo>
                    <a:pt x="0" y="0"/>
                  </a:moveTo>
                  <a:lnTo>
                    <a:pt x="76200" y="0"/>
                  </a:lnTo>
                  <a:lnTo>
                    <a:pt x="76200" y="38100"/>
                  </a:lnTo>
                  <a:lnTo>
                    <a:pt x="0" y="38100"/>
                  </a:lnTo>
                  <a:close/>
                </a:path>
              </a:pathLst>
            </a:custGeom>
            <a:solidFill>
              <a:srgbClr val="FFC000"/>
            </a:solidFill>
            <a:ln w="9525" cap="flat">
              <a:noFill/>
              <a:prstDash val="solid"/>
              <a:miter/>
            </a:ln>
          </p:spPr>
          <p:txBody>
            <a:bodyPr rtlCol="0" anchor="ctr"/>
            <a:lstStyle/>
            <a:p>
              <a:endParaRPr lang="de-DE"/>
            </a:p>
          </p:txBody>
        </p:sp>
      </p:grpSp>
      <p:sp>
        <p:nvSpPr>
          <p:cNvPr id="149" name="Graphic 42" descr="Dollar">
            <a:extLst>
              <a:ext uri="{FF2B5EF4-FFF2-40B4-BE49-F238E27FC236}">
                <a16:creationId xmlns:a16="http://schemas.microsoft.com/office/drawing/2014/main" xmlns="" id="{C79A1E02-7417-4274-B4CE-05C05B56E495}"/>
              </a:ext>
            </a:extLst>
          </p:cNvPr>
          <p:cNvSpPr/>
          <p:nvPr/>
        </p:nvSpPr>
        <p:spPr>
          <a:xfrm>
            <a:off x="5340994" y="2609288"/>
            <a:ext cx="333684" cy="719601"/>
          </a:xfrm>
          <a:custGeom>
            <a:avLst/>
            <a:gdLst>
              <a:gd name="connsiteX0" fmla="*/ 328041 w 379845"/>
              <a:gd name="connsiteY0" fmla="*/ 428625 h 819150"/>
              <a:gd name="connsiteX1" fmla="*/ 214408 w 379845"/>
              <a:gd name="connsiteY1" fmla="*/ 375952 h 819150"/>
              <a:gd name="connsiteX2" fmla="*/ 214408 w 379845"/>
              <a:gd name="connsiteY2" fmla="*/ 145637 h 819150"/>
              <a:gd name="connsiteX3" fmla="*/ 315944 w 379845"/>
              <a:gd name="connsiteY3" fmla="*/ 193929 h 819150"/>
              <a:gd name="connsiteX4" fmla="*/ 361664 w 379845"/>
              <a:gd name="connsiteY4" fmla="*/ 150114 h 819150"/>
              <a:gd name="connsiteX5" fmla="*/ 214408 w 379845"/>
              <a:gd name="connsiteY5" fmla="*/ 82772 h 819150"/>
              <a:gd name="connsiteX6" fmla="*/ 214408 w 379845"/>
              <a:gd name="connsiteY6" fmla="*/ 0 h 819150"/>
              <a:gd name="connsiteX7" fmla="*/ 157258 w 379845"/>
              <a:gd name="connsiteY7" fmla="*/ 0 h 819150"/>
              <a:gd name="connsiteX8" fmla="*/ 157258 w 379845"/>
              <a:gd name="connsiteY8" fmla="*/ 86392 h 819150"/>
              <a:gd name="connsiteX9" fmla="*/ 101251 w 379845"/>
              <a:gd name="connsiteY9" fmla="*/ 106394 h 819150"/>
              <a:gd name="connsiteX10" fmla="*/ 21812 w 379845"/>
              <a:gd name="connsiteY10" fmla="*/ 315944 h 819150"/>
              <a:gd name="connsiteX11" fmla="*/ 157258 w 379845"/>
              <a:gd name="connsiteY11" fmla="*/ 422815 h 819150"/>
              <a:gd name="connsiteX12" fmla="*/ 157258 w 379845"/>
              <a:gd name="connsiteY12" fmla="*/ 672179 h 819150"/>
              <a:gd name="connsiteX13" fmla="*/ 45720 w 379845"/>
              <a:gd name="connsiteY13" fmla="*/ 609600 h 819150"/>
              <a:gd name="connsiteX14" fmla="*/ 0 w 379845"/>
              <a:gd name="connsiteY14" fmla="*/ 653320 h 819150"/>
              <a:gd name="connsiteX15" fmla="*/ 76676 w 379845"/>
              <a:gd name="connsiteY15" fmla="*/ 714375 h 819150"/>
              <a:gd name="connsiteX16" fmla="*/ 157258 w 379845"/>
              <a:gd name="connsiteY16" fmla="*/ 735616 h 819150"/>
              <a:gd name="connsiteX17" fmla="*/ 157258 w 379845"/>
              <a:gd name="connsiteY17" fmla="*/ 819150 h 819150"/>
              <a:gd name="connsiteX18" fmla="*/ 214408 w 379845"/>
              <a:gd name="connsiteY18" fmla="*/ 819150 h 819150"/>
              <a:gd name="connsiteX19" fmla="*/ 214408 w 379845"/>
              <a:gd name="connsiteY19" fmla="*/ 733425 h 819150"/>
              <a:gd name="connsiteX20" fmla="*/ 366046 w 379845"/>
              <a:gd name="connsiteY20" fmla="*/ 619125 h 819150"/>
              <a:gd name="connsiteX21" fmla="*/ 328041 w 379845"/>
              <a:gd name="connsiteY21" fmla="*/ 428625 h 819150"/>
              <a:gd name="connsiteX22" fmla="*/ 109633 w 379845"/>
              <a:gd name="connsiteY22" fmla="*/ 330803 h 819150"/>
              <a:gd name="connsiteX23" fmla="*/ 125539 w 379845"/>
              <a:gd name="connsiteY23" fmla="*/ 165640 h 819150"/>
              <a:gd name="connsiteX24" fmla="*/ 157258 w 379845"/>
              <a:gd name="connsiteY24" fmla="*/ 151067 h 819150"/>
              <a:gd name="connsiteX25" fmla="*/ 157258 w 379845"/>
              <a:gd name="connsiteY25" fmla="*/ 357664 h 819150"/>
              <a:gd name="connsiteX26" fmla="*/ 109633 w 379845"/>
              <a:gd name="connsiteY26" fmla="*/ 330803 h 819150"/>
              <a:gd name="connsiteX27" fmla="*/ 281940 w 379845"/>
              <a:gd name="connsiteY27" fmla="*/ 633889 h 819150"/>
              <a:gd name="connsiteX28" fmla="*/ 214408 w 379845"/>
              <a:gd name="connsiteY28" fmla="*/ 669608 h 819150"/>
              <a:gd name="connsiteX29" fmla="*/ 214408 w 379845"/>
              <a:gd name="connsiteY29" fmla="*/ 442055 h 819150"/>
              <a:gd name="connsiteX30" fmla="*/ 311753 w 379845"/>
              <a:gd name="connsiteY30" fmla="*/ 512255 h 819150"/>
              <a:gd name="connsiteX31" fmla="*/ 281940 w 379845"/>
              <a:gd name="connsiteY31" fmla="*/ 633889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79845" h="819150">
                <a:moveTo>
                  <a:pt x="328041" y="428625"/>
                </a:moveTo>
                <a:cubicBezTo>
                  <a:pt x="295847" y="401193"/>
                  <a:pt x="254032" y="388334"/>
                  <a:pt x="214408" y="375952"/>
                </a:cubicBezTo>
                <a:lnTo>
                  <a:pt x="214408" y="145637"/>
                </a:lnTo>
                <a:cubicBezTo>
                  <a:pt x="252879" y="149293"/>
                  <a:pt x="288831" y="166392"/>
                  <a:pt x="315944" y="193929"/>
                </a:cubicBezTo>
                <a:lnTo>
                  <a:pt x="361664" y="150114"/>
                </a:lnTo>
                <a:cubicBezTo>
                  <a:pt x="322537" y="110312"/>
                  <a:pt x="270107" y="86335"/>
                  <a:pt x="214408" y="82772"/>
                </a:cubicBezTo>
                <a:lnTo>
                  <a:pt x="214408" y="0"/>
                </a:lnTo>
                <a:lnTo>
                  <a:pt x="157258" y="0"/>
                </a:lnTo>
                <a:lnTo>
                  <a:pt x="157258" y="86392"/>
                </a:lnTo>
                <a:cubicBezTo>
                  <a:pt x="137688" y="90201"/>
                  <a:pt x="118806" y="96945"/>
                  <a:pt x="101251" y="106394"/>
                </a:cubicBezTo>
                <a:cubicBezTo>
                  <a:pt x="29051" y="145733"/>
                  <a:pt x="-7810" y="238125"/>
                  <a:pt x="21812" y="315944"/>
                </a:cubicBezTo>
                <a:cubicBezTo>
                  <a:pt x="44767" y="375952"/>
                  <a:pt x="100108" y="402717"/>
                  <a:pt x="157258" y="422815"/>
                </a:cubicBezTo>
                <a:lnTo>
                  <a:pt x="157258" y="672179"/>
                </a:lnTo>
                <a:cubicBezTo>
                  <a:pt x="112966" y="666750"/>
                  <a:pt x="76200" y="641318"/>
                  <a:pt x="45720" y="609600"/>
                </a:cubicBezTo>
                <a:lnTo>
                  <a:pt x="0" y="653320"/>
                </a:lnTo>
                <a:cubicBezTo>
                  <a:pt x="21769" y="678022"/>
                  <a:pt x="47726" y="698691"/>
                  <a:pt x="76676" y="714375"/>
                </a:cubicBezTo>
                <a:cubicBezTo>
                  <a:pt x="101979" y="726412"/>
                  <a:pt x="129309" y="733615"/>
                  <a:pt x="157258" y="735616"/>
                </a:cubicBezTo>
                <a:lnTo>
                  <a:pt x="157258" y="819150"/>
                </a:lnTo>
                <a:lnTo>
                  <a:pt x="214408" y="819150"/>
                </a:lnTo>
                <a:lnTo>
                  <a:pt x="214408" y="733425"/>
                </a:lnTo>
                <a:cubicBezTo>
                  <a:pt x="279940" y="722471"/>
                  <a:pt x="340138" y="682181"/>
                  <a:pt x="366046" y="619125"/>
                </a:cubicBezTo>
                <a:cubicBezTo>
                  <a:pt x="391954" y="556070"/>
                  <a:pt x="382524" y="475202"/>
                  <a:pt x="328041" y="428625"/>
                </a:cubicBezTo>
                <a:close/>
                <a:moveTo>
                  <a:pt x="109633" y="330803"/>
                </a:moveTo>
                <a:cubicBezTo>
                  <a:pt x="57245" y="286607"/>
                  <a:pt x="70009" y="201073"/>
                  <a:pt x="125539" y="165640"/>
                </a:cubicBezTo>
                <a:cubicBezTo>
                  <a:pt x="135382" y="159328"/>
                  <a:pt x="146057" y="154422"/>
                  <a:pt x="157258" y="151067"/>
                </a:cubicBezTo>
                <a:lnTo>
                  <a:pt x="157258" y="357664"/>
                </a:lnTo>
                <a:cubicBezTo>
                  <a:pt x="140013" y="351392"/>
                  <a:pt x="123922" y="342316"/>
                  <a:pt x="109633" y="330803"/>
                </a:cubicBezTo>
                <a:close/>
                <a:moveTo>
                  <a:pt x="281940" y="633889"/>
                </a:moveTo>
                <a:cubicBezTo>
                  <a:pt x="263349" y="652063"/>
                  <a:pt x="239894" y="664469"/>
                  <a:pt x="214408" y="669608"/>
                </a:cubicBezTo>
                <a:lnTo>
                  <a:pt x="214408" y="442055"/>
                </a:lnTo>
                <a:cubicBezTo>
                  <a:pt x="252508" y="455105"/>
                  <a:pt x="296228" y="471678"/>
                  <a:pt x="311753" y="512255"/>
                </a:cubicBezTo>
                <a:cubicBezTo>
                  <a:pt x="327279" y="552831"/>
                  <a:pt x="311658" y="603599"/>
                  <a:pt x="281940" y="633889"/>
                </a:cubicBezTo>
                <a:close/>
              </a:path>
            </a:pathLst>
          </a:custGeom>
          <a:solidFill>
            <a:srgbClr val="FFC000"/>
          </a:solidFill>
          <a:ln w="9525" cap="flat">
            <a:noFill/>
            <a:prstDash val="solid"/>
            <a:miter/>
          </a:ln>
        </p:spPr>
        <p:txBody>
          <a:bodyPr rtlCol="0" anchor="ctr"/>
          <a:lstStyle/>
          <a:p>
            <a:endParaRPr lang="de-DE"/>
          </a:p>
        </p:txBody>
      </p:sp>
      <p:grpSp>
        <p:nvGrpSpPr>
          <p:cNvPr id="160" name="Graphic 48" descr="Marketing">
            <a:extLst>
              <a:ext uri="{FF2B5EF4-FFF2-40B4-BE49-F238E27FC236}">
                <a16:creationId xmlns:a16="http://schemas.microsoft.com/office/drawing/2014/main" xmlns="" id="{70ED0B4B-662E-4BFF-9BCD-6C9F125593B4}"/>
              </a:ext>
            </a:extLst>
          </p:cNvPr>
          <p:cNvGrpSpPr/>
          <p:nvPr/>
        </p:nvGrpSpPr>
        <p:grpSpPr>
          <a:xfrm>
            <a:off x="6276748" y="2634915"/>
            <a:ext cx="803275" cy="803275"/>
            <a:chOff x="3509251" y="2743200"/>
            <a:chExt cx="914400" cy="914400"/>
          </a:xfrm>
        </p:grpSpPr>
        <p:sp>
          <p:nvSpPr>
            <p:cNvPr id="161" name="Freeform: Shape 160">
              <a:extLst>
                <a:ext uri="{FF2B5EF4-FFF2-40B4-BE49-F238E27FC236}">
                  <a16:creationId xmlns:a16="http://schemas.microsoft.com/office/drawing/2014/main" xmlns="" id="{18ABC088-7518-4615-BCD7-3606D5F65C0A}"/>
                </a:ext>
              </a:extLst>
            </p:cNvPr>
            <p:cNvSpPr/>
            <p:nvPr/>
          </p:nvSpPr>
          <p:spPr>
            <a:xfrm>
              <a:off x="3652126" y="2876550"/>
              <a:ext cx="228409" cy="228409"/>
            </a:xfrm>
            <a:custGeom>
              <a:avLst/>
              <a:gdLst>
                <a:gd name="connsiteX0" fmla="*/ 228410 w 228409"/>
                <a:gd name="connsiteY0" fmla="*/ 114205 h 228409"/>
                <a:gd name="connsiteX1" fmla="*/ 114205 w 228409"/>
                <a:gd name="connsiteY1" fmla="*/ 228410 h 228409"/>
                <a:gd name="connsiteX2" fmla="*/ 0 w 228409"/>
                <a:gd name="connsiteY2" fmla="*/ 114205 h 228409"/>
                <a:gd name="connsiteX3" fmla="*/ 114205 w 228409"/>
                <a:gd name="connsiteY3" fmla="*/ 0 h 228409"/>
                <a:gd name="connsiteX4" fmla="*/ 228410 w 228409"/>
                <a:gd name="connsiteY4" fmla="*/ 114205 h 2284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409" h="228409">
                  <a:moveTo>
                    <a:pt x="228410" y="114205"/>
                  </a:moveTo>
                  <a:cubicBezTo>
                    <a:pt x="228410" y="177278"/>
                    <a:pt x="177278" y="228410"/>
                    <a:pt x="114205" y="228410"/>
                  </a:cubicBezTo>
                  <a:cubicBezTo>
                    <a:pt x="51131" y="228410"/>
                    <a:pt x="0" y="177278"/>
                    <a:pt x="0" y="114205"/>
                  </a:cubicBezTo>
                  <a:cubicBezTo>
                    <a:pt x="0" y="51131"/>
                    <a:pt x="51131" y="0"/>
                    <a:pt x="114205" y="0"/>
                  </a:cubicBezTo>
                  <a:cubicBezTo>
                    <a:pt x="177278" y="0"/>
                    <a:pt x="228410" y="51131"/>
                    <a:pt x="228410" y="114205"/>
                  </a:cubicBezTo>
                  <a:close/>
                </a:path>
              </a:pathLst>
            </a:custGeom>
            <a:solidFill>
              <a:srgbClr val="FFC000"/>
            </a:solidFill>
            <a:ln w="9525" cap="flat">
              <a:noFill/>
              <a:prstDash val="solid"/>
              <a:miter/>
            </a:ln>
          </p:spPr>
          <p:txBody>
            <a:bodyPr rtlCol="0" anchor="ctr"/>
            <a:lstStyle/>
            <a:p>
              <a:endParaRPr lang="de-DE"/>
            </a:p>
          </p:txBody>
        </p:sp>
        <p:sp>
          <p:nvSpPr>
            <p:cNvPr id="162" name="Freeform: Shape 161">
              <a:extLst>
                <a:ext uri="{FF2B5EF4-FFF2-40B4-BE49-F238E27FC236}">
                  <a16:creationId xmlns:a16="http://schemas.microsoft.com/office/drawing/2014/main" xmlns="" id="{B380FDC7-862A-41B3-80C3-2A922CF7B63C}"/>
                </a:ext>
              </a:extLst>
            </p:cNvPr>
            <p:cNvSpPr/>
            <p:nvPr/>
          </p:nvSpPr>
          <p:spPr>
            <a:xfrm>
              <a:off x="3652697" y="2894034"/>
              <a:ext cx="637603" cy="630215"/>
            </a:xfrm>
            <a:custGeom>
              <a:avLst/>
              <a:gdLst>
                <a:gd name="connsiteX0" fmla="*/ 624745 w 637603"/>
                <a:gd name="connsiteY0" fmla="*/ 328 h 630215"/>
                <a:gd name="connsiteX1" fmla="*/ 304229 w 637603"/>
                <a:gd name="connsiteY1" fmla="*/ 80338 h 630215"/>
                <a:gd name="connsiteX2" fmla="*/ 304229 w 637603"/>
                <a:gd name="connsiteY2" fmla="*/ 171968 h 630215"/>
                <a:gd name="connsiteX3" fmla="*/ 367570 w 637603"/>
                <a:gd name="connsiteY3" fmla="*/ 187875 h 630215"/>
                <a:gd name="connsiteX4" fmla="*/ 374142 w 637603"/>
                <a:gd name="connsiteY4" fmla="*/ 215974 h 630215"/>
                <a:gd name="connsiteX5" fmla="*/ 357568 w 637603"/>
                <a:gd name="connsiteY5" fmla="*/ 226737 h 630215"/>
                <a:gd name="connsiteX6" fmla="*/ 265081 w 637603"/>
                <a:gd name="connsiteY6" fmla="*/ 319129 h 630215"/>
                <a:gd name="connsiteX7" fmla="*/ 222218 w 637603"/>
                <a:gd name="connsiteY7" fmla="*/ 319129 h 630215"/>
                <a:gd name="connsiteX8" fmla="*/ 76702 w 637603"/>
                <a:gd name="connsiteY8" fmla="*/ 248745 h 630215"/>
                <a:gd name="connsiteX9" fmla="*/ 0 w 637603"/>
                <a:gd name="connsiteY9" fmla="*/ 353991 h 630215"/>
                <a:gd name="connsiteX10" fmla="*/ 0 w 637603"/>
                <a:gd name="connsiteY10" fmla="*/ 630216 h 630215"/>
                <a:gd name="connsiteX11" fmla="*/ 228029 w 637603"/>
                <a:gd name="connsiteY11" fmla="*/ 630216 h 630215"/>
                <a:gd name="connsiteX12" fmla="*/ 228029 w 637603"/>
                <a:gd name="connsiteY12" fmla="*/ 414379 h 630215"/>
                <a:gd name="connsiteX13" fmla="*/ 285179 w 637603"/>
                <a:gd name="connsiteY13" fmla="*/ 414379 h 630215"/>
                <a:gd name="connsiteX14" fmla="*/ 318897 w 637603"/>
                <a:gd name="connsiteY14" fmla="*/ 400473 h 630215"/>
                <a:gd name="connsiteX15" fmla="*/ 425291 w 637603"/>
                <a:gd name="connsiteY15" fmla="*/ 294079 h 630215"/>
                <a:gd name="connsiteX16" fmla="*/ 437579 w 637603"/>
                <a:gd name="connsiteY16" fmla="*/ 249216 h 630215"/>
                <a:gd name="connsiteX17" fmla="*/ 466154 w 637603"/>
                <a:gd name="connsiteY17" fmla="*/ 256265 h 630215"/>
                <a:gd name="connsiteX18" fmla="*/ 470059 w 637603"/>
                <a:gd name="connsiteY18" fmla="*/ 256265 h 630215"/>
                <a:gd name="connsiteX19" fmla="*/ 481393 w 637603"/>
                <a:gd name="connsiteY19" fmla="*/ 250930 h 630215"/>
                <a:gd name="connsiteX20" fmla="*/ 506635 w 637603"/>
                <a:gd name="connsiteY20" fmla="*/ 221403 h 630215"/>
                <a:gd name="connsiteX21" fmla="*/ 624650 w 637603"/>
                <a:gd name="connsiteY21" fmla="*/ 250930 h 630215"/>
                <a:gd name="connsiteX22" fmla="*/ 637497 w 637603"/>
                <a:gd name="connsiteY22" fmla="*/ 241571 h 630215"/>
                <a:gd name="connsiteX23" fmla="*/ 637604 w 637603"/>
                <a:gd name="connsiteY23" fmla="*/ 240643 h 630215"/>
                <a:gd name="connsiteX24" fmla="*/ 637604 w 637603"/>
                <a:gd name="connsiteY24" fmla="*/ 10043 h 630215"/>
                <a:gd name="connsiteX25" fmla="*/ 627076 w 637603"/>
                <a:gd name="connsiteY25" fmla="*/ 3 h 630215"/>
                <a:gd name="connsiteX26" fmla="*/ 624745 w 637603"/>
                <a:gd name="connsiteY26" fmla="*/ 328 h 630215"/>
                <a:gd name="connsiteX27" fmla="*/ 468344 w 637603"/>
                <a:gd name="connsiteY27" fmla="*/ 235214 h 630215"/>
                <a:gd name="connsiteX28" fmla="*/ 421767 w 637603"/>
                <a:gd name="connsiteY28" fmla="*/ 223879 h 630215"/>
                <a:gd name="connsiteX29" fmla="*/ 395002 w 637603"/>
                <a:gd name="connsiteY29" fmla="*/ 213116 h 630215"/>
                <a:gd name="connsiteX30" fmla="*/ 390525 w 637603"/>
                <a:gd name="connsiteY30" fmla="*/ 193018 h 630215"/>
                <a:gd name="connsiteX31" fmla="*/ 484632 w 637603"/>
                <a:gd name="connsiteY31" fmla="*/ 216069 h 630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7603" h="630215">
                  <a:moveTo>
                    <a:pt x="624745" y="328"/>
                  </a:moveTo>
                  <a:lnTo>
                    <a:pt x="304229" y="80338"/>
                  </a:lnTo>
                  <a:lnTo>
                    <a:pt x="304229" y="171968"/>
                  </a:lnTo>
                  <a:lnTo>
                    <a:pt x="367570" y="187875"/>
                  </a:lnTo>
                  <a:lnTo>
                    <a:pt x="374142" y="215974"/>
                  </a:lnTo>
                  <a:cubicBezTo>
                    <a:pt x="367892" y="218296"/>
                    <a:pt x="362232" y="221972"/>
                    <a:pt x="357568" y="226737"/>
                  </a:cubicBezTo>
                  <a:lnTo>
                    <a:pt x="265081" y="319129"/>
                  </a:lnTo>
                  <a:lnTo>
                    <a:pt x="222218" y="319129"/>
                  </a:lnTo>
                  <a:cubicBezTo>
                    <a:pt x="201471" y="259511"/>
                    <a:pt x="136321" y="227998"/>
                    <a:pt x="76702" y="248745"/>
                  </a:cubicBezTo>
                  <a:cubicBezTo>
                    <a:pt x="31694" y="264407"/>
                    <a:pt x="1128" y="306350"/>
                    <a:pt x="0" y="353991"/>
                  </a:cubicBezTo>
                  <a:lnTo>
                    <a:pt x="0" y="630216"/>
                  </a:lnTo>
                  <a:lnTo>
                    <a:pt x="228029" y="630216"/>
                  </a:lnTo>
                  <a:lnTo>
                    <a:pt x="228029" y="414379"/>
                  </a:lnTo>
                  <a:lnTo>
                    <a:pt x="285179" y="414379"/>
                  </a:lnTo>
                  <a:cubicBezTo>
                    <a:pt x="297818" y="414402"/>
                    <a:pt x="309948" y="409399"/>
                    <a:pt x="318897" y="400473"/>
                  </a:cubicBezTo>
                  <a:lnTo>
                    <a:pt x="425291" y="294079"/>
                  </a:lnTo>
                  <a:cubicBezTo>
                    <a:pt x="436908" y="282277"/>
                    <a:pt x="441561" y="265289"/>
                    <a:pt x="437579" y="249216"/>
                  </a:cubicBezTo>
                  <a:lnTo>
                    <a:pt x="466154" y="256265"/>
                  </a:lnTo>
                  <a:lnTo>
                    <a:pt x="470059" y="256265"/>
                  </a:lnTo>
                  <a:cubicBezTo>
                    <a:pt x="474435" y="256231"/>
                    <a:pt x="478578" y="254281"/>
                    <a:pt x="481393" y="250930"/>
                  </a:cubicBezTo>
                  <a:lnTo>
                    <a:pt x="506635" y="221403"/>
                  </a:lnTo>
                  <a:lnTo>
                    <a:pt x="624650" y="250930"/>
                  </a:lnTo>
                  <a:cubicBezTo>
                    <a:pt x="630782" y="251893"/>
                    <a:pt x="636534" y="247703"/>
                    <a:pt x="637497" y="241571"/>
                  </a:cubicBezTo>
                  <a:cubicBezTo>
                    <a:pt x="637545" y="241264"/>
                    <a:pt x="637581" y="240954"/>
                    <a:pt x="637604" y="240643"/>
                  </a:cubicBezTo>
                  <a:lnTo>
                    <a:pt x="637604" y="10043"/>
                  </a:lnTo>
                  <a:cubicBezTo>
                    <a:pt x="637468" y="4363"/>
                    <a:pt x="632755" y="-131"/>
                    <a:pt x="627076" y="3"/>
                  </a:cubicBezTo>
                  <a:cubicBezTo>
                    <a:pt x="626289" y="22"/>
                    <a:pt x="625507" y="131"/>
                    <a:pt x="624745" y="328"/>
                  </a:cubicBezTo>
                  <a:close/>
                  <a:moveTo>
                    <a:pt x="468344" y="235214"/>
                  </a:moveTo>
                  <a:lnTo>
                    <a:pt x="421767" y="223879"/>
                  </a:lnTo>
                  <a:cubicBezTo>
                    <a:pt x="414199" y="217566"/>
                    <a:pt x="404833" y="213800"/>
                    <a:pt x="395002" y="213116"/>
                  </a:cubicBezTo>
                  <a:lnTo>
                    <a:pt x="390525" y="193018"/>
                  </a:lnTo>
                  <a:lnTo>
                    <a:pt x="484632" y="216069"/>
                  </a:lnTo>
                  <a:close/>
                </a:path>
              </a:pathLst>
            </a:custGeom>
            <a:solidFill>
              <a:srgbClr val="FFC000"/>
            </a:solidFill>
            <a:ln w="9525" cap="flat">
              <a:noFill/>
              <a:prstDash val="solid"/>
              <a:miter/>
            </a:ln>
          </p:spPr>
          <p:txBody>
            <a:bodyPr rtlCol="0" anchor="ctr"/>
            <a:lstStyle/>
            <a:p>
              <a:endParaRPr lang="de-DE"/>
            </a:p>
          </p:txBody>
        </p:sp>
        <p:sp>
          <p:nvSpPr>
            <p:cNvPr id="163" name="Freeform: Shape 162">
              <a:extLst>
                <a:ext uri="{FF2B5EF4-FFF2-40B4-BE49-F238E27FC236}">
                  <a16:creationId xmlns:a16="http://schemas.microsoft.com/office/drawing/2014/main" xmlns="" id="{D83B61C9-D765-4D06-A8D2-90470D85A11F}"/>
                </a:ext>
              </a:extLst>
            </p:cNvPr>
            <p:cNvSpPr/>
            <p:nvPr/>
          </p:nvSpPr>
          <p:spPr>
            <a:xfrm>
              <a:off x="3910063" y="2974562"/>
              <a:ext cx="27812" cy="84962"/>
            </a:xfrm>
            <a:custGeom>
              <a:avLst/>
              <a:gdLst>
                <a:gd name="connsiteX0" fmla="*/ 13906 w 27812"/>
                <a:gd name="connsiteY0" fmla="*/ 84963 h 84962"/>
                <a:gd name="connsiteX1" fmla="*/ 27813 w 27812"/>
                <a:gd name="connsiteY1" fmla="*/ 71056 h 84962"/>
                <a:gd name="connsiteX2" fmla="*/ 27813 w 27812"/>
                <a:gd name="connsiteY2" fmla="*/ 13906 h 84962"/>
                <a:gd name="connsiteX3" fmla="*/ 13906 w 27812"/>
                <a:gd name="connsiteY3" fmla="*/ 0 h 84962"/>
                <a:gd name="connsiteX4" fmla="*/ 0 w 27812"/>
                <a:gd name="connsiteY4" fmla="*/ 13906 h 84962"/>
                <a:gd name="connsiteX5" fmla="*/ 0 w 27812"/>
                <a:gd name="connsiteY5" fmla="*/ 71056 h 84962"/>
                <a:gd name="connsiteX6" fmla="*/ 13906 w 27812"/>
                <a:gd name="connsiteY6" fmla="*/ 84963 h 84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12" h="84962">
                  <a:moveTo>
                    <a:pt x="13906" y="84963"/>
                  </a:moveTo>
                  <a:cubicBezTo>
                    <a:pt x="21586" y="84963"/>
                    <a:pt x="27813" y="78737"/>
                    <a:pt x="27813" y="71056"/>
                  </a:cubicBezTo>
                  <a:lnTo>
                    <a:pt x="27813" y="13906"/>
                  </a:lnTo>
                  <a:cubicBezTo>
                    <a:pt x="27813" y="6226"/>
                    <a:pt x="21586" y="0"/>
                    <a:pt x="13906" y="0"/>
                  </a:cubicBezTo>
                  <a:cubicBezTo>
                    <a:pt x="6226" y="0"/>
                    <a:pt x="0" y="6226"/>
                    <a:pt x="0" y="13906"/>
                  </a:cubicBezTo>
                  <a:lnTo>
                    <a:pt x="0" y="71056"/>
                  </a:lnTo>
                  <a:cubicBezTo>
                    <a:pt x="0" y="78737"/>
                    <a:pt x="6226" y="84963"/>
                    <a:pt x="13906" y="84963"/>
                  </a:cubicBezTo>
                  <a:close/>
                </a:path>
              </a:pathLst>
            </a:custGeom>
            <a:solidFill>
              <a:srgbClr val="FFC000"/>
            </a:solidFill>
            <a:ln w="9525" cap="flat">
              <a:noFill/>
              <a:prstDash val="solid"/>
              <a:miter/>
            </a:ln>
          </p:spPr>
          <p:txBody>
            <a:bodyPr rtlCol="0" anchor="ctr"/>
            <a:lstStyle/>
            <a:p>
              <a:endParaRPr lang="de-DE"/>
            </a:p>
          </p:txBody>
        </p:sp>
      </p:grpSp>
      <p:grpSp>
        <p:nvGrpSpPr>
          <p:cNvPr id="171" name="Graphic 56" descr="Full battery">
            <a:extLst>
              <a:ext uri="{FF2B5EF4-FFF2-40B4-BE49-F238E27FC236}">
                <a16:creationId xmlns:a16="http://schemas.microsoft.com/office/drawing/2014/main" xmlns="" id="{36B5981A-E821-400E-84D4-BBB81C3EA222}"/>
              </a:ext>
            </a:extLst>
          </p:cNvPr>
          <p:cNvGrpSpPr/>
          <p:nvPr/>
        </p:nvGrpSpPr>
        <p:grpSpPr>
          <a:xfrm>
            <a:off x="7570900" y="2606036"/>
            <a:ext cx="803275" cy="803275"/>
            <a:chOff x="6384302" y="2501900"/>
            <a:chExt cx="914400" cy="914400"/>
          </a:xfrm>
        </p:grpSpPr>
        <p:sp>
          <p:nvSpPr>
            <p:cNvPr id="172" name="Freeform: Shape 171">
              <a:extLst>
                <a:ext uri="{FF2B5EF4-FFF2-40B4-BE49-F238E27FC236}">
                  <a16:creationId xmlns:a16="http://schemas.microsoft.com/office/drawing/2014/main" xmlns="" id="{F053551E-1744-43F7-9357-C063E4CE056A}"/>
                </a:ext>
              </a:extLst>
            </p:cNvPr>
            <p:cNvSpPr/>
            <p:nvPr/>
          </p:nvSpPr>
          <p:spPr>
            <a:xfrm>
              <a:off x="6422402" y="2730500"/>
              <a:ext cx="838200" cy="457200"/>
            </a:xfrm>
            <a:custGeom>
              <a:avLst/>
              <a:gdLst>
                <a:gd name="connsiteX0" fmla="*/ 800100 w 838200"/>
                <a:gd name="connsiteY0" fmla="*/ 142875 h 457200"/>
                <a:gd name="connsiteX1" fmla="*/ 762000 w 838200"/>
                <a:gd name="connsiteY1" fmla="*/ 142875 h 457200"/>
                <a:gd name="connsiteX2" fmla="*/ 762000 w 838200"/>
                <a:gd name="connsiteY2" fmla="*/ 38100 h 457200"/>
                <a:gd name="connsiteX3" fmla="*/ 723900 w 838200"/>
                <a:gd name="connsiteY3" fmla="*/ 0 h 457200"/>
                <a:gd name="connsiteX4" fmla="*/ 38100 w 838200"/>
                <a:gd name="connsiteY4" fmla="*/ 0 h 457200"/>
                <a:gd name="connsiteX5" fmla="*/ 0 w 838200"/>
                <a:gd name="connsiteY5" fmla="*/ 38100 h 457200"/>
                <a:gd name="connsiteX6" fmla="*/ 0 w 838200"/>
                <a:gd name="connsiteY6" fmla="*/ 419100 h 457200"/>
                <a:gd name="connsiteX7" fmla="*/ 38100 w 838200"/>
                <a:gd name="connsiteY7" fmla="*/ 457200 h 457200"/>
                <a:gd name="connsiteX8" fmla="*/ 723900 w 838200"/>
                <a:gd name="connsiteY8" fmla="*/ 457200 h 457200"/>
                <a:gd name="connsiteX9" fmla="*/ 762000 w 838200"/>
                <a:gd name="connsiteY9" fmla="*/ 419100 h 457200"/>
                <a:gd name="connsiteX10" fmla="*/ 762000 w 838200"/>
                <a:gd name="connsiteY10" fmla="*/ 314325 h 457200"/>
                <a:gd name="connsiteX11" fmla="*/ 800100 w 838200"/>
                <a:gd name="connsiteY11" fmla="*/ 314325 h 457200"/>
                <a:gd name="connsiteX12" fmla="*/ 838200 w 838200"/>
                <a:gd name="connsiteY12" fmla="*/ 276225 h 457200"/>
                <a:gd name="connsiteX13" fmla="*/ 838200 w 838200"/>
                <a:gd name="connsiteY13" fmla="*/ 180975 h 457200"/>
                <a:gd name="connsiteX14" fmla="*/ 800100 w 838200"/>
                <a:gd name="connsiteY14" fmla="*/ 142875 h 457200"/>
                <a:gd name="connsiteX15" fmla="*/ 704850 w 838200"/>
                <a:gd name="connsiteY15" fmla="*/ 400050 h 457200"/>
                <a:gd name="connsiteX16" fmla="*/ 57150 w 838200"/>
                <a:gd name="connsiteY16" fmla="*/ 400050 h 457200"/>
                <a:gd name="connsiteX17" fmla="*/ 57150 w 838200"/>
                <a:gd name="connsiteY17" fmla="*/ 57150 h 457200"/>
                <a:gd name="connsiteX18" fmla="*/ 704850 w 838200"/>
                <a:gd name="connsiteY18" fmla="*/ 57150 h 457200"/>
                <a:gd name="connsiteX19" fmla="*/ 704850 w 838200"/>
                <a:gd name="connsiteY19" fmla="*/ 40005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38200" h="457200">
                  <a:moveTo>
                    <a:pt x="800100" y="142875"/>
                  </a:moveTo>
                  <a:lnTo>
                    <a:pt x="762000" y="142875"/>
                  </a:lnTo>
                  <a:lnTo>
                    <a:pt x="762000" y="38100"/>
                  </a:lnTo>
                  <a:cubicBezTo>
                    <a:pt x="762000" y="17145"/>
                    <a:pt x="744855" y="0"/>
                    <a:pt x="723900" y="0"/>
                  </a:cubicBezTo>
                  <a:lnTo>
                    <a:pt x="38100" y="0"/>
                  </a:lnTo>
                  <a:cubicBezTo>
                    <a:pt x="17145" y="0"/>
                    <a:pt x="0" y="17145"/>
                    <a:pt x="0" y="38100"/>
                  </a:cubicBezTo>
                  <a:lnTo>
                    <a:pt x="0" y="419100"/>
                  </a:lnTo>
                  <a:cubicBezTo>
                    <a:pt x="0" y="440055"/>
                    <a:pt x="17145" y="457200"/>
                    <a:pt x="38100" y="457200"/>
                  </a:cubicBezTo>
                  <a:lnTo>
                    <a:pt x="723900" y="457200"/>
                  </a:lnTo>
                  <a:cubicBezTo>
                    <a:pt x="744855" y="457200"/>
                    <a:pt x="762000" y="440055"/>
                    <a:pt x="762000" y="419100"/>
                  </a:cubicBezTo>
                  <a:lnTo>
                    <a:pt x="762000" y="314325"/>
                  </a:lnTo>
                  <a:lnTo>
                    <a:pt x="800100" y="314325"/>
                  </a:lnTo>
                  <a:cubicBezTo>
                    <a:pt x="821055" y="314325"/>
                    <a:pt x="838200" y="297180"/>
                    <a:pt x="838200" y="276225"/>
                  </a:cubicBezTo>
                  <a:lnTo>
                    <a:pt x="838200" y="180975"/>
                  </a:lnTo>
                  <a:cubicBezTo>
                    <a:pt x="838200" y="160020"/>
                    <a:pt x="821055" y="142875"/>
                    <a:pt x="800100" y="142875"/>
                  </a:cubicBezTo>
                  <a:close/>
                  <a:moveTo>
                    <a:pt x="704850" y="400050"/>
                  </a:moveTo>
                  <a:lnTo>
                    <a:pt x="57150" y="400050"/>
                  </a:lnTo>
                  <a:lnTo>
                    <a:pt x="57150" y="57150"/>
                  </a:lnTo>
                  <a:lnTo>
                    <a:pt x="704850" y="57150"/>
                  </a:lnTo>
                  <a:lnTo>
                    <a:pt x="704850" y="400050"/>
                  </a:lnTo>
                  <a:close/>
                </a:path>
              </a:pathLst>
            </a:custGeom>
            <a:solidFill>
              <a:srgbClr val="FFC000"/>
            </a:solidFill>
            <a:ln w="9525" cap="flat">
              <a:noFill/>
              <a:prstDash val="solid"/>
              <a:miter/>
            </a:ln>
          </p:spPr>
          <p:txBody>
            <a:bodyPr rtlCol="0" anchor="ctr"/>
            <a:lstStyle/>
            <a:p>
              <a:endParaRPr lang="de-DE"/>
            </a:p>
          </p:txBody>
        </p:sp>
        <p:sp>
          <p:nvSpPr>
            <p:cNvPr id="173" name="Freeform: Shape 172">
              <a:extLst>
                <a:ext uri="{FF2B5EF4-FFF2-40B4-BE49-F238E27FC236}">
                  <a16:creationId xmlns:a16="http://schemas.microsoft.com/office/drawing/2014/main" xmlns="" id="{CC7F1025-0B3E-476C-9920-7F7908B1042D}"/>
                </a:ext>
              </a:extLst>
            </p:cNvPr>
            <p:cNvSpPr/>
            <p:nvPr/>
          </p:nvSpPr>
          <p:spPr>
            <a:xfrm>
              <a:off x="6517652" y="2825750"/>
              <a:ext cx="571500" cy="266700"/>
            </a:xfrm>
            <a:custGeom>
              <a:avLst/>
              <a:gdLst>
                <a:gd name="connsiteX0" fmla="*/ 0 w 571500"/>
                <a:gd name="connsiteY0" fmla="*/ 0 h 266700"/>
                <a:gd name="connsiteX1" fmla="*/ 571500 w 571500"/>
                <a:gd name="connsiteY1" fmla="*/ 0 h 266700"/>
                <a:gd name="connsiteX2" fmla="*/ 571500 w 571500"/>
                <a:gd name="connsiteY2" fmla="*/ 266700 h 266700"/>
                <a:gd name="connsiteX3" fmla="*/ 0 w 571500"/>
                <a:gd name="connsiteY3" fmla="*/ 266700 h 266700"/>
              </a:gdLst>
              <a:ahLst/>
              <a:cxnLst>
                <a:cxn ang="0">
                  <a:pos x="connsiteX0" y="connsiteY0"/>
                </a:cxn>
                <a:cxn ang="0">
                  <a:pos x="connsiteX1" y="connsiteY1"/>
                </a:cxn>
                <a:cxn ang="0">
                  <a:pos x="connsiteX2" y="connsiteY2"/>
                </a:cxn>
                <a:cxn ang="0">
                  <a:pos x="connsiteX3" y="connsiteY3"/>
                </a:cxn>
              </a:cxnLst>
              <a:rect l="l" t="t" r="r" b="b"/>
              <a:pathLst>
                <a:path w="571500" h="266700">
                  <a:moveTo>
                    <a:pt x="0" y="0"/>
                  </a:moveTo>
                  <a:lnTo>
                    <a:pt x="571500" y="0"/>
                  </a:lnTo>
                  <a:lnTo>
                    <a:pt x="571500" y="266700"/>
                  </a:lnTo>
                  <a:lnTo>
                    <a:pt x="0" y="266700"/>
                  </a:lnTo>
                  <a:close/>
                </a:path>
              </a:pathLst>
            </a:custGeom>
            <a:solidFill>
              <a:srgbClr val="FFC000"/>
            </a:solidFill>
            <a:ln w="9525" cap="flat">
              <a:noFill/>
              <a:prstDash val="solid"/>
              <a:miter/>
            </a:ln>
          </p:spPr>
          <p:txBody>
            <a:bodyPr rtlCol="0" anchor="ctr"/>
            <a:lstStyle/>
            <a:p>
              <a:endParaRPr lang="de-DE"/>
            </a:p>
          </p:txBody>
        </p:sp>
      </p:grpSp>
      <p:grpSp>
        <p:nvGrpSpPr>
          <p:cNvPr id="174" name="Graphic 58" descr="Earth globe Asia and Australia">
            <a:extLst>
              <a:ext uri="{FF2B5EF4-FFF2-40B4-BE49-F238E27FC236}">
                <a16:creationId xmlns:a16="http://schemas.microsoft.com/office/drawing/2014/main" xmlns="" id="{EAEB82A2-F7AE-468B-9CEA-7CE58C3A0066}"/>
              </a:ext>
            </a:extLst>
          </p:cNvPr>
          <p:cNvGrpSpPr/>
          <p:nvPr/>
        </p:nvGrpSpPr>
        <p:grpSpPr>
          <a:xfrm>
            <a:off x="8810370" y="2708482"/>
            <a:ext cx="635926" cy="635926"/>
            <a:chOff x="7849653" y="2108200"/>
            <a:chExt cx="723900" cy="723900"/>
          </a:xfrm>
          <a:solidFill>
            <a:srgbClr val="FFC000"/>
          </a:solidFill>
        </p:grpSpPr>
        <p:sp>
          <p:nvSpPr>
            <p:cNvPr id="175" name="Freeform: Shape 174">
              <a:extLst>
                <a:ext uri="{FF2B5EF4-FFF2-40B4-BE49-F238E27FC236}">
                  <a16:creationId xmlns:a16="http://schemas.microsoft.com/office/drawing/2014/main" xmlns="" id="{50734B57-CEC6-46BE-BAA7-EB6025994200}"/>
                </a:ext>
              </a:extLst>
            </p:cNvPr>
            <p:cNvSpPr/>
            <p:nvPr/>
          </p:nvSpPr>
          <p:spPr>
            <a:xfrm>
              <a:off x="7849653" y="2108200"/>
              <a:ext cx="723900" cy="723900"/>
            </a:xfrm>
            <a:custGeom>
              <a:avLst/>
              <a:gdLst>
                <a:gd name="connsiteX0" fmla="*/ 361950 w 723900"/>
                <a:gd name="connsiteY0" fmla="*/ 0 h 723900"/>
                <a:gd name="connsiteX1" fmla="*/ 0 w 723900"/>
                <a:gd name="connsiteY1" fmla="*/ 361950 h 723900"/>
                <a:gd name="connsiteX2" fmla="*/ 361950 w 723900"/>
                <a:gd name="connsiteY2" fmla="*/ 723900 h 723900"/>
                <a:gd name="connsiteX3" fmla="*/ 723900 w 723900"/>
                <a:gd name="connsiteY3" fmla="*/ 361950 h 723900"/>
                <a:gd name="connsiteX4" fmla="*/ 361950 w 723900"/>
                <a:gd name="connsiteY4" fmla="*/ 0 h 723900"/>
                <a:gd name="connsiteX5" fmla="*/ 361950 w 723900"/>
                <a:gd name="connsiteY5" fmla="*/ 685800 h 723900"/>
                <a:gd name="connsiteX6" fmla="*/ 38100 w 723900"/>
                <a:gd name="connsiteY6" fmla="*/ 361950 h 723900"/>
                <a:gd name="connsiteX7" fmla="*/ 38100 w 723900"/>
                <a:gd name="connsiteY7" fmla="*/ 348615 h 723900"/>
                <a:gd name="connsiteX8" fmla="*/ 51435 w 723900"/>
                <a:gd name="connsiteY8" fmla="*/ 331470 h 723900"/>
                <a:gd name="connsiteX9" fmla="*/ 66675 w 723900"/>
                <a:gd name="connsiteY9" fmla="*/ 323850 h 723900"/>
                <a:gd name="connsiteX10" fmla="*/ 99060 w 723900"/>
                <a:gd name="connsiteY10" fmla="*/ 323850 h 723900"/>
                <a:gd name="connsiteX11" fmla="*/ 107632 w 723900"/>
                <a:gd name="connsiteY11" fmla="*/ 329565 h 723900"/>
                <a:gd name="connsiteX12" fmla="*/ 141923 w 723900"/>
                <a:gd name="connsiteY12" fmla="*/ 398145 h 723900"/>
                <a:gd name="connsiteX13" fmla="*/ 144780 w 723900"/>
                <a:gd name="connsiteY13" fmla="*/ 401955 h 723900"/>
                <a:gd name="connsiteX14" fmla="*/ 156210 w 723900"/>
                <a:gd name="connsiteY14" fmla="*/ 409575 h 723900"/>
                <a:gd name="connsiteX15" fmla="*/ 171450 w 723900"/>
                <a:gd name="connsiteY15" fmla="*/ 401955 h 723900"/>
                <a:gd name="connsiteX16" fmla="*/ 171450 w 723900"/>
                <a:gd name="connsiteY16" fmla="*/ 370523 h 723900"/>
                <a:gd name="connsiteX17" fmla="*/ 177165 w 723900"/>
                <a:gd name="connsiteY17" fmla="*/ 357188 h 723900"/>
                <a:gd name="connsiteX18" fmla="*/ 201930 w 723900"/>
                <a:gd name="connsiteY18" fmla="*/ 332423 h 723900"/>
                <a:gd name="connsiteX19" fmla="*/ 216218 w 723900"/>
                <a:gd name="connsiteY19" fmla="*/ 333375 h 723900"/>
                <a:gd name="connsiteX20" fmla="*/ 244793 w 723900"/>
                <a:gd name="connsiteY20" fmla="*/ 369570 h 723900"/>
                <a:gd name="connsiteX21" fmla="*/ 252413 w 723900"/>
                <a:gd name="connsiteY21" fmla="*/ 373380 h 723900"/>
                <a:gd name="connsiteX22" fmla="*/ 259080 w 723900"/>
                <a:gd name="connsiteY22" fmla="*/ 373380 h 723900"/>
                <a:gd name="connsiteX23" fmla="*/ 272415 w 723900"/>
                <a:gd name="connsiteY23" fmla="*/ 379095 h 723900"/>
                <a:gd name="connsiteX24" fmla="*/ 280035 w 723900"/>
                <a:gd name="connsiteY24" fmla="*/ 386715 h 723900"/>
                <a:gd name="connsiteX25" fmla="*/ 293370 w 723900"/>
                <a:gd name="connsiteY25" fmla="*/ 392430 h 723900"/>
                <a:gd name="connsiteX26" fmla="*/ 295275 w 723900"/>
                <a:gd name="connsiteY26" fmla="*/ 392430 h 723900"/>
                <a:gd name="connsiteX27" fmla="*/ 304800 w 723900"/>
                <a:gd name="connsiteY27" fmla="*/ 382905 h 723900"/>
                <a:gd name="connsiteX28" fmla="*/ 304800 w 723900"/>
                <a:gd name="connsiteY28" fmla="*/ 360045 h 723900"/>
                <a:gd name="connsiteX29" fmla="*/ 299085 w 723900"/>
                <a:gd name="connsiteY29" fmla="*/ 351473 h 723900"/>
                <a:gd name="connsiteX30" fmla="*/ 290513 w 723900"/>
                <a:gd name="connsiteY30" fmla="*/ 347663 h 723900"/>
                <a:gd name="connsiteX31" fmla="*/ 284798 w 723900"/>
                <a:gd name="connsiteY31" fmla="*/ 339090 h 723900"/>
                <a:gd name="connsiteX32" fmla="*/ 284798 w 723900"/>
                <a:gd name="connsiteY32" fmla="*/ 323850 h 723900"/>
                <a:gd name="connsiteX33" fmla="*/ 294323 w 723900"/>
                <a:gd name="connsiteY33" fmla="*/ 314325 h 723900"/>
                <a:gd name="connsiteX34" fmla="*/ 318135 w 723900"/>
                <a:gd name="connsiteY34" fmla="*/ 314325 h 723900"/>
                <a:gd name="connsiteX35" fmla="*/ 325755 w 723900"/>
                <a:gd name="connsiteY35" fmla="*/ 310515 h 723900"/>
                <a:gd name="connsiteX36" fmla="*/ 339090 w 723900"/>
                <a:gd name="connsiteY36" fmla="*/ 290513 h 723900"/>
                <a:gd name="connsiteX37" fmla="*/ 341948 w 723900"/>
                <a:gd name="connsiteY37" fmla="*/ 280035 h 723900"/>
                <a:gd name="connsiteX38" fmla="*/ 341948 w 723900"/>
                <a:gd name="connsiteY38" fmla="*/ 260033 h 723900"/>
                <a:gd name="connsiteX39" fmla="*/ 340995 w 723900"/>
                <a:gd name="connsiteY39" fmla="*/ 255270 h 723900"/>
                <a:gd name="connsiteX40" fmla="*/ 334328 w 723900"/>
                <a:gd name="connsiteY40" fmla="*/ 226695 h 723900"/>
                <a:gd name="connsiteX41" fmla="*/ 339090 w 723900"/>
                <a:gd name="connsiteY41" fmla="*/ 216218 h 723900"/>
                <a:gd name="connsiteX42" fmla="*/ 343853 w 723900"/>
                <a:gd name="connsiteY42" fmla="*/ 214313 h 723900"/>
                <a:gd name="connsiteX43" fmla="*/ 356235 w 723900"/>
                <a:gd name="connsiteY43" fmla="*/ 217170 h 723900"/>
                <a:gd name="connsiteX44" fmla="*/ 370523 w 723900"/>
                <a:gd name="connsiteY44" fmla="*/ 239077 h 723900"/>
                <a:gd name="connsiteX45" fmla="*/ 380048 w 723900"/>
                <a:gd name="connsiteY45" fmla="*/ 239077 h 723900"/>
                <a:gd name="connsiteX46" fmla="*/ 381953 w 723900"/>
                <a:gd name="connsiteY46" fmla="*/ 201930 h 723900"/>
                <a:gd name="connsiteX47" fmla="*/ 389573 w 723900"/>
                <a:gd name="connsiteY47" fmla="*/ 183833 h 723900"/>
                <a:gd name="connsiteX48" fmla="*/ 414338 w 723900"/>
                <a:gd name="connsiteY48" fmla="*/ 164783 h 723900"/>
                <a:gd name="connsiteX49" fmla="*/ 418148 w 723900"/>
                <a:gd name="connsiteY49" fmla="*/ 157163 h 723900"/>
                <a:gd name="connsiteX50" fmla="*/ 418148 w 723900"/>
                <a:gd name="connsiteY50" fmla="*/ 152400 h 723900"/>
                <a:gd name="connsiteX51" fmla="*/ 427673 w 723900"/>
                <a:gd name="connsiteY51" fmla="*/ 142875 h 723900"/>
                <a:gd name="connsiteX52" fmla="*/ 437198 w 723900"/>
                <a:gd name="connsiteY52" fmla="*/ 133350 h 723900"/>
                <a:gd name="connsiteX53" fmla="*/ 437198 w 723900"/>
                <a:gd name="connsiteY53" fmla="*/ 131445 h 723900"/>
                <a:gd name="connsiteX54" fmla="*/ 429578 w 723900"/>
                <a:gd name="connsiteY54" fmla="*/ 121920 h 723900"/>
                <a:gd name="connsiteX55" fmla="*/ 412433 w 723900"/>
                <a:gd name="connsiteY55" fmla="*/ 118110 h 723900"/>
                <a:gd name="connsiteX56" fmla="*/ 406718 w 723900"/>
                <a:gd name="connsiteY56" fmla="*/ 102870 h 723900"/>
                <a:gd name="connsiteX57" fmla="*/ 418148 w 723900"/>
                <a:gd name="connsiteY57" fmla="*/ 87630 h 723900"/>
                <a:gd name="connsiteX58" fmla="*/ 441008 w 723900"/>
                <a:gd name="connsiteY58" fmla="*/ 76200 h 723900"/>
                <a:gd name="connsiteX59" fmla="*/ 470535 w 723900"/>
                <a:gd name="connsiteY59" fmla="*/ 76200 h 723900"/>
                <a:gd name="connsiteX60" fmla="*/ 487680 w 723900"/>
                <a:gd name="connsiteY60" fmla="*/ 64770 h 723900"/>
                <a:gd name="connsiteX61" fmla="*/ 685800 w 723900"/>
                <a:gd name="connsiteY61" fmla="*/ 361950 h 723900"/>
                <a:gd name="connsiteX62" fmla="*/ 361950 w 723900"/>
                <a:gd name="connsiteY62" fmla="*/ 6858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723900" h="723900">
                  <a:moveTo>
                    <a:pt x="361950" y="0"/>
                  </a:moveTo>
                  <a:cubicBezTo>
                    <a:pt x="161925" y="0"/>
                    <a:pt x="0" y="161925"/>
                    <a:pt x="0" y="361950"/>
                  </a:cubicBezTo>
                  <a:cubicBezTo>
                    <a:pt x="0" y="561975"/>
                    <a:pt x="161925" y="723900"/>
                    <a:pt x="361950" y="723900"/>
                  </a:cubicBezTo>
                  <a:cubicBezTo>
                    <a:pt x="561975" y="723900"/>
                    <a:pt x="723900" y="561975"/>
                    <a:pt x="723900" y="361950"/>
                  </a:cubicBezTo>
                  <a:cubicBezTo>
                    <a:pt x="723900" y="161925"/>
                    <a:pt x="561975" y="0"/>
                    <a:pt x="361950" y="0"/>
                  </a:cubicBezTo>
                  <a:close/>
                  <a:moveTo>
                    <a:pt x="361950" y="685800"/>
                  </a:moveTo>
                  <a:cubicBezTo>
                    <a:pt x="183833" y="685800"/>
                    <a:pt x="38100" y="540068"/>
                    <a:pt x="38100" y="361950"/>
                  </a:cubicBezTo>
                  <a:cubicBezTo>
                    <a:pt x="38100" y="357188"/>
                    <a:pt x="38100" y="353378"/>
                    <a:pt x="38100" y="348615"/>
                  </a:cubicBezTo>
                  <a:lnTo>
                    <a:pt x="51435" y="331470"/>
                  </a:lnTo>
                  <a:cubicBezTo>
                    <a:pt x="55245" y="326708"/>
                    <a:pt x="60960" y="323850"/>
                    <a:pt x="66675" y="323850"/>
                  </a:cubicBezTo>
                  <a:lnTo>
                    <a:pt x="99060" y="323850"/>
                  </a:lnTo>
                  <a:cubicBezTo>
                    <a:pt x="102870" y="323850"/>
                    <a:pt x="105728" y="325755"/>
                    <a:pt x="107632" y="329565"/>
                  </a:cubicBezTo>
                  <a:lnTo>
                    <a:pt x="141923" y="398145"/>
                  </a:lnTo>
                  <a:cubicBezTo>
                    <a:pt x="142875" y="400050"/>
                    <a:pt x="143828" y="401003"/>
                    <a:pt x="144780" y="401955"/>
                  </a:cubicBezTo>
                  <a:lnTo>
                    <a:pt x="156210" y="409575"/>
                  </a:lnTo>
                  <a:cubicBezTo>
                    <a:pt x="162878" y="413385"/>
                    <a:pt x="171450" y="409575"/>
                    <a:pt x="171450" y="401955"/>
                  </a:cubicBezTo>
                  <a:lnTo>
                    <a:pt x="171450" y="370523"/>
                  </a:lnTo>
                  <a:cubicBezTo>
                    <a:pt x="171450" y="365760"/>
                    <a:pt x="173355" y="360998"/>
                    <a:pt x="177165" y="357188"/>
                  </a:cubicBezTo>
                  <a:lnTo>
                    <a:pt x="201930" y="332423"/>
                  </a:lnTo>
                  <a:cubicBezTo>
                    <a:pt x="205740" y="328613"/>
                    <a:pt x="212408" y="328613"/>
                    <a:pt x="216218" y="333375"/>
                  </a:cubicBezTo>
                  <a:lnTo>
                    <a:pt x="244793" y="369570"/>
                  </a:lnTo>
                  <a:cubicBezTo>
                    <a:pt x="246698" y="371475"/>
                    <a:pt x="249555" y="373380"/>
                    <a:pt x="252413" y="373380"/>
                  </a:cubicBezTo>
                  <a:lnTo>
                    <a:pt x="259080" y="373380"/>
                  </a:lnTo>
                  <a:cubicBezTo>
                    <a:pt x="263843" y="373380"/>
                    <a:pt x="268605" y="375285"/>
                    <a:pt x="272415" y="379095"/>
                  </a:cubicBezTo>
                  <a:lnTo>
                    <a:pt x="280035" y="386715"/>
                  </a:lnTo>
                  <a:cubicBezTo>
                    <a:pt x="283845" y="390525"/>
                    <a:pt x="288608" y="392430"/>
                    <a:pt x="293370" y="392430"/>
                  </a:cubicBezTo>
                  <a:lnTo>
                    <a:pt x="295275" y="392430"/>
                  </a:lnTo>
                  <a:cubicBezTo>
                    <a:pt x="300990" y="392430"/>
                    <a:pt x="304800" y="388620"/>
                    <a:pt x="304800" y="382905"/>
                  </a:cubicBezTo>
                  <a:lnTo>
                    <a:pt x="304800" y="360045"/>
                  </a:lnTo>
                  <a:cubicBezTo>
                    <a:pt x="304800" y="356235"/>
                    <a:pt x="302895" y="353378"/>
                    <a:pt x="299085" y="351473"/>
                  </a:cubicBezTo>
                  <a:lnTo>
                    <a:pt x="290513" y="347663"/>
                  </a:lnTo>
                  <a:cubicBezTo>
                    <a:pt x="287655" y="345758"/>
                    <a:pt x="284798" y="342900"/>
                    <a:pt x="284798" y="339090"/>
                  </a:cubicBezTo>
                  <a:lnTo>
                    <a:pt x="284798" y="323850"/>
                  </a:lnTo>
                  <a:cubicBezTo>
                    <a:pt x="284798" y="318135"/>
                    <a:pt x="288608" y="314325"/>
                    <a:pt x="294323" y="314325"/>
                  </a:cubicBezTo>
                  <a:lnTo>
                    <a:pt x="318135" y="314325"/>
                  </a:lnTo>
                  <a:cubicBezTo>
                    <a:pt x="320993" y="314325"/>
                    <a:pt x="323850" y="312420"/>
                    <a:pt x="325755" y="310515"/>
                  </a:cubicBezTo>
                  <a:lnTo>
                    <a:pt x="339090" y="290513"/>
                  </a:lnTo>
                  <a:cubicBezTo>
                    <a:pt x="340995" y="287655"/>
                    <a:pt x="341948" y="283845"/>
                    <a:pt x="341948" y="280035"/>
                  </a:cubicBezTo>
                  <a:lnTo>
                    <a:pt x="341948" y="260033"/>
                  </a:lnTo>
                  <a:cubicBezTo>
                    <a:pt x="341948" y="258127"/>
                    <a:pt x="341948" y="257175"/>
                    <a:pt x="340995" y="255270"/>
                  </a:cubicBezTo>
                  <a:lnTo>
                    <a:pt x="334328" y="226695"/>
                  </a:lnTo>
                  <a:cubicBezTo>
                    <a:pt x="333375" y="221933"/>
                    <a:pt x="335280" y="218123"/>
                    <a:pt x="339090" y="216218"/>
                  </a:cubicBezTo>
                  <a:lnTo>
                    <a:pt x="343853" y="214313"/>
                  </a:lnTo>
                  <a:cubicBezTo>
                    <a:pt x="348615" y="212408"/>
                    <a:pt x="353378" y="213360"/>
                    <a:pt x="356235" y="217170"/>
                  </a:cubicBezTo>
                  <a:cubicBezTo>
                    <a:pt x="356235" y="217170"/>
                    <a:pt x="364808" y="235268"/>
                    <a:pt x="370523" y="239077"/>
                  </a:cubicBezTo>
                  <a:cubicBezTo>
                    <a:pt x="372428" y="240030"/>
                    <a:pt x="378143" y="240983"/>
                    <a:pt x="380048" y="239077"/>
                  </a:cubicBezTo>
                  <a:cubicBezTo>
                    <a:pt x="385763" y="233363"/>
                    <a:pt x="383858" y="214313"/>
                    <a:pt x="381953" y="201930"/>
                  </a:cubicBezTo>
                  <a:cubicBezTo>
                    <a:pt x="381000" y="195263"/>
                    <a:pt x="383858" y="188595"/>
                    <a:pt x="389573" y="183833"/>
                  </a:cubicBezTo>
                  <a:lnTo>
                    <a:pt x="414338" y="164783"/>
                  </a:lnTo>
                  <a:cubicBezTo>
                    <a:pt x="417195" y="162878"/>
                    <a:pt x="418148" y="160020"/>
                    <a:pt x="418148" y="157163"/>
                  </a:cubicBezTo>
                  <a:lnTo>
                    <a:pt x="418148" y="152400"/>
                  </a:lnTo>
                  <a:cubicBezTo>
                    <a:pt x="418148" y="146685"/>
                    <a:pt x="421958" y="142875"/>
                    <a:pt x="427673" y="142875"/>
                  </a:cubicBezTo>
                  <a:cubicBezTo>
                    <a:pt x="433388" y="142875"/>
                    <a:pt x="437198" y="139065"/>
                    <a:pt x="437198" y="133350"/>
                  </a:cubicBezTo>
                  <a:lnTo>
                    <a:pt x="437198" y="131445"/>
                  </a:lnTo>
                  <a:cubicBezTo>
                    <a:pt x="437198" y="126682"/>
                    <a:pt x="434340" y="122873"/>
                    <a:pt x="429578" y="121920"/>
                  </a:cubicBezTo>
                  <a:lnTo>
                    <a:pt x="412433" y="118110"/>
                  </a:lnTo>
                  <a:cubicBezTo>
                    <a:pt x="405765" y="116205"/>
                    <a:pt x="402908" y="108585"/>
                    <a:pt x="406718" y="102870"/>
                  </a:cubicBezTo>
                  <a:lnTo>
                    <a:pt x="418148" y="87630"/>
                  </a:lnTo>
                  <a:cubicBezTo>
                    <a:pt x="423863" y="80010"/>
                    <a:pt x="432435" y="76200"/>
                    <a:pt x="441008" y="76200"/>
                  </a:cubicBezTo>
                  <a:lnTo>
                    <a:pt x="470535" y="76200"/>
                  </a:lnTo>
                  <a:cubicBezTo>
                    <a:pt x="478155" y="76200"/>
                    <a:pt x="484823" y="71438"/>
                    <a:pt x="487680" y="64770"/>
                  </a:cubicBezTo>
                  <a:cubicBezTo>
                    <a:pt x="604838" y="114300"/>
                    <a:pt x="685800" y="228600"/>
                    <a:pt x="685800" y="361950"/>
                  </a:cubicBezTo>
                  <a:cubicBezTo>
                    <a:pt x="685800" y="540068"/>
                    <a:pt x="540068" y="685800"/>
                    <a:pt x="361950" y="685800"/>
                  </a:cubicBezTo>
                  <a:close/>
                </a:path>
              </a:pathLst>
            </a:custGeom>
            <a:solidFill>
              <a:srgbClr val="FFC000"/>
            </a:solidFill>
            <a:ln w="9525" cap="flat">
              <a:noFill/>
              <a:prstDash val="solid"/>
              <a:miter/>
            </a:ln>
          </p:spPr>
          <p:txBody>
            <a:bodyPr rtlCol="0" anchor="ctr"/>
            <a:lstStyle/>
            <a:p>
              <a:endParaRPr lang="de-DE"/>
            </a:p>
          </p:txBody>
        </p:sp>
        <p:sp>
          <p:nvSpPr>
            <p:cNvPr id="176" name="Freeform: Shape 175">
              <a:extLst>
                <a:ext uri="{FF2B5EF4-FFF2-40B4-BE49-F238E27FC236}">
                  <a16:creationId xmlns:a16="http://schemas.microsoft.com/office/drawing/2014/main" xmlns="" id="{241EC58B-3F2A-431F-A9AC-2C989FB5832B}"/>
                </a:ext>
              </a:extLst>
            </p:cNvPr>
            <p:cNvSpPr/>
            <p:nvPr/>
          </p:nvSpPr>
          <p:spPr>
            <a:xfrm>
              <a:off x="8190182" y="2595641"/>
              <a:ext cx="191571" cy="131683"/>
            </a:xfrm>
            <a:custGeom>
              <a:avLst/>
              <a:gdLst>
                <a:gd name="connsiteX0" fmla="*/ 184298 w 191571"/>
                <a:gd name="connsiteY0" fmla="*/ 68818 h 131683"/>
                <a:gd name="connsiteX1" fmla="*/ 180488 w 191571"/>
                <a:gd name="connsiteY1" fmla="*/ 62151 h 131683"/>
                <a:gd name="connsiteX2" fmla="*/ 143340 w 191571"/>
                <a:gd name="connsiteY2" fmla="*/ 5953 h 131683"/>
                <a:gd name="connsiteX3" fmla="*/ 126195 w 191571"/>
                <a:gd name="connsiteY3" fmla="*/ 10716 h 131683"/>
                <a:gd name="connsiteX4" fmla="*/ 126195 w 191571"/>
                <a:gd name="connsiteY4" fmla="*/ 17383 h 131683"/>
                <a:gd name="connsiteX5" fmla="*/ 116670 w 191571"/>
                <a:gd name="connsiteY5" fmla="*/ 26908 h 131683"/>
                <a:gd name="connsiteX6" fmla="*/ 112860 w 191571"/>
                <a:gd name="connsiteY6" fmla="*/ 26908 h 131683"/>
                <a:gd name="connsiteX7" fmla="*/ 104288 w 191571"/>
                <a:gd name="connsiteY7" fmla="*/ 21193 h 131683"/>
                <a:gd name="connsiteX8" fmla="*/ 96668 w 191571"/>
                <a:gd name="connsiteY8" fmla="*/ 5001 h 131683"/>
                <a:gd name="connsiteX9" fmla="*/ 79523 w 191571"/>
                <a:gd name="connsiteY9" fmla="*/ 5001 h 131683"/>
                <a:gd name="connsiteX10" fmla="*/ 71903 w 191571"/>
                <a:gd name="connsiteY10" fmla="*/ 13573 h 131683"/>
                <a:gd name="connsiteX11" fmla="*/ 65235 w 191571"/>
                <a:gd name="connsiteY11" fmla="*/ 16431 h 131683"/>
                <a:gd name="connsiteX12" fmla="*/ 58568 w 191571"/>
                <a:gd name="connsiteY12" fmla="*/ 16431 h 131683"/>
                <a:gd name="connsiteX13" fmla="*/ 45233 w 191571"/>
                <a:gd name="connsiteY13" fmla="*/ 22146 h 131683"/>
                <a:gd name="connsiteX14" fmla="*/ 7133 w 191571"/>
                <a:gd name="connsiteY14" fmla="*/ 52626 h 131683"/>
                <a:gd name="connsiteX15" fmla="*/ 3323 w 191571"/>
                <a:gd name="connsiteY15" fmla="*/ 78343 h 131683"/>
                <a:gd name="connsiteX16" fmla="*/ 28088 w 191571"/>
                <a:gd name="connsiteY16" fmla="*/ 119301 h 131683"/>
                <a:gd name="connsiteX17" fmla="*/ 57615 w 191571"/>
                <a:gd name="connsiteY17" fmla="*/ 123111 h 131683"/>
                <a:gd name="connsiteX18" fmla="*/ 75713 w 191571"/>
                <a:gd name="connsiteY18" fmla="*/ 105013 h 131683"/>
                <a:gd name="connsiteX19" fmla="*/ 101430 w 191571"/>
                <a:gd name="connsiteY19" fmla="*/ 104061 h 131683"/>
                <a:gd name="connsiteX20" fmla="*/ 132863 w 191571"/>
                <a:gd name="connsiteY20" fmla="*/ 129778 h 131683"/>
                <a:gd name="connsiteX21" fmla="*/ 138578 w 191571"/>
                <a:gd name="connsiteY21" fmla="*/ 131683 h 131683"/>
                <a:gd name="connsiteX22" fmla="*/ 164295 w 191571"/>
                <a:gd name="connsiteY22" fmla="*/ 131683 h 131683"/>
                <a:gd name="connsiteX23" fmla="*/ 173820 w 191571"/>
                <a:gd name="connsiteY23" fmla="*/ 122158 h 131683"/>
                <a:gd name="connsiteX24" fmla="*/ 173820 w 191571"/>
                <a:gd name="connsiteY24" fmla="*/ 108823 h 131683"/>
                <a:gd name="connsiteX25" fmla="*/ 179535 w 191571"/>
                <a:gd name="connsiteY25" fmla="*/ 100251 h 131683"/>
                <a:gd name="connsiteX26" fmla="*/ 186203 w 191571"/>
                <a:gd name="connsiteY26" fmla="*/ 97393 h 131683"/>
                <a:gd name="connsiteX27" fmla="*/ 190965 w 191571"/>
                <a:gd name="connsiteY27" fmla="*/ 85963 h 131683"/>
                <a:gd name="connsiteX28" fmla="*/ 184298 w 191571"/>
                <a:gd name="connsiteY28" fmla="*/ 68818 h 131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1571" h="131683">
                  <a:moveTo>
                    <a:pt x="184298" y="68818"/>
                  </a:moveTo>
                  <a:cubicBezTo>
                    <a:pt x="183345" y="66913"/>
                    <a:pt x="182393" y="64056"/>
                    <a:pt x="180488" y="62151"/>
                  </a:cubicBezTo>
                  <a:lnTo>
                    <a:pt x="143340" y="5953"/>
                  </a:lnTo>
                  <a:cubicBezTo>
                    <a:pt x="138578" y="-1667"/>
                    <a:pt x="126195" y="1191"/>
                    <a:pt x="126195" y="10716"/>
                  </a:cubicBezTo>
                  <a:lnTo>
                    <a:pt x="126195" y="17383"/>
                  </a:lnTo>
                  <a:cubicBezTo>
                    <a:pt x="126195" y="23098"/>
                    <a:pt x="122385" y="26908"/>
                    <a:pt x="116670" y="26908"/>
                  </a:cubicBezTo>
                  <a:lnTo>
                    <a:pt x="112860" y="26908"/>
                  </a:lnTo>
                  <a:cubicBezTo>
                    <a:pt x="109050" y="26908"/>
                    <a:pt x="106193" y="25003"/>
                    <a:pt x="104288" y="21193"/>
                  </a:cubicBezTo>
                  <a:lnTo>
                    <a:pt x="96668" y="5001"/>
                  </a:lnTo>
                  <a:cubicBezTo>
                    <a:pt x="92858" y="-1667"/>
                    <a:pt x="83333" y="-1667"/>
                    <a:pt x="79523" y="5001"/>
                  </a:cubicBezTo>
                  <a:lnTo>
                    <a:pt x="71903" y="13573"/>
                  </a:lnTo>
                  <a:cubicBezTo>
                    <a:pt x="69998" y="15478"/>
                    <a:pt x="67140" y="16431"/>
                    <a:pt x="65235" y="16431"/>
                  </a:cubicBezTo>
                  <a:lnTo>
                    <a:pt x="58568" y="16431"/>
                  </a:lnTo>
                  <a:cubicBezTo>
                    <a:pt x="53805" y="16431"/>
                    <a:pt x="49043" y="18336"/>
                    <a:pt x="45233" y="22146"/>
                  </a:cubicBezTo>
                  <a:lnTo>
                    <a:pt x="7133" y="52626"/>
                  </a:lnTo>
                  <a:cubicBezTo>
                    <a:pt x="-487" y="59293"/>
                    <a:pt x="-2392" y="70723"/>
                    <a:pt x="3323" y="78343"/>
                  </a:cubicBezTo>
                  <a:lnTo>
                    <a:pt x="28088" y="119301"/>
                  </a:lnTo>
                  <a:cubicBezTo>
                    <a:pt x="34755" y="129778"/>
                    <a:pt x="49043" y="131683"/>
                    <a:pt x="57615" y="123111"/>
                  </a:cubicBezTo>
                  <a:lnTo>
                    <a:pt x="75713" y="105013"/>
                  </a:lnTo>
                  <a:cubicBezTo>
                    <a:pt x="82380" y="98346"/>
                    <a:pt x="93810" y="97393"/>
                    <a:pt x="101430" y="104061"/>
                  </a:cubicBezTo>
                  <a:lnTo>
                    <a:pt x="132863" y="129778"/>
                  </a:lnTo>
                  <a:cubicBezTo>
                    <a:pt x="134768" y="130731"/>
                    <a:pt x="136673" y="131683"/>
                    <a:pt x="138578" y="131683"/>
                  </a:cubicBezTo>
                  <a:lnTo>
                    <a:pt x="164295" y="131683"/>
                  </a:lnTo>
                  <a:cubicBezTo>
                    <a:pt x="170010" y="131683"/>
                    <a:pt x="173820" y="127873"/>
                    <a:pt x="173820" y="122158"/>
                  </a:cubicBezTo>
                  <a:lnTo>
                    <a:pt x="173820" y="108823"/>
                  </a:lnTo>
                  <a:cubicBezTo>
                    <a:pt x="173820" y="105013"/>
                    <a:pt x="175725" y="102156"/>
                    <a:pt x="179535" y="100251"/>
                  </a:cubicBezTo>
                  <a:lnTo>
                    <a:pt x="186203" y="97393"/>
                  </a:lnTo>
                  <a:cubicBezTo>
                    <a:pt x="190013" y="95488"/>
                    <a:pt x="192870" y="90726"/>
                    <a:pt x="190965" y="85963"/>
                  </a:cubicBezTo>
                  <a:lnTo>
                    <a:pt x="184298" y="68818"/>
                  </a:lnTo>
                  <a:close/>
                </a:path>
              </a:pathLst>
            </a:custGeom>
            <a:solidFill>
              <a:srgbClr val="FFC000"/>
            </a:solidFill>
            <a:ln w="9525" cap="flat">
              <a:noFill/>
              <a:prstDash val="solid"/>
              <a:miter/>
            </a:ln>
          </p:spPr>
          <p:txBody>
            <a:bodyPr rtlCol="0" anchor="ctr"/>
            <a:lstStyle/>
            <a:p>
              <a:endParaRPr lang="de-DE"/>
            </a:p>
          </p:txBody>
        </p:sp>
        <p:sp>
          <p:nvSpPr>
            <p:cNvPr id="177" name="Freeform: Shape 176">
              <a:extLst>
                <a:ext uri="{FF2B5EF4-FFF2-40B4-BE49-F238E27FC236}">
                  <a16:creationId xmlns:a16="http://schemas.microsoft.com/office/drawing/2014/main" xmlns="" id="{240368CA-85A4-4B23-A8AA-E82FFDAF4F4D}"/>
                </a:ext>
              </a:extLst>
            </p:cNvPr>
            <p:cNvSpPr/>
            <p:nvPr/>
          </p:nvSpPr>
          <p:spPr>
            <a:xfrm>
              <a:off x="8268753" y="2527300"/>
              <a:ext cx="76200" cy="44767"/>
            </a:xfrm>
            <a:custGeom>
              <a:avLst/>
              <a:gdLst>
                <a:gd name="connsiteX0" fmla="*/ 0 w 76200"/>
                <a:gd name="connsiteY0" fmla="*/ 9525 h 44767"/>
                <a:gd name="connsiteX1" fmla="*/ 23813 w 76200"/>
                <a:gd name="connsiteY1" fmla="*/ 40957 h 44767"/>
                <a:gd name="connsiteX2" fmla="*/ 35243 w 76200"/>
                <a:gd name="connsiteY2" fmla="*/ 43815 h 44767"/>
                <a:gd name="connsiteX3" fmla="*/ 47625 w 76200"/>
                <a:gd name="connsiteY3" fmla="*/ 38100 h 44767"/>
                <a:gd name="connsiteX4" fmla="*/ 63818 w 76200"/>
                <a:gd name="connsiteY4" fmla="*/ 43815 h 44767"/>
                <a:gd name="connsiteX5" fmla="*/ 76200 w 76200"/>
                <a:gd name="connsiteY5" fmla="*/ 35243 h 44767"/>
                <a:gd name="connsiteX6" fmla="*/ 76200 w 76200"/>
                <a:gd name="connsiteY6" fmla="*/ 35243 h 44767"/>
                <a:gd name="connsiteX7" fmla="*/ 71438 w 76200"/>
                <a:gd name="connsiteY7" fmla="*/ 26670 h 44767"/>
                <a:gd name="connsiteX8" fmla="*/ 30480 w 76200"/>
                <a:gd name="connsiteY8" fmla="*/ 1905 h 44767"/>
                <a:gd name="connsiteX9" fmla="*/ 25718 w 76200"/>
                <a:gd name="connsiteY9" fmla="*/ 0 h 44767"/>
                <a:gd name="connsiteX10" fmla="*/ 0 w 76200"/>
                <a:gd name="connsiteY10" fmla="*/ 0 h 44767"/>
                <a:gd name="connsiteX11" fmla="*/ 0 w 76200"/>
                <a:gd name="connsiteY11" fmla="*/ 9525 h 44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200" h="44767">
                  <a:moveTo>
                    <a:pt x="0" y="9525"/>
                  </a:moveTo>
                  <a:lnTo>
                    <a:pt x="23813" y="40957"/>
                  </a:lnTo>
                  <a:cubicBezTo>
                    <a:pt x="26670" y="44768"/>
                    <a:pt x="31432" y="45720"/>
                    <a:pt x="35243" y="43815"/>
                  </a:cubicBezTo>
                  <a:lnTo>
                    <a:pt x="47625" y="38100"/>
                  </a:lnTo>
                  <a:lnTo>
                    <a:pt x="63818" y="43815"/>
                  </a:lnTo>
                  <a:cubicBezTo>
                    <a:pt x="69532" y="45720"/>
                    <a:pt x="76200" y="40957"/>
                    <a:pt x="76200" y="35243"/>
                  </a:cubicBezTo>
                  <a:lnTo>
                    <a:pt x="76200" y="35243"/>
                  </a:lnTo>
                  <a:cubicBezTo>
                    <a:pt x="76200" y="31432"/>
                    <a:pt x="74295" y="28575"/>
                    <a:pt x="71438" y="26670"/>
                  </a:cubicBezTo>
                  <a:lnTo>
                    <a:pt x="30480" y="1905"/>
                  </a:lnTo>
                  <a:cubicBezTo>
                    <a:pt x="29527" y="0"/>
                    <a:pt x="27623" y="0"/>
                    <a:pt x="25718" y="0"/>
                  </a:cubicBezTo>
                  <a:lnTo>
                    <a:pt x="0" y="0"/>
                  </a:lnTo>
                  <a:lnTo>
                    <a:pt x="0" y="9525"/>
                  </a:lnTo>
                  <a:close/>
                </a:path>
              </a:pathLst>
            </a:custGeom>
            <a:solidFill>
              <a:srgbClr val="FFC000"/>
            </a:solidFill>
            <a:ln w="9525" cap="flat">
              <a:noFill/>
              <a:prstDash val="solid"/>
              <a:miter/>
            </a:ln>
          </p:spPr>
          <p:txBody>
            <a:bodyPr rtlCol="0" anchor="ctr"/>
            <a:lstStyle/>
            <a:p>
              <a:endParaRPr lang="de-DE"/>
            </a:p>
          </p:txBody>
        </p:sp>
        <p:sp>
          <p:nvSpPr>
            <p:cNvPr id="178" name="Freeform: Shape 177">
              <a:extLst>
                <a:ext uri="{FF2B5EF4-FFF2-40B4-BE49-F238E27FC236}">
                  <a16:creationId xmlns:a16="http://schemas.microsoft.com/office/drawing/2014/main" xmlns="" id="{B013A3BF-848E-4829-8D3A-33094CBC472F}"/>
                </a:ext>
              </a:extLst>
            </p:cNvPr>
            <p:cNvSpPr/>
            <p:nvPr/>
          </p:nvSpPr>
          <p:spPr>
            <a:xfrm>
              <a:off x="8163082" y="2512239"/>
              <a:ext cx="38399" cy="39460"/>
            </a:xfrm>
            <a:custGeom>
              <a:avLst/>
              <a:gdLst>
                <a:gd name="connsiteX0" fmla="*/ 32328 w 38399"/>
                <a:gd name="connsiteY0" fmla="*/ 32205 h 39460"/>
                <a:gd name="connsiteX1" fmla="*/ 38043 w 38399"/>
                <a:gd name="connsiteY1" fmla="*/ 11250 h 39460"/>
                <a:gd name="connsiteX2" fmla="*/ 35185 w 38399"/>
                <a:gd name="connsiteY2" fmla="*/ 2678 h 39460"/>
                <a:gd name="connsiteX3" fmla="*/ 22803 w 38399"/>
                <a:gd name="connsiteY3" fmla="*/ 1725 h 39460"/>
                <a:gd name="connsiteX4" fmla="*/ 3753 w 38399"/>
                <a:gd name="connsiteY4" fmla="*/ 16013 h 39460"/>
                <a:gd name="connsiteX5" fmla="*/ 5658 w 38399"/>
                <a:gd name="connsiteY5" fmla="*/ 32205 h 39460"/>
                <a:gd name="connsiteX6" fmla="*/ 18993 w 38399"/>
                <a:gd name="connsiteY6" fmla="*/ 38873 h 39460"/>
                <a:gd name="connsiteX7" fmla="*/ 32328 w 38399"/>
                <a:gd name="connsiteY7" fmla="*/ 32205 h 39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399" h="39460">
                  <a:moveTo>
                    <a:pt x="32328" y="32205"/>
                  </a:moveTo>
                  <a:lnTo>
                    <a:pt x="38043" y="11250"/>
                  </a:lnTo>
                  <a:cubicBezTo>
                    <a:pt x="38995" y="8393"/>
                    <a:pt x="38043" y="4583"/>
                    <a:pt x="35185" y="2678"/>
                  </a:cubicBezTo>
                  <a:cubicBezTo>
                    <a:pt x="32328" y="-180"/>
                    <a:pt x="26613" y="-1132"/>
                    <a:pt x="22803" y="1725"/>
                  </a:cubicBezTo>
                  <a:lnTo>
                    <a:pt x="3753" y="16013"/>
                  </a:lnTo>
                  <a:cubicBezTo>
                    <a:pt x="-1962" y="19823"/>
                    <a:pt x="-1010" y="29348"/>
                    <a:pt x="5658" y="32205"/>
                  </a:cubicBezTo>
                  <a:lnTo>
                    <a:pt x="18993" y="38873"/>
                  </a:lnTo>
                  <a:cubicBezTo>
                    <a:pt x="24708" y="40778"/>
                    <a:pt x="30423" y="37920"/>
                    <a:pt x="32328" y="32205"/>
                  </a:cubicBezTo>
                  <a:close/>
                </a:path>
              </a:pathLst>
            </a:custGeom>
            <a:solidFill>
              <a:srgbClr val="FFC000"/>
            </a:solidFill>
            <a:ln w="9525" cap="flat">
              <a:noFill/>
              <a:prstDash val="solid"/>
              <a:miter/>
            </a:ln>
          </p:spPr>
          <p:txBody>
            <a:bodyPr rtlCol="0" anchor="ctr"/>
            <a:lstStyle/>
            <a:p>
              <a:endParaRPr lang="de-DE"/>
            </a:p>
          </p:txBody>
        </p:sp>
        <p:sp>
          <p:nvSpPr>
            <p:cNvPr id="179" name="Freeform: Shape 178">
              <a:extLst>
                <a:ext uri="{FF2B5EF4-FFF2-40B4-BE49-F238E27FC236}">
                  <a16:creationId xmlns:a16="http://schemas.microsoft.com/office/drawing/2014/main" xmlns="" id="{AEE2E089-67F9-4A18-9A64-65E9071E10B6}"/>
                </a:ext>
              </a:extLst>
            </p:cNvPr>
            <p:cNvSpPr/>
            <p:nvPr/>
          </p:nvSpPr>
          <p:spPr>
            <a:xfrm>
              <a:off x="8087778" y="2520812"/>
              <a:ext cx="95250" cy="62106"/>
            </a:xfrm>
            <a:custGeom>
              <a:avLst/>
              <a:gdLst>
                <a:gd name="connsiteX0" fmla="*/ 16193 w 95250"/>
                <a:gd name="connsiteY0" fmla="*/ 1725 h 62106"/>
                <a:gd name="connsiteX1" fmla="*/ 3810 w 95250"/>
                <a:gd name="connsiteY1" fmla="*/ 2678 h 62106"/>
                <a:gd name="connsiteX2" fmla="*/ 0 w 95250"/>
                <a:gd name="connsiteY2" fmla="*/ 6488 h 62106"/>
                <a:gd name="connsiteX3" fmla="*/ 56198 w 95250"/>
                <a:gd name="connsiteY3" fmla="*/ 53160 h 62106"/>
                <a:gd name="connsiteX4" fmla="*/ 59055 w 95250"/>
                <a:gd name="connsiteY4" fmla="*/ 55065 h 62106"/>
                <a:gd name="connsiteX5" fmla="*/ 80010 w 95250"/>
                <a:gd name="connsiteY5" fmla="*/ 61733 h 62106"/>
                <a:gd name="connsiteX6" fmla="*/ 89535 w 95250"/>
                <a:gd name="connsiteY6" fmla="*/ 59828 h 62106"/>
                <a:gd name="connsiteX7" fmla="*/ 95250 w 95250"/>
                <a:gd name="connsiteY7" fmla="*/ 54113 h 62106"/>
                <a:gd name="connsiteX8" fmla="*/ 16193 w 95250"/>
                <a:gd name="connsiteY8" fmla="*/ 1725 h 62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250" h="62106">
                  <a:moveTo>
                    <a:pt x="16193" y="1725"/>
                  </a:moveTo>
                  <a:cubicBezTo>
                    <a:pt x="12382" y="-1132"/>
                    <a:pt x="7620" y="-180"/>
                    <a:pt x="3810" y="2678"/>
                  </a:cubicBezTo>
                  <a:lnTo>
                    <a:pt x="0" y="6488"/>
                  </a:lnTo>
                  <a:lnTo>
                    <a:pt x="56198" y="53160"/>
                  </a:lnTo>
                  <a:cubicBezTo>
                    <a:pt x="57150" y="54113"/>
                    <a:pt x="58102" y="54113"/>
                    <a:pt x="59055" y="55065"/>
                  </a:cubicBezTo>
                  <a:lnTo>
                    <a:pt x="80010" y="61733"/>
                  </a:lnTo>
                  <a:cubicBezTo>
                    <a:pt x="83820" y="62685"/>
                    <a:pt x="87630" y="61733"/>
                    <a:pt x="89535" y="59828"/>
                  </a:cubicBezTo>
                  <a:lnTo>
                    <a:pt x="95250" y="54113"/>
                  </a:lnTo>
                  <a:cubicBezTo>
                    <a:pt x="55245" y="42683"/>
                    <a:pt x="16193" y="1725"/>
                    <a:pt x="16193" y="1725"/>
                  </a:cubicBezTo>
                  <a:close/>
                </a:path>
              </a:pathLst>
            </a:custGeom>
            <a:solidFill>
              <a:srgbClr val="FFC000"/>
            </a:solidFill>
            <a:ln w="9525" cap="flat">
              <a:noFill/>
              <a:prstDash val="solid"/>
              <a:miter/>
            </a:ln>
          </p:spPr>
          <p:txBody>
            <a:bodyPr rtlCol="0" anchor="ctr"/>
            <a:lstStyle/>
            <a:p>
              <a:endParaRPr lang="de-DE"/>
            </a:p>
          </p:txBody>
        </p:sp>
        <p:sp>
          <p:nvSpPr>
            <p:cNvPr id="180" name="Freeform: Shape 179">
              <a:extLst>
                <a:ext uri="{FF2B5EF4-FFF2-40B4-BE49-F238E27FC236}">
                  <a16:creationId xmlns:a16="http://schemas.microsoft.com/office/drawing/2014/main" xmlns="" id="{050B3EED-3145-42D0-AB48-DFD2B238CD7F}"/>
                </a:ext>
              </a:extLst>
            </p:cNvPr>
            <p:cNvSpPr/>
            <p:nvPr/>
          </p:nvSpPr>
          <p:spPr>
            <a:xfrm>
              <a:off x="8230352" y="2306796"/>
              <a:ext cx="58671" cy="68354"/>
            </a:xfrm>
            <a:custGeom>
              <a:avLst/>
              <a:gdLst>
                <a:gd name="connsiteX0" fmla="*/ 9826 w 58671"/>
                <a:gd name="connsiteY0" fmla="*/ 68104 h 68354"/>
                <a:gd name="connsiteX1" fmla="*/ 57451 w 58671"/>
                <a:gd name="connsiteY1" fmla="*/ 1429 h 68354"/>
                <a:gd name="connsiteX2" fmla="*/ 47926 w 58671"/>
                <a:gd name="connsiteY2" fmla="*/ 1429 h 68354"/>
                <a:gd name="connsiteX3" fmla="*/ 301 w 58671"/>
                <a:gd name="connsiteY3" fmla="*/ 58579 h 68354"/>
                <a:gd name="connsiteX4" fmla="*/ 9826 w 58671"/>
                <a:gd name="connsiteY4" fmla="*/ 68104 h 68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71" h="68354">
                  <a:moveTo>
                    <a:pt x="9826" y="68104"/>
                  </a:moveTo>
                  <a:cubicBezTo>
                    <a:pt x="35543" y="50959"/>
                    <a:pt x="65071" y="30956"/>
                    <a:pt x="57451" y="1429"/>
                  </a:cubicBezTo>
                  <a:cubicBezTo>
                    <a:pt x="56498" y="-476"/>
                    <a:pt x="48878" y="-476"/>
                    <a:pt x="47926" y="1429"/>
                  </a:cubicBezTo>
                  <a:cubicBezTo>
                    <a:pt x="44116" y="18574"/>
                    <a:pt x="40306" y="32861"/>
                    <a:pt x="301" y="58579"/>
                  </a:cubicBezTo>
                  <a:cubicBezTo>
                    <a:pt x="-1604" y="60484"/>
                    <a:pt x="6016" y="70009"/>
                    <a:pt x="9826" y="68104"/>
                  </a:cubicBezTo>
                  <a:close/>
                </a:path>
              </a:pathLst>
            </a:custGeom>
            <a:solidFill>
              <a:srgbClr val="FFC000"/>
            </a:solidFill>
            <a:ln w="9525" cap="flat">
              <a:noFill/>
              <a:prstDash val="solid"/>
              <a:miter/>
            </a:ln>
          </p:spPr>
          <p:txBody>
            <a:bodyPr rtlCol="0" anchor="ctr"/>
            <a:lstStyle/>
            <a:p>
              <a:endParaRPr lang="de-DE"/>
            </a:p>
          </p:txBody>
        </p:sp>
      </p:grpSp>
      <p:grpSp>
        <p:nvGrpSpPr>
          <p:cNvPr id="105" name="Graphic 22" descr="City">
            <a:extLst>
              <a:ext uri="{FF2B5EF4-FFF2-40B4-BE49-F238E27FC236}">
                <a16:creationId xmlns:a16="http://schemas.microsoft.com/office/drawing/2014/main" xmlns="" id="{11763E42-42C3-4D44-862A-884B955E657F}"/>
              </a:ext>
            </a:extLst>
          </p:cNvPr>
          <p:cNvGrpSpPr/>
          <p:nvPr/>
        </p:nvGrpSpPr>
        <p:grpSpPr>
          <a:xfrm>
            <a:off x="1338408" y="4016814"/>
            <a:ext cx="803275" cy="803275"/>
            <a:chOff x="366676" y="3657600"/>
            <a:chExt cx="914400" cy="914400"/>
          </a:xfrm>
        </p:grpSpPr>
        <p:sp>
          <p:nvSpPr>
            <p:cNvPr id="106" name="Freeform: Shape 105">
              <a:extLst>
                <a:ext uri="{FF2B5EF4-FFF2-40B4-BE49-F238E27FC236}">
                  <a16:creationId xmlns:a16="http://schemas.microsoft.com/office/drawing/2014/main" xmlns="" id="{01FEC9BC-7B92-4047-B656-3B0A783568CD}"/>
                </a:ext>
              </a:extLst>
            </p:cNvPr>
            <p:cNvSpPr/>
            <p:nvPr/>
          </p:nvSpPr>
          <p:spPr>
            <a:xfrm>
              <a:off x="442876" y="4067175"/>
              <a:ext cx="228600" cy="342900"/>
            </a:xfrm>
            <a:custGeom>
              <a:avLst/>
              <a:gdLst>
                <a:gd name="connsiteX0" fmla="*/ 57150 w 228600"/>
                <a:gd name="connsiteY0" fmla="*/ 209550 h 342900"/>
                <a:gd name="connsiteX1" fmla="*/ 95250 w 228600"/>
                <a:gd name="connsiteY1" fmla="*/ 209550 h 342900"/>
                <a:gd name="connsiteX2" fmla="*/ 95250 w 228600"/>
                <a:gd name="connsiteY2" fmla="*/ 247650 h 342900"/>
                <a:gd name="connsiteX3" fmla="*/ 57150 w 228600"/>
                <a:gd name="connsiteY3" fmla="*/ 247650 h 342900"/>
                <a:gd name="connsiteX4" fmla="*/ 57150 w 228600"/>
                <a:gd name="connsiteY4" fmla="*/ 209550 h 342900"/>
                <a:gd name="connsiteX5" fmla="*/ 57150 w 228600"/>
                <a:gd name="connsiteY5" fmla="*/ 133350 h 342900"/>
                <a:gd name="connsiteX6" fmla="*/ 95250 w 228600"/>
                <a:gd name="connsiteY6" fmla="*/ 133350 h 342900"/>
                <a:gd name="connsiteX7" fmla="*/ 95250 w 228600"/>
                <a:gd name="connsiteY7" fmla="*/ 171450 h 342900"/>
                <a:gd name="connsiteX8" fmla="*/ 57150 w 228600"/>
                <a:gd name="connsiteY8" fmla="*/ 171450 h 342900"/>
                <a:gd name="connsiteX9" fmla="*/ 57150 w 228600"/>
                <a:gd name="connsiteY9" fmla="*/ 133350 h 342900"/>
                <a:gd name="connsiteX10" fmla="*/ 57150 w 228600"/>
                <a:gd name="connsiteY10" fmla="*/ 57150 h 342900"/>
                <a:gd name="connsiteX11" fmla="*/ 95250 w 228600"/>
                <a:gd name="connsiteY11" fmla="*/ 57150 h 342900"/>
                <a:gd name="connsiteX12" fmla="*/ 95250 w 228600"/>
                <a:gd name="connsiteY12" fmla="*/ 95250 h 342900"/>
                <a:gd name="connsiteX13" fmla="*/ 57150 w 228600"/>
                <a:gd name="connsiteY13" fmla="*/ 95250 h 342900"/>
                <a:gd name="connsiteX14" fmla="*/ 57150 w 228600"/>
                <a:gd name="connsiteY14" fmla="*/ 57150 h 342900"/>
                <a:gd name="connsiteX15" fmla="*/ 133350 w 228600"/>
                <a:gd name="connsiteY15" fmla="*/ 209550 h 342900"/>
                <a:gd name="connsiteX16" fmla="*/ 171450 w 228600"/>
                <a:gd name="connsiteY16" fmla="*/ 209550 h 342900"/>
                <a:gd name="connsiteX17" fmla="*/ 171450 w 228600"/>
                <a:gd name="connsiteY17" fmla="*/ 247650 h 342900"/>
                <a:gd name="connsiteX18" fmla="*/ 133350 w 228600"/>
                <a:gd name="connsiteY18" fmla="*/ 247650 h 342900"/>
                <a:gd name="connsiteX19" fmla="*/ 133350 w 228600"/>
                <a:gd name="connsiteY19" fmla="*/ 209550 h 342900"/>
                <a:gd name="connsiteX20" fmla="*/ 133350 w 228600"/>
                <a:gd name="connsiteY20" fmla="*/ 133350 h 342900"/>
                <a:gd name="connsiteX21" fmla="*/ 171450 w 228600"/>
                <a:gd name="connsiteY21" fmla="*/ 133350 h 342900"/>
                <a:gd name="connsiteX22" fmla="*/ 171450 w 228600"/>
                <a:gd name="connsiteY22" fmla="*/ 171450 h 342900"/>
                <a:gd name="connsiteX23" fmla="*/ 133350 w 228600"/>
                <a:gd name="connsiteY23" fmla="*/ 171450 h 342900"/>
                <a:gd name="connsiteX24" fmla="*/ 133350 w 228600"/>
                <a:gd name="connsiteY24" fmla="*/ 133350 h 342900"/>
                <a:gd name="connsiteX25" fmla="*/ 133350 w 228600"/>
                <a:gd name="connsiteY25" fmla="*/ 57150 h 342900"/>
                <a:gd name="connsiteX26" fmla="*/ 171450 w 228600"/>
                <a:gd name="connsiteY26" fmla="*/ 57150 h 342900"/>
                <a:gd name="connsiteX27" fmla="*/ 171450 w 228600"/>
                <a:gd name="connsiteY27" fmla="*/ 95250 h 342900"/>
                <a:gd name="connsiteX28" fmla="*/ 133350 w 228600"/>
                <a:gd name="connsiteY28" fmla="*/ 95250 h 342900"/>
                <a:gd name="connsiteX29" fmla="*/ 133350 w 228600"/>
                <a:gd name="connsiteY29" fmla="*/ 57150 h 342900"/>
                <a:gd name="connsiteX30" fmla="*/ 0 w 228600"/>
                <a:gd name="connsiteY30" fmla="*/ 342900 h 342900"/>
                <a:gd name="connsiteX31" fmla="*/ 95250 w 228600"/>
                <a:gd name="connsiteY31" fmla="*/ 342900 h 342900"/>
                <a:gd name="connsiteX32" fmla="*/ 95250 w 228600"/>
                <a:gd name="connsiteY32" fmla="*/ 285750 h 342900"/>
                <a:gd name="connsiteX33" fmla="*/ 133350 w 228600"/>
                <a:gd name="connsiteY33" fmla="*/ 285750 h 342900"/>
                <a:gd name="connsiteX34" fmla="*/ 133350 w 228600"/>
                <a:gd name="connsiteY34" fmla="*/ 342900 h 342900"/>
                <a:gd name="connsiteX35" fmla="*/ 228600 w 228600"/>
                <a:gd name="connsiteY35" fmla="*/ 342900 h 342900"/>
                <a:gd name="connsiteX36" fmla="*/ 228600 w 228600"/>
                <a:gd name="connsiteY36" fmla="*/ 0 h 342900"/>
                <a:gd name="connsiteX37" fmla="*/ 0 w 228600"/>
                <a:gd name="connsiteY37" fmla="*/ 0 h 342900"/>
                <a:gd name="connsiteX38" fmla="*/ 0 w 228600"/>
                <a:gd name="connsiteY38" fmla="*/ 342900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8600" h="342900">
                  <a:moveTo>
                    <a:pt x="57150" y="209550"/>
                  </a:moveTo>
                  <a:lnTo>
                    <a:pt x="95250" y="209550"/>
                  </a:lnTo>
                  <a:lnTo>
                    <a:pt x="95250" y="247650"/>
                  </a:lnTo>
                  <a:lnTo>
                    <a:pt x="57150" y="247650"/>
                  </a:lnTo>
                  <a:lnTo>
                    <a:pt x="57150" y="209550"/>
                  </a:lnTo>
                  <a:close/>
                  <a:moveTo>
                    <a:pt x="57150" y="133350"/>
                  </a:moveTo>
                  <a:lnTo>
                    <a:pt x="95250" y="133350"/>
                  </a:lnTo>
                  <a:lnTo>
                    <a:pt x="95250" y="171450"/>
                  </a:lnTo>
                  <a:lnTo>
                    <a:pt x="57150" y="171450"/>
                  </a:lnTo>
                  <a:lnTo>
                    <a:pt x="57150" y="133350"/>
                  </a:lnTo>
                  <a:close/>
                  <a:moveTo>
                    <a:pt x="57150" y="57150"/>
                  </a:moveTo>
                  <a:lnTo>
                    <a:pt x="95250" y="57150"/>
                  </a:lnTo>
                  <a:lnTo>
                    <a:pt x="95250" y="95250"/>
                  </a:lnTo>
                  <a:lnTo>
                    <a:pt x="57150" y="95250"/>
                  </a:lnTo>
                  <a:lnTo>
                    <a:pt x="57150" y="57150"/>
                  </a:lnTo>
                  <a:close/>
                  <a:moveTo>
                    <a:pt x="133350" y="209550"/>
                  </a:moveTo>
                  <a:lnTo>
                    <a:pt x="171450" y="209550"/>
                  </a:lnTo>
                  <a:lnTo>
                    <a:pt x="171450" y="247650"/>
                  </a:lnTo>
                  <a:lnTo>
                    <a:pt x="133350" y="247650"/>
                  </a:lnTo>
                  <a:lnTo>
                    <a:pt x="133350" y="209550"/>
                  </a:lnTo>
                  <a:close/>
                  <a:moveTo>
                    <a:pt x="133350" y="133350"/>
                  </a:moveTo>
                  <a:lnTo>
                    <a:pt x="171450" y="133350"/>
                  </a:lnTo>
                  <a:lnTo>
                    <a:pt x="171450" y="171450"/>
                  </a:lnTo>
                  <a:lnTo>
                    <a:pt x="133350" y="171450"/>
                  </a:lnTo>
                  <a:lnTo>
                    <a:pt x="133350" y="133350"/>
                  </a:lnTo>
                  <a:close/>
                  <a:moveTo>
                    <a:pt x="133350" y="57150"/>
                  </a:moveTo>
                  <a:lnTo>
                    <a:pt x="171450" y="57150"/>
                  </a:lnTo>
                  <a:lnTo>
                    <a:pt x="171450" y="95250"/>
                  </a:lnTo>
                  <a:lnTo>
                    <a:pt x="133350" y="95250"/>
                  </a:lnTo>
                  <a:lnTo>
                    <a:pt x="133350" y="57150"/>
                  </a:lnTo>
                  <a:close/>
                  <a:moveTo>
                    <a:pt x="0" y="342900"/>
                  </a:moveTo>
                  <a:lnTo>
                    <a:pt x="95250" y="342900"/>
                  </a:lnTo>
                  <a:lnTo>
                    <a:pt x="95250" y="285750"/>
                  </a:lnTo>
                  <a:lnTo>
                    <a:pt x="133350" y="285750"/>
                  </a:lnTo>
                  <a:lnTo>
                    <a:pt x="133350" y="342900"/>
                  </a:lnTo>
                  <a:lnTo>
                    <a:pt x="228600" y="342900"/>
                  </a:lnTo>
                  <a:lnTo>
                    <a:pt x="228600" y="0"/>
                  </a:lnTo>
                  <a:lnTo>
                    <a:pt x="0" y="0"/>
                  </a:lnTo>
                  <a:lnTo>
                    <a:pt x="0" y="342900"/>
                  </a:lnTo>
                  <a:close/>
                </a:path>
              </a:pathLst>
            </a:custGeom>
            <a:solidFill>
              <a:srgbClr val="FFC000"/>
            </a:solidFill>
            <a:ln w="9525" cap="flat">
              <a:noFill/>
              <a:prstDash val="solid"/>
              <a:miter/>
            </a:ln>
          </p:spPr>
          <p:txBody>
            <a:bodyPr rtlCol="0" anchor="ctr"/>
            <a:lstStyle/>
            <a:p>
              <a:endParaRPr lang="de-DE"/>
            </a:p>
          </p:txBody>
        </p:sp>
        <p:sp>
          <p:nvSpPr>
            <p:cNvPr id="107" name="Freeform: Shape 106">
              <a:extLst>
                <a:ext uri="{FF2B5EF4-FFF2-40B4-BE49-F238E27FC236}">
                  <a16:creationId xmlns:a16="http://schemas.microsoft.com/office/drawing/2014/main" xmlns="" id="{6EEEE03A-3B15-422B-9883-C751C91DA9BC}"/>
                </a:ext>
              </a:extLst>
            </p:cNvPr>
            <p:cNvSpPr/>
            <p:nvPr/>
          </p:nvSpPr>
          <p:spPr>
            <a:xfrm>
              <a:off x="709576" y="4143375"/>
              <a:ext cx="228600" cy="266700"/>
            </a:xfrm>
            <a:custGeom>
              <a:avLst/>
              <a:gdLst>
                <a:gd name="connsiteX0" fmla="*/ 57150 w 228600"/>
                <a:gd name="connsiteY0" fmla="*/ 133350 h 266700"/>
                <a:gd name="connsiteX1" fmla="*/ 95250 w 228600"/>
                <a:gd name="connsiteY1" fmla="*/ 133350 h 266700"/>
                <a:gd name="connsiteX2" fmla="*/ 95250 w 228600"/>
                <a:gd name="connsiteY2" fmla="*/ 171450 h 266700"/>
                <a:gd name="connsiteX3" fmla="*/ 57150 w 228600"/>
                <a:gd name="connsiteY3" fmla="*/ 171450 h 266700"/>
                <a:gd name="connsiteX4" fmla="*/ 57150 w 228600"/>
                <a:gd name="connsiteY4" fmla="*/ 133350 h 266700"/>
                <a:gd name="connsiteX5" fmla="*/ 57150 w 228600"/>
                <a:gd name="connsiteY5" fmla="*/ 57150 h 266700"/>
                <a:gd name="connsiteX6" fmla="*/ 95250 w 228600"/>
                <a:gd name="connsiteY6" fmla="*/ 57150 h 266700"/>
                <a:gd name="connsiteX7" fmla="*/ 95250 w 228600"/>
                <a:gd name="connsiteY7" fmla="*/ 95250 h 266700"/>
                <a:gd name="connsiteX8" fmla="*/ 57150 w 228600"/>
                <a:gd name="connsiteY8" fmla="*/ 95250 h 266700"/>
                <a:gd name="connsiteX9" fmla="*/ 57150 w 228600"/>
                <a:gd name="connsiteY9" fmla="*/ 57150 h 266700"/>
                <a:gd name="connsiteX10" fmla="*/ 133350 w 228600"/>
                <a:gd name="connsiteY10" fmla="*/ 133350 h 266700"/>
                <a:gd name="connsiteX11" fmla="*/ 171450 w 228600"/>
                <a:gd name="connsiteY11" fmla="*/ 133350 h 266700"/>
                <a:gd name="connsiteX12" fmla="*/ 171450 w 228600"/>
                <a:gd name="connsiteY12" fmla="*/ 171450 h 266700"/>
                <a:gd name="connsiteX13" fmla="*/ 133350 w 228600"/>
                <a:gd name="connsiteY13" fmla="*/ 171450 h 266700"/>
                <a:gd name="connsiteX14" fmla="*/ 133350 w 228600"/>
                <a:gd name="connsiteY14" fmla="*/ 133350 h 266700"/>
                <a:gd name="connsiteX15" fmla="*/ 133350 w 228600"/>
                <a:gd name="connsiteY15" fmla="*/ 57150 h 266700"/>
                <a:gd name="connsiteX16" fmla="*/ 171450 w 228600"/>
                <a:gd name="connsiteY16" fmla="*/ 57150 h 266700"/>
                <a:gd name="connsiteX17" fmla="*/ 171450 w 228600"/>
                <a:gd name="connsiteY17" fmla="*/ 95250 h 266700"/>
                <a:gd name="connsiteX18" fmla="*/ 133350 w 228600"/>
                <a:gd name="connsiteY18" fmla="*/ 95250 h 266700"/>
                <a:gd name="connsiteX19" fmla="*/ 133350 w 228600"/>
                <a:gd name="connsiteY19" fmla="*/ 57150 h 266700"/>
                <a:gd name="connsiteX20" fmla="*/ 0 w 228600"/>
                <a:gd name="connsiteY20" fmla="*/ 266700 h 266700"/>
                <a:gd name="connsiteX21" fmla="*/ 95250 w 228600"/>
                <a:gd name="connsiteY21" fmla="*/ 266700 h 266700"/>
                <a:gd name="connsiteX22" fmla="*/ 95250 w 228600"/>
                <a:gd name="connsiteY22" fmla="*/ 209550 h 266700"/>
                <a:gd name="connsiteX23" fmla="*/ 133350 w 228600"/>
                <a:gd name="connsiteY23" fmla="*/ 209550 h 266700"/>
                <a:gd name="connsiteX24" fmla="*/ 133350 w 228600"/>
                <a:gd name="connsiteY24" fmla="*/ 266700 h 266700"/>
                <a:gd name="connsiteX25" fmla="*/ 228600 w 228600"/>
                <a:gd name="connsiteY25" fmla="*/ 266700 h 266700"/>
                <a:gd name="connsiteX26" fmla="*/ 228600 w 228600"/>
                <a:gd name="connsiteY26" fmla="*/ 0 h 266700"/>
                <a:gd name="connsiteX27" fmla="*/ 0 w 228600"/>
                <a:gd name="connsiteY27" fmla="*/ 0 h 266700"/>
                <a:gd name="connsiteX28" fmla="*/ 0 w 228600"/>
                <a:gd name="connsiteY28" fmla="*/ 26670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8600" h="266700">
                  <a:moveTo>
                    <a:pt x="57150" y="133350"/>
                  </a:moveTo>
                  <a:lnTo>
                    <a:pt x="95250" y="133350"/>
                  </a:lnTo>
                  <a:lnTo>
                    <a:pt x="95250" y="171450"/>
                  </a:lnTo>
                  <a:lnTo>
                    <a:pt x="57150" y="171450"/>
                  </a:lnTo>
                  <a:lnTo>
                    <a:pt x="57150" y="133350"/>
                  </a:lnTo>
                  <a:close/>
                  <a:moveTo>
                    <a:pt x="57150" y="57150"/>
                  </a:moveTo>
                  <a:lnTo>
                    <a:pt x="95250" y="57150"/>
                  </a:lnTo>
                  <a:lnTo>
                    <a:pt x="95250" y="95250"/>
                  </a:lnTo>
                  <a:lnTo>
                    <a:pt x="57150" y="95250"/>
                  </a:lnTo>
                  <a:lnTo>
                    <a:pt x="57150" y="57150"/>
                  </a:lnTo>
                  <a:close/>
                  <a:moveTo>
                    <a:pt x="133350" y="133350"/>
                  </a:moveTo>
                  <a:lnTo>
                    <a:pt x="171450" y="133350"/>
                  </a:lnTo>
                  <a:lnTo>
                    <a:pt x="171450" y="171450"/>
                  </a:lnTo>
                  <a:lnTo>
                    <a:pt x="133350" y="171450"/>
                  </a:lnTo>
                  <a:lnTo>
                    <a:pt x="133350" y="133350"/>
                  </a:lnTo>
                  <a:close/>
                  <a:moveTo>
                    <a:pt x="133350" y="57150"/>
                  </a:moveTo>
                  <a:lnTo>
                    <a:pt x="171450" y="57150"/>
                  </a:lnTo>
                  <a:lnTo>
                    <a:pt x="171450" y="95250"/>
                  </a:lnTo>
                  <a:lnTo>
                    <a:pt x="133350" y="95250"/>
                  </a:lnTo>
                  <a:lnTo>
                    <a:pt x="133350" y="57150"/>
                  </a:lnTo>
                  <a:close/>
                  <a:moveTo>
                    <a:pt x="0" y="266700"/>
                  </a:moveTo>
                  <a:lnTo>
                    <a:pt x="95250" y="266700"/>
                  </a:lnTo>
                  <a:lnTo>
                    <a:pt x="95250" y="209550"/>
                  </a:lnTo>
                  <a:lnTo>
                    <a:pt x="133350" y="209550"/>
                  </a:lnTo>
                  <a:lnTo>
                    <a:pt x="133350" y="266700"/>
                  </a:lnTo>
                  <a:lnTo>
                    <a:pt x="228600" y="266700"/>
                  </a:lnTo>
                  <a:lnTo>
                    <a:pt x="228600" y="0"/>
                  </a:lnTo>
                  <a:lnTo>
                    <a:pt x="0" y="0"/>
                  </a:lnTo>
                  <a:lnTo>
                    <a:pt x="0" y="266700"/>
                  </a:lnTo>
                  <a:close/>
                </a:path>
              </a:pathLst>
            </a:custGeom>
            <a:solidFill>
              <a:srgbClr val="FFC000"/>
            </a:solidFill>
            <a:ln w="9525" cap="flat">
              <a:noFill/>
              <a:prstDash val="solid"/>
              <a:miter/>
            </a:ln>
          </p:spPr>
          <p:txBody>
            <a:bodyPr rtlCol="0" anchor="ctr"/>
            <a:lstStyle/>
            <a:p>
              <a:endParaRPr lang="de-DE"/>
            </a:p>
          </p:txBody>
        </p:sp>
        <p:sp>
          <p:nvSpPr>
            <p:cNvPr id="108" name="Freeform: Shape 107">
              <a:extLst>
                <a:ext uri="{FF2B5EF4-FFF2-40B4-BE49-F238E27FC236}">
                  <a16:creationId xmlns:a16="http://schemas.microsoft.com/office/drawing/2014/main" xmlns="" id="{06D7F7E9-A7D5-4135-AB27-4CCBB0C49944}"/>
                </a:ext>
              </a:extLst>
            </p:cNvPr>
            <p:cNvSpPr/>
            <p:nvPr/>
          </p:nvSpPr>
          <p:spPr>
            <a:xfrm>
              <a:off x="976276" y="3838575"/>
              <a:ext cx="228600" cy="571500"/>
            </a:xfrm>
            <a:custGeom>
              <a:avLst/>
              <a:gdLst>
                <a:gd name="connsiteX0" fmla="*/ 171450 w 228600"/>
                <a:gd name="connsiteY0" fmla="*/ 104775 h 571500"/>
                <a:gd name="connsiteX1" fmla="*/ 133350 w 228600"/>
                <a:gd name="connsiteY1" fmla="*/ 104775 h 571500"/>
                <a:gd name="connsiteX2" fmla="*/ 133350 w 228600"/>
                <a:gd name="connsiteY2" fmla="*/ 66675 h 571500"/>
                <a:gd name="connsiteX3" fmla="*/ 171450 w 228600"/>
                <a:gd name="connsiteY3" fmla="*/ 66675 h 571500"/>
                <a:gd name="connsiteX4" fmla="*/ 171450 w 228600"/>
                <a:gd name="connsiteY4" fmla="*/ 104775 h 571500"/>
                <a:gd name="connsiteX5" fmla="*/ 171450 w 228600"/>
                <a:gd name="connsiteY5" fmla="*/ 171450 h 571500"/>
                <a:gd name="connsiteX6" fmla="*/ 133350 w 228600"/>
                <a:gd name="connsiteY6" fmla="*/ 171450 h 571500"/>
                <a:gd name="connsiteX7" fmla="*/ 133350 w 228600"/>
                <a:gd name="connsiteY7" fmla="*/ 133350 h 571500"/>
                <a:gd name="connsiteX8" fmla="*/ 171450 w 228600"/>
                <a:gd name="connsiteY8" fmla="*/ 133350 h 571500"/>
                <a:gd name="connsiteX9" fmla="*/ 171450 w 228600"/>
                <a:gd name="connsiteY9" fmla="*/ 171450 h 571500"/>
                <a:gd name="connsiteX10" fmla="*/ 171450 w 228600"/>
                <a:gd name="connsiteY10" fmla="*/ 247650 h 571500"/>
                <a:gd name="connsiteX11" fmla="*/ 133350 w 228600"/>
                <a:gd name="connsiteY11" fmla="*/ 247650 h 571500"/>
                <a:gd name="connsiteX12" fmla="*/ 133350 w 228600"/>
                <a:gd name="connsiteY12" fmla="*/ 209550 h 571500"/>
                <a:gd name="connsiteX13" fmla="*/ 171450 w 228600"/>
                <a:gd name="connsiteY13" fmla="*/ 209550 h 571500"/>
                <a:gd name="connsiteX14" fmla="*/ 171450 w 228600"/>
                <a:gd name="connsiteY14" fmla="*/ 247650 h 571500"/>
                <a:gd name="connsiteX15" fmla="*/ 171450 w 228600"/>
                <a:gd name="connsiteY15" fmla="*/ 323850 h 571500"/>
                <a:gd name="connsiteX16" fmla="*/ 133350 w 228600"/>
                <a:gd name="connsiteY16" fmla="*/ 323850 h 571500"/>
                <a:gd name="connsiteX17" fmla="*/ 133350 w 228600"/>
                <a:gd name="connsiteY17" fmla="*/ 285750 h 571500"/>
                <a:gd name="connsiteX18" fmla="*/ 171450 w 228600"/>
                <a:gd name="connsiteY18" fmla="*/ 285750 h 571500"/>
                <a:gd name="connsiteX19" fmla="*/ 171450 w 228600"/>
                <a:gd name="connsiteY19" fmla="*/ 323850 h 571500"/>
                <a:gd name="connsiteX20" fmla="*/ 171450 w 228600"/>
                <a:gd name="connsiteY20" fmla="*/ 400050 h 571500"/>
                <a:gd name="connsiteX21" fmla="*/ 133350 w 228600"/>
                <a:gd name="connsiteY21" fmla="*/ 400050 h 571500"/>
                <a:gd name="connsiteX22" fmla="*/ 133350 w 228600"/>
                <a:gd name="connsiteY22" fmla="*/ 361950 h 571500"/>
                <a:gd name="connsiteX23" fmla="*/ 171450 w 228600"/>
                <a:gd name="connsiteY23" fmla="*/ 361950 h 571500"/>
                <a:gd name="connsiteX24" fmla="*/ 171450 w 228600"/>
                <a:gd name="connsiteY24" fmla="*/ 400050 h 571500"/>
                <a:gd name="connsiteX25" fmla="*/ 171450 w 228600"/>
                <a:gd name="connsiteY25" fmla="*/ 476250 h 571500"/>
                <a:gd name="connsiteX26" fmla="*/ 133350 w 228600"/>
                <a:gd name="connsiteY26" fmla="*/ 476250 h 571500"/>
                <a:gd name="connsiteX27" fmla="*/ 133350 w 228600"/>
                <a:gd name="connsiteY27" fmla="*/ 438150 h 571500"/>
                <a:gd name="connsiteX28" fmla="*/ 171450 w 228600"/>
                <a:gd name="connsiteY28" fmla="*/ 438150 h 571500"/>
                <a:gd name="connsiteX29" fmla="*/ 171450 w 228600"/>
                <a:gd name="connsiteY29" fmla="*/ 476250 h 571500"/>
                <a:gd name="connsiteX30" fmla="*/ 95250 w 228600"/>
                <a:gd name="connsiteY30" fmla="*/ 104775 h 571500"/>
                <a:gd name="connsiteX31" fmla="*/ 57150 w 228600"/>
                <a:gd name="connsiteY31" fmla="*/ 104775 h 571500"/>
                <a:gd name="connsiteX32" fmla="*/ 57150 w 228600"/>
                <a:gd name="connsiteY32" fmla="*/ 66675 h 571500"/>
                <a:gd name="connsiteX33" fmla="*/ 95250 w 228600"/>
                <a:gd name="connsiteY33" fmla="*/ 66675 h 571500"/>
                <a:gd name="connsiteX34" fmla="*/ 95250 w 228600"/>
                <a:gd name="connsiteY34" fmla="*/ 104775 h 571500"/>
                <a:gd name="connsiteX35" fmla="*/ 95250 w 228600"/>
                <a:gd name="connsiteY35" fmla="*/ 171450 h 571500"/>
                <a:gd name="connsiteX36" fmla="*/ 57150 w 228600"/>
                <a:gd name="connsiteY36" fmla="*/ 171450 h 571500"/>
                <a:gd name="connsiteX37" fmla="*/ 57150 w 228600"/>
                <a:gd name="connsiteY37" fmla="*/ 133350 h 571500"/>
                <a:gd name="connsiteX38" fmla="*/ 95250 w 228600"/>
                <a:gd name="connsiteY38" fmla="*/ 133350 h 571500"/>
                <a:gd name="connsiteX39" fmla="*/ 95250 w 228600"/>
                <a:gd name="connsiteY39" fmla="*/ 171450 h 571500"/>
                <a:gd name="connsiteX40" fmla="*/ 95250 w 228600"/>
                <a:gd name="connsiteY40" fmla="*/ 247650 h 571500"/>
                <a:gd name="connsiteX41" fmla="*/ 57150 w 228600"/>
                <a:gd name="connsiteY41" fmla="*/ 247650 h 571500"/>
                <a:gd name="connsiteX42" fmla="*/ 57150 w 228600"/>
                <a:gd name="connsiteY42" fmla="*/ 209550 h 571500"/>
                <a:gd name="connsiteX43" fmla="*/ 95250 w 228600"/>
                <a:gd name="connsiteY43" fmla="*/ 209550 h 571500"/>
                <a:gd name="connsiteX44" fmla="*/ 95250 w 228600"/>
                <a:gd name="connsiteY44" fmla="*/ 247650 h 571500"/>
                <a:gd name="connsiteX45" fmla="*/ 95250 w 228600"/>
                <a:gd name="connsiteY45" fmla="*/ 323850 h 571500"/>
                <a:gd name="connsiteX46" fmla="*/ 57150 w 228600"/>
                <a:gd name="connsiteY46" fmla="*/ 323850 h 571500"/>
                <a:gd name="connsiteX47" fmla="*/ 57150 w 228600"/>
                <a:gd name="connsiteY47" fmla="*/ 285750 h 571500"/>
                <a:gd name="connsiteX48" fmla="*/ 95250 w 228600"/>
                <a:gd name="connsiteY48" fmla="*/ 285750 h 571500"/>
                <a:gd name="connsiteX49" fmla="*/ 95250 w 228600"/>
                <a:gd name="connsiteY49" fmla="*/ 323850 h 571500"/>
                <a:gd name="connsiteX50" fmla="*/ 95250 w 228600"/>
                <a:gd name="connsiteY50" fmla="*/ 400050 h 571500"/>
                <a:gd name="connsiteX51" fmla="*/ 57150 w 228600"/>
                <a:gd name="connsiteY51" fmla="*/ 400050 h 571500"/>
                <a:gd name="connsiteX52" fmla="*/ 57150 w 228600"/>
                <a:gd name="connsiteY52" fmla="*/ 361950 h 571500"/>
                <a:gd name="connsiteX53" fmla="*/ 95250 w 228600"/>
                <a:gd name="connsiteY53" fmla="*/ 361950 h 571500"/>
                <a:gd name="connsiteX54" fmla="*/ 95250 w 228600"/>
                <a:gd name="connsiteY54" fmla="*/ 400050 h 571500"/>
                <a:gd name="connsiteX55" fmla="*/ 95250 w 228600"/>
                <a:gd name="connsiteY55" fmla="*/ 476250 h 571500"/>
                <a:gd name="connsiteX56" fmla="*/ 57150 w 228600"/>
                <a:gd name="connsiteY56" fmla="*/ 476250 h 571500"/>
                <a:gd name="connsiteX57" fmla="*/ 57150 w 228600"/>
                <a:gd name="connsiteY57" fmla="*/ 438150 h 571500"/>
                <a:gd name="connsiteX58" fmla="*/ 95250 w 228600"/>
                <a:gd name="connsiteY58" fmla="*/ 438150 h 571500"/>
                <a:gd name="connsiteX59" fmla="*/ 95250 w 228600"/>
                <a:gd name="connsiteY59" fmla="*/ 476250 h 571500"/>
                <a:gd name="connsiteX60" fmla="*/ 0 w 228600"/>
                <a:gd name="connsiteY60" fmla="*/ 0 h 571500"/>
                <a:gd name="connsiteX61" fmla="*/ 0 w 228600"/>
                <a:gd name="connsiteY61" fmla="*/ 571500 h 571500"/>
                <a:gd name="connsiteX62" fmla="*/ 95250 w 228600"/>
                <a:gd name="connsiteY62" fmla="*/ 571500 h 571500"/>
                <a:gd name="connsiteX63" fmla="*/ 95250 w 228600"/>
                <a:gd name="connsiteY63" fmla="*/ 514350 h 571500"/>
                <a:gd name="connsiteX64" fmla="*/ 133350 w 228600"/>
                <a:gd name="connsiteY64" fmla="*/ 514350 h 571500"/>
                <a:gd name="connsiteX65" fmla="*/ 133350 w 228600"/>
                <a:gd name="connsiteY65" fmla="*/ 571500 h 571500"/>
                <a:gd name="connsiteX66" fmla="*/ 228600 w 228600"/>
                <a:gd name="connsiteY66" fmla="*/ 571500 h 571500"/>
                <a:gd name="connsiteX67" fmla="*/ 228600 w 228600"/>
                <a:gd name="connsiteY67" fmla="*/ 28575 h 571500"/>
                <a:gd name="connsiteX68" fmla="*/ 0 w 228600"/>
                <a:gd name="connsiteY68" fmla="*/ 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28600" h="571500">
                  <a:moveTo>
                    <a:pt x="171450" y="104775"/>
                  </a:moveTo>
                  <a:lnTo>
                    <a:pt x="133350" y="104775"/>
                  </a:lnTo>
                  <a:lnTo>
                    <a:pt x="133350" y="66675"/>
                  </a:lnTo>
                  <a:lnTo>
                    <a:pt x="171450" y="66675"/>
                  </a:lnTo>
                  <a:lnTo>
                    <a:pt x="171450" y="104775"/>
                  </a:lnTo>
                  <a:close/>
                  <a:moveTo>
                    <a:pt x="171450" y="171450"/>
                  </a:moveTo>
                  <a:lnTo>
                    <a:pt x="133350" y="171450"/>
                  </a:lnTo>
                  <a:lnTo>
                    <a:pt x="133350" y="133350"/>
                  </a:lnTo>
                  <a:lnTo>
                    <a:pt x="171450" y="133350"/>
                  </a:lnTo>
                  <a:lnTo>
                    <a:pt x="171450" y="171450"/>
                  </a:lnTo>
                  <a:close/>
                  <a:moveTo>
                    <a:pt x="171450" y="247650"/>
                  </a:moveTo>
                  <a:lnTo>
                    <a:pt x="133350" y="247650"/>
                  </a:lnTo>
                  <a:lnTo>
                    <a:pt x="133350" y="209550"/>
                  </a:lnTo>
                  <a:lnTo>
                    <a:pt x="171450" y="209550"/>
                  </a:lnTo>
                  <a:lnTo>
                    <a:pt x="171450" y="247650"/>
                  </a:lnTo>
                  <a:close/>
                  <a:moveTo>
                    <a:pt x="171450" y="323850"/>
                  </a:moveTo>
                  <a:lnTo>
                    <a:pt x="133350" y="323850"/>
                  </a:lnTo>
                  <a:lnTo>
                    <a:pt x="133350" y="285750"/>
                  </a:lnTo>
                  <a:lnTo>
                    <a:pt x="171450" y="285750"/>
                  </a:lnTo>
                  <a:lnTo>
                    <a:pt x="171450" y="323850"/>
                  </a:lnTo>
                  <a:close/>
                  <a:moveTo>
                    <a:pt x="171450" y="400050"/>
                  </a:moveTo>
                  <a:lnTo>
                    <a:pt x="133350" y="400050"/>
                  </a:lnTo>
                  <a:lnTo>
                    <a:pt x="133350" y="361950"/>
                  </a:lnTo>
                  <a:lnTo>
                    <a:pt x="171450" y="361950"/>
                  </a:lnTo>
                  <a:lnTo>
                    <a:pt x="171450" y="400050"/>
                  </a:lnTo>
                  <a:close/>
                  <a:moveTo>
                    <a:pt x="171450" y="476250"/>
                  </a:moveTo>
                  <a:lnTo>
                    <a:pt x="133350" y="476250"/>
                  </a:lnTo>
                  <a:lnTo>
                    <a:pt x="133350" y="438150"/>
                  </a:lnTo>
                  <a:lnTo>
                    <a:pt x="171450" y="438150"/>
                  </a:lnTo>
                  <a:lnTo>
                    <a:pt x="171450" y="476250"/>
                  </a:lnTo>
                  <a:close/>
                  <a:moveTo>
                    <a:pt x="95250" y="104775"/>
                  </a:moveTo>
                  <a:lnTo>
                    <a:pt x="57150" y="104775"/>
                  </a:lnTo>
                  <a:lnTo>
                    <a:pt x="57150" y="66675"/>
                  </a:lnTo>
                  <a:lnTo>
                    <a:pt x="95250" y="66675"/>
                  </a:lnTo>
                  <a:lnTo>
                    <a:pt x="95250" y="104775"/>
                  </a:lnTo>
                  <a:close/>
                  <a:moveTo>
                    <a:pt x="95250" y="171450"/>
                  </a:moveTo>
                  <a:lnTo>
                    <a:pt x="57150" y="171450"/>
                  </a:lnTo>
                  <a:lnTo>
                    <a:pt x="57150" y="133350"/>
                  </a:lnTo>
                  <a:lnTo>
                    <a:pt x="95250" y="133350"/>
                  </a:lnTo>
                  <a:lnTo>
                    <a:pt x="95250" y="171450"/>
                  </a:lnTo>
                  <a:close/>
                  <a:moveTo>
                    <a:pt x="95250" y="247650"/>
                  </a:moveTo>
                  <a:lnTo>
                    <a:pt x="57150" y="247650"/>
                  </a:lnTo>
                  <a:lnTo>
                    <a:pt x="57150" y="209550"/>
                  </a:lnTo>
                  <a:lnTo>
                    <a:pt x="95250" y="209550"/>
                  </a:lnTo>
                  <a:lnTo>
                    <a:pt x="95250" y="247650"/>
                  </a:lnTo>
                  <a:close/>
                  <a:moveTo>
                    <a:pt x="95250" y="323850"/>
                  </a:moveTo>
                  <a:lnTo>
                    <a:pt x="57150" y="323850"/>
                  </a:lnTo>
                  <a:lnTo>
                    <a:pt x="57150" y="285750"/>
                  </a:lnTo>
                  <a:lnTo>
                    <a:pt x="95250" y="285750"/>
                  </a:lnTo>
                  <a:lnTo>
                    <a:pt x="95250" y="323850"/>
                  </a:lnTo>
                  <a:close/>
                  <a:moveTo>
                    <a:pt x="95250" y="400050"/>
                  </a:moveTo>
                  <a:lnTo>
                    <a:pt x="57150" y="400050"/>
                  </a:lnTo>
                  <a:lnTo>
                    <a:pt x="57150" y="361950"/>
                  </a:lnTo>
                  <a:lnTo>
                    <a:pt x="95250" y="361950"/>
                  </a:lnTo>
                  <a:lnTo>
                    <a:pt x="95250" y="400050"/>
                  </a:lnTo>
                  <a:close/>
                  <a:moveTo>
                    <a:pt x="95250" y="476250"/>
                  </a:moveTo>
                  <a:lnTo>
                    <a:pt x="57150" y="476250"/>
                  </a:lnTo>
                  <a:lnTo>
                    <a:pt x="57150" y="438150"/>
                  </a:lnTo>
                  <a:lnTo>
                    <a:pt x="95250" y="438150"/>
                  </a:lnTo>
                  <a:lnTo>
                    <a:pt x="95250" y="476250"/>
                  </a:lnTo>
                  <a:close/>
                  <a:moveTo>
                    <a:pt x="0" y="0"/>
                  </a:moveTo>
                  <a:lnTo>
                    <a:pt x="0" y="571500"/>
                  </a:lnTo>
                  <a:lnTo>
                    <a:pt x="95250" y="571500"/>
                  </a:lnTo>
                  <a:lnTo>
                    <a:pt x="95250" y="514350"/>
                  </a:lnTo>
                  <a:lnTo>
                    <a:pt x="133350" y="514350"/>
                  </a:lnTo>
                  <a:lnTo>
                    <a:pt x="133350" y="571500"/>
                  </a:lnTo>
                  <a:lnTo>
                    <a:pt x="228600" y="571500"/>
                  </a:lnTo>
                  <a:lnTo>
                    <a:pt x="228600" y="28575"/>
                  </a:lnTo>
                  <a:lnTo>
                    <a:pt x="0" y="0"/>
                  </a:lnTo>
                  <a:close/>
                </a:path>
              </a:pathLst>
            </a:custGeom>
            <a:solidFill>
              <a:srgbClr val="FFC000"/>
            </a:solidFill>
            <a:ln w="9525" cap="flat">
              <a:noFill/>
              <a:prstDash val="solid"/>
              <a:miter/>
            </a:ln>
          </p:spPr>
          <p:txBody>
            <a:bodyPr rtlCol="0" anchor="ctr"/>
            <a:lstStyle/>
            <a:p>
              <a:endParaRPr lang="de-DE"/>
            </a:p>
          </p:txBody>
        </p:sp>
        <p:sp>
          <p:nvSpPr>
            <p:cNvPr id="109" name="Freeform: Shape 108">
              <a:extLst>
                <a:ext uri="{FF2B5EF4-FFF2-40B4-BE49-F238E27FC236}">
                  <a16:creationId xmlns:a16="http://schemas.microsoft.com/office/drawing/2014/main" xmlns="" id="{1EADFA9D-DB2A-40BD-BCF5-335EAACECE70}"/>
                </a:ext>
              </a:extLst>
            </p:cNvPr>
            <p:cNvSpPr/>
            <p:nvPr/>
          </p:nvSpPr>
          <p:spPr>
            <a:xfrm>
              <a:off x="576226" y="3819525"/>
              <a:ext cx="228600" cy="285750"/>
            </a:xfrm>
            <a:custGeom>
              <a:avLst/>
              <a:gdLst>
                <a:gd name="connsiteX0" fmla="*/ 133350 w 228600"/>
                <a:gd name="connsiteY0" fmla="*/ 133350 h 285750"/>
                <a:gd name="connsiteX1" fmla="*/ 171450 w 228600"/>
                <a:gd name="connsiteY1" fmla="*/ 133350 h 285750"/>
                <a:gd name="connsiteX2" fmla="*/ 171450 w 228600"/>
                <a:gd name="connsiteY2" fmla="*/ 171450 h 285750"/>
                <a:gd name="connsiteX3" fmla="*/ 133350 w 228600"/>
                <a:gd name="connsiteY3" fmla="*/ 171450 h 285750"/>
                <a:gd name="connsiteX4" fmla="*/ 133350 w 228600"/>
                <a:gd name="connsiteY4" fmla="*/ 133350 h 285750"/>
                <a:gd name="connsiteX5" fmla="*/ 133350 w 228600"/>
                <a:gd name="connsiteY5" fmla="*/ 57150 h 285750"/>
                <a:gd name="connsiteX6" fmla="*/ 171450 w 228600"/>
                <a:gd name="connsiteY6" fmla="*/ 57150 h 285750"/>
                <a:gd name="connsiteX7" fmla="*/ 171450 w 228600"/>
                <a:gd name="connsiteY7" fmla="*/ 95250 h 285750"/>
                <a:gd name="connsiteX8" fmla="*/ 133350 w 228600"/>
                <a:gd name="connsiteY8" fmla="*/ 95250 h 285750"/>
                <a:gd name="connsiteX9" fmla="*/ 133350 w 228600"/>
                <a:gd name="connsiteY9" fmla="*/ 57150 h 285750"/>
                <a:gd name="connsiteX10" fmla="*/ 95250 w 228600"/>
                <a:gd name="connsiteY10" fmla="*/ 95250 h 285750"/>
                <a:gd name="connsiteX11" fmla="*/ 57150 w 228600"/>
                <a:gd name="connsiteY11" fmla="*/ 95250 h 285750"/>
                <a:gd name="connsiteX12" fmla="*/ 57150 w 228600"/>
                <a:gd name="connsiteY12" fmla="*/ 57150 h 285750"/>
                <a:gd name="connsiteX13" fmla="*/ 95250 w 228600"/>
                <a:gd name="connsiteY13" fmla="*/ 57150 h 285750"/>
                <a:gd name="connsiteX14" fmla="*/ 95250 w 228600"/>
                <a:gd name="connsiteY14" fmla="*/ 95250 h 285750"/>
                <a:gd name="connsiteX15" fmla="*/ 95250 w 228600"/>
                <a:gd name="connsiteY15" fmla="*/ 171450 h 285750"/>
                <a:gd name="connsiteX16" fmla="*/ 57150 w 228600"/>
                <a:gd name="connsiteY16" fmla="*/ 171450 h 285750"/>
                <a:gd name="connsiteX17" fmla="*/ 57150 w 228600"/>
                <a:gd name="connsiteY17" fmla="*/ 133350 h 285750"/>
                <a:gd name="connsiteX18" fmla="*/ 95250 w 228600"/>
                <a:gd name="connsiteY18" fmla="*/ 133350 h 285750"/>
                <a:gd name="connsiteX19" fmla="*/ 95250 w 228600"/>
                <a:gd name="connsiteY19" fmla="*/ 171450 h 285750"/>
                <a:gd name="connsiteX20" fmla="*/ 133350 w 228600"/>
                <a:gd name="connsiteY20" fmla="*/ 285750 h 285750"/>
                <a:gd name="connsiteX21" fmla="*/ 228600 w 228600"/>
                <a:gd name="connsiteY21" fmla="*/ 285750 h 285750"/>
                <a:gd name="connsiteX22" fmla="*/ 228600 w 228600"/>
                <a:gd name="connsiteY22" fmla="*/ 0 h 285750"/>
                <a:gd name="connsiteX23" fmla="*/ 0 w 228600"/>
                <a:gd name="connsiteY23" fmla="*/ 0 h 285750"/>
                <a:gd name="connsiteX24" fmla="*/ 0 w 228600"/>
                <a:gd name="connsiteY24" fmla="*/ 209550 h 285750"/>
                <a:gd name="connsiteX25" fmla="*/ 133350 w 228600"/>
                <a:gd name="connsiteY25" fmla="*/ 209550 h 285750"/>
                <a:gd name="connsiteX26" fmla="*/ 133350 w 228600"/>
                <a:gd name="connsiteY26" fmla="*/ 285750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28600" h="285750">
                  <a:moveTo>
                    <a:pt x="133350" y="133350"/>
                  </a:moveTo>
                  <a:lnTo>
                    <a:pt x="171450" y="133350"/>
                  </a:lnTo>
                  <a:lnTo>
                    <a:pt x="171450" y="171450"/>
                  </a:lnTo>
                  <a:lnTo>
                    <a:pt x="133350" y="171450"/>
                  </a:lnTo>
                  <a:lnTo>
                    <a:pt x="133350" y="133350"/>
                  </a:lnTo>
                  <a:close/>
                  <a:moveTo>
                    <a:pt x="133350" y="57150"/>
                  </a:moveTo>
                  <a:lnTo>
                    <a:pt x="171450" y="57150"/>
                  </a:lnTo>
                  <a:lnTo>
                    <a:pt x="171450" y="95250"/>
                  </a:lnTo>
                  <a:lnTo>
                    <a:pt x="133350" y="95250"/>
                  </a:lnTo>
                  <a:lnTo>
                    <a:pt x="133350" y="57150"/>
                  </a:lnTo>
                  <a:close/>
                  <a:moveTo>
                    <a:pt x="95250" y="95250"/>
                  </a:moveTo>
                  <a:lnTo>
                    <a:pt x="57150" y="95250"/>
                  </a:lnTo>
                  <a:lnTo>
                    <a:pt x="57150" y="57150"/>
                  </a:lnTo>
                  <a:lnTo>
                    <a:pt x="95250" y="57150"/>
                  </a:lnTo>
                  <a:lnTo>
                    <a:pt x="95250" y="95250"/>
                  </a:lnTo>
                  <a:close/>
                  <a:moveTo>
                    <a:pt x="95250" y="171450"/>
                  </a:moveTo>
                  <a:lnTo>
                    <a:pt x="57150" y="171450"/>
                  </a:lnTo>
                  <a:lnTo>
                    <a:pt x="57150" y="133350"/>
                  </a:lnTo>
                  <a:lnTo>
                    <a:pt x="95250" y="133350"/>
                  </a:lnTo>
                  <a:lnTo>
                    <a:pt x="95250" y="171450"/>
                  </a:lnTo>
                  <a:close/>
                  <a:moveTo>
                    <a:pt x="133350" y="285750"/>
                  </a:moveTo>
                  <a:lnTo>
                    <a:pt x="228600" y="285750"/>
                  </a:lnTo>
                  <a:lnTo>
                    <a:pt x="228600" y="0"/>
                  </a:lnTo>
                  <a:lnTo>
                    <a:pt x="0" y="0"/>
                  </a:lnTo>
                  <a:lnTo>
                    <a:pt x="0" y="209550"/>
                  </a:lnTo>
                  <a:lnTo>
                    <a:pt x="133350" y="209550"/>
                  </a:lnTo>
                  <a:lnTo>
                    <a:pt x="133350" y="285750"/>
                  </a:lnTo>
                  <a:close/>
                </a:path>
              </a:pathLst>
            </a:custGeom>
            <a:solidFill>
              <a:srgbClr val="FFC000"/>
            </a:solidFill>
            <a:ln w="9525" cap="flat">
              <a:noFill/>
              <a:prstDash val="solid"/>
              <a:miter/>
            </a:ln>
          </p:spPr>
          <p:txBody>
            <a:bodyPr rtlCol="0" anchor="ctr"/>
            <a:lstStyle/>
            <a:p>
              <a:endParaRPr lang="de-DE"/>
            </a:p>
          </p:txBody>
        </p:sp>
      </p:grpSp>
      <p:grpSp>
        <p:nvGrpSpPr>
          <p:cNvPr id="150" name="Graphic 44" descr="Download from cloud">
            <a:extLst>
              <a:ext uri="{FF2B5EF4-FFF2-40B4-BE49-F238E27FC236}">
                <a16:creationId xmlns:a16="http://schemas.microsoft.com/office/drawing/2014/main" xmlns="" id="{56A512C3-E09E-4B31-9EBF-3BC5E83CAF25}"/>
              </a:ext>
            </a:extLst>
          </p:cNvPr>
          <p:cNvGrpSpPr/>
          <p:nvPr/>
        </p:nvGrpSpPr>
        <p:grpSpPr>
          <a:xfrm>
            <a:off x="6274454" y="3991710"/>
            <a:ext cx="803275" cy="803275"/>
            <a:chOff x="5106601" y="3238500"/>
            <a:chExt cx="914400" cy="914400"/>
          </a:xfrm>
        </p:grpSpPr>
        <p:sp>
          <p:nvSpPr>
            <p:cNvPr id="151" name="Freeform: Shape 150">
              <a:extLst>
                <a:ext uri="{FF2B5EF4-FFF2-40B4-BE49-F238E27FC236}">
                  <a16:creationId xmlns:a16="http://schemas.microsoft.com/office/drawing/2014/main" xmlns="" id="{0DEE5C56-493D-45BD-95CA-B16BBD09C6A6}"/>
                </a:ext>
              </a:extLst>
            </p:cNvPr>
            <p:cNvSpPr/>
            <p:nvPr/>
          </p:nvSpPr>
          <p:spPr>
            <a:xfrm>
              <a:off x="5363776" y="3571875"/>
              <a:ext cx="390525" cy="457200"/>
            </a:xfrm>
            <a:custGeom>
              <a:avLst/>
              <a:gdLst>
                <a:gd name="connsiteX0" fmla="*/ 271463 w 390525"/>
                <a:gd name="connsiteY0" fmla="*/ 0 h 457200"/>
                <a:gd name="connsiteX1" fmla="*/ 119063 w 390525"/>
                <a:gd name="connsiteY1" fmla="*/ 0 h 457200"/>
                <a:gd name="connsiteX2" fmla="*/ 119063 w 390525"/>
                <a:gd name="connsiteY2" fmla="*/ 228600 h 457200"/>
                <a:gd name="connsiteX3" fmla="*/ 0 w 390525"/>
                <a:gd name="connsiteY3" fmla="*/ 228600 h 457200"/>
                <a:gd name="connsiteX4" fmla="*/ 195263 w 390525"/>
                <a:gd name="connsiteY4" fmla="*/ 457200 h 457200"/>
                <a:gd name="connsiteX5" fmla="*/ 390525 w 390525"/>
                <a:gd name="connsiteY5" fmla="*/ 228600 h 457200"/>
                <a:gd name="connsiteX6" fmla="*/ 271463 w 390525"/>
                <a:gd name="connsiteY6" fmla="*/ 2286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25" h="457200">
                  <a:moveTo>
                    <a:pt x="271463" y="0"/>
                  </a:moveTo>
                  <a:lnTo>
                    <a:pt x="119063" y="0"/>
                  </a:lnTo>
                  <a:lnTo>
                    <a:pt x="119063" y="228600"/>
                  </a:lnTo>
                  <a:lnTo>
                    <a:pt x="0" y="228600"/>
                  </a:lnTo>
                  <a:lnTo>
                    <a:pt x="195263" y="457200"/>
                  </a:lnTo>
                  <a:lnTo>
                    <a:pt x="390525" y="228600"/>
                  </a:lnTo>
                  <a:lnTo>
                    <a:pt x="271463" y="228600"/>
                  </a:lnTo>
                  <a:close/>
                </a:path>
              </a:pathLst>
            </a:custGeom>
            <a:solidFill>
              <a:srgbClr val="FFC000"/>
            </a:solidFill>
            <a:ln w="9525" cap="flat">
              <a:noFill/>
              <a:prstDash val="solid"/>
              <a:miter/>
            </a:ln>
          </p:spPr>
          <p:txBody>
            <a:bodyPr rtlCol="0" anchor="ctr"/>
            <a:lstStyle/>
            <a:p>
              <a:endParaRPr lang="de-DE"/>
            </a:p>
          </p:txBody>
        </p:sp>
        <p:sp>
          <p:nvSpPr>
            <p:cNvPr id="152" name="Freeform: Shape 151">
              <a:extLst>
                <a:ext uri="{FF2B5EF4-FFF2-40B4-BE49-F238E27FC236}">
                  <a16:creationId xmlns:a16="http://schemas.microsoft.com/office/drawing/2014/main" xmlns="" id="{D85F7A2D-349F-4935-A6F5-19DEB5BB5423}"/>
                </a:ext>
              </a:extLst>
            </p:cNvPr>
            <p:cNvSpPr/>
            <p:nvPr/>
          </p:nvSpPr>
          <p:spPr>
            <a:xfrm>
              <a:off x="5125717" y="3362489"/>
              <a:ext cx="876515" cy="533235"/>
            </a:xfrm>
            <a:custGeom>
              <a:avLst/>
              <a:gdLst>
                <a:gd name="connsiteX0" fmla="*/ 748599 w 876515"/>
                <a:gd name="connsiteY0" fmla="*/ 237008 h 533235"/>
                <a:gd name="connsiteX1" fmla="*/ 677161 w 876515"/>
                <a:gd name="connsiteY1" fmla="*/ 120803 h 533235"/>
                <a:gd name="connsiteX2" fmla="*/ 540954 w 876515"/>
                <a:gd name="connsiteY2" fmla="*/ 92228 h 533235"/>
                <a:gd name="connsiteX3" fmla="*/ 324736 w 876515"/>
                <a:gd name="connsiteY3" fmla="*/ 5550 h 533235"/>
                <a:gd name="connsiteX4" fmla="*/ 170431 w 876515"/>
                <a:gd name="connsiteY4" fmla="*/ 177000 h 533235"/>
                <a:gd name="connsiteX5" fmla="*/ 34224 w 876515"/>
                <a:gd name="connsiteY5" fmla="*/ 247485 h 533235"/>
                <a:gd name="connsiteX6" fmla="*/ 16126 w 876515"/>
                <a:gd name="connsiteY6" fmla="*/ 430365 h 533235"/>
                <a:gd name="connsiteX7" fmla="*/ 165669 w 876515"/>
                <a:gd name="connsiteY7" fmla="*/ 532283 h 533235"/>
                <a:gd name="connsiteX8" fmla="*/ 235201 w 876515"/>
                <a:gd name="connsiteY8" fmla="*/ 532283 h 533235"/>
                <a:gd name="connsiteX9" fmla="*/ 209484 w 876515"/>
                <a:gd name="connsiteY9" fmla="*/ 500850 h 533235"/>
                <a:gd name="connsiteX10" fmla="*/ 185671 w 876515"/>
                <a:gd name="connsiteY10" fmla="*/ 473228 h 533235"/>
                <a:gd name="connsiteX11" fmla="*/ 168526 w 876515"/>
                <a:gd name="connsiteY11" fmla="*/ 473228 h 533235"/>
                <a:gd name="connsiteX12" fmla="*/ 68514 w 876515"/>
                <a:gd name="connsiteY12" fmla="*/ 405600 h 533235"/>
                <a:gd name="connsiteX13" fmla="*/ 80896 w 876515"/>
                <a:gd name="connsiteY13" fmla="*/ 283680 h 533235"/>
                <a:gd name="connsiteX14" fmla="*/ 193291 w 876515"/>
                <a:gd name="connsiteY14" fmla="*/ 237960 h 533235"/>
                <a:gd name="connsiteX15" fmla="*/ 226629 w 876515"/>
                <a:gd name="connsiteY15" fmla="*/ 243675 h 533235"/>
                <a:gd name="connsiteX16" fmla="*/ 226629 w 876515"/>
                <a:gd name="connsiteY16" fmla="*/ 206528 h 533235"/>
                <a:gd name="connsiteX17" fmla="*/ 338071 w 876515"/>
                <a:gd name="connsiteY17" fmla="*/ 63653 h 533235"/>
                <a:gd name="connsiteX18" fmla="*/ 501901 w 876515"/>
                <a:gd name="connsiteY18" fmla="*/ 139853 h 533235"/>
                <a:gd name="connsiteX19" fmla="*/ 513331 w 876515"/>
                <a:gd name="connsiteY19" fmla="*/ 162713 h 533235"/>
                <a:gd name="connsiteX20" fmla="*/ 537144 w 876515"/>
                <a:gd name="connsiteY20" fmla="*/ 154140 h 533235"/>
                <a:gd name="connsiteX21" fmla="*/ 643824 w 876515"/>
                <a:gd name="connsiteY21" fmla="*/ 169380 h 533235"/>
                <a:gd name="connsiteX22" fmla="*/ 693354 w 876515"/>
                <a:gd name="connsiteY22" fmla="*/ 265583 h 533235"/>
                <a:gd name="connsiteX23" fmla="*/ 693354 w 876515"/>
                <a:gd name="connsiteY23" fmla="*/ 295110 h 533235"/>
                <a:gd name="connsiteX24" fmla="*/ 732406 w 876515"/>
                <a:gd name="connsiteY24" fmla="*/ 295110 h 533235"/>
                <a:gd name="connsiteX25" fmla="*/ 818131 w 876515"/>
                <a:gd name="connsiteY25" fmla="*/ 384645 h 533235"/>
                <a:gd name="connsiteX26" fmla="*/ 731454 w 876515"/>
                <a:gd name="connsiteY26" fmla="*/ 473228 h 533235"/>
                <a:gd name="connsiteX27" fmla="*/ 681924 w 876515"/>
                <a:gd name="connsiteY27" fmla="*/ 473228 h 533235"/>
                <a:gd name="connsiteX28" fmla="*/ 657159 w 876515"/>
                <a:gd name="connsiteY28" fmla="*/ 500850 h 533235"/>
                <a:gd name="connsiteX29" fmla="*/ 630489 w 876515"/>
                <a:gd name="connsiteY29" fmla="*/ 533235 h 533235"/>
                <a:gd name="connsiteX30" fmla="*/ 731454 w 876515"/>
                <a:gd name="connsiteY30" fmla="*/ 533235 h 533235"/>
                <a:gd name="connsiteX31" fmla="*/ 876234 w 876515"/>
                <a:gd name="connsiteY31" fmla="*/ 393218 h 533235"/>
                <a:gd name="connsiteX32" fmla="*/ 748599 w 876515"/>
                <a:gd name="connsiteY32" fmla="*/ 237008 h 533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76515" h="533235">
                  <a:moveTo>
                    <a:pt x="748599" y="237008"/>
                  </a:moveTo>
                  <a:cubicBezTo>
                    <a:pt x="740979" y="190335"/>
                    <a:pt x="715261" y="148425"/>
                    <a:pt x="677161" y="120803"/>
                  </a:cubicBezTo>
                  <a:cubicBezTo>
                    <a:pt x="638109" y="93180"/>
                    <a:pt x="588579" y="82703"/>
                    <a:pt x="540954" y="92228"/>
                  </a:cubicBezTo>
                  <a:cubicBezTo>
                    <a:pt x="494281" y="20790"/>
                    <a:pt x="407604" y="-14452"/>
                    <a:pt x="324736" y="5550"/>
                  </a:cubicBezTo>
                  <a:cubicBezTo>
                    <a:pt x="243774" y="26505"/>
                    <a:pt x="182814" y="94133"/>
                    <a:pt x="170431" y="177000"/>
                  </a:cubicBezTo>
                  <a:cubicBezTo>
                    <a:pt x="117091" y="178905"/>
                    <a:pt x="66609" y="204623"/>
                    <a:pt x="34224" y="247485"/>
                  </a:cubicBezTo>
                  <a:cubicBezTo>
                    <a:pt x="-3876" y="300825"/>
                    <a:pt x="-10544" y="370358"/>
                    <a:pt x="16126" y="430365"/>
                  </a:cubicBezTo>
                  <a:cubicBezTo>
                    <a:pt x="43749" y="489420"/>
                    <a:pt x="100899" y="528473"/>
                    <a:pt x="165669" y="532283"/>
                  </a:cubicBezTo>
                  <a:lnTo>
                    <a:pt x="235201" y="532283"/>
                  </a:lnTo>
                  <a:lnTo>
                    <a:pt x="209484" y="500850"/>
                  </a:lnTo>
                  <a:lnTo>
                    <a:pt x="185671" y="473228"/>
                  </a:lnTo>
                  <a:lnTo>
                    <a:pt x="168526" y="473228"/>
                  </a:lnTo>
                  <a:cubicBezTo>
                    <a:pt x="125664" y="470370"/>
                    <a:pt x="87564" y="444653"/>
                    <a:pt x="68514" y="405600"/>
                  </a:cubicBezTo>
                  <a:cubicBezTo>
                    <a:pt x="50416" y="365595"/>
                    <a:pt x="55179" y="319875"/>
                    <a:pt x="80896" y="283680"/>
                  </a:cubicBezTo>
                  <a:cubicBezTo>
                    <a:pt x="106614" y="248438"/>
                    <a:pt x="149476" y="231293"/>
                    <a:pt x="193291" y="237960"/>
                  </a:cubicBezTo>
                  <a:lnTo>
                    <a:pt x="226629" y="243675"/>
                  </a:lnTo>
                  <a:lnTo>
                    <a:pt x="226629" y="206528"/>
                  </a:lnTo>
                  <a:cubicBezTo>
                    <a:pt x="226629" y="138900"/>
                    <a:pt x="272349" y="79845"/>
                    <a:pt x="338071" y="63653"/>
                  </a:cubicBezTo>
                  <a:cubicBezTo>
                    <a:pt x="403794" y="47460"/>
                    <a:pt x="471421" y="79845"/>
                    <a:pt x="501901" y="139853"/>
                  </a:cubicBezTo>
                  <a:lnTo>
                    <a:pt x="513331" y="162713"/>
                  </a:lnTo>
                  <a:lnTo>
                    <a:pt x="537144" y="154140"/>
                  </a:lnTo>
                  <a:cubicBezTo>
                    <a:pt x="573339" y="141758"/>
                    <a:pt x="612391" y="147473"/>
                    <a:pt x="643824" y="169380"/>
                  </a:cubicBezTo>
                  <a:cubicBezTo>
                    <a:pt x="674304" y="192240"/>
                    <a:pt x="692401" y="227483"/>
                    <a:pt x="693354" y="265583"/>
                  </a:cubicBezTo>
                  <a:lnTo>
                    <a:pt x="693354" y="295110"/>
                  </a:lnTo>
                  <a:lnTo>
                    <a:pt x="732406" y="295110"/>
                  </a:lnTo>
                  <a:cubicBezTo>
                    <a:pt x="780984" y="297015"/>
                    <a:pt x="819084" y="337020"/>
                    <a:pt x="818131" y="384645"/>
                  </a:cubicBezTo>
                  <a:cubicBezTo>
                    <a:pt x="818131" y="433223"/>
                    <a:pt x="779079" y="472275"/>
                    <a:pt x="731454" y="473228"/>
                  </a:cubicBezTo>
                  <a:lnTo>
                    <a:pt x="681924" y="473228"/>
                  </a:lnTo>
                  <a:lnTo>
                    <a:pt x="657159" y="500850"/>
                  </a:lnTo>
                  <a:lnTo>
                    <a:pt x="630489" y="533235"/>
                  </a:lnTo>
                  <a:lnTo>
                    <a:pt x="731454" y="533235"/>
                  </a:lnTo>
                  <a:cubicBezTo>
                    <a:pt x="808606" y="531330"/>
                    <a:pt x="871471" y="470370"/>
                    <a:pt x="876234" y="393218"/>
                  </a:cubicBezTo>
                  <a:cubicBezTo>
                    <a:pt x="880996" y="316065"/>
                    <a:pt x="824799" y="248438"/>
                    <a:pt x="748599" y="237008"/>
                  </a:cubicBezTo>
                  <a:close/>
                </a:path>
              </a:pathLst>
            </a:custGeom>
            <a:solidFill>
              <a:srgbClr val="FFC000"/>
            </a:solidFill>
            <a:ln w="9525" cap="flat">
              <a:noFill/>
              <a:prstDash val="solid"/>
              <a:miter/>
            </a:ln>
          </p:spPr>
          <p:txBody>
            <a:bodyPr rtlCol="0" anchor="ctr"/>
            <a:lstStyle/>
            <a:p>
              <a:endParaRPr lang="de-DE"/>
            </a:p>
          </p:txBody>
        </p:sp>
      </p:grpSp>
      <p:grpSp>
        <p:nvGrpSpPr>
          <p:cNvPr id="167" name="Graphic 52" descr="Atom">
            <a:extLst>
              <a:ext uri="{FF2B5EF4-FFF2-40B4-BE49-F238E27FC236}">
                <a16:creationId xmlns:a16="http://schemas.microsoft.com/office/drawing/2014/main" xmlns="" id="{779FDEA4-E252-4DA2-934A-595152B95D72}"/>
              </a:ext>
            </a:extLst>
          </p:cNvPr>
          <p:cNvGrpSpPr/>
          <p:nvPr/>
        </p:nvGrpSpPr>
        <p:grpSpPr>
          <a:xfrm>
            <a:off x="5106199" y="3961141"/>
            <a:ext cx="803275" cy="803275"/>
            <a:chOff x="6127799" y="4013200"/>
            <a:chExt cx="914400" cy="914400"/>
          </a:xfrm>
        </p:grpSpPr>
        <p:sp>
          <p:nvSpPr>
            <p:cNvPr id="168" name="Freeform: Shape 167">
              <a:extLst>
                <a:ext uri="{FF2B5EF4-FFF2-40B4-BE49-F238E27FC236}">
                  <a16:creationId xmlns:a16="http://schemas.microsoft.com/office/drawing/2014/main" xmlns="" id="{9EDD4F39-631F-4678-B573-7841D26B40C9}"/>
                </a:ext>
              </a:extLst>
            </p:cNvPr>
            <p:cNvSpPr/>
            <p:nvPr/>
          </p:nvSpPr>
          <p:spPr>
            <a:xfrm>
              <a:off x="6524991" y="4413250"/>
              <a:ext cx="114300" cy="114300"/>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solidFill>
              <a:srgbClr val="FFC000"/>
            </a:solidFill>
            <a:ln w="9525" cap="flat">
              <a:noFill/>
              <a:prstDash val="solid"/>
              <a:miter/>
            </a:ln>
          </p:spPr>
          <p:txBody>
            <a:bodyPr rtlCol="0" anchor="ctr"/>
            <a:lstStyle/>
            <a:p>
              <a:endParaRPr lang="de-DE"/>
            </a:p>
          </p:txBody>
        </p:sp>
        <p:sp>
          <p:nvSpPr>
            <p:cNvPr id="169" name="Freeform: Shape 168">
              <a:extLst>
                <a:ext uri="{FF2B5EF4-FFF2-40B4-BE49-F238E27FC236}">
                  <a16:creationId xmlns:a16="http://schemas.microsoft.com/office/drawing/2014/main" xmlns="" id="{E759B4E1-DCF9-471C-9DBA-1B3640F369C2}"/>
                </a:ext>
              </a:extLst>
            </p:cNvPr>
            <p:cNvSpPr/>
            <p:nvPr/>
          </p:nvSpPr>
          <p:spPr>
            <a:xfrm>
              <a:off x="6243705" y="4089400"/>
              <a:ext cx="682688" cy="762000"/>
            </a:xfrm>
            <a:custGeom>
              <a:avLst/>
              <a:gdLst>
                <a:gd name="connsiteX0" fmla="*/ 673716 w 682688"/>
                <a:gd name="connsiteY0" fmla="*/ 190500 h 762000"/>
                <a:gd name="connsiteX1" fmla="*/ 571798 w 682688"/>
                <a:gd name="connsiteY1" fmla="*/ 149543 h 762000"/>
                <a:gd name="connsiteX2" fmla="*/ 464166 w 682688"/>
                <a:gd name="connsiteY2" fmla="*/ 165735 h 762000"/>
                <a:gd name="connsiteX3" fmla="*/ 338436 w 682688"/>
                <a:gd name="connsiteY3" fmla="*/ 0 h 762000"/>
                <a:gd name="connsiteX4" fmla="*/ 213658 w 682688"/>
                <a:gd name="connsiteY4" fmla="*/ 163830 h 762000"/>
                <a:gd name="connsiteX5" fmla="*/ 110788 w 682688"/>
                <a:gd name="connsiteY5" fmla="*/ 148590 h 762000"/>
                <a:gd name="connsiteX6" fmla="*/ 8871 w 682688"/>
                <a:gd name="connsiteY6" fmla="*/ 189548 h 762000"/>
                <a:gd name="connsiteX7" fmla="*/ 90786 w 682688"/>
                <a:gd name="connsiteY7" fmla="*/ 382905 h 762000"/>
                <a:gd name="connsiteX8" fmla="*/ 13633 w 682688"/>
                <a:gd name="connsiteY8" fmla="*/ 570548 h 762000"/>
                <a:gd name="connsiteX9" fmla="*/ 115551 w 682688"/>
                <a:gd name="connsiteY9" fmla="*/ 611505 h 762000"/>
                <a:gd name="connsiteX10" fmla="*/ 213658 w 682688"/>
                <a:gd name="connsiteY10" fmla="*/ 598170 h 762000"/>
                <a:gd name="connsiteX11" fmla="*/ 338436 w 682688"/>
                <a:gd name="connsiteY11" fmla="*/ 762000 h 762000"/>
                <a:gd name="connsiteX12" fmla="*/ 463213 w 682688"/>
                <a:gd name="connsiteY12" fmla="*/ 598170 h 762000"/>
                <a:gd name="connsiteX13" fmla="*/ 566083 w 682688"/>
                <a:gd name="connsiteY13" fmla="*/ 613410 h 762000"/>
                <a:gd name="connsiteX14" fmla="*/ 668001 w 682688"/>
                <a:gd name="connsiteY14" fmla="*/ 572453 h 762000"/>
                <a:gd name="connsiteX15" fmla="*/ 590848 w 682688"/>
                <a:gd name="connsiteY15" fmla="*/ 384810 h 762000"/>
                <a:gd name="connsiteX16" fmla="*/ 673716 w 682688"/>
                <a:gd name="connsiteY16" fmla="*/ 190500 h 762000"/>
                <a:gd name="connsiteX17" fmla="*/ 571798 w 682688"/>
                <a:gd name="connsiteY17" fmla="*/ 187643 h 762000"/>
                <a:gd name="connsiteX18" fmla="*/ 640378 w 682688"/>
                <a:gd name="connsiteY18" fmla="*/ 209550 h 762000"/>
                <a:gd name="connsiteX19" fmla="*/ 564178 w 682688"/>
                <a:gd name="connsiteY19" fmla="*/ 357188 h 762000"/>
                <a:gd name="connsiteX20" fmla="*/ 487026 w 682688"/>
                <a:gd name="connsiteY20" fmla="*/ 295275 h 762000"/>
                <a:gd name="connsiteX21" fmla="*/ 472738 w 682688"/>
                <a:gd name="connsiteY21" fmla="*/ 201930 h 762000"/>
                <a:gd name="connsiteX22" fmla="*/ 571798 w 682688"/>
                <a:gd name="connsiteY22" fmla="*/ 187643 h 762000"/>
                <a:gd name="connsiteX23" fmla="*/ 401301 w 682688"/>
                <a:gd name="connsiteY23" fmla="*/ 480060 h 762000"/>
                <a:gd name="connsiteX24" fmla="*/ 341293 w 682688"/>
                <a:gd name="connsiteY24" fmla="*/ 511493 h 762000"/>
                <a:gd name="connsiteX25" fmla="*/ 281286 w 682688"/>
                <a:gd name="connsiteY25" fmla="*/ 480060 h 762000"/>
                <a:gd name="connsiteX26" fmla="*/ 226041 w 682688"/>
                <a:gd name="connsiteY26" fmla="*/ 445770 h 762000"/>
                <a:gd name="connsiteX27" fmla="*/ 224136 w 682688"/>
                <a:gd name="connsiteY27" fmla="*/ 381000 h 762000"/>
                <a:gd name="connsiteX28" fmla="*/ 226041 w 682688"/>
                <a:gd name="connsiteY28" fmla="*/ 320040 h 762000"/>
                <a:gd name="connsiteX29" fmla="*/ 287001 w 682688"/>
                <a:gd name="connsiteY29" fmla="*/ 281940 h 762000"/>
                <a:gd name="connsiteX30" fmla="*/ 341293 w 682688"/>
                <a:gd name="connsiteY30" fmla="*/ 253365 h 762000"/>
                <a:gd name="connsiteX31" fmla="*/ 395586 w 682688"/>
                <a:gd name="connsiteY31" fmla="*/ 281940 h 762000"/>
                <a:gd name="connsiteX32" fmla="*/ 450831 w 682688"/>
                <a:gd name="connsiteY32" fmla="*/ 316230 h 762000"/>
                <a:gd name="connsiteX33" fmla="*/ 452736 w 682688"/>
                <a:gd name="connsiteY33" fmla="*/ 381000 h 762000"/>
                <a:gd name="connsiteX34" fmla="*/ 449878 w 682688"/>
                <a:gd name="connsiteY34" fmla="*/ 449580 h 762000"/>
                <a:gd name="connsiteX35" fmla="*/ 401301 w 682688"/>
                <a:gd name="connsiteY35" fmla="*/ 480060 h 762000"/>
                <a:gd name="connsiteX36" fmla="*/ 445116 w 682688"/>
                <a:gd name="connsiteY36" fmla="*/ 498158 h 762000"/>
                <a:gd name="connsiteX37" fmla="*/ 436543 w 682688"/>
                <a:gd name="connsiteY37" fmla="*/ 550545 h 762000"/>
                <a:gd name="connsiteX38" fmla="*/ 386061 w 682688"/>
                <a:gd name="connsiteY38" fmla="*/ 531495 h 762000"/>
                <a:gd name="connsiteX39" fmla="*/ 420351 w 682688"/>
                <a:gd name="connsiteY39" fmla="*/ 512445 h 762000"/>
                <a:gd name="connsiteX40" fmla="*/ 445116 w 682688"/>
                <a:gd name="connsiteY40" fmla="*/ 498158 h 762000"/>
                <a:gd name="connsiteX41" fmla="*/ 296526 w 682688"/>
                <a:gd name="connsiteY41" fmla="*/ 531495 h 762000"/>
                <a:gd name="connsiteX42" fmla="*/ 241281 w 682688"/>
                <a:gd name="connsiteY42" fmla="*/ 551498 h 762000"/>
                <a:gd name="connsiteX43" fmla="*/ 231756 w 682688"/>
                <a:gd name="connsiteY43" fmla="*/ 494348 h 762000"/>
                <a:gd name="connsiteX44" fmla="*/ 263188 w 682688"/>
                <a:gd name="connsiteY44" fmla="*/ 513398 h 762000"/>
                <a:gd name="connsiteX45" fmla="*/ 296526 w 682688"/>
                <a:gd name="connsiteY45" fmla="*/ 531495 h 762000"/>
                <a:gd name="connsiteX46" fmla="*/ 186988 w 682688"/>
                <a:gd name="connsiteY46" fmla="*/ 417195 h 762000"/>
                <a:gd name="connsiteX47" fmla="*/ 146031 w 682688"/>
                <a:gd name="connsiteY47" fmla="*/ 382905 h 762000"/>
                <a:gd name="connsiteX48" fmla="*/ 186988 w 682688"/>
                <a:gd name="connsiteY48" fmla="*/ 348615 h 762000"/>
                <a:gd name="connsiteX49" fmla="*/ 186036 w 682688"/>
                <a:gd name="connsiteY49" fmla="*/ 381000 h 762000"/>
                <a:gd name="connsiteX50" fmla="*/ 186988 w 682688"/>
                <a:gd name="connsiteY50" fmla="*/ 417195 h 762000"/>
                <a:gd name="connsiteX51" fmla="*/ 230803 w 682688"/>
                <a:gd name="connsiteY51" fmla="*/ 271463 h 762000"/>
                <a:gd name="connsiteX52" fmla="*/ 240328 w 682688"/>
                <a:gd name="connsiteY52" fmla="*/ 211455 h 762000"/>
                <a:gd name="connsiteX53" fmla="*/ 296526 w 682688"/>
                <a:gd name="connsiteY53" fmla="*/ 232410 h 762000"/>
                <a:gd name="connsiteX54" fmla="*/ 266998 w 682688"/>
                <a:gd name="connsiteY54" fmla="*/ 248602 h 762000"/>
                <a:gd name="connsiteX55" fmla="*/ 230803 w 682688"/>
                <a:gd name="connsiteY55" fmla="*/ 271463 h 762000"/>
                <a:gd name="connsiteX56" fmla="*/ 385108 w 682688"/>
                <a:gd name="connsiteY56" fmla="*/ 232410 h 762000"/>
                <a:gd name="connsiteX57" fmla="*/ 436543 w 682688"/>
                <a:gd name="connsiteY57" fmla="*/ 213360 h 762000"/>
                <a:gd name="connsiteX58" fmla="*/ 446068 w 682688"/>
                <a:gd name="connsiteY58" fmla="*/ 267653 h 762000"/>
                <a:gd name="connsiteX59" fmla="*/ 414636 w 682688"/>
                <a:gd name="connsiteY59" fmla="*/ 248602 h 762000"/>
                <a:gd name="connsiteX60" fmla="*/ 385108 w 682688"/>
                <a:gd name="connsiteY60" fmla="*/ 232410 h 762000"/>
                <a:gd name="connsiteX61" fmla="*/ 489883 w 682688"/>
                <a:gd name="connsiteY61" fmla="*/ 344805 h 762000"/>
                <a:gd name="connsiteX62" fmla="*/ 536556 w 682688"/>
                <a:gd name="connsiteY62" fmla="*/ 383858 h 762000"/>
                <a:gd name="connsiteX63" fmla="*/ 489883 w 682688"/>
                <a:gd name="connsiteY63" fmla="*/ 421958 h 762000"/>
                <a:gd name="connsiteX64" fmla="*/ 490836 w 682688"/>
                <a:gd name="connsiteY64" fmla="*/ 381953 h 762000"/>
                <a:gd name="connsiteX65" fmla="*/ 489883 w 682688"/>
                <a:gd name="connsiteY65" fmla="*/ 344805 h 762000"/>
                <a:gd name="connsiteX66" fmla="*/ 338436 w 682688"/>
                <a:gd name="connsiteY66" fmla="*/ 38100 h 762000"/>
                <a:gd name="connsiteX67" fmla="*/ 427971 w 682688"/>
                <a:gd name="connsiteY67" fmla="*/ 176213 h 762000"/>
                <a:gd name="connsiteX68" fmla="*/ 341293 w 682688"/>
                <a:gd name="connsiteY68" fmla="*/ 210503 h 762000"/>
                <a:gd name="connsiteX69" fmla="*/ 249853 w 682688"/>
                <a:gd name="connsiteY69" fmla="*/ 174308 h 762000"/>
                <a:gd name="connsiteX70" fmla="*/ 338436 w 682688"/>
                <a:gd name="connsiteY70" fmla="*/ 38100 h 762000"/>
                <a:gd name="connsiteX71" fmla="*/ 41256 w 682688"/>
                <a:gd name="connsiteY71" fmla="*/ 209550 h 762000"/>
                <a:gd name="connsiteX72" fmla="*/ 109836 w 682688"/>
                <a:gd name="connsiteY72" fmla="*/ 187643 h 762000"/>
                <a:gd name="connsiteX73" fmla="*/ 203181 w 682688"/>
                <a:gd name="connsiteY73" fmla="*/ 200978 h 762000"/>
                <a:gd name="connsiteX74" fmla="*/ 188893 w 682688"/>
                <a:gd name="connsiteY74" fmla="*/ 299085 h 762000"/>
                <a:gd name="connsiteX75" fmla="*/ 117456 w 682688"/>
                <a:gd name="connsiteY75" fmla="*/ 357188 h 762000"/>
                <a:gd name="connsiteX76" fmla="*/ 41256 w 682688"/>
                <a:gd name="connsiteY76" fmla="*/ 209550 h 762000"/>
                <a:gd name="connsiteX77" fmla="*/ 115551 w 682688"/>
                <a:gd name="connsiteY77" fmla="*/ 574358 h 762000"/>
                <a:gd name="connsiteX78" fmla="*/ 46971 w 682688"/>
                <a:gd name="connsiteY78" fmla="*/ 552450 h 762000"/>
                <a:gd name="connsiteX79" fmla="*/ 118408 w 682688"/>
                <a:gd name="connsiteY79" fmla="*/ 409575 h 762000"/>
                <a:gd name="connsiteX80" fmla="*/ 189846 w 682688"/>
                <a:gd name="connsiteY80" fmla="*/ 466725 h 762000"/>
                <a:gd name="connsiteX81" fmla="*/ 204133 w 682688"/>
                <a:gd name="connsiteY81" fmla="*/ 561975 h 762000"/>
                <a:gd name="connsiteX82" fmla="*/ 115551 w 682688"/>
                <a:gd name="connsiteY82" fmla="*/ 574358 h 762000"/>
                <a:gd name="connsiteX83" fmla="*/ 338436 w 682688"/>
                <a:gd name="connsiteY83" fmla="*/ 723900 h 762000"/>
                <a:gd name="connsiteX84" fmla="*/ 249853 w 682688"/>
                <a:gd name="connsiteY84" fmla="*/ 588645 h 762000"/>
                <a:gd name="connsiteX85" fmla="*/ 341293 w 682688"/>
                <a:gd name="connsiteY85" fmla="*/ 553403 h 762000"/>
                <a:gd name="connsiteX86" fmla="*/ 427018 w 682688"/>
                <a:gd name="connsiteY86" fmla="*/ 586740 h 762000"/>
                <a:gd name="connsiteX87" fmla="*/ 338436 w 682688"/>
                <a:gd name="connsiteY87" fmla="*/ 723900 h 762000"/>
                <a:gd name="connsiteX88" fmla="*/ 635616 w 682688"/>
                <a:gd name="connsiteY88" fmla="*/ 552450 h 762000"/>
                <a:gd name="connsiteX89" fmla="*/ 567036 w 682688"/>
                <a:gd name="connsiteY89" fmla="*/ 574358 h 762000"/>
                <a:gd name="connsiteX90" fmla="*/ 473691 w 682688"/>
                <a:gd name="connsiteY90" fmla="*/ 561023 h 762000"/>
                <a:gd name="connsiteX91" fmla="*/ 487026 w 682688"/>
                <a:gd name="connsiteY91" fmla="*/ 470535 h 762000"/>
                <a:gd name="connsiteX92" fmla="*/ 564178 w 682688"/>
                <a:gd name="connsiteY92" fmla="*/ 409575 h 762000"/>
                <a:gd name="connsiteX93" fmla="*/ 635616 w 682688"/>
                <a:gd name="connsiteY93" fmla="*/ 55245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82688" h="762000">
                  <a:moveTo>
                    <a:pt x="673716" y="190500"/>
                  </a:moveTo>
                  <a:cubicBezTo>
                    <a:pt x="657523" y="162878"/>
                    <a:pt x="621328" y="149543"/>
                    <a:pt x="571798" y="149543"/>
                  </a:cubicBezTo>
                  <a:cubicBezTo>
                    <a:pt x="540366" y="149543"/>
                    <a:pt x="504171" y="155258"/>
                    <a:pt x="464166" y="165735"/>
                  </a:cubicBezTo>
                  <a:cubicBezTo>
                    <a:pt x="436543" y="65723"/>
                    <a:pt x="390823" y="0"/>
                    <a:pt x="338436" y="0"/>
                  </a:cubicBezTo>
                  <a:cubicBezTo>
                    <a:pt x="287001" y="0"/>
                    <a:pt x="240328" y="64770"/>
                    <a:pt x="213658" y="163830"/>
                  </a:cubicBezTo>
                  <a:cubicBezTo>
                    <a:pt x="175558" y="154305"/>
                    <a:pt x="141268" y="148590"/>
                    <a:pt x="110788" y="148590"/>
                  </a:cubicBezTo>
                  <a:cubicBezTo>
                    <a:pt x="61258" y="148590"/>
                    <a:pt x="25063" y="161925"/>
                    <a:pt x="8871" y="189548"/>
                  </a:cubicBezTo>
                  <a:cubicBezTo>
                    <a:pt x="-17799" y="235268"/>
                    <a:pt x="17443" y="308610"/>
                    <a:pt x="90786" y="382905"/>
                  </a:cubicBezTo>
                  <a:cubicBezTo>
                    <a:pt x="20301" y="455295"/>
                    <a:pt x="-12084" y="525780"/>
                    <a:pt x="13633" y="570548"/>
                  </a:cubicBezTo>
                  <a:cubicBezTo>
                    <a:pt x="29826" y="598170"/>
                    <a:pt x="66021" y="611505"/>
                    <a:pt x="115551" y="611505"/>
                  </a:cubicBezTo>
                  <a:cubicBezTo>
                    <a:pt x="144126" y="611505"/>
                    <a:pt x="177463" y="606743"/>
                    <a:pt x="213658" y="598170"/>
                  </a:cubicBezTo>
                  <a:cubicBezTo>
                    <a:pt x="241281" y="697230"/>
                    <a:pt x="287001" y="762000"/>
                    <a:pt x="338436" y="762000"/>
                  </a:cubicBezTo>
                  <a:cubicBezTo>
                    <a:pt x="389871" y="762000"/>
                    <a:pt x="436543" y="697230"/>
                    <a:pt x="463213" y="598170"/>
                  </a:cubicBezTo>
                  <a:cubicBezTo>
                    <a:pt x="501313" y="607695"/>
                    <a:pt x="535603" y="613410"/>
                    <a:pt x="566083" y="613410"/>
                  </a:cubicBezTo>
                  <a:cubicBezTo>
                    <a:pt x="615613" y="613410"/>
                    <a:pt x="651808" y="600075"/>
                    <a:pt x="668001" y="572453"/>
                  </a:cubicBezTo>
                  <a:cubicBezTo>
                    <a:pt x="693718" y="527685"/>
                    <a:pt x="661333" y="457200"/>
                    <a:pt x="590848" y="384810"/>
                  </a:cubicBezTo>
                  <a:cubicBezTo>
                    <a:pt x="666096" y="309563"/>
                    <a:pt x="700386" y="236220"/>
                    <a:pt x="673716" y="190500"/>
                  </a:cubicBezTo>
                  <a:close/>
                  <a:moveTo>
                    <a:pt x="571798" y="187643"/>
                  </a:moveTo>
                  <a:cubicBezTo>
                    <a:pt x="607041" y="187643"/>
                    <a:pt x="632758" y="196215"/>
                    <a:pt x="640378" y="209550"/>
                  </a:cubicBezTo>
                  <a:cubicBezTo>
                    <a:pt x="654666" y="234315"/>
                    <a:pt x="628948" y="292418"/>
                    <a:pt x="564178" y="357188"/>
                  </a:cubicBezTo>
                  <a:cubicBezTo>
                    <a:pt x="541318" y="336233"/>
                    <a:pt x="515601" y="315278"/>
                    <a:pt x="487026" y="295275"/>
                  </a:cubicBezTo>
                  <a:cubicBezTo>
                    <a:pt x="484168" y="262890"/>
                    <a:pt x="479406" y="231458"/>
                    <a:pt x="472738" y="201930"/>
                  </a:cubicBezTo>
                  <a:cubicBezTo>
                    <a:pt x="508933" y="192405"/>
                    <a:pt x="543223" y="187643"/>
                    <a:pt x="571798" y="187643"/>
                  </a:cubicBezTo>
                  <a:close/>
                  <a:moveTo>
                    <a:pt x="401301" y="480060"/>
                  </a:moveTo>
                  <a:cubicBezTo>
                    <a:pt x="381298" y="491490"/>
                    <a:pt x="361296" y="501968"/>
                    <a:pt x="341293" y="511493"/>
                  </a:cubicBezTo>
                  <a:cubicBezTo>
                    <a:pt x="321291" y="501968"/>
                    <a:pt x="301288" y="491490"/>
                    <a:pt x="281286" y="480060"/>
                  </a:cubicBezTo>
                  <a:cubicBezTo>
                    <a:pt x="262236" y="468630"/>
                    <a:pt x="243186" y="457200"/>
                    <a:pt x="226041" y="445770"/>
                  </a:cubicBezTo>
                  <a:cubicBezTo>
                    <a:pt x="224136" y="424815"/>
                    <a:pt x="224136" y="403860"/>
                    <a:pt x="224136" y="381000"/>
                  </a:cubicBezTo>
                  <a:cubicBezTo>
                    <a:pt x="224136" y="360045"/>
                    <a:pt x="225088" y="340043"/>
                    <a:pt x="226041" y="320040"/>
                  </a:cubicBezTo>
                  <a:cubicBezTo>
                    <a:pt x="245091" y="306705"/>
                    <a:pt x="265093" y="294323"/>
                    <a:pt x="287001" y="281940"/>
                  </a:cubicBezTo>
                  <a:cubicBezTo>
                    <a:pt x="305098" y="271463"/>
                    <a:pt x="323196" y="261938"/>
                    <a:pt x="341293" y="253365"/>
                  </a:cubicBezTo>
                  <a:cubicBezTo>
                    <a:pt x="359391" y="261938"/>
                    <a:pt x="377488" y="271463"/>
                    <a:pt x="395586" y="281940"/>
                  </a:cubicBezTo>
                  <a:cubicBezTo>
                    <a:pt x="414636" y="293370"/>
                    <a:pt x="433686" y="304800"/>
                    <a:pt x="450831" y="316230"/>
                  </a:cubicBezTo>
                  <a:cubicBezTo>
                    <a:pt x="452736" y="337185"/>
                    <a:pt x="452736" y="358140"/>
                    <a:pt x="452736" y="381000"/>
                  </a:cubicBezTo>
                  <a:cubicBezTo>
                    <a:pt x="452736" y="404813"/>
                    <a:pt x="451783" y="427673"/>
                    <a:pt x="449878" y="449580"/>
                  </a:cubicBezTo>
                  <a:cubicBezTo>
                    <a:pt x="434638" y="460058"/>
                    <a:pt x="418446" y="469583"/>
                    <a:pt x="401301" y="480060"/>
                  </a:cubicBezTo>
                  <a:close/>
                  <a:moveTo>
                    <a:pt x="445116" y="498158"/>
                  </a:moveTo>
                  <a:cubicBezTo>
                    <a:pt x="442258" y="516255"/>
                    <a:pt x="439401" y="534353"/>
                    <a:pt x="436543" y="550545"/>
                  </a:cubicBezTo>
                  <a:cubicBezTo>
                    <a:pt x="420351" y="544830"/>
                    <a:pt x="403206" y="539115"/>
                    <a:pt x="386061" y="531495"/>
                  </a:cubicBezTo>
                  <a:cubicBezTo>
                    <a:pt x="397491" y="525780"/>
                    <a:pt x="408921" y="519113"/>
                    <a:pt x="420351" y="512445"/>
                  </a:cubicBezTo>
                  <a:cubicBezTo>
                    <a:pt x="428923" y="507683"/>
                    <a:pt x="437496" y="502920"/>
                    <a:pt x="445116" y="498158"/>
                  </a:cubicBezTo>
                  <a:close/>
                  <a:moveTo>
                    <a:pt x="296526" y="531495"/>
                  </a:moveTo>
                  <a:cubicBezTo>
                    <a:pt x="277476" y="539115"/>
                    <a:pt x="259378" y="545783"/>
                    <a:pt x="241281" y="551498"/>
                  </a:cubicBezTo>
                  <a:cubicBezTo>
                    <a:pt x="237471" y="533400"/>
                    <a:pt x="234613" y="514350"/>
                    <a:pt x="231756" y="494348"/>
                  </a:cubicBezTo>
                  <a:cubicBezTo>
                    <a:pt x="242233" y="501015"/>
                    <a:pt x="251758" y="506730"/>
                    <a:pt x="263188" y="513398"/>
                  </a:cubicBezTo>
                  <a:cubicBezTo>
                    <a:pt x="273666" y="519113"/>
                    <a:pt x="285096" y="525780"/>
                    <a:pt x="296526" y="531495"/>
                  </a:cubicBezTo>
                  <a:close/>
                  <a:moveTo>
                    <a:pt x="186988" y="417195"/>
                  </a:moveTo>
                  <a:cubicBezTo>
                    <a:pt x="171748" y="405765"/>
                    <a:pt x="158413" y="394335"/>
                    <a:pt x="146031" y="382905"/>
                  </a:cubicBezTo>
                  <a:cubicBezTo>
                    <a:pt x="158413" y="371475"/>
                    <a:pt x="172701" y="360045"/>
                    <a:pt x="186988" y="348615"/>
                  </a:cubicBezTo>
                  <a:cubicBezTo>
                    <a:pt x="186988" y="359093"/>
                    <a:pt x="186036" y="369570"/>
                    <a:pt x="186036" y="381000"/>
                  </a:cubicBezTo>
                  <a:cubicBezTo>
                    <a:pt x="186036" y="393383"/>
                    <a:pt x="186036" y="405765"/>
                    <a:pt x="186988" y="417195"/>
                  </a:cubicBezTo>
                  <a:close/>
                  <a:moveTo>
                    <a:pt x="230803" y="271463"/>
                  </a:moveTo>
                  <a:cubicBezTo>
                    <a:pt x="233661" y="250508"/>
                    <a:pt x="236518" y="230505"/>
                    <a:pt x="240328" y="211455"/>
                  </a:cubicBezTo>
                  <a:cubicBezTo>
                    <a:pt x="258426" y="217170"/>
                    <a:pt x="277476" y="224790"/>
                    <a:pt x="296526" y="232410"/>
                  </a:cubicBezTo>
                  <a:cubicBezTo>
                    <a:pt x="287001" y="237173"/>
                    <a:pt x="276523" y="242888"/>
                    <a:pt x="266998" y="248602"/>
                  </a:cubicBezTo>
                  <a:cubicBezTo>
                    <a:pt x="255568" y="256223"/>
                    <a:pt x="243186" y="263843"/>
                    <a:pt x="230803" y="271463"/>
                  </a:cubicBezTo>
                  <a:close/>
                  <a:moveTo>
                    <a:pt x="385108" y="232410"/>
                  </a:moveTo>
                  <a:cubicBezTo>
                    <a:pt x="402253" y="224790"/>
                    <a:pt x="419398" y="219075"/>
                    <a:pt x="436543" y="213360"/>
                  </a:cubicBezTo>
                  <a:cubicBezTo>
                    <a:pt x="440353" y="230505"/>
                    <a:pt x="443211" y="248602"/>
                    <a:pt x="446068" y="267653"/>
                  </a:cubicBezTo>
                  <a:cubicBezTo>
                    <a:pt x="435591" y="260985"/>
                    <a:pt x="426066" y="255270"/>
                    <a:pt x="414636" y="248602"/>
                  </a:cubicBezTo>
                  <a:cubicBezTo>
                    <a:pt x="405111" y="243840"/>
                    <a:pt x="395586" y="238125"/>
                    <a:pt x="385108" y="232410"/>
                  </a:cubicBezTo>
                  <a:close/>
                  <a:moveTo>
                    <a:pt x="489883" y="344805"/>
                  </a:moveTo>
                  <a:cubicBezTo>
                    <a:pt x="507028" y="358140"/>
                    <a:pt x="522268" y="370523"/>
                    <a:pt x="536556" y="383858"/>
                  </a:cubicBezTo>
                  <a:cubicBezTo>
                    <a:pt x="522268" y="396240"/>
                    <a:pt x="507028" y="409575"/>
                    <a:pt x="489883" y="421958"/>
                  </a:cubicBezTo>
                  <a:cubicBezTo>
                    <a:pt x="490836" y="408623"/>
                    <a:pt x="490836" y="395288"/>
                    <a:pt x="490836" y="381953"/>
                  </a:cubicBezTo>
                  <a:cubicBezTo>
                    <a:pt x="490836" y="368618"/>
                    <a:pt x="490836" y="356235"/>
                    <a:pt x="489883" y="344805"/>
                  </a:cubicBezTo>
                  <a:close/>
                  <a:moveTo>
                    <a:pt x="338436" y="38100"/>
                  </a:moveTo>
                  <a:cubicBezTo>
                    <a:pt x="367011" y="38100"/>
                    <a:pt x="404158" y="88582"/>
                    <a:pt x="427971" y="176213"/>
                  </a:cubicBezTo>
                  <a:cubicBezTo>
                    <a:pt x="400348" y="185738"/>
                    <a:pt x="370821" y="197168"/>
                    <a:pt x="341293" y="210503"/>
                  </a:cubicBezTo>
                  <a:cubicBezTo>
                    <a:pt x="309861" y="196215"/>
                    <a:pt x="279381" y="183833"/>
                    <a:pt x="249853" y="174308"/>
                  </a:cubicBezTo>
                  <a:cubicBezTo>
                    <a:pt x="273666" y="87630"/>
                    <a:pt x="309861" y="38100"/>
                    <a:pt x="338436" y="38100"/>
                  </a:cubicBezTo>
                  <a:close/>
                  <a:moveTo>
                    <a:pt x="41256" y="209550"/>
                  </a:moveTo>
                  <a:cubicBezTo>
                    <a:pt x="49828" y="195263"/>
                    <a:pt x="74593" y="187643"/>
                    <a:pt x="109836" y="187643"/>
                  </a:cubicBezTo>
                  <a:cubicBezTo>
                    <a:pt x="137458" y="187643"/>
                    <a:pt x="168891" y="192405"/>
                    <a:pt x="203181" y="200978"/>
                  </a:cubicBezTo>
                  <a:cubicBezTo>
                    <a:pt x="196513" y="231458"/>
                    <a:pt x="191751" y="264795"/>
                    <a:pt x="188893" y="299085"/>
                  </a:cubicBezTo>
                  <a:cubicBezTo>
                    <a:pt x="162223" y="318135"/>
                    <a:pt x="138411" y="337185"/>
                    <a:pt x="117456" y="357188"/>
                  </a:cubicBezTo>
                  <a:cubicBezTo>
                    <a:pt x="53638" y="292418"/>
                    <a:pt x="26968" y="234315"/>
                    <a:pt x="41256" y="209550"/>
                  </a:cubicBezTo>
                  <a:close/>
                  <a:moveTo>
                    <a:pt x="115551" y="574358"/>
                  </a:moveTo>
                  <a:cubicBezTo>
                    <a:pt x="80308" y="574358"/>
                    <a:pt x="54591" y="565785"/>
                    <a:pt x="46971" y="552450"/>
                  </a:cubicBezTo>
                  <a:cubicBezTo>
                    <a:pt x="32683" y="527685"/>
                    <a:pt x="57448" y="472440"/>
                    <a:pt x="118408" y="409575"/>
                  </a:cubicBezTo>
                  <a:cubicBezTo>
                    <a:pt x="140316" y="428625"/>
                    <a:pt x="164128" y="447675"/>
                    <a:pt x="189846" y="466725"/>
                  </a:cubicBezTo>
                  <a:cubicBezTo>
                    <a:pt x="192703" y="500063"/>
                    <a:pt x="197466" y="532448"/>
                    <a:pt x="204133" y="561975"/>
                  </a:cubicBezTo>
                  <a:cubicBezTo>
                    <a:pt x="172701" y="570548"/>
                    <a:pt x="142221" y="574358"/>
                    <a:pt x="115551" y="574358"/>
                  </a:cubicBezTo>
                  <a:close/>
                  <a:moveTo>
                    <a:pt x="338436" y="723900"/>
                  </a:moveTo>
                  <a:cubicBezTo>
                    <a:pt x="309861" y="723900"/>
                    <a:pt x="273666" y="674370"/>
                    <a:pt x="249853" y="588645"/>
                  </a:cubicBezTo>
                  <a:cubicBezTo>
                    <a:pt x="279381" y="579120"/>
                    <a:pt x="309861" y="567690"/>
                    <a:pt x="341293" y="553403"/>
                  </a:cubicBezTo>
                  <a:cubicBezTo>
                    <a:pt x="370821" y="566738"/>
                    <a:pt x="399396" y="578168"/>
                    <a:pt x="427018" y="586740"/>
                  </a:cubicBezTo>
                  <a:cubicBezTo>
                    <a:pt x="403206" y="674370"/>
                    <a:pt x="367011" y="723900"/>
                    <a:pt x="338436" y="723900"/>
                  </a:cubicBezTo>
                  <a:close/>
                  <a:moveTo>
                    <a:pt x="635616" y="552450"/>
                  </a:moveTo>
                  <a:cubicBezTo>
                    <a:pt x="627043" y="566738"/>
                    <a:pt x="602278" y="574358"/>
                    <a:pt x="567036" y="574358"/>
                  </a:cubicBezTo>
                  <a:cubicBezTo>
                    <a:pt x="539413" y="574358"/>
                    <a:pt x="507028" y="569595"/>
                    <a:pt x="473691" y="561023"/>
                  </a:cubicBezTo>
                  <a:cubicBezTo>
                    <a:pt x="479406" y="532448"/>
                    <a:pt x="484168" y="502920"/>
                    <a:pt x="487026" y="470535"/>
                  </a:cubicBezTo>
                  <a:cubicBezTo>
                    <a:pt x="515601" y="450533"/>
                    <a:pt x="541318" y="430530"/>
                    <a:pt x="564178" y="409575"/>
                  </a:cubicBezTo>
                  <a:cubicBezTo>
                    <a:pt x="625138" y="472440"/>
                    <a:pt x="649903" y="527685"/>
                    <a:pt x="635616" y="552450"/>
                  </a:cubicBezTo>
                  <a:close/>
                </a:path>
              </a:pathLst>
            </a:custGeom>
            <a:solidFill>
              <a:srgbClr val="FFC000"/>
            </a:solidFill>
            <a:ln w="9525" cap="flat">
              <a:noFill/>
              <a:prstDash val="solid"/>
              <a:miter/>
            </a:ln>
          </p:spPr>
          <p:txBody>
            <a:bodyPr rtlCol="0" anchor="ctr"/>
            <a:lstStyle/>
            <a:p>
              <a:endParaRPr lang="de-DE"/>
            </a:p>
          </p:txBody>
        </p:sp>
      </p:grpSp>
      <p:sp>
        <p:nvSpPr>
          <p:cNvPr id="170" name="Graphic 54" descr="Shamrock">
            <a:extLst>
              <a:ext uri="{FF2B5EF4-FFF2-40B4-BE49-F238E27FC236}">
                <a16:creationId xmlns:a16="http://schemas.microsoft.com/office/drawing/2014/main" xmlns="" id="{FD3E89B6-AD5C-4C05-8480-3EF23B05AE66}"/>
              </a:ext>
            </a:extLst>
          </p:cNvPr>
          <p:cNvSpPr/>
          <p:nvPr/>
        </p:nvSpPr>
        <p:spPr>
          <a:xfrm>
            <a:off x="2781428" y="4126760"/>
            <a:ext cx="517471" cy="629584"/>
          </a:xfrm>
          <a:custGeom>
            <a:avLst/>
            <a:gdLst>
              <a:gd name="connsiteX0" fmla="*/ 569345 w 589058"/>
              <a:gd name="connsiteY0" fmla="*/ 264530 h 716681"/>
              <a:gd name="connsiteX1" fmla="*/ 457998 w 589058"/>
              <a:gd name="connsiteY1" fmla="*/ 130609 h 716681"/>
              <a:gd name="connsiteX2" fmla="*/ 456016 w 589058"/>
              <a:gd name="connsiteY2" fmla="*/ 129461 h 716681"/>
              <a:gd name="connsiteX3" fmla="*/ 455998 w 589058"/>
              <a:gd name="connsiteY3" fmla="*/ 128704 h 716681"/>
              <a:gd name="connsiteX4" fmla="*/ 318933 w 589058"/>
              <a:gd name="connsiteY4" fmla="*/ 21357 h 716681"/>
              <a:gd name="connsiteX5" fmla="*/ 285500 w 589058"/>
              <a:gd name="connsiteY5" fmla="*/ 191092 h 716681"/>
              <a:gd name="connsiteX6" fmla="*/ 282446 w 589058"/>
              <a:gd name="connsiteY6" fmla="*/ 194860 h 716681"/>
              <a:gd name="connsiteX7" fmla="*/ 278833 w 589058"/>
              <a:gd name="connsiteY7" fmla="*/ 192521 h 716681"/>
              <a:gd name="connsiteX8" fmla="*/ 180820 w 589058"/>
              <a:gd name="connsiteY8" fmla="*/ 49646 h 716681"/>
              <a:gd name="connsiteX9" fmla="*/ 97381 w 589058"/>
              <a:gd name="connsiteY9" fmla="*/ 202046 h 716681"/>
              <a:gd name="connsiteX10" fmla="*/ 97324 w 589058"/>
              <a:gd name="connsiteY10" fmla="*/ 204201 h 716681"/>
              <a:gd name="connsiteX11" fmla="*/ 96334 w 589058"/>
              <a:gd name="connsiteY11" fmla="*/ 204618 h 716681"/>
              <a:gd name="connsiteX12" fmla="*/ 46899 w 589058"/>
              <a:gd name="connsiteY12" fmla="*/ 372163 h 716681"/>
              <a:gd name="connsiteX13" fmla="*/ 225874 w 589058"/>
              <a:gd name="connsiteY13" fmla="*/ 335872 h 716681"/>
              <a:gd name="connsiteX14" fmla="*/ 227986 w 589058"/>
              <a:gd name="connsiteY14" fmla="*/ 336755 h 716681"/>
              <a:gd name="connsiteX15" fmla="*/ 227779 w 589058"/>
              <a:gd name="connsiteY15" fmla="*/ 338349 h 716681"/>
              <a:gd name="connsiteX16" fmla="*/ 77093 w 589058"/>
              <a:gd name="connsiteY16" fmla="*/ 714110 h 716681"/>
              <a:gd name="connsiteX17" fmla="*/ 78712 w 589058"/>
              <a:gd name="connsiteY17" fmla="*/ 715729 h 716681"/>
              <a:gd name="connsiteX18" fmla="*/ 113574 w 589058"/>
              <a:gd name="connsiteY18" fmla="*/ 716682 h 716681"/>
              <a:gd name="connsiteX19" fmla="*/ 115193 w 589058"/>
              <a:gd name="connsiteY19" fmla="*/ 715063 h 716681"/>
              <a:gd name="connsiteX20" fmla="*/ 243114 w 589058"/>
              <a:gd name="connsiteY20" fmla="*/ 379878 h 716681"/>
              <a:gd name="connsiteX21" fmla="*/ 245394 w 589058"/>
              <a:gd name="connsiteY21" fmla="*/ 379668 h 716681"/>
              <a:gd name="connsiteX22" fmla="*/ 245781 w 589058"/>
              <a:gd name="connsiteY22" fmla="*/ 381688 h 716681"/>
              <a:gd name="connsiteX23" fmla="*/ 218349 w 589058"/>
              <a:gd name="connsiteY23" fmla="*/ 543994 h 716681"/>
              <a:gd name="connsiteX24" fmla="*/ 385036 w 589058"/>
              <a:gd name="connsiteY24" fmla="*/ 494845 h 716681"/>
              <a:gd name="connsiteX25" fmla="*/ 386884 w 589058"/>
              <a:gd name="connsiteY25" fmla="*/ 493492 h 716681"/>
              <a:gd name="connsiteX26" fmla="*/ 387608 w 589058"/>
              <a:gd name="connsiteY26" fmla="*/ 493797 h 716681"/>
              <a:gd name="connsiteX27" fmla="*/ 540008 w 589058"/>
              <a:gd name="connsiteY27" fmla="*/ 410453 h 716681"/>
              <a:gd name="connsiteX28" fmla="*/ 379893 w 589058"/>
              <a:gd name="connsiteY28" fmla="*/ 307012 h 716681"/>
              <a:gd name="connsiteX29" fmla="*/ 377607 w 589058"/>
              <a:gd name="connsiteY29" fmla="*/ 303678 h 716681"/>
              <a:gd name="connsiteX30" fmla="*/ 380941 w 589058"/>
              <a:gd name="connsiteY30" fmla="*/ 301392 h 716681"/>
              <a:gd name="connsiteX31" fmla="*/ 569345 w 589058"/>
              <a:gd name="connsiteY31" fmla="*/ 264530 h 716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9058" h="716681">
                <a:moveTo>
                  <a:pt x="569345" y="264530"/>
                </a:moveTo>
                <a:cubicBezTo>
                  <a:pt x="614875" y="217572"/>
                  <a:pt x="583061" y="93080"/>
                  <a:pt x="457998" y="130609"/>
                </a:cubicBezTo>
                <a:cubicBezTo>
                  <a:pt x="457134" y="130839"/>
                  <a:pt x="456246" y="130326"/>
                  <a:pt x="456016" y="129461"/>
                </a:cubicBezTo>
                <a:cubicBezTo>
                  <a:pt x="455950" y="129214"/>
                  <a:pt x="455944" y="128954"/>
                  <a:pt x="455998" y="128704"/>
                </a:cubicBezTo>
                <a:cubicBezTo>
                  <a:pt x="490097" y="2593"/>
                  <a:pt x="364558" y="-25601"/>
                  <a:pt x="318933" y="21357"/>
                </a:cubicBezTo>
                <a:cubicBezTo>
                  <a:pt x="282643" y="58790"/>
                  <a:pt x="279976" y="131085"/>
                  <a:pt x="285500" y="191092"/>
                </a:cubicBezTo>
                <a:cubicBezTo>
                  <a:pt x="285697" y="192976"/>
                  <a:pt x="284330" y="194662"/>
                  <a:pt x="282446" y="194860"/>
                </a:cubicBezTo>
                <a:cubicBezTo>
                  <a:pt x="280841" y="195027"/>
                  <a:pt x="279337" y="194054"/>
                  <a:pt x="278833" y="192521"/>
                </a:cubicBezTo>
                <a:cubicBezTo>
                  <a:pt x="259783" y="135371"/>
                  <a:pt x="229017" y="69649"/>
                  <a:pt x="180820" y="49646"/>
                </a:cubicBezTo>
                <a:cubicBezTo>
                  <a:pt x="120337" y="24595"/>
                  <a:pt x="16133" y="100224"/>
                  <a:pt x="97381" y="202046"/>
                </a:cubicBezTo>
                <a:cubicBezTo>
                  <a:pt x="97961" y="202657"/>
                  <a:pt x="97935" y="203622"/>
                  <a:pt x="97324" y="204201"/>
                </a:cubicBezTo>
                <a:cubicBezTo>
                  <a:pt x="97056" y="204456"/>
                  <a:pt x="96703" y="204604"/>
                  <a:pt x="96334" y="204618"/>
                </a:cubicBezTo>
                <a:cubicBezTo>
                  <a:pt x="-33397" y="219953"/>
                  <a:pt x="-13204" y="347112"/>
                  <a:pt x="46899" y="372163"/>
                </a:cubicBezTo>
                <a:cubicBezTo>
                  <a:pt x="97667" y="393213"/>
                  <a:pt x="170724" y="365019"/>
                  <a:pt x="225874" y="335872"/>
                </a:cubicBezTo>
                <a:cubicBezTo>
                  <a:pt x="226701" y="335532"/>
                  <a:pt x="227647" y="335929"/>
                  <a:pt x="227986" y="336755"/>
                </a:cubicBezTo>
                <a:cubicBezTo>
                  <a:pt x="228204" y="337286"/>
                  <a:pt x="228125" y="337892"/>
                  <a:pt x="227779" y="338349"/>
                </a:cubicBezTo>
                <a:cubicBezTo>
                  <a:pt x="135167" y="442135"/>
                  <a:pt x="81849" y="575092"/>
                  <a:pt x="77093" y="714110"/>
                </a:cubicBezTo>
                <a:cubicBezTo>
                  <a:pt x="77093" y="715005"/>
                  <a:pt x="77818" y="715729"/>
                  <a:pt x="78712" y="715729"/>
                </a:cubicBezTo>
                <a:lnTo>
                  <a:pt x="113574" y="716682"/>
                </a:lnTo>
                <a:cubicBezTo>
                  <a:pt x="114448" y="716634"/>
                  <a:pt x="115146" y="715937"/>
                  <a:pt x="115193" y="715063"/>
                </a:cubicBezTo>
                <a:cubicBezTo>
                  <a:pt x="120157" y="592378"/>
                  <a:pt x="165077" y="474676"/>
                  <a:pt x="243114" y="379878"/>
                </a:cubicBezTo>
                <a:cubicBezTo>
                  <a:pt x="243685" y="379190"/>
                  <a:pt x="244706" y="379097"/>
                  <a:pt x="245394" y="379668"/>
                </a:cubicBezTo>
                <a:cubicBezTo>
                  <a:pt x="245989" y="380163"/>
                  <a:pt x="246150" y="381009"/>
                  <a:pt x="245781" y="381688"/>
                </a:cubicBezTo>
                <a:cubicBezTo>
                  <a:pt x="220063" y="434551"/>
                  <a:pt x="199299" y="498083"/>
                  <a:pt x="218349" y="543994"/>
                </a:cubicBezTo>
                <a:cubicBezTo>
                  <a:pt x="243114" y="604477"/>
                  <a:pt x="370749" y="625052"/>
                  <a:pt x="385036" y="494845"/>
                </a:cubicBezTo>
                <a:cubicBezTo>
                  <a:pt x="385174" y="493961"/>
                  <a:pt x="386000" y="493355"/>
                  <a:pt x="386884" y="493492"/>
                </a:cubicBezTo>
                <a:cubicBezTo>
                  <a:pt x="387147" y="493533"/>
                  <a:pt x="387396" y="493638"/>
                  <a:pt x="387608" y="493797"/>
                </a:cubicBezTo>
                <a:cubicBezTo>
                  <a:pt x="489907" y="575045"/>
                  <a:pt x="565535" y="470937"/>
                  <a:pt x="540008" y="410453"/>
                </a:cubicBezTo>
                <a:cubicBezTo>
                  <a:pt x="518005" y="357304"/>
                  <a:pt x="440662" y="324728"/>
                  <a:pt x="379893" y="307012"/>
                </a:cubicBezTo>
                <a:cubicBezTo>
                  <a:pt x="378341" y="306722"/>
                  <a:pt x="377317" y="305230"/>
                  <a:pt x="377607" y="303678"/>
                </a:cubicBezTo>
                <a:cubicBezTo>
                  <a:pt x="377896" y="302126"/>
                  <a:pt x="379389" y="301102"/>
                  <a:pt x="380941" y="301392"/>
                </a:cubicBezTo>
                <a:cubicBezTo>
                  <a:pt x="444663" y="307393"/>
                  <a:pt x="529054" y="305964"/>
                  <a:pt x="569345" y="264530"/>
                </a:cubicBezTo>
                <a:close/>
              </a:path>
            </a:pathLst>
          </a:custGeom>
          <a:solidFill>
            <a:srgbClr val="FFC000"/>
          </a:solidFill>
          <a:ln w="9525" cap="flat">
            <a:noFill/>
            <a:prstDash val="solid"/>
            <a:miter/>
          </a:ln>
        </p:spPr>
        <p:txBody>
          <a:bodyPr rtlCol="0" anchor="ctr"/>
          <a:lstStyle/>
          <a:p>
            <a:endParaRPr lang="de-DE"/>
          </a:p>
        </p:txBody>
      </p:sp>
      <p:grpSp>
        <p:nvGrpSpPr>
          <p:cNvPr id="181" name="Graphic 60" descr="Medical">
            <a:extLst>
              <a:ext uri="{FF2B5EF4-FFF2-40B4-BE49-F238E27FC236}">
                <a16:creationId xmlns:a16="http://schemas.microsoft.com/office/drawing/2014/main" xmlns="" id="{CAC00B61-FE17-4248-A9EE-608051AAE970}"/>
              </a:ext>
            </a:extLst>
          </p:cNvPr>
          <p:cNvGrpSpPr/>
          <p:nvPr/>
        </p:nvGrpSpPr>
        <p:grpSpPr>
          <a:xfrm>
            <a:off x="8726696" y="3961142"/>
            <a:ext cx="803275" cy="803275"/>
            <a:chOff x="10176303" y="3392488"/>
            <a:chExt cx="914400" cy="914400"/>
          </a:xfrm>
        </p:grpSpPr>
        <p:sp>
          <p:nvSpPr>
            <p:cNvPr id="182" name="Freeform: Shape 181">
              <a:extLst>
                <a:ext uri="{FF2B5EF4-FFF2-40B4-BE49-F238E27FC236}">
                  <a16:creationId xmlns:a16="http://schemas.microsoft.com/office/drawing/2014/main" xmlns="" id="{7299D127-B947-48EE-8C1F-B3C8E389E921}"/>
                </a:ext>
              </a:extLst>
            </p:cNvPr>
            <p:cNvSpPr/>
            <p:nvPr/>
          </p:nvSpPr>
          <p:spPr>
            <a:xfrm>
              <a:off x="10271553" y="3487738"/>
              <a:ext cx="723900" cy="723900"/>
            </a:xfrm>
            <a:custGeom>
              <a:avLst/>
              <a:gdLst>
                <a:gd name="connsiteX0" fmla="*/ 361950 w 723900"/>
                <a:gd name="connsiteY0" fmla="*/ 57150 h 723900"/>
                <a:gd name="connsiteX1" fmla="*/ 57150 w 723900"/>
                <a:gd name="connsiteY1" fmla="*/ 361950 h 723900"/>
                <a:gd name="connsiteX2" fmla="*/ 361950 w 723900"/>
                <a:gd name="connsiteY2" fmla="*/ 666750 h 723900"/>
                <a:gd name="connsiteX3" fmla="*/ 666750 w 723900"/>
                <a:gd name="connsiteY3" fmla="*/ 361950 h 723900"/>
                <a:gd name="connsiteX4" fmla="*/ 361950 w 723900"/>
                <a:gd name="connsiteY4" fmla="*/ 57150 h 723900"/>
                <a:gd name="connsiteX5" fmla="*/ 361950 w 723900"/>
                <a:gd name="connsiteY5" fmla="*/ 723900 h 723900"/>
                <a:gd name="connsiteX6" fmla="*/ 0 w 723900"/>
                <a:gd name="connsiteY6" fmla="*/ 361950 h 723900"/>
                <a:gd name="connsiteX7" fmla="*/ 361950 w 723900"/>
                <a:gd name="connsiteY7" fmla="*/ 0 h 723900"/>
                <a:gd name="connsiteX8" fmla="*/ 723900 w 723900"/>
                <a:gd name="connsiteY8" fmla="*/ 361950 h 723900"/>
                <a:gd name="connsiteX9" fmla="*/ 361950 w 723900"/>
                <a:gd name="connsiteY9" fmla="*/ 7239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3900" h="723900">
                  <a:moveTo>
                    <a:pt x="361950" y="57150"/>
                  </a:moveTo>
                  <a:cubicBezTo>
                    <a:pt x="193358" y="57150"/>
                    <a:pt x="57150" y="193358"/>
                    <a:pt x="57150" y="361950"/>
                  </a:cubicBezTo>
                  <a:cubicBezTo>
                    <a:pt x="57150" y="530543"/>
                    <a:pt x="193358" y="666750"/>
                    <a:pt x="361950" y="666750"/>
                  </a:cubicBezTo>
                  <a:cubicBezTo>
                    <a:pt x="530543" y="666750"/>
                    <a:pt x="666750" y="530543"/>
                    <a:pt x="666750" y="361950"/>
                  </a:cubicBezTo>
                  <a:cubicBezTo>
                    <a:pt x="666750" y="193358"/>
                    <a:pt x="530543" y="57150"/>
                    <a:pt x="361950" y="57150"/>
                  </a:cubicBezTo>
                  <a:close/>
                  <a:moveTo>
                    <a:pt x="361950" y="723900"/>
                  </a:moveTo>
                  <a:cubicBezTo>
                    <a:pt x="161925" y="723900"/>
                    <a:pt x="0" y="561975"/>
                    <a:pt x="0" y="361950"/>
                  </a:cubicBezTo>
                  <a:cubicBezTo>
                    <a:pt x="0" y="161925"/>
                    <a:pt x="161925" y="0"/>
                    <a:pt x="361950" y="0"/>
                  </a:cubicBezTo>
                  <a:cubicBezTo>
                    <a:pt x="561975" y="0"/>
                    <a:pt x="723900" y="161925"/>
                    <a:pt x="723900" y="361950"/>
                  </a:cubicBezTo>
                  <a:cubicBezTo>
                    <a:pt x="723900" y="561975"/>
                    <a:pt x="561975" y="723900"/>
                    <a:pt x="361950" y="723900"/>
                  </a:cubicBezTo>
                  <a:close/>
                </a:path>
              </a:pathLst>
            </a:custGeom>
            <a:solidFill>
              <a:srgbClr val="FFC000"/>
            </a:solidFill>
            <a:ln w="9525" cap="flat">
              <a:noFill/>
              <a:prstDash val="solid"/>
              <a:miter/>
            </a:ln>
          </p:spPr>
          <p:txBody>
            <a:bodyPr rtlCol="0" anchor="ctr"/>
            <a:lstStyle/>
            <a:p>
              <a:endParaRPr lang="de-DE"/>
            </a:p>
          </p:txBody>
        </p:sp>
        <p:sp>
          <p:nvSpPr>
            <p:cNvPr id="183" name="Freeform: Shape 182">
              <a:extLst>
                <a:ext uri="{FF2B5EF4-FFF2-40B4-BE49-F238E27FC236}">
                  <a16:creationId xmlns:a16="http://schemas.microsoft.com/office/drawing/2014/main" xmlns="" id="{5525A2EC-1136-4F47-A495-EE8EE6F2F2A3}"/>
                </a:ext>
              </a:extLst>
            </p:cNvPr>
            <p:cNvSpPr/>
            <p:nvPr/>
          </p:nvSpPr>
          <p:spPr>
            <a:xfrm>
              <a:off x="10404903" y="3621088"/>
              <a:ext cx="457200" cy="457200"/>
            </a:xfrm>
            <a:custGeom>
              <a:avLst/>
              <a:gdLst>
                <a:gd name="connsiteX0" fmla="*/ 419100 w 457200"/>
                <a:gd name="connsiteY0" fmla="*/ 152400 h 457200"/>
                <a:gd name="connsiteX1" fmla="*/ 304800 w 457200"/>
                <a:gd name="connsiteY1" fmla="*/ 152400 h 457200"/>
                <a:gd name="connsiteX2" fmla="*/ 304800 w 457200"/>
                <a:gd name="connsiteY2" fmla="*/ 38100 h 457200"/>
                <a:gd name="connsiteX3" fmla="*/ 266700 w 457200"/>
                <a:gd name="connsiteY3" fmla="*/ 0 h 457200"/>
                <a:gd name="connsiteX4" fmla="*/ 190500 w 457200"/>
                <a:gd name="connsiteY4" fmla="*/ 0 h 457200"/>
                <a:gd name="connsiteX5" fmla="*/ 152400 w 457200"/>
                <a:gd name="connsiteY5" fmla="*/ 38100 h 457200"/>
                <a:gd name="connsiteX6" fmla="*/ 152400 w 457200"/>
                <a:gd name="connsiteY6" fmla="*/ 152400 h 457200"/>
                <a:gd name="connsiteX7" fmla="*/ 38100 w 457200"/>
                <a:gd name="connsiteY7" fmla="*/ 152400 h 457200"/>
                <a:gd name="connsiteX8" fmla="*/ 0 w 457200"/>
                <a:gd name="connsiteY8" fmla="*/ 190500 h 457200"/>
                <a:gd name="connsiteX9" fmla="*/ 0 w 457200"/>
                <a:gd name="connsiteY9" fmla="*/ 266700 h 457200"/>
                <a:gd name="connsiteX10" fmla="*/ 38100 w 457200"/>
                <a:gd name="connsiteY10" fmla="*/ 304800 h 457200"/>
                <a:gd name="connsiteX11" fmla="*/ 152400 w 457200"/>
                <a:gd name="connsiteY11" fmla="*/ 304800 h 457200"/>
                <a:gd name="connsiteX12" fmla="*/ 152400 w 457200"/>
                <a:gd name="connsiteY12" fmla="*/ 419100 h 457200"/>
                <a:gd name="connsiteX13" fmla="*/ 190500 w 457200"/>
                <a:gd name="connsiteY13" fmla="*/ 457200 h 457200"/>
                <a:gd name="connsiteX14" fmla="*/ 266700 w 457200"/>
                <a:gd name="connsiteY14" fmla="*/ 457200 h 457200"/>
                <a:gd name="connsiteX15" fmla="*/ 304800 w 457200"/>
                <a:gd name="connsiteY15" fmla="*/ 419100 h 457200"/>
                <a:gd name="connsiteX16" fmla="*/ 304800 w 457200"/>
                <a:gd name="connsiteY16" fmla="*/ 304800 h 457200"/>
                <a:gd name="connsiteX17" fmla="*/ 419100 w 457200"/>
                <a:gd name="connsiteY17" fmla="*/ 304800 h 457200"/>
                <a:gd name="connsiteX18" fmla="*/ 457200 w 457200"/>
                <a:gd name="connsiteY18" fmla="*/ 266700 h 457200"/>
                <a:gd name="connsiteX19" fmla="*/ 457200 w 457200"/>
                <a:gd name="connsiteY19" fmla="*/ 190500 h 457200"/>
                <a:gd name="connsiteX20" fmla="*/ 419100 w 457200"/>
                <a:gd name="connsiteY20" fmla="*/ 1524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7200" h="457200">
                  <a:moveTo>
                    <a:pt x="419100" y="152400"/>
                  </a:moveTo>
                  <a:lnTo>
                    <a:pt x="304800" y="152400"/>
                  </a:lnTo>
                  <a:lnTo>
                    <a:pt x="304800" y="38100"/>
                  </a:lnTo>
                  <a:cubicBezTo>
                    <a:pt x="304800" y="17145"/>
                    <a:pt x="287655" y="0"/>
                    <a:pt x="266700" y="0"/>
                  </a:cubicBezTo>
                  <a:lnTo>
                    <a:pt x="190500" y="0"/>
                  </a:lnTo>
                  <a:cubicBezTo>
                    <a:pt x="169545" y="0"/>
                    <a:pt x="152400" y="17145"/>
                    <a:pt x="152400" y="38100"/>
                  </a:cubicBezTo>
                  <a:lnTo>
                    <a:pt x="152400" y="152400"/>
                  </a:lnTo>
                  <a:lnTo>
                    <a:pt x="38100" y="152400"/>
                  </a:lnTo>
                  <a:cubicBezTo>
                    <a:pt x="17145" y="152400"/>
                    <a:pt x="0" y="169545"/>
                    <a:pt x="0" y="190500"/>
                  </a:cubicBezTo>
                  <a:lnTo>
                    <a:pt x="0" y="266700"/>
                  </a:lnTo>
                  <a:cubicBezTo>
                    <a:pt x="0" y="287655"/>
                    <a:pt x="17145" y="304800"/>
                    <a:pt x="38100" y="304800"/>
                  </a:cubicBezTo>
                  <a:lnTo>
                    <a:pt x="152400" y="304800"/>
                  </a:lnTo>
                  <a:lnTo>
                    <a:pt x="152400" y="419100"/>
                  </a:lnTo>
                  <a:cubicBezTo>
                    <a:pt x="152400" y="440055"/>
                    <a:pt x="169545" y="457200"/>
                    <a:pt x="190500" y="457200"/>
                  </a:cubicBezTo>
                  <a:lnTo>
                    <a:pt x="266700" y="457200"/>
                  </a:lnTo>
                  <a:cubicBezTo>
                    <a:pt x="287655" y="457200"/>
                    <a:pt x="304800" y="440055"/>
                    <a:pt x="304800" y="419100"/>
                  </a:cubicBezTo>
                  <a:lnTo>
                    <a:pt x="304800" y="304800"/>
                  </a:lnTo>
                  <a:lnTo>
                    <a:pt x="419100" y="304800"/>
                  </a:lnTo>
                  <a:cubicBezTo>
                    <a:pt x="440055" y="304800"/>
                    <a:pt x="457200" y="287655"/>
                    <a:pt x="457200" y="266700"/>
                  </a:cubicBezTo>
                  <a:lnTo>
                    <a:pt x="457200" y="190500"/>
                  </a:lnTo>
                  <a:cubicBezTo>
                    <a:pt x="457200" y="169545"/>
                    <a:pt x="440055" y="152400"/>
                    <a:pt x="419100" y="152400"/>
                  </a:cubicBezTo>
                  <a:close/>
                </a:path>
              </a:pathLst>
            </a:custGeom>
            <a:solidFill>
              <a:srgbClr val="FFC000"/>
            </a:solidFill>
            <a:ln w="9525" cap="flat">
              <a:noFill/>
              <a:prstDash val="solid"/>
              <a:miter/>
            </a:ln>
          </p:spPr>
          <p:txBody>
            <a:bodyPr rtlCol="0" anchor="ctr"/>
            <a:lstStyle/>
            <a:p>
              <a:endParaRPr lang="de-DE"/>
            </a:p>
          </p:txBody>
        </p:sp>
      </p:grpSp>
      <p:grpSp>
        <p:nvGrpSpPr>
          <p:cNvPr id="184" name="Graphic 62" descr="Professor">
            <a:extLst>
              <a:ext uri="{FF2B5EF4-FFF2-40B4-BE49-F238E27FC236}">
                <a16:creationId xmlns:a16="http://schemas.microsoft.com/office/drawing/2014/main" xmlns="" id="{63ACF787-3D58-4E47-8AA4-62F0A65BB3EB}"/>
              </a:ext>
            </a:extLst>
          </p:cNvPr>
          <p:cNvGrpSpPr/>
          <p:nvPr/>
        </p:nvGrpSpPr>
        <p:grpSpPr>
          <a:xfrm>
            <a:off x="7570900" y="3974976"/>
            <a:ext cx="803275" cy="803275"/>
            <a:chOff x="6948300" y="3098800"/>
            <a:chExt cx="914400" cy="914400"/>
          </a:xfrm>
        </p:grpSpPr>
        <p:sp>
          <p:nvSpPr>
            <p:cNvPr id="185" name="Freeform: Shape 184">
              <a:extLst>
                <a:ext uri="{FF2B5EF4-FFF2-40B4-BE49-F238E27FC236}">
                  <a16:creationId xmlns:a16="http://schemas.microsoft.com/office/drawing/2014/main" xmlns="" id="{158D724C-C543-4322-BB6C-A3BBCEB0D971}"/>
                </a:ext>
              </a:extLst>
            </p:cNvPr>
            <p:cNvSpPr/>
            <p:nvPr/>
          </p:nvSpPr>
          <p:spPr>
            <a:xfrm>
              <a:off x="6967815" y="3481360"/>
              <a:ext cx="180102" cy="393601"/>
            </a:xfrm>
            <a:custGeom>
              <a:avLst/>
              <a:gdLst>
                <a:gd name="connsiteX0" fmla="*/ 178700 w 180102"/>
                <a:gd name="connsiteY0" fmla="*/ 312002 h 393601"/>
                <a:gd name="connsiteX1" fmla="*/ 104881 w 180102"/>
                <a:gd name="connsiteY1" fmla="*/ 266949 h 393601"/>
                <a:gd name="connsiteX2" fmla="*/ 18585 w 180102"/>
                <a:gd name="connsiteY2" fmla="*/ 6536 h 393601"/>
                <a:gd name="connsiteX3" fmla="*/ 6535 w 180102"/>
                <a:gd name="connsiteY3" fmla="*/ 487 h 393601"/>
                <a:gd name="connsiteX4" fmla="*/ 487 w 180102"/>
                <a:gd name="connsiteY4" fmla="*/ 12536 h 393601"/>
                <a:gd name="connsiteX5" fmla="*/ 86784 w 180102"/>
                <a:gd name="connsiteY5" fmla="*/ 271426 h 393601"/>
                <a:gd name="connsiteX6" fmla="*/ 58971 w 180102"/>
                <a:gd name="connsiteY6" fmla="*/ 342101 h 393601"/>
                <a:gd name="connsiteX7" fmla="*/ 129456 w 180102"/>
                <a:gd name="connsiteY7" fmla="*/ 388298 h 393601"/>
                <a:gd name="connsiteX8" fmla="*/ 178700 w 180102"/>
                <a:gd name="connsiteY8" fmla="*/ 312002 h 39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0102" h="393601">
                  <a:moveTo>
                    <a:pt x="178700" y="312002"/>
                  </a:moveTo>
                  <a:cubicBezTo>
                    <a:pt x="169532" y="280090"/>
                    <a:pt x="137455" y="260512"/>
                    <a:pt x="104881" y="266949"/>
                  </a:cubicBezTo>
                  <a:lnTo>
                    <a:pt x="18585" y="6536"/>
                  </a:lnTo>
                  <a:cubicBezTo>
                    <a:pt x="16927" y="1538"/>
                    <a:pt x="11533" y="-1170"/>
                    <a:pt x="6535" y="487"/>
                  </a:cubicBezTo>
                  <a:cubicBezTo>
                    <a:pt x="1538" y="2145"/>
                    <a:pt x="-1170" y="7539"/>
                    <a:pt x="487" y="12536"/>
                  </a:cubicBezTo>
                  <a:lnTo>
                    <a:pt x="86784" y="271426"/>
                  </a:lnTo>
                  <a:cubicBezTo>
                    <a:pt x="59352" y="279141"/>
                    <a:pt x="45921" y="289523"/>
                    <a:pt x="58971" y="342101"/>
                  </a:cubicBezTo>
                  <a:cubicBezTo>
                    <a:pt x="74020" y="402109"/>
                    <a:pt x="93737" y="397156"/>
                    <a:pt x="129456" y="388298"/>
                  </a:cubicBezTo>
                  <a:cubicBezTo>
                    <a:pt x="164029" y="380694"/>
                    <a:pt x="186010" y="346640"/>
                    <a:pt x="178700" y="312002"/>
                  </a:cubicBezTo>
                  <a:close/>
                </a:path>
              </a:pathLst>
            </a:custGeom>
            <a:solidFill>
              <a:srgbClr val="FFC000"/>
            </a:solidFill>
            <a:ln w="9525" cap="flat">
              <a:noFill/>
              <a:prstDash val="solid"/>
              <a:miter/>
            </a:ln>
          </p:spPr>
          <p:txBody>
            <a:bodyPr rtlCol="0" anchor="ctr"/>
            <a:lstStyle/>
            <a:p>
              <a:endParaRPr lang="de-DE"/>
            </a:p>
          </p:txBody>
        </p:sp>
        <p:sp>
          <p:nvSpPr>
            <p:cNvPr id="186" name="Freeform: Shape 185">
              <a:extLst>
                <a:ext uri="{FF2B5EF4-FFF2-40B4-BE49-F238E27FC236}">
                  <a16:creationId xmlns:a16="http://schemas.microsoft.com/office/drawing/2014/main" xmlns="" id="{1B31AC91-7F9F-4A22-85BB-AEB8EDEB19DC}"/>
                </a:ext>
              </a:extLst>
            </p:cNvPr>
            <p:cNvSpPr/>
            <p:nvPr/>
          </p:nvSpPr>
          <p:spPr>
            <a:xfrm>
              <a:off x="7253100" y="3232150"/>
              <a:ext cx="304800" cy="304800"/>
            </a:xfrm>
            <a:custGeom>
              <a:avLst/>
              <a:gdLst>
                <a:gd name="connsiteX0" fmla="*/ 304800 w 304800"/>
                <a:gd name="connsiteY0" fmla="*/ 152400 h 304800"/>
                <a:gd name="connsiteX1" fmla="*/ 152400 w 304800"/>
                <a:gd name="connsiteY1" fmla="*/ 304800 h 304800"/>
                <a:gd name="connsiteX2" fmla="*/ 0 w 304800"/>
                <a:gd name="connsiteY2" fmla="*/ 152400 h 304800"/>
                <a:gd name="connsiteX3" fmla="*/ 152400 w 304800"/>
                <a:gd name="connsiteY3" fmla="*/ 0 h 304800"/>
                <a:gd name="connsiteX4" fmla="*/ 304800 w 304800"/>
                <a:gd name="connsiteY4" fmla="*/ 15240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304800">
                  <a:moveTo>
                    <a:pt x="304800" y="152400"/>
                  </a:moveTo>
                  <a:cubicBezTo>
                    <a:pt x="304800" y="236568"/>
                    <a:pt x="236568" y="304800"/>
                    <a:pt x="152400" y="304800"/>
                  </a:cubicBezTo>
                  <a:cubicBezTo>
                    <a:pt x="68232" y="304800"/>
                    <a:pt x="0" y="236568"/>
                    <a:pt x="0" y="152400"/>
                  </a:cubicBezTo>
                  <a:cubicBezTo>
                    <a:pt x="0" y="68232"/>
                    <a:pt x="68232" y="0"/>
                    <a:pt x="152400" y="0"/>
                  </a:cubicBezTo>
                  <a:cubicBezTo>
                    <a:pt x="236568" y="0"/>
                    <a:pt x="304800" y="68232"/>
                    <a:pt x="304800" y="152400"/>
                  </a:cubicBezTo>
                  <a:close/>
                </a:path>
              </a:pathLst>
            </a:custGeom>
            <a:solidFill>
              <a:srgbClr val="FFC000"/>
            </a:solidFill>
            <a:ln w="9525" cap="flat">
              <a:noFill/>
              <a:prstDash val="solid"/>
              <a:miter/>
            </a:ln>
          </p:spPr>
          <p:txBody>
            <a:bodyPr rtlCol="0" anchor="ctr"/>
            <a:lstStyle/>
            <a:p>
              <a:endParaRPr lang="de-DE"/>
            </a:p>
          </p:txBody>
        </p:sp>
        <p:sp>
          <p:nvSpPr>
            <p:cNvPr id="187" name="Freeform: Shape 186">
              <a:extLst>
                <a:ext uri="{FF2B5EF4-FFF2-40B4-BE49-F238E27FC236}">
                  <a16:creationId xmlns:a16="http://schemas.microsoft.com/office/drawing/2014/main" xmlns="" id="{413F42D4-9FB3-413B-A3E5-E154F194F163}"/>
                </a:ext>
              </a:extLst>
            </p:cNvPr>
            <p:cNvSpPr/>
            <p:nvPr/>
          </p:nvSpPr>
          <p:spPr>
            <a:xfrm>
              <a:off x="7100700" y="3575050"/>
              <a:ext cx="571500" cy="304800"/>
            </a:xfrm>
            <a:custGeom>
              <a:avLst/>
              <a:gdLst>
                <a:gd name="connsiteX0" fmla="*/ 21812 w 571500"/>
                <a:gd name="connsiteY0" fmla="*/ 304800 h 304800"/>
                <a:gd name="connsiteX1" fmla="*/ 266700 w 571500"/>
                <a:gd name="connsiteY1" fmla="*/ 304800 h 304800"/>
                <a:gd name="connsiteX2" fmla="*/ 266700 w 571500"/>
                <a:gd name="connsiteY2" fmla="*/ 85725 h 304800"/>
                <a:gd name="connsiteX3" fmla="*/ 571500 w 571500"/>
                <a:gd name="connsiteY3" fmla="*/ 85725 h 304800"/>
                <a:gd name="connsiteX4" fmla="*/ 430530 w 571500"/>
                <a:gd name="connsiteY4" fmla="*/ 19050 h 304800"/>
                <a:gd name="connsiteX5" fmla="*/ 304800 w 571500"/>
                <a:gd name="connsiteY5" fmla="*/ 0 h 304800"/>
                <a:gd name="connsiteX6" fmla="*/ 179070 w 571500"/>
                <a:gd name="connsiteY6" fmla="*/ 19050 h 304800"/>
                <a:gd name="connsiteX7" fmla="*/ 30480 w 571500"/>
                <a:gd name="connsiteY7" fmla="*/ 91440 h 304800"/>
                <a:gd name="connsiteX8" fmla="*/ 0 w 571500"/>
                <a:gd name="connsiteY8" fmla="*/ 152400 h 304800"/>
                <a:gd name="connsiteX9" fmla="*/ 0 w 571500"/>
                <a:gd name="connsiteY9" fmla="*/ 154877 h 304800"/>
                <a:gd name="connsiteX10" fmla="*/ 64294 w 571500"/>
                <a:gd name="connsiteY10" fmla="*/ 213741 h 304800"/>
                <a:gd name="connsiteX11" fmla="*/ 21812 w 571500"/>
                <a:gd name="connsiteY11" fmla="*/ 3048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1500" h="304800">
                  <a:moveTo>
                    <a:pt x="21812" y="304800"/>
                  </a:moveTo>
                  <a:lnTo>
                    <a:pt x="266700" y="304800"/>
                  </a:lnTo>
                  <a:lnTo>
                    <a:pt x="266700" y="85725"/>
                  </a:lnTo>
                  <a:lnTo>
                    <a:pt x="571500" y="85725"/>
                  </a:lnTo>
                  <a:cubicBezTo>
                    <a:pt x="529005" y="55028"/>
                    <a:pt x="481217" y="32425"/>
                    <a:pt x="430530" y="19050"/>
                  </a:cubicBezTo>
                  <a:cubicBezTo>
                    <a:pt x="389779" y="6575"/>
                    <a:pt x="347417" y="157"/>
                    <a:pt x="304800" y="0"/>
                  </a:cubicBezTo>
                  <a:cubicBezTo>
                    <a:pt x="262230" y="734"/>
                    <a:pt x="219947" y="7141"/>
                    <a:pt x="179070" y="19050"/>
                  </a:cubicBezTo>
                  <a:cubicBezTo>
                    <a:pt x="125800" y="34595"/>
                    <a:pt x="75555" y="59073"/>
                    <a:pt x="30480" y="91440"/>
                  </a:cubicBezTo>
                  <a:cubicBezTo>
                    <a:pt x="11687" y="106157"/>
                    <a:pt x="497" y="128536"/>
                    <a:pt x="0" y="152400"/>
                  </a:cubicBezTo>
                  <a:lnTo>
                    <a:pt x="0" y="154877"/>
                  </a:lnTo>
                  <a:cubicBezTo>
                    <a:pt x="31089" y="160257"/>
                    <a:pt x="56198" y="183247"/>
                    <a:pt x="64294" y="213741"/>
                  </a:cubicBezTo>
                  <a:cubicBezTo>
                    <a:pt x="72599" y="250235"/>
                    <a:pt x="55113" y="287716"/>
                    <a:pt x="21812" y="304800"/>
                  </a:cubicBezTo>
                  <a:close/>
                </a:path>
              </a:pathLst>
            </a:custGeom>
            <a:solidFill>
              <a:srgbClr val="FFC000"/>
            </a:solidFill>
            <a:ln w="9525" cap="flat">
              <a:noFill/>
              <a:prstDash val="solid"/>
              <a:miter/>
            </a:ln>
          </p:spPr>
          <p:txBody>
            <a:bodyPr rtlCol="0" anchor="ctr"/>
            <a:lstStyle/>
            <a:p>
              <a:endParaRPr lang="de-DE"/>
            </a:p>
          </p:txBody>
        </p:sp>
        <p:sp>
          <p:nvSpPr>
            <p:cNvPr id="188" name="Freeform: Shape 187">
              <a:extLst>
                <a:ext uri="{FF2B5EF4-FFF2-40B4-BE49-F238E27FC236}">
                  <a16:creationId xmlns:a16="http://schemas.microsoft.com/office/drawing/2014/main" xmlns="" id="{A6DE9390-BCCE-482D-AE7E-2B3387242DF7}"/>
                </a:ext>
              </a:extLst>
            </p:cNvPr>
            <p:cNvSpPr/>
            <p:nvPr/>
          </p:nvSpPr>
          <p:spPr>
            <a:xfrm>
              <a:off x="7395975" y="3689350"/>
              <a:ext cx="348233" cy="276225"/>
            </a:xfrm>
            <a:custGeom>
              <a:avLst/>
              <a:gdLst>
                <a:gd name="connsiteX0" fmla="*/ 0 w 348233"/>
                <a:gd name="connsiteY0" fmla="*/ 0 h 276225"/>
                <a:gd name="connsiteX1" fmla="*/ 0 w 348233"/>
                <a:gd name="connsiteY1" fmla="*/ 260890 h 276225"/>
                <a:gd name="connsiteX2" fmla="*/ 133350 w 348233"/>
                <a:gd name="connsiteY2" fmla="*/ 260890 h 276225"/>
                <a:gd name="connsiteX3" fmla="*/ 148304 w 348233"/>
                <a:gd name="connsiteY3" fmla="*/ 276225 h 276225"/>
                <a:gd name="connsiteX4" fmla="*/ 199454 w 348233"/>
                <a:gd name="connsiteY4" fmla="*/ 276225 h 276225"/>
                <a:gd name="connsiteX5" fmla="*/ 214884 w 348233"/>
                <a:gd name="connsiteY5" fmla="*/ 260890 h 276225"/>
                <a:gd name="connsiteX6" fmla="*/ 348234 w 348233"/>
                <a:gd name="connsiteY6" fmla="*/ 260890 h 276225"/>
                <a:gd name="connsiteX7" fmla="*/ 348234 w 348233"/>
                <a:gd name="connsiteY7" fmla="*/ 0 h 276225"/>
                <a:gd name="connsiteX8" fmla="*/ 30671 w 348233"/>
                <a:gd name="connsiteY8" fmla="*/ 230219 h 276225"/>
                <a:gd name="connsiteX9" fmla="*/ 30671 w 348233"/>
                <a:gd name="connsiteY9" fmla="*/ 30194 h 276225"/>
                <a:gd name="connsiteX10" fmla="*/ 164021 w 348233"/>
                <a:gd name="connsiteY10" fmla="*/ 30194 h 276225"/>
                <a:gd name="connsiteX11" fmla="*/ 164021 w 348233"/>
                <a:gd name="connsiteY11" fmla="*/ 230219 h 276225"/>
                <a:gd name="connsiteX12" fmla="*/ 317183 w 348233"/>
                <a:gd name="connsiteY12" fmla="*/ 230219 h 276225"/>
                <a:gd name="connsiteX13" fmla="*/ 183833 w 348233"/>
                <a:gd name="connsiteY13" fmla="*/ 230219 h 276225"/>
                <a:gd name="connsiteX14" fmla="*/ 183833 w 348233"/>
                <a:gd name="connsiteY14" fmla="*/ 30194 h 276225"/>
                <a:gd name="connsiteX15" fmla="*/ 317183 w 348233"/>
                <a:gd name="connsiteY15" fmla="*/ 3019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8233" h="276225">
                  <a:moveTo>
                    <a:pt x="0" y="0"/>
                  </a:moveTo>
                  <a:lnTo>
                    <a:pt x="0" y="260890"/>
                  </a:lnTo>
                  <a:lnTo>
                    <a:pt x="133350" y="260890"/>
                  </a:lnTo>
                  <a:cubicBezTo>
                    <a:pt x="133347" y="269213"/>
                    <a:pt x="139984" y="276018"/>
                    <a:pt x="148304" y="276225"/>
                  </a:cubicBezTo>
                  <a:lnTo>
                    <a:pt x="199454" y="276225"/>
                  </a:lnTo>
                  <a:cubicBezTo>
                    <a:pt x="207938" y="276225"/>
                    <a:pt x="214832" y="269375"/>
                    <a:pt x="214884" y="260890"/>
                  </a:cubicBezTo>
                  <a:lnTo>
                    <a:pt x="348234" y="260890"/>
                  </a:lnTo>
                  <a:lnTo>
                    <a:pt x="348234" y="0"/>
                  </a:lnTo>
                  <a:close/>
                  <a:moveTo>
                    <a:pt x="30671" y="230219"/>
                  </a:moveTo>
                  <a:lnTo>
                    <a:pt x="30671" y="30194"/>
                  </a:lnTo>
                  <a:lnTo>
                    <a:pt x="164021" y="30194"/>
                  </a:lnTo>
                  <a:lnTo>
                    <a:pt x="164021" y="230219"/>
                  </a:lnTo>
                  <a:close/>
                  <a:moveTo>
                    <a:pt x="317183" y="230219"/>
                  </a:moveTo>
                  <a:lnTo>
                    <a:pt x="183833" y="230219"/>
                  </a:lnTo>
                  <a:lnTo>
                    <a:pt x="183833" y="30194"/>
                  </a:lnTo>
                  <a:lnTo>
                    <a:pt x="317183" y="30194"/>
                  </a:lnTo>
                  <a:close/>
                </a:path>
              </a:pathLst>
            </a:custGeom>
            <a:solidFill>
              <a:srgbClr val="FFC000"/>
            </a:solidFill>
            <a:ln w="9525" cap="flat">
              <a:noFill/>
              <a:prstDash val="solid"/>
              <a:miter/>
            </a:ln>
          </p:spPr>
          <p:txBody>
            <a:bodyPr rtlCol="0" anchor="ctr"/>
            <a:lstStyle/>
            <a:p>
              <a:endParaRPr lang="de-DE"/>
            </a:p>
          </p:txBody>
        </p:sp>
        <p:sp>
          <p:nvSpPr>
            <p:cNvPr id="189" name="Freeform: Shape 188">
              <a:extLst>
                <a:ext uri="{FF2B5EF4-FFF2-40B4-BE49-F238E27FC236}">
                  <a16:creationId xmlns:a16="http://schemas.microsoft.com/office/drawing/2014/main" xmlns="" id="{A813E00A-8FF4-43B7-8FBE-C91A3FE796BF}"/>
                </a:ext>
              </a:extLst>
            </p:cNvPr>
            <p:cNvSpPr/>
            <p:nvPr/>
          </p:nvSpPr>
          <p:spPr>
            <a:xfrm>
              <a:off x="7610859" y="3771169"/>
              <a:ext cx="71627" cy="15335"/>
            </a:xfrm>
            <a:custGeom>
              <a:avLst/>
              <a:gdLst>
                <a:gd name="connsiteX0" fmla="*/ 0 w 71627"/>
                <a:gd name="connsiteY0" fmla="*/ 0 h 15335"/>
                <a:gd name="connsiteX1" fmla="*/ 71628 w 71627"/>
                <a:gd name="connsiteY1" fmla="*/ 0 h 15335"/>
                <a:gd name="connsiteX2" fmla="*/ 71628 w 71627"/>
                <a:gd name="connsiteY2" fmla="*/ 15335 h 15335"/>
                <a:gd name="connsiteX3" fmla="*/ 0 w 71627"/>
                <a:gd name="connsiteY3" fmla="*/ 15335 h 15335"/>
              </a:gdLst>
              <a:ahLst/>
              <a:cxnLst>
                <a:cxn ang="0">
                  <a:pos x="connsiteX0" y="connsiteY0"/>
                </a:cxn>
                <a:cxn ang="0">
                  <a:pos x="connsiteX1" y="connsiteY1"/>
                </a:cxn>
                <a:cxn ang="0">
                  <a:pos x="connsiteX2" y="connsiteY2"/>
                </a:cxn>
                <a:cxn ang="0">
                  <a:pos x="connsiteX3" y="connsiteY3"/>
                </a:cxn>
              </a:cxnLst>
              <a:rect l="l" t="t" r="r" b="b"/>
              <a:pathLst>
                <a:path w="71627" h="15335">
                  <a:moveTo>
                    <a:pt x="0" y="0"/>
                  </a:moveTo>
                  <a:lnTo>
                    <a:pt x="71628" y="0"/>
                  </a:lnTo>
                  <a:lnTo>
                    <a:pt x="71628" y="15335"/>
                  </a:lnTo>
                  <a:lnTo>
                    <a:pt x="0" y="15335"/>
                  </a:lnTo>
                  <a:close/>
                </a:path>
              </a:pathLst>
            </a:custGeom>
            <a:solidFill>
              <a:srgbClr val="FFC000"/>
            </a:solidFill>
            <a:ln w="9525" cap="flat">
              <a:noFill/>
              <a:prstDash val="solid"/>
              <a:miter/>
            </a:ln>
          </p:spPr>
          <p:txBody>
            <a:bodyPr rtlCol="0" anchor="ctr"/>
            <a:lstStyle/>
            <a:p>
              <a:endParaRPr lang="de-DE"/>
            </a:p>
          </p:txBody>
        </p:sp>
        <p:sp>
          <p:nvSpPr>
            <p:cNvPr id="190" name="Freeform: Shape 189">
              <a:extLst>
                <a:ext uri="{FF2B5EF4-FFF2-40B4-BE49-F238E27FC236}">
                  <a16:creationId xmlns:a16="http://schemas.microsoft.com/office/drawing/2014/main" xmlns="" id="{516A78EF-2DE8-4669-9782-AAF030FBC742}"/>
                </a:ext>
              </a:extLst>
            </p:cNvPr>
            <p:cNvSpPr/>
            <p:nvPr/>
          </p:nvSpPr>
          <p:spPr>
            <a:xfrm>
              <a:off x="7610859" y="3801840"/>
              <a:ext cx="71627" cy="15335"/>
            </a:xfrm>
            <a:custGeom>
              <a:avLst/>
              <a:gdLst>
                <a:gd name="connsiteX0" fmla="*/ 0 w 71627"/>
                <a:gd name="connsiteY0" fmla="*/ 0 h 15335"/>
                <a:gd name="connsiteX1" fmla="*/ 71628 w 71627"/>
                <a:gd name="connsiteY1" fmla="*/ 0 h 15335"/>
                <a:gd name="connsiteX2" fmla="*/ 71628 w 71627"/>
                <a:gd name="connsiteY2" fmla="*/ 15335 h 15335"/>
                <a:gd name="connsiteX3" fmla="*/ 0 w 71627"/>
                <a:gd name="connsiteY3" fmla="*/ 15335 h 15335"/>
              </a:gdLst>
              <a:ahLst/>
              <a:cxnLst>
                <a:cxn ang="0">
                  <a:pos x="connsiteX0" y="connsiteY0"/>
                </a:cxn>
                <a:cxn ang="0">
                  <a:pos x="connsiteX1" y="connsiteY1"/>
                </a:cxn>
                <a:cxn ang="0">
                  <a:pos x="connsiteX2" y="connsiteY2"/>
                </a:cxn>
                <a:cxn ang="0">
                  <a:pos x="connsiteX3" y="connsiteY3"/>
                </a:cxn>
              </a:cxnLst>
              <a:rect l="l" t="t" r="r" b="b"/>
              <a:pathLst>
                <a:path w="71627" h="15335">
                  <a:moveTo>
                    <a:pt x="0" y="0"/>
                  </a:moveTo>
                  <a:lnTo>
                    <a:pt x="71628" y="0"/>
                  </a:lnTo>
                  <a:lnTo>
                    <a:pt x="71628" y="15335"/>
                  </a:lnTo>
                  <a:lnTo>
                    <a:pt x="0" y="15335"/>
                  </a:lnTo>
                  <a:close/>
                </a:path>
              </a:pathLst>
            </a:custGeom>
            <a:solidFill>
              <a:srgbClr val="FFC000"/>
            </a:solidFill>
            <a:ln w="9525" cap="flat">
              <a:noFill/>
              <a:prstDash val="solid"/>
              <a:miter/>
            </a:ln>
          </p:spPr>
          <p:txBody>
            <a:bodyPr rtlCol="0" anchor="ctr"/>
            <a:lstStyle/>
            <a:p>
              <a:endParaRPr lang="de-DE"/>
            </a:p>
          </p:txBody>
        </p:sp>
        <p:sp>
          <p:nvSpPr>
            <p:cNvPr id="191" name="Freeform: Shape 190">
              <a:extLst>
                <a:ext uri="{FF2B5EF4-FFF2-40B4-BE49-F238E27FC236}">
                  <a16:creationId xmlns:a16="http://schemas.microsoft.com/office/drawing/2014/main" xmlns="" id="{BA1456DD-1C69-4155-A784-850B67E2B8FB}"/>
                </a:ext>
              </a:extLst>
            </p:cNvPr>
            <p:cNvSpPr/>
            <p:nvPr/>
          </p:nvSpPr>
          <p:spPr>
            <a:xfrm>
              <a:off x="7610859" y="3832606"/>
              <a:ext cx="49625" cy="15335"/>
            </a:xfrm>
            <a:custGeom>
              <a:avLst/>
              <a:gdLst>
                <a:gd name="connsiteX0" fmla="*/ 0 w 49625"/>
                <a:gd name="connsiteY0" fmla="*/ 0 h 15335"/>
                <a:gd name="connsiteX1" fmla="*/ 49625 w 49625"/>
                <a:gd name="connsiteY1" fmla="*/ 0 h 15335"/>
                <a:gd name="connsiteX2" fmla="*/ 49625 w 49625"/>
                <a:gd name="connsiteY2" fmla="*/ 15335 h 15335"/>
                <a:gd name="connsiteX3" fmla="*/ 0 w 49625"/>
                <a:gd name="connsiteY3" fmla="*/ 15335 h 15335"/>
              </a:gdLst>
              <a:ahLst/>
              <a:cxnLst>
                <a:cxn ang="0">
                  <a:pos x="connsiteX0" y="connsiteY0"/>
                </a:cxn>
                <a:cxn ang="0">
                  <a:pos x="connsiteX1" y="connsiteY1"/>
                </a:cxn>
                <a:cxn ang="0">
                  <a:pos x="connsiteX2" y="connsiteY2"/>
                </a:cxn>
                <a:cxn ang="0">
                  <a:pos x="connsiteX3" y="connsiteY3"/>
                </a:cxn>
              </a:cxnLst>
              <a:rect l="l" t="t" r="r" b="b"/>
              <a:pathLst>
                <a:path w="49625" h="15335">
                  <a:moveTo>
                    <a:pt x="0" y="0"/>
                  </a:moveTo>
                  <a:lnTo>
                    <a:pt x="49625" y="0"/>
                  </a:lnTo>
                  <a:lnTo>
                    <a:pt x="49625" y="15335"/>
                  </a:lnTo>
                  <a:lnTo>
                    <a:pt x="0" y="15335"/>
                  </a:lnTo>
                  <a:close/>
                </a:path>
              </a:pathLst>
            </a:custGeom>
            <a:solidFill>
              <a:srgbClr val="FFC000"/>
            </a:solidFill>
            <a:ln w="9525" cap="flat">
              <a:noFill/>
              <a:prstDash val="solid"/>
              <a:miter/>
            </a:ln>
          </p:spPr>
          <p:txBody>
            <a:bodyPr rtlCol="0" anchor="ctr"/>
            <a:lstStyle/>
            <a:p>
              <a:endParaRPr lang="de-DE"/>
            </a:p>
          </p:txBody>
        </p:sp>
      </p:grpSp>
      <p:grpSp>
        <p:nvGrpSpPr>
          <p:cNvPr id="192" name="Graphic 64" descr="Circles with arrows">
            <a:extLst>
              <a:ext uri="{FF2B5EF4-FFF2-40B4-BE49-F238E27FC236}">
                <a16:creationId xmlns:a16="http://schemas.microsoft.com/office/drawing/2014/main" xmlns="" id="{39E57FFD-9722-4A14-83FE-61073526CEC0}"/>
              </a:ext>
            </a:extLst>
          </p:cNvPr>
          <p:cNvGrpSpPr/>
          <p:nvPr/>
        </p:nvGrpSpPr>
        <p:grpSpPr>
          <a:xfrm>
            <a:off x="3878552" y="3973644"/>
            <a:ext cx="803275" cy="803275"/>
            <a:chOff x="4949250" y="4356100"/>
            <a:chExt cx="914400" cy="914400"/>
          </a:xfrm>
        </p:grpSpPr>
        <p:sp>
          <p:nvSpPr>
            <p:cNvPr id="193" name="Freeform: Shape 192">
              <a:extLst>
                <a:ext uri="{FF2B5EF4-FFF2-40B4-BE49-F238E27FC236}">
                  <a16:creationId xmlns:a16="http://schemas.microsoft.com/office/drawing/2014/main" xmlns="" id="{35FFFB3F-36FB-41D3-9D6C-00D4F5E3E77A}"/>
                </a:ext>
              </a:extLst>
            </p:cNvPr>
            <p:cNvSpPr/>
            <p:nvPr/>
          </p:nvSpPr>
          <p:spPr>
            <a:xfrm>
              <a:off x="5470304" y="4542398"/>
              <a:ext cx="261873" cy="248803"/>
            </a:xfrm>
            <a:custGeom>
              <a:avLst/>
              <a:gdLst>
                <a:gd name="connsiteX0" fmla="*/ 13393 w 261873"/>
                <a:gd name="connsiteY0" fmla="*/ 37253 h 248803"/>
                <a:gd name="connsiteX1" fmla="*/ 172175 w 261873"/>
                <a:gd name="connsiteY1" fmla="*/ 189653 h 248803"/>
                <a:gd name="connsiteX2" fmla="*/ 142838 w 261873"/>
                <a:gd name="connsiteY2" fmla="*/ 172222 h 248803"/>
                <a:gd name="connsiteX3" fmla="*/ 116341 w 261873"/>
                <a:gd name="connsiteY3" fmla="*/ 177095 h 248803"/>
                <a:gd name="connsiteX4" fmla="*/ 121215 w 261873"/>
                <a:gd name="connsiteY4" fmla="*/ 203592 h 248803"/>
                <a:gd name="connsiteX5" fmla="*/ 123788 w 261873"/>
                <a:gd name="connsiteY5" fmla="*/ 205083 h 248803"/>
                <a:gd name="connsiteX6" fmla="*/ 190463 w 261873"/>
                <a:gd name="connsiteY6" fmla="*/ 244612 h 248803"/>
                <a:gd name="connsiteX7" fmla="*/ 202369 w 261873"/>
                <a:gd name="connsiteY7" fmla="*/ 248803 h 248803"/>
                <a:gd name="connsiteX8" fmla="*/ 202845 w 261873"/>
                <a:gd name="connsiteY8" fmla="*/ 248803 h 248803"/>
                <a:gd name="connsiteX9" fmla="*/ 204369 w 261873"/>
                <a:gd name="connsiteY9" fmla="*/ 248803 h 248803"/>
                <a:gd name="connsiteX10" fmla="*/ 205131 w 261873"/>
                <a:gd name="connsiteY10" fmla="*/ 248803 h 248803"/>
                <a:gd name="connsiteX11" fmla="*/ 205131 w 261873"/>
                <a:gd name="connsiteY11" fmla="*/ 248803 h 248803"/>
                <a:gd name="connsiteX12" fmla="*/ 206655 w 261873"/>
                <a:gd name="connsiteY12" fmla="*/ 248803 h 248803"/>
                <a:gd name="connsiteX13" fmla="*/ 218276 w 261873"/>
                <a:gd name="connsiteY13" fmla="*/ 240040 h 248803"/>
                <a:gd name="connsiteX14" fmla="*/ 259995 w 261873"/>
                <a:gd name="connsiteY14" fmla="*/ 169841 h 248803"/>
                <a:gd name="connsiteX15" fmla="*/ 251057 w 261873"/>
                <a:gd name="connsiteY15" fmla="*/ 144426 h 248803"/>
                <a:gd name="connsiteX16" fmla="*/ 227134 w 261873"/>
                <a:gd name="connsiteY16" fmla="*/ 150791 h 248803"/>
                <a:gd name="connsiteX17" fmla="*/ 209513 w 261873"/>
                <a:gd name="connsiteY17" fmla="*/ 180795 h 248803"/>
                <a:gd name="connsiteX18" fmla="*/ 209513 w 261873"/>
                <a:gd name="connsiteY18" fmla="*/ 180795 h 248803"/>
                <a:gd name="connsiteX19" fmla="*/ 84640 w 261873"/>
                <a:gd name="connsiteY19" fmla="*/ 27537 h 248803"/>
                <a:gd name="connsiteX20" fmla="*/ 24728 w 261873"/>
                <a:gd name="connsiteY20" fmla="*/ 867 h 248803"/>
                <a:gd name="connsiteX21" fmla="*/ 867 w 261873"/>
                <a:gd name="connsiteY21" fmla="*/ 13393 h 248803"/>
                <a:gd name="connsiteX22" fmla="*/ 13393 w 261873"/>
                <a:gd name="connsiteY22" fmla="*/ 37253 h 24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61873" h="248803">
                  <a:moveTo>
                    <a:pt x="13393" y="37253"/>
                  </a:moveTo>
                  <a:cubicBezTo>
                    <a:pt x="87226" y="60452"/>
                    <a:pt x="145967" y="116833"/>
                    <a:pt x="172175" y="189653"/>
                  </a:cubicBezTo>
                  <a:lnTo>
                    <a:pt x="142838" y="172222"/>
                  </a:lnTo>
                  <a:cubicBezTo>
                    <a:pt x="134176" y="166251"/>
                    <a:pt x="122312" y="168433"/>
                    <a:pt x="116341" y="177095"/>
                  </a:cubicBezTo>
                  <a:cubicBezTo>
                    <a:pt x="110370" y="185758"/>
                    <a:pt x="112552" y="197621"/>
                    <a:pt x="121215" y="203592"/>
                  </a:cubicBezTo>
                  <a:cubicBezTo>
                    <a:pt x="122032" y="204156"/>
                    <a:pt x="122892" y="204654"/>
                    <a:pt x="123788" y="205083"/>
                  </a:cubicBezTo>
                  <a:lnTo>
                    <a:pt x="190463" y="244612"/>
                  </a:lnTo>
                  <a:cubicBezTo>
                    <a:pt x="193840" y="247322"/>
                    <a:pt x="198039" y="248799"/>
                    <a:pt x="202369" y="248803"/>
                  </a:cubicBezTo>
                  <a:lnTo>
                    <a:pt x="202845" y="248803"/>
                  </a:lnTo>
                  <a:lnTo>
                    <a:pt x="204369" y="248803"/>
                  </a:lnTo>
                  <a:lnTo>
                    <a:pt x="205131" y="248803"/>
                  </a:lnTo>
                  <a:lnTo>
                    <a:pt x="205131" y="248803"/>
                  </a:lnTo>
                  <a:lnTo>
                    <a:pt x="206655" y="248803"/>
                  </a:lnTo>
                  <a:cubicBezTo>
                    <a:pt x="211536" y="247535"/>
                    <a:pt x="215714" y="244384"/>
                    <a:pt x="218276" y="240040"/>
                  </a:cubicBezTo>
                  <a:lnTo>
                    <a:pt x="259995" y="169841"/>
                  </a:lnTo>
                  <a:cubicBezTo>
                    <a:pt x="264545" y="160355"/>
                    <a:pt x="260544" y="148976"/>
                    <a:pt x="251057" y="144426"/>
                  </a:cubicBezTo>
                  <a:cubicBezTo>
                    <a:pt x="242603" y="140372"/>
                    <a:pt x="232455" y="143071"/>
                    <a:pt x="227134" y="150791"/>
                  </a:cubicBezTo>
                  <a:lnTo>
                    <a:pt x="209513" y="180795"/>
                  </a:lnTo>
                  <a:lnTo>
                    <a:pt x="209513" y="180795"/>
                  </a:lnTo>
                  <a:cubicBezTo>
                    <a:pt x="187493" y="116454"/>
                    <a:pt x="143205" y="62101"/>
                    <a:pt x="84640" y="27537"/>
                  </a:cubicBezTo>
                  <a:cubicBezTo>
                    <a:pt x="65740" y="16414"/>
                    <a:pt x="45642" y="7467"/>
                    <a:pt x="24728" y="867"/>
                  </a:cubicBezTo>
                  <a:cubicBezTo>
                    <a:pt x="14680" y="-2263"/>
                    <a:pt x="3997" y="3345"/>
                    <a:pt x="867" y="13393"/>
                  </a:cubicBezTo>
                  <a:cubicBezTo>
                    <a:pt x="-2263" y="23441"/>
                    <a:pt x="3345" y="34123"/>
                    <a:pt x="13393" y="37253"/>
                  </a:cubicBezTo>
                  <a:close/>
                </a:path>
              </a:pathLst>
            </a:custGeom>
            <a:solidFill>
              <a:srgbClr val="FFC000"/>
            </a:solidFill>
            <a:ln w="9525" cap="flat">
              <a:noFill/>
              <a:prstDash val="solid"/>
              <a:miter/>
            </a:ln>
          </p:spPr>
          <p:txBody>
            <a:bodyPr rtlCol="0" anchor="ctr"/>
            <a:lstStyle/>
            <a:p>
              <a:endParaRPr lang="de-DE"/>
            </a:p>
          </p:txBody>
        </p:sp>
        <p:sp>
          <p:nvSpPr>
            <p:cNvPr id="194" name="Freeform: Shape 193">
              <a:extLst>
                <a:ext uri="{FF2B5EF4-FFF2-40B4-BE49-F238E27FC236}">
                  <a16:creationId xmlns:a16="http://schemas.microsoft.com/office/drawing/2014/main" xmlns="" id="{9F881E6B-6E9D-456F-A7CA-45899C4DD6A8}"/>
                </a:ext>
              </a:extLst>
            </p:cNvPr>
            <p:cNvSpPr/>
            <p:nvPr/>
          </p:nvSpPr>
          <p:spPr>
            <a:xfrm>
              <a:off x="5123777" y="4588509"/>
              <a:ext cx="138654" cy="307657"/>
            </a:xfrm>
            <a:custGeom>
              <a:avLst/>
              <a:gdLst>
                <a:gd name="connsiteX0" fmla="*/ 7781 w 138654"/>
                <a:gd name="connsiteY0" fmla="*/ 292989 h 307657"/>
                <a:gd name="connsiteX1" fmla="*/ 26355 w 138654"/>
                <a:gd name="connsiteY1" fmla="*/ 307658 h 307657"/>
                <a:gd name="connsiteX2" fmla="*/ 30737 w 138654"/>
                <a:gd name="connsiteY2" fmla="*/ 307086 h 307657"/>
                <a:gd name="connsiteX3" fmla="*/ 44548 w 138654"/>
                <a:gd name="connsiteY3" fmla="*/ 284226 h 307657"/>
                <a:gd name="connsiteX4" fmla="*/ 73123 w 138654"/>
                <a:gd name="connsiteY4" fmla="*/ 101537 h 307657"/>
                <a:gd name="connsiteX5" fmla="*/ 99221 w 138654"/>
                <a:gd name="connsiteY5" fmla="*/ 65151 h 307657"/>
                <a:gd name="connsiteX6" fmla="*/ 99793 w 138654"/>
                <a:gd name="connsiteY6" fmla="*/ 65723 h 307657"/>
                <a:gd name="connsiteX7" fmla="*/ 99793 w 138654"/>
                <a:gd name="connsiteY7" fmla="*/ 100584 h 307657"/>
                <a:gd name="connsiteX8" fmla="*/ 118843 w 138654"/>
                <a:gd name="connsiteY8" fmla="*/ 119634 h 307657"/>
                <a:gd name="connsiteX9" fmla="*/ 137893 w 138654"/>
                <a:gd name="connsiteY9" fmla="*/ 100584 h 307657"/>
                <a:gd name="connsiteX10" fmla="*/ 138655 w 138654"/>
                <a:gd name="connsiteY10" fmla="*/ 19812 h 307657"/>
                <a:gd name="connsiteX11" fmla="*/ 119605 w 138654"/>
                <a:gd name="connsiteY11" fmla="*/ 762 h 307657"/>
                <a:gd name="connsiteX12" fmla="*/ 38738 w 138654"/>
                <a:gd name="connsiteY12" fmla="*/ 0 h 307657"/>
                <a:gd name="connsiteX13" fmla="*/ 19688 w 138654"/>
                <a:gd name="connsiteY13" fmla="*/ 19050 h 307657"/>
                <a:gd name="connsiteX14" fmla="*/ 38738 w 138654"/>
                <a:gd name="connsiteY14" fmla="*/ 38100 h 307657"/>
                <a:gd name="connsiteX15" fmla="*/ 72551 w 138654"/>
                <a:gd name="connsiteY15" fmla="*/ 38100 h 307657"/>
                <a:gd name="connsiteX16" fmla="*/ 39785 w 138654"/>
                <a:gd name="connsiteY16" fmla="*/ 81915 h 307657"/>
                <a:gd name="connsiteX17" fmla="*/ 7781 w 138654"/>
                <a:gd name="connsiteY17" fmla="*/ 292989 h 30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8654" h="307657">
                  <a:moveTo>
                    <a:pt x="7781" y="292989"/>
                  </a:moveTo>
                  <a:cubicBezTo>
                    <a:pt x="9816" y="301598"/>
                    <a:pt x="17509" y="307674"/>
                    <a:pt x="26355" y="307658"/>
                  </a:cubicBezTo>
                  <a:cubicBezTo>
                    <a:pt x="27833" y="307649"/>
                    <a:pt x="29305" y="307457"/>
                    <a:pt x="30737" y="307086"/>
                  </a:cubicBezTo>
                  <a:cubicBezTo>
                    <a:pt x="40806" y="304509"/>
                    <a:pt x="46951" y="294338"/>
                    <a:pt x="44548" y="284226"/>
                  </a:cubicBezTo>
                  <a:cubicBezTo>
                    <a:pt x="30027" y="221928"/>
                    <a:pt x="40273" y="156425"/>
                    <a:pt x="73123" y="101537"/>
                  </a:cubicBezTo>
                  <a:cubicBezTo>
                    <a:pt x="80730" y="88661"/>
                    <a:pt x="89464" y="76484"/>
                    <a:pt x="99221" y="65151"/>
                  </a:cubicBezTo>
                  <a:lnTo>
                    <a:pt x="99793" y="65723"/>
                  </a:lnTo>
                  <a:lnTo>
                    <a:pt x="99793" y="100584"/>
                  </a:lnTo>
                  <a:cubicBezTo>
                    <a:pt x="99793" y="111105"/>
                    <a:pt x="108322" y="119634"/>
                    <a:pt x="118843" y="119634"/>
                  </a:cubicBezTo>
                  <a:cubicBezTo>
                    <a:pt x="129364" y="119634"/>
                    <a:pt x="137893" y="111105"/>
                    <a:pt x="137893" y="100584"/>
                  </a:cubicBezTo>
                  <a:lnTo>
                    <a:pt x="138655" y="19812"/>
                  </a:lnTo>
                  <a:cubicBezTo>
                    <a:pt x="138655" y="9291"/>
                    <a:pt x="130126" y="762"/>
                    <a:pt x="119605" y="762"/>
                  </a:cubicBezTo>
                  <a:lnTo>
                    <a:pt x="38738" y="0"/>
                  </a:lnTo>
                  <a:cubicBezTo>
                    <a:pt x="28216" y="0"/>
                    <a:pt x="19688" y="8529"/>
                    <a:pt x="19688" y="19050"/>
                  </a:cubicBezTo>
                  <a:cubicBezTo>
                    <a:pt x="19688" y="29571"/>
                    <a:pt x="28216" y="38100"/>
                    <a:pt x="38738" y="38100"/>
                  </a:cubicBezTo>
                  <a:lnTo>
                    <a:pt x="72551" y="38100"/>
                  </a:lnTo>
                  <a:cubicBezTo>
                    <a:pt x="60264" y="51632"/>
                    <a:pt x="49293" y="66304"/>
                    <a:pt x="39785" y="81915"/>
                  </a:cubicBezTo>
                  <a:cubicBezTo>
                    <a:pt x="2095" y="145441"/>
                    <a:pt x="-9384" y="221146"/>
                    <a:pt x="7781" y="292989"/>
                  </a:cubicBezTo>
                  <a:close/>
                </a:path>
              </a:pathLst>
            </a:custGeom>
            <a:solidFill>
              <a:srgbClr val="FFC000"/>
            </a:solidFill>
            <a:ln w="9525" cap="flat">
              <a:noFill/>
              <a:prstDash val="solid"/>
              <a:miter/>
            </a:ln>
          </p:spPr>
          <p:txBody>
            <a:bodyPr rtlCol="0" anchor="ctr"/>
            <a:lstStyle/>
            <a:p>
              <a:endParaRPr lang="de-DE"/>
            </a:p>
          </p:txBody>
        </p:sp>
        <p:sp>
          <p:nvSpPr>
            <p:cNvPr id="195" name="Freeform: Shape 194">
              <a:extLst>
                <a:ext uri="{FF2B5EF4-FFF2-40B4-BE49-F238E27FC236}">
                  <a16:creationId xmlns:a16="http://schemas.microsoft.com/office/drawing/2014/main" xmlns="" id="{28FD6F49-B14A-4B7B-8164-0B612D5B9704}"/>
                </a:ext>
              </a:extLst>
            </p:cNvPr>
            <p:cNvSpPr/>
            <p:nvPr/>
          </p:nvSpPr>
          <p:spPr>
            <a:xfrm>
              <a:off x="5294883" y="4989921"/>
              <a:ext cx="318117" cy="164442"/>
            </a:xfrm>
            <a:custGeom>
              <a:avLst/>
              <a:gdLst>
                <a:gd name="connsiteX0" fmla="*/ 285112 w 318117"/>
                <a:gd name="connsiteY0" fmla="*/ 5783 h 164442"/>
                <a:gd name="connsiteX1" fmla="*/ 68418 w 318117"/>
                <a:gd name="connsiteY1" fmla="*/ 69124 h 164442"/>
                <a:gd name="connsiteX2" fmla="*/ 68418 w 318117"/>
                <a:gd name="connsiteY2" fmla="*/ 69124 h 164442"/>
                <a:gd name="connsiteX3" fmla="*/ 98707 w 318117"/>
                <a:gd name="connsiteY3" fmla="*/ 51979 h 164442"/>
                <a:gd name="connsiteX4" fmla="*/ 105708 w 318117"/>
                <a:gd name="connsiteY4" fmla="*/ 25928 h 164442"/>
                <a:gd name="connsiteX5" fmla="*/ 79657 w 318117"/>
                <a:gd name="connsiteY5" fmla="*/ 18927 h 164442"/>
                <a:gd name="connsiteX6" fmla="*/ 9649 w 318117"/>
                <a:gd name="connsiteY6" fmla="*/ 58646 h 164442"/>
                <a:gd name="connsiteX7" fmla="*/ 2487 w 318117"/>
                <a:gd name="connsiteY7" fmla="*/ 84618 h 164442"/>
                <a:gd name="connsiteX8" fmla="*/ 2505 w 318117"/>
                <a:gd name="connsiteY8" fmla="*/ 84650 h 164442"/>
                <a:gd name="connsiteX9" fmla="*/ 42605 w 318117"/>
                <a:gd name="connsiteY9" fmla="*/ 154849 h 164442"/>
                <a:gd name="connsiteX10" fmla="*/ 68704 w 318117"/>
                <a:gd name="connsiteY10" fmla="*/ 161897 h 164442"/>
                <a:gd name="connsiteX11" fmla="*/ 75752 w 318117"/>
                <a:gd name="connsiteY11" fmla="*/ 135799 h 164442"/>
                <a:gd name="connsiteX12" fmla="*/ 58702 w 318117"/>
                <a:gd name="connsiteY12" fmla="*/ 106081 h 164442"/>
                <a:gd name="connsiteX13" fmla="*/ 311591 w 318117"/>
                <a:gd name="connsiteY13" fmla="*/ 33405 h 164442"/>
                <a:gd name="connsiteX14" fmla="*/ 313422 w 318117"/>
                <a:gd name="connsiteY14" fmla="*/ 6526 h 164442"/>
                <a:gd name="connsiteX15" fmla="*/ 286543 w 318117"/>
                <a:gd name="connsiteY15" fmla="*/ 4696 h 164442"/>
                <a:gd name="connsiteX16" fmla="*/ 285397 w 318117"/>
                <a:gd name="connsiteY16" fmla="*/ 5783 h 16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8117" h="164442">
                  <a:moveTo>
                    <a:pt x="285112" y="5783"/>
                  </a:moveTo>
                  <a:cubicBezTo>
                    <a:pt x="227208" y="60409"/>
                    <a:pt x="146627" y="83964"/>
                    <a:pt x="68418" y="69124"/>
                  </a:cubicBezTo>
                  <a:lnTo>
                    <a:pt x="68418" y="69124"/>
                  </a:lnTo>
                  <a:lnTo>
                    <a:pt x="98707" y="51979"/>
                  </a:lnTo>
                  <a:cubicBezTo>
                    <a:pt x="107834" y="46718"/>
                    <a:pt x="110969" y="35055"/>
                    <a:pt x="105708" y="25928"/>
                  </a:cubicBezTo>
                  <a:cubicBezTo>
                    <a:pt x="100447" y="16801"/>
                    <a:pt x="88784" y="13666"/>
                    <a:pt x="79657" y="18927"/>
                  </a:cubicBezTo>
                  <a:lnTo>
                    <a:pt x="9649" y="58646"/>
                  </a:lnTo>
                  <a:cubicBezTo>
                    <a:pt x="499" y="63840"/>
                    <a:pt x="-2707" y="75468"/>
                    <a:pt x="2487" y="84618"/>
                  </a:cubicBezTo>
                  <a:cubicBezTo>
                    <a:pt x="2492" y="84629"/>
                    <a:pt x="2499" y="84639"/>
                    <a:pt x="2505" y="84650"/>
                  </a:cubicBezTo>
                  <a:lnTo>
                    <a:pt x="42605" y="154849"/>
                  </a:lnTo>
                  <a:cubicBezTo>
                    <a:pt x="47866" y="164002"/>
                    <a:pt x="59550" y="167158"/>
                    <a:pt x="68704" y="161897"/>
                  </a:cubicBezTo>
                  <a:cubicBezTo>
                    <a:pt x="77857" y="156637"/>
                    <a:pt x="81013" y="144952"/>
                    <a:pt x="75752" y="135799"/>
                  </a:cubicBezTo>
                  <a:lnTo>
                    <a:pt x="58702" y="106081"/>
                  </a:lnTo>
                  <a:cubicBezTo>
                    <a:pt x="149801" y="124416"/>
                    <a:pt x="244126" y="97309"/>
                    <a:pt x="311591" y="33405"/>
                  </a:cubicBezTo>
                  <a:cubicBezTo>
                    <a:pt x="319519" y="26488"/>
                    <a:pt x="320339" y="14454"/>
                    <a:pt x="313422" y="6526"/>
                  </a:cubicBezTo>
                  <a:cubicBezTo>
                    <a:pt x="306506" y="-1401"/>
                    <a:pt x="294472" y="-2221"/>
                    <a:pt x="286543" y="4696"/>
                  </a:cubicBezTo>
                  <a:cubicBezTo>
                    <a:pt x="286147" y="5041"/>
                    <a:pt x="285764" y="5404"/>
                    <a:pt x="285397" y="5783"/>
                  </a:cubicBezTo>
                  <a:close/>
                </a:path>
              </a:pathLst>
            </a:custGeom>
            <a:solidFill>
              <a:srgbClr val="FFC000"/>
            </a:solidFill>
            <a:ln w="9525" cap="flat">
              <a:noFill/>
              <a:prstDash val="solid"/>
              <a:miter/>
            </a:ln>
          </p:spPr>
          <p:txBody>
            <a:bodyPr rtlCol="0" anchor="ctr"/>
            <a:lstStyle/>
            <a:p>
              <a:endParaRPr lang="de-DE"/>
            </a:p>
          </p:txBody>
        </p:sp>
        <p:sp>
          <p:nvSpPr>
            <p:cNvPr id="196" name="Freeform: Shape 195">
              <a:extLst>
                <a:ext uri="{FF2B5EF4-FFF2-40B4-BE49-F238E27FC236}">
                  <a16:creationId xmlns:a16="http://schemas.microsoft.com/office/drawing/2014/main" xmlns="" id="{E7604ED2-7520-4DD1-BC7D-837F53FFAE85}"/>
                </a:ext>
              </a:extLst>
            </p:cNvPr>
            <p:cNvSpPr/>
            <p:nvPr/>
          </p:nvSpPr>
          <p:spPr>
            <a:xfrm>
              <a:off x="5120700" y="4905121"/>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FFC000"/>
            </a:solidFill>
            <a:ln w="9525" cap="flat">
              <a:noFill/>
              <a:prstDash val="solid"/>
              <a:miter/>
            </a:ln>
          </p:spPr>
          <p:txBody>
            <a:bodyPr rtlCol="0" anchor="ctr"/>
            <a:lstStyle/>
            <a:p>
              <a:endParaRPr lang="de-DE"/>
            </a:p>
          </p:txBody>
        </p:sp>
        <p:sp>
          <p:nvSpPr>
            <p:cNvPr id="197" name="Freeform: Shape 196">
              <a:extLst>
                <a:ext uri="{FF2B5EF4-FFF2-40B4-BE49-F238E27FC236}">
                  <a16:creationId xmlns:a16="http://schemas.microsoft.com/office/drawing/2014/main" xmlns="" id="{9F8C4032-917D-4E00-B87D-2B0D3A98AD9A}"/>
                </a:ext>
              </a:extLst>
            </p:cNvPr>
            <p:cNvSpPr/>
            <p:nvPr/>
          </p:nvSpPr>
          <p:spPr>
            <a:xfrm>
              <a:off x="5582662" y="4839970"/>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FFC000"/>
            </a:solidFill>
            <a:ln w="9525" cap="flat">
              <a:noFill/>
              <a:prstDash val="solid"/>
              <a:miter/>
            </a:ln>
          </p:spPr>
          <p:txBody>
            <a:bodyPr rtlCol="0" anchor="ctr"/>
            <a:lstStyle/>
            <a:p>
              <a:endParaRPr lang="de-DE"/>
            </a:p>
          </p:txBody>
        </p:sp>
        <p:sp>
          <p:nvSpPr>
            <p:cNvPr id="198" name="Freeform: Shape 197">
              <a:extLst>
                <a:ext uri="{FF2B5EF4-FFF2-40B4-BE49-F238E27FC236}">
                  <a16:creationId xmlns:a16="http://schemas.microsoft.com/office/drawing/2014/main" xmlns="" id="{08E7A04B-3095-4C52-B189-F5AC2484A996}"/>
                </a:ext>
              </a:extLst>
            </p:cNvPr>
            <p:cNvSpPr/>
            <p:nvPr/>
          </p:nvSpPr>
          <p:spPr>
            <a:xfrm>
              <a:off x="5299293" y="4476210"/>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FFC000"/>
            </a:solidFill>
            <a:ln w="9525" cap="flat">
              <a:noFill/>
              <a:prstDash val="solid"/>
              <a:miter/>
            </a:ln>
          </p:spPr>
          <p:txBody>
            <a:bodyPr rtlCol="0" anchor="ctr"/>
            <a:lstStyle/>
            <a:p>
              <a:endParaRPr lang="de-DE"/>
            </a:p>
          </p:txBody>
        </p:sp>
      </p:grpSp>
      <p:grpSp>
        <p:nvGrpSpPr>
          <p:cNvPr id="199" name="Graphic 66" descr="Puzzle pieces">
            <a:extLst>
              <a:ext uri="{FF2B5EF4-FFF2-40B4-BE49-F238E27FC236}">
                <a16:creationId xmlns:a16="http://schemas.microsoft.com/office/drawing/2014/main" xmlns="" id="{F40E96CF-9C2D-474D-BA28-3701F10BC70D}"/>
              </a:ext>
            </a:extLst>
          </p:cNvPr>
          <p:cNvGrpSpPr/>
          <p:nvPr/>
        </p:nvGrpSpPr>
        <p:grpSpPr>
          <a:xfrm>
            <a:off x="9906745" y="3973645"/>
            <a:ext cx="803275" cy="803275"/>
            <a:chOff x="8948702" y="2743200"/>
            <a:chExt cx="914400" cy="914400"/>
          </a:xfrm>
        </p:grpSpPr>
        <p:sp>
          <p:nvSpPr>
            <p:cNvPr id="200" name="Freeform: Shape 199">
              <a:extLst>
                <a:ext uri="{FF2B5EF4-FFF2-40B4-BE49-F238E27FC236}">
                  <a16:creationId xmlns:a16="http://schemas.microsoft.com/office/drawing/2014/main" xmlns="" id="{3C9441E5-23F4-482C-951A-E551C3FCD171}"/>
                </a:ext>
              </a:extLst>
            </p:cNvPr>
            <p:cNvSpPr/>
            <p:nvPr/>
          </p:nvSpPr>
          <p:spPr>
            <a:xfrm>
              <a:off x="9379834" y="2867025"/>
              <a:ext cx="363062" cy="325469"/>
            </a:xfrm>
            <a:custGeom>
              <a:avLst/>
              <a:gdLst>
                <a:gd name="connsiteX0" fmla="*/ 37021 w 363062"/>
                <a:gd name="connsiteY0" fmla="*/ 229838 h 325469"/>
                <a:gd name="connsiteX1" fmla="*/ 37021 w 363062"/>
                <a:gd name="connsiteY1" fmla="*/ 229838 h 325469"/>
                <a:gd name="connsiteX2" fmla="*/ 90647 w 363062"/>
                <a:gd name="connsiteY2" fmla="*/ 252031 h 325469"/>
                <a:gd name="connsiteX3" fmla="*/ 157839 w 363062"/>
                <a:gd name="connsiteY3" fmla="*/ 191777 h 325469"/>
                <a:gd name="connsiteX4" fmla="*/ 213329 w 363062"/>
                <a:gd name="connsiteY4" fmla="*/ 231076 h 325469"/>
                <a:gd name="connsiteX5" fmla="*/ 202185 w 363062"/>
                <a:gd name="connsiteY5" fmla="*/ 298228 h 325469"/>
                <a:gd name="connsiteX6" fmla="*/ 266764 w 363062"/>
                <a:gd name="connsiteY6" fmla="*/ 324993 h 325469"/>
                <a:gd name="connsiteX7" fmla="*/ 267907 w 363062"/>
                <a:gd name="connsiteY7" fmla="*/ 325469 h 325469"/>
                <a:gd name="connsiteX8" fmla="*/ 363062 w 363062"/>
                <a:gd name="connsiteY8" fmla="*/ 95250 h 325469"/>
                <a:gd name="connsiteX9" fmla="*/ 132176 w 363062"/>
                <a:gd name="connsiteY9" fmla="*/ 0 h 325469"/>
                <a:gd name="connsiteX10" fmla="*/ 96267 w 363062"/>
                <a:gd name="connsiteY10" fmla="*/ 88297 h 325469"/>
                <a:gd name="connsiteX11" fmla="*/ 96267 w 363062"/>
                <a:gd name="connsiteY11" fmla="*/ 88297 h 325469"/>
                <a:gd name="connsiteX12" fmla="*/ 93505 w 363062"/>
                <a:gd name="connsiteY12" fmla="*/ 94869 h 325469"/>
                <a:gd name="connsiteX13" fmla="*/ 92743 w 363062"/>
                <a:gd name="connsiteY13" fmla="*/ 91821 h 325469"/>
                <a:gd name="connsiteX14" fmla="*/ 28163 w 363062"/>
                <a:gd name="connsiteY14" fmla="*/ 65056 h 325469"/>
                <a:gd name="connsiteX15" fmla="*/ 2731 w 363062"/>
                <a:gd name="connsiteY15" fmla="*/ 89154 h 325469"/>
                <a:gd name="connsiteX16" fmla="*/ 33203 w 363062"/>
                <a:gd name="connsiteY16" fmla="*/ 151926 h 325469"/>
                <a:gd name="connsiteX17" fmla="*/ 68263 w 363062"/>
                <a:gd name="connsiteY17" fmla="*/ 150876 h 325469"/>
                <a:gd name="connsiteX18" fmla="*/ 71311 w 363062"/>
                <a:gd name="connsiteY18" fmla="*/ 149638 h 325469"/>
                <a:gd name="connsiteX19" fmla="*/ 69502 w 363062"/>
                <a:gd name="connsiteY19" fmla="*/ 154019 h 325469"/>
                <a:gd name="connsiteX20" fmla="*/ 69502 w 363062"/>
                <a:gd name="connsiteY20" fmla="*/ 154019 h 32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3062" h="325469">
                  <a:moveTo>
                    <a:pt x="37021" y="229838"/>
                  </a:moveTo>
                  <a:lnTo>
                    <a:pt x="37021" y="229838"/>
                  </a:lnTo>
                  <a:lnTo>
                    <a:pt x="90647" y="252031"/>
                  </a:lnTo>
                  <a:cubicBezTo>
                    <a:pt x="92563" y="216839"/>
                    <a:pt x="122645" y="189862"/>
                    <a:pt x="157839" y="191777"/>
                  </a:cubicBezTo>
                  <a:cubicBezTo>
                    <a:pt x="182356" y="193112"/>
                    <a:pt x="203933" y="208393"/>
                    <a:pt x="213329" y="231076"/>
                  </a:cubicBezTo>
                  <a:cubicBezTo>
                    <a:pt x="222421" y="253788"/>
                    <a:pt x="218125" y="279670"/>
                    <a:pt x="202185" y="298228"/>
                  </a:cubicBezTo>
                  <a:lnTo>
                    <a:pt x="266764" y="324993"/>
                  </a:lnTo>
                  <a:lnTo>
                    <a:pt x="267907" y="325469"/>
                  </a:lnTo>
                  <a:lnTo>
                    <a:pt x="363062" y="95250"/>
                  </a:lnTo>
                  <a:lnTo>
                    <a:pt x="132176" y="0"/>
                  </a:lnTo>
                  <a:lnTo>
                    <a:pt x="96267" y="88297"/>
                  </a:lnTo>
                  <a:lnTo>
                    <a:pt x="96267" y="88297"/>
                  </a:lnTo>
                  <a:lnTo>
                    <a:pt x="93505" y="94869"/>
                  </a:lnTo>
                  <a:lnTo>
                    <a:pt x="92743" y="91821"/>
                  </a:lnTo>
                  <a:cubicBezTo>
                    <a:pt x="82259" y="66639"/>
                    <a:pt x="53387" y="54673"/>
                    <a:pt x="28163" y="65056"/>
                  </a:cubicBezTo>
                  <a:cubicBezTo>
                    <a:pt x="17105" y="69831"/>
                    <a:pt x="8094" y="78368"/>
                    <a:pt x="2731" y="89154"/>
                  </a:cubicBezTo>
                  <a:cubicBezTo>
                    <a:pt x="-6188" y="114902"/>
                    <a:pt x="7454" y="143006"/>
                    <a:pt x="33203" y="151926"/>
                  </a:cubicBezTo>
                  <a:cubicBezTo>
                    <a:pt x="44623" y="155882"/>
                    <a:pt x="57099" y="155509"/>
                    <a:pt x="68263" y="150876"/>
                  </a:cubicBezTo>
                  <a:lnTo>
                    <a:pt x="71311" y="149638"/>
                  </a:lnTo>
                  <a:lnTo>
                    <a:pt x="69502" y="154019"/>
                  </a:lnTo>
                  <a:lnTo>
                    <a:pt x="69502" y="154019"/>
                  </a:lnTo>
                  <a:close/>
                </a:path>
              </a:pathLst>
            </a:custGeom>
            <a:solidFill>
              <a:srgbClr val="FFC000"/>
            </a:solidFill>
            <a:ln w="9525" cap="flat">
              <a:noFill/>
              <a:prstDash val="solid"/>
              <a:miter/>
            </a:ln>
          </p:spPr>
          <p:txBody>
            <a:bodyPr rtlCol="0" anchor="ctr"/>
            <a:lstStyle/>
            <a:p>
              <a:endParaRPr lang="de-DE"/>
            </a:p>
          </p:txBody>
        </p:sp>
        <p:sp>
          <p:nvSpPr>
            <p:cNvPr id="201" name="Freeform: Shape 200">
              <a:extLst>
                <a:ext uri="{FF2B5EF4-FFF2-40B4-BE49-F238E27FC236}">
                  <a16:creationId xmlns:a16="http://schemas.microsoft.com/office/drawing/2014/main" xmlns="" id="{F50DDCDF-631A-4E19-B55A-EB83DE3D7E6B}"/>
                </a:ext>
              </a:extLst>
            </p:cNvPr>
            <p:cNvSpPr/>
            <p:nvPr/>
          </p:nvSpPr>
          <p:spPr>
            <a:xfrm>
              <a:off x="9072527" y="3275837"/>
              <a:ext cx="352907" cy="247650"/>
            </a:xfrm>
            <a:custGeom>
              <a:avLst/>
              <a:gdLst>
                <a:gd name="connsiteX0" fmla="*/ 320231 w 352907"/>
                <a:gd name="connsiteY0" fmla="*/ 158877 h 247650"/>
                <a:gd name="connsiteX1" fmla="*/ 350484 w 352907"/>
                <a:gd name="connsiteY1" fmla="*/ 98702 h 247650"/>
                <a:gd name="connsiteX2" fmla="*/ 290309 w 352907"/>
                <a:gd name="connsiteY2" fmla="*/ 68449 h 247650"/>
                <a:gd name="connsiteX3" fmla="*/ 266700 w 352907"/>
                <a:gd name="connsiteY3" fmla="*/ 85725 h 247650"/>
                <a:gd name="connsiteX4" fmla="*/ 266700 w 352907"/>
                <a:gd name="connsiteY4" fmla="*/ 0 h 247650"/>
                <a:gd name="connsiteX5" fmla="*/ 208883 w 352907"/>
                <a:gd name="connsiteY5" fmla="*/ 0 h 247650"/>
                <a:gd name="connsiteX6" fmla="*/ 209550 w 352907"/>
                <a:gd name="connsiteY6" fmla="*/ 9525 h 247650"/>
                <a:gd name="connsiteX7" fmla="*/ 133350 w 352907"/>
                <a:gd name="connsiteY7" fmla="*/ 85725 h 247650"/>
                <a:gd name="connsiteX8" fmla="*/ 57150 w 352907"/>
                <a:gd name="connsiteY8" fmla="*/ 9525 h 247650"/>
                <a:gd name="connsiteX9" fmla="*/ 57817 w 352907"/>
                <a:gd name="connsiteY9" fmla="*/ 0 h 247650"/>
                <a:gd name="connsiteX10" fmla="*/ 0 w 352907"/>
                <a:gd name="connsiteY10" fmla="*/ 0 h 247650"/>
                <a:gd name="connsiteX11" fmla="*/ 0 w 352907"/>
                <a:gd name="connsiteY11" fmla="*/ 247650 h 247650"/>
                <a:gd name="connsiteX12" fmla="*/ 266700 w 352907"/>
                <a:gd name="connsiteY12" fmla="*/ 247650 h 247650"/>
                <a:gd name="connsiteX13" fmla="*/ 266700 w 352907"/>
                <a:gd name="connsiteY13" fmla="*/ 142875 h 247650"/>
                <a:gd name="connsiteX14" fmla="*/ 270129 w 352907"/>
                <a:gd name="connsiteY14" fmla="*/ 147066 h 247650"/>
                <a:gd name="connsiteX15" fmla="*/ 271939 w 352907"/>
                <a:gd name="connsiteY15" fmla="*/ 149828 h 247650"/>
                <a:gd name="connsiteX16" fmla="*/ 314325 w 352907"/>
                <a:gd name="connsiteY16" fmla="*/ 160782 h 247650"/>
                <a:gd name="connsiteX17" fmla="*/ 318992 w 352907"/>
                <a:gd name="connsiteY17" fmla="*/ 159353 h 24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2907" h="247650">
                  <a:moveTo>
                    <a:pt x="320231" y="158877"/>
                  </a:moveTo>
                  <a:cubicBezTo>
                    <a:pt x="345201" y="150614"/>
                    <a:pt x="358747" y="123673"/>
                    <a:pt x="350484" y="98702"/>
                  </a:cubicBezTo>
                  <a:cubicBezTo>
                    <a:pt x="342221" y="73731"/>
                    <a:pt x="315279" y="60187"/>
                    <a:pt x="290309" y="68449"/>
                  </a:cubicBezTo>
                  <a:cubicBezTo>
                    <a:pt x="280822" y="71588"/>
                    <a:pt x="272562" y="77632"/>
                    <a:pt x="266700" y="85725"/>
                  </a:cubicBezTo>
                  <a:lnTo>
                    <a:pt x="266700" y="0"/>
                  </a:lnTo>
                  <a:lnTo>
                    <a:pt x="208883" y="0"/>
                  </a:lnTo>
                  <a:cubicBezTo>
                    <a:pt x="209301" y="3158"/>
                    <a:pt x="209524" y="6339"/>
                    <a:pt x="209550" y="9525"/>
                  </a:cubicBezTo>
                  <a:cubicBezTo>
                    <a:pt x="209550" y="51609"/>
                    <a:pt x="175434" y="85725"/>
                    <a:pt x="133350" y="85725"/>
                  </a:cubicBezTo>
                  <a:cubicBezTo>
                    <a:pt x="91266" y="85725"/>
                    <a:pt x="57150" y="51609"/>
                    <a:pt x="57150" y="9525"/>
                  </a:cubicBezTo>
                  <a:cubicBezTo>
                    <a:pt x="57176" y="6339"/>
                    <a:pt x="57399" y="3158"/>
                    <a:pt x="57817" y="0"/>
                  </a:cubicBezTo>
                  <a:lnTo>
                    <a:pt x="0" y="0"/>
                  </a:lnTo>
                  <a:lnTo>
                    <a:pt x="0" y="247650"/>
                  </a:lnTo>
                  <a:lnTo>
                    <a:pt x="266700" y="247650"/>
                  </a:lnTo>
                  <a:lnTo>
                    <a:pt x="266700" y="142875"/>
                  </a:lnTo>
                  <a:cubicBezTo>
                    <a:pt x="267762" y="144337"/>
                    <a:pt x="268907" y="145736"/>
                    <a:pt x="270129" y="147066"/>
                  </a:cubicBezTo>
                  <a:cubicBezTo>
                    <a:pt x="270642" y="148042"/>
                    <a:pt x="271248" y="148967"/>
                    <a:pt x="271939" y="149828"/>
                  </a:cubicBezTo>
                  <a:cubicBezTo>
                    <a:pt x="283197" y="160610"/>
                    <a:pt x="299253" y="164760"/>
                    <a:pt x="314325" y="160782"/>
                  </a:cubicBezTo>
                  <a:cubicBezTo>
                    <a:pt x="315944" y="160782"/>
                    <a:pt x="317468" y="159829"/>
                    <a:pt x="318992" y="159353"/>
                  </a:cubicBezTo>
                  <a:close/>
                </a:path>
              </a:pathLst>
            </a:custGeom>
            <a:solidFill>
              <a:srgbClr val="FFC000"/>
            </a:solidFill>
            <a:ln w="9525" cap="flat">
              <a:noFill/>
              <a:prstDash val="solid"/>
              <a:miter/>
            </a:ln>
          </p:spPr>
          <p:txBody>
            <a:bodyPr rtlCol="0" anchor="ctr"/>
            <a:lstStyle/>
            <a:p>
              <a:endParaRPr lang="de-DE"/>
            </a:p>
          </p:txBody>
        </p:sp>
        <p:sp>
          <p:nvSpPr>
            <p:cNvPr id="202" name="Freeform: Shape 201">
              <a:extLst>
                <a:ext uri="{FF2B5EF4-FFF2-40B4-BE49-F238E27FC236}">
                  <a16:creationId xmlns:a16="http://schemas.microsoft.com/office/drawing/2014/main" xmlns="" id="{695EBD8E-EAB6-4E6D-B63A-F2D774A13D44}"/>
                </a:ext>
              </a:extLst>
            </p:cNvPr>
            <p:cNvSpPr/>
            <p:nvPr/>
          </p:nvSpPr>
          <p:spPr>
            <a:xfrm>
              <a:off x="9367802" y="3190505"/>
              <a:ext cx="247650" cy="332792"/>
            </a:xfrm>
            <a:custGeom>
              <a:avLst/>
              <a:gdLst>
                <a:gd name="connsiteX0" fmla="*/ 142875 w 247650"/>
                <a:gd name="connsiteY0" fmla="*/ 85142 h 332792"/>
                <a:gd name="connsiteX1" fmla="*/ 147066 w 247650"/>
                <a:gd name="connsiteY1" fmla="*/ 81618 h 332792"/>
                <a:gd name="connsiteX2" fmla="*/ 149828 w 247650"/>
                <a:gd name="connsiteY2" fmla="*/ 79808 h 332792"/>
                <a:gd name="connsiteX3" fmla="*/ 159925 w 247650"/>
                <a:gd name="connsiteY3" fmla="*/ 33041 h 332792"/>
                <a:gd name="connsiteX4" fmla="*/ 159925 w 247650"/>
                <a:gd name="connsiteY4" fmla="*/ 31612 h 332792"/>
                <a:gd name="connsiteX5" fmla="*/ 99051 w 247650"/>
                <a:gd name="connsiteY5" fmla="*/ 2790 h 332792"/>
                <a:gd name="connsiteX6" fmla="*/ 70230 w 247650"/>
                <a:gd name="connsiteY6" fmla="*/ 63664 h 332792"/>
                <a:gd name="connsiteX7" fmla="*/ 85725 w 247650"/>
                <a:gd name="connsiteY7" fmla="*/ 85142 h 332792"/>
                <a:gd name="connsiteX8" fmla="*/ 0 w 247650"/>
                <a:gd name="connsiteY8" fmla="*/ 85142 h 332792"/>
                <a:gd name="connsiteX9" fmla="*/ 0 w 247650"/>
                <a:gd name="connsiteY9" fmla="*/ 124195 h 332792"/>
                <a:gd name="connsiteX10" fmla="*/ 9525 w 247650"/>
                <a:gd name="connsiteY10" fmla="*/ 123623 h 332792"/>
                <a:gd name="connsiteX11" fmla="*/ 85725 w 247650"/>
                <a:gd name="connsiteY11" fmla="*/ 199823 h 332792"/>
                <a:gd name="connsiteX12" fmla="*/ 9525 w 247650"/>
                <a:gd name="connsiteY12" fmla="*/ 276023 h 332792"/>
                <a:gd name="connsiteX13" fmla="*/ 0 w 247650"/>
                <a:gd name="connsiteY13" fmla="*/ 275357 h 332792"/>
                <a:gd name="connsiteX14" fmla="*/ 0 w 247650"/>
                <a:gd name="connsiteY14" fmla="*/ 332792 h 332792"/>
                <a:gd name="connsiteX15" fmla="*/ 247650 w 247650"/>
                <a:gd name="connsiteY15" fmla="*/ 332792 h 332792"/>
                <a:gd name="connsiteX16" fmla="*/ 247650 w 247650"/>
                <a:gd name="connsiteY16" fmla="*/ 85142 h 332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7650" h="332792">
                  <a:moveTo>
                    <a:pt x="142875" y="85142"/>
                  </a:moveTo>
                  <a:cubicBezTo>
                    <a:pt x="144353" y="84067"/>
                    <a:pt x="145753" y="82890"/>
                    <a:pt x="147066" y="81618"/>
                  </a:cubicBezTo>
                  <a:cubicBezTo>
                    <a:pt x="148106" y="81221"/>
                    <a:pt x="149049" y="80604"/>
                    <a:pt x="149828" y="79808"/>
                  </a:cubicBezTo>
                  <a:cubicBezTo>
                    <a:pt x="161536" y="67261"/>
                    <a:pt x="165413" y="49301"/>
                    <a:pt x="159925" y="33041"/>
                  </a:cubicBezTo>
                  <a:lnTo>
                    <a:pt x="159925" y="31612"/>
                  </a:lnTo>
                  <a:cubicBezTo>
                    <a:pt x="151074" y="6843"/>
                    <a:pt x="123820" y="-6060"/>
                    <a:pt x="99051" y="2790"/>
                  </a:cubicBezTo>
                  <a:cubicBezTo>
                    <a:pt x="74283" y="11641"/>
                    <a:pt x="61379" y="38895"/>
                    <a:pt x="70230" y="63664"/>
                  </a:cubicBezTo>
                  <a:cubicBezTo>
                    <a:pt x="73260" y="72145"/>
                    <a:pt x="78633" y="79592"/>
                    <a:pt x="85725" y="85142"/>
                  </a:cubicBezTo>
                  <a:lnTo>
                    <a:pt x="0" y="85142"/>
                  </a:lnTo>
                  <a:lnTo>
                    <a:pt x="0" y="124195"/>
                  </a:lnTo>
                  <a:cubicBezTo>
                    <a:pt x="3160" y="123812"/>
                    <a:pt x="6342" y="123622"/>
                    <a:pt x="9525" y="123623"/>
                  </a:cubicBezTo>
                  <a:cubicBezTo>
                    <a:pt x="51609" y="123623"/>
                    <a:pt x="85725" y="157739"/>
                    <a:pt x="85725" y="199823"/>
                  </a:cubicBezTo>
                  <a:cubicBezTo>
                    <a:pt x="85725" y="241908"/>
                    <a:pt x="51609" y="276023"/>
                    <a:pt x="9525" y="276023"/>
                  </a:cubicBezTo>
                  <a:cubicBezTo>
                    <a:pt x="6340" y="275994"/>
                    <a:pt x="3158" y="275772"/>
                    <a:pt x="0" y="275357"/>
                  </a:cubicBezTo>
                  <a:lnTo>
                    <a:pt x="0" y="332792"/>
                  </a:lnTo>
                  <a:lnTo>
                    <a:pt x="247650" y="332792"/>
                  </a:lnTo>
                  <a:lnTo>
                    <a:pt x="247650" y="85142"/>
                  </a:lnTo>
                  <a:close/>
                </a:path>
              </a:pathLst>
            </a:custGeom>
            <a:solidFill>
              <a:srgbClr val="FFC000"/>
            </a:solidFill>
            <a:ln w="9525" cap="flat">
              <a:noFill/>
              <a:prstDash val="solid"/>
              <a:miter/>
            </a:ln>
          </p:spPr>
          <p:txBody>
            <a:bodyPr rtlCol="0" anchor="ctr"/>
            <a:lstStyle/>
            <a:p>
              <a:endParaRPr lang="de-DE"/>
            </a:p>
          </p:txBody>
        </p:sp>
        <p:sp>
          <p:nvSpPr>
            <p:cNvPr id="203" name="Freeform: Shape 202">
              <a:extLst>
                <a:ext uri="{FF2B5EF4-FFF2-40B4-BE49-F238E27FC236}">
                  <a16:creationId xmlns:a16="http://schemas.microsoft.com/office/drawing/2014/main" xmlns="" id="{A2CEC906-FFB5-4404-AA69-4F4760FBC03C}"/>
                </a:ext>
              </a:extLst>
            </p:cNvPr>
            <p:cNvSpPr/>
            <p:nvPr/>
          </p:nvSpPr>
          <p:spPr>
            <a:xfrm>
              <a:off x="9072527" y="2980372"/>
              <a:ext cx="266700" cy="352425"/>
            </a:xfrm>
            <a:custGeom>
              <a:avLst/>
              <a:gdLst>
                <a:gd name="connsiteX0" fmla="*/ 266700 w 266700"/>
                <a:gd name="connsiteY0" fmla="*/ 98869 h 352425"/>
                <a:gd name="connsiteX1" fmla="*/ 266700 w 266700"/>
                <a:gd name="connsiteY1" fmla="*/ 0 h 352425"/>
                <a:gd name="connsiteX2" fmla="*/ 0 w 266700"/>
                <a:gd name="connsiteY2" fmla="*/ 0 h 352425"/>
                <a:gd name="connsiteX3" fmla="*/ 0 w 266700"/>
                <a:gd name="connsiteY3" fmla="*/ 266700 h 352425"/>
                <a:gd name="connsiteX4" fmla="*/ 104775 w 266700"/>
                <a:gd name="connsiteY4" fmla="*/ 266700 h 352425"/>
                <a:gd name="connsiteX5" fmla="*/ 85725 w 266700"/>
                <a:gd name="connsiteY5" fmla="*/ 304800 h 352425"/>
                <a:gd name="connsiteX6" fmla="*/ 133350 w 266700"/>
                <a:gd name="connsiteY6" fmla="*/ 352425 h 352425"/>
                <a:gd name="connsiteX7" fmla="*/ 180975 w 266700"/>
                <a:gd name="connsiteY7" fmla="*/ 304800 h 352425"/>
                <a:gd name="connsiteX8" fmla="*/ 161925 w 266700"/>
                <a:gd name="connsiteY8" fmla="*/ 266700 h 352425"/>
                <a:gd name="connsiteX9" fmla="*/ 266700 w 266700"/>
                <a:gd name="connsiteY9" fmla="*/ 266700 h 352425"/>
                <a:gd name="connsiteX10" fmla="*/ 266700 w 266700"/>
                <a:gd name="connsiteY10" fmla="*/ 168783 h 352425"/>
                <a:gd name="connsiteX11" fmla="*/ 193834 w 266700"/>
                <a:gd name="connsiteY11" fmla="*/ 168783 h 352425"/>
                <a:gd name="connsiteX12" fmla="*/ 193018 w 266700"/>
                <a:gd name="connsiteY12" fmla="*/ 99685 h 352425"/>
                <a:gd name="connsiteX13" fmla="*/ 193834 w 266700"/>
                <a:gd name="connsiteY13" fmla="*/ 98869 h 352425"/>
                <a:gd name="connsiteX14" fmla="*/ 266700 w 266700"/>
                <a:gd name="connsiteY14" fmla="*/ 98869 h 352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700" h="352425">
                  <a:moveTo>
                    <a:pt x="266700" y="98869"/>
                  </a:moveTo>
                  <a:lnTo>
                    <a:pt x="266700" y="0"/>
                  </a:lnTo>
                  <a:lnTo>
                    <a:pt x="0" y="0"/>
                  </a:lnTo>
                  <a:lnTo>
                    <a:pt x="0" y="266700"/>
                  </a:lnTo>
                  <a:lnTo>
                    <a:pt x="104775" y="266700"/>
                  </a:lnTo>
                  <a:cubicBezTo>
                    <a:pt x="92783" y="275694"/>
                    <a:pt x="85725" y="289810"/>
                    <a:pt x="85725" y="304800"/>
                  </a:cubicBezTo>
                  <a:cubicBezTo>
                    <a:pt x="85725" y="331102"/>
                    <a:pt x="107048" y="352425"/>
                    <a:pt x="133350" y="352425"/>
                  </a:cubicBezTo>
                  <a:cubicBezTo>
                    <a:pt x="159652" y="352425"/>
                    <a:pt x="180975" y="331102"/>
                    <a:pt x="180975" y="304800"/>
                  </a:cubicBezTo>
                  <a:cubicBezTo>
                    <a:pt x="180975" y="289810"/>
                    <a:pt x="173917" y="275694"/>
                    <a:pt x="161925" y="266700"/>
                  </a:cubicBezTo>
                  <a:lnTo>
                    <a:pt x="266700" y="266700"/>
                  </a:lnTo>
                  <a:lnTo>
                    <a:pt x="266700" y="168783"/>
                  </a:lnTo>
                  <a:cubicBezTo>
                    <a:pt x="246215" y="188005"/>
                    <a:pt x="214319" y="188005"/>
                    <a:pt x="193834" y="168783"/>
                  </a:cubicBezTo>
                  <a:cubicBezTo>
                    <a:pt x="174528" y="149927"/>
                    <a:pt x="174163" y="118991"/>
                    <a:pt x="193018" y="99685"/>
                  </a:cubicBezTo>
                  <a:cubicBezTo>
                    <a:pt x="193287" y="99410"/>
                    <a:pt x="193558" y="99138"/>
                    <a:pt x="193834" y="98869"/>
                  </a:cubicBezTo>
                  <a:cubicBezTo>
                    <a:pt x="214319" y="79647"/>
                    <a:pt x="246215" y="79647"/>
                    <a:pt x="266700" y="98869"/>
                  </a:cubicBezTo>
                  <a:close/>
                </a:path>
              </a:pathLst>
            </a:custGeom>
            <a:solidFill>
              <a:srgbClr val="FFC000"/>
            </a:solidFill>
            <a:ln w="9525" cap="flat">
              <a:noFill/>
              <a:prstDash val="solid"/>
              <a:miter/>
            </a:ln>
          </p:spPr>
          <p:txBody>
            <a:bodyPr rtlCol="0" anchor="ctr"/>
            <a:lstStyle/>
            <a:p>
              <a:endParaRPr lang="de-DE"/>
            </a:p>
          </p:txBody>
        </p:sp>
      </p:grpSp>
      <p:grpSp>
        <p:nvGrpSpPr>
          <p:cNvPr id="110" name="Graphic 24" descr="Document">
            <a:extLst>
              <a:ext uri="{FF2B5EF4-FFF2-40B4-BE49-F238E27FC236}">
                <a16:creationId xmlns:a16="http://schemas.microsoft.com/office/drawing/2014/main" xmlns="" id="{F45BFDF8-0C93-4504-9C70-98E6109ED573}"/>
              </a:ext>
            </a:extLst>
          </p:cNvPr>
          <p:cNvGrpSpPr/>
          <p:nvPr/>
        </p:nvGrpSpPr>
        <p:grpSpPr>
          <a:xfrm>
            <a:off x="7570900" y="5266871"/>
            <a:ext cx="803275" cy="803275"/>
            <a:chOff x="8491502" y="4432300"/>
            <a:chExt cx="914400" cy="914400"/>
          </a:xfrm>
        </p:grpSpPr>
        <p:sp>
          <p:nvSpPr>
            <p:cNvPr id="111" name="Freeform: Shape 110">
              <a:extLst>
                <a:ext uri="{FF2B5EF4-FFF2-40B4-BE49-F238E27FC236}">
                  <a16:creationId xmlns:a16="http://schemas.microsoft.com/office/drawing/2014/main" xmlns="" id="{C8FEA784-DB0C-4FE3-B1CA-4AC0AE806900}"/>
                </a:ext>
              </a:extLst>
            </p:cNvPr>
            <p:cNvSpPr/>
            <p:nvPr/>
          </p:nvSpPr>
          <p:spPr>
            <a:xfrm>
              <a:off x="8653427" y="4508500"/>
              <a:ext cx="590550" cy="762000"/>
            </a:xfrm>
            <a:custGeom>
              <a:avLst/>
              <a:gdLst>
                <a:gd name="connsiteX0" fmla="*/ 57150 w 590550"/>
                <a:gd name="connsiteY0" fmla="*/ 704850 h 762000"/>
                <a:gd name="connsiteX1" fmla="*/ 57150 w 590550"/>
                <a:gd name="connsiteY1" fmla="*/ 57150 h 762000"/>
                <a:gd name="connsiteX2" fmla="*/ 295275 w 590550"/>
                <a:gd name="connsiteY2" fmla="*/ 57150 h 762000"/>
                <a:gd name="connsiteX3" fmla="*/ 295275 w 590550"/>
                <a:gd name="connsiteY3" fmla="*/ 257175 h 762000"/>
                <a:gd name="connsiteX4" fmla="*/ 533400 w 590550"/>
                <a:gd name="connsiteY4" fmla="*/ 257175 h 762000"/>
                <a:gd name="connsiteX5" fmla="*/ 533400 w 590550"/>
                <a:gd name="connsiteY5" fmla="*/ 704850 h 762000"/>
                <a:gd name="connsiteX6" fmla="*/ 57150 w 590550"/>
                <a:gd name="connsiteY6" fmla="*/ 704850 h 762000"/>
                <a:gd name="connsiteX7" fmla="*/ 352425 w 590550"/>
                <a:gd name="connsiteY7" fmla="*/ 80963 h 762000"/>
                <a:gd name="connsiteX8" fmla="*/ 471488 w 590550"/>
                <a:gd name="connsiteY8" fmla="*/ 200025 h 762000"/>
                <a:gd name="connsiteX9" fmla="*/ 352425 w 590550"/>
                <a:gd name="connsiteY9" fmla="*/ 200025 h 762000"/>
                <a:gd name="connsiteX10" fmla="*/ 352425 w 590550"/>
                <a:gd name="connsiteY10" fmla="*/ 80963 h 762000"/>
                <a:gd name="connsiteX11" fmla="*/ 352425 w 590550"/>
                <a:gd name="connsiteY11" fmla="*/ 0 h 762000"/>
                <a:gd name="connsiteX12" fmla="*/ 0 w 590550"/>
                <a:gd name="connsiteY12" fmla="*/ 0 h 762000"/>
                <a:gd name="connsiteX13" fmla="*/ 0 w 590550"/>
                <a:gd name="connsiteY13" fmla="*/ 762000 h 762000"/>
                <a:gd name="connsiteX14" fmla="*/ 590550 w 590550"/>
                <a:gd name="connsiteY14" fmla="*/ 762000 h 762000"/>
                <a:gd name="connsiteX15" fmla="*/ 590550 w 590550"/>
                <a:gd name="connsiteY15" fmla="*/ 209550 h 762000"/>
                <a:gd name="connsiteX16" fmla="*/ 352425 w 590550"/>
                <a:gd name="connsiteY16" fmla="*/ 0 h 76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90550" h="762000">
                  <a:moveTo>
                    <a:pt x="57150" y="704850"/>
                  </a:moveTo>
                  <a:lnTo>
                    <a:pt x="57150" y="57150"/>
                  </a:lnTo>
                  <a:lnTo>
                    <a:pt x="295275" y="57150"/>
                  </a:lnTo>
                  <a:lnTo>
                    <a:pt x="295275" y="257175"/>
                  </a:lnTo>
                  <a:lnTo>
                    <a:pt x="533400" y="257175"/>
                  </a:lnTo>
                  <a:lnTo>
                    <a:pt x="533400" y="704850"/>
                  </a:lnTo>
                  <a:lnTo>
                    <a:pt x="57150" y="704850"/>
                  </a:lnTo>
                  <a:close/>
                  <a:moveTo>
                    <a:pt x="352425" y="80963"/>
                  </a:moveTo>
                  <a:lnTo>
                    <a:pt x="471488" y="200025"/>
                  </a:lnTo>
                  <a:lnTo>
                    <a:pt x="352425" y="200025"/>
                  </a:lnTo>
                  <a:lnTo>
                    <a:pt x="352425" y="80963"/>
                  </a:lnTo>
                  <a:close/>
                  <a:moveTo>
                    <a:pt x="352425" y="0"/>
                  </a:moveTo>
                  <a:lnTo>
                    <a:pt x="0" y="0"/>
                  </a:lnTo>
                  <a:lnTo>
                    <a:pt x="0" y="762000"/>
                  </a:lnTo>
                  <a:lnTo>
                    <a:pt x="590550" y="762000"/>
                  </a:lnTo>
                  <a:lnTo>
                    <a:pt x="590550" y="209550"/>
                  </a:lnTo>
                  <a:lnTo>
                    <a:pt x="352425" y="0"/>
                  </a:lnTo>
                  <a:close/>
                </a:path>
              </a:pathLst>
            </a:custGeom>
            <a:solidFill>
              <a:srgbClr val="FFC000"/>
            </a:solidFill>
            <a:ln w="9525" cap="flat">
              <a:noFill/>
              <a:prstDash val="solid"/>
              <a:miter/>
            </a:ln>
          </p:spPr>
          <p:txBody>
            <a:bodyPr rtlCol="0" anchor="ctr"/>
            <a:lstStyle/>
            <a:p>
              <a:endParaRPr lang="de-DE"/>
            </a:p>
          </p:txBody>
        </p:sp>
        <p:sp>
          <p:nvSpPr>
            <p:cNvPr id="112" name="Freeform: Shape 111">
              <a:extLst>
                <a:ext uri="{FF2B5EF4-FFF2-40B4-BE49-F238E27FC236}">
                  <a16:creationId xmlns:a16="http://schemas.microsoft.com/office/drawing/2014/main" xmlns="" id="{9D99B894-9D9B-437A-A6E2-AE79C7A28D44}"/>
                </a:ext>
              </a:extLst>
            </p:cNvPr>
            <p:cNvSpPr/>
            <p:nvPr/>
          </p:nvSpPr>
          <p:spPr>
            <a:xfrm>
              <a:off x="8767727" y="4860925"/>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solidFill>
              <a:srgbClr val="FFC000"/>
            </a:solidFill>
            <a:ln w="9525" cap="flat">
              <a:noFill/>
              <a:prstDash val="solid"/>
              <a:miter/>
            </a:ln>
          </p:spPr>
          <p:txBody>
            <a:bodyPr rtlCol="0" anchor="ctr"/>
            <a:lstStyle/>
            <a:p>
              <a:endParaRPr lang="de-DE"/>
            </a:p>
          </p:txBody>
        </p:sp>
        <p:sp>
          <p:nvSpPr>
            <p:cNvPr id="113" name="Freeform: Shape 112">
              <a:extLst>
                <a:ext uri="{FF2B5EF4-FFF2-40B4-BE49-F238E27FC236}">
                  <a16:creationId xmlns:a16="http://schemas.microsoft.com/office/drawing/2014/main" xmlns="" id="{3E1BD86A-25B0-4AF0-BB71-4591EFFF5C6C}"/>
                </a:ext>
              </a:extLst>
            </p:cNvPr>
            <p:cNvSpPr/>
            <p:nvPr/>
          </p:nvSpPr>
          <p:spPr>
            <a:xfrm>
              <a:off x="8767727" y="4784725"/>
              <a:ext cx="123825" cy="38100"/>
            </a:xfrm>
            <a:custGeom>
              <a:avLst/>
              <a:gdLst>
                <a:gd name="connsiteX0" fmla="*/ 0 w 123825"/>
                <a:gd name="connsiteY0" fmla="*/ 0 h 38100"/>
                <a:gd name="connsiteX1" fmla="*/ 123825 w 123825"/>
                <a:gd name="connsiteY1" fmla="*/ 0 h 38100"/>
                <a:gd name="connsiteX2" fmla="*/ 123825 w 123825"/>
                <a:gd name="connsiteY2" fmla="*/ 38100 h 38100"/>
                <a:gd name="connsiteX3" fmla="*/ 0 w 123825"/>
                <a:gd name="connsiteY3" fmla="*/ 38100 h 38100"/>
              </a:gdLst>
              <a:ahLst/>
              <a:cxnLst>
                <a:cxn ang="0">
                  <a:pos x="connsiteX0" y="connsiteY0"/>
                </a:cxn>
                <a:cxn ang="0">
                  <a:pos x="connsiteX1" y="connsiteY1"/>
                </a:cxn>
                <a:cxn ang="0">
                  <a:pos x="connsiteX2" y="connsiteY2"/>
                </a:cxn>
                <a:cxn ang="0">
                  <a:pos x="connsiteX3" y="connsiteY3"/>
                </a:cxn>
              </a:cxnLst>
              <a:rect l="l" t="t" r="r" b="b"/>
              <a:pathLst>
                <a:path w="123825" h="38100">
                  <a:moveTo>
                    <a:pt x="0" y="0"/>
                  </a:moveTo>
                  <a:lnTo>
                    <a:pt x="123825" y="0"/>
                  </a:lnTo>
                  <a:lnTo>
                    <a:pt x="123825" y="38100"/>
                  </a:lnTo>
                  <a:lnTo>
                    <a:pt x="0" y="38100"/>
                  </a:lnTo>
                  <a:close/>
                </a:path>
              </a:pathLst>
            </a:custGeom>
            <a:solidFill>
              <a:srgbClr val="FFC000"/>
            </a:solidFill>
            <a:ln w="9525" cap="flat">
              <a:noFill/>
              <a:prstDash val="solid"/>
              <a:miter/>
            </a:ln>
          </p:spPr>
          <p:txBody>
            <a:bodyPr rtlCol="0" anchor="ctr"/>
            <a:lstStyle/>
            <a:p>
              <a:endParaRPr lang="de-DE"/>
            </a:p>
          </p:txBody>
        </p:sp>
        <p:sp>
          <p:nvSpPr>
            <p:cNvPr id="114" name="Freeform: Shape 113">
              <a:extLst>
                <a:ext uri="{FF2B5EF4-FFF2-40B4-BE49-F238E27FC236}">
                  <a16:creationId xmlns:a16="http://schemas.microsoft.com/office/drawing/2014/main" xmlns="" id="{8DCD1CC6-E83E-44B9-BCDC-59E767369CEE}"/>
                </a:ext>
              </a:extLst>
            </p:cNvPr>
            <p:cNvSpPr/>
            <p:nvPr/>
          </p:nvSpPr>
          <p:spPr>
            <a:xfrm>
              <a:off x="8767727" y="4937125"/>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solidFill>
              <a:srgbClr val="FFC000"/>
            </a:solidFill>
            <a:ln w="9525" cap="flat">
              <a:noFill/>
              <a:prstDash val="solid"/>
              <a:miter/>
            </a:ln>
          </p:spPr>
          <p:txBody>
            <a:bodyPr rtlCol="0" anchor="ctr"/>
            <a:lstStyle/>
            <a:p>
              <a:endParaRPr lang="de-DE"/>
            </a:p>
          </p:txBody>
        </p:sp>
        <p:sp>
          <p:nvSpPr>
            <p:cNvPr id="115" name="Freeform: Shape 114">
              <a:extLst>
                <a:ext uri="{FF2B5EF4-FFF2-40B4-BE49-F238E27FC236}">
                  <a16:creationId xmlns:a16="http://schemas.microsoft.com/office/drawing/2014/main" xmlns="" id="{3637D478-A78A-4BE7-9C69-F4D9DA48A605}"/>
                </a:ext>
              </a:extLst>
            </p:cNvPr>
            <p:cNvSpPr/>
            <p:nvPr/>
          </p:nvSpPr>
          <p:spPr>
            <a:xfrm>
              <a:off x="8767727" y="5013325"/>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solidFill>
              <a:srgbClr val="FFC000"/>
            </a:solidFill>
            <a:ln w="9525" cap="flat">
              <a:noFill/>
              <a:prstDash val="solid"/>
              <a:miter/>
            </a:ln>
          </p:spPr>
          <p:txBody>
            <a:bodyPr rtlCol="0" anchor="ctr"/>
            <a:lstStyle/>
            <a:p>
              <a:endParaRPr lang="de-DE"/>
            </a:p>
          </p:txBody>
        </p:sp>
        <p:sp>
          <p:nvSpPr>
            <p:cNvPr id="116" name="Freeform: Shape 115">
              <a:extLst>
                <a:ext uri="{FF2B5EF4-FFF2-40B4-BE49-F238E27FC236}">
                  <a16:creationId xmlns:a16="http://schemas.microsoft.com/office/drawing/2014/main" xmlns="" id="{02FD31FC-53CC-49CB-8239-328506FC743D}"/>
                </a:ext>
              </a:extLst>
            </p:cNvPr>
            <p:cNvSpPr/>
            <p:nvPr/>
          </p:nvSpPr>
          <p:spPr>
            <a:xfrm>
              <a:off x="8767727" y="5089525"/>
              <a:ext cx="361950" cy="38100"/>
            </a:xfrm>
            <a:custGeom>
              <a:avLst/>
              <a:gdLst>
                <a:gd name="connsiteX0" fmla="*/ 0 w 361950"/>
                <a:gd name="connsiteY0" fmla="*/ 0 h 38100"/>
                <a:gd name="connsiteX1" fmla="*/ 361950 w 361950"/>
                <a:gd name="connsiteY1" fmla="*/ 0 h 38100"/>
                <a:gd name="connsiteX2" fmla="*/ 361950 w 361950"/>
                <a:gd name="connsiteY2" fmla="*/ 38100 h 38100"/>
                <a:gd name="connsiteX3" fmla="*/ 0 w 361950"/>
                <a:gd name="connsiteY3" fmla="*/ 38100 h 38100"/>
              </a:gdLst>
              <a:ahLst/>
              <a:cxnLst>
                <a:cxn ang="0">
                  <a:pos x="connsiteX0" y="connsiteY0"/>
                </a:cxn>
                <a:cxn ang="0">
                  <a:pos x="connsiteX1" y="connsiteY1"/>
                </a:cxn>
                <a:cxn ang="0">
                  <a:pos x="connsiteX2" y="connsiteY2"/>
                </a:cxn>
                <a:cxn ang="0">
                  <a:pos x="connsiteX3" y="connsiteY3"/>
                </a:cxn>
              </a:cxnLst>
              <a:rect l="l" t="t" r="r" b="b"/>
              <a:pathLst>
                <a:path w="361950" h="38100">
                  <a:moveTo>
                    <a:pt x="0" y="0"/>
                  </a:moveTo>
                  <a:lnTo>
                    <a:pt x="361950" y="0"/>
                  </a:lnTo>
                  <a:lnTo>
                    <a:pt x="361950" y="38100"/>
                  </a:lnTo>
                  <a:lnTo>
                    <a:pt x="0" y="38100"/>
                  </a:lnTo>
                  <a:close/>
                </a:path>
              </a:pathLst>
            </a:custGeom>
            <a:solidFill>
              <a:srgbClr val="FFC000"/>
            </a:solidFill>
            <a:ln w="9525" cap="flat">
              <a:noFill/>
              <a:prstDash val="solid"/>
              <a:miter/>
            </a:ln>
          </p:spPr>
          <p:txBody>
            <a:bodyPr rtlCol="0" anchor="ctr"/>
            <a:lstStyle/>
            <a:p>
              <a:endParaRPr lang="de-DE"/>
            </a:p>
          </p:txBody>
        </p:sp>
      </p:grpSp>
      <p:grpSp>
        <p:nvGrpSpPr>
          <p:cNvPr id="117" name="Graphic 26" descr="Target Audience">
            <a:extLst>
              <a:ext uri="{FF2B5EF4-FFF2-40B4-BE49-F238E27FC236}">
                <a16:creationId xmlns:a16="http://schemas.microsoft.com/office/drawing/2014/main" xmlns="" id="{A479C3B3-DB83-473B-BABD-D6D5DBF6CDAA}"/>
              </a:ext>
            </a:extLst>
          </p:cNvPr>
          <p:cNvGrpSpPr/>
          <p:nvPr/>
        </p:nvGrpSpPr>
        <p:grpSpPr>
          <a:xfrm>
            <a:off x="1338408" y="5301605"/>
            <a:ext cx="803275" cy="803275"/>
            <a:chOff x="1099100" y="5092700"/>
            <a:chExt cx="914400" cy="914400"/>
          </a:xfrm>
        </p:grpSpPr>
        <p:sp>
          <p:nvSpPr>
            <p:cNvPr id="118" name="Freeform: Shape 117">
              <a:extLst>
                <a:ext uri="{FF2B5EF4-FFF2-40B4-BE49-F238E27FC236}">
                  <a16:creationId xmlns:a16="http://schemas.microsoft.com/office/drawing/2014/main" xmlns="" id="{E7307BC9-88CB-4FFD-A559-6675CE9D41C6}"/>
                </a:ext>
              </a:extLst>
            </p:cNvPr>
            <p:cNvSpPr/>
            <p:nvPr/>
          </p:nvSpPr>
          <p:spPr>
            <a:xfrm>
              <a:off x="1384850" y="5676582"/>
              <a:ext cx="342900" cy="120967"/>
            </a:xfrm>
            <a:custGeom>
              <a:avLst/>
              <a:gdLst>
                <a:gd name="connsiteX0" fmla="*/ 326708 w 342900"/>
                <a:gd name="connsiteY0" fmla="*/ 74295 h 120967"/>
                <a:gd name="connsiteX1" fmla="*/ 303848 w 342900"/>
                <a:gd name="connsiteY1" fmla="*/ 20003 h 120967"/>
                <a:gd name="connsiteX2" fmla="*/ 298133 w 342900"/>
                <a:gd name="connsiteY2" fmla="*/ 14288 h 120967"/>
                <a:gd name="connsiteX3" fmla="*/ 20002 w 342900"/>
                <a:gd name="connsiteY3" fmla="*/ 0 h 120967"/>
                <a:gd name="connsiteX4" fmla="*/ 17145 w 342900"/>
                <a:gd name="connsiteY4" fmla="*/ 1905 h 120967"/>
                <a:gd name="connsiteX5" fmla="*/ 0 w 342900"/>
                <a:gd name="connsiteY5" fmla="*/ 35243 h 120967"/>
                <a:gd name="connsiteX6" fmla="*/ 0 w 342900"/>
                <a:gd name="connsiteY6" fmla="*/ 120968 h 120967"/>
                <a:gd name="connsiteX7" fmla="*/ 342900 w 342900"/>
                <a:gd name="connsiteY7" fmla="*/ 120968 h 120967"/>
                <a:gd name="connsiteX8" fmla="*/ 342900 w 342900"/>
                <a:gd name="connsiteY8" fmla="*/ 90488 h 120967"/>
                <a:gd name="connsiteX9" fmla="*/ 326708 w 342900"/>
                <a:gd name="connsiteY9" fmla="*/ 74295 h 12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120967">
                  <a:moveTo>
                    <a:pt x="326708" y="74295"/>
                  </a:moveTo>
                  <a:cubicBezTo>
                    <a:pt x="312420" y="60007"/>
                    <a:pt x="303848" y="40005"/>
                    <a:pt x="303848" y="20003"/>
                  </a:cubicBezTo>
                  <a:lnTo>
                    <a:pt x="298133" y="14288"/>
                  </a:lnTo>
                  <a:cubicBezTo>
                    <a:pt x="211455" y="67628"/>
                    <a:pt x="100965" y="61913"/>
                    <a:pt x="20002" y="0"/>
                  </a:cubicBezTo>
                  <a:lnTo>
                    <a:pt x="17145" y="1905"/>
                  </a:lnTo>
                  <a:cubicBezTo>
                    <a:pt x="6668" y="9525"/>
                    <a:pt x="0" y="21907"/>
                    <a:pt x="0" y="35243"/>
                  </a:cubicBezTo>
                  <a:lnTo>
                    <a:pt x="0" y="120968"/>
                  </a:lnTo>
                  <a:lnTo>
                    <a:pt x="342900" y="120968"/>
                  </a:lnTo>
                  <a:lnTo>
                    <a:pt x="342900" y="90488"/>
                  </a:lnTo>
                  <a:lnTo>
                    <a:pt x="326708" y="74295"/>
                  </a:lnTo>
                  <a:close/>
                </a:path>
              </a:pathLst>
            </a:custGeom>
            <a:solidFill>
              <a:srgbClr val="FFC000"/>
            </a:solidFill>
            <a:ln w="9525" cap="flat">
              <a:noFill/>
              <a:prstDash val="solid"/>
              <a:miter/>
            </a:ln>
          </p:spPr>
          <p:txBody>
            <a:bodyPr rtlCol="0" anchor="ctr"/>
            <a:lstStyle/>
            <a:p>
              <a:endParaRPr lang="de-DE"/>
            </a:p>
          </p:txBody>
        </p:sp>
        <p:sp>
          <p:nvSpPr>
            <p:cNvPr id="119" name="Freeform: Shape 118">
              <a:extLst>
                <a:ext uri="{FF2B5EF4-FFF2-40B4-BE49-F238E27FC236}">
                  <a16:creationId xmlns:a16="http://schemas.microsoft.com/office/drawing/2014/main" xmlns="" id="{A7E0837D-161C-4FA7-83A8-9998B26539BB}"/>
                </a:ext>
              </a:extLst>
            </p:cNvPr>
            <p:cNvSpPr/>
            <p:nvPr/>
          </p:nvSpPr>
          <p:spPr>
            <a:xfrm>
              <a:off x="1734417" y="5298254"/>
              <a:ext cx="136393" cy="170683"/>
            </a:xfrm>
            <a:custGeom>
              <a:avLst/>
              <a:gdLst>
                <a:gd name="connsiteX0" fmla="*/ 64770 w 136393"/>
                <a:gd name="connsiteY0" fmla="*/ 170683 h 170683"/>
                <a:gd name="connsiteX1" fmla="*/ 135255 w 136393"/>
                <a:gd name="connsiteY1" fmla="*/ 71623 h 170683"/>
                <a:gd name="connsiteX2" fmla="*/ 36195 w 136393"/>
                <a:gd name="connsiteY2" fmla="*/ 1138 h 170683"/>
                <a:gd name="connsiteX3" fmla="*/ 0 w 136393"/>
                <a:gd name="connsiteY3" fmla="*/ 16378 h 170683"/>
                <a:gd name="connsiteX4" fmla="*/ 64770 w 136393"/>
                <a:gd name="connsiteY4" fmla="*/ 170683 h 170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93" h="170683">
                  <a:moveTo>
                    <a:pt x="64770" y="170683"/>
                  </a:moveTo>
                  <a:cubicBezTo>
                    <a:pt x="111443" y="163063"/>
                    <a:pt x="142875" y="118296"/>
                    <a:pt x="135255" y="71623"/>
                  </a:cubicBezTo>
                  <a:cubicBezTo>
                    <a:pt x="127635" y="24951"/>
                    <a:pt x="82868" y="-6482"/>
                    <a:pt x="36195" y="1138"/>
                  </a:cubicBezTo>
                  <a:cubicBezTo>
                    <a:pt x="22860" y="3043"/>
                    <a:pt x="10478" y="8758"/>
                    <a:pt x="0" y="16378"/>
                  </a:cubicBezTo>
                  <a:cubicBezTo>
                    <a:pt x="39053" y="58288"/>
                    <a:pt x="61913" y="112581"/>
                    <a:pt x="64770" y="170683"/>
                  </a:cubicBezTo>
                  <a:close/>
                </a:path>
              </a:pathLst>
            </a:custGeom>
            <a:solidFill>
              <a:srgbClr val="FFC000"/>
            </a:solidFill>
            <a:ln w="9525" cap="flat">
              <a:noFill/>
              <a:prstDash val="solid"/>
              <a:miter/>
            </a:ln>
          </p:spPr>
          <p:txBody>
            <a:bodyPr rtlCol="0" anchor="ctr"/>
            <a:lstStyle/>
            <a:p>
              <a:endParaRPr lang="de-DE"/>
            </a:p>
          </p:txBody>
        </p:sp>
        <p:sp>
          <p:nvSpPr>
            <p:cNvPr id="120" name="Freeform: Shape 119">
              <a:extLst>
                <a:ext uri="{FF2B5EF4-FFF2-40B4-BE49-F238E27FC236}">
                  <a16:creationId xmlns:a16="http://schemas.microsoft.com/office/drawing/2014/main" xmlns="" id="{23A92FA0-03E8-4152-AD5B-FA12953FF805}"/>
                </a:ext>
              </a:extLst>
            </p:cNvPr>
            <p:cNvSpPr/>
            <p:nvPr/>
          </p:nvSpPr>
          <p:spPr>
            <a:xfrm>
              <a:off x="1762992" y="5493702"/>
              <a:ext cx="193357" cy="170497"/>
            </a:xfrm>
            <a:custGeom>
              <a:avLst/>
              <a:gdLst>
                <a:gd name="connsiteX0" fmla="*/ 176213 w 193357"/>
                <a:gd name="connsiteY0" fmla="*/ 50483 h 170497"/>
                <a:gd name="connsiteX1" fmla="*/ 92393 w 193357"/>
                <a:gd name="connsiteY1" fmla="*/ 10478 h 170497"/>
                <a:gd name="connsiteX2" fmla="*/ 36195 w 193357"/>
                <a:gd name="connsiteY2" fmla="*/ 0 h 170497"/>
                <a:gd name="connsiteX3" fmla="*/ 0 w 193357"/>
                <a:gd name="connsiteY3" fmla="*/ 116205 h 170497"/>
                <a:gd name="connsiteX4" fmla="*/ 5715 w 193357"/>
                <a:gd name="connsiteY4" fmla="*/ 121920 h 170497"/>
                <a:gd name="connsiteX5" fmla="*/ 60008 w 193357"/>
                <a:gd name="connsiteY5" fmla="*/ 144780 h 170497"/>
                <a:gd name="connsiteX6" fmla="*/ 85725 w 193357"/>
                <a:gd name="connsiteY6" fmla="*/ 170498 h 170497"/>
                <a:gd name="connsiteX7" fmla="*/ 193358 w 193357"/>
                <a:gd name="connsiteY7" fmla="*/ 170498 h 170497"/>
                <a:gd name="connsiteX8" fmla="*/ 193358 w 193357"/>
                <a:gd name="connsiteY8" fmla="*/ 84773 h 170497"/>
                <a:gd name="connsiteX9" fmla="*/ 176213 w 193357"/>
                <a:gd name="connsiteY9" fmla="*/ 50483 h 17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357" h="170497">
                  <a:moveTo>
                    <a:pt x="176213" y="50483"/>
                  </a:moveTo>
                  <a:cubicBezTo>
                    <a:pt x="151448" y="31433"/>
                    <a:pt x="122873" y="17145"/>
                    <a:pt x="92393" y="10478"/>
                  </a:cubicBezTo>
                  <a:cubicBezTo>
                    <a:pt x="74295" y="4763"/>
                    <a:pt x="55245" y="1905"/>
                    <a:pt x="36195" y="0"/>
                  </a:cubicBezTo>
                  <a:cubicBezTo>
                    <a:pt x="34290" y="40958"/>
                    <a:pt x="21908" y="80963"/>
                    <a:pt x="0" y="116205"/>
                  </a:cubicBezTo>
                  <a:lnTo>
                    <a:pt x="5715" y="121920"/>
                  </a:lnTo>
                  <a:cubicBezTo>
                    <a:pt x="25718" y="121920"/>
                    <a:pt x="45720" y="130493"/>
                    <a:pt x="60008" y="144780"/>
                  </a:cubicBezTo>
                  <a:lnTo>
                    <a:pt x="85725" y="170498"/>
                  </a:lnTo>
                  <a:lnTo>
                    <a:pt x="193358" y="170498"/>
                  </a:lnTo>
                  <a:lnTo>
                    <a:pt x="193358" y="84773"/>
                  </a:lnTo>
                  <a:cubicBezTo>
                    <a:pt x="193358" y="71438"/>
                    <a:pt x="187643" y="58103"/>
                    <a:pt x="176213" y="50483"/>
                  </a:cubicBezTo>
                  <a:close/>
                </a:path>
              </a:pathLst>
            </a:custGeom>
            <a:solidFill>
              <a:srgbClr val="FFC000"/>
            </a:solidFill>
            <a:ln w="9525" cap="flat">
              <a:noFill/>
              <a:prstDash val="solid"/>
              <a:miter/>
            </a:ln>
          </p:spPr>
          <p:txBody>
            <a:bodyPr rtlCol="0" anchor="ctr"/>
            <a:lstStyle/>
            <a:p>
              <a:endParaRPr lang="de-DE"/>
            </a:p>
          </p:txBody>
        </p:sp>
        <p:sp>
          <p:nvSpPr>
            <p:cNvPr id="121" name="Freeform: Shape 120">
              <a:extLst>
                <a:ext uri="{FF2B5EF4-FFF2-40B4-BE49-F238E27FC236}">
                  <a16:creationId xmlns:a16="http://schemas.microsoft.com/office/drawing/2014/main" xmlns="" id="{5D4C1539-ECCB-47B2-B32B-4D07CA4EE493}"/>
                </a:ext>
              </a:extLst>
            </p:cNvPr>
            <p:cNvSpPr/>
            <p:nvPr/>
          </p:nvSpPr>
          <p:spPr>
            <a:xfrm>
              <a:off x="1336272" y="5263190"/>
              <a:ext cx="573781" cy="573788"/>
            </a:xfrm>
            <a:custGeom>
              <a:avLst/>
              <a:gdLst>
                <a:gd name="connsiteX0" fmla="*/ 557213 w 573781"/>
                <a:gd name="connsiteY0" fmla="*/ 485782 h 573788"/>
                <a:gd name="connsiteX1" fmla="*/ 467678 w 573781"/>
                <a:gd name="connsiteY1" fmla="*/ 395294 h 573788"/>
                <a:gd name="connsiteX2" fmla="*/ 421957 w 573781"/>
                <a:gd name="connsiteY2" fmla="*/ 381959 h 573788"/>
                <a:gd name="connsiteX3" fmla="*/ 389573 w 573781"/>
                <a:gd name="connsiteY3" fmla="*/ 350527 h 573788"/>
                <a:gd name="connsiteX4" fmla="*/ 434340 w 573781"/>
                <a:gd name="connsiteY4" fmla="*/ 219082 h 573788"/>
                <a:gd name="connsiteX5" fmla="*/ 217170 w 573781"/>
                <a:gd name="connsiteY5" fmla="*/ 7 h 573788"/>
                <a:gd name="connsiteX6" fmla="*/ 0 w 573781"/>
                <a:gd name="connsiteY6" fmla="*/ 216224 h 573788"/>
                <a:gd name="connsiteX7" fmla="*/ 217170 w 573781"/>
                <a:gd name="connsiteY7" fmla="*/ 435299 h 573788"/>
                <a:gd name="connsiteX8" fmla="*/ 350520 w 573781"/>
                <a:gd name="connsiteY8" fmla="*/ 390532 h 573788"/>
                <a:gd name="connsiteX9" fmla="*/ 382905 w 573781"/>
                <a:gd name="connsiteY9" fmla="*/ 421964 h 573788"/>
                <a:gd name="connsiteX10" fmla="*/ 396240 w 573781"/>
                <a:gd name="connsiteY10" fmla="*/ 467684 h 573788"/>
                <a:gd name="connsiteX11" fmla="*/ 486728 w 573781"/>
                <a:gd name="connsiteY11" fmla="*/ 558172 h 573788"/>
                <a:gd name="connsiteX12" fmla="*/ 558165 w 573781"/>
                <a:gd name="connsiteY12" fmla="*/ 560077 h 573788"/>
                <a:gd name="connsiteX13" fmla="*/ 560070 w 573781"/>
                <a:gd name="connsiteY13" fmla="*/ 488639 h 573788"/>
                <a:gd name="connsiteX14" fmla="*/ 557213 w 573781"/>
                <a:gd name="connsiteY14" fmla="*/ 485782 h 573788"/>
                <a:gd name="connsiteX15" fmla="*/ 557213 w 573781"/>
                <a:gd name="connsiteY15" fmla="*/ 485782 h 573788"/>
                <a:gd name="connsiteX16" fmla="*/ 218123 w 573781"/>
                <a:gd name="connsiteY16" fmla="*/ 44774 h 573788"/>
                <a:gd name="connsiteX17" fmla="*/ 391478 w 573781"/>
                <a:gd name="connsiteY17" fmla="*/ 218129 h 573788"/>
                <a:gd name="connsiteX18" fmla="*/ 350520 w 573781"/>
                <a:gd name="connsiteY18" fmla="*/ 329572 h 573788"/>
                <a:gd name="connsiteX19" fmla="*/ 295275 w 573781"/>
                <a:gd name="connsiteY19" fmla="*/ 309569 h 573788"/>
                <a:gd name="connsiteX20" fmla="*/ 216217 w 573781"/>
                <a:gd name="connsiteY20" fmla="*/ 297187 h 573788"/>
                <a:gd name="connsiteX21" fmla="*/ 137160 w 573781"/>
                <a:gd name="connsiteY21" fmla="*/ 309569 h 573788"/>
                <a:gd name="connsiteX22" fmla="*/ 85725 w 573781"/>
                <a:gd name="connsiteY22" fmla="*/ 330524 h 573788"/>
                <a:gd name="connsiteX23" fmla="*/ 104775 w 573781"/>
                <a:gd name="connsiteY23" fmla="*/ 86684 h 573788"/>
                <a:gd name="connsiteX24" fmla="*/ 218123 w 573781"/>
                <a:gd name="connsiteY24" fmla="*/ 44774 h 57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3781" h="573788">
                  <a:moveTo>
                    <a:pt x="557213" y="485782"/>
                  </a:moveTo>
                  <a:lnTo>
                    <a:pt x="467678" y="395294"/>
                  </a:lnTo>
                  <a:cubicBezTo>
                    <a:pt x="455295" y="383864"/>
                    <a:pt x="439103" y="378149"/>
                    <a:pt x="421957" y="381959"/>
                  </a:cubicBezTo>
                  <a:lnTo>
                    <a:pt x="389573" y="350527"/>
                  </a:lnTo>
                  <a:cubicBezTo>
                    <a:pt x="419100" y="312427"/>
                    <a:pt x="434340" y="266707"/>
                    <a:pt x="434340" y="219082"/>
                  </a:cubicBezTo>
                  <a:cubicBezTo>
                    <a:pt x="435293" y="99067"/>
                    <a:pt x="338138" y="959"/>
                    <a:pt x="217170" y="7"/>
                  </a:cubicBezTo>
                  <a:cubicBezTo>
                    <a:pt x="96203" y="-946"/>
                    <a:pt x="0" y="96209"/>
                    <a:pt x="0" y="216224"/>
                  </a:cubicBezTo>
                  <a:cubicBezTo>
                    <a:pt x="0" y="336239"/>
                    <a:pt x="96203" y="434347"/>
                    <a:pt x="217170" y="435299"/>
                  </a:cubicBezTo>
                  <a:cubicBezTo>
                    <a:pt x="264795" y="435299"/>
                    <a:pt x="311468" y="420059"/>
                    <a:pt x="350520" y="390532"/>
                  </a:cubicBezTo>
                  <a:lnTo>
                    <a:pt x="382905" y="421964"/>
                  </a:lnTo>
                  <a:cubicBezTo>
                    <a:pt x="380048" y="438157"/>
                    <a:pt x="384810" y="455302"/>
                    <a:pt x="396240" y="467684"/>
                  </a:cubicBezTo>
                  <a:lnTo>
                    <a:pt x="486728" y="558172"/>
                  </a:lnTo>
                  <a:cubicBezTo>
                    <a:pt x="505778" y="578174"/>
                    <a:pt x="538163" y="579127"/>
                    <a:pt x="558165" y="560077"/>
                  </a:cubicBezTo>
                  <a:cubicBezTo>
                    <a:pt x="578168" y="541027"/>
                    <a:pt x="579120" y="508642"/>
                    <a:pt x="560070" y="488639"/>
                  </a:cubicBezTo>
                  <a:cubicBezTo>
                    <a:pt x="559118" y="487687"/>
                    <a:pt x="558165" y="486734"/>
                    <a:pt x="557213" y="485782"/>
                  </a:cubicBezTo>
                  <a:lnTo>
                    <a:pt x="557213" y="485782"/>
                  </a:lnTo>
                  <a:close/>
                  <a:moveTo>
                    <a:pt x="218123" y="44774"/>
                  </a:moveTo>
                  <a:cubicBezTo>
                    <a:pt x="314325" y="44774"/>
                    <a:pt x="391478" y="121927"/>
                    <a:pt x="391478" y="218129"/>
                  </a:cubicBezTo>
                  <a:cubicBezTo>
                    <a:pt x="391478" y="259087"/>
                    <a:pt x="377190" y="299092"/>
                    <a:pt x="350520" y="329572"/>
                  </a:cubicBezTo>
                  <a:cubicBezTo>
                    <a:pt x="332423" y="320999"/>
                    <a:pt x="314325" y="314332"/>
                    <a:pt x="295275" y="309569"/>
                  </a:cubicBezTo>
                  <a:cubicBezTo>
                    <a:pt x="269558" y="301949"/>
                    <a:pt x="242888" y="297187"/>
                    <a:pt x="216217" y="297187"/>
                  </a:cubicBezTo>
                  <a:cubicBezTo>
                    <a:pt x="189548" y="297187"/>
                    <a:pt x="162878" y="301949"/>
                    <a:pt x="137160" y="309569"/>
                  </a:cubicBezTo>
                  <a:cubicBezTo>
                    <a:pt x="119063" y="314332"/>
                    <a:pt x="101917" y="320999"/>
                    <a:pt x="85725" y="330524"/>
                  </a:cubicBezTo>
                  <a:cubicBezTo>
                    <a:pt x="23813" y="258134"/>
                    <a:pt x="32385" y="148597"/>
                    <a:pt x="104775" y="86684"/>
                  </a:cubicBezTo>
                  <a:cubicBezTo>
                    <a:pt x="136208" y="59062"/>
                    <a:pt x="176213" y="44774"/>
                    <a:pt x="218123" y="44774"/>
                  </a:cubicBezTo>
                  <a:close/>
                </a:path>
              </a:pathLst>
            </a:custGeom>
            <a:solidFill>
              <a:srgbClr val="FFC000"/>
            </a:solidFill>
            <a:ln w="9525" cap="flat">
              <a:noFill/>
              <a:prstDash val="solid"/>
              <a:miter/>
            </a:ln>
          </p:spPr>
          <p:txBody>
            <a:bodyPr rtlCol="0" anchor="ctr"/>
            <a:lstStyle/>
            <a:p>
              <a:endParaRPr lang="de-DE"/>
            </a:p>
          </p:txBody>
        </p:sp>
        <p:sp>
          <p:nvSpPr>
            <p:cNvPr id="122" name="Freeform: Shape 121">
              <a:extLst>
                <a:ext uri="{FF2B5EF4-FFF2-40B4-BE49-F238E27FC236}">
                  <a16:creationId xmlns:a16="http://schemas.microsoft.com/office/drawing/2014/main" xmlns="" id="{09661521-2F00-4C6F-AB07-A53C2C7FEA59}"/>
                </a:ext>
              </a:extLst>
            </p:cNvPr>
            <p:cNvSpPr/>
            <p:nvPr/>
          </p:nvSpPr>
          <p:spPr>
            <a:xfrm>
              <a:off x="1456287" y="5347017"/>
              <a:ext cx="192405" cy="192405"/>
            </a:xfrm>
            <a:custGeom>
              <a:avLst/>
              <a:gdLst>
                <a:gd name="connsiteX0" fmla="*/ 192405 w 192405"/>
                <a:gd name="connsiteY0" fmla="*/ 96202 h 192405"/>
                <a:gd name="connsiteX1" fmla="*/ 96203 w 192405"/>
                <a:gd name="connsiteY1" fmla="*/ 192405 h 192405"/>
                <a:gd name="connsiteX2" fmla="*/ 0 w 192405"/>
                <a:gd name="connsiteY2" fmla="*/ 96202 h 192405"/>
                <a:gd name="connsiteX3" fmla="*/ 96203 w 192405"/>
                <a:gd name="connsiteY3" fmla="*/ 0 h 192405"/>
                <a:gd name="connsiteX4" fmla="*/ 192405 w 192405"/>
                <a:gd name="connsiteY4" fmla="*/ 96202 h 192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05" h="192405">
                  <a:moveTo>
                    <a:pt x="192405" y="96202"/>
                  </a:moveTo>
                  <a:cubicBezTo>
                    <a:pt x="192405" y="149334"/>
                    <a:pt x="149334" y="192405"/>
                    <a:pt x="96203" y="192405"/>
                  </a:cubicBezTo>
                  <a:cubicBezTo>
                    <a:pt x="43071" y="192405"/>
                    <a:pt x="0" y="149334"/>
                    <a:pt x="0" y="96202"/>
                  </a:cubicBezTo>
                  <a:cubicBezTo>
                    <a:pt x="0" y="43071"/>
                    <a:pt x="43071" y="0"/>
                    <a:pt x="96203" y="0"/>
                  </a:cubicBezTo>
                  <a:cubicBezTo>
                    <a:pt x="149334" y="0"/>
                    <a:pt x="192405" y="43071"/>
                    <a:pt x="192405" y="96202"/>
                  </a:cubicBezTo>
                  <a:close/>
                </a:path>
              </a:pathLst>
            </a:custGeom>
            <a:solidFill>
              <a:srgbClr val="FFC000"/>
            </a:solidFill>
            <a:ln w="9525" cap="flat">
              <a:noFill/>
              <a:prstDash val="solid"/>
              <a:miter/>
            </a:ln>
          </p:spPr>
          <p:txBody>
            <a:bodyPr rtlCol="0" anchor="ctr"/>
            <a:lstStyle/>
            <a:p>
              <a:endParaRPr lang="de-DE"/>
            </a:p>
          </p:txBody>
        </p:sp>
        <p:sp>
          <p:nvSpPr>
            <p:cNvPr id="123" name="Freeform: Shape 122">
              <a:extLst>
                <a:ext uri="{FF2B5EF4-FFF2-40B4-BE49-F238E27FC236}">
                  <a16:creationId xmlns:a16="http://schemas.microsoft.com/office/drawing/2014/main" xmlns="" id="{25E0471B-0EBC-40A2-A460-C493BD7A66AC}"/>
                </a:ext>
              </a:extLst>
            </p:cNvPr>
            <p:cNvSpPr/>
            <p:nvPr/>
          </p:nvSpPr>
          <p:spPr>
            <a:xfrm>
              <a:off x="1156250" y="5493702"/>
              <a:ext cx="220027" cy="170497"/>
            </a:xfrm>
            <a:custGeom>
              <a:avLst/>
              <a:gdLst>
                <a:gd name="connsiteX0" fmla="*/ 152400 w 220027"/>
                <a:gd name="connsiteY0" fmla="*/ 0 h 170497"/>
                <a:gd name="connsiteX1" fmla="*/ 100965 w 220027"/>
                <a:gd name="connsiteY1" fmla="*/ 10478 h 170497"/>
                <a:gd name="connsiteX2" fmla="*/ 17145 w 220027"/>
                <a:gd name="connsiteY2" fmla="*/ 50483 h 170497"/>
                <a:gd name="connsiteX3" fmla="*/ 0 w 220027"/>
                <a:gd name="connsiteY3" fmla="*/ 84773 h 170497"/>
                <a:gd name="connsiteX4" fmla="*/ 0 w 220027"/>
                <a:gd name="connsiteY4" fmla="*/ 170498 h 170497"/>
                <a:gd name="connsiteX5" fmla="*/ 205740 w 220027"/>
                <a:gd name="connsiteY5" fmla="*/ 170498 h 170497"/>
                <a:gd name="connsiteX6" fmla="*/ 220028 w 220027"/>
                <a:gd name="connsiteY6" fmla="*/ 156210 h 170497"/>
                <a:gd name="connsiteX7" fmla="*/ 152400 w 220027"/>
                <a:gd name="connsiteY7" fmla="*/ 0 h 17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027" h="170497">
                  <a:moveTo>
                    <a:pt x="152400" y="0"/>
                  </a:moveTo>
                  <a:cubicBezTo>
                    <a:pt x="135255" y="1905"/>
                    <a:pt x="118110" y="4763"/>
                    <a:pt x="100965" y="10478"/>
                  </a:cubicBezTo>
                  <a:cubicBezTo>
                    <a:pt x="71438" y="19050"/>
                    <a:pt x="42863" y="33338"/>
                    <a:pt x="17145" y="50483"/>
                  </a:cubicBezTo>
                  <a:cubicBezTo>
                    <a:pt x="5715" y="58103"/>
                    <a:pt x="0" y="71438"/>
                    <a:pt x="0" y="84773"/>
                  </a:cubicBezTo>
                  <a:lnTo>
                    <a:pt x="0" y="170498"/>
                  </a:lnTo>
                  <a:lnTo>
                    <a:pt x="205740" y="170498"/>
                  </a:lnTo>
                  <a:cubicBezTo>
                    <a:pt x="209550" y="164783"/>
                    <a:pt x="214313" y="160020"/>
                    <a:pt x="220028" y="156210"/>
                  </a:cubicBezTo>
                  <a:cubicBezTo>
                    <a:pt x="179070" y="113348"/>
                    <a:pt x="155258" y="58103"/>
                    <a:pt x="152400" y="0"/>
                  </a:cubicBezTo>
                  <a:close/>
                </a:path>
              </a:pathLst>
            </a:custGeom>
            <a:solidFill>
              <a:srgbClr val="FFC000"/>
            </a:solidFill>
            <a:ln w="9525" cap="flat">
              <a:noFill/>
              <a:prstDash val="solid"/>
              <a:miter/>
            </a:ln>
          </p:spPr>
          <p:txBody>
            <a:bodyPr rtlCol="0" anchor="ctr"/>
            <a:lstStyle/>
            <a:p>
              <a:endParaRPr lang="de-DE"/>
            </a:p>
          </p:txBody>
        </p:sp>
        <p:sp>
          <p:nvSpPr>
            <p:cNvPr id="124" name="Freeform: Shape 123">
              <a:extLst>
                <a:ext uri="{FF2B5EF4-FFF2-40B4-BE49-F238E27FC236}">
                  <a16:creationId xmlns:a16="http://schemas.microsoft.com/office/drawing/2014/main" xmlns="" id="{EC6C41CC-6339-4370-B6ED-525B5DFDBC74}"/>
                </a:ext>
              </a:extLst>
            </p:cNvPr>
            <p:cNvSpPr/>
            <p:nvPr/>
          </p:nvSpPr>
          <p:spPr>
            <a:xfrm>
              <a:off x="1241528" y="5297993"/>
              <a:ext cx="133796" cy="169991"/>
            </a:xfrm>
            <a:custGeom>
              <a:avLst/>
              <a:gdLst>
                <a:gd name="connsiteX0" fmla="*/ 67122 w 133796"/>
                <a:gd name="connsiteY0" fmla="*/ 169992 h 169991"/>
                <a:gd name="connsiteX1" fmla="*/ 133797 w 133796"/>
                <a:gd name="connsiteY1" fmla="*/ 14734 h 169991"/>
                <a:gd name="connsiteX2" fmla="*/ 14734 w 133796"/>
                <a:gd name="connsiteY2" fmla="*/ 38547 h 169991"/>
                <a:gd name="connsiteX3" fmla="*/ 38547 w 133796"/>
                <a:gd name="connsiteY3" fmla="*/ 157609 h 169991"/>
                <a:gd name="connsiteX4" fmla="*/ 67122 w 133796"/>
                <a:gd name="connsiteY4" fmla="*/ 169992 h 169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96" h="169991">
                  <a:moveTo>
                    <a:pt x="67122" y="169992"/>
                  </a:moveTo>
                  <a:cubicBezTo>
                    <a:pt x="69979" y="111889"/>
                    <a:pt x="93792" y="57597"/>
                    <a:pt x="133797" y="14734"/>
                  </a:cubicBezTo>
                  <a:cubicBezTo>
                    <a:pt x="94744" y="-11936"/>
                    <a:pt x="41404" y="-1458"/>
                    <a:pt x="14734" y="38547"/>
                  </a:cubicBezTo>
                  <a:cubicBezTo>
                    <a:pt x="-11936" y="78552"/>
                    <a:pt x="-1458" y="130939"/>
                    <a:pt x="38547" y="157609"/>
                  </a:cubicBezTo>
                  <a:cubicBezTo>
                    <a:pt x="47119" y="163324"/>
                    <a:pt x="56644" y="167134"/>
                    <a:pt x="67122" y="169992"/>
                  </a:cubicBezTo>
                  <a:close/>
                </a:path>
              </a:pathLst>
            </a:custGeom>
            <a:solidFill>
              <a:srgbClr val="FFC000"/>
            </a:solidFill>
            <a:ln w="9525" cap="flat">
              <a:noFill/>
              <a:prstDash val="solid"/>
              <a:miter/>
            </a:ln>
          </p:spPr>
          <p:txBody>
            <a:bodyPr rtlCol="0" anchor="ctr"/>
            <a:lstStyle/>
            <a:p>
              <a:endParaRPr lang="de-DE"/>
            </a:p>
          </p:txBody>
        </p:sp>
      </p:grpSp>
      <p:grpSp>
        <p:nvGrpSpPr>
          <p:cNvPr id="127" name="Graphic 32" descr="Podium">
            <a:extLst>
              <a:ext uri="{FF2B5EF4-FFF2-40B4-BE49-F238E27FC236}">
                <a16:creationId xmlns:a16="http://schemas.microsoft.com/office/drawing/2014/main" xmlns="" id="{DD2C52C0-BDE1-4B1D-B84D-2F4A7FEBBCA5}"/>
              </a:ext>
            </a:extLst>
          </p:cNvPr>
          <p:cNvGrpSpPr/>
          <p:nvPr/>
        </p:nvGrpSpPr>
        <p:grpSpPr>
          <a:xfrm>
            <a:off x="3971079" y="5337710"/>
            <a:ext cx="618220" cy="579642"/>
            <a:chOff x="2638200" y="5433937"/>
            <a:chExt cx="762000" cy="714449"/>
          </a:xfrm>
          <a:solidFill>
            <a:srgbClr val="FFC000"/>
          </a:solidFill>
        </p:grpSpPr>
        <p:sp>
          <p:nvSpPr>
            <p:cNvPr id="128" name="Freeform: Shape 127">
              <a:extLst>
                <a:ext uri="{FF2B5EF4-FFF2-40B4-BE49-F238E27FC236}">
                  <a16:creationId xmlns:a16="http://schemas.microsoft.com/office/drawing/2014/main" xmlns="" id="{DFA5E5FB-C8F3-47D9-9CB1-FC365AB11D4C}"/>
                </a:ext>
              </a:extLst>
            </p:cNvPr>
            <p:cNvSpPr/>
            <p:nvPr/>
          </p:nvSpPr>
          <p:spPr>
            <a:xfrm>
              <a:off x="2638200" y="5433937"/>
              <a:ext cx="762000" cy="714449"/>
            </a:xfrm>
            <a:custGeom>
              <a:avLst/>
              <a:gdLst>
                <a:gd name="connsiteX0" fmla="*/ 685800 w 762000"/>
                <a:gd name="connsiteY0" fmla="*/ 600150 h 714449"/>
                <a:gd name="connsiteX1" fmla="*/ 685800 w 762000"/>
                <a:gd name="connsiteY1" fmla="*/ 332497 h 714449"/>
                <a:gd name="connsiteX2" fmla="*/ 705803 w 762000"/>
                <a:gd name="connsiteY2" fmla="*/ 415365 h 714449"/>
                <a:gd name="connsiteX3" fmla="*/ 723900 w 762000"/>
                <a:gd name="connsiteY3" fmla="*/ 429652 h 714449"/>
                <a:gd name="connsiteX4" fmla="*/ 742950 w 762000"/>
                <a:gd name="connsiteY4" fmla="*/ 410602 h 714449"/>
                <a:gd name="connsiteX5" fmla="*/ 741998 w 762000"/>
                <a:gd name="connsiteY5" fmla="*/ 405840 h 714449"/>
                <a:gd name="connsiteX6" fmla="*/ 715328 w 762000"/>
                <a:gd name="connsiteY6" fmla="*/ 292492 h 714449"/>
                <a:gd name="connsiteX7" fmla="*/ 709613 w 762000"/>
                <a:gd name="connsiteY7" fmla="*/ 282015 h 714449"/>
                <a:gd name="connsiteX8" fmla="*/ 669608 w 762000"/>
                <a:gd name="connsiteY8" fmla="*/ 261060 h 714449"/>
                <a:gd name="connsiteX9" fmla="*/ 638175 w 762000"/>
                <a:gd name="connsiteY9" fmla="*/ 257250 h 714449"/>
                <a:gd name="connsiteX10" fmla="*/ 606743 w 762000"/>
                <a:gd name="connsiteY10" fmla="*/ 262012 h 714449"/>
                <a:gd name="connsiteX11" fmla="*/ 566738 w 762000"/>
                <a:gd name="connsiteY11" fmla="*/ 282967 h 714449"/>
                <a:gd name="connsiteX12" fmla="*/ 561023 w 762000"/>
                <a:gd name="connsiteY12" fmla="*/ 293445 h 714449"/>
                <a:gd name="connsiteX13" fmla="*/ 534353 w 762000"/>
                <a:gd name="connsiteY13" fmla="*/ 406792 h 714449"/>
                <a:gd name="connsiteX14" fmla="*/ 533400 w 762000"/>
                <a:gd name="connsiteY14" fmla="*/ 411555 h 714449"/>
                <a:gd name="connsiteX15" fmla="*/ 552450 w 762000"/>
                <a:gd name="connsiteY15" fmla="*/ 430605 h 714449"/>
                <a:gd name="connsiteX16" fmla="*/ 570548 w 762000"/>
                <a:gd name="connsiteY16" fmla="*/ 416317 h 714449"/>
                <a:gd name="connsiteX17" fmla="*/ 590550 w 762000"/>
                <a:gd name="connsiteY17" fmla="*/ 333450 h 714449"/>
                <a:gd name="connsiteX18" fmla="*/ 590550 w 762000"/>
                <a:gd name="connsiteY18" fmla="*/ 600150 h 714449"/>
                <a:gd name="connsiteX19" fmla="*/ 514350 w 762000"/>
                <a:gd name="connsiteY19" fmla="*/ 600150 h 714449"/>
                <a:gd name="connsiteX20" fmla="*/ 514350 w 762000"/>
                <a:gd name="connsiteY20" fmla="*/ 447750 h 714449"/>
                <a:gd name="connsiteX21" fmla="*/ 428625 w 762000"/>
                <a:gd name="connsiteY21" fmla="*/ 447750 h 714449"/>
                <a:gd name="connsiteX22" fmla="*/ 428625 w 762000"/>
                <a:gd name="connsiteY22" fmla="*/ 295350 h 714449"/>
                <a:gd name="connsiteX23" fmla="*/ 428625 w 762000"/>
                <a:gd name="connsiteY23" fmla="*/ 169620 h 714449"/>
                <a:gd name="connsiteX24" fmla="*/ 511493 w 762000"/>
                <a:gd name="connsiteY24" fmla="*/ 28650 h 714449"/>
                <a:gd name="connsiteX25" fmla="*/ 504825 w 762000"/>
                <a:gd name="connsiteY25" fmla="*/ 2932 h 714449"/>
                <a:gd name="connsiteX26" fmla="*/ 479108 w 762000"/>
                <a:gd name="connsiteY26" fmla="*/ 9600 h 714449"/>
                <a:gd name="connsiteX27" fmla="*/ 419100 w 762000"/>
                <a:gd name="connsiteY27" fmla="*/ 111517 h 714449"/>
                <a:gd name="connsiteX28" fmla="*/ 412433 w 762000"/>
                <a:gd name="connsiteY28" fmla="*/ 109612 h 714449"/>
                <a:gd name="connsiteX29" fmla="*/ 381000 w 762000"/>
                <a:gd name="connsiteY29" fmla="*/ 104850 h 714449"/>
                <a:gd name="connsiteX30" fmla="*/ 381000 w 762000"/>
                <a:gd name="connsiteY30" fmla="*/ 104850 h 714449"/>
                <a:gd name="connsiteX31" fmla="*/ 349568 w 762000"/>
                <a:gd name="connsiteY31" fmla="*/ 109612 h 714449"/>
                <a:gd name="connsiteX32" fmla="*/ 342900 w 762000"/>
                <a:gd name="connsiteY32" fmla="*/ 111517 h 714449"/>
                <a:gd name="connsiteX33" fmla="*/ 282893 w 762000"/>
                <a:gd name="connsiteY33" fmla="*/ 9600 h 714449"/>
                <a:gd name="connsiteX34" fmla="*/ 257175 w 762000"/>
                <a:gd name="connsiteY34" fmla="*/ 2932 h 714449"/>
                <a:gd name="connsiteX35" fmla="*/ 250508 w 762000"/>
                <a:gd name="connsiteY35" fmla="*/ 28650 h 714449"/>
                <a:gd name="connsiteX36" fmla="*/ 333375 w 762000"/>
                <a:gd name="connsiteY36" fmla="*/ 169620 h 714449"/>
                <a:gd name="connsiteX37" fmla="*/ 333375 w 762000"/>
                <a:gd name="connsiteY37" fmla="*/ 295350 h 714449"/>
                <a:gd name="connsiteX38" fmla="*/ 333375 w 762000"/>
                <a:gd name="connsiteY38" fmla="*/ 447750 h 714449"/>
                <a:gd name="connsiteX39" fmla="*/ 247650 w 762000"/>
                <a:gd name="connsiteY39" fmla="*/ 447750 h 714449"/>
                <a:gd name="connsiteX40" fmla="*/ 247650 w 762000"/>
                <a:gd name="connsiteY40" fmla="*/ 523950 h 714449"/>
                <a:gd name="connsiteX41" fmla="*/ 180975 w 762000"/>
                <a:gd name="connsiteY41" fmla="*/ 523950 h 714449"/>
                <a:gd name="connsiteX42" fmla="*/ 180975 w 762000"/>
                <a:gd name="connsiteY42" fmla="*/ 256297 h 714449"/>
                <a:gd name="connsiteX43" fmla="*/ 200978 w 762000"/>
                <a:gd name="connsiteY43" fmla="*/ 339165 h 714449"/>
                <a:gd name="connsiteX44" fmla="*/ 219075 w 762000"/>
                <a:gd name="connsiteY44" fmla="*/ 353452 h 714449"/>
                <a:gd name="connsiteX45" fmla="*/ 238125 w 762000"/>
                <a:gd name="connsiteY45" fmla="*/ 334402 h 714449"/>
                <a:gd name="connsiteX46" fmla="*/ 237173 w 762000"/>
                <a:gd name="connsiteY46" fmla="*/ 329640 h 714449"/>
                <a:gd name="connsiteX47" fmla="*/ 210503 w 762000"/>
                <a:gd name="connsiteY47" fmla="*/ 216292 h 714449"/>
                <a:gd name="connsiteX48" fmla="*/ 204788 w 762000"/>
                <a:gd name="connsiteY48" fmla="*/ 205815 h 714449"/>
                <a:gd name="connsiteX49" fmla="*/ 164783 w 762000"/>
                <a:gd name="connsiteY49" fmla="*/ 184860 h 714449"/>
                <a:gd name="connsiteX50" fmla="*/ 133350 w 762000"/>
                <a:gd name="connsiteY50" fmla="*/ 181050 h 714449"/>
                <a:gd name="connsiteX51" fmla="*/ 101918 w 762000"/>
                <a:gd name="connsiteY51" fmla="*/ 185812 h 714449"/>
                <a:gd name="connsiteX52" fmla="*/ 61913 w 762000"/>
                <a:gd name="connsiteY52" fmla="*/ 206767 h 714449"/>
                <a:gd name="connsiteX53" fmla="*/ 56197 w 762000"/>
                <a:gd name="connsiteY53" fmla="*/ 217245 h 714449"/>
                <a:gd name="connsiteX54" fmla="*/ 29528 w 762000"/>
                <a:gd name="connsiteY54" fmla="*/ 330592 h 714449"/>
                <a:gd name="connsiteX55" fmla="*/ 28575 w 762000"/>
                <a:gd name="connsiteY55" fmla="*/ 335355 h 714449"/>
                <a:gd name="connsiteX56" fmla="*/ 47625 w 762000"/>
                <a:gd name="connsiteY56" fmla="*/ 354405 h 714449"/>
                <a:gd name="connsiteX57" fmla="*/ 65723 w 762000"/>
                <a:gd name="connsiteY57" fmla="*/ 340117 h 714449"/>
                <a:gd name="connsiteX58" fmla="*/ 85725 w 762000"/>
                <a:gd name="connsiteY58" fmla="*/ 257250 h 714449"/>
                <a:gd name="connsiteX59" fmla="*/ 85725 w 762000"/>
                <a:gd name="connsiteY59" fmla="*/ 523950 h 714449"/>
                <a:gd name="connsiteX60" fmla="*/ 0 w 762000"/>
                <a:gd name="connsiteY60" fmla="*/ 523950 h 714449"/>
                <a:gd name="connsiteX61" fmla="*/ 0 w 762000"/>
                <a:gd name="connsiteY61" fmla="*/ 714450 h 714449"/>
                <a:gd name="connsiteX62" fmla="*/ 762000 w 762000"/>
                <a:gd name="connsiteY62" fmla="*/ 714450 h 714449"/>
                <a:gd name="connsiteX63" fmla="*/ 762000 w 762000"/>
                <a:gd name="connsiteY63" fmla="*/ 600150 h 714449"/>
                <a:gd name="connsiteX64" fmla="*/ 685800 w 762000"/>
                <a:gd name="connsiteY64" fmla="*/ 600150 h 714449"/>
                <a:gd name="connsiteX65" fmla="*/ 142875 w 762000"/>
                <a:gd name="connsiteY65" fmla="*/ 523950 h 714449"/>
                <a:gd name="connsiteX66" fmla="*/ 123825 w 762000"/>
                <a:gd name="connsiteY66" fmla="*/ 523950 h 714449"/>
                <a:gd name="connsiteX67" fmla="*/ 123825 w 762000"/>
                <a:gd name="connsiteY67" fmla="*/ 352500 h 714449"/>
                <a:gd name="connsiteX68" fmla="*/ 142875 w 762000"/>
                <a:gd name="connsiteY68" fmla="*/ 352500 h 714449"/>
                <a:gd name="connsiteX69" fmla="*/ 142875 w 762000"/>
                <a:gd name="connsiteY69" fmla="*/ 523950 h 714449"/>
                <a:gd name="connsiteX70" fmla="*/ 390525 w 762000"/>
                <a:gd name="connsiteY70" fmla="*/ 447750 h 714449"/>
                <a:gd name="connsiteX71" fmla="*/ 371475 w 762000"/>
                <a:gd name="connsiteY71" fmla="*/ 447750 h 714449"/>
                <a:gd name="connsiteX72" fmla="*/ 371475 w 762000"/>
                <a:gd name="connsiteY72" fmla="*/ 276300 h 714449"/>
                <a:gd name="connsiteX73" fmla="*/ 390525 w 762000"/>
                <a:gd name="connsiteY73" fmla="*/ 276300 h 714449"/>
                <a:gd name="connsiteX74" fmla="*/ 390525 w 762000"/>
                <a:gd name="connsiteY74" fmla="*/ 447750 h 714449"/>
                <a:gd name="connsiteX75" fmla="*/ 647700 w 762000"/>
                <a:gd name="connsiteY75" fmla="*/ 600150 h 714449"/>
                <a:gd name="connsiteX76" fmla="*/ 628650 w 762000"/>
                <a:gd name="connsiteY76" fmla="*/ 600150 h 714449"/>
                <a:gd name="connsiteX77" fmla="*/ 628650 w 762000"/>
                <a:gd name="connsiteY77" fmla="*/ 428700 h 714449"/>
                <a:gd name="connsiteX78" fmla="*/ 647700 w 762000"/>
                <a:gd name="connsiteY78" fmla="*/ 428700 h 714449"/>
                <a:gd name="connsiteX79" fmla="*/ 647700 w 762000"/>
                <a:gd name="connsiteY79" fmla="*/ 600150 h 7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62000" h="714449">
                  <a:moveTo>
                    <a:pt x="685800" y="600150"/>
                  </a:moveTo>
                  <a:lnTo>
                    <a:pt x="685800" y="332497"/>
                  </a:lnTo>
                  <a:lnTo>
                    <a:pt x="705803" y="415365"/>
                  </a:lnTo>
                  <a:cubicBezTo>
                    <a:pt x="707708" y="422985"/>
                    <a:pt x="715328" y="429652"/>
                    <a:pt x="723900" y="429652"/>
                  </a:cubicBezTo>
                  <a:cubicBezTo>
                    <a:pt x="734378" y="429652"/>
                    <a:pt x="742950" y="421080"/>
                    <a:pt x="742950" y="410602"/>
                  </a:cubicBezTo>
                  <a:cubicBezTo>
                    <a:pt x="742950" y="408697"/>
                    <a:pt x="741998" y="406792"/>
                    <a:pt x="741998" y="405840"/>
                  </a:cubicBezTo>
                  <a:lnTo>
                    <a:pt x="715328" y="292492"/>
                  </a:lnTo>
                  <a:cubicBezTo>
                    <a:pt x="714375" y="288682"/>
                    <a:pt x="712470" y="284872"/>
                    <a:pt x="709613" y="282015"/>
                  </a:cubicBezTo>
                  <a:cubicBezTo>
                    <a:pt x="698183" y="272490"/>
                    <a:pt x="684848" y="265822"/>
                    <a:pt x="669608" y="261060"/>
                  </a:cubicBezTo>
                  <a:cubicBezTo>
                    <a:pt x="659130" y="259155"/>
                    <a:pt x="648653" y="257250"/>
                    <a:pt x="638175" y="257250"/>
                  </a:cubicBezTo>
                  <a:cubicBezTo>
                    <a:pt x="627698" y="257250"/>
                    <a:pt x="617220" y="259155"/>
                    <a:pt x="606743" y="262012"/>
                  </a:cubicBezTo>
                  <a:cubicBezTo>
                    <a:pt x="591503" y="265822"/>
                    <a:pt x="578168" y="273442"/>
                    <a:pt x="566738" y="282967"/>
                  </a:cubicBezTo>
                  <a:cubicBezTo>
                    <a:pt x="563880" y="285825"/>
                    <a:pt x="561975" y="289635"/>
                    <a:pt x="561023" y="293445"/>
                  </a:cubicBezTo>
                  <a:lnTo>
                    <a:pt x="534353" y="406792"/>
                  </a:lnTo>
                  <a:cubicBezTo>
                    <a:pt x="534353" y="407745"/>
                    <a:pt x="533400" y="409650"/>
                    <a:pt x="533400" y="411555"/>
                  </a:cubicBezTo>
                  <a:cubicBezTo>
                    <a:pt x="533400" y="422032"/>
                    <a:pt x="541973" y="430605"/>
                    <a:pt x="552450" y="430605"/>
                  </a:cubicBezTo>
                  <a:cubicBezTo>
                    <a:pt x="561023" y="430605"/>
                    <a:pt x="568643" y="423937"/>
                    <a:pt x="570548" y="416317"/>
                  </a:cubicBezTo>
                  <a:lnTo>
                    <a:pt x="590550" y="333450"/>
                  </a:lnTo>
                  <a:lnTo>
                    <a:pt x="590550" y="600150"/>
                  </a:lnTo>
                  <a:lnTo>
                    <a:pt x="514350" y="600150"/>
                  </a:lnTo>
                  <a:lnTo>
                    <a:pt x="514350" y="447750"/>
                  </a:lnTo>
                  <a:lnTo>
                    <a:pt x="428625" y="447750"/>
                  </a:lnTo>
                  <a:lnTo>
                    <a:pt x="428625" y="295350"/>
                  </a:lnTo>
                  <a:lnTo>
                    <a:pt x="428625" y="169620"/>
                  </a:lnTo>
                  <a:lnTo>
                    <a:pt x="511493" y="28650"/>
                  </a:lnTo>
                  <a:cubicBezTo>
                    <a:pt x="517208" y="19125"/>
                    <a:pt x="513398" y="7695"/>
                    <a:pt x="504825" y="2932"/>
                  </a:cubicBezTo>
                  <a:cubicBezTo>
                    <a:pt x="495300" y="-2783"/>
                    <a:pt x="483870" y="1027"/>
                    <a:pt x="479108" y="9600"/>
                  </a:cubicBezTo>
                  <a:lnTo>
                    <a:pt x="419100" y="111517"/>
                  </a:lnTo>
                  <a:cubicBezTo>
                    <a:pt x="417195" y="110565"/>
                    <a:pt x="415290" y="109612"/>
                    <a:pt x="412433" y="109612"/>
                  </a:cubicBezTo>
                  <a:cubicBezTo>
                    <a:pt x="401955" y="106755"/>
                    <a:pt x="391478" y="104850"/>
                    <a:pt x="381000" y="104850"/>
                  </a:cubicBezTo>
                  <a:lnTo>
                    <a:pt x="381000" y="104850"/>
                  </a:lnTo>
                  <a:cubicBezTo>
                    <a:pt x="370523" y="104850"/>
                    <a:pt x="360045" y="106755"/>
                    <a:pt x="349568" y="109612"/>
                  </a:cubicBezTo>
                  <a:cubicBezTo>
                    <a:pt x="347663" y="110565"/>
                    <a:pt x="345758" y="110565"/>
                    <a:pt x="342900" y="111517"/>
                  </a:cubicBezTo>
                  <a:lnTo>
                    <a:pt x="282893" y="9600"/>
                  </a:lnTo>
                  <a:cubicBezTo>
                    <a:pt x="277178" y="75"/>
                    <a:pt x="265748" y="-2783"/>
                    <a:pt x="257175" y="2932"/>
                  </a:cubicBezTo>
                  <a:cubicBezTo>
                    <a:pt x="247650" y="8647"/>
                    <a:pt x="244793" y="20077"/>
                    <a:pt x="250508" y="28650"/>
                  </a:cubicBezTo>
                  <a:lnTo>
                    <a:pt x="333375" y="169620"/>
                  </a:lnTo>
                  <a:lnTo>
                    <a:pt x="333375" y="295350"/>
                  </a:lnTo>
                  <a:lnTo>
                    <a:pt x="333375" y="447750"/>
                  </a:lnTo>
                  <a:lnTo>
                    <a:pt x="247650" y="447750"/>
                  </a:lnTo>
                  <a:lnTo>
                    <a:pt x="247650" y="523950"/>
                  </a:lnTo>
                  <a:lnTo>
                    <a:pt x="180975" y="523950"/>
                  </a:lnTo>
                  <a:lnTo>
                    <a:pt x="180975" y="256297"/>
                  </a:lnTo>
                  <a:lnTo>
                    <a:pt x="200978" y="339165"/>
                  </a:lnTo>
                  <a:cubicBezTo>
                    <a:pt x="202883" y="346785"/>
                    <a:pt x="210503" y="353452"/>
                    <a:pt x="219075" y="353452"/>
                  </a:cubicBezTo>
                  <a:cubicBezTo>
                    <a:pt x="229552" y="353452"/>
                    <a:pt x="238125" y="344880"/>
                    <a:pt x="238125" y="334402"/>
                  </a:cubicBezTo>
                  <a:cubicBezTo>
                    <a:pt x="238125" y="332497"/>
                    <a:pt x="237173" y="330592"/>
                    <a:pt x="237173" y="329640"/>
                  </a:cubicBezTo>
                  <a:lnTo>
                    <a:pt x="210503" y="216292"/>
                  </a:lnTo>
                  <a:cubicBezTo>
                    <a:pt x="209550" y="212482"/>
                    <a:pt x="207645" y="208672"/>
                    <a:pt x="204788" y="205815"/>
                  </a:cubicBezTo>
                  <a:cubicBezTo>
                    <a:pt x="193358" y="196290"/>
                    <a:pt x="180023" y="189622"/>
                    <a:pt x="164783" y="184860"/>
                  </a:cubicBezTo>
                  <a:cubicBezTo>
                    <a:pt x="154305" y="182955"/>
                    <a:pt x="143828" y="181050"/>
                    <a:pt x="133350" y="181050"/>
                  </a:cubicBezTo>
                  <a:cubicBezTo>
                    <a:pt x="122873" y="181050"/>
                    <a:pt x="112395" y="182955"/>
                    <a:pt x="101918" y="185812"/>
                  </a:cubicBezTo>
                  <a:cubicBezTo>
                    <a:pt x="86678" y="189622"/>
                    <a:pt x="73343" y="197242"/>
                    <a:pt x="61913" y="206767"/>
                  </a:cubicBezTo>
                  <a:cubicBezTo>
                    <a:pt x="59055" y="209625"/>
                    <a:pt x="57150" y="213435"/>
                    <a:pt x="56197" y="217245"/>
                  </a:cubicBezTo>
                  <a:lnTo>
                    <a:pt x="29528" y="330592"/>
                  </a:lnTo>
                  <a:cubicBezTo>
                    <a:pt x="29528" y="331545"/>
                    <a:pt x="28575" y="333450"/>
                    <a:pt x="28575" y="335355"/>
                  </a:cubicBezTo>
                  <a:cubicBezTo>
                    <a:pt x="28575" y="345832"/>
                    <a:pt x="37147" y="354405"/>
                    <a:pt x="47625" y="354405"/>
                  </a:cubicBezTo>
                  <a:cubicBezTo>
                    <a:pt x="56197" y="354405"/>
                    <a:pt x="63818" y="347737"/>
                    <a:pt x="65723" y="340117"/>
                  </a:cubicBezTo>
                  <a:lnTo>
                    <a:pt x="85725" y="257250"/>
                  </a:lnTo>
                  <a:lnTo>
                    <a:pt x="85725" y="523950"/>
                  </a:lnTo>
                  <a:lnTo>
                    <a:pt x="0" y="523950"/>
                  </a:lnTo>
                  <a:lnTo>
                    <a:pt x="0" y="714450"/>
                  </a:lnTo>
                  <a:lnTo>
                    <a:pt x="762000" y="714450"/>
                  </a:lnTo>
                  <a:lnTo>
                    <a:pt x="762000" y="600150"/>
                  </a:lnTo>
                  <a:lnTo>
                    <a:pt x="685800" y="600150"/>
                  </a:lnTo>
                  <a:close/>
                  <a:moveTo>
                    <a:pt x="142875" y="523950"/>
                  </a:moveTo>
                  <a:lnTo>
                    <a:pt x="123825" y="523950"/>
                  </a:lnTo>
                  <a:lnTo>
                    <a:pt x="123825" y="352500"/>
                  </a:lnTo>
                  <a:lnTo>
                    <a:pt x="142875" y="352500"/>
                  </a:lnTo>
                  <a:lnTo>
                    <a:pt x="142875" y="523950"/>
                  </a:lnTo>
                  <a:close/>
                  <a:moveTo>
                    <a:pt x="390525" y="447750"/>
                  </a:moveTo>
                  <a:lnTo>
                    <a:pt x="371475" y="447750"/>
                  </a:lnTo>
                  <a:lnTo>
                    <a:pt x="371475" y="276300"/>
                  </a:lnTo>
                  <a:lnTo>
                    <a:pt x="390525" y="276300"/>
                  </a:lnTo>
                  <a:lnTo>
                    <a:pt x="390525" y="447750"/>
                  </a:lnTo>
                  <a:close/>
                  <a:moveTo>
                    <a:pt x="647700" y="600150"/>
                  </a:moveTo>
                  <a:lnTo>
                    <a:pt x="628650" y="600150"/>
                  </a:lnTo>
                  <a:lnTo>
                    <a:pt x="628650" y="428700"/>
                  </a:lnTo>
                  <a:lnTo>
                    <a:pt x="647700" y="428700"/>
                  </a:lnTo>
                  <a:lnTo>
                    <a:pt x="647700" y="600150"/>
                  </a:lnTo>
                  <a:close/>
                </a:path>
              </a:pathLst>
            </a:custGeom>
            <a:solidFill>
              <a:srgbClr val="FFC000"/>
            </a:solidFill>
            <a:ln w="9525" cap="flat">
              <a:noFill/>
              <a:prstDash val="solid"/>
              <a:miter/>
            </a:ln>
          </p:spPr>
          <p:txBody>
            <a:bodyPr rtlCol="0" anchor="ctr"/>
            <a:lstStyle/>
            <a:p>
              <a:endParaRPr lang="de-DE"/>
            </a:p>
          </p:txBody>
        </p:sp>
        <p:sp>
          <p:nvSpPr>
            <p:cNvPr id="129" name="Freeform: Shape 128">
              <a:extLst>
                <a:ext uri="{FF2B5EF4-FFF2-40B4-BE49-F238E27FC236}">
                  <a16:creationId xmlns:a16="http://schemas.microsoft.com/office/drawing/2014/main" xmlns="" id="{B4EE40B4-4616-4D10-98A7-8D02EA066595}"/>
                </a:ext>
              </a:extLst>
            </p:cNvPr>
            <p:cNvSpPr/>
            <p:nvPr/>
          </p:nvSpPr>
          <p:spPr>
            <a:xfrm>
              <a:off x="2733450" y="5529262"/>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6200" y="38100"/>
                  </a:moveTo>
                  <a:cubicBezTo>
                    <a:pt x="76200" y="59142"/>
                    <a:pt x="59142" y="76200"/>
                    <a:pt x="38100" y="76200"/>
                  </a:cubicBezTo>
                  <a:cubicBezTo>
                    <a:pt x="17058" y="76200"/>
                    <a:pt x="0" y="59142"/>
                    <a:pt x="0" y="38100"/>
                  </a:cubicBezTo>
                  <a:cubicBezTo>
                    <a:pt x="0" y="17058"/>
                    <a:pt x="17058" y="0"/>
                    <a:pt x="38100" y="0"/>
                  </a:cubicBezTo>
                  <a:cubicBezTo>
                    <a:pt x="59142" y="0"/>
                    <a:pt x="76200" y="17058"/>
                    <a:pt x="76200" y="38100"/>
                  </a:cubicBezTo>
                  <a:close/>
                </a:path>
              </a:pathLst>
            </a:custGeom>
            <a:solidFill>
              <a:srgbClr val="FFC000"/>
            </a:solidFill>
            <a:ln w="9525" cap="flat">
              <a:noFill/>
              <a:prstDash val="solid"/>
              <a:miter/>
            </a:ln>
          </p:spPr>
          <p:txBody>
            <a:bodyPr rtlCol="0" anchor="ctr"/>
            <a:lstStyle/>
            <a:p>
              <a:endParaRPr lang="de-DE"/>
            </a:p>
          </p:txBody>
        </p:sp>
        <p:sp>
          <p:nvSpPr>
            <p:cNvPr id="130" name="Freeform: Shape 129">
              <a:extLst>
                <a:ext uri="{FF2B5EF4-FFF2-40B4-BE49-F238E27FC236}">
                  <a16:creationId xmlns:a16="http://schemas.microsoft.com/office/drawing/2014/main" xmlns="" id="{E3D84CBB-B2C8-4587-AC5E-784ABDA8BE13}"/>
                </a:ext>
              </a:extLst>
            </p:cNvPr>
            <p:cNvSpPr/>
            <p:nvPr/>
          </p:nvSpPr>
          <p:spPr>
            <a:xfrm>
              <a:off x="3238275" y="5605462"/>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6200" y="38100"/>
                  </a:moveTo>
                  <a:cubicBezTo>
                    <a:pt x="76200" y="59142"/>
                    <a:pt x="59142" y="76200"/>
                    <a:pt x="38100" y="76200"/>
                  </a:cubicBezTo>
                  <a:cubicBezTo>
                    <a:pt x="17058" y="76200"/>
                    <a:pt x="0" y="59142"/>
                    <a:pt x="0" y="38100"/>
                  </a:cubicBezTo>
                  <a:cubicBezTo>
                    <a:pt x="0" y="17058"/>
                    <a:pt x="17058" y="0"/>
                    <a:pt x="38100" y="0"/>
                  </a:cubicBezTo>
                  <a:cubicBezTo>
                    <a:pt x="59142" y="0"/>
                    <a:pt x="76200" y="17058"/>
                    <a:pt x="76200" y="38100"/>
                  </a:cubicBezTo>
                  <a:close/>
                </a:path>
              </a:pathLst>
            </a:custGeom>
            <a:solidFill>
              <a:srgbClr val="FFC000"/>
            </a:solidFill>
            <a:ln w="9525" cap="flat">
              <a:noFill/>
              <a:prstDash val="solid"/>
              <a:miter/>
            </a:ln>
          </p:spPr>
          <p:txBody>
            <a:bodyPr rtlCol="0" anchor="ctr"/>
            <a:lstStyle/>
            <a:p>
              <a:endParaRPr lang="de-DE"/>
            </a:p>
          </p:txBody>
        </p:sp>
        <p:sp>
          <p:nvSpPr>
            <p:cNvPr id="131" name="Freeform: Shape 130">
              <a:extLst>
                <a:ext uri="{FF2B5EF4-FFF2-40B4-BE49-F238E27FC236}">
                  <a16:creationId xmlns:a16="http://schemas.microsoft.com/office/drawing/2014/main" xmlns="" id="{2BDCA973-61E5-425F-A225-52AB1F8B0412}"/>
                </a:ext>
              </a:extLst>
            </p:cNvPr>
            <p:cNvSpPr/>
            <p:nvPr/>
          </p:nvSpPr>
          <p:spPr>
            <a:xfrm>
              <a:off x="2981100" y="5453062"/>
              <a:ext cx="76200" cy="76200"/>
            </a:xfrm>
            <a:custGeom>
              <a:avLst/>
              <a:gdLst>
                <a:gd name="connsiteX0" fmla="*/ 76200 w 76200"/>
                <a:gd name="connsiteY0" fmla="*/ 38100 h 76200"/>
                <a:gd name="connsiteX1" fmla="*/ 38100 w 76200"/>
                <a:gd name="connsiteY1" fmla="*/ 76200 h 76200"/>
                <a:gd name="connsiteX2" fmla="*/ 0 w 76200"/>
                <a:gd name="connsiteY2" fmla="*/ 38100 h 76200"/>
                <a:gd name="connsiteX3" fmla="*/ 38100 w 76200"/>
                <a:gd name="connsiteY3" fmla="*/ 0 h 76200"/>
                <a:gd name="connsiteX4" fmla="*/ 76200 w 76200"/>
                <a:gd name="connsiteY4" fmla="*/ 38100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6200" y="38100"/>
                  </a:moveTo>
                  <a:cubicBezTo>
                    <a:pt x="76200" y="59142"/>
                    <a:pt x="59142" y="76200"/>
                    <a:pt x="38100" y="76200"/>
                  </a:cubicBezTo>
                  <a:cubicBezTo>
                    <a:pt x="17058" y="76200"/>
                    <a:pt x="0" y="59142"/>
                    <a:pt x="0" y="38100"/>
                  </a:cubicBezTo>
                  <a:cubicBezTo>
                    <a:pt x="0" y="17058"/>
                    <a:pt x="17058" y="0"/>
                    <a:pt x="38100" y="0"/>
                  </a:cubicBezTo>
                  <a:cubicBezTo>
                    <a:pt x="59142" y="0"/>
                    <a:pt x="76200" y="17058"/>
                    <a:pt x="76200" y="38100"/>
                  </a:cubicBezTo>
                  <a:close/>
                </a:path>
              </a:pathLst>
            </a:custGeom>
            <a:solidFill>
              <a:srgbClr val="FFC000"/>
            </a:solidFill>
            <a:ln w="9525" cap="flat">
              <a:noFill/>
              <a:prstDash val="solid"/>
              <a:miter/>
            </a:ln>
          </p:spPr>
          <p:txBody>
            <a:bodyPr rtlCol="0" anchor="ctr"/>
            <a:lstStyle/>
            <a:p>
              <a:endParaRPr lang="de-DE"/>
            </a:p>
          </p:txBody>
        </p:sp>
      </p:grpSp>
      <p:grpSp>
        <p:nvGrpSpPr>
          <p:cNvPr id="132" name="Graphic 34" descr="Money">
            <a:extLst>
              <a:ext uri="{FF2B5EF4-FFF2-40B4-BE49-F238E27FC236}">
                <a16:creationId xmlns:a16="http://schemas.microsoft.com/office/drawing/2014/main" xmlns="" id="{7BCC1D6A-7BEF-4EE9-839C-5CCCDECEB058}"/>
              </a:ext>
            </a:extLst>
          </p:cNvPr>
          <p:cNvGrpSpPr/>
          <p:nvPr/>
        </p:nvGrpSpPr>
        <p:grpSpPr>
          <a:xfrm>
            <a:off x="8726696" y="5234666"/>
            <a:ext cx="803275" cy="803275"/>
            <a:chOff x="10058404" y="4483100"/>
            <a:chExt cx="914400" cy="914400"/>
          </a:xfrm>
        </p:grpSpPr>
        <p:sp>
          <p:nvSpPr>
            <p:cNvPr id="133" name="Freeform: Shape 132">
              <a:extLst>
                <a:ext uri="{FF2B5EF4-FFF2-40B4-BE49-F238E27FC236}">
                  <a16:creationId xmlns:a16="http://schemas.microsoft.com/office/drawing/2014/main" xmlns="" id="{A4286275-F6EF-4B08-9B31-99A46A42AF6B}"/>
                </a:ext>
              </a:extLst>
            </p:cNvPr>
            <p:cNvSpPr/>
            <p:nvPr/>
          </p:nvSpPr>
          <p:spPr>
            <a:xfrm>
              <a:off x="10096504" y="4864100"/>
              <a:ext cx="838200" cy="381000"/>
            </a:xfrm>
            <a:custGeom>
              <a:avLst/>
              <a:gdLst>
                <a:gd name="connsiteX0" fmla="*/ 781050 w 838200"/>
                <a:gd name="connsiteY0" fmla="*/ 295275 h 381000"/>
                <a:gd name="connsiteX1" fmla="*/ 752475 w 838200"/>
                <a:gd name="connsiteY1" fmla="*/ 323850 h 381000"/>
                <a:gd name="connsiteX2" fmla="*/ 95250 w 838200"/>
                <a:gd name="connsiteY2" fmla="*/ 323850 h 381000"/>
                <a:gd name="connsiteX3" fmla="*/ 57150 w 838200"/>
                <a:gd name="connsiteY3" fmla="*/ 285750 h 381000"/>
                <a:gd name="connsiteX4" fmla="*/ 57150 w 838200"/>
                <a:gd name="connsiteY4" fmla="*/ 95250 h 381000"/>
                <a:gd name="connsiteX5" fmla="*/ 95250 w 838200"/>
                <a:gd name="connsiteY5" fmla="*/ 57150 h 381000"/>
                <a:gd name="connsiteX6" fmla="*/ 752475 w 838200"/>
                <a:gd name="connsiteY6" fmla="*/ 57150 h 381000"/>
                <a:gd name="connsiteX7" fmla="*/ 781050 w 838200"/>
                <a:gd name="connsiteY7" fmla="*/ 85725 h 381000"/>
                <a:gd name="connsiteX8" fmla="*/ 781050 w 838200"/>
                <a:gd name="connsiteY8" fmla="*/ 295275 h 381000"/>
                <a:gd name="connsiteX9" fmla="*/ 0 w 838200"/>
                <a:gd name="connsiteY9" fmla="*/ 0 h 381000"/>
                <a:gd name="connsiteX10" fmla="*/ 0 w 838200"/>
                <a:gd name="connsiteY10" fmla="*/ 381000 h 381000"/>
                <a:gd name="connsiteX11" fmla="*/ 838200 w 838200"/>
                <a:gd name="connsiteY11" fmla="*/ 381000 h 381000"/>
                <a:gd name="connsiteX12" fmla="*/ 838200 w 838200"/>
                <a:gd name="connsiteY12" fmla="*/ 0 h 381000"/>
                <a:gd name="connsiteX13" fmla="*/ 0 w 838200"/>
                <a:gd name="connsiteY13" fmla="*/ 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8200" h="381000">
                  <a:moveTo>
                    <a:pt x="781050" y="295275"/>
                  </a:moveTo>
                  <a:lnTo>
                    <a:pt x="752475" y="323850"/>
                  </a:lnTo>
                  <a:lnTo>
                    <a:pt x="95250" y="323850"/>
                  </a:lnTo>
                  <a:lnTo>
                    <a:pt x="57150" y="285750"/>
                  </a:lnTo>
                  <a:lnTo>
                    <a:pt x="57150" y="95250"/>
                  </a:lnTo>
                  <a:lnTo>
                    <a:pt x="95250" y="57150"/>
                  </a:lnTo>
                  <a:lnTo>
                    <a:pt x="752475" y="57150"/>
                  </a:lnTo>
                  <a:lnTo>
                    <a:pt x="781050" y="85725"/>
                  </a:lnTo>
                  <a:lnTo>
                    <a:pt x="781050" y="295275"/>
                  </a:lnTo>
                  <a:close/>
                  <a:moveTo>
                    <a:pt x="0" y="0"/>
                  </a:moveTo>
                  <a:lnTo>
                    <a:pt x="0" y="381000"/>
                  </a:lnTo>
                  <a:lnTo>
                    <a:pt x="838200" y="381000"/>
                  </a:lnTo>
                  <a:lnTo>
                    <a:pt x="838200" y="0"/>
                  </a:lnTo>
                  <a:lnTo>
                    <a:pt x="0" y="0"/>
                  </a:lnTo>
                  <a:close/>
                </a:path>
              </a:pathLst>
            </a:custGeom>
            <a:solidFill>
              <a:srgbClr val="FFC000"/>
            </a:solidFill>
            <a:ln w="9525" cap="flat">
              <a:noFill/>
              <a:prstDash val="solid"/>
              <a:miter/>
            </a:ln>
          </p:spPr>
          <p:txBody>
            <a:bodyPr rtlCol="0" anchor="ctr"/>
            <a:lstStyle/>
            <a:p>
              <a:endParaRPr lang="de-DE"/>
            </a:p>
          </p:txBody>
        </p:sp>
        <p:sp>
          <p:nvSpPr>
            <p:cNvPr id="134" name="Freeform: Shape 133">
              <a:extLst>
                <a:ext uri="{FF2B5EF4-FFF2-40B4-BE49-F238E27FC236}">
                  <a16:creationId xmlns:a16="http://schemas.microsoft.com/office/drawing/2014/main" xmlns="" id="{A6B28478-78CD-4D72-9238-BA4E72D74B7F}"/>
                </a:ext>
              </a:extLst>
            </p:cNvPr>
            <p:cNvSpPr/>
            <p:nvPr/>
          </p:nvSpPr>
          <p:spPr>
            <a:xfrm>
              <a:off x="10439404" y="4959350"/>
              <a:ext cx="152400" cy="190500"/>
            </a:xfrm>
            <a:custGeom>
              <a:avLst/>
              <a:gdLst>
                <a:gd name="connsiteX0" fmla="*/ 152400 w 152400"/>
                <a:gd name="connsiteY0" fmla="*/ 95250 h 190500"/>
                <a:gd name="connsiteX1" fmla="*/ 76200 w 152400"/>
                <a:gd name="connsiteY1" fmla="*/ 190500 h 190500"/>
                <a:gd name="connsiteX2" fmla="*/ 0 w 152400"/>
                <a:gd name="connsiteY2" fmla="*/ 95250 h 190500"/>
                <a:gd name="connsiteX3" fmla="*/ 76200 w 152400"/>
                <a:gd name="connsiteY3" fmla="*/ 0 h 190500"/>
                <a:gd name="connsiteX4" fmla="*/ 152400 w 152400"/>
                <a:gd name="connsiteY4" fmla="*/ 95250 h 190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90500">
                  <a:moveTo>
                    <a:pt x="152400" y="95250"/>
                  </a:moveTo>
                  <a:cubicBezTo>
                    <a:pt x="152400" y="147855"/>
                    <a:pt x="118284" y="190500"/>
                    <a:pt x="76200" y="190500"/>
                  </a:cubicBezTo>
                  <a:cubicBezTo>
                    <a:pt x="34116" y="190500"/>
                    <a:pt x="0" y="147855"/>
                    <a:pt x="0" y="95250"/>
                  </a:cubicBezTo>
                  <a:cubicBezTo>
                    <a:pt x="0" y="42645"/>
                    <a:pt x="34116" y="0"/>
                    <a:pt x="76200" y="0"/>
                  </a:cubicBezTo>
                  <a:cubicBezTo>
                    <a:pt x="118284" y="0"/>
                    <a:pt x="152400" y="42645"/>
                    <a:pt x="152400" y="95250"/>
                  </a:cubicBezTo>
                  <a:close/>
                </a:path>
              </a:pathLst>
            </a:custGeom>
            <a:solidFill>
              <a:srgbClr val="FFC000"/>
            </a:solidFill>
            <a:ln w="9525" cap="flat">
              <a:noFill/>
              <a:prstDash val="solid"/>
              <a:miter/>
            </a:ln>
          </p:spPr>
          <p:txBody>
            <a:bodyPr rtlCol="0" anchor="ctr"/>
            <a:lstStyle/>
            <a:p>
              <a:endParaRPr lang="de-DE"/>
            </a:p>
          </p:txBody>
        </p:sp>
        <p:sp>
          <p:nvSpPr>
            <p:cNvPr id="135" name="Freeform: Shape 134">
              <a:extLst>
                <a:ext uri="{FF2B5EF4-FFF2-40B4-BE49-F238E27FC236}">
                  <a16:creationId xmlns:a16="http://schemas.microsoft.com/office/drawing/2014/main" xmlns="" id="{C8C2EC9F-FAFD-4150-8473-ECF033AE9A96}"/>
                </a:ext>
              </a:extLst>
            </p:cNvPr>
            <p:cNvSpPr/>
            <p:nvPr/>
          </p:nvSpPr>
          <p:spPr>
            <a:xfrm>
              <a:off x="10248904" y="5026025"/>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rgbClr val="FFC000"/>
            </a:solidFill>
            <a:ln w="9525" cap="flat">
              <a:noFill/>
              <a:prstDash val="solid"/>
              <a:miter/>
            </a:ln>
          </p:spPr>
          <p:txBody>
            <a:bodyPr rtlCol="0" anchor="ctr"/>
            <a:lstStyle/>
            <a:p>
              <a:endParaRPr lang="de-DE"/>
            </a:p>
          </p:txBody>
        </p:sp>
        <p:sp>
          <p:nvSpPr>
            <p:cNvPr id="136" name="Freeform: Shape 135">
              <a:extLst>
                <a:ext uri="{FF2B5EF4-FFF2-40B4-BE49-F238E27FC236}">
                  <a16:creationId xmlns:a16="http://schemas.microsoft.com/office/drawing/2014/main" xmlns="" id="{B4800401-6488-4D32-800D-270A2918044F}"/>
                </a:ext>
              </a:extLst>
            </p:cNvPr>
            <p:cNvSpPr/>
            <p:nvPr/>
          </p:nvSpPr>
          <p:spPr>
            <a:xfrm>
              <a:off x="10725154" y="5026025"/>
              <a:ext cx="57150" cy="57150"/>
            </a:xfrm>
            <a:custGeom>
              <a:avLst/>
              <a:gdLst>
                <a:gd name="connsiteX0" fmla="*/ 57150 w 57150"/>
                <a:gd name="connsiteY0" fmla="*/ 28575 h 57150"/>
                <a:gd name="connsiteX1" fmla="*/ 28575 w 57150"/>
                <a:gd name="connsiteY1" fmla="*/ 57150 h 57150"/>
                <a:gd name="connsiteX2" fmla="*/ 0 w 57150"/>
                <a:gd name="connsiteY2" fmla="*/ 28575 h 57150"/>
                <a:gd name="connsiteX3" fmla="*/ 28575 w 57150"/>
                <a:gd name="connsiteY3" fmla="*/ 0 h 57150"/>
                <a:gd name="connsiteX4" fmla="*/ 57150 w 57150"/>
                <a:gd name="connsiteY4" fmla="*/ 28575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5"/>
                  </a:moveTo>
                  <a:cubicBezTo>
                    <a:pt x="57150" y="44357"/>
                    <a:pt x="44357" y="57150"/>
                    <a:pt x="28575" y="57150"/>
                  </a:cubicBezTo>
                  <a:cubicBezTo>
                    <a:pt x="12793" y="57150"/>
                    <a:pt x="0" y="44357"/>
                    <a:pt x="0" y="28575"/>
                  </a:cubicBezTo>
                  <a:cubicBezTo>
                    <a:pt x="0" y="12793"/>
                    <a:pt x="12793" y="0"/>
                    <a:pt x="28575" y="0"/>
                  </a:cubicBezTo>
                  <a:cubicBezTo>
                    <a:pt x="44357" y="0"/>
                    <a:pt x="57150" y="12793"/>
                    <a:pt x="57150" y="28575"/>
                  </a:cubicBezTo>
                  <a:close/>
                </a:path>
              </a:pathLst>
            </a:custGeom>
            <a:solidFill>
              <a:srgbClr val="FFC000"/>
            </a:solidFill>
            <a:ln w="9525" cap="flat">
              <a:noFill/>
              <a:prstDash val="solid"/>
              <a:miter/>
            </a:ln>
          </p:spPr>
          <p:txBody>
            <a:bodyPr rtlCol="0" anchor="ctr"/>
            <a:lstStyle/>
            <a:p>
              <a:endParaRPr lang="de-DE"/>
            </a:p>
          </p:txBody>
        </p:sp>
        <p:sp>
          <p:nvSpPr>
            <p:cNvPr id="137" name="Freeform: Shape 136">
              <a:extLst>
                <a:ext uri="{FF2B5EF4-FFF2-40B4-BE49-F238E27FC236}">
                  <a16:creationId xmlns:a16="http://schemas.microsoft.com/office/drawing/2014/main" xmlns="" id="{43F05162-888F-4D7F-8CBF-86AD31BA2060}"/>
                </a:ext>
              </a:extLst>
            </p:cNvPr>
            <p:cNvSpPr/>
            <p:nvPr/>
          </p:nvSpPr>
          <p:spPr>
            <a:xfrm>
              <a:off x="10205088" y="4605020"/>
              <a:ext cx="552450" cy="209549"/>
            </a:xfrm>
            <a:custGeom>
              <a:avLst/>
              <a:gdLst>
                <a:gd name="connsiteX0" fmla="*/ 481013 w 552450"/>
                <a:gd name="connsiteY0" fmla="*/ 75248 h 209549"/>
                <a:gd name="connsiteX1" fmla="*/ 495300 w 552450"/>
                <a:gd name="connsiteY1" fmla="*/ 111443 h 209549"/>
                <a:gd name="connsiteX2" fmla="*/ 552450 w 552450"/>
                <a:gd name="connsiteY2" fmla="*/ 100012 h 209549"/>
                <a:gd name="connsiteX3" fmla="*/ 512445 w 552450"/>
                <a:gd name="connsiteY3" fmla="*/ 0 h 209549"/>
                <a:gd name="connsiteX4" fmla="*/ 0 w 552450"/>
                <a:gd name="connsiteY4" fmla="*/ 209550 h 209549"/>
                <a:gd name="connsiteX5" fmla="*/ 293370 w 552450"/>
                <a:gd name="connsiteY5" fmla="*/ 151448 h 2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450" h="209549">
                  <a:moveTo>
                    <a:pt x="481013" y="75248"/>
                  </a:moveTo>
                  <a:lnTo>
                    <a:pt x="495300" y="111443"/>
                  </a:lnTo>
                  <a:lnTo>
                    <a:pt x="552450" y="100012"/>
                  </a:lnTo>
                  <a:lnTo>
                    <a:pt x="512445" y="0"/>
                  </a:lnTo>
                  <a:lnTo>
                    <a:pt x="0" y="209550"/>
                  </a:lnTo>
                  <a:lnTo>
                    <a:pt x="293370" y="151448"/>
                  </a:lnTo>
                  <a:close/>
                </a:path>
              </a:pathLst>
            </a:custGeom>
            <a:solidFill>
              <a:srgbClr val="FFC000"/>
            </a:solidFill>
            <a:ln w="9525" cap="flat">
              <a:noFill/>
              <a:prstDash val="solid"/>
              <a:miter/>
            </a:ln>
          </p:spPr>
          <p:txBody>
            <a:bodyPr rtlCol="0" anchor="ctr"/>
            <a:lstStyle/>
            <a:p>
              <a:endParaRPr lang="de-DE"/>
            </a:p>
          </p:txBody>
        </p:sp>
        <p:sp>
          <p:nvSpPr>
            <p:cNvPr id="138" name="Freeform: Shape 137">
              <a:extLst>
                <a:ext uri="{FF2B5EF4-FFF2-40B4-BE49-F238E27FC236}">
                  <a16:creationId xmlns:a16="http://schemas.microsoft.com/office/drawing/2014/main" xmlns="" id="{D86C565C-B8C5-4AB7-98CF-2AB23354C9D5}"/>
                </a:ext>
              </a:extLst>
            </p:cNvPr>
            <p:cNvSpPr/>
            <p:nvPr/>
          </p:nvSpPr>
          <p:spPr>
            <a:xfrm>
              <a:off x="10344154" y="4728844"/>
              <a:ext cx="507682" cy="97155"/>
            </a:xfrm>
            <a:custGeom>
              <a:avLst/>
              <a:gdLst>
                <a:gd name="connsiteX0" fmla="*/ 292418 w 507682"/>
                <a:gd name="connsiteY0" fmla="*/ 97155 h 97155"/>
                <a:gd name="connsiteX1" fmla="*/ 442913 w 507682"/>
                <a:gd name="connsiteY1" fmla="*/ 67628 h 97155"/>
                <a:gd name="connsiteX2" fmla="*/ 449580 w 507682"/>
                <a:gd name="connsiteY2" fmla="*/ 97155 h 97155"/>
                <a:gd name="connsiteX3" fmla="*/ 507683 w 507682"/>
                <a:gd name="connsiteY3" fmla="*/ 97155 h 97155"/>
                <a:gd name="connsiteX4" fmla="*/ 488633 w 507682"/>
                <a:gd name="connsiteY4" fmla="*/ 0 h 97155"/>
                <a:gd name="connsiteX5" fmla="*/ 0 w 507682"/>
                <a:gd name="connsiteY5" fmla="*/ 97155 h 97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7682" h="97155">
                  <a:moveTo>
                    <a:pt x="292418" y="97155"/>
                  </a:moveTo>
                  <a:lnTo>
                    <a:pt x="442913" y="67628"/>
                  </a:lnTo>
                  <a:lnTo>
                    <a:pt x="449580" y="97155"/>
                  </a:lnTo>
                  <a:lnTo>
                    <a:pt x="507683" y="97155"/>
                  </a:lnTo>
                  <a:lnTo>
                    <a:pt x="488633" y="0"/>
                  </a:lnTo>
                  <a:lnTo>
                    <a:pt x="0" y="97155"/>
                  </a:lnTo>
                  <a:close/>
                </a:path>
              </a:pathLst>
            </a:custGeom>
            <a:solidFill>
              <a:srgbClr val="FFC000"/>
            </a:solidFill>
            <a:ln w="9525" cap="flat">
              <a:noFill/>
              <a:prstDash val="solid"/>
              <a:miter/>
            </a:ln>
          </p:spPr>
          <p:txBody>
            <a:bodyPr rtlCol="0" anchor="ctr"/>
            <a:lstStyle/>
            <a:p>
              <a:endParaRPr lang="de-DE"/>
            </a:p>
          </p:txBody>
        </p:sp>
      </p:grpSp>
      <p:grpSp>
        <p:nvGrpSpPr>
          <p:cNvPr id="143" name="Graphic 38" descr="Box">
            <a:extLst>
              <a:ext uri="{FF2B5EF4-FFF2-40B4-BE49-F238E27FC236}">
                <a16:creationId xmlns:a16="http://schemas.microsoft.com/office/drawing/2014/main" xmlns="" id="{BF2AC5A5-2E04-413E-A7E4-A46D0544EE36}"/>
              </a:ext>
            </a:extLst>
          </p:cNvPr>
          <p:cNvGrpSpPr/>
          <p:nvPr/>
        </p:nvGrpSpPr>
        <p:grpSpPr>
          <a:xfrm>
            <a:off x="5231710" y="5301603"/>
            <a:ext cx="552252" cy="659355"/>
            <a:chOff x="6610275" y="5009515"/>
            <a:chExt cx="628650" cy="750570"/>
          </a:xfrm>
          <a:solidFill>
            <a:srgbClr val="FFC000"/>
          </a:solidFill>
        </p:grpSpPr>
        <p:sp>
          <p:nvSpPr>
            <p:cNvPr id="144" name="Freeform: Shape 143">
              <a:extLst>
                <a:ext uri="{FF2B5EF4-FFF2-40B4-BE49-F238E27FC236}">
                  <a16:creationId xmlns:a16="http://schemas.microsoft.com/office/drawing/2014/main" xmlns="" id="{F127C343-5C5D-4D5A-9A0E-26107161CE63}"/>
                </a:ext>
              </a:extLst>
            </p:cNvPr>
            <p:cNvSpPr/>
            <p:nvPr/>
          </p:nvSpPr>
          <p:spPr>
            <a:xfrm>
              <a:off x="6610275" y="5113337"/>
              <a:ext cx="457200" cy="277177"/>
            </a:xfrm>
            <a:custGeom>
              <a:avLst/>
              <a:gdLst>
                <a:gd name="connsiteX0" fmla="*/ 142875 w 457200"/>
                <a:gd name="connsiteY0" fmla="*/ 0 h 277177"/>
                <a:gd name="connsiteX1" fmla="*/ 0 w 457200"/>
                <a:gd name="connsiteY1" fmla="*/ 86678 h 277177"/>
                <a:gd name="connsiteX2" fmla="*/ 314325 w 457200"/>
                <a:gd name="connsiteY2" fmla="*/ 277178 h 277177"/>
                <a:gd name="connsiteX3" fmla="*/ 457200 w 457200"/>
                <a:gd name="connsiteY3" fmla="*/ 190500 h 277177"/>
              </a:gdLst>
              <a:ahLst/>
              <a:cxnLst>
                <a:cxn ang="0">
                  <a:pos x="connsiteX0" y="connsiteY0"/>
                </a:cxn>
                <a:cxn ang="0">
                  <a:pos x="connsiteX1" y="connsiteY1"/>
                </a:cxn>
                <a:cxn ang="0">
                  <a:pos x="connsiteX2" y="connsiteY2"/>
                </a:cxn>
                <a:cxn ang="0">
                  <a:pos x="connsiteX3" y="connsiteY3"/>
                </a:cxn>
              </a:cxnLst>
              <a:rect l="l" t="t" r="r" b="b"/>
              <a:pathLst>
                <a:path w="457200" h="277177">
                  <a:moveTo>
                    <a:pt x="142875" y="0"/>
                  </a:moveTo>
                  <a:lnTo>
                    <a:pt x="0" y="86678"/>
                  </a:lnTo>
                  <a:lnTo>
                    <a:pt x="314325" y="277178"/>
                  </a:lnTo>
                  <a:lnTo>
                    <a:pt x="457200" y="190500"/>
                  </a:lnTo>
                  <a:close/>
                </a:path>
              </a:pathLst>
            </a:custGeom>
            <a:solidFill>
              <a:srgbClr val="FFC000"/>
            </a:solidFill>
            <a:ln w="9525" cap="flat">
              <a:noFill/>
              <a:prstDash val="solid"/>
              <a:miter/>
            </a:ln>
          </p:spPr>
          <p:txBody>
            <a:bodyPr rtlCol="0" anchor="ctr"/>
            <a:lstStyle/>
            <a:p>
              <a:endParaRPr lang="de-DE"/>
            </a:p>
          </p:txBody>
        </p:sp>
        <p:sp>
          <p:nvSpPr>
            <p:cNvPr id="145" name="Freeform: Shape 144">
              <a:extLst>
                <a:ext uri="{FF2B5EF4-FFF2-40B4-BE49-F238E27FC236}">
                  <a16:creationId xmlns:a16="http://schemas.microsoft.com/office/drawing/2014/main" xmlns="" id="{DE508264-7BCC-45F4-A5D3-7143FC160FD6}"/>
                </a:ext>
              </a:extLst>
            </p:cNvPr>
            <p:cNvSpPr/>
            <p:nvPr/>
          </p:nvSpPr>
          <p:spPr>
            <a:xfrm>
              <a:off x="6789344" y="5009515"/>
              <a:ext cx="449580" cy="272415"/>
            </a:xfrm>
            <a:custGeom>
              <a:avLst/>
              <a:gdLst>
                <a:gd name="connsiteX0" fmla="*/ 449580 w 449580"/>
                <a:gd name="connsiteY0" fmla="*/ 190500 h 272415"/>
                <a:gd name="connsiteX1" fmla="*/ 135255 w 449580"/>
                <a:gd name="connsiteY1" fmla="*/ 0 h 272415"/>
                <a:gd name="connsiteX2" fmla="*/ 0 w 449580"/>
                <a:gd name="connsiteY2" fmla="*/ 81915 h 272415"/>
                <a:gd name="connsiteX3" fmla="*/ 314325 w 449580"/>
                <a:gd name="connsiteY3" fmla="*/ 272415 h 272415"/>
              </a:gdLst>
              <a:ahLst/>
              <a:cxnLst>
                <a:cxn ang="0">
                  <a:pos x="connsiteX0" y="connsiteY0"/>
                </a:cxn>
                <a:cxn ang="0">
                  <a:pos x="connsiteX1" y="connsiteY1"/>
                </a:cxn>
                <a:cxn ang="0">
                  <a:pos x="connsiteX2" y="connsiteY2"/>
                </a:cxn>
                <a:cxn ang="0">
                  <a:pos x="connsiteX3" y="connsiteY3"/>
                </a:cxn>
              </a:cxnLst>
              <a:rect l="l" t="t" r="r" b="b"/>
              <a:pathLst>
                <a:path w="449580" h="272415">
                  <a:moveTo>
                    <a:pt x="449580" y="190500"/>
                  </a:moveTo>
                  <a:lnTo>
                    <a:pt x="135255" y="0"/>
                  </a:lnTo>
                  <a:lnTo>
                    <a:pt x="0" y="81915"/>
                  </a:lnTo>
                  <a:lnTo>
                    <a:pt x="314325" y="272415"/>
                  </a:lnTo>
                  <a:close/>
                </a:path>
              </a:pathLst>
            </a:custGeom>
            <a:solidFill>
              <a:srgbClr val="FFC000"/>
            </a:solidFill>
            <a:ln w="9525" cap="flat">
              <a:noFill/>
              <a:prstDash val="solid"/>
              <a:miter/>
            </a:ln>
          </p:spPr>
          <p:txBody>
            <a:bodyPr rtlCol="0" anchor="ctr"/>
            <a:lstStyle/>
            <a:p>
              <a:endParaRPr lang="de-DE"/>
            </a:p>
          </p:txBody>
        </p:sp>
        <p:sp>
          <p:nvSpPr>
            <p:cNvPr id="146" name="Freeform: Shape 145">
              <a:extLst>
                <a:ext uri="{FF2B5EF4-FFF2-40B4-BE49-F238E27FC236}">
                  <a16:creationId xmlns:a16="http://schemas.microsoft.com/office/drawing/2014/main" xmlns="" id="{A832A5E7-643C-4EEB-8B4E-35730CBB1C28}"/>
                </a:ext>
              </a:extLst>
            </p:cNvPr>
            <p:cNvSpPr/>
            <p:nvPr/>
          </p:nvSpPr>
          <p:spPr>
            <a:xfrm>
              <a:off x="6610275" y="5244782"/>
              <a:ext cx="295275" cy="515302"/>
            </a:xfrm>
            <a:custGeom>
              <a:avLst/>
              <a:gdLst>
                <a:gd name="connsiteX0" fmla="*/ 0 w 295275"/>
                <a:gd name="connsiteY0" fmla="*/ 31432 h 515302"/>
                <a:gd name="connsiteX1" fmla="*/ 0 w 295275"/>
                <a:gd name="connsiteY1" fmla="*/ 336233 h 515302"/>
                <a:gd name="connsiteX2" fmla="*/ 295275 w 295275"/>
                <a:gd name="connsiteY2" fmla="*/ 515303 h 515302"/>
                <a:gd name="connsiteX3" fmla="*/ 295275 w 295275"/>
                <a:gd name="connsiteY3" fmla="*/ 179070 h 515302"/>
                <a:gd name="connsiteX4" fmla="*/ 0 w 295275"/>
                <a:gd name="connsiteY4" fmla="*/ 0 h 51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5" h="515302">
                  <a:moveTo>
                    <a:pt x="0" y="31432"/>
                  </a:moveTo>
                  <a:lnTo>
                    <a:pt x="0" y="336233"/>
                  </a:lnTo>
                  <a:lnTo>
                    <a:pt x="295275" y="515303"/>
                  </a:lnTo>
                  <a:lnTo>
                    <a:pt x="295275" y="179070"/>
                  </a:lnTo>
                  <a:lnTo>
                    <a:pt x="0" y="0"/>
                  </a:lnTo>
                  <a:close/>
                </a:path>
              </a:pathLst>
            </a:custGeom>
            <a:solidFill>
              <a:srgbClr val="FFC000"/>
            </a:solidFill>
            <a:ln w="9525" cap="flat">
              <a:noFill/>
              <a:prstDash val="solid"/>
              <a:miter/>
            </a:ln>
          </p:spPr>
          <p:txBody>
            <a:bodyPr rtlCol="0" anchor="ctr"/>
            <a:lstStyle/>
            <a:p>
              <a:endParaRPr lang="de-DE"/>
            </a:p>
          </p:txBody>
        </p:sp>
        <p:sp>
          <p:nvSpPr>
            <p:cNvPr id="147" name="Freeform: Shape 146">
              <a:extLst>
                <a:ext uri="{FF2B5EF4-FFF2-40B4-BE49-F238E27FC236}">
                  <a16:creationId xmlns:a16="http://schemas.microsoft.com/office/drawing/2014/main" xmlns="" id="{FC905649-4A4C-406C-945F-A4131CAFD28D}"/>
                </a:ext>
              </a:extLst>
            </p:cNvPr>
            <p:cNvSpPr/>
            <p:nvPr/>
          </p:nvSpPr>
          <p:spPr>
            <a:xfrm>
              <a:off x="6943650" y="5244782"/>
              <a:ext cx="295275" cy="515302"/>
            </a:xfrm>
            <a:custGeom>
              <a:avLst/>
              <a:gdLst>
                <a:gd name="connsiteX0" fmla="*/ 104775 w 295275"/>
                <a:gd name="connsiteY0" fmla="*/ 231458 h 515302"/>
                <a:gd name="connsiteX1" fmla="*/ 38100 w 295275"/>
                <a:gd name="connsiteY1" fmla="*/ 269558 h 515302"/>
                <a:gd name="connsiteX2" fmla="*/ 38100 w 295275"/>
                <a:gd name="connsiteY2" fmla="*/ 202883 h 515302"/>
                <a:gd name="connsiteX3" fmla="*/ 104775 w 295275"/>
                <a:gd name="connsiteY3" fmla="*/ 164783 h 515302"/>
                <a:gd name="connsiteX4" fmla="*/ 104775 w 295275"/>
                <a:gd name="connsiteY4" fmla="*/ 231458 h 515302"/>
                <a:gd name="connsiteX5" fmla="*/ 0 w 295275"/>
                <a:gd name="connsiteY5" fmla="*/ 179070 h 515302"/>
                <a:gd name="connsiteX6" fmla="*/ 0 w 295275"/>
                <a:gd name="connsiteY6" fmla="*/ 515303 h 515302"/>
                <a:gd name="connsiteX7" fmla="*/ 295275 w 295275"/>
                <a:gd name="connsiteY7" fmla="*/ 336233 h 515302"/>
                <a:gd name="connsiteX8" fmla="*/ 295275 w 295275"/>
                <a:gd name="connsiteY8" fmla="*/ 0 h 515302"/>
                <a:gd name="connsiteX9" fmla="*/ 0 w 295275"/>
                <a:gd name="connsiteY9" fmla="*/ 179070 h 51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515302">
                  <a:moveTo>
                    <a:pt x="104775" y="231458"/>
                  </a:moveTo>
                  <a:lnTo>
                    <a:pt x="38100" y="269558"/>
                  </a:lnTo>
                  <a:lnTo>
                    <a:pt x="38100" y="202883"/>
                  </a:lnTo>
                  <a:lnTo>
                    <a:pt x="104775" y="164783"/>
                  </a:lnTo>
                  <a:lnTo>
                    <a:pt x="104775" y="231458"/>
                  </a:lnTo>
                  <a:close/>
                  <a:moveTo>
                    <a:pt x="0" y="179070"/>
                  </a:moveTo>
                  <a:lnTo>
                    <a:pt x="0" y="515303"/>
                  </a:lnTo>
                  <a:lnTo>
                    <a:pt x="295275" y="336233"/>
                  </a:lnTo>
                  <a:lnTo>
                    <a:pt x="295275" y="0"/>
                  </a:lnTo>
                  <a:lnTo>
                    <a:pt x="0" y="179070"/>
                  </a:lnTo>
                  <a:close/>
                </a:path>
              </a:pathLst>
            </a:custGeom>
            <a:solidFill>
              <a:srgbClr val="FFC000"/>
            </a:solidFill>
            <a:ln w="9525" cap="flat">
              <a:noFill/>
              <a:prstDash val="solid"/>
              <a:miter/>
            </a:ln>
          </p:spPr>
          <p:txBody>
            <a:bodyPr rtlCol="0" anchor="ctr"/>
            <a:lstStyle/>
            <a:p>
              <a:endParaRPr lang="de-DE"/>
            </a:p>
          </p:txBody>
        </p:sp>
      </p:grpSp>
      <p:sp>
        <p:nvSpPr>
          <p:cNvPr id="148" name="Graphic 40" descr="Shopping bag">
            <a:extLst>
              <a:ext uri="{FF2B5EF4-FFF2-40B4-BE49-F238E27FC236}">
                <a16:creationId xmlns:a16="http://schemas.microsoft.com/office/drawing/2014/main" xmlns="" id="{DBFCE198-BB67-44FD-B2DA-1B04C236EBC0}"/>
              </a:ext>
            </a:extLst>
          </p:cNvPr>
          <p:cNvSpPr/>
          <p:nvPr/>
        </p:nvSpPr>
        <p:spPr>
          <a:xfrm>
            <a:off x="2772754" y="5291973"/>
            <a:ext cx="534819" cy="736335"/>
          </a:xfrm>
          <a:custGeom>
            <a:avLst/>
            <a:gdLst>
              <a:gd name="connsiteX0" fmla="*/ 497243 w 608806"/>
              <a:gd name="connsiteY0" fmla="*/ 754380 h 838200"/>
              <a:gd name="connsiteX1" fmla="*/ 522960 w 608806"/>
              <a:gd name="connsiteY1" fmla="*/ 348615 h 838200"/>
              <a:gd name="connsiteX2" fmla="*/ 549630 w 608806"/>
              <a:gd name="connsiteY2" fmla="*/ 701993 h 838200"/>
              <a:gd name="connsiteX3" fmla="*/ 497243 w 608806"/>
              <a:gd name="connsiteY3" fmla="*/ 754380 h 838200"/>
              <a:gd name="connsiteX4" fmla="*/ 438188 w 608806"/>
              <a:gd name="connsiteY4" fmla="*/ 781050 h 838200"/>
              <a:gd name="connsiteX5" fmla="*/ 57188 w 608806"/>
              <a:gd name="connsiteY5" fmla="*/ 781050 h 838200"/>
              <a:gd name="connsiteX6" fmla="*/ 90525 w 608806"/>
              <a:gd name="connsiteY6" fmla="*/ 247650 h 838200"/>
              <a:gd name="connsiteX7" fmla="*/ 132435 w 608806"/>
              <a:gd name="connsiteY7" fmla="*/ 247650 h 838200"/>
              <a:gd name="connsiteX8" fmla="*/ 132435 w 608806"/>
              <a:gd name="connsiteY8" fmla="*/ 323850 h 838200"/>
              <a:gd name="connsiteX9" fmla="*/ 151485 w 608806"/>
              <a:gd name="connsiteY9" fmla="*/ 342900 h 838200"/>
              <a:gd name="connsiteX10" fmla="*/ 170535 w 608806"/>
              <a:gd name="connsiteY10" fmla="*/ 323850 h 838200"/>
              <a:gd name="connsiteX11" fmla="*/ 170535 w 608806"/>
              <a:gd name="connsiteY11" fmla="*/ 247650 h 838200"/>
              <a:gd name="connsiteX12" fmla="*/ 361035 w 608806"/>
              <a:gd name="connsiteY12" fmla="*/ 247650 h 838200"/>
              <a:gd name="connsiteX13" fmla="*/ 361035 w 608806"/>
              <a:gd name="connsiteY13" fmla="*/ 323850 h 838200"/>
              <a:gd name="connsiteX14" fmla="*/ 380085 w 608806"/>
              <a:gd name="connsiteY14" fmla="*/ 342900 h 838200"/>
              <a:gd name="connsiteX15" fmla="*/ 399135 w 608806"/>
              <a:gd name="connsiteY15" fmla="*/ 323850 h 838200"/>
              <a:gd name="connsiteX16" fmla="*/ 399135 w 608806"/>
              <a:gd name="connsiteY16" fmla="*/ 247650 h 838200"/>
              <a:gd name="connsiteX17" fmla="*/ 471525 w 608806"/>
              <a:gd name="connsiteY17" fmla="*/ 247650 h 838200"/>
              <a:gd name="connsiteX18" fmla="*/ 438188 w 608806"/>
              <a:gd name="connsiteY18" fmla="*/ 781050 h 838200"/>
              <a:gd name="connsiteX19" fmla="*/ 170535 w 608806"/>
              <a:gd name="connsiteY19" fmla="*/ 152400 h 838200"/>
              <a:gd name="connsiteX20" fmla="*/ 240068 w 608806"/>
              <a:gd name="connsiteY20" fmla="*/ 60960 h 838200"/>
              <a:gd name="connsiteX21" fmla="*/ 218160 w 608806"/>
              <a:gd name="connsiteY21" fmla="*/ 133350 h 838200"/>
              <a:gd name="connsiteX22" fmla="*/ 218160 w 608806"/>
              <a:gd name="connsiteY22" fmla="*/ 190500 h 838200"/>
              <a:gd name="connsiteX23" fmla="*/ 170535 w 608806"/>
              <a:gd name="connsiteY23" fmla="*/ 190500 h 838200"/>
              <a:gd name="connsiteX24" fmla="*/ 170535 w 608806"/>
              <a:gd name="connsiteY24" fmla="*/ 152400 h 838200"/>
              <a:gd name="connsiteX25" fmla="*/ 290550 w 608806"/>
              <a:gd name="connsiteY25" fmla="*/ 60008 h 838200"/>
              <a:gd name="connsiteX26" fmla="*/ 361035 w 608806"/>
              <a:gd name="connsiteY26" fmla="*/ 152400 h 838200"/>
              <a:gd name="connsiteX27" fmla="*/ 361035 w 608806"/>
              <a:gd name="connsiteY27" fmla="*/ 190500 h 838200"/>
              <a:gd name="connsiteX28" fmla="*/ 256260 w 608806"/>
              <a:gd name="connsiteY28" fmla="*/ 190500 h 838200"/>
              <a:gd name="connsiteX29" fmla="*/ 256260 w 608806"/>
              <a:gd name="connsiteY29" fmla="*/ 133350 h 838200"/>
              <a:gd name="connsiteX30" fmla="*/ 290550 w 608806"/>
              <a:gd name="connsiteY30" fmla="*/ 60008 h 838200"/>
              <a:gd name="connsiteX31" fmla="*/ 351510 w 608806"/>
              <a:gd name="connsiteY31" fmla="*/ 38100 h 838200"/>
              <a:gd name="connsiteX32" fmla="*/ 446760 w 608806"/>
              <a:gd name="connsiteY32" fmla="*/ 133350 h 838200"/>
              <a:gd name="connsiteX33" fmla="*/ 446760 w 608806"/>
              <a:gd name="connsiteY33" fmla="*/ 190500 h 838200"/>
              <a:gd name="connsiteX34" fmla="*/ 399135 w 608806"/>
              <a:gd name="connsiteY34" fmla="*/ 190500 h 838200"/>
              <a:gd name="connsiteX35" fmla="*/ 399135 w 608806"/>
              <a:gd name="connsiteY35" fmla="*/ 152400 h 838200"/>
              <a:gd name="connsiteX36" fmla="*/ 336270 w 608806"/>
              <a:gd name="connsiteY36" fmla="*/ 39053 h 838200"/>
              <a:gd name="connsiteX37" fmla="*/ 351510 w 608806"/>
              <a:gd name="connsiteY37" fmla="*/ 38100 h 838200"/>
              <a:gd name="connsiteX38" fmla="*/ 570585 w 608806"/>
              <a:gd name="connsiteY38" fmla="*/ 226695 h 838200"/>
              <a:gd name="connsiteX39" fmla="*/ 532485 w 608806"/>
              <a:gd name="connsiteY39" fmla="*/ 190500 h 838200"/>
              <a:gd name="connsiteX40" fmla="*/ 491528 w 608806"/>
              <a:gd name="connsiteY40" fmla="*/ 190500 h 838200"/>
              <a:gd name="connsiteX41" fmla="*/ 529628 w 608806"/>
              <a:gd name="connsiteY41" fmla="*/ 222885 h 838200"/>
              <a:gd name="connsiteX42" fmla="*/ 491528 w 608806"/>
              <a:gd name="connsiteY42" fmla="*/ 190500 h 838200"/>
              <a:gd name="connsiteX43" fmla="*/ 484860 w 608806"/>
              <a:gd name="connsiteY43" fmla="*/ 190500 h 838200"/>
              <a:gd name="connsiteX44" fmla="*/ 484860 w 608806"/>
              <a:gd name="connsiteY44" fmla="*/ 133350 h 838200"/>
              <a:gd name="connsiteX45" fmla="*/ 351510 w 608806"/>
              <a:gd name="connsiteY45" fmla="*/ 0 h 838200"/>
              <a:gd name="connsiteX46" fmla="*/ 281978 w 608806"/>
              <a:gd name="connsiteY46" fmla="*/ 20003 h 838200"/>
              <a:gd name="connsiteX47" fmla="*/ 265785 w 608806"/>
              <a:gd name="connsiteY47" fmla="*/ 19050 h 838200"/>
              <a:gd name="connsiteX48" fmla="*/ 132435 w 608806"/>
              <a:gd name="connsiteY48" fmla="*/ 152400 h 838200"/>
              <a:gd name="connsiteX49" fmla="*/ 132435 w 608806"/>
              <a:gd name="connsiteY49" fmla="*/ 190500 h 838200"/>
              <a:gd name="connsiteX50" fmla="*/ 73380 w 608806"/>
              <a:gd name="connsiteY50" fmla="*/ 190500 h 838200"/>
              <a:gd name="connsiteX51" fmla="*/ 35280 w 608806"/>
              <a:gd name="connsiteY51" fmla="*/ 226695 h 838200"/>
              <a:gd name="connsiteX52" fmla="*/ 38 w 608806"/>
              <a:gd name="connsiteY52" fmla="*/ 798195 h 838200"/>
              <a:gd name="connsiteX53" fmla="*/ 38138 w 608806"/>
              <a:gd name="connsiteY53" fmla="*/ 838200 h 838200"/>
              <a:gd name="connsiteX54" fmla="*/ 457238 w 608806"/>
              <a:gd name="connsiteY54" fmla="*/ 838200 h 838200"/>
              <a:gd name="connsiteX55" fmla="*/ 479145 w 608806"/>
              <a:gd name="connsiteY55" fmla="*/ 838200 h 838200"/>
              <a:gd name="connsiteX56" fmla="*/ 506768 w 608806"/>
              <a:gd name="connsiteY56" fmla="*/ 825818 h 838200"/>
              <a:gd name="connsiteX57" fmla="*/ 597255 w 608806"/>
              <a:gd name="connsiteY57" fmla="*/ 736283 h 838200"/>
              <a:gd name="connsiteX58" fmla="*/ 608685 w 608806"/>
              <a:gd name="connsiteY58" fmla="*/ 706755 h 838200"/>
              <a:gd name="connsiteX59" fmla="*/ 570585 w 608806"/>
              <a:gd name="connsiteY59" fmla="*/ 226695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8806" h="838200">
                <a:moveTo>
                  <a:pt x="497243" y="754380"/>
                </a:moveTo>
                <a:lnTo>
                  <a:pt x="522960" y="348615"/>
                </a:lnTo>
                <a:lnTo>
                  <a:pt x="549630" y="701993"/>
                </a:lnTo>
                <a:lnTo>
                  <a:pt x="497243" y="754380"/>
                </a:lnTo>
                <a:close/>
                <a:moveTo>
                  <a:pt x="438188" y="781050"/>
                </a:moveTo>
                <a:lnTo>
                  <a:pt x="57188" y="781050"/>
                </a:lnTo>
                <a:lnTo>
                  <a:pt x="90525" y="247650"/>
                </a:lnTo>
                <a:lnTo>
                  <a:pt x="132435" y="247650"/>
                </a:lnTo>
                <a:lnTo>
                  <a:pt x="132435" y="323850"/>
                </a:lnTo>
                <a:cubicBezTo>
                  <a:pt x="132435" y="334328"/>
                  <a:pt x="141008" y="342900"/>
                  <a:pt x="151485" y="342900"/>
                </a:cubicBezTo>
                <a:cubicBezTo>
                  <a:pt x="161963" y="342900"/>
                  <a:pt x="170535" y="334328"/>
                  <a:pt x="170535" y="323850"/>
                </a:cubicBezTo>
                <a:lnTo>
                  <a:pt x="170535" y="247650"/>
                </a:lnTo>
                <a:lnTo>
                  <a:pt x="361035" y="247650"/>
                </a:lnTo>
                <a:lnTo>
                  <a:pt x="361035" y="323850"/>
                </a:lnTo>
                <a:cubicBezTo>
                  <a:pt x="361035" y="334328"/>
                  <a:pt x="369608" y="342900"/>
                  <a:pt x="380085" y="342900"/>
                </a:cubicBezTo>
                <a:cubicBezTo>
                  <a:pt x="390563" y="342900"/>
                  <a:pt x="399135" y="334328"/>
                  <a:pt x="399135" y="323850"/>
                </a:cubicBezTo>
                <a:lnTo>
                  <a:pt x="399135" y="247650"/>
                </a:lnTo>
                <a:lnTo>
                  <a:pt x="471525" y="247650"/>
                </a:lnTo>
                <a:lnTo>
                  <a:pt x="438188" y="781050"/>
                </a:lnTo>
                <a:close/>
                <a:moveTo>
                  <a:pt x="170535" y="152400"/>
                </a:moveTo>
                <a:cubicBezTo>
                  <a:pt x="170535" y="108585"/>
                  <a:pt x="200063" y="72390"/>
                  <a:pt x="240068" y="60960"/>
                </a:cubicBezTo>
                <a:cubicBezTo>
                  <a:pt x="225780" y="81915"/>
                  <a:pt x="218160" y="106680"/>
                  <a:pt x="218160" y="133350"/>
                </a:cubicBezTo>
                <a:lnTo>
                  <a:pt x="218160" y="190500"/>
                </a:lnTo>
                <a:lnTo>
                  <a:pt x="170535" y="190500"/>
                </a:lnTo>
                <a:lnTo>
                  <a:pt x="170535" y="152400"/>
                </a:lnTo>
                <a:close/>
                <a:moveTo>
                  <a:pt x="290550" y="60008"/>
                </a:moveTo>
                <a:cubicBezTo>
                  <a:pt x="331508" y="70485"/>
                  <a:pt x="361035" y="107633"/>
                  <a:pt x="361035" y="152400"/>
                </a:cubicBezTo>
                <a:lnTo>
                  <a:pt x="361035" y="190500"/>
                </a:lnTo>
                <a:lnTo>
                  <a:pt x="256260" y="190500"/>
                </a:lnTo>
                <a:lnTo>
                  <a:pt x="256260" y="133350"/>
                </a:lnTo>
                <a:cubicBezTo>
                  <a:pt x="256260" y="103823"/>
                  <a:pt x="269595" y="78105"/>
                  <a:pt x="290550" y="60008"/>
                </a:cubicBezTo>
                <a:close/>
                <a:moveTo>
                  <a:pt x="351510" y="38100"/>
                </a:moveTo>
                <a:cubicBezTo>
                  <a:pt x="403898" y="38100"/>
                  <a:pt x="446760" y="80963"/>
                  <a:pt x="446760" y="133350"/>
                </a:cubicBezTo>
                <a:lnTo>
                  <a:pt x="446760" y="190500"/>
                </a:lnTo>
                <a:lnTo>
                  <a:pt x="399135" y="190500"/>
                </a:lnTo>
                <a:lnTo>
                  <a:pt x="399135" y="152400"/>
                </a:lnTo>
                <a:cubicBezTo>
                  <a:pt x="399135" y="104775"/>
                  <a:pt x="374370" y="62865"/>
                  <a:pt x="336270" y="39053"/>
                </a:cubicBezTo>
                <a:cubicBezTo>
                  <a:pt x="341033" y="39053"/>
                  <a:pt x="346748" y="38100"/>
                  <a:pt x="351510" y="38100"/>
                </a:cubicBezTo>
                <a:close/>
                <a:moveTo>
                  <a:pt x="570585" y="226695"/>
                </a:moveTo>
                <a:cubicBezTo>
                  <a:pt x="569633" y="206693"/>
                  <a:pt x="552488" y="190500"/>
                  <a:pt x="532485" y="190500"/>
                </a:cubicBezTo>
                <a:lnTo>
                  <a:pt x="491528" y="190500"/>
                </a:lnTo>
                <a:cubicBezTo>
                  <a:pt x="510578" y="190500"/>
                  <a:pt x="526770" y="204788"/>
                  <a:pt x="529628" y="222885"/>
                </a:cubicBezTo>
                <a:cubicBezTo>
                  <a:pt x="526770" y="204788"/>
                  <a:pt x="511530" y="190500"/>
                  <a:pt x="491528" y="190500"/>
                </a:cubicBezTo>
                <a:lnTo>
                  <a:pt x="484860" y="190500"/>
                </a:lnTo>
                <a:lnTo>
                  <a:pt x="484860" y="133350"/>
                </a:lnTo>
                <a:cubicBezTo>
                  <a:pt x="484860" y="60008"/>
                  <a:pt x="424853" y="0"/>
                  <a:pt x="351510" y="0"/>
                </a:cubicBezTo>
                <a:cubicBezTo>
                  <a:pt x="325793" y="0"/>
                  <a:pt x="301980" y="7620"/>
                  <a:pt x="281978" y="20003"/>
                </a:cubicBezTo>
                <a:cubicBezTo>
                  <a:pt x="276263" y="19050"/>
                  <a:pt x="271500" y="19050"/>
                  <a:pt x="265785" y="19050"/>
                </a:cubicBezTo>
                <a:cubicBezTo>
                  <a:pt x="192443" y="19050"/>
                  <a:pt x="132435" y="79058"/>
                  <a:pt x="132435" y="152400"/>
                </a:cubicBezTo>
                <a:lnTo>
                  <a:pt x="132435" y="190500"/>
                </a:lnTo>
                <a:lnTo>
                  <a:pt x="73380" y="190500"/>
                </a:lnTo>
                <a:cubicBezTo>
                  <a:pt x="53378" y="190500"/>
                  <a:pt x="36233" y="205740"/>
                  <a:pt x="35280" y="226695"/>
                </a:cubicBezTo>
                <a:lnTo>
                  <a:pt x="38" y="798195"/>
                </a:lnTo>
                <a:cubicBezTo>
                  <a:pt x="-915" y="820103"/>
                  <a:pt x="16230" y="838200"/>
                  <a:pt x="38138" y="838200"/>
                </a:cubicBezTo>
                <a:lnTo>
                  <a:pt x="457238" y="838200"/>
                </a:lnTo>
                <a:lnTo>
                  <a:pt x="479145" y="838200"/>
                </a:lnTo>
                <a:cubicBezTo>
                  <a:pt x="489623" y="838200"/>
                  <a:pt x="500100" y="833438"/>
                  <a:pt x="506768" y="825818"/>
                </a:cubicBezTo>
                <a:lnTo>
                  <a:pt x="597255" y="736283"/>
                </a:lnTo>
                <a:cubicBezTo>
                  <a:pt x="604875" y="728663"/>
                  <a:pt x="609638" y="717233"/>
                  <a:pt x="608685" y="706755"/>
                </a:cubicBezTo>
                <a:lnTo>
                  <a:pt x="570585" y="226695"/>
                </a:lnTo>
                <a:close/>
              </a:path>
            </a:pathLst>
          </a:custGeom>
          <a:solidFill>
            <a:srgbClr val="FFC000"/>
          </a:solidFill>
          <a:ln w="9525" cap="flat">
            <a:noFill/>
            <a:prstDash val="solid"/>
            <a:miter/>
          </a:ln>
        </p:spPr>
        <p:txBody>
          <a:bodyPr rtlCol="0" anchor="ctr"/>
          <a:lstStyle/>
          <a:p>
            <a:endParaRPr lang="de-DE"/>
          </a:p>
        </p:txBody>
      </p:sp>
      <p:grpSp>
        <p:nvGrpSpPr>
          <p:cNvPr id="153" name="Graphic 46" descr="Podcast">
            <a:extLst>
              <a:ext uri="{FF2B5EF4-FFF2-40B4-BE49-F238E27FC236}">
                <a16:creationId xmlns:a16="http://schemas.microsoft.com/office/drawing/2014/main" xmlns="" id="{880B5207-6F3E-4541-AC39-3E357640C99B}"/>
              </a:ext>
            </a:extLst>
          </p:cNvPr>
          <p:cNvGrpSpPr/>
          <p:nvPr/>
        </p:nvGrpSpPr>
        <p:grpSpPr>
          <a:xfrm>
            <a:off x="6276748" y="5199932"/>
            <a:ext cx="803275" cy="803275"/>
            <a:chOff x="7499449" y="5270500"/>
            <a:chExt cx="914400" cy="914400"/>
          </a:xfrm>
        </p:grpSpPr>
        <p:sp>
          <p:nvSpPr>
            <p:cNvPr id="154" name="Freeform: Shape 153">
              <a:extLst>
                <a:ext uri="{FF2B5EF4-FFF2-40B4-BE49-F238E27FC236}">
                  <a16:creationId xmlns:a16="http://schemas.microsoft.com/office/drawing/2014/main" xmlns="" id="{93C8B87C-2E9B-4BEB-B787-30D1215162F8}"/>
                </a:ext>
              </a:extLst>
            </p:cNvPr>
            <p:cNvSpPr/>
            <p:nvPr/>
          </p:nvSpPr>
          <p:spPr>
            <a:xfrm>
              <a:off x="8242399" y="5520817"/>
              <a:ext cx="95305" cy="354329"/>
            </a:xfrm>
            <a:custGeom>
              <a:avLst/>
              <a:gdLst>
                <a:gd name="connsiteX0" fmla="*/ 56102 w 95305"/>
                <a:gd name="connsiteY0" fmla="*/ 191453 h 354329"/>
                <a:gd name="connsiteX1" fmla="*/ 0 w 95305"/>
                <a:gd name="connsiteY1" fmla="*/ 325755 h 354329"/>
                <a:gd name="connsiteX2" fmla="*/ 24956 w 95305"/>
                <a:gd name="connsiteY2" fmla="*/ 354330 h 354329"/>
                <a:gd name="connsiteX3" fmla="*/ 30861 w 95305"/>
                <a:gd name="connsiteY3" fmla="*/ 0 h 354329"/>
                <a:gd name="connsiteX4" fmla="*/ 2286 w 95305"/>
                <a:gd name="connsiteY4" fmla="*/ 24575 h 354329"/>
                <a:gd name="connsiteX5" fmla="*/ 56102 w 95305"/>
                <a:gd name="connsiteY5" fmla="*/ 191453 h 35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305" h="354329">
                  <a:moveTo>
                    <a:pt x="56102" y="191453"/>
                  </a:moveTo>
                  <a:cubicBezTo>
                    <a:pt x="52582" y="241148"/>
                    <a:pt x="32876" y="288322"/>
                    <a:pt x="0" y="325755"/>
                  </a:cubicBezTo>
                  <a:lnTo>
                    <a:pt x="24956" y="354330"/>
                  </a:lnTo>
                  <a:cubicBezTo>
                    <a:pt x="116453" y="254791"/>
                    <a:pt x="118990" y="102533"/>
                    <a:pt x="30861" y="0"/>
                  </a:cubicBezTo>
                  <a:lnTo>
                    <a:pt x="2286" y="24575"/>
                  </a:lnTo>
                  <a:cubicBezTo>
                    <a:pt x="41693" y="70836"/>
                    <a:pt x="61058" y="130885"/>
                    <a:pt x="56102" y="191453"/>
                  </a:cubicBezTo>
                  <a:close/>
                </a:path>
              </a:pathLst>
            </a:custGeom>
            <a:solidFill>
              <a:srgbClr val="FFC000"/>
            </a:solidFill>
            <a:ln w="9525" cap="flat">
              <a:noFill/>
              <a:prstDash val="solid"/>
              <a:miter/>
            </a:ln>
          </p:spPr>
          <p:txBody>
            <a:bodyPr rtlCol="0" anchor="ctr"/>
            <a:lstStyle/>
            <a:p>
              <a:endParaRPr lang="de-DE"/>
            </a:p>
          </p:txBody>
        </p:sp>
        <p:sp>
          <p:nvSpPr>
            <p:cNvPr id="155" name="Freeform: Shape 154">
              <a:extLst>
                <a:ext uri="{FF2B5EF4-FFF2-40B4-BE49-F238E27FC236}">
                  <a16:creationId xmlns:a16="http://schemas.microsoft.com/office/drawing/2014/main" xmlns="" id="{F755A4FB-5BB9-430A-B818-79DA848B65FC}"/>
                </a:ext>
              </a:extLst>
            </p:cNvPr>
            <p:cNvSpPr/>
            <p:nvPr/>
          </p:nvSpPr>
          <p:spPr>
            <a:xfrm>
              <a:off x="8186011" y="5571299"/>
              <a:ext cx="75014" cy="245649"/>
            </a:xfrm>
            <a:custGeom>
              <a:avLst/>
              <a:gdLst>
                <a:gd name="connsiteX0" fmla="*/ 36481 w 75014"/>
                <a:gd name="connsiteY0" fmla="*/ 135255 h 245649"/>
                <a:gd name="connsiteX1" fmla="*/ 5334 w 75014"/>
                <a:gd name="connsiteY1" fmla="*/ 216408 h 245649"/>
                <a:gd name="connsiteX2" fmla="*/ 30480 w 75014"/>
                <a:gd name="connsiteY2" fmla="*/ 245650 h 245649"/>
                <a:gd name="connsiteX3" fmla="*/ 28575 w 75014"/>
                <a:gd name="connsiteY3" fmla="*/ 0 h 245649"/>
                <a:gd name="connsiteX4" fmla="*/ 0 w 75014"/>
                <a:gd name="connsiteY4" fmla="*/ 24575 h 245649"/>
                <a:gd name="connsiteX5" fmla="*/ 36481 w 75014"/>
                <a:gd name="connsiteY5" fmla="*/ 135255 h 24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014" h="245649">
                  <a:moveTo>
                    <a:pt x="36481" y="135255"/>
                  </a:moveTo>
                  <a:cubicBezTo>
                    <a:pt x="34274" y="164773"/>
                    <a:pt x="23443" y="192993"/>
                    <a:pt x="5334" y="216408"/>
                  </a:cubicBezTo>
                  <a:lnTo>
                    <a:pt x="30480" y="245650"/>
                  </a:lnTo>
                  <a:cubicBezTo>
                    <a:pt x="90573" y="174524"/>
                    <a:pt x="89765" y="70186"/>
                    <a:pt x="28575" y="0"/>
                  </a:cubicBezTo>
                  <a:lnTo>
                    <a:pt x="0" y="24575"/>
                  </a:lnTo>
                  <a:cubicBezTo>
                    <a:pt x="26418" y="55135"/>
                    <a:pt x="39549" y="94975"/>
                    <a:pt x="36481" y="135255"/>
                  </a:cubicBezTo>
                  <a:close/>
                </a:path>
              </a:pathLst>
            </a:custGeom>
            <a:solidFill>
              <a:srgbClr val="FFC000"/>
            </a:solidFill>
            <a:ln w="9525" cap="flat">
              <a:noFill/>
              <a:prstDash val="solid"/>
              <a:miter/>
            </a:ln>
          </p:spPr>
          <p:txBody>
            <a:bodyPr rtlCol="0" anchor="ctr"/>
            <a:lstStyle/>
            <a:p>
              <a:endParaRPr lang="de-DE"/>
            </a:p>
          </p:txBody>
        </p:sp>
        <p:sp>
          <p:nvSpPr>
            <p:cNvPr id="156" name="Freeform: Shape 155">
              <a:extLst>
                <a:ext uri="{FF2B5EF4-FFF2-40B4-BE49-F238E27FC236}">
                  <a16:creationId xmlns:a16="http://schemas.microsoft.com/office/drawing/2014/main" xmlns="" id="{22916962-6C0D-4F16-85FF-45897208749D}"/>
                </a:ext>
              </a:extLst>
            </p:cNvPr>
            <p:cNvSpPr/>
            <p:nvPr/>
          </p:nvSpPr>
          <p:spPr>
            <a:xfrm>
              <a:off x="7566544" y="5521579"/>
              <a:ext cx="95305" cy="354330"/>
            </a:xfrm>
            <a:custGeom>
              <a:avLst/>
              <a:gdLst>
                <a:gd name="connsiteX0" fmla="*/ 70350 w 95305"/>
                <a:gd name="connsiteY0" fmla="*/ 353949 h 354330"/>
                <a:gd name="connsiteX1" fmla="*/ 95305 w 95305"/>
                <a:gd name="connsiteY1" fmla="*/ 325374 h 354330"/>
                <a:gd name="connsiteX2" fmla="*/ 93019 w 95305"/>
                <a:gd name="connsiteY2" fmla="*/ 24575 h 354330"/>
                <a:gd name="connsiteX3" fmla="*/ 64444 w 95305"/>
                <a:gd name="connsiteY3" fmla="*/ 0 h 354330"/>
                <a:gd name="connsiteX4" fmla="*/ 70350 w 95305"/>
                <a:gd name="connsiteY4" fmla="*/ 354330 h 354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305" h="354330">
                  <a:moveTo>
                    <a:pt x="70350" y="353949"/>
                  </a:moveTo>
                  <a:lnTo>
                    <a:pt x="95305" y="325374"/>
                  </a:lnTo>
                  <a:cubicBezTo>
                    <a:pt x="19843" y="239629"/>
                    <a:pt x="18869" y="111457"/>
                    <a:pt x="93019" y="24575"/>
                  </a:cubicBezTo>
                  <a:lnTo>
                    <a:pt x="64444" y="0"/>
                  </a:lnTo>
                  <a:cubicBezTo>
                    <a:pt x="-23685" y="102533"/>
                    <a:pt x="-21147" y="254791"/>
                    <a:pt x="70350" y="354330"/>
                  </a:cubicBezTo>
                  <a:close/>
                </a:path>
              </a:pathLst>
            </a:custGeom>
            <a:solidFill>
              <a:srgbClr val="FFC000"/>
            </a:solidFill>
            <a:ln w="9525" cap="flat">
              <a:noFill/>
              <a:prstDash val="solid"/>
              <a:miter/>
            </a:ln>
          </p:spPr>
          <p:txBody>
            <a:bodyPr rtlCol="0" anchor="ctr"/>
            <a:lstStyle/>
            <a:p>
              <a:endParaRPr lang="de-DE"/>
            </a:p>
          </p:txBody>
        </p:sp>
        <p:sp>
          <p:nvSpPr>
            <p:cNvPr id="157" name="Freeform: Shape 156">
              <a:extLst>
                <a:ext uri="{FF2B5EF4-FFF2-40B4-BE49-F238E27FC236}">
                  <a16:creationId xmlns:a16="http://schemas.microsoft.com/office/drawing/2014/main" xmlns="" id="{A9131682-5923-488D-8066-982A1E209616}"/>
                </a:ext>
              </a:extLst>
            </p:cNvPr>
            <p:cNvSpPr/>
            <p:nvPr/>
          </p:nvSpPr>
          <p:spPr>
            <a:xfrm>
              <a:off x="7642662" y="5571299"/>
              <a:ext cx="75195" cy="245649"/>
            </a:xfrm>
            <a:custGeom>
              <a:avLst/>
              <a:gdLst>
                <a:gd name="connsiteX0" fmla="*/ 614 w 75195"/>
                <a:gd name="connsiteY0" fmla="*/ 138113 h 245649"/>
                <a:gd name="connsiteX1" fmla="*/ 44620 w 75195"/>
                <a:gd name="connsiteY1" fmla="*/ 245650 h 245649"/>
                <a:gd name="connsiteX2" fmla="*/ 69766 w 75195"/>
                <a:gd name="connsiteY2" fmla="*/ 216408 h 245649"/>
                <a:gd name="connsiteX3" fmla="*/ 75195 w 75195"/>
                <a:gd name="connsiteY3" fmla="*/ 24575 h 245649"/>
                <a:gd name="connsiteX4" fmla="*/ 46620 w 75195"/>
                <a:gd name="connsiteY4" fmla="*/ 0 h 245649"/>
                <a:gd name="connsiteX5" fmla="*/ 614 w 75195"/>
                <a:gd name="connsiteY5" fmla="*/ 138113 h 245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95" h="245649">
                  <a:moveTo>
                    <a:pt x="614" y="138113"/>
                  </a:moveTo>
                  <a:cubicBezTo>
                    <a:pt x="3451" y="177731"/>
                    <a:pt x="18869" y="215408"/>
                    <a:pt x="44620" y="245650"/>
                  </a:cubicBezTo>
                  <a:lnTo>
                    <a:pt x="69766" y="216408"/>
                  </a:lnTo>
                  <a:cubicBezTo>
                    <a:pt x="25697" y="159318"/>
                    <a:pt x="27969" y="79080"/>
                    <a:pt x="75195" y="24575"/>
                  </a:cubicBezTo>
                  <a:lnTo>
                    <a:pt x="46620" y="0"/>
                  </a:lnTo>
                  <a:cubicBezTo>
                    <a:pt x="13122" y="37854"/>
                    <a:pt x="-3493" y="87732"/>
                    <a:pt x="614" y="138113"/>
                  </a:cubicBezTo>
                  <a:close/>
                </a:path>
              </a:pathLst>
            </a:custGeom>
            <a:solidFill>
              <a:srgbClr val="FFC000"/>
            </a:solidFill>
            <a:ln w="9525" cap="flat">
              <a:noFill/>
              <a:prstDash val="solid"/>
              <a:miter/>
            </a:ln>
          </p:spPr>
          <p:txBody>
            <a:bodyPr rtlCol="0" anchor="ctr"/>
            <a:lstStyle/>
            <a:p>
              <a:endParaRPr lang="de-DE"/>
            </a:p>
          </p:txBody>
        </p:sp>
        <p:sp>
          <p:nvSpPr>
            <p:cNvPr id="158" name="Freeform: Shape 157">
              <a:extLst>
                <a:ext uri="{FF2B5EF4-FFF2-40B4-BE49-F238E27FC236}">
                  <a16:creationId xmlns:a16="http://schemas.microsoft.com/office/drawing/2014/main" xmlns="" id="{F3352D3E-3B47-4DF9-828F-C5759EB56EBC}"/>
                </a:ext>
              </a:extLst>
            </p:cNvPr>
            <p:cNvSpPr/>
            <p:nvPr/>
          </p:nvSpPr>
          <p:spPr>
            <a:xfrm>
              <a:off x="7775674" y="5674550"/>
              <a:ext cx="353377" cy="375380"/>
            </a:xfrm>
            <a:custGeom>
              <a:avLst/>
              <a:gdLst>
                <a:gd name="connsiteX0" fmla="*/ 198311 w 353377"/>
                <a:gd name="connsiteY0" fmla="*/ 331280 h 375380"/>
                <a:gd name="connsiteX1" fmla="*/ 198311 w 353377"/>
                <a:gd name="connsiteY1" fmla="*/ 241459 h 375380"/>
                <a:gd name="connsiteX2" fmla="*/ 345472 w 353377"/>
                <a:gd name="connsiteY2" fmla="*/ 73628 h 375380"/>
                <a:gd name="connsiteX3" fmla="*/ 345472 w 353377"/>
                <a:gd name="connsiteY3" fmla="*/ 0 h 375380"/>
                <a:gd name="connsiteX4" fmla="*/ 301371 w 353377"/>
                <a:gd name="connsiteY4" fmla="*/ 0 h 375380"/>
                <a:gd name="connsiteX5" fmla="*/ 301371 w 353377"/>
                <a:gd name="connsiteY5" fmla="*/ 73628 h 375380"/>
                <a:gd name="connsiteX6" fmla="*/ 176213 w 353377"/>
                <a:gd name="connsiteY6" fmla="*/ 198787 h 375380"/>
                <a:gd name="connsiteX7" fmla="*/ 51054 w 353377"/>
                <a:gd name="connsiteY7" fmla="*/ 73628 h 375380"/>
                <a:gd name="connsiteX8" fmla="*/ 51054 w 353377"/>
                <a:gd name="connsiteY8" fmla="*/ 0 h 375380"/>
                <a:gd name="connsiteX9" fmla="*/ 6953 w 353377"/>
                <a:gd name="connsiteY9" fmla="*/ 0 h 375380"/>
                <a:gd name="connsiteX10" fmla="*/ 6953 w 353377"/>
                <a:gd name="connsiteY10" fmla="*/ 73628 h 375380"/>
                <a:gd name="connsiteX11" fmla="*/ 154115 w 353377"/>
                <a:gd name="connsiteY11" fmla="*/ 241459 h 375380"/>
                <a:gd name="connsiteX12" fmla="*/ 154115 w 353377"/>
                <a:gd name="connsiteY12" fmla="*/ 331280 h 375380"/>
                <a:gd name="connsiteX13" fmla="*/ 0 w 353377"/>
                <a:gd name="connsiteY13" fmla="*/ 331280 h 375380"/>
                <a:gd name="connsiteX14" fmla="*/ 0 w 353377"/>
                <a:gd name="connsiteY14" fmla="*/ 375380 h 375380"/>
                <a:gd name="connsiteX15" fmla="*/ 353378 w 353377"/>
                <a:gd name="connsiteY15" fmla="*/ 375380 h 375380"/>
                <a:gd name="connsiteX16" fmla="*/ 353378 w 353377"/>
                <a:gd name="connsiteY16" fmla="*/ 331280 h 37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3377" h="375380">
                  <a:moveTo>
                    <a:pt x="198311" y="331280"/>
                  </a:moveTo>
                  <a:lnTo>
                    <a:pt x="198311" y="241459"/>
                  </a:lnTo>
                  <a:cubicBezTo>
                    <a:pt x="282529" y="230369"/>
                    <a:pt x="345481" y="158573"/>
                    <a:pt x="345472" y="73628"/>
                  </a:cubicBezTo>
                  <a:lnTo>
                    <a:pt x="345472" y="0"/>
                  </a:lnTo>
                  <a:lnTo>
                    <a:pt x="301371" y="0"/>
                  </a:lnTo>
                  <a:lnTo>
                    <a:pt x="301371" y="73628"/>
                  </a:lnTo>
                  <a:cubicBezTo>
                    <a:pt x="301371" y="142751"/>
                    <a:pt x="245335" y="198787"/>
                    <a:pt x="176213" y="198787"/>
                  </a:cubicBezTo>
                  <a:cubicBezTo>
                    <a:pt x="107090" y="198787"/>
                    <a:pt x="51054" y="142751"/>
                    <a:pt x="51054" y="73628"/>
                  </a:cubicBezTo>
                  <a:lnTo>
                    <a:pt x="51054" y="0"/>
                  </a:lnTo>
                  <a:lnTo>
                    <a:pt x="6953" y="0"/>
                  </a:lnTo>
                  <a:lnTo>
                    <a:pt x="6953" y="73628"/>
                  </a:lnTo>
                  <a:cubicBezTo>
                    <a:pt x="6943" y="158573"/>
                    <a:pt x="69896" y="230369"/>
                    <a:pt x="154115" y="241459"/>
                  </a:cubicBezTo>
                  <a:lnTo>
                    <a:pt x="154115" y="331280"/>
                  </a:lnTo>
                  <a:lnTo>
                    <a:pt x="0" y="331280"/>
                  </a:lnTo>
                  <a:lnTo>
                    <a:pt x="0" y="375380"/>
                  </a:lnTo>
                  <a:lnTo>
                    <a:pt x="353378" y="375380"/>
                  </a:lnTo>
                  <a:lnTo>
                    <a:pt x="353378" y="331280"/>
                  </a:lnTo>
                  <a:close/>
                </a:path>
              </a:pathLst>
            </a:custGeom>
            <a:solidFill>
              <a:srgbClr val="FFC000"/>
            </a:solidFill>
            <a:ln w="9525" cap="flat">
              <a:noFill/>
              <a:prstDash val="solid"/>
              <a:miter/>
            </a:ln>
          </p:spPr>
          <p:txBody>
            <a:bodyPr rtlCol="0" anchor="ctr"/>
            <a:lstStyle/>
            <a:p>
              <a:endParaRPr lang="de-DE"/>
            </a:p>
          </p:txBody>
        </p:sp>
        <p:sp>
          <p:nvSpPr>
            <p:cNvPr id="159" name="Freeform: Shape 158">
              <a:extLst>
                <a:ext uri="{FF2B5EF4-FFF2-40B4-BE49-F238E27FC236}">
                  <a16:creationId xmlns:a16="http://schemas.microsoft.com/office/drawing/2014/main" xmlns="" id="{7DA74669-B11C-456B-8D2D-C30B529BE8A1}"/>
                </a:ext>
              </a:extLst>
            </p:cNvPr>
            <p:cNvSpPr/>
            <p:nvPr/>
          </p:nvSpPr>
          <p:spPr>
            <a:xfrm>
              <a:off x="7856159" y="5402230"/>
              <a:ext cx="191453" cy="441675"/>
            </a:xfrm>
            <a:custGeom>
              <a:avLst/>
              <a:gdLst>
                <a:gd name="connsiteX0" fmla="*/ 95727 w 191453"/>
                <a:gd name="connsiteY0" fmla="*/ 441674 h 441675"/>
                <a:gd name="connsiteX1" fmla="*/ 190978 w 191453"/>
                <a:gd name="connsiteY1" fmla="*/ 346425 h 441675"/>
                <a:gd name="connsiteX2" fmla="*/ 190977 w 191453"/>
                <a:gd name="connsiteY2" fmla="*/ 345948 h 441675"/>
                <a:gd name="connsiteX3" fmla="*/ 117825 w 191453"/>
                <a:gd name="connsiteY3" fmla="*/ 345948 h 441675"/>
                <a:gd name="connsiteX4" fmla="*/ 117825 w 191453"/>
                <a:gd name="connsiteY4" fmla="*/ 316516 h 441675"/>
                <a:gd name="connsiteX5" fmla="*/ 191454 w 191453"/>
                <a:gd name="connsiteY5" fmla="*/ 316516 h 441675"/>
                <a:gd name="connsiteX6" fmla="*/ 191454 w 191453"/>
                <a:gd name="connsiteY6" fmla="*/ 272320 h 441675"/>
                <a:gd name="connsiteX7" fmla="*/ 117825 w 191453"/>
                <a:gd name="connsiteY7" fmla="*/ 272320 h 441675"/>
                <a:gd name="connsiteX8" fmla="*/ 117825 w 191453"/>
                <a:gd name="connsiteY8" fmla="*/ 242888 h 441675"/>
                <a:gd name="connsiteX9" fmla="*/ 191454 w 191453"/>
                <a:gd name="connsiteY9" fmla="*/ 242888 h 441675"/>
                <a:gd name="connsiteX10" fmla="*/ 191454 w 191453"/>
                <a:gd name="connsiteY10" fmla="*/ 198787 h 441675"/>
                <a:gd name="connsiteX11" fmla="*/ 117825 w 191453"/>
                <a:gd name="connsiteY11" fmla="*/ 198787 h 441675"/>
                <a:gd name="connsiteX12" fmla="*/ 117825 w 191453"/>
                <a:gd name="connsiteY12" fmla="*/ 169355 h 441675"/>
                <a:gd name="connsiteX13" fmla="*/ 191454 w 191453"/>
                <a:gd name="connsiteY13" fmla="*/ 169355 h 441675"/>
                <a:gd name="connsiteX14" fmla="*/ 191454 w 191453"/>
                <a:gd name="connsiteY14" fmla="*/ 125444 h 441675"/>
                <a:gd name="connsiteX15" fmla="*/ 117825 w 191453"/>
                <a:gd name="connsiteY15" fmla="*/ 125444 h 441675"/>
                <a:gd name="connsiteX16" fmla="*/ 117825 w 191453"/>
                <a:gd name="connsiteY16" fmla="*/ 95726 h 441675"/>
                <a:gd name="connsiteX17" fmla="*/ 191454 w 191453"/>
                <a:gd name="connsiteY17" fmla="*/ 95726 h 441675"/>
                <a:gd name="connsiteX18" fmla="*/ 95727 w 191453"/>
                <a:gd name="connsiteY18" fmla="*/ 0 h 441675"/>
                <a:gd name="connsiteX19" fmla="*/ 1 w 191453"/>
                <a:gd name="connsiteY19" fmla="*/ 95726 h 441675"/>
                <a:gd name="connsiteX20" fmla="*/ 1 w 191453"/>
                <a:gd name="connsiteY20" fmla="*/ 345948 h 441675"/>
                <a:gd name="connsiteX21" fmla="*/ 94772 w 191453"/>
                <a:gd name="connsiteY21" fmla="*/ 441674 h 441675"/>
                <a:gd name="connsiteX22" fmla="*/ 95727 w 191453"/>
                <a:gd name="connsiteY22" fmla="*/ 441674 h 44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1453" h="441675">
                  <a:moveTo>
                    <a:pt x="95727" y="441674"/>
                  </a:moveTo>
                  <a:cubicBezTo>
                    <a:pt x="148332" y="441675"/>
                    <a:pt x="190978" y="399031"/>
                    <a:pt x="190978" y="346425"/>
                  </a:cubicBezTo>
                  <a:cubicBezTo>
                    <a:pt x="190978" y="346266"/>
                    <a:pt x="190978" y="346107"/>
                    <a:pt x="190977" y="345948"/>
                  </a:cubicBezTo>
                  <a:lnTo>
                    <a:pt x="117825" y="345948"/>
                  </a:lnTo>
                  <a:lnTo>
                    <a:pt x="117825" y="316516"/>
                  </a:lnTo>
                  <a:lnTo>
                    <a:pt x="191454" y="316516"/>
                  </a:lnTo>
                  <a:lnTo>
                    <a:pt x="191454" y="272320"/>
                  </a:lnTo>
                  <a:lnTo>
                    <a:pt x="117825" y="272320"/>
                  </a:lnTo>
                  <a:lnTo>
                    <a:pt x="117825" y="242888"/>
                  </a:lnTo>
                  <a:lnTo>
                    <a:pt x="191454" y="242888"/>
                  </a:lnTo>
                  <a:lnTo>
                    <a:pt x="191454" y="198787"/>
                  </a:lnTo>
                  <a:lnTo>
                    <a:pt x="117825" y="198787"/>
                  </a:lnTo>
                  <a:lnTo>
                    <a:pt x="117825" y="169355"/>
                  </a:lnTo>
                  <a:lnTo>
                    <a:pt x="191454" y="169355"/>
                  </a:lnTo>
                  <a:lnTo>
                    <a:pt x="191454" y="125444"/>
                  </a:lnTo>
                  <a:lnTo>
                    <a:pt x="117825" y="125444"/>
                  </a:lnTo>
                  <a:lnTo>
                    <a:pt x="117825" y="95726"/>
                  </a:lnTo>
                  <a:lnTo>
                    <a:pt x="191454" y="95726"/>
                  </a:lnTo>
                  <a:cubicBezTo>
                    <a:pt x="191454" y="42858"/>
                    <a:pt x="148596" y="0"/>
                    <a:pt x="95727" y="0"/>
                  </a:cubicBezTo>
                  <a:cubicBezTo>
                    <a:pt x="42859" y="0"/>
                    <a:pt x="1" y="42858"/>
                    <a:pt x="1" y="95726"/>
                  </a:cubicBezTo>
                  <a:lnTo>
                    <a:pt x="1" y="345948"/>
                  </a:lnTo>
                  <a:cubicBezTo>
                    <a:pt x="-263" y="398553"/>
                    <a:pt x="42168" y="441410"/>
                    <a:pt x="94772" y="441674"/>
                  </a:cubicBezTo>
                  <a:cubicBezTo>
                    <a:pt x="95091" y="441676"/>
                    <a:pt x="95409" y="441676"/>
                    <a:pt x="95727" y="441674"/>
                  </a:cubicBezTo>
                  <a:close/>
                </a:path>
              </a:pathLst>
            </a:custGeom>
            <a:solidFill>
              <a:srgbClr val="FFC000"/>
            </a:solidFill>
            <a:ln w="9525" cap="flat">
              <a:noFill/>
              <a:prstDash val="solid"/>
              <a:miter/>
            </a:ln>
          </p:spPr>
          <p:txBody>
            <a:bodyPr rtlCol="0" anchor="ctr"/>
            <a:lstStyle/>
            <a:p>
              <a:endParaRPr lang="de-DE"/>
            </a:p>
          </p:txBody>
        </p:sp>
      </p:grpSp>
      <p:grpSp>
        <p:nvGrpSpPr>
          <p:cNvPr id="206" name="Graphic 204" descr="New Wheelchair">
            <a:extLst>
              <a:ext uri="{FF2B5EF4-FFF2-40B4-BE49-F238E27FC236}">
                <a16:creationId xmlns:a16="http://schemas.microsoft.com/office/drawing/2014/main" xmlns="" id="{125C4E47-FF06-41D2-BE99-3B18EB7B7FCE}"/>
              </a:ext>
            </a:extLst>
          </p:cNvPr>
          <p:cNvGrpSpPr/>
          <p:nvPr/>
        </p:nvGrpSpPr>
        <p:grpSpPr>
          <a:xfrm>
            <a:off x="9881657" y="5224804"/>
            <a:ext cx="853451" cy="853451"/>
            <a:chOff x="9757620" y="5041605"/>
            <a:chExt cx="914400" cy="914400"/>
          </a:xfrm>
        </p:grpSpPr>
        <p:sp>
          <p:nvSpPr>
            <p:cNvPr id="207" name="Freeform: Shape 206">
              <a:extLst>
                <a:ext uri="{FF2B5EF4-FFF2-40B4-BE49-F238E27FC236}">
                  <a16:creationId xmlns:a16="http://schemas.microsoft.com/office/drawing/2014/main" xmlns="" id="{ABA68293-6F10-4E55-819F-63BFB2EAD6FA}"/>
                </a:ext>
              </a:extLst>
            </p:cNvPr>
            <p:cNvSpPr/>
            <p:nvPr/>
          </p:nvSpPr>
          <p:spPr>
            <a:xfrm>
              <a:off x="10338645" y="5117805"/>
              <a:ext cx="152400" cy="152400"/>
            </a:xfrm>
            <a:custGeom>
              <a:avLst/>
              <a:gdLst>
                <a:gd name="connsiteX0" fmla="*/ 152400 w 152400"/>
                <a:gd name="connsiteY0" fmla="*/ 76200 h 152400"/>
                <a:gd name="connsiteX1" fmla="*/ 76200 w 152400"/>
                <a:gd name="connsiteY1" fmla="*/ 152400 h 152400"/>
                <a:gd name="connsiteX2" fmla="*/ 0 w 152400"/>
                <a:gd name="connsiteY2" fmla="*/ 76200 h 152400"/>
                <a:gd name="connsiteX3" fmla="*/ 76200 w 152400"/>
                <a:gd name="connsiteY3" fmla="*/ 0 h 152400"/>
                <a:gd name="connsiteX4" fmla="*/ 152400 w 152400"/>
                <a:gd name="connsiteY4" fmla="*/ 76200 h 152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52400">
                  <a:moveTo>
                    <a:pt x="152400" y="76200"/>
                  </a:moveTo>
                  <a:cubicBezTo>
                    <a:pt x="152400" y="118284"/>
                    <a:pt x="118284" y="152400"/>
                    <a:pt x="76200" y="152400"/>
                  </a:cubicBezTo>
                  <a:cubicBezTo>
                    <a:pt x="34116" y="152400"/>
                    <a:pt x="0" y="118284"/>
                    <a:pt x="0" y="76200"/>
                  </a:cubicBezTo>
                  <a:cubicBezTo>
                    <a:pt x="0" y="34116"/>
                    <a:pt x="34116" y="0"/>
                    <a:pt x="76200" y="0"/>
                  </a:cubicBezTo>
                  <a:cubicBezTo>
                    <a:pt x="118284" y="0"/>
                    <a:pt x="152400" y="34116"/>
                    <a:pt x="152400" y="76200"/>
                  </a:cubicBezTo>
                  <a:close/>
                </a:path>
              </a:pathLst>
            </a:custGeom>
            <a:solidFill>
              <a:srgbClr val="FFC000"/>
            </a:solidFill>
            <a:ln w="9525" cap="flat">
              <a:noFill/>
              <a:prstDash val="solid"/>
              <a:miter/>
            </a:ln>
          </p:spPr>
          <p:txBody>
            <a:bodyPr rtlCol="0" anchor="ctr"/>
            <a:lstStyle/>
            <a:p>
              <a:endParaRPr lang="de-DE"/>
            </a:p>
          </p:txBody>
        </p:sp>
        <p:sp>
          <p:nvSpPr>
            <p:cNvPr id="208" name="Freeform: Shape 207">
              <a:extLst>
                <a:ext uri="{FF2B5EF4-FFF2-40B4-BE49-F238E27FC236}">
                  <a16:creationId xmlns:a16="http://schemas.microsoft.com/office/drawing/2014/main" xmlns="" id="{C68EBE1A-2A3F-4216-BA3C-6DB681CBA286}"/>
                </a:ext>
              </a:extLst>
            </p:cNvPr>
            <p:cNvSpPr/>
            <p:nvPr/>
          </p:nvSpPr>
          <p:spPr>
            <a:xfrm>
              <a:off x="9921735" y="5516997"/>
              <a:ext cx="370522" cy="370566"/>
            </a:xfrm>
            <a:custGeom>
              <a:avLst/>
              <a:gdLst>
                <a:gd name="connsiteX0" fmla="*/ 343281 w 370522"/>
                <a:gd name="connsiteY0" fmla="*/ 293846 h 370566"/>
                <a:gd name="connsiteX1" fmla="*/ 76581 w 370522"/>
                <a:gd name="connsiteY1" fmla="*/ 255746 h 370566"/>
                <a:gd name="connsiteX2" fmla="*/ 76581 w 370522"/>
                <a:gd name="connsiteY2" fmla="*/ 27146 h 370566"/>
                <a:gd name="connsiteX3" fmla="*/ 49435 w 370522"/>
                <a:gd name="connsiteY3" fmla="*/ 0 h 370566"/>
                <a:gd name="connsiteX4" fmla="*/ 86643 w 370522"/>
                <a:gd name="connsiteY4" fmla="*/ 321141 h 370566"/>
                <a:gd name="connsiteX5" fmla="*/ 370523 w 370522"/>
                <a:gd name="connsiteY5" fmla="*/ 321183 h 370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522" h="370566">
                  <a:moveTo>
                    <a:pt x="343281" y="293846"/>
                  </a:moveTo>
                  <a:cubicBezTo>
                    <a:pt x="259112" y="356972"/>
                    <a:pt x="139707" y="339915"/>
                    <a:pt x="76581" y="255746"/>
                  </a:cubicBezTo>
                  <a:cubicBezTo>
                    <a:pt x="25781" y="188013"/>
                    <a:pt x="25781" y="94879"/>
                    <a:pt x="76581" y="27146"/>
                  </a:cubicBezTo>
                  <a:lnTo>
                    <a:pt x="49435" y="0"/>
                  </a:lnTo>
                  <a:cubicBezTo>
                    <a:pt x="-28971" y="98955"/>
                    <a:pt x="-12313" y="242735"/>
                    <a:pt x="86643" y="321141"/>
                  </a:cubicBezTo>
                  <a:cubicBezTo>
                    <a:pt x="169796" y="387026"/>
                    <a:pt x="287350" y="387044"/>
                    <a:pt x="370523" y="321183"/>
                  </a:cubicBezTo>
                  <a:close/>
                </a:path>
              </a:pathLst>
            </a:custGeom>
            <a:solidFill>
              <a:srgbClr val="FFC000"/>
            </a:solidFill>
            <a:ln w="9525" cap="flat">
              <a:noFill/>
              <a:prstDash val="solid"/>
              <a:miter/>
            </a:ln>
          </p:spPr>
          <p:txBody>
            <a:bodyPr rtlCol="0" anchor="ctr"/>
            <a:lstStyle/>
            <a:p>
              <a:endParaRPr lang="de-DE"/>
            </a:p>
          </p:txBody>
        </p:sp>
        <p:sp>
          <p:nvSpPr>
            <p:cNvPr id="209" name="Freeform: Shape 208">
              <a:extLst>
                <a:ext uri="{FF2B5EF4-FFF2-40B4-BE49-F238E27FC236}">
                  <a16:creationId xmlns:a16="http://schemas.microsoft.com/office/drawing/2014/main" xmlns="" id="{60C9D472-627A-4030-AFB3-E0C2E07E8894}"/>
                </a:ext>
              </a:extLst>
            </p:cNvPr>
            <p:cNvSpPr/>
            <p:nvPr/>
          </p:nvSpPr>
          <p:spPr>
            <a:xfrm>
              <a:off x="9997268" y="5158211"/>
              <a:ext cx="504369" cy="653489"/>
            </a:xfrm>
            <a:custGeom>
              <a:avLst/>
              <a:gdLst>
                <a:gd name="connsiteX0" fmla="*/ 493776 w 504369"/>
                <a:gd name="connsiteY0" fmla="*/ 314305 h 653489"/>
                <a:gd name="connsiteX1" fmla="*/ 465201 w 504369"/>
                <a:gd name="connsiteY1" fmla="*/ 302494 h 653489"/>
                <a:gd name="connsiteX2" fmla="*/ 299276 w 504369"/>
                <a:gd name="connsiteY2" fmla="*/ 307828 h 653489"/>
                <a:gd name="connsiteX3" fmla="*/ 393383 w 504369"/>
                <a:gd name="connsiteY3" fmla="*/ 186955 h 653489"/>
                <a:gd name="connsiteX4" fmla="*/ 386653 w 504369"/>
                <a:gd name="connsiteY4" fmla="*/ 133495 h 653489"/>
                <a:gd name="connsiteX5" fmla="*/ 383095 w 504369"/>
                <a:gd name="connsiteY5" fmla="*/ 131044 h 653489"/>
                <a:gd name="connsiteX6" fmla="*/ 178499 w 504369"/>
                <a:gd name="connsiteY6" fmla="*/ 5599 h 653489"/>
                <a:gd name="connsiteX7" fmla="*/ 132398 w 504369"/>
                <a:gd name="connsiteY7" fmla="*/ 10457 h 653489"/>
                <a:gd name="connsiteX8" fmla="*/ 27622 w 504369"/>
                <a:gd name="connsiteY8" fmla="*/ 109803 h 653489"/>
                <a:gd name="connsiteX9" fmla="*/ 26241 w 504369"/>
                <a:gd name="connsiteY9" fmla="*/ 163667 h 653489"/>
                <a:gd name="connsiteX10" fmla="*/ 80105 w 504369"/>
                <a:gd name="connsiteY10" fmla="*/ 165048 h 653489"/>
                <a:gd name="connsiteX11" fmla="*/ 163449 w 504369"/>
                <a:gd name="connsiteY11" fmla="*/ 85800 h 653489"/>
                <a:gd name="connsiteX12" fmla="*/ 234410 w 504369"/>
                <a:gd name="connsiteY12" fmla="*/ 129329 h 653489"/>
                <a:gd name="connsiteX13" fmla="*/ 113252 w 504369"/>
                <a:gd name="connsiteY13" fmla="*/ 277062 h 653489"/>
                <a:gd name="connsiteX14" fmla="*/ 0 w 504369"/>
                <a:gd name="connsiteY14" fmla="*/ 331069 h 653489"/>
                <a:gd name="connsiteX15" fmla="*/ 27051 w 504369"/>
                <a:gd name="connsiteY15" fmla="*/ 358120 h 653489"/>
                <a:gd name="connsiteX16" fmla="*/ 295275 w 504369"/>
                <a:gd name="connsiteY16" fmla="*/ 383346 h 653489"/>
                <a:gd name="connsiteX17" fmla="*/ 295275 w 504369"/>
                <a:gd name="connsiteY17" fmla="*/ 626344 h 653489"/>
                <a:gd name="connsiteX18" fmla="*/ 322326 w 504369"/>
                <a:gd name="connsiteY18" fmla="*/ 653490 h 653489"/>
                <a:gd name="connsiteX19" fmla="*/ 345376 w 504369"/>
                <a:gd name="connsiteY19" fmla="*/ 382599 h 653489"/>
                <a:gd name="connsiteX20" fmla="*/ 424720 w 504369"/>
                <a:gd name="connsiteY20" fmla="*/ 380027 h 653489"/>
                <a:gd name="connsiteX21" fmla="*/ 408051 w 504369"/>
                <a:gd name="connsiteY21" fmla="*/ 590720 h 653489"/>
                <a:gd name="connsiteX22" fmla="*/ 442954 w 504369"/>
                <a:gd name="connsiteY22" fmla="*/ 631768 h 653489"/>
                <a:gd name="connsiteX23" fmla="*/ 443008 w 504369"/>
                <a:gd name="connsiteY23" fmla="*/ 631773 h 653489"/>
                <a:gd name="connsiteX24" fmla="*/ 446151 w 504369"/>
                <a:gd name="connsiteY24" fmla="*/ 631773 h 653489"/>
                <a:gd name="connsiteX25" fmla="*/ 484251 w 504369"/>
                <a:gd name="connsiteY25" fmla="*/ 596721 h 653489"/>
                <a:gd name="connsiteX26" fmla="*/ 504254 w 504369"/>
                <a:gd name="connsiteY26" fmla="*/ 343642 h 653489"/>
                <a:gd name="connsiteX27" fmla="*/ 493776 w 504369"/>
                <a:gd name="connsiteY27" fmla="*/ 314305 h 653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04369" h="653489">
                  <a:moveTo>
                    <a:pt x="493776" y="314305"/>
                  </a:moveTo>
                  <a:cubicBezTo>
                    <a:pt x="486256" y="306642"/>
                    <a:pt x="475937" y="302376"/>
                    <a:pt x="465201" y="302494"/>
                  </a:cubicBezTo>
                  <a:lnTo>
                    <a:pt x="299276" y="307828"/>
                  </a:lnTo>
                  <a:lnTo>
                    <a:pt x="393383" y="186955"/>
                  </a:lnTo>
                  <a:cubicBezTo>
                    <a:pt x="406287" y="170334"/>
                    <a:pt x="403274" y="146400"/>
                    <a:pt x="386653" y="133495"/>
                  </a:cubicBezTo>
                  <a:cubicBezTo>
                    <a:pt x="385515" y="132611"/>
                    <a:pt x="384327" y="131793"/>
                    <a:pt x="383095" y="131044"/>
                  </a:cubicBezTo>
                  <a:lnTo>
                    <a:pt x="178499" y="5599"/>
                  </a:lnTo>
                  <a:cubicBezTo>
                    <a:pt x="163800" y="-3391"/>
                    <a:pt x="144898" y="-1400"/>
                    <a:pt x="132398" y="10457"/>
                  </a:cubicBezTo>
                  <a:lnTo>
                    <a:pt x="27622" y="109803"/>
                  </a:lnTo>
                  <a:cubicBezTo>
                    <a:pt x="12367" y="124295"/>
                    <a:pt x="11749" y="148411"/>
                    <a:pt x="26241" y="163667"/>
                  </a:cubicBezTo>
                  <a:cubicBezTo>
                    <a:pt x="40734" y="178922"/>
                    <a:pt x="64850" y="179540"/>
                    <a:pt x="80105" y="165048"/>
                  </a:cubicBezTo>
                  <a:lnTo>
                    <a:pt x="163449" y="85800"/>
                  </a:lnTo>
                  <a:lnTo>
                    <a:pt x="234410" y="129329"/>
                  </a:lnTo>
                  <a:lnTo>
                    <a:pt x="113252" y="277062"/>
                  </a:lnTo>
                  <a:cubicBezTo>
                    <a:pt x="71185" y="284090"/>
                    <a:pt x="31941" y="302804"/>
                    <a:pt x="0" y="331069"/>
                  </a:cubicBezTo>
                  <a:lnTo>
                    <a:pt x="27051" y="358120"/>
                  </a:lnTo>
                  <a:cubicBezTo>
                    <a:pt x="108085" y="291018"/>
                    <a:pt x="228173" y="302312"/>
                    <a:pt x="295275" y="383346"/>
                  </a:cubicBezTo>
                  <a:cubicBezTo>
                    <a:pt x="353641" y="453831"/>
                    <a:pt x="353641" y="555859"/>
                    <a:pt x="295275" y="626344"/>
                  </a:cubicBezTo>
                  <a:lnTo>
                    <a:pt x="322326" y="653490"/>
                  </a:lnTo>
                  <a:cubicBezTo>
                    <a:pt x="388703" y="578069"/>
                    <a:pt x="398056" y="468150"/>
                    <a:pt x="345376" y="382599"/>
                  </a:cubicBezTo>
                  <a:lnTo>
                    <a:pt x="424720" y="380027"/>
                  </a:lnTo>
                  <a:lnTo>
                    <a:pt x="408051" y="590720"/>
                  </a:lnTo>
                  <a:cubicBezTo>
                    <a:pt x="406354" y="611693"/>
                    <a:pt x="421980" y="630072"/>
                    <a:pt x="442954" y="631768"/>
                  </a:cubicBezTo>
                  <a:cubicBezTo>
                    <a:pt x="442973" y="631770"/>
                    <a:pt x="442990" y="631771"/>
                    <a:pt x="443008" y="631773"/>
                  </a:cubicBezTo>
                  <a:lnTo>
                    <a:pt x="446151" y="631773"/>
                  </a:lnTo>
                  <a:cubicBezTo>
                    <a:pt x="466058" y="631837"/>
                    <a:pt x="482658" y="616564"/>
                    <a:pt x="484251" y="596721"/>
                  </a:cubicBezTo>
                  <a:lnTo>
                    <a:pt x="504254" y="343642"/>
                  </a:lnTo>
                  <a:cubicBezTo>
                    <a:pt x="505101" y="332816"/>
                    <a:pt x="501289" y="322144"/>
                    <a:pt x="493776" y="314305"/>
                  </a:cubicBezTo>
                  <a:close/>
                </a:path>
              </a:pathLst>
            </a:custGeom>
            <a:solidFill>
              <a:srgbClr val="FFC000"/>
            </a:solidFill>
            <a:ln w="9525" cap="flat">
              <a:noFill/>
              <a:prstDash val="solid"/>
              <a:miter/>
            </a:ln>
          </p:spPr>
          <p:txBody>
            <a:bodyPr rtlCol="0" anchor="ctr"/>
            <a:lstStyle/>
            <a:p>
              <a:endParaRPr lang="de-DE"/>
            </a:p>
          </p:txBody>
        </p:sp>
      </p:grpSp>
      <p:sp>
        <p:nvSpPr>
          <p:cNvPr id="214" name="TextBox 14">
            <a:extLst>
              <a:ext uri="{FF2B5EF4-FFF2-40B4-BE49-F238E27FC236}">
                <a16:creationId xmlns:a16="http://schemas.microsoft.com/office/drawing/2014/main" xmlns="" id="{A15D64E1-DA08-4640-834F-99BC517AB8C2}"/>
              </a:ext>
            </a:extLst>
          </p:cNvPr>
          <p:cNvSpPr txBox="1">
            <a:spLocks/>
          </p:cNvSpPr>
          <p:nvPr/>
        </p:nvSpPr>
        <p:spPr>
          <a:xfrm>
            <a:off x="1431973" y="381931"/>
            <a:ext cx="1281795" cy="405624"/>
          </a:xfrm>
          <a:prstGeom prst="rect">
            <a:avLst/>
          </a:prstGeom>
          <a:noFill/>
          <a:ln w="9525">
            <a:noFill/>
          </a:ln>
        </p:spPr>
        <p:txBody>
          <a:bodyPr vert="horz" wrap="square" lIns="0" tIns="0" rIns="0" bIns="0" rtlCol="0" anchor="ctr" anchorCtr="0">
            <a:spAutoFit/>
          </a:bodyPr>
          <a:lstStyle/>
          <a:p>
            <a:pPr marL="0" lvl="1" fontAlgn="base">
              <a:lnSpc>
                <a:spcPct val="120000"/>
              </a:lnSpc>
              <a:spcAft>
                <a:spcPct val="0"/>
              </a:spcAft>
              <a:buSzPct val="100000"/>
            </a:pPr>
            <a:r>
              <a:rPr lang="en-US" altLang="zh-CN" sz="2400" dirty="0">
                <a:solidFill>
                  <a:srgbClr val="646464"/>
                </a:solidFill>
                <a:latin typeface="+mn-ea"/>
                <a:cs typeface="Arial Narrow" pitchFamily="34" charset="0"/>
              </a:rPr>
              <a:t>Icon</a:t>
            </a:r>
          </a:p>
        </p:txBody>
      </p:sp>
    </p:spTree>
    <p:extLst>
      <p:ext uri="{BB962C8B-B14F-4D97-AF65-F5344CB8AC3E}">
        <p14:creationId xmlns:p14="http://schemas.microsoft.com/office/powerpoint/2010/main" val="21183399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F9374278-10F6-524A-9921-1517A1450C07}"/>
              </a:ext>
            </a:extLst>
          </p:cNvPr>
          <p:cNvSpPr/>
          <p:nvPr/>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矩形 4">
            <a:extLst>
              <a:ext uri="{FF2B5EF4-FFF2-40B4-BE49-F238E27FC236}">
                <a16:creationId xmlns:a16="http://schemas.microsoft.com/office/drawing/2014/main" xmlns="" id="{D60BD5DE-E436-6648-A09B-EBDB841FD3B5}"/>
              </a:ext>
            </a:extLst>
          </p:cNvPr>
          <p:cNvSpPr/>
          <p:nvPr/>
        </p:nvSpPr>
        <p:spPr>
          <a:xfrm>
            <a:off x="626964" y="568470"/>
            <a:ext cx="662361" cy="379656"/>
          </a:xfrm>
          <a:prstGeom prst="rect">
            <a:avLst/>
          </a:prstGeom>
        </p:spPr>
        <p:txBody>
          <a:bodyPr wrap="none">
            <a:spAutoFit/>
          </a:bodyPr>
          <a:lstStyle/>
          <a:p>
            <a:pPr defTabSz="609585"/>
            <a:r>
              <a:rPr lang="zh-CN" altLang="en-US" sz="1800" dirty="0">
                <a:solidFill>
                  <a:schemeClr val="bg1"/>
                </a:solidFill>
                <a:latin typeface="Microsoft YaHei" panose="020B0503020204020204" pitchFamily="34" charset="-122"/>
                <a:ea typeface="Microsoft YaHei" panose="020B0503020204020204" pitchFamily="34" charset="-122"/>
                <a:cs typeface="Segoe UI Light"/>
              </a:rPr>
              <a:t>标注</a:t>
            </a:r>
          </a:p>
        </p:txBody>
      </p:sp>
      <p:sp>
        <p:nvSpPr>
          <p:cNvPr id="7" name="矩形 6">
            <a:extLst>
              <a:ext uri="{FF2B5EF4-FFF2-40B4-BE49-F238E27FC236}">
                <a16:creationId xmlns:a16="http://schemas.microsoft.com/office/drawing/2014/main" xmlns="" id="{9A9DE9CD-FFC3-7B49-B223-E3D3C96625C3}"/>
              </a:ext>
            </a:extLst>
          </p:cNvPr>
          <p:cNvSpPr/>
          <p:nvPr/>
        </p:nvSpPr>
        <p:spPr>
          <a:xfrm>
            <a:off x="2450801" y="595724"/>
            <a:ext cx="1402001" cy="5666551"/>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字体使用 </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行距</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图片出处</a:t>
            </a: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声明</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来源</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作者</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p:txBody>
      </p:sp>
      <p:sp>
        <p:nvSpPr>
          <p:cNvPr id="9" name="矩形 8">
            <a:extLst>
              <a:ext uri="{FF2B5EF4-FFF2-40B4-BE49-F238E27FC236}">
                <a16:creationId xmlns:a16="http://schemas.microsoft.com/office/drawing/2014/main" xmlns="" id="{897ADEB5-C7B4-3947-AFB4-9E9C01B69291}"/>
              </a:ext>
            </a:extLst>
          </p:cNvPr>
          <p:cNvSpPr/>
          <p:nvPr/>
        </p:nvSpPr>
        <p:spPr>
          <a:xfrm>
            <a:off x="4159510" y="595724"/>
            <a:ext cx="7074345" cy="5666551"/>
          </a:xfrm>
          <a:prstGeom prst="rect">
            <a:avLst/>
          </a:prstGeom>
        </p:spPr>
        <p:txBody>
          <a:bodyPr wrap="square">
            <a:spAutoFit/>
          </a:bodyPr>
          <a:lstStyle/>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英文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Arial</a:t>
            </a: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（可商用字体）</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中文 微软雅黑（可商用字体）</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正文 </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1.2</a:t>
            </a: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r>
              <a:rPr lang="en-US" altLang="zh-CN" sz="1400" dirty="0" err="1">
                <a:solidFill>
                  <a:schemeClr val="bg1"/>
                </a:solidFill>
                <a:latin typeface="Microsoft YaHei" panose="020B0503020204020204" pitchFamily="34" charset="-122"/>
                <a:ea typeface="Microsoft YaHei" panose="020B0503020204020204" pitchFamily="34" charset="-122"/>
                <a:cs typeface="Segoe UI Light"/>
              </a:rPr>
              <a:t>bing.cn</a:t>
            </a:r>
            <a:r>
              <a:rPr lang="en-US" altLang="zh-CN" sz="1400" dirty="0">
                <a:solidFill>
                  <a:schemeClr val="bg1"/>
                </a:solidFill>
                <a:latin typeface="Microsoft YaHei" panose="020B0503020204020204" pitchFamily="34" charset="-122"/>
                <a:ea typeface="Microsoft YaHei" panose="020B0503020204020204" pitchFamily="34" charset="-122"/>
                <a:cs typeface="Segoe UI Light"/>
              </a:rPr>
              <a:t> </a:t>
            </a:r>
            <a:r>
              <a:rPr lang="zh-CN" altLang="en-US" sz="1400" dirty="0">
                <a:solidFill>
                  <a:schemeClr val="bg1"/>
                </a:solidFill>
                <a:latin typeface="Microsoft YaHei" panose="020B0503020204020204" pitchFamily="34" charset="-122"/>
                <a:ea typeface="Microsoft YaHei" panose="020B0503020204020204" pitchFamily="34" charset="-122"/>
                <a:cs typeface="Segoe UI Light"/>
              </a:rPr>
              <a:t>（可商用素材网站）</a:t>
            </a:r>
            <a:endParaRPr lang="en-US" altLang="zh-CN"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defTabSz="609585">
              <a:lnSpc>
                <a:spcPct val="130000"/>
              </a:lnSpc>
            </a:pPr>
            <a:endParaRPr lang="zh-CN" altLang="en-US" sz="1400" dirty="0">
              <a:solidFill>
                <a:schemeClr val="bg1"/>
              </a:solidFill>
              <a:latin typeface="Microsoft YaHei" panose="020B0503020204020204" pitchFamily="34" charset="-122"/>
              <a:ea typeface="Microsoft YaHei" panose="020B0503020204020204" pitchFamily="34" charset="-122"/>
              <a:cs typeface="Segoe UI Light"/>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PPT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模板、</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Word</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文档、</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Excel</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Segoe UI Light" charset="0"/>
              </a:rPr>
              <a:t> </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包括图片或图表</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设计灵感来自金融相关元素，如：</a:t>
            </a:r>
            <a:r>
              <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Bing</a:t>
            </a:r>
            <a:r>
              <a:rPr kumimoji="0" lang="zh-CN" altLang="en-US"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rPr>
              <a:t>图库，元宝、钱包等。</a:t>
            </a:r>
            <a:endParaRPr kumimoji="0" lang="en-US" altLang="zh-CN" sz="1400" b="0"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endParaRPr lang="en-US" altLang="zh-CN" sz="1400" dirty="0">
              <a:solidFill>
                <a:schemeClr val="bg1"/>
              </a:solidFill>
              <a:latin typeface="Microsoft YaHei" panose="020B0503020204020204" pitchFamily="34" charset="-122"/>
              <a:ea typeface="Microsoft YaHei" panose="020B0503020204020204" pitchFamily="34" charset="-122"/>
            </a:endParaRPr>
          </a:p>
          <a:p>
            <a:pPr marL="0" marR="0" lvl="0" indent="0" algn="l" defTabSz="609585" rtl="0" eaLnBrk="1" fontAlgn="auto" latinLnBrk="0" hangingPunct="1">
              <a:lnSpc>
                <a:spcPct val="130000"/>
              </a:lnSpc>
              <a:spcBef>
                <a:spcPts val="0"/>
              </a:spcBef>
              <a:spcAft>
                <a:spcPts val="0"/>
              </a:spcAft>
              <a:buClrTx/>
              <a:buSzTx/>
              <a:buFontTx/>
              <a:buNone/>
              <a:tabLst/>
              <a:defRPr/>
            </a:pPr>
            <a:r>
              <a:rPr lang="zh-CN" altLang="en-US" sz="1400" dirty="0">
                <a:solidFill>
                  <a:schemeClr val="bg1"/>
                </a:solidFill>
                <a:latin typeface="Microsoft YaHei" panose="020B0503020204020204" pitchFamily="34" charset="-122"/>
                <a:ea typeface="Microsoft YaHei" panose="020B0503020204020204" pitchFamily="34" charset="-122"/>
              </a:rPr>
              <a:t>作者名 ：小七月（联系邮箱：</a:t>
            </a:r>
            <a:r>
              <a:rPr lang="en-US" altLang="zh-CN" sz="1400" dirty="0">
                <a:solidFill>
                  <a:schemeClr val="bg1"/>
                </a:solidFill>
                <a:latin typeface="Microsoft YaHei" panose="020B0503020204020204" pitchFamily="34" charset="-122"/>
                <a:ea typeface="Microsoft YaHei" panose="020B0503020204020204" pitchFamily="34" charset="-122"/>
              </a:rPr>
              <a:t>240063740@qq.com</a:t>
            </a:r>
            <a:r>
              <a:rPr lang="zh-CN" altLang="en-US" sz="1400" dirty="0">
                <a:solidFill>
                  <a:schemeClr val="bg1"/>
                </a:solidFill>
                <a:latin typeface="Microsoft YaHei" panose="020B0503020204020204" pitchFamily="34" charset="-122"/>
                <a:ea typeface="Microsoft YaHei" panose="020B0503020204020204" pitchFamily="34" charset="-122"/>
              </a:rPr>
              <a:t>）</a:t>
            </a:r>
            <a:endParaRPr lang="en-US" altLang="zh-CN" sz="1400" dirty="0">
              <a:solidFill>
                <a:schemeClr val="bg1"/>
              </a:solidFill>
              <a:latin typeface="Microsoft YaHei" panose="020B0503020204020204" pitchFamily="34" charset="-122"/>
              <a:ea typeface="Microsoft YaHei" panose="020B0503020204020204" pitchFamily="34" charset="-122"/>
            </a:endParaRPr>
          </a:p>
        </p:txBody>
      </p:sp>
      <p:pic>
        <p:nvPicPr>
          <p:cNvPr id="6" name="图片 5">
            <a:extLst>
              <a:ext uri="{FF2B5EF4-FFF2-40B4-BE49-F238E27FC236}">
                <a16:creationId xmlns:a16="http://schemas.microsoft.com/office/drawing/2014/main" xmlns="" id="{3C0CD6D1-5081-4E4C-B09E-BFB8EF2CFF80}"/>
              </a:ext>
            </a:extLst>
          </p:cNvPr>
          <p:cNvPicPr>
            <a:picLocks noChangeAspect="1"/>
          </p:cNvPicPr>
          <p:nvPr/>
        </p:nvPicPr>
        <p:blipFill>
          <a:blip r:embed="rId2"/>
          <a:stretch>
            <a:fillRect/>
          </a:stretch>
        </p:blipFill>
        <p:spPr>
          <a:xfrm>
            <a:off x="10698462" y="83245"/>
            <a:ext cx="1402001" cy="629588"/>
          </a:xfrm>
          <a:prstGeom prst="rect">
            <a:avLst/>
          </a:prstGeom>
        </p:spPr>
      </p:pic>
    </p:spTree>
    <p:extLst>
      <p:ext uri="{BB962C8B-B14F-4D97-AF65-F5344CB8AC3E}">
        <p14:creationId xmlns:p14="http://schemas.microsoft.com/office/powerpoint/2010/main" val="1135249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xmlns="" id="{23BD472D-3335-44AD-83D8-06928F5628E6}"/>
              </a:ext>
            </a:extLst>
          </p:cNvPr>
          <p:cNvGraphicFramePr>
            <a:graphicFrameLocks noChangeAspect="1"/>
          </p:cNvGraphicFramePr>
          <p:nvPr>
            <p:custDataLst>
              <p:tags r:id="rId2"/>
            </p:custDataLst>
            <p:extLst>
              <p:ext uri="{D42A27DB-BD31-4B8C-83A1-F6EECF244321}">
                <p14:modId xmlns:p14="http://schemas.microsoft.com/office/powerpoint/2010/main" val="26265756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6387" name="think-cell Slide" r:id="rId4" imgW="395" imgH="394" progId="TCLayout.ActiveDocument.1">
                  <p:embed/>
                </p:oleObj>
              </mc:Choice>
              <mc:Fallback>
                <p:oleObj name="think-cell Slide" r:id="rId4" imgW="395" imgH="39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Text Placeholder 12">
            <a:extLst>
              <a:ext uri="{FF2B5EF4-FFF2-40B4-BE49-F238E27FC236}">
                <a16:creationId xmlns:a16="http://schemas.microsoft.com/office/drawing/2014/main" xmlns="" id="{116794D3-70DA-4BB7-A1C2-807006206BA4}"/>
              </a:ext>
            </a:extLst>
          </p:cNvPr>
          <p:cNvSpPr>
            <a:spLocks noGrp="1"/>
          </p:cNvSpPr>
          <p:nvPr>
            <p:ph type="body" sz="quarter" idx="10"/>
          </p:nvPr>
        </p:nvSpPr>
        <p:spPr/>
        <p:txBody>
          <a:bodyPr/>
          <a:lstStyle/>
          <a:p>
            <a:r>
              <a:rPr lang="zh-CN" altLang="en-US" dirty="0"/>
              <a:t>市场空白优势</a:t>
            </a:r>
            <a:endParaRPr lang="de-DE" dirty="0"/>
          </a:p>
        </p:txBody>
      </p:sp>
      <p:sp>
        <p:nvSpPr>
          <p:cNvPr id="14" name="Text Placeholder 13">
            <a:extLst>
              <a:ext uri="{FF2B5EF4-FFF2-40B4-BE49-F238E27FC236}">
                <a16:creationId xmlns:a16="http://schemas.microsoft.com/office/drawing/2014/main" xmlns="" id="{E5C046C4-4BA5-417C-8269-27FE8DC12DDD}"/>
              </a:ext>
            </a:extLst>
          </p:cNvPr>
          <p:cNvSpPr>
            <a:spLocks noGrp="1"/>
          </p:cNvSpPr>
          <p:nvPr>
            <p:ph type="body" sz="quarter" idx="11"/>
          </p:nvPr>
        </p:nvSpPr>
        <p:spPr/>
        <p:txBody>
          <a:bodyPr/>
          <a:lstStyle/>
          <a:p>
            <a:r>
              <a:rPr lang="zh-CN" altLang="en-US" dirty="0"/>
              <a:t>发展历程</a:t>
            </a:r>
            <a:endParaRPr lang="de-DE" dirty="0"/>
          </a:p>
        </p:txBody>
      </p:sp>
      <p:sp>
        <p:nvSpPr>
          <p:cNvPr id="15" name="Text Placeholder 14">
            <a:extLst>
              <a:ext uri="{FF2B5EF4-FFF2-40B4-BE49-F238E27FC236}">
                <a16:creationId xmlns:a16="http://schemas.microsoft.com/office/drawing/2014/main" xmlns="" id="{603C4068-3388-45BC-9A7B-0577F6170B41}"/>
              </a:ext>
            </a:extLst>
          </p:cNvPr>
          <p:cNvSpPr>
            <a:spLocks noGrp="1"/>
          </p:cNvSpPr>
          <p:nvPr>
            <p:ph type="body" sz="quarter" idx="12"/>
          </p:nvPr>
        </p:nvSpPr>
        <p:spPr/>
        <p:txBody>
          <a:bodyPr/>
          <a:lstStyle/>
          <a:p>
            <a:r>
              <a:rPr lang="zh-CN" altLang="en-US" dirty="0"/>
              <a:t>盈利能力</a:t>
            </a:r>
          </a:p>
        </p:txBody>
      </p:sp>
      <p:sp>
        <p:nvSpPr>
          <p:cNvPr id="16" name="Text Placeholder 15">
            <a:extLst>
              <a:ext uri="{FF2B5EF4-FFF2-40B4-BE49-F238E27FC236}">
                <a16:creationId xmlns:a16="http://schemas.microsoft.com/office/drawing/2014/main" xmlns="" id="{0B2A8A1E-30FE-4A4E-A46D-54178594963A}"/>
              </a:ext>
            </a:extLst>
          </p:cNvPr>
          <p:cNvSpPr>
            <a:spLocks noGrp="1"/>
          </p:cNvSpPr>
          <p:nvPr>
            <p:ph type="body" sz="quarter" idx="13"/>
          </p:nvPr>
        </p:nvSpPr>
        <p:spPr/>
        <p:txBody>
          <a:bodyPr/>
          <a:lstStyle/>
          <a:p>
            <a:r>
              <a:rPr lang="zh-CN" altLang="en-US" dirty="0"/>
              <a:t>地域发展</a:t>
            </a:r>
            <a:endParaRPr lang="de-DE" dirty="0"/>
          </a:p>
        </p:txBody>
      </p:sp>
      <p:sp>
        <p:nvSpPr>
          <p:cNvPr id="17" name="Text Placeholder 16">
            <a:extLst>
              <a:ext uri="{FF2B5EF4-FFF2-40B4-BE49-F238E27FC236}">
                <a16:creationId xmlns:a16="http://schemas.microsoft.com/office/drawing/2014/main" xmlns="" id="{65386FEB-4B9C-4623-9D74-93A99878121C}"/>
              </a:ext>
            </a:extLst>
          </p:cNvPr>
          <p:cNvSpPr>
            <a:spLocks noGrp="1"/>
          </p:cNvSpPr>
          <p:nvPr>
            <p:ph type="body" sz="quarter" idx="14"/>
          </p:nvPr>
        </p:nvSpPr>
        <p:spPr/>
        <p:txBody>
          <a:bodyPr/>
          <a:lstStyle/>
          <a:p>
            <a:r>
              <a:rPr lang="zh-CN" altLang="en-US" dirty="0"/>
              <a:t>资产估值</a:t>
            </a:r>
          </a:p>
        </p:txBody>
      </p:sp>
    </p:spTree>
    <p:extLst>
      <p:ext uri="{BB962C8B-B14F-4D97-AF65-F5344CB8AC3E}">
        <p14:creationId xmlns:p14="http://schemas.microsoft.com/office/powerpoint/2010/main" val="4223522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022E2FB4-0B74-4B49-B870-54EE0CA56F43}"/>
              </a:ext>
            </a:extLst>
          </p:cNvPr>
          <p:cNvSpPr/>
          <p:nvPr/>
        </p:nvSpPr>
        <p:spPr>
          <a:xfrm>
            <a:off x="440603" y="759873"/>
            <a:ext cx="1713931" cy="369332"/>
          </a:xfrm>
          <a:prstGeom prst="rect">
            <a:avLst/>
          </a:prstGeom>
        </p:spPr>
        <p:txBody>
          <a:bodyPr wrap="none">
            <a:spAutoFit/>
          </a:bodyPr>
          <a:lstStyle/>
          <a:p>
            <a:pPr defTabSz="609585"/>
            <a:r>
              <a:rPr lang="zh-CN" altLang="en-US" sz="1800" dirty="0">
                <a:solidFill>
                  <a:schemeClr val="tx1">
                    <a:lumMod val="75000"/>
                    <a:lumOff val="25000"/>
                  </a:schemeClr>
                </a:solidFill>
                <a:latin typeface="Segoe UI Light"/>
                <a:ea typeface="微软雅黑"/>
                <a:cs typeface="Segoe UI Light"/>
              </a:rPr>
              <a:t>模板使用技巧</a:t>
            </a:r>
            <a:r>
              <a:rPr lang="en-US" altLang="zh-CN" sz="1800" dirty="0">
                <a:solidFill>
                  <a:schemeClr val="tx1">
                    <a:lumMod val="75000"/>
                    <a:lumOff val="25000"/>
                  </a:schemeClr>
                </a:solidFill>
                <a:latin typeface="Segoe UI Light"/>
                <a:ea typeface="微软雅黑"/>
                <a:cs typeface="Segoe UI Light"/>
              </a:rPr>
              <a:t> 1</a:t>
            </a:r>
            <a:endParaRPr lang="zh-CN" altLang="en-US" sz="1800" dirty="0">
              <a:solidFill>
                <a:schemeClr val="tx1">
                  <a:lumMod val="75000"/>
                  <a:lumOff val="25000"/>
                </a:schemeClr>
              </a:solidFill>
              <a:latin typeface="Segoe UI Light"/>
              <a:ea typeface="微软雅黑"/>
              <a:cs typeface="Segoe UI Light"/>
            </a:endParaRPr>
          </a:p>
        </p:txBody>
      </p:sp>
      <p:sp>
        <p:nvSpPr>
          <p:cNvPr id="7" name="矩形 6">
            <a:extLst>
              <a:ext uri="{FF2B5EF4-FFF2-40B4-BE49-F238E27FC236}">
                <a16:creationId xmlns:a16="http://schemas.microsoft.com/office/drawing/2014/main" xmlns="" id="{4CA0296C-822E-1440-B2D9-5FA250B49272}"/>
              </a:ext>
            </a:extLst>
          </p:cNvPr>
          <p:cNvSpPr/>
          <p:nvPr/>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sp>
        <p:nvSpPr>
          <p:cNvPr id="9" name="文本框 8">
            <a:extLst>
              <a:ext uri="{FF2B5EF4-FFF2-40B4-BE49-F238E27FC236}">
                <a16:creationId xmlns:a16="http://schemas.microsoft.com/office/drawing/2014/main" xmlns="" id="{9399816B-8BA0-B94C-90F1-EC4F5DAA5EE3}"/>
              </a:ext>
            </a:extLst>
          </p:cNvPr>
          <p:cNvSpPr txBox="1"/>
          <p:nvPr/>
        </p:nvSpPr>
        <p:spPr>
          <a:xfrm>
            <a:off x="431800" y="1174234"/>
            <a:ext cx="3467616" cy="584775"/>
          </a:xfrm>
          <a:prstGeom prst="rect">
            <a:avLst/>
          </a:prstGeom>
          <a:noFill/>
        </p:spPr>
        <p:txBody>
          <a:bodyPr wrap="none" rtlCol="0">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一键调整模板颜色</a:t>
            </a:r>
            <a:endParaRPr 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1" name="图片 10">
            <a:extLst>
              <a:ext uri="{FF2B5EF4-FFF2-40B4-BE49-F238E27FC236}">
                <a16:creationId xmlns:a16="http://schemas.microsoft.com/office/drawing/2014/main" xmlns="" id="{5CE73290-B3C0-7047-A7D0-D4B0582955E1}"/>
              </a:ext>
            </a:extLst>
          </p:cNvPr>
          <p:cNvPicPr>
            <a:picLocks noChangeAspect="1"/>
          </p:cNvPicPr>
          <p:nvPr/>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13" name="图片 12">
            <a:extLst>
              <a:ext uri="{FF2B5EF4-FFF2-40B4-BE49-F238E27FC236}">
                <a16:creationId xmlns:a16="http://schemas.microsoft.com/office/drawing/2014/main" xmlns="" id="{EC0CA98B-E3A4-0448-B481-475F0E82E526}"/>
              </a:ext>
            </a:extLst>
          </p:cNvPr>
          <p:cNvPicPr>
            <a:picLocks noChangeAspect="1"/>
          </p:cNvPicPr>
          <p:nvPr/>
        </p:nvPicPr>
        <p:blipFill>
          <a:blip r:embed="rId3"/>
          <a:stretch>
            <a:fillRect/>
          </a:stretch>
        </p:blipFill>
        <p:spPr>
          <a:xfrm>
            <a:off x="6464300" y="2138895"/>
            <a:ext cx="5295900" cy="3847022"/>
          </a:xfrm>
          <a:prstGeom prst="rect">
            <a:avLst/>
          </a:prstGeom>
          <a:ln>
            <a:solidFill>
              <a:schemeClr val="bg1">
                <a:lumMod val="65000"/>
              </a:schemeClr>
            </a:solidFill>
          </a:ln>
        </p:spPr>
      </p:pic>
      <p:sp>
        <p:nvSpPr>
          <p:cNvPr id="15" name="文本框 14">
            <a:extLst>
              <a:ext uri="{FF2B5EF4-FFF2-40B4-BE49-F238E27FC236}">
                <a16:creationId xmlns:a16="http://schemas.microsoft.com/office/drawing/2014/main" xmlns="" id="{F742B70C-BC30-F14D-BE1F-C3B71A9F4639}"/>
              </a:ext>
            </a:extLst>
          </p:cNvPr>
          <p:cNvSpPr txBox="1"/>
          <p:nvPr/>
        </p:nvSpPr>
        <p:spPr>
          <a:xfrm>
            <a:off x="333477" y="6061002"/>
            <a:ext cx="3183885" cy="276999"/>
          </a:xfrm>
          <a:prstGeom prst="rect">
            <a:avLst/>
          </a:prstGeom>
          <a:noFill/>
        </p:spPr>
        <p:txBody>
          <a:bodyPr wrap="none" rtlCol="0">
            <a:spAutoFit/>
          </a:bodyPr>
          <a:lstStyle/>
          <a:p>
            <a:r>
              <a:rPr lang="en-US" sz="1200" spc="150" dirty="0">
                <a:latin typeface="微软雅黑" panose="020B0503020204020204" pitchFamily="34" charset="-122"/>
                <a:ea typeface="微软雅黑" panose="020B0503020204020204" pitchFamily="34" charset="-122"/>
              </a:rPr>
              <a:t>1.</a:t>
            </a:r>
            <a:r>
              <a:rPr lang="zh-CN" altLang="en-US" sz="1200" spc="150" dirty="0">
                <a:latin typeface="微软雅黑" panose="020B0503020204020204" pitchFamily="34" charset="-122"/>
                <a:ea typeface="微软雅黑" panose="020B0503020204020204" pitchFamily="34" charset="-122"/>
              </a:rPr>
              <a:t> 选择“设计”</a:t>
            </a:r>
            <a:r>
              <a:rPr lang="en-US" altLang="zh-CN" sz="1200" spc="150" dirty="0">
                <a:latin typeface="微软雅黑" panose="020B0503020204020204" pitchFamily="34" charset="-122"/>
                <a:ea typeface="微软雅黑" panose="020B0503020204020204" pitchFamily="34" charset="-122"/>
              </a:rPr>
              <a:t>-</a:t>
            </a:r>
            <a:r>
              <a:rPr lang="zh-CN" altLang="en-US" sz="1200" spc="150" dirty="0">
                <a:latin typeface="微软雅黑" panose="020B0503020204020204" pitchFamily="34" charset="-122"/>
                <a:ea typeface="微软雅黑" panose="020B0503020204020204" pitchFamily="34" charset="-122"/>
              </a:rPr>
              <a:t>“变体”</a:t>
            </a:r>
            <a:r>
              <a:rPr lang="en-US" altLang="zh-CN" sz="1200" spc="150" dirty="0">
                <a:latin typeface="微软雅黑" panose="020B0503020204020204" pitchFamily="34" charset="-122"/>
                <a:ea typeface="微软雅黑" panose="020B0503020204020204" pitchFamily="34" charset="-122"/>
              </a:rPr>
              <a:t>-</a:t>
            </a:r>
            <a:r>
              <a:rPr lang="zh-CN" altLang="en-US" sz="1200" spc="150" dirty="0">
                <a:latin typeface="微软雅黑" panose="020B0503020204020204" pitchFamily="34" charset="-122"/>
                <a:ea typeface="微软雅黑" panose="020B0503020204020204" pitchFamily="34" charset="-122"/>
              </a:rPr>
              <a:t>“颜色”；</a:t>
            </a:r>
            <a:endParaRPr lang="en-US" sz="1200" spc="150"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xmlns="" id="{E481473D-39EC-EB42-9906-2FB4133A54F8}"/>
              </a:ext>
            </a:extLst>
          </p:cNvPr>
          <p:cNvSpPr txBox="1"/>
          <p:nvPr/>
        </p:nvSpPr>
        <p:spPr>
          <a:xfrm>
            <a:off x="6360651" y="6061002"/>
            <a:ext cx="4562467" cy="276999"/>
          </a:xfrm>
          <a:prstGeom prst="rect">
            <a:avLst/>
          </a:prstGeom>
          <a:noFill/>
        </p:spPr>
        <p:txBody>
          <a:bodyPr wrap="none" rtlCol="0">
            <a:spAutoFit/>
          </a:bodyPr>
          <a:lstStyle/>
          <a:p>
            <a:r>
              <a:rPr lang="en-US" sz="1200" spc="150" dirty="0">
                <a:latin typeface="微软雅黑" panose="020B0503020204020204" pitchFamily="34" charset="-122"/>
                <a:ea typeface="微软雅黑" panose="020B0503020204020204" pitchFamily="34" charset="-122"/>
              </a:rPr>
              <a:t>2.</a:t>
            </a:r>
            <a:r>
              <a:rPr lang="zh-CN" altLang="en-US" sz="1200" spc="150" dirty="0">
                <a:latin typeface="微软雅黑" panose="020B0503020204020204" pitchFamily="34" charset="-122"/>
                <a:ea typeface="微软雅黑" panose="020B0503020204020204" pitchFamily="34" charset="-122"/>
              </a:rPr>
              <a:t> 选择你喜欢的颜色搭配，模板一秒调整为你选颜色。</a:t>
            </a:r>
            <a:endParaRPr lang="en-US" sz="1200" spc="150" dirty="0">
              <a:latin typeface="微软雅黑" panose="020B0503020204020204" pitchFamily="34" charset="-122"/>
              <a:ea typeface="微软雅黑" panose="020B0503020204020204" pitchFamily="34" charset="-122"/>
            </a:endParaRPr>
          </a:p>
        </p:txBody>
      </p:sp>
      <p:pic>
        <p:nvPicPr>
          <p:cNvPr id="19" name="图片 18">
            <a:extLst>
              <a:ext uri="{FF2B5EF4-FFF2-40B4-BE49-F238E27FC236}">
                <a16:creationId xmlns:a16="http://schemas.microsoft.com/office/drawing/2014/main" xmlns="" id="{58643938-3CED-BB4F-851B-BD0D9C7F39D3}"/>
              </a:ext>
            </a:extLst>
          </p:cNvPr>
          <p:cNvPicPr>
            <a:picLocks noChangeAspect="1"/>
          </p:cNvPicPr>
          <p:nvPr/>
        </p:nvPicPr>
        <p:blipFill>
          <a:blip r:embed="rId4"/>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21" name="图片 20">
            <a:extLst>
              <a:ext uri="{FF2B5EF4-FFF2-40B4-BE49-F238E27FC236}">
                <a16:creationId xmlns:a16="http://schemas.microsoft.com/office/drawing/2014/main" xmlns="" id="{9B58815C-763D-1C4D-B439-5A9069866293}"/>
              </a:ext>
            </a:extLst>
          </p:cNvPr>
          <p:cNvPicPr>
            <a:picLocks noChangeAspect="1"/>
          </p:cNvPicPr>
          <p:nvPr/>
        </p:nvPicPr>
        <p:blipFill>
          <a:blip r:embed="rId4"/>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06113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789E2549-A20B-4942-842D-0D9EB53DC805}"/>
              </a:ext>
            </a:extLst>
          </p:cNvPr>
          <p:cNvSpPr/>
          <p:nvPr/>
        </p:nvSpPr>
        <p:spPr>
          <a:xfrm>
            <a:off x="440603" y="759873"/>
            <a:ext cx="1750800" cy="369332"/>
          </a:xfrm>
          <a:prstGeom prst="rect">
            <a:avLst/>
          </a:prstGeom>
        </p:spPr>
        <p:txBody>
          <a:bodyPr wrap="none">
            <a:spAutoFit/>
          </a:bodyPr>
          <a:lstStyle/>
          <a:p>
            <a:pPr defTabSz="609585"/>
            <a:r>
              <a:rPr lang="zh-CN" altLang="en-US" sz="1800" dirty="0">
                <a:solidFill>
                  <a:schemeClr val="tx1">
                    <a:lumMod val="75000"/>
                    <a:lumOff val="25000"/>
                  </a:schemeClr>
                </a:solidFill>
                <a:latin typeface="Segoe UI Light"/>
                <a:ea typeface="微软雅黑"/>
                <a:cs typeface="Segoe UI Light"/>
              </a:rPr>
              <a:t>模板使用技巧</a:t>
            </a:r>
            <a:r>
              <a:rPr lang="en-US" altLang="zh-CN" sz="1800" dirty="0">
                <a:solidFill>
                  <a:schemeClr val="tx1">
                    <a:lumMod val="75000"/>
                    <a:lumOff val="25000"/>
                  </a:schemeClr>
                </a:solidFill>
                <a:latin typeface="Segoe UI Light"/>
                <a:ea typeface="微软雅黑"/>
                <a:cs typeface="Segoe UI Light"/>
              </a:rPr>
              <a:t> 2</a:t>
            </a:r>
            <a:endParaRPr lang="zh-CN" altLang="en-US" sz="1800" dirty="0">
              <a:solidFill>
                <a:schemeClr val="tx1">
                  <a:lumMod val="75000"/>
                  <a:lumOff val="25000"/>
                </a:schemeClr>
              </a:solidFill>
              <a:latin typeface="Segoe UI Light"/>
              <a:ea typeface="微软雅黑"/>
              <a:cs typeface="Segoe UI Light"/>
            </a:endParaRPr>
          </a:p>
        </p:txBody>
      </p:sp>
      <p:sp>
        <p:nvSpPr>
          <p:cNvPr id="5" name="矩形 4">
            <a:extLst>
              <a:ext uri="{FF2B5EF4-FFF2-40B4-BE49-F238E27FC236}">
                <a16:creationId xmlns:a16="http://schemas.microsoft.com/office/drawing/2014/main" xmlns="" id="{12BB9002-BE8D-4E4D-80C6-336B78F997D6}"/>
              </a:ext>
            </a:extLst>
          </p:cNvPr>
          <p:cNvSpPr/>
          <p:nvPr/>
        </p:nvSpPr>
        <p:spPr>
          <a:xfrm>
            <a:off x="440603" y="182445"/>
            <a:ext cx="777777" cy="246221"/>
          </a:xfrm>
          <a:prstGeom prst="rect">
            <a:avLst/>
          </a:prstGeom>
        </p:spPr>
        <p:txBody>
          <a:bodyPr wrap="none">
            <a:spAutoFit/>
          </a:bodyPr>
          <a:lstStyle/>
          <a:p>
            <a:pPr defTabSz="609585"/>
            <a:r>
              <a:rPr kumimoji="1" lang="en-US" altLang="zh-CN" sz="1000">
                <a:solidFill>
                  <a:schemeClr val="tx1">
                    <a:lumMod val="75000"/>
                    <a:lumOff val="25000"/>
                  </a:schemeClr>
                </a:solidFill>
                <a:latin typeface="Segoe UI Light"/>
                <a:ea typeface="微软雅黑" charset="0"/>
                <a:cs typeface="Segoe UI Light"/>
              </a:rPr>
              <a:t>OfficePLUS</a:t>
            </a:r>
            <a:endParaRPr lang="zh-CN" altLang="en-US" sz="1000">
              <a:solidFill>
                <a:schemeClr val="tx1">
                  <a:lumMod val="75000"/>
                  <a:lumOff val="25000"/>
                </a:schemeClr>
              </a:solidFill>
              <a:latin typeface="Segoe UI Light"/>
              <a:ea typeface="微软雅黑" charset="0"/>
              <a:cs typeface="Segoe UI Light"/>
            </a:endParaRPr>
          </a:p>
        </p:txBody>
      </p:sp>
      <p:pic>
        <p:nvPicPr>
          <p:cNvPr id="7" name="图片 6">
            <a:extLst>
              <a:ext uri="{FF2B5EF4-FFF2-40B4-BE49-F238E27FC236}">
                <a16:creationId xmlns:a16="http://schemas.microsoft.com/office/drawing/2014/main" xmlns="" id="{0DD1FDF9-0D1D-5743-A71A-CDCB87784F6B}"/>
              </a:ext>
            </a:extLst>
          </p:cNvPr>
          <p:cNvPicPr>
            <a:picLocks noChangeAspect="1"/>
          </p:cNvPicPr>
          <p:nvPr/>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9" name="图片 8">
            <a:extLst>
              <a:ext uri="{FF2B5EF4-FFF2-40B4-BE49-F238E27FC236}">
                <a16:creationId xmlns:a16="http://schemas.microsoft.com/office/drawing/2014/main" xmlns="" id="{B458BD91-B7D2-AE40-BACC-3A16D29DC6C1}"/>
              </a:ext>
            </a:extLst>
          </p:cNvPr>
          <p:cNvPicPr>
            <a:picLocks noChangeAspect="1"/>
          </p:cNvPicPr>
          <p:nvPr/>
        </p:nvPicPr>
        <p:blipFill>
          <a:blip r:embed="rId3"/>
          <a:stretch>
            <a:fillRect/>
          </a:stretch>
        </p:blipFill>
        <p:spPr>
          <a:xfrm>
            <a:off x="6464301" y="2138895"/>
            <a:ext cx="5295900" cy="3847022"/>
          </a:xfrm>
          <a:prstGeom prst="rect">
            <a:avLst/>
          </a:prstGeom>
          <a:ln>
            <a:solidFill>
              <a:schemeClr val="bg1">
                <a:lumMod val="65000"/>
              </a:schemeClr>
            </a:solidFill>
          </a:ln>
        </p:spPr>
      </p:pic>
      <p:sp>
        <p:nvSpPr>
          <p:cNvPr id="11" name="文本框 10">
            <a:extLst>
              <a:ext uri="{FF2B5EF4-FFF2-40B4-BE49-F238E27FC236}">
                <a16:creationId xmlns:a16="http://schemas.microsoft.com/office/drawing/2014/main" xmlns="" id="{5935CB4C-0185-B54B-984B-0A07E9CEDBDD}"/>
              </a:ext>
            </a:extLst>
          </p:cNvPr>
          <p:cNvSpPr txBox="1"/>
          <p:nvPr/>
        </p:nvSpPr>
        <p:spPr>
          <a:xfrm>
            <a:off x="431800" y="1174234"/>
            <a:ext cx="3467616" cy="584775"/>
          </a:xfrm>
          <a:prstGeom prst="rect">
            <a:avLst/>
          </a:prstGeom>
          <a:noFill/>
        </p:spPr>
        <p:txBody>
          <a:bodyPr wrap="none" rtlCol="0">
            <a:spAutoFit/>
          </a:bodyPr>
          <a:lstStyle/>
          <a:p>
            <a:r>
              <a:rPr lang="zh-CN" altLang="en-US" sz="3200" b="1" dirty="0">
                <a:solidFill>
                  <a:schemeClr val="tx1">
                    <a:lumMod val="85000"/>
                    <a:lumOff val="15000"/>
                  </a:schemeClr>
                </a:solidFill>
                <a:latin typeface="微软雅黑" panose="020B0503020204020204" pitchFamily="34" charset="-122"/>
                <a:ea typeface="微软雅黑" panose="020B0503020204020204" pitchFamily="34" charset="-122"/>
              </a:rPr>
              <a:t>随时添加模板样式</a:t>
            </a:r>
            <a:endParaRPr lang="en-US" sz="3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38A12A4E-CB0D-1445-8FD0-4DF48F0D6E39}"/>
              </a:ext>
            </a:extLst>
          </p:cNvPr>
          <p:cNvSpPr txBox="1"/>
          <p:nvPr/>
        </p:nvSpPr>
        <p:spPr>
          <a:xfrm>
            <a:off x="333477" y="6061002"/>
            <a:ext cx="3010761" cy="276999"/>
          </a:xfrm>
          <a:prstGeom prst="rect">
            <a:avLst/>
          </a:prstGeom>
          <a:noFill/>
        </p:spPr>
        <p:txBody>
          <a:bodyPr wrap="none" rtlCol="0">
            <a:spAutoFit/>
          </a:bodyPr>
          <a:lstStyle/>
          <a:p>
            <a:r>
              <a:rPr lang="en-US" sz="1200" spc="150">
                <a:latin typeface="微软雅黑" panose="020B0503020204020204" pitchFamily="34" charset="-122"/>
                <a:ea typeface="微软雅黑" panose="020B0503020204020204" pitchFamily="34" charset="-122"/>
              </a:rPr>
              <a:t>1.</a:t>
            </a:r>
            <a:r>
              <a:rPr lang="zh-CN" altLang="en-US" sz="1200" spc="150">
                <a:latin typeface="微软雅黑" panose="020B0503020204020204" pitchFamily="34" charset="-122"/>
                <a:ea typeface="微软雅黑" panose="020B0503020204020204" pitchFamily="34" charset="-122"/>
              </a:rPr>
              <a:t> 选择“开始”</a:t>
            </a:r>
            <a:r>
              <a:rPr lang="en-US" altLang="zh-CN" sz="1200" spc="150">
                <a:latin typeface="微软雅黑" panose="020B0503020204020204" pitchFamily="34" charset="-122"/>
                <a:ea typeface="微软雅黑" panose="020B0503020204020204" pitchFamily="34" charset="-122"/>
              </a:rPr>
              <a:t>-</a:t>
            </a:r>
            <a:r>
              <a:rPr lang="zh-CN" altLang="en-US" sz="1200" spc="150">
                <a:latin typeface="微软雅黑" panose="020B0503020204020204" pitchFamily="34" charset="-122"/>
                <a:ea typeface="微软雅黑" panose="020B0503020204020204" pitchFamily="34" charset="-122"/>
              </a:rPr>
              <a:t>“新建幻灯片”；</a:t>
            </a:r>
            <a:endParaRPr lang="en-US" sz="1200" spc="15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341DD8E9-C96F-954A-90D2-1C023C96A94F}"/>
              </a:ext>
            </a:extLst>
          </p:cNvPr>
          <p:cNvSpPr txBox="1"/>
          <p:nvPr/>
        </p:nvSpPr>
        <p:spPr>
          <a:xfrm>
            <a:off x="6360651" y="6061002"/>
            <a:ext cx="5256567" cy="276999"/>
          </a:xfrm>
          <a:prstGeom prst="rect">
            <a:avLst/>
          </a:prstGeom>
          <a:noFill/>
        </p:spPr>
        <p:txBody>
          <a:bodyPr wrap="none" rtlCol="0">
            <a:spAutoFit/>
          </a:bodyPr>
          <a:lstStyle/>
          <a:p>
            <a:r>
              <a:rPr lang="en-US" sz="1200" spc="150" dirty="0">
                <a:latin typeface="微软雅黑" panose="020B0503020204020204" pitchFamily="34" charset="-122"/>
                <a:ea typeface="微软雅黑" panose="020B0503020204020204" pitchFamily="34" charset="-122"/>
              </a:rPr>
              <a:t>2.</a:t>
            </a:r>
            <a:r>
              <a:rPr lang="zh-CN" altLang="en-US" sz="1200" spc="150" dirty="0">
                <a:latin typeface="微软雅黑" panose="020B0503020204020204" pitchFamily="34" charset="-122"/>
                <a:ea typeface="微软雅黑" panose="020B0503020204020204" pitchFamily="34" charset="-122"/>
              </a:rPr>
              <a:t> 选择你需要的页面，如封面页，目录页，副标题页，内容页等</a:t>
            </a:r>
            <a:r>
              <a:rPr lang="en-US" altLang="zh-CN" sz="1200" spc="150" dirty="0">
                <a:latin typeface="微软雅黑" panose="020B0503020204020204" pitchFamily="34" charset="-122"/>
                <a:ea typeface="微软雅黑" panose="020B0503020204020204" pitchFamily="34" charset="-122"/>
              </a:rPr>
              <a:t>…</a:t>
            </a:r>
            <a:endParaRPr lang="en-US" sz="1200" spc="150" dirty="0">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a16="http://schemas.microsoft.com/office/drawing/2014/main" xmlns="" id="{5F845FA9-5B2D-4248-AA79-AED4873EB041}"/>
              </a:ext>
            </a:extLst>
          </p:cNvPr>
          <p:cNvPicPr>
            <a:picLocks noChangeAspect="1"/>
          </p:cNvPicPr>
          <p:nvPr/>
        </p:nvPicPr>
        <p:blipFill>
          <a:blip r:embed="rId4"/>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0177315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8000" y="996950"/>
            <a:ext cx="8636000" cy="4864100"/>
          </a:xfrm>
          <a:prstGeom prst="rect">
            <a:avLst/>
          </a:prstGeom>
        </p:spPr>
      </p:pic>
    </p:spTree>
    <p:extLst>
      <p:ext uri="{BB962C8B-B14F-4D97-AF65-F5344CB8AC3E}">
        <p14:creationId xmlns:p14="http://schemas.microsoft.com/office/powerpoint/2010/main" val="1571313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xmlns="" id="{1AB4B572-37CB-465F-A1AA-81C04781454A}"/>
              </a:ext>
            </a:extLst>
          </p:cNvPr>
          <p:cNvGraphicFramePr>
            <a:graphicFrameLocks noChangeAspect="1"/>
          </p:cNvGraphicFramePr>
          <p:nvPr>
            <p:custDataLst>
              <p:tags r:id="rId2"/>
            </p:custDataLst>
            <p:extLst>
              <p:ext uri="{D42A27DB-BD31-4B8C-83A1-F6EECF244321}">
                <p14:modId xmlns:p14="http://schemas.microsoft.com/office/powerpoint/2010/main" val="28316455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411" name="think-cell Slide" r:id="rId4" imgW="395" imgH="394" progId="TCLayout.ActiveDocument.1">
                  <p:embed/>
                </p:oleObj>
              </mc:Choice>
              <mc:Fallback>
                <p:oleObj name="think-cell Slide" r:id="rId4" imgW="395" imgH="394"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7" name="Text Placeholder 16">
            <a:extLst>
              <a:ext uri="{FF2B5EF4-FFF2-40B4-BE49-F238E27FC236}">
                <a16:creationId xmlns:a16="http://schemas.microsoft.com/office/drawing/2014/main" xmlns="" id="{E8DDBF04-D3F4-40AD-B419-F39F540FF06B}"/>
              </a:ext>
            </a:extLst>
          </p:cNvPr>
          <p:cNvSpPr>
            <a:spLocks noGrp="1"/>
          </p:cNvSpPr>
          <p:nvPr>
            <p:ph type="body" sz="quarter" idx="12"/>
          </p:nvPr>
        </p:nvSpPr>
        <p:spPr/>
        <p:txBody>
          <a:bodyPr/>
          <a:lstStyle/>
          <a:p>
            <a:r>
              <a:rPr lang="zh-CN" altLang="en-US" dirty="0"/>
              <a:t>市场空白优势</a:t>
            </a:r>
          </a:p>
        </p:txBody>
      </p:sp>
      <p:sp>
        <p:nvSpPr>
          <p:cNvPr id="18" name="Content Placeholder 17">
            <a:extLst>
              <a:ext uri="{FF2B5EF4-FFF2-40B4-BE49-F238E27FC236}">
                <a16:creationId xmlns:a16="http://schemas.microsoft.com/office/drawing/2014/main" xmlns="" id="{95AEE8C4-A86B-4BCF-A5CD-1ABA66D8443E}"/>
              </a:ext>
            </a:extLst>
          </p:cNvPr>
          <p:cNvSpPr>
            <a:spLocks noGrp="1"/>
          </p:cNvSpPr>
          <p:nvPr>
            <p:ph sz="quarter" idx="15"/>
          </p:nvPr>
        </p:nvSpPr>
        <p:spPr/>
        <p:txBody>
          <a:bodyPr/>
          <a:lstStyle/>
          <a:p>
            <a:endParaRPr lang="de-DE"/>
          </a:p>
        </p:txBody>
      </p:sp>
      <p:sp>
        <p:nvSpPr>
          <p:cNvPr id="19" name="Text Placeholder 18">
            <a:extLst>
              <a:ext uri="{FF2B5EF4-FFF2-40B4-BE49-F238E27FC236}">
                <a16:creationId xmlns:a16="http://schemas.microsoft.com/office/drawing/2014/main" xmlns="" id="{46EB4C97-7DB8-4838-AC9C-BE22B4853ED0}"/>
              </a:ext>
            </a:extLst>
          </p:cNvPr>
          <p:cNvSpPr>
            <a:spLocks noGrp="1"/>
          </p:cNvSpPr>
          <p:nvPr>
            <p:ph type="body" sz="quarter" idx="17"/>
          </p:nvPr>
        </p:nvSpPr>
        <p:spPr>
          <a:ln w="19050">
            <a:solidFill>
              <a:schemeClr val="accent3"/>
            </a:solidFill>
          </a:ln>
        </p:spPr>
        <p:txBody>
          <a:bodyPr tIns="72000" anchor="t"/>
          <a:lstStyle/>
          <a:p>
            <a:pPr>
              <a:lnSpc>
                <a:spcPct val="130000"/>
              </a:lnSpc>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现在从全国范围来看，在其它省市，如北京、上海、河南，家纺市场已趋渐成熟，各大厂家仍然采取的是代理经销模式，通过代理商、经销商的销售渠道，迅速占领市场。</a:t>
            </a:r>
            <a:endParaRPr lang="de-DE" dirty="0"/>
          </a:p>
        </p:txBody>
      </p:sp>
      <p:pic>
        <p:nvPicPr>
          <p:cNvPr id="3" name="Picture Placeholder 2">
            <a:extLst>
              <a:ext uri="{FF2B5EF4-FFF2-40B4-BE49-F238E27FC236}">
                <a16:creationId xmlns:a16="http://schemas.microsoft.com/office/drawing/2014/main" xmlns="" id="{4C888A32-5378-43BC-9AD2-5992CD58781D}"/>
              </a:ext>
            </a:extLst>
          </p:cNvPr>
          <p:cNvPicPr>
            <a:picLocks noGrp="1" noChangeAspect="1"/>
          </p:cNvPicPr>
          <p:nvPr>
            <p:ph type="pic" sz="quarter" idx="18"/>
          </p:nvPr>
        </p:nvPicPr>
        <p:blipFill>
          <a:blip r:embed="rId6">
            <a:extLst>
              <a:ext uri="{28A0092B-C50C-407E-A947-70E740481C1C}">
                <a14:useLocalDpi xmlns:a14="http://schemas.microsoft.com/office/drawing/2010/main" val="0"/>
              </a:ext>
            </a:extLst>
          </a:blip>
          <a:srcRect/>
          <a:stretch/>
        </p:blipFill>
        <p:spPr>
          <a:xfrm>
            <a:off x="695325" y="1480508"/>
            <a:ext cx="3089275" cy="4641521"/>
          </a:xfrm>
          <a:prstGeom prst="roundRect">
            <a:avLst>
              <a:gd name="adj" fmla="val 4692"/>
            </a:avLst>
          </a:prstGeom>
        </p:spPr>
      </p:pic>
      <p:sp>
        <p:nvSpPr>
          <p:cNvPr id="21" name="Text Placeholder 20">
            <a:extLst>
              <a:ext uri="{FF2B5EF4-FFF2-40B4-BE49-F238E27FC236}">
                <a16:creationId xmlns:a16="http://schemas.microsoft.com/office/drawing/2014/main" xmlns="" id="{433DF5F4-0C32-4316-B684-8149E14AE80F}"/>
              </a:ext>
            </a:extLst>
          </p:cNvPr>
          <p:cNvSpPr>
            <a:spLocks noGrp="1"/>
          </p:cNvSpPr>
          <p:nvPr>
            <p:ph type="body" sz="quarter" idx="19"/>
          </p:nvPr>
        </p:nvSpPr>
        <p:spPr>
          <a:ln w="19050">
            <a:solidFill>
              <a:schemeClr val="accent3"/>
            </a:solidFill>
          </a:ln>
        </p:spPr>
        <p:txBody>
          <a:bodyPr tIns="72000" anchor="t"/>
          <a:lstStyle/>
          <a:p>
            <a:pPr>
              <a:lnSpc>
                <a:spcPct val="130000"/>
              </a:lnSpc>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有实力的商业企业利用各大厂商快速占领市场的欲望与市场初运动的空白，根据“有需求必有市场”的原则，为他们建设起专业的、大型的、高中低档并存的销售场所。</a:t>
            </a:r>
            <a:endParaRPr lang="de-DE" dirty="0"/>
          </a:p>
        </p:txBody>
      </p:sp>
      <p:sp>
        <p:nvSpPr>
          <p:cNvPr id="22" name="Text Placeholder 21">
            <a:extLst>
              <a:ext uri="{FF2B5EF4-FFF2-40B4-BE49-F238E27FC236}">
                <a16:creationId xmlns:a16="http://schemas.microsoft.com/office/drawing/2014/main" xmlns="" id="{DA6846AF-6EDB-41B0-ADC8-ECC41CA611F5}"/>
              </a:ext>
            </a:extLst>
          </p:cNvPr>
          <p:cNvSpPr>
            <a:spLocks noGrp="1"/>
          </p:cNvSpPr>
          <p:nvPr>
            <p:ph type="body" sz="quarter" idx="20"/>
          </p:nvPr>
        </p:nvSpPr>
        <p:spPr>
          <a:ln w="19050">
            <a:solidFill>
              <a:schemeClr val="accent3"/>
            </a:solidFill>
          </a:ln>
        </p:spPr>
        <p:txBody>
          <a:bodyPr tIns="72000" anchor="t"/>
          <a:lstStyle/>
          <a:p>
            <a:pPr>
              <a:lnSpc>
                <a:spcPct val="130000"/>
              </a:lnSpc>
            </a:pPr>
            <a:r>
              <a:rPr lang="zh-CN" altLang="en-US"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架起厂家与消费者的宽大桥梁。于市场初期，在厂家与消费者心理上建设起扎实的家纺广场唯一购买地与销售地的心理。</a:t>
            </a:r>
          </a:p>
        </p:txBody>
      </p:sp>
    </p:spTree>
    <p:extLst>
      <p:ext uri="{BB962C8B-B14F-4D97-AF65-F5344CB8AC3E}">
        <p14:creationId xmlns:p14="http://schemas.microsoft.com/office/powerpoint/2010/main" val="50873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接连接符 26">
            <a:extLst>
              <a:ext uri="{FF2B5EF4-FFF2-40B4-BE49-F238E27FC236}">
                <a16:creationId xmlns:a16="http://schemas.microsoft.com/office/drawing/2014/main" xmlns="" id="{3B4DFE48-8187-4577-A42C-54B1E3A9303E}"/>
              </a:ext>
            </a:extLst>
          </p:cNvPr>
          <p:cNvCxnSpPr>
            <a:cxnSpLocks/>
            <a:stCxn id="9" idx="4"/>
          </p:cNvCxnSpPr>
          <p:nvPr/>
        </p:nvCxnSpPr>
        <p:spPr>
          <a:xfrm>
            <a:off x="6099599" y="2095217"/>
            <a:ext cx="0" cy="3441983"/>
          </a:xfrm>
          <a:prstGeom prst="line">
            <a:avLst/>
          </a:prstGeom>
          <a:ln w="28575" cap="rnd">
            <a:solidFill>
              <a:srgbClr val="7F7F7F"/>
            </a:solidFill>
            <a:prstDash val="solid"/>
            <a:round/>
            <a:tailEnd type="oval"/>
          </a:ln>
        </p:spPr>
        <p:style>
          <a:lnRef idx="1">
            <a:schemeClr val="accent1"/>
          </a:lnRef>
          <a:fillRef idx="0">
            <a:schemeClr val="accent1"/>
          </a:fillRef>
          <a:effectRef idx="0">
            <a:schemeClr val="accent1"/>
          </a:effectRef>
          <a:fontRef idx="minor">
            <a:schemeClr val="tx1"/>
          </a:fontRef>
        </p:style>
      </p:cxnSp>
      <p:sp>
        <p:nvSpPr>
          <p:cNvPr id="12" name="Text Placeholder 11">
            <a:extLst>
              <a:ext uri="{FF2B5EF4-FFF2-40B4-BE49-F238E27FC236}">
                <a16:creationId xmlns:a16="http://schemas.microsoft.com/office/drawing/2014/main" xmlns="" id="{AE07A3D9-84BF-48C9-9186-C31235CC2C48}"/>
              </a:ext>
            </a:extLst>
          </p:cNvPr>
          <p:cNvSpPr>
            <a:spLocks noGrp="1"/>
          </p:cNvSpPr>
          <p:nvPr>
            <p:ph type="body" sz="quarter" idx="12"/>
          </p:nvPr>
        </p:nvSpPr>
        <p:spPr/>
        <p:txBody>
          <a:bodyPr/>
          <a:lstStyle/>
          <a:p>
            <a:r>
              <a:rPr lang="zh-CN" altLang="en-US" dirty="0"/>
              <a:t>发展历程</a:t>
            </a:r>
            <a:endParaRPr lang="de-DE" dirty="0"/>
          </a:p>
        </p:txBody>
      </p:sp>
      <p:sp>
        <p:nvSpPr>
          <p:cNvPr id="13" name="Content Placeholder 12">
            <a:extLst>
              <a:ext uri="{FF2B5EF4-FFF2-40B4-BE49-F238E27FC236}">
                <a16:creationId xmlns:a16="http://schemas.microsoft.com/office/drawing/2014/main" xmlns="" id="{B3E2DB87-5835-40DA-90D8-CE8E2E35E906}"/>
              </a:ext>
            </a:extLst>
          </p:cNvPr>
          <p:cNvSpPr>
            <a:spLocks noGrp="1"/>
          </p:cNvSpPr>
          <p:nvPr>
            <p:ph sz="quarter" idx="15"/>
          </p:nvPr>
        </p:nvSpPr>
        <p:spPr/>
        <p:txBody>
          <a:bodyPr/>
          <a:lstStyle/>
          <a:p>
            <a:endParaRPr lang="de-DE"/>
          </a:p>
        </p:txBody>
      </p:sp>
      <p:sp>
        <p:nvSpPr>
          <p:cNvPr id="9" name="Oval 134">
            <a:extLst>
              <a:ext uri="{FF2B5EF4-FFF2-40B4-BE49-F238E27FC236}">
                <a16:creationId xmlns:a16="http://schemas.microsoft.com/office/drawing/2014/main" xmlns="" id="{548A89FD-5DE2-414C-BE3B-4888980802FF}"/>
              </a:ext>
            </a:extLst>
          </p:cNvPr>
          <p:cNvSpPr/>
          <p:nvPr/>
        </p:nvSpPr>
        <p:spPr>
          <a:xfrm>
            <a:off x="5776684" y="1449388"/>
            <a:ext cx="645829" cy="645829"/>
          </a:xfrm>
          <a:prstGeom prst="ellipse">
            <a:avLst/>
          </a:prstGeom>
          <a:solidFill>
            <a:schemeClr val="accent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de-DE" sz="1200" dirty="0" err="1">
              <a:solidFill>
                <a:schemeClr val="bg1"/>
              </a:solidFill>
            </a:endParaRPr>
          </a:p>
        </p:txBody>
      </p:sp>
      <p:sp>
        <p:nvSpPr>
          <p:cNvPr id="10" name="Oval 135">
            <a:extLst>
              <a:ext uri="{FF2B5EF4-FFF2-40B4-BE49-F238E27FC236}">
                <a16:creationId xmlns:a16="http://schemas.microsoft.com/office/drawing/2014/main" xmlns="" id="{2A674474-0FB4-4CA8-BD15-A71EE5F793AA}"/>
              </a:ext>
            </a:extLst>
          </p:cNvPr>
          <p:cNvSpPr/>
          <p:nvPr/>
        </p:nvSpPr>
        <p:spPr>
          <a:xfrm>
            <a:off x="5776684" y="2432229"/>
            <a:ext cx="645829" cy="645829"/>
          </a:xfrm>
          <a:prstGeom prst="ellipse">
            <a:avLst/>
          </a:prstGeom>
          <a:solidFill>
            <a:schemeClr val="accent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de-DE" sz="1200" dirty="0" err="1">
              <a:solidFill>
                <a:schemeClr val="bg1"/>
              </a:solidFill>
            </a:endParaRPr>
          </a:p>
        </p:txBody>
      </p:sp>
      <p:sp>
        <p:nvSpPr>
          <p:cNvPr id="11" name="Oval 136">
            <a:extLst>
              <a:ext uri="{FF2B5EF4-FFF2-40B4-BE49-F238E27FC236}">
                <a16:creationId xmlns:a16="http://schemas.microsoft.com/office/drawing/2014/main" xmlns="" id="{E68C0DCF-47A9-4D43-A37E-E403BB86385F}"/>
              </a:ext>
            </a:extLst>
          </p:cNvPr>
          <p:cNvSpPr/>
          <p:nvPr/>
        </p:nvSpPr>
        <p:spPr>
          <a:xfrm>
            <a:off x="5776684" y="3415070"/>
            <a:ext cx="645829" cy="645829"/>
          </a:xfrm>
          <a:prstGeom prst="ellipse">
            <a:avLst/>
          </a:prstGeom>
          <a:solidFill>
            <a:schemeClr val="accent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de-DE" sz="1200" dirty="0" err="1">
              <a:solidFill>
                <a:schemeClr val="bg1"/>
              </a:solidFill>
            </a:endParaRPr>
          </a:p>
        </p:txBody>
      </p:sp>
      <p:sp>
        <p:nvSpPr>
          <p:cNvPr id="14" name="Oval 137">
            <a:extLst>
              <a:ext uri="{FF2B5EF4-FFF2-40B4-BE49-F238E27FC236}">
                <a16:creationId xmlns:a16="http://schemas.microsoft.com/office/drawing/2014/main" xmlns="" id="{859BD393-524F-4EEB-A402-A297D64C1CC9}"/>
              </a:ext>
            </a:extLst>
          </p:cNvPr>
          <p:cNvSpPr/>
          <p:nvPr/>
        </p:nvSpPr>
        <p:spPr>
          <a:xfrm>
            <a:off x="5776684" y="4397910"/>
            <a:ext cx="645829" cy="645829"/>
          </a:xfrm>
          <a:prstGeom prst="ellipse">
            <a:avLst/>
          </a:prstGeom>
          <a:solidFill>
            <a:schemeClr val="accent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de-DE" sz="1200" dirty="0" err="1">
              <a:solidFill>
                <a:schemeClr val="bg1"/>
              </a:solidFill>
            </a:endParaRPr>
          </a:p>
        </p:txBody>
      </p:sp>
      <p:sp>
        <p:nvSpPr>
          <p:cNvPr id="16" name="Oval 136">
            <a:extLst>
              <a:ext uri="{FF2B5EF4-FFF2-40B4-BE49-F238E27FC236}">
                <a16:creationId xmlns:a16="http://schemas.microsoft.com/office/drawing/2014/main" xmlns="" id="{B0A653D5-06C5-4076-866C-20AA05673B14}"/>
              </a:ext>
            </a:extLst>
          </p:cNvPr>
          <p:cNvSpPr/>
          <p:nvPr/>
        </p:nvSpPr>
        <p:spPr>
          <a:xfrm>
            <a:off x="5776684" y="5361532"/>
            <a:ext cx="645829" cy="645829"/>
          </a:xfrm>
          <a:prstGeom prst="ellipse">
            <a:avLst/>
          </a:prstGeom>
          <a:solidFill>
            <a:schemeClr val="accent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nchorCtr="0"/>
          <a:lstStyle/>
          <a:p>
            <a:pPr algn="l"/>
            <a:endParaRPr lang="de-DE" sz="1200" dirty="0" err="1">
              <a:solidFill>
                <a:schemeClr val="bg1"/>
              </a:solidFill>
            </a:endParaRPr>
          </a:p>
        </p:txBody>
      </p:sp>
      <p:sp>
        <p:nvSpPr>
          <p:cNvPr id="17" name="矩形 16">
            <a:extLst>
              <a:ext uri="{FF2B5EF4-FFF2-40B4-BE49-F238E27FC236}">
                <a16:creationId xmlns:a16="http://schemas.microsoft.com/office/drawing/2014/main" xmlns="" id="{11048183-75A0-4DA3-AA88-4804615D118A}"/>
              </a:ext>
            </a:extLst>
          </p:cNvPr>
          <p:cNvSpPr/>
          <p:nvPr/>
        </p:nvSpPr>
        <p:spPr>
          <a:xfrm>
            <a:off x="695324" y="2370287"/>
            <a:ext cx="2639271" cy="328551"/>
          </a:xfrm>
          <a:prstGeom prst="rect">
            <a:avLst/>
          </a:prstGeom>
        </p:spPr>
        <p:txBody>
          <a:bodyPr wrap="square">
            <a:spAutoFit/>
          </a:bodyPr>
          <a:lstStyle/>
          <a:p>
            <a:pPr marL="216000" indent="-216000" algn="just" defTabSz="914377">
              <a:lnSpc>
                <a:spcPct val="120000"/>
              </a:lnSpc>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公司进行融资，完善制度</a:t>
            </a:r>
          </a:p>
        </p:txBody>
      </p:sp>
      <p:sp>
        <p:nvSpPr>
          <p:cNvPr id="18" name="矩形 17">
            <a:extLst>
              <a:ext uri="{FF2B5EF4-FFF2-40B4-BE49-F238E27FC236}">
                <a16:creationId xmlns:a16="http://schemas.microsoft.com/office/drawing/2014/main" xmlns="" id="{27AFA98C-A238-4F84-8323-8A81DBC6D8BA}"/>
              </a:ext>
            </a:extLst>
          </p:cNvPr>
          <p:cNvSpPr/>
          <p:nvPr/>
        </p:nvSpPr>
        <p:spPr>
          <a:xfrm>
            <a:off x="8980370" y="1470431"/>
            <a:ext cx="2516305" cy="327077"/>
          </a:xfrm>
          <a:prstGeom prst="rect">
            <a:avLst/>
          </a:prstGeom>
        </p:spPr>
        <p:txBody>
          <a:bodyPr wrap="square">
            <a:spAutoFit/>
          </a:bodyPr>
          <a:lstStyle/>
          <a:p>
            <a:pPr marL="216000" indent="-216000" algn="just" defTabSz="914377">
              <a:lnSpc>
                <a:spcPct val="120000"/>
              </a:lnSpc>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公司成立</a:t>
            </a:r>
          </a:p>
        </p:txBody>
      </p:sp>
      <p:sp>
        <p:nvSpPr>
          <p:cNvPr id="19" name="矩形 18">
            <a:extLst>
              <a:ext uri="{FF2B5EF4-FFF2-40B4-BE49-F238E27FC236}">
                <a16:creationId xmlns:a16="http://schemas.microsoft.com/office/drawing/2014/main" xmlns="" id="{7BF2E311-1838-456B-831A-37EBDCB818C4}"/>
              </a:ext>
            </a:extLst>
          </p:cNvPr>
          <p:cNvSpPr/>
          <p:nvPr/>
        </p:nvSpPr>
        <p:spPr>
          <a:xfrm>
            <a:off x="8980370" y="3415070"/>
            <a:ext cx="2516305" cy="327077"/>
          </a:xfrm>
          <a:prstGeom prst="rect">
            <a:avLst/>
          </a:prstGeom>
        </p:spPr>
        <p:txBody>
          <a:bodyPr wrap="square">
            <a:spAutoFit/>
          </a:bodyPr>
          <a:lstStyle/>
          <a:p>
            <a:pPr marL="216000" indent="-216000" algn="just" defTabSz="914377">
              <a:lnSpc>
                <a:spcPct val="120000"/>
              </a:lnSpc>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公司员工突破</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800</a:t>
            </a: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人</a:t>
            </a:r>
          </a:p>
        </p:txBody>
      </p:sp>
      <p:sp>
        <p:nvSpPr>
          <p:cNvPr id="20" name="矩形 19">
            <a:extLst>
              <a:ext uri="{FF2B5EF4-FFF2-40B4-BE49-F238E27FC236}">
                <a16:creationId xmlns:a16="http://schemas.microsoft.com/office/drawing/2014/main" xmlns="" id="{A1091A6B-1C9F-4FE5-8518-575160315C84}"/>
              </a:ext>
            </a:extLst>
          </p:cNvPr>
          <p:cNvSpPr/>
          <p:nvPr/>
        </p:nvSpPr>
        <p:spPr>
          <a:xfrm>
            <a:off x="8980370" y="5382575"/>
            <a:ext cx="2516305" cy="585610"/>
          </a:xfrm>
          <a:prstGeom prst="rect">
            <a:avLst/>
          </a:prstGeom>
        </p:spPr>
        <p:txBody>
          <a:bodyPr wrap="square">
            <a:spAutoFit/>
          </a:bodyPr>
          <a:lstStyle/>
          <a:p>
            <a:pPr marL="216000" indent="-216000" algn="just" defTabSz="914377">
              <a:lnSpc>
                <a:spcPct val="120000"/>
              </a:lnSpc>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公司员工突破</a:t>
            </a:r>
            <a:r>
              <a:rPr lang="en-US" altLang="zh-CN"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2000</a:t>
            </a: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人，收购多家同类型企业</a:t>
            </a:r>
          </a:p>
        </p:txBody>
      </p:sp>
      <p:sp>
        <p:nvSpPr>
          <p:cNvPr id="21" name="矩形 20">
            <a:extLst>
              <a:ext uri="{FF2B5EF4-FFF2-40B4-BE49-F238E27FC236}">
                <a16:creationId xmlns:a16="http://schemas.microsoft.com/office/drawing/2014/main" xmlns="" id="{2F92C3A4-878C-4101-9C30-3901B5DC1C15}"/>
              </a:ext>
            </a:extLst>
          </p:cNvPr>
          <p:cNvSpPr/>
          <p:nvPr/>
        </p:nvSpPr>
        <p:spPr>
          <a:xfrm>
            <a:off x="695324" y="4420089"/>
            <a:ext cx="2639271" cy="585610"/>
          </a:xfrm>
          <a:prstGeom prst="rect">
            <a:avLst/>
          </a:prstGeom>
        </p:spPr>
        <p:txBody>
          <a:bodyPr wrap="square">
            <a:spAutoFit/>
          </a:bodyPr>
          <a:lstStyle/>
          <a:p>
            <a:pPr marL="216000" indent="-216000" algn="just" defTabSz="914377">
              <a:lnSpc>
                <a:spcPct val="120000"/>
              </a:lnSpc>
              <a:buFont typeface="Arial" panose="020B0604020202020204" pitchFamily="34" charset="0"/>
              <a:buChar char="•"/>
            </a:pPr>
            <a:r>
              <a:rPr lang="zh-CN" altLang="en-US" sz="1400" dirty="0">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公司计划三板上市，并发行持股计划</a:t>
            </a:r>
          </a:p>
        </p:txBody>
      </p:sp>
      <p:sp>
        <p:nvSpPr>
          <p:cNvPr id="22" name="Freeform: Shape 45">
            <a:extLst>
              <a:ext uri="{FF2B5EF4-FFF2-40B4-BE49-F238E27FC236}">
                <a16:creationId xmlns:a16="http://schemas.microsoft.com/office/drawing/2014/main" xmlns="" id="{45D9372A-3152-4336-B7CC-144EFE4BFE9A}"/>
              </a:ext>
            </a:extLst>
          </p:cNvPr>
          <p:cNvSpPr/>
          <p:nvPr/>
        </p:nvSpPr>
        <p:spPr>
          <a:xfrm>
            <a:off x="6426694" y="1741678"/>
            <a:ext cx="2140794" cy="8200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28575" cap="rnd">
            <a:solidFill>
              <a:srgbClr val="7F7F7F"/>
            </a:solidFill>
            <a:prstDash val="solid"/>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3" name="Freeform: Shape 45">
            <a:extLst>
              <a:ext uri="{FF2B5EF4-FFF2-40B4-BE49-F238E27FC236}">
                <a16:creationId xmlns:a16="http://schemas.microsoft.com/office/drawing/2014/main" xmlns="" id="{5BD8E43F-85D2-4E83-A836-91F588CF3600}"/>
              </a:ext>
            </a:extLst>
          </p:cNvPr>
          <p:cNvSpPr/>
          <p:nvPr/>
        </p:nvSpPr>
        <p:spPr>
          <a:xfrm>
            <a:off x="6426694" y="3727463"/>
            <a:ext cx="2140794" cy="8200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28575" cap="rnd">
            <a:solidFill>
              <a:srgbClr val="7F7F7F"/>
            </a:solidFill>
            <a:prstDash val="solid"/>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4" name="Freeform: Shape 45">
            <a:extLst>
              <a:ext uri="{FF2B5EF4-FFF2-40B4-BE49-F238E27FC236}">
                <a16:creationId xmlns:a16="http://schemas.microsoft.com/office/drawing/2014/main" xmlns="" id="{65D52E23-E981-4324-BF98-EC4BC147731E}"/>
              </a:ext>
            </a:extLst>
          </p:cNvPr>
          <p:cNvSpPr/>
          <p:nvPr/>
        </p:nvSpPr>
        <p:spPr>
          <a:xfrm>
            <a:off x="6426694" y="5709450"/>
            <a:ext cx="2140794" cy="8200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28575" cap="rnd">
            <a:solidFill>
              <a:srgbClr val="7F7F7F"/>
            </a:solidFill>
            <a:prstDash val="solid"/>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5" name="Freeform: Shape 45">
            <a:extLst>
              <a:ext uri="{FF2B5EF4-FFF2-40B4-BE49-F238E27FC236}">
                <a16:creationId xmlns:a16="http://schemas.microsoft.com/office/drawing/2014/main" xmlns="" id="{C38803BB-FF93-47D4-88E5-A9C3656B0F30}"/>
              </a:ext>
            </a:extLst>
          </p:cNvPr>
          <p:cNvSpPr/>
          <p:nvPr/>
        </p:nvSpPr>
        <p:spPr>
          <a:xfrm flipH="1">
            <a:off x="3633800" y="4735176"/>
            <a:ext cx="2140794" cy="8200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28575" cap="rnd">
            <a:solidFill>
              <a:srgbClr val="7F7F7F"/>
            </a:solidFill>
            <a:prstDash val="solid"/>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6" name="Freeform: Shape 45">
            <a:extLst>
              <a:ext uri="{FF2B5EF4-FFF2-40B4-BE49-F238E27FC236}">
                <a16:creationId xmlns:a16="http://schemas.microsoft.com/office/drawing/2014/main" xmlns="" id="{6B0B4AAF-DA13-4952-95C7-0156217279A2}"/>
              </a:ext>
            </a:extLst>
          </p:cNvPr>
          <p:cNvSpPr/>
          <p:nvPr/>
        </p:nvSpPr>
        <p:spPr>
          <a:xfrm flipH="1">
            <a:off x="3633800" y="2739393"/>
            <a:ext cx="2140794" cy="82009"/>
          </a:xfrm>
          <a:custGeom>
            <a:avLst/>
            <a:gdLst>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86300"/>
              <a:gd name="connsiteY0" fmla="*/ 0 h 254000"/>
              <a:gd name="connsiteX1" fmla="*/ 355600 w 4686300"/>
              <a:gd name="connsiteY1" fmla="*/ 254000 h 254000"/>
              <a:gd name="connsiteX2" fmla="*/ 4686300 w 4686300"/>
              <a:gd name="connsiteY2" fmla="*/ 254000 h 254000"/>
              <a:gd name="connsiteX0" fmla="*/ 0 w 4664878"/>
              <a:gd name="connsiteY0" fmla="*/ 0 h 242888"/>
              <a:gd name="connsiteX1" fmla="*/ 334178 w 4664878"/>
              <a:gd name="connsiteY1" fmla="*/ 242888 h 242888"/>
              <a:gd name="connsiteX2" fmla="*/ 4664878 w 4664878"/>
              <a:gd name="connsiteY2" fmla="*/ 242888 h 242888"/>
              <a:gd name="connsiteX0" fmla="*/ 0 w 4664878"/>
              <a:gd name="connsiteY0" fmla="*/ 0 h 242888"/>
              <a:gd name="connsiteX1" fmla="*/ 334178 w 4664878"/>
              <a:gd name="connsiteY1" fmla="*/ 242888 h 242888"/>
              <a:gd name="connsiteX2" fmla="*/ 4664878 w 4664878"/>
              <a:gd name="connsiteY2" fmla="*/ 242888 h 242888"/>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60287"/>
              <a:gd name="connsiteY0" fmla="*/ 0 h 165101"/>
              <a:gd name="connsiteX1" fmla="*/ 329587 w 4660287"/>
              <a:gd name="connsiteY1" fmla="*/ 165101 h 165101"/>
              <a:gd name="connsiteX2" fmla="*/ 4660287 w 4660287"/>
              <a:gd name="connsiteY2" fmla="*/ 165101 h 165101"/>
              <a:gd name="connsiteX0" fmla="*/ 0 w 4677119"/>
              <a:gd name="connsiteY0" fmla="*/ 0 h 165101"/>
              <a:gd name="connsiteX1" fmla="*/ 346419 w 4677119"/>
              <a:gd name="connsiteY1" fmla="*/ 165101 h 165101"/>
              <a:gd name="connsiteX2" fmla="*/ 4677119 w 4677119"/>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5101"/>
              <a:gd name="connsiteX1" fmla="*/ 334178 w 4664878"/>
              <a:gd name="connsiteY1" fmla="*/ 165101 h 165101"/>
              <a:gd name="connsiteX2" fmla="*/ 4664878 w 4664878"/>
              <a:gd name="connsiteY2" fmla="*/ 165101 h 165101"/>
              <a:gd name="connsiteX0" fmla="*/ 0 w 4664878"/>
              <a:gd name="connsiteY0" fmla="*/ 0 h 166689"/>
              <a:gd name="connsiteX1" fmla="*/ 243899 w 4664878"/>
              <a:gd name="connsiteY1" fmla="*/ 166689 h 166689"/>
              <a:gd name="connsiteX2" fmla="*/ 4664878 w 4664878"/>
              <a:gd name="connsiteY2" fmla="*/ 165101 h 166689"/>
              <a:gd name="connsiteX0" fmla="*/ 0 w 4700071"/>
              <a:gd name="connsiteY0" fmla="*/ 0 h 155576"/>
              <a:gd name="connsiteX1" fmla="*/ 279092 w 4700071"/>
              <a:gd name="connsiteY1" fmla="*/ 155576 h 155576"/>
              <a:gd name="connsiteX2" fmla="*/ 4700071 w 4700071"/>
              <a:gd name="connsiteY2" fmla="*/ 153988 h 155576"/>
              <a:gd name="connsiteX0" fmla="*/ 0 w 4700071"/>
              <a:gd name="connsiteY0" fmla="*/ 0 h 155576"/>
              <a:gd name="connsiteX1" fmla="*/ 279092 w 4700071"/>
              <a:gd name="connsiteY1" fmla="*/ 155576 h 155576"/>
              <a:gd name="connsiteX2" fmla="*/ 4700071 w 4700071"/>
              <a:gd name="connsiteY2" fmla="*/ 153988 h 155576"/>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86300"/>
              <a:gd name="connsiteY0" fmla="*/ 0 h 133351"/>
              <a:gd name="connsiteX1" fmla="*/ 265321 w 4686300"/>
              <a:gd name="connsiteY1" fmla="*/ 133351 h 133351"/>
              <a:gd name="connsiteX2" fmla="*/ 4686300 w 4686300"/>
              <a:gd name="connsiteY2" fmla="*/ 131763 h 133351"/>
              <a:gd name="connsiteX0" fmla="*/ 0 w 4667938"/>
              <a:gd name="connsiteY0" fmla="*/ 0 h 141289"/>
              <a:gd name="connsiteX1" fmla="*/ 246959 w 4667938"/>
              <a:gd name="connsiteY1" fmla="*/ 141289 h 141289"/>
              <a:gd name="connsiteX2" fmla="*/ 4667938 w 4667938"/>
              <a:gd name="connsiteY2" fmla="*/ 139701 h 141289"/>
              <a:gd name="connsiteX0" fmla="*/ 0 w 4667938"/>
              <a:gd name="connsiteY0" fmla="*/ 0 h 141289"/>
              <a:gd name="connsiteX1" fmla="*/ 246959 w 4667938"/>
              <a:gd name="connsiteY1" fmla="*/ 141289 h 141289"/>
              <a:gd name="connsiteX2" fmla="*/ 4667938 w 4667938"/>
              <a:gd name="connsiteY2" fmla="*/ 139701 h 141289"/>
              <a:gd name="connsiteX0" fmla="*/ 0 w 4654166"/>
              <a:gd name="connsiteY0" fmla="*/ 0 h 149227"/>
              <a:gd name="connsiteX1" fmla="*/ 233187 w 4654166"/>
              <a:gd name="connsiteY1" fmla="*/ 149227 h 149227"/>
              <a:gd name="connsiteX2" fmla="*/ 4654166 w 4654166"/>
              <a:gd name="connsiteY2" fmla="*/ 147639 h 149227"/>
              <a:gd name="connsiteX0" fmla="*/ 0 w 4654166"/>
              <a:gd name="connsiteY0" fmla="*/ 0 h 149227"/>
              <a:gd name="connsiteX1" fmla="*/ 233187 w 4654166"/>
              <a:gd name="connsiteY1" fmla="*/ 149227 h 149227"/>
              <a:gd name="connsiteX2" fmla="*/ 4654166 w 4654166"/>
              <a:gd name="connsiteY2" fmla="*/ 147639 h 149227"/>
              <a:gd name="connsiteX0" fmla="*/ 0 w 4638865"/>
              <a:gd name="connsiteY0" fmla="*/ 0 h 153989"/>
              <a:gd name="connsiteX1" fmla="*/ 217886 w 4638865"/>
              <a:gd name="connsiteY1" fmla="*/ 153989 h 153989"/>
              <a:gd name="connsiteX2" fmla="*/ 4638865 w 4638865"/>
              <a:gd name="connsiteY2" fmla="*/ 152401 h 15398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86299"/>
              <a:gd name="connsiteY0" fmla="*/ 0 h 147639"/>
              <a:gd name="connsiteX1" fmla="*/ 265320 w 4686299"/>
              <a:gd name="connsiteY1" fmla="*/ 147639 h 147639"/>
              <a:gd name="connsiteX2" fmla="*/ 4686299 w 4686299"/>
              <a:gd name="connsiteY2" fmla="*/ 146051 h 147639"/>
              <a:gd name="connsiteX0" fmla="*/ 0 w 4664877"/>
              <a:gd name="connsiteY0" fmla="*/ 0 h 138114"/>
              <a:gd name="connsiteX1" fmla="*/ 243898 w 4664877"/>
              <a:gd name="connsiteY1" fmla="*/ 138114 h 138114"/>
              <a:gd name="connsiteX2" fmla="*/ 4664877 w 4664877"/>
              <a:gd name="connsiteY2" fmla="*/ 136526 h 138114"/>
              <a:gd name="connsiteX0" fmla="*/ 0 w 4664877"/>
              <a:gd name="connsiteY0" fmla="*/ 0 h 138114"/>
              <a:gd name="connsiteX1" fmla="*/ 243898 w 4664877"/>
              <a:gd name="connsiteY1" fmla="*/ 138114 h 138114"/>
              <a:gd name="connsiteX2" fmla="*/ 4664877 w 4664877"/>
              <a:gd name="connsiteY2" fmla="*/ 136526 h 13811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657226"/>
              <a:gd name="connsiteY0" fmla="*/ 0 h 106364"/>
              <a:gd name="connsiteX1" fmla="*/ 236247 w 4657226"/>
              <a:gd name="connsiteY1" fmla="*/ 106364 h 106364"/>
              <a:gd name="connsiteX2" fmla="*/ 4657226 w 4657226"/>
              <a:gd name="connsiteY2" fmla="*/ 104776 h 106364"/>
              <a:gd name="connsiteX0" fmla="*/ 0 w 4707721"/>
              <a:gd name="connsiteY0" fmla="*/ 0 h 171452"/>
              <a:gd name="connsiteX1" fmla="*/ 286742 w 4707721"/>
              <a:gd name="connsiteY1" fmla="*/ 171452 h 171452"/>
              <a:gd name="connsiteX2" fmla="*/ 4707721 w 4707721"/>
              <a:gd name="connsiteY2" fmla="*/ 169864 h 171452"/>
              <a:gd name="connsiteX0" fmla="*/ 0 w 4707721"/>
              <a:gd name="connsiteY0" fmla="*/ 0 h 171452"/>
              <a:gd name="connsiteX1" fmla="*/ 286742 w 4707721"/>
              <a:gd name="connsiteY1" fmla="*/ 171452 h 171452"/>
              <a:gd name="connsiteX2" fmla="*/ 4707721 w 4707721"/>
              <a:gd name="connsiteY2" fmla="*/ 169864 h 171452"/>
              <a:gd name="connsiteX0" fmla="*/ 0 w 4692420"/>
              <a:gd name="connsiteY0" fmla="*/ 0 h 155577"/>
              <a:gd name="connsiteX1" fmla="*/ 271441 w 4692420"/>
              <a:gd name="connsiteY1" fmla="*/ 155577 h 155577"/>
              <a:gd name="connsiteX2" fmla="*/ 4692420 w 4692420"/>
              <a:gd name="connsiteY2" fmla="*/ 153989 h 155577"/>
              <a:gd name="connsiteX0" fmla="*/ 0 w 4692420"/>
              <a:gd name="connsiteY0" fmla="*/ 0 h 155577"/>
              <a:gd name="connsiteX1" fmla="*/ 271441 w 4692420"/>
              <a:gd name="connsiteY1" fmla="*/ 155577 h 155577"/>
              <a:gd name="connsiteX2" fmla="*/ 4692420 w 4692420"/>
              <a:gd name="connsiteY2" fmla="*/ 153989 h 155577"/>
            </a:gdLst>
            <a:ahLst/>
            <a:cxnLst>
              <a:cxn ang="0">
                <a:pos x="connsiteX0" y="connsiteY0"/>
              </a:cxn>
              <a:cxn ang="0">
                <a:pos x="connsiteX1" y="connsiteY1"/>
              </a:cxn>
              <a:cxn ang="0">
                <a:pos x="connsiteX2" y="connsiteY2"/>
              </a:cxn>
            </a:cxnLst>
            <a:rect l="l" t="t" r="r" b="b"/>
            <a:pathLst>
              <a:path w="4692420" h="155577">
                <a:moveTo>
                  <a:pt x="0" y="0"/>
                </a:moveTo>
                <a:cubicBezTo>
                  <a:pt x="50709" y="120542"/>
                  <a:pt x="192489" y="153460"/>
                  <a:pt x="271441" y="155577"/>
                </a:cubicBezTo>
                <a:lnTo>
                  <a:pt x="4692420" y="153989"/>
                </a:lnTo>
              </a:path>
            </a:pathLst>
          </a:custGeom>
          <a:ln w="28575" cap="rnd">
            <a:solidFill>
              <a:srgbClr val="7F7F7F"/>
            </a:solidFill>
            <a:prstDash val="solid"/>
            <a:round/>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9" name="Circle: Hollow 37">
            <a:extLst>
              <a:ext uri="{FF2B5EF4-FFF2-40B4-BE49-F238E27FC236}">
                <a16:creationId xmlns:a16="http://schemas.microsoft.com/office/drawing/2014/main" xmlns="" id="{325B8662-1A7B-485D-A281-6830733A6276}"/>
              </a:ext>
            </a:extLst>
          </p:cNvPr>
          <p:cNvSpPr/>
          <p:nvPr/>
        </p:nvSpPr>
        <p:spPr>
          <a:xfrm>
            <a:off x="2941365" y="2151702"/>
            <a:ext cx="530978" cy="530978"/>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30" name="Circle: Hollow 37">
            <a:extLst>
              <a:ext uri="{FF2B5EF4-FFF2-40B4-BE49-F238E27FC236}">
                <a16:creationId xmlns:a16="http://schemas.microsoft.com/office/drawing/2014/main" xmlns="" id="{123B6C95-A0AE-46E8-811B-045065EF50E2}"/>
              </a:ext>
            </a:extLst>
          </p:cNvPr>
          <p:cNvSpPr/>
          <p:nvPr/>
        </p:nvSpPr>
        <p:spPr>
          <a:xfrm>
            <a:off x="2941365" y="4312880"/>
            <a:ext cx="530978" cy="530978"/>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31" name="Circle: Hollow 37">
            <a:extLst>
              <a:ext uri="{FF2B5EF4-FFF2-40B4-BE49-F238E27FC236}">
                <a16:creationId xmlns:a16="http://schemas.microsoft.com/office/drawing/2014/main" xmlns="" id="{E909C7EE-F3D5-4F0B-9CCC-51DEC2E94A18}"/>
              </a:ext>
            </a:extLst>
          </p:cNvPr>
          <p:cNvSpPr/>
          <p:nvPr/>
        </p:nvSpPr>
        <p:spPr>
          <a:xfrm flipH="1">
            <a:off x="8715397" y="1470431"/>
            <a:ext cx="530978" cy="530978"/>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32" name="Circle: Hollow 37">
            <a:extLst>
              <a:ext uri="{FF2B5EF4-FFF2-40B4-BE49-F238E27FC236}">
                <a16:creationId xmlns:a16="http://schemas.microsoft.com/office/drawing/2014/main" xmlns="" id="{43D1E94E-B3CC-4E24-AA1D-5ABBFD03A46E}"/>
              </a:ext>
            </a:extLst>
          </p:cNvPr>
          <p:cNvSpPr/>
          <p:nvPr/>
        </p:nvSpPr>
        <p:spPr>
          <a:xfrm flipH="1">
            <a:off x="8715397" y="3376960"/>
            <a:ext cx="530978" cy="530978"/>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33" name="Circle: Hollow 37">
            <a:extLst>
              <a:ext uri="{FF2B5EF4-FFF2-40B4-BE49-F238E27FC236}">
                <a16:creationId xmlns:a16="http://schemas.microsoft.com/office/drawing/2014/main" xmlns="" id="{10E347CE-F130-4C98-BCCC-7F41BE99DF7D}"/>
              </a:ext>
            </a:extLst>
          </p:cNvPr>
          <p:cNvSpPr/>
          <p:nvPr/>
        </p:nvSpPr>
        <p:spPr>
          <a:xfrm flipH="1">
            <a:off x="8715397" y="5312625"/>
            <a:ext cx="530978" cy="530978"/>
          </a:xfrm>
          <a:prstGeom prst="donut">
            <a:avLst>
              <a:gd name="adj" fmla="val 20228"/>
            </a:avLst>
          </a:prstGeom>
          <a:gradFill flip="none" rotWithShape="1">
            <a:gsLst>
              <a:gs pos="100000">
                <a:schemeClr val="accent1"/>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2" name="TextBox 1">
            <a:extLst>
              <a:ext uri="{FF2B5EF4-FFF2-40B4-BE49-F238E27FC236}">
                <a16:creationId xmlns:a16="http://schemas.microsoft.com/office/drawing/2014/main" xmlns="" id="{BDEF9502-6948-4A25-A8A5-F6DCB8656469}"/>
              </a:ext>
            </a:extLst>
          </p:cNvPr>
          <p:cNvSpPr txBox="1"/>
          <p:nvPr/>
        </p:nvSpPr>
        <p:spPr>
          <a:xfrm>
            <a:off x="3873500" y="2394849"/>
            <a:ext cx="1707136" cy="369332"/>
          </a:xfrm>
          <a:prstGeom prst="rect">
            <a:avLst/>
          </a:prstGeom>
          <a:noFill/>
        </p:spPr>
        <p:txBody>
          <a:bodyPr wrap="square" rtlCol="0">
            <a:spAutoFit/>
          </a:bodyPr>
          <a:lstStyle/>
          <a:p>
            <a:r>
              <a:rPr lang="de-DE" dirty="0"/>
              <a:t>2013</a:t>
            </a:r>
          </a:p>
        </p:txBody>
      </p:sp>
      <p:sp>
        <p:nvSpPr>
          <p:cNvPr id="28" name="TextBox 27">
            <a:extLst>
              <a:ext uri="{FF2B5EF4-FFF2-40B4-BE49-F238E27FC236}">
                <a16:creationId xmlns:a16="http://schemas.microsoft.com/office/drawing/2014/main" xmlns="" id="{78563DEE-B69D-45C7-A0BD-75C3CB20BBDD}"/>
              </a:ext>
            </a:extLst>
          </p:cNvPr>
          <p:cNvSpPr txBox="1"/>
          <p:nvPr/>
        </p:nvSpPr>
        <p:spPr>
          <a:xfrm>
            <a:off x="3873500" y="4338280"/>
            <a:ext cx="1707136" cy="369332"/>
          </a:xfrm>
          <a:prstGeom prst="rect">
            <a:avLst/>
          </a:prstGeom>
          <a:noFill/>
        </p:spPr>
        <p:txBody>
          <a:bodyPr wrap="square" rtlCol="0">
            <a:spAutoFit/>
          </a:bodyPr>
          <a:lstStyle/>
          <a:p>
            <a:r>
              <a:rPr lang="de-DE" dirty="0"/>
              <a:t>2019</a:t>
            </a:r>
          </a:p>
        </p:txBody>
      </p:sp>
      <p:sp>
        <p:nvSpPr>
          <p:cNvPr id="34" name="TextBox 33">
            <a:extLst>
              <a:ext uri="{FF2B5EF4-FFF2-40B4-BE49-F238E27FC236}">
                <a16:creationId xmlns:a16="http://schemas.microsoft.com/office/drawing/2014/main" xmlns="" id="{C482AC93-3263-4668-A83E-4F8F964E962D}"/>
              </a:ext>
            </a:extLst>
          </p:cNvPr>
          <p:cNvSpPr txBox="1"/>
          <p:nvPr/>
        </p:nvSpPr>
        <p:spPr>
          <a:xfrm>
            <a:off x="6551556" y="5365518"/>
            <a:ext cx="1707136" cy="369332"/>
          </a:xfrm>
          <a:prstGeom prst="rect">
            <a:avLst/>
          </a:prstGeom>
          <a:noFill/>
        </p:spPr>
        <p:txBody>
          <a:bodyPr wrap="square" rtlCol="0">
            <a:spAutoFit/>
          </a:bodyPr>
          <a:lstStyle/>
          <a:p>
            <a:r>
              <a:rPr lang="de-DE" dirty="0"/>
              <a:t>20</a:t>
            </a:r>
            <a:r>
              <a:rPr lang="en-US" altLang="zh-CN" dirty="0"/>
              <a:t>21</a:t>
            </a:r>
            <a:endParaRPr lang="de-DE" dirty="0"/>
          </a:p>
        </p:txBody>
      </p:sp>
      <p:sp>
        <p:nvSpPr>
          <p:cNvPr id="35" name="TextBox 34">
            <a:extLst>
              <a:ext uri="{FF2B5EF4-FFF2-40B4-BE49-F238E27FC236}">
                <a16:creationId xmlns:a16="http://schemas.microsoft.com/office/drawing/2014/main" xmlns="" id="{D0E5DAA7-C1B8-4FD9-8978-DB97C4FF6236}"/>
              </a:ext>
            </a:extLst>
          </p:cNvPr>
          <p:cNvSpPr txBox="1"/>
          <p:nvPr/>
        </p:nvSpPr>
        <p:spPr>
          <a:xfrm>
            <a:off x="6551556" y="3352295"/>
            <a:ext cx="1707136" cy="369332"/>
          </a:xfrm>
          <a:prstGeom prst="rect">
            <a:avLst/>
          </a:prstGeom>
          <a:noFill/>
        </p:spPr>
        <p:txBody>
          <a:bodyPr wrap="square" rtlCol="0">
            <a:spAutoFit/>
          </a:bodyPr>
          <a:lstStyle/>
          <a:p>
            <a:r>
              <a:rPr lang="de-DE" dirty="0"/>
              <a:t>20</a:t>
            </a:r>
            <a:r>
              <a:rPr lang="en-US" dirty="0"/>
              <a:t>17</a:t>
            </a:r>
            <a:endParaRPr lang="de-DE" dirty="0"/>
          </a:p>
        </p:txBody>
      </p:sp>
      <p:sp>
        <p:nvSpPr>
          <p:cNvPr id="36" name="TextBox 35">
            <a:extLst>
              <a:ext uri="{FF2B5EF4-FFF2-40B4-BE49-F238E27FC236}">
                <a16:creationId xmlns:a16="http://schemas.microsoft.com/office/drawing/2014/main" xmlns="" id="{42FC9486-7D99-4986-8457-AAE86BEDFE52}"/>
              </a:ext>
            </a:extLst>
          </p:cNvPr>
          <p:cNvSpPr txBox="1"/>
          <p:nvPr/>
        </p:nvSpPr>
        <p:spPr>
          <a:xfrm>
            <a:off x="6551556" y="1417425"/>
            <a:ext cx="1707136" cy="369332"/>
          </a:xfrm>
          <a:prstGeom prst="rect">
            <a:avLst/>
          </a:prstGeom>
          <a:noFill/>
        </p:spPr>
        <p:txBody>
          <a:bodyPr wrap="square" rtlCol="0">
            <a:spAutoFit/>
          </a:bodyPr>
          <a:lstStyle/>
          <a:p>
            <a:r>
              <a:rPr lang="de-DE" dirty="0"/>
              <a:t>20</a:t>
            </a:r>
            <a:r>
              <a:rPr lang="en-US" dirty="0"/>
              <a:t>11</a:t>
            </a:r>
            <a:endParaRPr lang="de-DE" dirty="0"/>
          </a:p>
        </p:txBody>
      </p:sp>
      <p:sp>
        <p:nvSpPr>
          <p:cNvPr id="39" name="Freeform: Shape 38">
            <a:extLst>
              <a:ext uri="{FF2B5EF4-FFF2-40B4-BE49-F238E27FC236}">
                <a16:creationId xmlns:a16="http://schemas.microsoft.com/office/drawing/2014/main" xmlns="" id="{BA73D359-BC84-48F2-ADCB-8F07B8FD0583}"/>
              </a:ext>
            </a:extLst>
          </p:cNvPr>
          <p:cNvSpPr/>
          <p:nvPr/>
        </p:nvSpPr>
        <p:spPr>
          <a:xfrm>
            <a:off x="5916435" y="3583112"/>
            <a:ext cx="172363" cy="301636"/>
          </a:xfrm>
          <a:custGeom>
            <a:avLst/>
            <a:gdLst>
              <a:gd name="connsiteX0" fmla="*/ 270034 w 381000"/>
              <a:gd name="connsiteY0" fmla="*/ 281103 h 666750"/>
              <a:gd name="connsiteX1" fmla="*/ 235744 w 381000"/>
              <a:gd name="connsiteY1" fmla="*/ 390641 h 666750"/>
              <a:gd name="connsiteX2" fmla="*/ 269081 w 381000"/>
              <a:gd name="connsiteY2" fmla="*/ 602096 h 666750"/>
              <a:gd name="connsiteX3" fmla="*/ 293846 w 381000"/>
              <a:gd name="connsiteY3" fmla="*/ 643053 h 666750"/>
              <a:gd name="connsiteX4" fmla="*/ 296704 w 381000"/>
              <a:gd name="connsiteY4" fmla="*/ 661151 h 666750"/>
              <a:gd name="connsiteX5" fmla="*/ 281464 w 381000"/>
              <a:gd name="connsiteY5" fmla="*/ 659246 h 666750"/>
              <a:gd name="connsiteX6" fmla="*/ 79534 w 381000"/>
              <a:gd name="connsiteY6" fmla="*/ 403976 h 666750"/>
              <a:gd name="connsiteX7" fmla="*/ 94774 w 381000"/>
              <a:gd name="connsiteY7" fmla="*/ 202998 h 666750"/>
              <a:gd name="connsiteX8" fmla="*/ 96679 w 381000"/>
              <a:gd name="connsiteY8" fmla="*/ 196331 h 666750"/>
              <a:gd name="connsiteX9" fmla="*/ 28099 w 381000"/>
              <a:gd name="connsiteY9" fmla="*/ 161088 h 666750"/>
              <a:gd name="connsiteX10" fmla="*/ 7144 w 381000"/>
              <a:gd name="connsiteY10" fmla="*/ 140133 h 666750"/>
              <a:gd name="connsiteX11" fmla="*/ 29051 w 381000"/>
              <a:gd name="connsiteY11" fmla="*/ 121083 h 666750"/>
              <a:gd name="connsiteX12" fmla="*/ 276701 w 381000"/>
              <a:gd name="connsiteY12" fmla="*/ 12498 h 666750"/>
              <a:gd name="connsiteX13" fmla="*/ 310039 w 381000"/>
              <a:gd name="connsiteY13" fmla="*/ 28691 h 666750"/>
              <a:gd name="connsiteX14" fmla="*/ 377666 w 381000"/>
              <a:gd name="connsiteY14" fmla="*/ 296343 h 666750"/>
              <a:gd name="connsiteX15" fmla="*/ 374809 w 381000"/>
              <a:gd name="connsiteY15" fmla="*/ 319203 h 666750"/>
              <a:gd name="connsiteX16" fmla="*/ 349091 w 381000"/>
              <a:gd name="connsiteY16" fmla="*/ 319203 h 666750"/>
              <a:gd name="connsiteX17" fmla="*/ 270034 w 381000"/>
              <a:gd name="connsiteY17" fmla="*/ 281103 h 666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81000" h="666750">
                <a:moveTo>
                  <a:pt x="270034" y="281103"/>
                </a:moveTo>
                <a:cubicBezTo>
                  <a:pt x="251936" y="317298"/>
                  <a:pt x="241459" y="353493"/>
                  <a:pt x="235744" y="390641"/>
                </a:cubicBezTo>
                <a:cubicBezTo>
                  <a:pt x="224314" y="464936"/>
                  <a:pt x="234791" y="535421"/>
                  <a:pt x="269081" y="602096"/>
                </a:cubicBezTo>
                <a:cubicBezTo>
                  <a:pt x="276701" y="616383"/>
                  <a:pt x="286226" y="629718"/>
                  <a:pt x="293846" y="643053"/>
                </a:cubicBezTo>
                <a:cubicBezTo>
                  <a:pt x="296704" y="647816"/>
                  <a:pt x="295751" y="655436"/>
                  <a:pt x="296704" y="661151"/>
                </a:cubicBezTo>
                <a:cubicBezTo>
                  <a:pt x="291941" y="660198"/>
                  <a:pt x="286226" y="661151"/>
                  <a:pt x="281464" y="659246"/>
                </a:cubicBezTo>
                <a:cubicBezTo>
                  <a:pt x="176689" y="604001"/>
                  <a:pt x="104299" y="522086"/>
                  <a:pt x="79534" y="403976"/>
                </a:cubicBezTo>
                <a:cubicBezTo>
                  <a:pt x="65246" y="336348"/>
                  <a:pt x="71914" y="268721"/>
                  <a:pt x="94774" y="202998"/>
                </a:cubicBezTo>
                <a:cubicBezTo>
                  <a:pt x="95726" y="201093"/>
                  <a:pt x="95726" y="199188"/>
                  <a:pt x="96679" y="196331"/>
                </a:cubicBezTo>
                <a:cubicBezTo>
                  <a:pt x="73819" y="184901"/>
                  <a:pt x="50006" y="173471"/>
                  <a:pt x="28099" y="161088"/>
                </a:cubicBezTo>
                <a:cubicBezTo>
                  <a:pt x="19526" y="156326"/>
                  <a:pt x="13811" y="146801"/>
                  <a:pt x="7144" y="140133"/>
                </a:cubicBezTo>
                <a:cubicBezTo>
                  <a:pt x="14764" y="133466"/>
                  <a:pt x="20479" y="124893"/>
                  <a:pt x="29051" y="121083"/>
                </a:cubicBezTo>
                <a:cubicBezTo>
                  <a:pt x="111919" y="83936"/>
                  <a:pt x="193834" y="48693"/>
                  <a:pt x="276701" y="12498"/>
                </a:cubicBezTo>
                <a:cubicBezTo>
                  <a:pt x="299561" y="2973"/>
                  <a:pt x="304324" y="4878"/>
                  <a:pt x="310039" y="28691"/>
                </a:cubicBezTo>
                <a:cubicBezTo>
                  <a:pt x="332899" y="118226"/>
                  <a:pt x="355759" y="206808"/>
                  <a:pt x="377666" y="296343"/>
                </a:cubicBezTo>
                <a:cubicBezTo>
                  <a:pt x="379571" y="303963"/>
                  <a:pt x="378619" y="316346"/>
                  <a:pt x="374809" y="319203"/>
                </a:cubicBezTo>
                <a:cubicBezTo>
                  <a:pt x="368141" y="323013"/>
                  <a:pt x="356711" y="322061"/>
                  <a:pt x="349091" y="319203"/>
                </a:cubicBezTo>
                <a:cubicBezTo>
                  <a:pt x="323374" y="307773"/>
                  <a:pt x="297656" y="294438"/>
                  <a:pt x="270034" y="281103"/>
                </a:cubicBezTo>
                <a:close/>
              </a:path>
            </a:pathLst>
          </a:custGeom>
          <a:solidFill>
            <a:schemeClr val="accent3"/>
          </a:solid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xmlns="" id="{04176E9D-1F02-4F90-AC69-EFF63FE54BD4}"/>
              </a:ext>
            </a:extLst>
          </p:cNvPr>
          <p:cNvSpPr/>
          <p:nvPr/>
        </p:nvSpPr>
        <p:spPr>
          <a:xfrm>
            <a:off x="6067684" y="3564410"/>
            <a:ext cx="245617" cy="353345"/>
          </a:xfrm>
          <a:custGeom>
            <a:avLst/>
            <a:gdLst>
              <a:gd name="connsiteX0" fmla="*/ 35719 w 542925"/>
              <a:gd name="connsiteY0" fmla="*/ 86224 h 781050"/>
              <a:gd name="connsiteX1" fmla="*/ 19526 w 542925"/>
              <a:gd name="connsiteY1" fmla="*/ 34789 h 781050"/>
              <a:gd name="connsiteX2" fmla="*/ 441484 w 542925"/>
              <a:gd name="connsiteY2" fmla="*/ 134801 h 781050"/>
              <a:gd name="connsiteX3" fmla="*/ 453866 w 542925"/>
              <a:gd name="connsiteY3" fmla="*/ 634864 h 781050"/>
              <a:gd name="connsiteX4" fmla="*/ 7144 w 542925"/>
              <a:gd name="connsiteY4" fmla="*/ 748211 h 781050"/>
              <a:gd name="connsiteX5" fmla="*/ 23336 w 542925"/>
              <a:gd name="connsiteY5" fmla="*/ 693919 h 781050"/>
              <a:gd name="connsiteX6" fmla="*/ 421481 w 542925"/>
              <a:gd name="connsiteY6" fmla="*/ 582476 h 781050"/>
              <a:gd name="connsiteX7" fmla="*/ 426244 w 542925"/>
              <a:gd name="connsiteY7" fmla="*/ 209096 h 781050"/>
              <a:gd name="connsiteX8" fmla="*/ 35719 w 542925"/>
              <a:gd name="connsiteY8" fmla="*/ 86224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2925" h="781050">
                <a:moveTo>
                  <a:pt x="35719" y="86224"/>
                </a:moveTo>
                <a:cubicBezTo>
                  <a:pt x="30004" y="68126"/>
                  <a:pt x="25241" y="51933"/>
                  <a:pt x="19526" y="34789"/>
                </a:cubicBezTo>
                <a:cubicBezTo>
                  <a:pt x="126206" y="-16647"/>
                  <a:pt x="317659" y="-3312"/>
                  <a:pt x="441484" y="134801"/>
                </a:cubicBezTo>
                <a:cubicBezTo>
                  <a:pt x="568166" y="274819"/>
                  <a:pt x="574834" y="486274"/>
                  <a:pt x="453866" y="634864"/>
                </a:cubicBezTo>
                <a:cubicBezTo>
                  <a:pt x="331946" y="787264"/>
                  <a:pt x="133826" y="807266"/>
                  <a:pt x="7144" y="748211"/>
                </a:cubicBezTo>
                <a:cubicBezTo>
                  <a:pt x="12859" y="730114"/>
                  <a:pt x="18574" y="712016"/>
                  <a:pt x="23336" y="693919"/>
                </a:cubicBezTo>
                <a:cubicBezTo>
                  <a:pt x="200501" y="764404"/>
                  <a:pt x="352901" y="679631"/>
                  <a:pt x="421481" y="582476"/>
                </a:cubicBezTo>
                <a:cubicBezTo>
                  <a:pt x="499586" y="472939"/>
                  <a:pt x="502444" y="321491"/>
                  <a:pt x="426244" y="209096"/>
                </a:cubicBezTo>
                <a:cubicBezTo>
                  <a:pt x="352901" y="99558"/>
                  <a:pt x="203359" y="27168"/>
                  <a:pt x="35719" y="86224"/>
                </a:cubicBezTo>
                <a:close/>
              </a:path>
            </a:pathLst>
          </a:custGeom>
          <a:solidFill>
            <a:schemeClr val="accent3"/>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xmlns="" id="{E7286784-5BFC-42C5-AC05-3055BD1A0E21}"/>
              </a:ext>
            </a:extLst>
          </p:cNvPr>
          <p:cNvSpPr/>
          <p:nvPr/>
        </p:nvSpPr>
        <p:spPr>
          <a:xfrm>
            <a:off x="6106034" y="3654121"/>
            <a:ext cx="120654" cy="185291"/>
          </a:xfrm>
          <a:custGeom>
            <a:avLst/>
            <a:gdLst>
              <a:gd name="connsiteX0" fmla="*/ 7144 w 266700"/>
              <a:gd name="connsiteY0" fmla="*/ 197484 h 409575"/>
              <a:gd name="connsiteX1" fmla="*/ 30956 w 266700"/>
              <a:gd name="connsiteY1" fmla="*/ 153669 h 409575"/>
              <a:gd name="connsiteX2" fmla="*/ 155734 w 266700"/>
              <a:gd name="connsiteY2" fmla="*/ 19367 h 409575"/>
              <a:gd name="connsiteX3" fmla="*/ 161449 w 266700"/>
              <a:gd name="connsiteY3" fmla="*/ 14604 h 409575"/>
              <a:gd name="connsiteX4" fmla="*/ 195739 w 266700"/>
              <a:gd name="connsiteY4" fmla="*/ 12699 h 409575"/>
              <a:gd name="connsiteX5" fmla="*/ 198596 w 266700"/>
              <a:gd name="connsiteY5" fmla="*/ 43179 h 409575"/>
              <a:gd name="connsiteX6" fmla="*/ 143351 w 266700"/>
              <a:gd name="connsiteY6" fmla="*/ 145097 h 409575"/>
              <a:gd name="connsiteX7" fmla="*/ 151924 w 266700"/>
              <a:gd name="connsiteY7" fmla="*/ 236537 h 409575"/>
              <a:gd name="connsiteX8" fmla="*/ 250031 w 266700"/>
              <a:gd name="connsiteY8" fmla="*/ 356552 h 409575"/>
              <a:gd name="connsiteX9" fmla="*/ 255746 w 266700"/>
              <a:gd name="connsiteY9" fmla="*/ 364172 h 409575"/>
              <a:gd name="connsiteX10" fmla="*/ 257651 w 266700"/>
              <a:gd name="connsiteY10" fmla="*/ 397509 h 409575"/>
              <a:gd name="connsiteX11" fmla="*/ 225266 w 266700"/>
              <a:gd name="connsiteY11" fmla="*/ 395604 h 409575"/>
              <a:gd name="connsiteX12" fmla="*/ 171926 w 266700"/>
              <a:gd name="connsiteY12" fmla="*/ 351789 h 409575"/>
              <a:gd name="connsiteX13" fmla="*/ 32861 w 266700"/>
              <a:gd name="connsiteY13" fmla="*/ 237489 h 409575"/>
              <a:gd name="connsiteX14" fmla="*/ 7144 w 266700"/>
              <a:gd name="connsiteY14" fmla="*/ 197484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700" h="409575">
                <a:moveTo>
                  <a:pt x="7144" y="197484"/>
                </a:moveTo>
                <a:cubicBezTo>
                  <a:pt x="15716" y="180339"/>
                  <a:pt x="20479" y="165099"/>
                  <a:pt x="30956" y="153669"/>
                </a:cubicBezTo>
                <a:cubicBezTo>
                  <a:pt x="71914" y="107949"/>
                  <a:pt x="113824" y="64134"/>
                  <a:pt x="155734" y="19367"/>
                </a:cubicBezTo>
                <a:cubicBezTo>
                  <a:pt x="157639" y="17462"/>
                  <a:pt x="159544" y="15557"/>
                  <a:pt x="161449" y="14604"/>
                </a:cubicBezTo>
                <a:cubicBezTo>
                  <a:pt x="171926" y="6032"/>
                  <a:pt x="184309" y="4127"/>
                  <a:pt x="195739" y="12699"/>
                </a:cubicBezTo>
                <a:cubicBezTo>
                  <a:pt x="206216" y="21272"/>
                  <a:pt x="204311" y="32702"/>
                  <a:pt x="198596" y="43179"/>
                </a:cubicBezTo>
                <a:cubicBezTo>
                  <a:pt x="180499" y="77469"/>
                  <a:pt x="162401" y="111759"/>
                  <a:pt x="143351" y="145097"/>
                </a:cubicBezTo>
                <a:cubicBezTo>
                  <a:pt x="117634" y="193674"/>
                  <a:pt x="117634" y="193674"/>
                  <a:pt x="151924" y="236537"/>
                </a:cubicBezTo>
                <a:cubicBezTo>
                  <a:pt x="185261" y="276542"/>
                  <a:pt x="217646" y="316547"/>
                  <a:pt x="250031" y="356552"/>
                </a:cubicBezTo>
                <a:cubicBezTo>
                  <a:pt x="251936" y="359409"/>
                  <a:pt x="253841" y="361314"/>
                  <a:pt x="255746" y="364172"/>
                </a:cubicBezTo>
                <a:cubicBezTo>
                  <a:pt x="264319" y="374649"/>
                  <a:pt x="269081" y="386079"/>
                  <a:pt x="257651" y="397509"/>
                </a:cubicBezTo>
                <a:cubicBezTo>
                  <a:pt x="247174" y="407987"/>
                  <a:pt x="235744" y="403224"/>
                  <a:pt x="225266" y="395604"/>
                </a:cubicBezTo>
                <a:cubicBezTo>
                  <a:pt x="207169" y="381317"/>
                  <a:pt x="189071" y="366077"/>
                  <a:pt x="171926" y="351789"/>
                </a:cubicBezTo>
                <a:cubicBezTo>
                  <a:pt x="125254" y="313689"/>
                  <a:pt x="78581" y="276542"/>
                  <a:pt x="32861" y="237489"/>
                </a:cubicBezTo>
                <a:cubicBezTo>
                  <a:pt x="22384" y="227012"/>
                  <a:pt x="16669" y="211772"/>
                  <a:pt x="7144" y="197484"/>
                </a:cubicBezTo>
                <a:close/>
              </a:path>
            </a:pathLst>
          </a:custGeom>
          <a:solidFill>
            <a:schemeClr val="accent3"/>
          </a:solid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xmlns="" id="{0712C837-FE35-481E-892D-BF2690A78B59}"/>
              </a:ext>
            </a:extLst>
          </p:cNvPr>
          <p:cNvSpPr/>
          <p:nvPr/>
        </p:nvSpPr>
        <p:spPr>
          <a:xfrm>
            <a:off x="6226670" y="3723406"/>
            <a:ext cx="34473" cy="34473"/>
          </a:xfrm>
          <a:custGeom>
            <a:avLst/>
            <a:gdLst>
              <a:gd name="connsiteX0" fmla="*/ 77671 w 76200"/>
              <a:gd name="connsiteY0" fmla="*/ 39571 h 76200"/>
              <a:gd name="connsiteX1" fmla="*/ 43381 w 76200"/>
              <a:gd name="connsiteY1" fmla="*/ 75766 h 76200"/>
              <a:gd name="connsiteX2" fmla="*/ 7186 w 76200"/>
              <a:gd name="connsiteY2" fmla="*/ 42429 h 76200"/>
              <a:gd name="connsiteX3" fmla="*/ 40524 w 76200"/>
              <a:gd name="connsiteY3" fmla="*/ 7186 h 76200"/>
              <a:gd name="connsiteX4" fmla="*/ 77671 w 76200"/>
              <a:gd name="connsiteY4" fmla="*/ 39571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7671" y="39571"/>
                </a:moveTo>
                <a:cubicBezTo>
                  <a:pt x="78624" y="57669"/>
                  <a:pt x="62431" y="74814"/>
                  <a:pt x="43381" y="75766"/>
                </a:cubicBezTo>
                <a:cubicBezTo>
                  <a:pt x="24331" y="76719"/>
                  <a:pt x="8139" y="61479"/>
                  <a:pt x="7186" y="42429"/>
                </a:cubicBezTo>
                <a:cubicBezTo>
                  <a:pt x="6234" y="23379"/>
                  <a:pt x="21474" y="7186"/>
                  <a:pt x="40524" y="7186"/>
                </a:cubicBezTo>
                <a:cubicBezTo>
                  <a:pt x="59574" y="6234"/>
                  <a:pt x="76719" y="21474"/>
                  <a:pt x="77671" y="39571"/>
                </a:cubicBezTo>
                <a:close/>
              </a:path>
            </a:pathLst>
          </a:custGeom>
          <a:solidFill>
            <a:schemeClr val="accent3"/>
          </a:solid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xmlns="" id="{0DAAF3A8-C215-470F-9CE2-D0F8CCD1D2FF}"/>
              </a:ext>
            </a:extLst>
          </p:cNvPr>
          <p:cNvSpPr/>
          <p:nvPr/>
        </p:nvSpPr>
        <p:spPr>
          <a:xfrm>
            <a:off x="6121529" y="3836754"/>
            <a:ext cx="34473" cy="34473"/>
          </a:xfrm>
          <a:custGeom>
            <a:avLst/>
            <a:gdLst>
              <a:gd name="connsiteX0" fmla="*/ 75764 w 76200"/>
              <a:gd name="connsiteY0" fmla="*/ 41434 h 76200"/>
              <a:gd name="connsiteX1" fmla="*/ 42426 w 76200"/>
              <a:gd name="connsiteY1" fmla="*/ 76676 h 76200"/>
              <a:gd name="connsiteX2" fmla="*/ 7184 w 76200"/>
              <a:gd name="connsiteY2" fmla="*/ 43339 h 76200"/>
              <a:gd name="connsiteX3" fmla="*/ 41474 w 76200"/>
              <a:gd name="connsiteY3" fmla="*/ 7144 h 76200"/>
              <a:gd name="connsiteX4" fmla="*/ 75764 w 76200"/>
              <a:gd name="connsiteY4" fmla="*/ 41434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5764" y="41434"/>
                </a:moveTo>
                <a:cubicBezTo>
                  <a:pt x="75764" y="60484"/>
                  <a:pt x="60524" y="76676"/>
                  <a:pt x="42426" y="76676"/>
                </a:cubicBezTo>
                <a:cubicBezTo>
                  <a:pt x="23376" y="77629"/>
                  <a:pt x="8136" y="62389"/>
                  <a:pt x="7184" y="43339"/>
                </a:cubicBezTo>
                <a:cubicBezTo>
                  <a:pt x="6231" y="23336"/>
                  <a:pt x="22424" y="7144"/>
                  <a:pt x="41474" y="7144"/>
                </a:cubicBezTo>
                <a:cubicBezTo>
                  <a:pt x="59571" y="7144"/>
                  <a:pt x="75764" y="22384"/>
                  <a:pt x="75764" y="41434"/>
                </a:cubicBezTo>
                <a:close/>
              </a:path>
            </a:pathLst>
          </a:custGeom>
          <a:solidFill>
            <a:schemeClr val="accent3"/>
          </a:solid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xmlns="" id="{26CCE303-7FCF-49F4-AEC3-2EDE13D0F9CD}"/>
              </a:ext>
            </a:extLst>
          </p:cNvPr>
          <p:cNvSpPr/>
          <p:nvPr/>
        </p:nvSpPr>
        <p:spPr>
          <a:xfrm>
            <a:off x="6118531" y="3603202"/>
            <a:ext cx="34473" cy="34473"/>
          </a:xfrm>
          <a:custGeom>
            <a:avLst/>
            <a:gdLst>
              <a:gd name="connsiteX0" fmla="*/ 41434 w 76200"/>
              <a:gd name="connsiteY0" fmla="*/ 75724 h 76200"/>
              <a:gd name="connsiteX1" fmla="*/ 7144 w 76200"/>
              <a:gd name="connsiteY1" fmla="*/ 42386 h 76200"/>
              <a:gd name="connsiteX2" fmla="*/ 41434 w 76200"/>
              <a:gd name="connsiteY2" fmla="*/ 7144 h 76200"/>
              <a:gd name="connsiteX3" fmla="*/ 76676 w 76200"/>
              <a:gd name="connsiteY3" fmla="*/ 41434 h 76200"/>
              <a:gd name="connsiteX4" fmla="*/ 41434 w 76200"/>
              <a:gd name="connsiteY4" fmla="*/ 75724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41434" y="75724"/>
                </a:moveTo>
                <a:cubicBezTo>
                  <a:pt x="22384" y="75724"/>
                  <a:pt x="8096" y="60484"/>
                  <a:pt x="7144" y="42386"/>
                </a:cubicBezTo>
                <a:cubicBezTo>
                  <a:pt x="7144" y="23336"/>
                  <a:pt x="22384" y="7144"/>
                  <a:pt x="41434" y="7144"/>
                </a:cubicBezTo>
                <a:cubicBezTo>
                  <a:pt x="59531" y="7144"/>
                  <a:pt x="76676" y="23336"/>
                  <a:pt x="76676" y="41434"/>
                </a:cubicBezTo>
                <a:cubicBezTo>
                  <a:pt x="76676" y="60484"/>
                  <a:pt x="60484" y="75724"/>
                  <a:pt x="41434" y="75724"/>
                </a:cubicBezTo>
                <a:close/>
              </a:path>
            </a:pathLst>
          </a:custGeom>
          <a:solidFill>
            <a:schemeClr val="accent3"/>
          </a:solidFill>
          <a:ln w="9525" cap="flat">
            <a:noFill/>
            <a:prstDash val="solid"/>
            <a:miter/>
          </a:ln>
        </p:spPr>
        <p:txBody>
          <a:bodyPr rtlCol="0" anchor="ctr"/>
          <a:lstStyle/>
          <a:p>
            <a:endParaRPr lang="en-US"/>
          </a:p>
        </p:txBody>
      </p:sp>
      <p:pic>
        <p:nvPicPr>
          <p:cNvPr id="49" name="Graphic 48" descr="Thumbs up sign">
            <a:extLst>
              <a:ext uri="{FF2B5EF4-FFF2-40B4-BE49-F238E27FC236}">
                <a16:creationId xmlns:a16="http://schemas.microsoft.com/office/drawing/2014/main" xmlns="" id="{74B2F3CE-2B35-44D1-B009-C524706E14EA}"/>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6044447" y="5566367"/>
            <a:ext cx="127658" cy="138408"/>
          </a:xfrm>
          <a:prstGeom prst="rect">
            <a:avLst/>
          </a:prstGeom>
        </p:spPr>
      </p:pic>
      <p:sp>
        <p:nvSpPr>
          <p:cNvPr id="3" name="Graphic 49" descr="Diamond">
            <a:extLst>
              <a:ext uri="{FF2B5EF4-FFF2-40B4-BE49-F238E27FC236}">
                <a16:creationId xmlns:a16="http://schemas.microsoft.com/office/drawing/2014/main" xmlns="" id="{02D8D21A-5354-4505-9C40-0BFEE38DA82D}"/>
              </a:ext>
            </a:extLst>
          </p:cNvPr>
          <p:cNvSpPr/>
          <p:nvPr/>
        </p:nvSpPr>
        <p:spPr>
          <a:xfrm>
            <a:off x="5874656" y="1640305"/>
            <a:ext cx="440387" cy="346896"/>
          </a:xfrm>
          <a:custGeom>
            <a:avLst/>
            <a:gdLst>
              <a:gd name="connsiteX0" fmla="*/ 352310 w 440387"/>
              <a:gd name="connsiteY0" fmla="*/ 0 h 346896"/>
              <a:gd name="connsiteX1" fmla="*/ 88078 w 440387"/>
              <a:gd name="connsiteY1" fmla="*/ 0 h 346896"/>
              <a:gd name="connsiteX2" fmla="*/ 0 w 440387"/>
              <a:gd name="connsiteY2" fmla="*/ 117333 h 346896"/>
              <a:gd name="connsiteX3" fmla="*/ 220194 w 440387"/>
              <a:gd name="connsiteY3" fmla="*/ 346896 h 346896"/>
              <a:gd name="connsiteX4" fmla="*/ 220194 w 440387"/>
              <a:gd name="connsiteY4" fmla="*/ 346896 h 346896"/>
              <a:gd name="connsiteX5" fmla="*/ 440388 w 440387"/>
              <a:gd name="connsiteY5" fmla="*/ 117333 h 346896"/>
              <a:gd name="connsiteX6" fmla="*/ 135493 w 440387"/>
              <a:gd name="connsiteY6" fmla="*/ 127535 h 346896"/>
              <a:gd name="connsiteX7" fmla="*/ 199642 w 440387"/>
              <a:gd name="connsiteY7" fmla="*/ 282210 h 346896"/>
              <a:gd name="connsiteX8" fmla="*/ 51281 w 440387"/>
              <a:gd name="connsiteY8" fmla="*/ 127535 h 346896"/>
              <a:gd name="connsiteX9" fmla="*/ 283805 w 440387"/>
              <a:gd name="connsiteY9" fmla="*/ 127535 h 346896"/>
              <a:gd name="connsiteX10" fmla="*/ 220194 w 440387"/>
              <a:gd name="connsiteY10" fmla="*/ 280578 h 346896"/>
              <a:gd name="connsiteX11" fmla="*/ 156582 w 440387"/>
              <a:gd name="connsiteY11" fmla="*/ 127535 h 346896"/>
              <a:gd name="connsiteX12" fmla="*/ 155163 w 440387"/>
              <a:gd name="connsiteY12" fmla="*/ 107130 h 346896"/>
              <a:gd name="connsiteX13" fmla="*/ 177721 w 440387"/>
              <a:gd name="connsiteY13" fmla="*/ 30609 h 346896"/>
              <a:gd name="connsiteX14" fmla="*/ 262667 w 440387"/>
              <a:gd name="connsiteY14" fmla="*/ 30609 h 346896"/>
              <a:gd name="connsiteX15" fmla="*/ 285225 w 440387"/>
              <a:gd name="connsiteY15" fmla="*/ 107130 h 346896"/>
              <a:gd name="connsiteX16" fmla="*/ 304895 w 440387"/>
              <a:gd name="connsiteY16" fmla="*/ 127535 h 346896"/>
              <a:gd name="connsiteX17" fmla="*/ 389058 w 440387"/>
              <a:gd name="connsiteY17" fmla="*/ 127535 h 346896"/>
              <a:gd name="connsiteX18" fmla="*/ 240843 w 440387"/>
              <a:gd name="connsiteY18" fmla="*/ 282057 h 346896"/>
              <a:gd name="connsiteX19" fmla="*/ 395468 w 440387"/>
              <a:gd name="connsiteY19" fmla="*/ 107130 h 346896"/>
              <a:gd name="connsiteX20" fmla="*/ 305727 w 440387"/>
              <a:gd name="connsiteY20" fmla="*/ 107130 h 346896"/>
              <a:gd name="connsiteX21" fmla="*/ 283120 w 440387"/>
              <a:gd name="connsiteY21" fmla="*/ 30609 h 346896"/>
              <a:gd name="connsiteX22" fmla="*/ 338022 w 440387"/>
              <a:gd name="connsiteY22" fmla="*/ 30609 h 346896"/>
              <a:gd name="connsiteX23" fmla="*/ 102366 w 440387"/>
              <a:gd name="connsiteY23" fmla="*/ 30609 h 346896"/>
              <a:gd name="connsiteX24" fmla="*/ 157267 w 440387"/>
              <a:gd name="connsiteY24" fmla="*/ 30609 h 346896"/>
              <a:gd name="connsiteX25" fmla="*/ 134661 w 440387"/>
              <a:gd name="connsiteY25" fmla="*/ 107130 h 346896"/>
              <a:gd name="connsiteX26" fmla="*/ 44920 w 440387"/>
              <a:gd name="connsiteY26" fmla="*/ 107130 h 346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40387" h="346896">
                <a:moveTo>
                  <a:pt x="352310" y="0"/>
                </a:moveTo>
                <a:lnTo>
                  <a:pt x="88078" y="0"/>
                </a:lnTo>
                <a:lnTo>
                  <a:pt x="0" y="117333"/>
                </a:lnTo>
                <a:lnTo>
                  <a:pt x="220194" y="346896"/>
                </a:lnTo>
                <a:lnTo>
                  <a:pt x="220194" y="346896"/>
                </a:lnTo>
                <a:lnTo>
                  <a:pt x="440388" y="117333"/>
                </a:lnTo>
                <a:close/>
                <a:moveTo>
                  <a:pt x="135493" y="127535"/>
                </a:moveTo>
                <a:lnTo>
                  <a:pt x="199642" y="282210"/>
                </a:lnTo>
                <a:lnTo>
                  <a:pt x="51281" y="127535"/>
                </a:lnTo>
                <a:close/>
                <a:moveTo>
                  <a:pt x="283805" y="127535"/>
                </a:moveTo>
                <a:lnTo>
                  <a:pt x="220194" y="280578"/>
                </a:lnTo>
                <a:lnTo>
                  <a:pt x="156582" y="127535"/>
                </a:lnTo>
                <a:close/>
                <a:moveTo>
                  <a:pt x="155163" y="107130"/>
                </a:moveTo>
                <a:lnTo>
                  <a:pt x="177721" y="30609"/>
                </a:lnTo>
                <a:lnTo>
                  <a:pt x="262667" y="30609"/>
                </a:lnTo>
                <a:lnTo>
                  <a:pt x="285225" y="107130"/>
                </a:lnTo>
                <a:close/>
                <a:moveTo>
                  <a:pt x="304895" y="127535"/>
                </a:moveTo>
                <a:lnTo>
                  <a:pt x="389058" y="127535"/>
                </a:lnTo>
                <a:lnTo>
                  <a:pt x="240843" y="282057"/>
                </a:lnTo>
                <a:close/>
                <a:moveTo>
                  <a:pt x="395468" y="107130"/>
                </a:moveTo>
                <a:lnTo>
                  <a:pt x="305727" y="107130"/>
                </a:lnTo>
                <a:lnTo>
                  <a:pt x="283120" y="30609"/>
                </a:lnTo>
                <a:lnTo>
                  <a:pt x="338022" y="30609"/>
                </a:lnTo>
                <a:close/>
                <a:moveTo>
                  <a:pt x="102366" y="30609"/>
                </a:moveTo>
                <a:lnTo>
                  <a:pt x="157267" y="30609"/>
                </a:lnTo>
                <a:lnTo>
                  <a:pt x="134661" y="107130"/>
                </a:lnTo>
                <a:lnTo>
                  <a:pt x="44920" y="107130"/>
                </a:lnTo>
                <a:close/>
              </a:path>
            </a:pathLst>
          </a:custGeom>
          <a:solidFill>
            <a:schemeClr val="accent3"/>
          </a:solidFill>
          <a:ln w="4862" cap="flat">
            <a:noFill/>
            <a:prstDash val="solid"/>
            <a:miter/>
          </a:ln>
        </p:spPr>
        <p:txBody>
          <a:bodyPr rtlCol="0" anchor="ctr"/>
          <a:lstStyle/>
          <a:p>
            <a:endParaRPr lang="de-DE"/>
          </a:p>
        </p:txBody>
      </p:sp>
      <p:sp>
        <p:nvSpPr>
          <p:cNvPr id="5" name="Freeform: Shape 4">
            <a:extLst>
              <a:ext uri="{FF2B5EF4-FFF2-40B4-BE49-F238E27FC236}">
                <a16:creationId xmlns:a16="http://schemas.microsoft.com/office/drawing/2014/main" xmlns="" id="{36FC7272-F3EF-4196-9166-673A7B5E0BA4}"/>
              </a:ext>
            </a:extLst>
          </p:cNvPr>
          <p:cNvSpPr/>
          <p:nvPr/>
        </p:nvSpPr>
        <p:spPr>
          <a:xfrm>
            <a:off x="5933927" y="2578257"/>
            <a:ext cx="336671" cy="362499"/>
          </a:xfrm>
          <a:custGeom>
            <a:avLst/>
            <a:gdLst>
              <a:gd name="connsiteX0" fmla="*/ 169015 w 336671"/>
              <a:gd name="connsiteY0" fmla="*/ 54375 h 362499"/>
              <a:gd name="connsiteX1" fmla="*/ 178078 w 336671"/>
              <a:gd name="connsiteY1" fmla="*/ 63437 h 362499"/>
              <a:gd name="connsiteX2" fmla="*/ 169015 w 336671"/>
              <a:gd name="connsiteY2" fmla="*/ 72500 h 362499"/>
              <a:gd name="connsiteX3" fmla="*/ 159953 w 336671"/>
              <a:gd name="connsiteY3" fmla="*/ 63437 h 362499"/>
              <a:gd name="connsiteX4" fmla="*/ 169015 w 336671"/>
              <a:gd name="connsiteY4" fmla="*/ 54375 h 362499"/>
              <a:gd name="connsiteX5" fmla="*/ 223390 w 336671"/>
              <a:gd name="connsiteY5" fmla="*/ 326249 h 362499"/>
              <a:gd name="connsiteX6" fmla="*/ 214328 w 336671"/>
              <a:gd name="connsiteY6" fmla="*/ 317187 h 362499"/>
              <a:gd name="connsiteX7" fmla="*/ 182609 w 336671"/>
              <a:gd name="connsiteY7" fmla="*/ 317187 h 362499"/>
              <a:gd name="connsiteX8" fmla="*/ 182609 w 336671"/>
              <a:gd name="connsiteY8" fmla="*/ 87000 h 362499"/>
              <a:gd name="connsiteX9" fmla="*/ 192578 w 336671"/>
              <a:gd name="connsiteY9" fmla="*/ 77031 h 362499"/>
              <a:gd name="connsiteX10" fmla="*/ 279578 w 336671"/>
              <a:gd name="connsiteY10" fmla="*/ 77031 h 362499"/>
              <a:gd name="connsiteX11" fmla="*/ 254203 w 336671"/>
              <a:gd name="connsiteY11" fmla="*/ 208437 h 362499"/>
              <a:gd name="connsiteX12" fmla="*/ 272781 w 336671"/>
              <a:gd name="connsiteY12" fmla="*/ 208437 h 362499"/>
              <a:gd name="connsiteX13" fmla="*/ 292718 w 336671"/>
              <a:gd name="connsiteY13" fmla="*/ 105125 h 362499"/>
              <a:gd name="connsiteX14" fmla="*/ 318093 w 336671"/>
              <a:gd name="connsiteY14" fmla="*/ 208437 h 362499"/>
              <a:gd name="connsiteX15" fmla="*/ 336671 w 336671"/>
              <a:gd name="connsiteY15" fmla="*/ 208437 h 362499"/>
              <a:gd name="connsiteX16" fmla="*/ 303593 w 336671"/>
              <a:gd name="connsiteY16" fmla="*/ 77031 h 362499"/>
              <a:gd name="connsiteX17" fmla="*/ 309484 w 336671"/>
              <a:gd name="connsiteY17" fmla="*/ 77031 h 362499"/>
              <a:gd name="connsiteX18" fmla="*/ 323077 w 336671"/>
              <a:gd name="connsiteY18" fmla="*/ 63437 h 362499"/>
              <a:gd name="connsiteX19" fmla="*/ 309484 w 336671"/>
              <a:gd name="connsiteY19" fmla="*/ 49844 h 362499"/>
              <a:gd name="connsiteX20" fmla="*/ 192578 w 336671"/>
              <a:gd name="connsiteY20" fmla="*/ 49844 h 362499"/>
              <a:gd name="connsiteX21" fmla="*/ 182609 w 336671"/>
              <a:gd name="connsiteY21" fmla="*/ 39875 h 362499"/>
              <a:gd name="connsiteX22" fmla="*/ 182609 w 336671"/>
              <a:gd name="connsiteY22" fmla="*/ 13594 h 362499"/>
              <a:gd name="connsiteX23" fmla="*/ 169015 w 336671"/>
              <a:gd name="connsiteY23" fmla="*/ 0 h 362499"/>
              <a:gd name="connsiteX24" fmla="*/ 155422 w 336671"/>
              <a:gd name="connsiteY24" fmla="*/ 13594 h 362499"/>
              <a:gd name="connsiteX25" fmla="*/ 155422 w 336671"/>
              <a:gd name="connsiteY25" fmla="*/ 39875 h 362499"/>
              <a:gd name="connsiteX26" fmla="*/ 145453 w 336671"/>
              <a:gd name="connsiteY26" fmla="*/ 49844 h 362499"/>
              <a:gd name="connsiteX27" fmla="*/ 28547 w 336671"/>
              <a:gd name="connsiteY27" fmla="*/ 49844 h 362499"/>
              <a:gd name="connsiteX28" fmla="*/ 14953 w 336671"/>
              <a:gd name="connsiteY28" fmla="*/ 63437 h 362499"/>
              <a:gd name="connsiteX29" fmla="*/ 25828 w 336671"/>
              <a:gd name="connsiteY29" fmla="*/ 76578 h 362499"/>
              <a:gd name="connsiteX30" fmla="*/ 0 w 336671"/>
              <a:gd name="connsiteY30" fmla="*/ 208437 h 362499"/>
              <a:gd name="connsiteX31" fmla="*/ 18578 w 336671"/>
              <a:gd name="connsiteY31" fmla="*/ 208437 h 362499"/>
              <a:gd name="connsiteX32" fmla="*/ 38516 w 336671"/>
              <a:gd name="connsiteY32" fmla="*/ 105125 h 362499"/>
              <a:gd name="connsiteX33" fmla="*/ 64344 w 336671"/>
              <a:gd name="connsiteY33" fmla="*/ 208437 h 362499"/>
              <a:gd name="connsiteX34" fmla="*/ 82922 w 336671"/>
              <a:gd name="connsiteY34" fmla="*/ 208437 h 362499"/>
              <a:gd name="connsiteX35" fmla="*/ 49844 w 336671"/>
              <a:gd name="connsiteY35" fmla="*/ 77031 h 362499"/>
              <a:gd name="connsiteX36" fmla="*/ 145000 w 336671"/>
              <a:gd name="connsiteY36" fmla="*/ 77031 h 362499"/>
              <a:gd name="connsiteX37" fmla="*/ 154968 w 336671"/>
              <a:gd name="connsiteY37" fmla="*/ 87000 h 362499"/>
              <a:gd name="connsiteX38" fmla="*/ 154968 w 336671"/>
              <a:gd name="connsiteY38" fmla="*/ 317187 h 362499"/>
              <a:gd name="connsiteX39" fmla="*/ 123250 w 336671"/>
              <a:gd name="connsiteY39" fmla="*/ 317187 h 362499"/>
              <a:gd name="connsiteX40" fmla="*/ 114187 w 336671"/>
              <a:gd name="connsiteY40" fmla="*/ 326249 h 362499"/>
              <a:gd name="connsiteX41" fmla="*/ 114187 w 336671"/>
              <a:gd name="connsiteY41" fmla="*/ 335312 h 362499"/>
              <a:gd name="connsiteX42" fmla="*/ 60265 w 336671"/>
              <a:gd name="connsiteY42" fmla="*/ 335312 h 362499"/>
              <a:gd name="connsiteX43" fmla="*/ 60265 w 336671"/>
              <a:gd name="connsiteY43" fmla="*/ 362499 h 362499"/>
              <a:gd name="connsiteX44" fmla="*/ 277765 w 336671"/>
              <a:gd name="connsiteY44" fmla="*/ 362499 h 362499"/>
              <a:gd name="connsiteX45" fmla="*/ 277765 w 336671"/>
              <a:gd name="connsiteY45" fmla="*/ 335312 h 362499"/>
              <a:gd name="connsiteX46" fmla="*/ 223390 w 336671"/>
              <a:gd name="connsiteY46" fmla="*/ 335312 h 362499"/>
              <a:gd name="connsiteX47" fmla="*/ 223390 w 336671"/>
              <a:gd name="connsiteY47" fmla="*/ 326249 h 362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36671" h="362499">
                <a:moveTo>
                  <a:pt x="169015" y="54375"/>
                </a:moveTo>
                <a:cubicBezTo>
                  <a:pt x="174000" y="54375"/>
                  <a:pt x="178078" y="58453"/>
                  <a:pt x="178078" y="63437"/>
                </a:cubicBezTo>
                <a:cubicBezTo>
                  <a:pt x="178078" y="68422"/>
                  <a:pt x="174000" y="72500"/>
                  <a:pt x="169015" y="72500"/>
                </a:cubicBezTo>
                <a:cubicBezTo>
                  <a:pt x="164031" y="72500"/>
                  <a:pt x="159953" y="68422"/>
                  <a:pt x="159953" y="63437"/>
                </a:cubicBezTo>
                <a:cubicBezTo>
                  <a:pt x="159953" y="58453"/>
                  <a:pt x="164031" y="54375"/>
                  <a:pt x="169015" y="54375"/>
                </a:cubicBezTo>
                <a:close/>
                <a:moveTo>
                  <a:pt x="223390" y="326249"/>
                </a:moveTo>
                <a:cubicBezTo>
                  <a:pt x="223390" y="321265"/>
                  <a:pt x="219312" y="317187"/>
                  <a:pt x="214328" y="317187"/>
                </a:cubicBezTo>
                <a:lnTo>
                  <a:pt x="182609" y="317187"/>
                </a:lnTo>
                <a:lnTo>
                  <a:pt x="182609" y="87000"/>
                </a:lnTo>
                <a:cubicBezTo>
                  <a:pt x="186687" y="84734"/>
                  <a:pt x="190312" y="81109"/>
                  <a:pt x="192578" y="77031"/>
                </a:cubicBezTo>
                <a:lnTo>
                  <a:pt x="279578" y="77031"/>
                </a:lnTo>
                <a:lnTo>
                  <a:pt x="254203" y="208437"/>
                </a:lnTo>
                <a:lnTo>
                  <a:pt x="272781" y="208437"/>
                </a:lnTo>
                <a:lnTo>
                  <a:pt x="292718" y="105125"/>
                </a:lnTo>
                <a:lnTo>
                  <a:pt x="318093" y="208437"/>
                </a:lnTo>
                <a:lnTo>
                  <a:pt x="336671" y="208437"/>
                </a:lnTo>
                <a:lnTo>
                  <a:pt x="303593" y="77031"/>
                </a:lnTo>
                <a:lnTo>
                  <a:pt x="309484" y="77031"/>
                </a:lnTo>
                <a:cubicBezTo>
                  <a:pt x="317187" y="77031"/>
                  <a:pt x="323077" y="71140"/>
                  <a:pt x="323077" y="63437"/>
                </a:cubicBezTo>
                <a:cubicBezTo>
                  <a:pt x="323077" y="55734"/>
                  <a:pt x="317187" y="49844"/>
                  <a:pt x="309484" y="49844"/>
                </a:cubicBezTo>
                <a:lnTo>
                  <a:pt x="192578" y="49844"/>
                </a:lnTo>
                <a:cubicBezTo>
                  <a:pt x="190312" y="45766"/>
                  <a:pt x="186687" y="42141"/>
                  <a:pt x="182609" y="39875"/>
                </a:cubicBezTo>
                <a:lnTo>
                  <a:pt x="182609" y="13594"/>
                </a:lnTo>
                <a:cubicBezTo>
                  <a:pt x="182609" y="5891"/>
                  <a:pt x="176718" y="0"/>
                  <a:pt x="169015" y="0"/>
                </a:cubicBezTo>
                <a:cubicBezTo>
                  <a:pt x="161312" y="0"/>
                  <a:pt x="155422" y="5891"/>
                  <a:pt x="155422" y="13594"/>
                </a:cubicBezTo>
                <a:lnTo>
                  <a:pt x="155422" y="39875"/>
                </a:lnTo>
                <a:cubicBezTo>
                  <a:pt x="151343" y="42141"/>
                  <a:pt x="147718" y="45766"/>
                  <a:pt x="145453" y="49844"/>
                </a:cubicBezTo>
                <a:lnTo>
                  <a:pt x="28547" y="49844"/>
                </a:lnTo>
                <a:cubicBezTo>
                  <a:pt x="20844" y="49844"/>
                  <a:pt x="14953" y="55734"/>
                  <a:pt x="14953" y="63437"/>
                </a:cubicBezTo>
                <a:cubicBezTo>
                  <a:pt x="14953" y="69781"/>
                  <a:pt x="19484" y="75672"/>
                  <a:pt x="25828" y="76578"/>
                </a:cubicBezTo>
                <a:lnTo>
                  <a:pt x="0" y="208437"/>
                </a:lnTo>
                <a:lnTo>
                  <a:pt x="18578" y="208437"/>
                </a:lnTo>
                <a:lnTo>
                  <a:pt x="38516" y="105125"/>
                </a:lnTo>
                <a:lnTo>
                  <a:pt x="64344" y="208437"/>
                </a:lnTo>
                <a:lnTo>
                  <a:pt x="82922" y="208437"/>
                </a:lnTo>
                <a:lnTo>
                  <a:pt x="49844" y="77031"/>
                </a:lnTo>
                <a:lnTo>
                  <a:pt x="145000" y="77031"/>
                </a:lnTo>
                <a:cubicBezTo>
                  <a:pt x="147265" y="81109"/>
                  <a:pt x="150890" y="84734"/>
                  <a:pt x="154968" y="87000"/>
                </a:cubicBezTo>
                <a:lnTo>
                  <a:pt x="154968" y="317187"/>
                </a:lnTo>
                <a:lnTo>
                  <a:pt x="123250" y="317187"/>
                </a:lnTo>
                <a:cubicBezTo>
                  <a:pt x="118265" y="317187"/>
                  <a:pt x="114187" y="321265"/>
                  <a:pt x="114187" y="326249"/>
                </a:cubicBezTo>
                <a:lnTo>
                  <a:pt x="114187" y="335312"/>
                </a:lnTo>
                <a:lnTo>
                  <a:pt x="60265" y="335312"/>
                </a:lnTo>
                <a:lnTo>
                  <a:pt x="60265" y="362499"/>
                </a:lnTo>
                <a:lnTo>
                  <a:pt x="277765" y="362499"/>
                </a:lnTo>
                <a:lnTo>
                  <a:pt x="277765" y="335312"/>
                </a:lnTo>
                <a:lnTo>
                  <a:pt x="223390" y="335312"/>
                </a:lnTo>
                <a:lnTo>
                  <a:pt x="223390" y="326249"/>
                </a:lnTo>
                <a:close/>
              </a:path>
            </a:pathLst>
          </a:custGeom>
          <a:solidFill>
            <a:schemeClr val="accent3"/>
          </a:solidFill>
          <a:ln w="4465" cap="flat">
            <a:noFill/>
            <a:prstDash val="solid"/>
            <a:miter/>
          </a:ln>
        </p:spPr>
        <p:txBody>
          <a:bodyPr rtlCol="0" anchor="ctr"/>
          <a:lstStyle/>
          <a:p>
            <a:endParaRPr lang="de-DE"/>
          </a:p>
        </p:txBody>
      </p:sp>
      <p:sp>
        <p:nvSpPr>
          <p:cNvPr id="6" name="Freeform: Shape 5">
            <a:extLst>
              <a:ext uri="{FF2B5EF4-FFF2-40B4-BE49-F238E27FC236}">
                <a16:creationId xmlns:a16="http://schemas.microsoft.com/office/drawing/2014/main" xmlns="" id="{BD39FD6E-433F-4BF9-A454-C1EBE263080A}"/>
              </a:ext>
            </a:extLst>
          </p:cNvPr>
          <p:cNvSpPr/>
          <p:nvPr/>
        </p:nvSpPr>
        <p:spPr>
          <a:xfrm>
            <a:off x="5921692" y="2800288"/>
            <a:ext cx="108749" cy="27187"/>
          </a:xfrm>
          <a:custGeom>
            <a:avLst/>
            <a:gdLst>
              <a:gd name="connsiteX0" fmla="*/ 108750 w 108749"/>
              <a:gd name="connsiteY0" fmla="*/ 0 h 27187"/>
              <a:gd name="connsiteX1" fmla="*/ 0 w 108749"/>
              <a:gd name="connsiteY1" fmla="*/ 0 h 27187"/>
              <a:gd name="connsiteX2" fmla="*/ 54375 w 108749"/>
              <a:gd name="connsiteY2" fmla="*/ 27187 h 27187"/>
              <a:gd name="connsiteX3" fmla="*/ 108750 w 108749"/>
              <a:gd name="connsiteY3" fmla="*/ 0 h 27187"/>
            </a:gdLst>
            <a:ahLst/>
            <a:cxnLst>
              <a:cxn ang="0">
                <a:pos x="connsiteX0" y="connsiteY0"/>
              </a:cxn>
              <a:cxn ang="0">
                <a:pos x="connsiteX1" y="connsiteY1"/>
              </a:cxn>
              <a:cxn ang="0">
                <a:pos x="connsiteX2" y="connsiteY2"/>
              </a:cxn>
              <a:cxn ang="0">
                <a:pos x="connsiteX3" y="connsiteY3"/>
              </a:cxn>
            </a:cxnLst>
            <a:rect l="l" t="t" r="r" b="b"/>
            <a:pathLst>
              <a:path w="108749" h="27187">
                <a:moveTo>
                  <a:pt x="108750" y="0"/>
                </a:moveTo>
                <a:lnTo>
                  <a:pt x="0" y="0"/>
                </a:lnTo>
                <a:cubicBezTo>
                  <a:pt x="0" y="14953"/>
                  <a:pt x="24469" y="27187"/>
                  <a:pt x="54375" y="27187"/>
                </a:cubicBezTo>
                <a:cubicBezTo>
                  <a:pt x="84281" y="27187"/>
                  <a:pt x="108750" y="14953"/>
                  <a:pt x="108750" y="0"/>
                </a:cubicBezTo>
                <a:close/>
              </a:path>
            </a:pathLst>
          </a:custGeom>
          <a:solidFill>
            <a:schemeClr val="accent3"/>
          </a:solidFill>
          <a:ln w="4465" cap="flat">
            <a:noFill/>
            <a:prstDash val="solid"/>
            <a:miter/>
          </a:ln>
        </p:spPr>
        <p:txBody>
          <a:bodyPr rtlCol="0" anchor="ctr"/>
          <a:lstStyle/>
          <a:p>
            <a:endParaRPr lang="de-DE"/>
          </a:p>
        </p:txBody>
      </p:sp>
      <p:sp>
        <p:nvSpPr>
          <p:cNvPr id="7" name="Freeform: Shape 6">
            <a:extLst>
              <a:ext uri="{FF2B5EF4-FFF2-40B4-BE49-F238E27FC236}">
                <a16:creationId xmlns:a16="http://schemas.microsoft.com/office/drawing/2014/main" xmlns="" id="{60786C4C-2022-4EDE-834B-FA7437282A73}"/>
              </a:ext>
            </a:extLst>
          </p:cNvPr>
          <p:cNvSpPr/>
          <p:nvPr/>
        </p:nvSpPr>
        <p:spPr>
          <a:xfrm>
            <a:off x="6175442" y="2800288"/>
            <a:ext cx="108749" cy="27187"/>
          </a:xfrm>
          <a:custGeom>
            <a:avLst/>
            <a:gdLst>
              <a:gd name="connsiteX0" fmla="*/ 0 w 108749"/>
              <a:gd name="connsiteY0" fmla="*/ 0 h 27187"/>
              <a:gd name="connsiteX1" fmla="*/ 54375 w 108749"/>
              <a:gd name="connsiteY1" fmla="*/ 27187 h 27187"/>
              <a:gd name="connsiteX2" fmla="*/ 108750 w 108749"/>
              <a:gd name="connsiteY2" fmla="*/ 0 h 27187"/>
              <a:gd name="connsiteX3" fmla="*/ 0 w 108749"/>
              <a:gd name="connsiteY3" fmla="*/ 0 h 27187"/>
            </a:gdLst>
            <a:ahLst/>
            <a:cxnLst>
              <a:cxn ang="0">
                <a:pos x="connsiteX0" y="connsiteY0"/>
              </a:cxn>
              <a:cxn ang="0">
                <a:pos x="connsiteX1" y="connsiteY1"/>
              </a:cxn>
              <a:cxn ang="0">
                <a:pos x="connsiteX2" y="connsiteY2"/>
              </a:cxn>
              <a:cxn ang="0">
                <a:pos x="connsiteX3" y="connsiteY3"/>
              </a:cxn>
            </a:cxnLst>
            <a:rect l="l" t="t" r="r" b="b"/>
            <a:pathLst>
              <a:path w="108749" h="27187">
                <a:moveTo>
                  <a:pt x="0" y="0"/>
                </a:moveTo>
                <a:cubicBezTo>
                  <a:pt x="0" y="14953"/>
                  <a:pt x="24469" y="27187"/>
                  <a:pt x="54375" y="27187"/>
                </a:cubicBezTo>
                <a:cubicBezTo>
                  <a:pt x="84281" y="27187"/>
                  <a:pt x="108750" y="14953"/>
                  <a:pt x="108750" y="0"/>
                </a:cubicBezTo>
                <a:lnTo>
                  <a:pt x="0" y="0"/>
                </a:lnTo>
                <a:close/>
              </a:path>
            </a:pathLst>
          </a:custGeom>
          <a:solidFill>
            <a:schemeClr val="accent3"/>
          </a:solidFill>
          <a:ln w="4465" cap="flat">
            <a:noFill/>
            <a:prstDash val="solid"/>
            <a:miter/>
          </a:ln>
        </p:spPr>
        <p:txBody>
          <a:bodyPr rtlCol="0" anchor="ctr"/>
          <a:lstStyle/>
          <a:p>
            <a:endParaRPr lang="de-DE"/>
          </a:p>
        </p:txBody>
      </p:sp>
      <p:sp>
        <p:nvSpPr>
          <p:cNvPr id="63" name="Freeform: Shape 62">
            <a:extLst>
              <a:ext uri="{FF2B5EF4-FFF2-40B4-BE49-F238E27FC236}">
                <a16:creationId xmlns:a16="http://schemas.microsoft.com/office/drawing/2014/main" xmlns="" id="{D9603C0C-44AA-4513-8249-87C5B895CA5E}"/>
              </a:ext>
            </a:extLst>
          </p:cNvPr>
          <p:cNvSpPr/>
          <p:nvPr/>
        </p:nvSpPr>
        <p:spPr>
          <a:xfrm>
            <a:off x="5943423" y="4640756"/>
            <a:ext cx="381037" cy="243478"/>
          </a:xfrm>
          <a:custGeom>
            <a:avLst/>
            <a:gdLst>
              <a:gd name="connsiteX0" fmla="*/ 307673 w 381037"/>
              <a:gd name="connsiteY0" fmla="*/ 92623 h 243478"/>
              <a:gd name="connsiteX1" fmla="*/ 353985 w 381037"/>
              <a:gd name="connsiteY1" fmla="*/ 46311 h 243478"/>
              <a:gd name="connsiteX2" fmla="*/ 381038 w 381037"/>
              <a:gd name="connsiteY2" fmla="*/ 73365 h 243478"/>
              <a:gd name="connsiteX3" fmla="*/ 381038 w 381037"/>
              <a:gd name="connsiteY3" fmla="*/ 0 h 243478"/>
              <a:gd name="connsiteX4" fmla="*/ 307673 w 381037"/>
              <a:gd name="connsiteY4" fmla="*/ 0 h 243478"/>
              <a:gd name="connsiteX5" fmla="*/ 334726 w 381037"/>
              <a:gd name="connsiteY5" fmla="*/ 27053 h 243478"/>
              <a:gd name="connsiteX6" fmla="*/ 289332 w 381037"/>
              <a:gd name="connsiteY6" fmla="*/ 72448 h 243478"/>
              <a:gd name="connsiteX7" fmla="*/ 211382 w 381037"/>
              <a:gd name="connsiteY7" fmla="*/ 150398 h 243478"/>
              <a:gd name="connsiteX8" fmla="*/ 142603 w 381037"/>
              <a:gd name="connsiteY8" fmla="*/ 81618 h 243478"/>
              <a:gd name="connsiteX9" fmla="*/ 0 w 381037"/>
              <a:gd name="connsiteY9" fmla="*/ 224221 h 243478"/>
              <a:gd name="connsiteX10" fmla="*/ 19258 w 381037"/>
              <a:gd name="connsiteY10" fmla="*/ 243479 h 243478"/>
              <a:gd name="connsiteX11" fmla="*/ 142603 w 381037"/>
              <a:gd name="connsiteY11" fmla="*/ 120135 h 243478"/>
              <a:gd name="connsiteX12" fmla="*/ 211382 w 381037"/>
              <a:gd name="connsiteY12" fmla="*/ 188914 h 243478"/>
              <a:gd name="connsiteX13" fmla="*/ 307673 w 381037"/>
              <a:gd name="connsiteY13" fmla="*/ 92623 h 24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1037" h="243478">
                <a:moveTo>
                  <a:pt x="307673" y="92623"/>
                </a:moveTo>
                <a:lnTo>
                  <a:pt x="353985" y="46311"/>
                </a:lnTo>
                <a:lnTo>
                  <a:pt x="381038" y="73365"/>
                </a:lnTo>
                <a:lnTo>
                  <a:pt x="381038" y="0"/>
                </a:lnTo>
                <a:lnTo>
                  <a:pt x="307673" y="0"/>
                </a:lnTo>
                <a:lnTo>
                  <a:pt x="334726" y="27053"/>
                </a:lnTo>
                <a:lnTo>
                  <a:pt x="289332" y="72448"/>
                </a:lnTo>
                <a:lnTo>
                  <a:pt x="211382" y="150398"/>
                </a:lnTo>
                <a:lnTo>
                  <a:pt x="142603" y="81618"/>
                </a:lnTo>
                <a:lnTo>
                  <a:pt x="0" y="224221"/>
                </a:lnTo>
                <a:lnTo>
                  <a:pt x="19258" y="243479"/>
                </a:lnTo>
                <a:lnTo>
                  <a:pt x="142603" y="120135"/>
                </a:lnTo>
                <a:lnTo>
                  <a:pt x="211382" y="188914"/>
                </a:lnTo>
                <a:lnTo>
                  <a:pt x="307673" y="92623"/>
                </a:lnTo>
                <a:close/>
              </a:path>
            </a:pathLst>
          </a:custGeom>
          <a:solidFill>
            <a:schemeClr val="accent3"/>
          </a:solidFill>
          <a:ln w="4564" cap="flat">
            <a:noFill/>
            <a:prstDash val="solid"/>
            <a:miter/>
          </a:ln>
        </p:spPr>
        <p:txBody>
          <a:bodyPr rtlCol="0" anchor="ctr"/>
          <a:lstStyle/>
          <a:p>
            <a:endParaRPr lang="de-DE"/>
          </a:p>
        </p:txBody>
      </p:sp>
      <p:sp>
        <p:nvSpPr>
          <p:cNvPr id="64" name="Freeform: Shape 63">
            <a:extLst>
              <a:ext uri="{FF2B5EF4-FFF2-40B4-BE49-F238E27FC236}">
                <a16:creationId xmlns:a16="http://schemas.microsoft.com/office/drawing/2014/main" xmlns="" id="{A9BD7680-BCC0-46A8-9CF2-2B5241737B7C}"/>
              </a:ext>
            </a:extLst>
          </p:cNvPr>
          <p:cNvSpPr/>
          <p:nvPr/>
        </p:nvSpPr>
        <p:spPr>
          <a:xfrm>
            <a:off x="5971393" y="4563952"/>
            <a:ext cx="45852" cy="45852"/>
          </a:xfrm>
          <a:custGeom>
            <a:avLst/>
            <a:gdLst>
              <a:gd name="connsiteX0" fmla="*/ 45853 w 45852"/>
              <a:gd name="connsiteY0" fmla="*/ 22926 h 45852"/>
              <a:gd name="connsiteX1" fmla="*/ 22926 w 45852"/>
              <a:gd name="connsiteY1" fmla="*/ 45853 h 45852"/>
              <a:gd name="connsiteX2" fmla="*/ 0 w 45852"/>
              <a:gd name="connsiteY2" fmla="*/ 22926 h 45852"/>
              <a:gd name="connsiteX3" fmla="*/ 22926 w 45852"/>
              <a:gd name="connsiteY3" fmla="*/ 0 h 45852"/>
              <a:gd name="connsiteX4" fmla="*/ 45853 w 45852"/>
              <a:gd name="connsiteY4" fmla="*/ 22926 h 45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2" h="45852">
                <a:moveTo>
                  <a:pt x="45853" y="22926"/>
                </a:moveTo>
                <a:cubicBezTo>
                  <a:pt x="45853" y="35588"/>
                  <a:pt x="35588" y="45853"/>
                  <a:pt x="22926" y="45853"/>
                </a:cubicBezTo>
                <a:cubicBezTo>
                  <a:pt x="10265" y="45853"/>
                  <a:pt x="0" y="35588"/>
                  <a:pt x="0" y="22926"/>
                </a:cubicBezTo>
                <a:cubicBezTo>
                  <a:pt x="0" y="10265"/>
                  <a:pt x="10265" y="0"/>
                  <a:pt x="22926" y="0"/>
                </a:cubicBezTo>
                <a:cubicBezTo>
                  <a:pt x="35588" y="0"/>
                  <a:pt x="45853" y="10265"/>
                  <a:pt x="45853" y="22926"/>
                </a:cubicBezTo>
                <a:close/>
              </a:path>
            </a:pathLst>
          </a:custGeom>
          <a:solidFill>
            <a:schemeClr val="accent3"/>
          </a:solidFill>
          <a:ln w="4564" cap="flat">
            <a:noFill/>
            <a:prstDash val="solid"/>
            <a:miter/>
          </a:ln>
        </p:spPr>
        <p:txBody>
          <a:bodyPr rtlCol="0" anchor="ctr"/>
          <a:lstStyle/>
          <a:p>
            <a:endParaRPr lang="de-DE"/>
          </a:p>
        </p:txBody>
      </p:sp>
      <p:sp>
        <p:nvSpPr>
          <p:cNvPr id="65" name="Freeform: Shape 64">
            <a:extLst>
              <a:ext uri="{FF2B5EF4-FFF2-40B4-BE49-F238E27FC236}">
                <a16:creationId xmlns:a16="http://schemas.microsoft.com/office/drawing/2014/main" xmlns="" id="{B8598A65-821B-4F16-ABE3-8FDBB33EC0F1}"/>
              </a:ext>
            </a:extLst>
          </p:cNvPr>
          <p:cNvSpPr/>
          <p:nvPr/>
        </p:nvSpPr>
        <p:spPr>
          <a:xfrm>
            <a:off x="5939364" y="4614391"/>
            <a:ext cx="290914" cy="196662"/>
          </a:xfrm>
          <a:custGeom>
            <a:avLst/>
            <a:gdLst>
              <a:gd name="connsiteX0" fmla="*/ 275829 w 290914"/>
              <a:gd name="connsiteY0" fmla="*/ 90375 h 196662"/>
              <a:gd name="connsiteX1" fmla="*/ 280414 w 290914"/>
              <a:gd name="connsiteY1" fmla="*/ 85790 h 196662"/>
              <a:gd name="connsiteX2" fmla="*/ 290915 w 290914"/>
              <a:gd name="connsiteY2" fmla="*/ 75289 h 196662"/>
              <a:gd name="connsiteX3" fmla="*/ 278167 w 290914"/>
              <a:gd name="connsiteY3" fmla="*/ 17973 h 196662"/>
              <a:gd name="connsiteX4" fmla="*/ 275049 w 290914"/>
              <a:gd name="connsiteY4" fmla="*/ 12838 h 196662"/>
              <a:gd name="connsiteX5" fmla="*/ 256708 w 290914"/>
              <a:gd name="connsiteY5" fmla="*/ 3071 h 196662"/>
              <a:gd name="connsiteX6" fmla="*/ 219751 w 290914"/>
              <a:gd name="connsiteY6" fmla="*/ 3071 h 196662"/>
              <a:gd name="connsiteX7" fmla="*/ 201410 w 290914"/>
              <a:gd name="connsiteY7" fmla="*/ 12838 h 196662"/>
              <a:gd name="connsiteX8" fmla="*/ 198292 w 290914"/>
              <a:gd name="connsiteY8" fmla="*/ 17973 h 196662"/>
              <a:gd name="connsiteX9" fmla="*/ 192514 w 290914"/>
              <a:gd name="connsiteY9" fmla="*/ 44843 h 196662"/>
              <a:gd name="connsiteX10" fmla="*/ 192514 w 290914"/>
              <a:gd name="connsiteY10" fmla="*/ 44843 h 196662"/>
              <a:gd name="connsiteX11" fmla="*/ 186507 w 290914"/>
              <a:gd name="connsiteY11" fmla="*/ 17973 h 196662"/>
              <a:gd name="connsiteX12" fmla="*/ 183344 w 290914"/>
              <a:gd name="connsiteY12" fmla="*/ 12838 h 196662"/>
              <a:gd name="connsiteX13" fmla="*/ 165002 w 290914"/>
              <a:gd name="connsiteY13" fmla="*/ 3071 h 196662"/>
              <a:gd name="connsiteX14" fmla="*/ 109979 w 290914"/>
              <a:gd name="connsiteY14" fmla="*/ 12838 h 196662"/>
              <a:gd name="connsiteX15" fmla="*/ 106861 w 290914"/>
              <a:gd name="connsiteY15" fmla="*/ 17973 h 196662"/>
              <a:gd name="connsiteX16" fmla="*/ 100808 w 290914"/>
              <a:gd name="connsiteY16" fmla="*/ 43972 h 196662"/>
              <a:gd name="connsiteX17" fmla="*/ 100808 w 290914"/>
              <a:gd name="connsiteY17" fmla="*/ 43972 h 196662"/>
              <a:gd name="connsiteX18" fmla="*/ 94847 w 290914"/>
              <a:gd name="connsiteY18" fmla="*/ 17973 h 196662"/>
              <a:gd name="connsiteX19" fmla="*/ 91638 w 290914"/>
              <a:gd name="connsiteY19" fmla="*/ 12838 h 196662"/>
              <a:gd name="connsiteX20" fmla="*/ 73297 w 290914"/>
              <a:gd name="connsiteY20" fmla="*/ 3071 h 196662"/>
              <a:gd name="connsiteX21" fmla="*/ 36339 w 290914"/>
              <a:gd name="connsiteY21" fmla="*/ 3071 h 196662"/>
              <a:gd name="connsiteX22" fmla="*/ 17998 w 290914"/>
              <a:gd name="connsiteY22" fmla="*/ 12838 h 196662"/>
              <a:gd name="connsiteX23" fmla="*/ 14880 w 290914"/>
              <a:gd name="connsiteY23" fmla="*/ 17973 h 196662"/>
              <a:gd name="connsiteX24" fmla="*/ 299 w 290914"/>
              <a:gd name="connsiteY24" fmla="*/ 84552 h 196662"/>
              <a:gd name="connsiteX25" fmla="*/ 7220 w 290914"/>
              <a:gd name="connsiteY25" fmla="*/ 96204 h 196662"/>
              <a:gd name="connsiteX26" fmla="*/ 7589 w 290914"/>
              <a:gd name="connsiteY26" fmla="*/ 96290 h 196662"/>
              <a:gd name="connsiteX27" fmla="*/ 9103 w 290914"/>
              <a:gd name="connsiteY27" fmla="*/ 96290 h 196662"/>
              <a:gd name="connsiteX28" fmla="*/ 18273 w 290914"/>
              <a:gd name="connsiteY28" fmla="*/ 89091 h 196662"/>
              <a:gd name="connsiteX29" fmla="*/ 32029 w 290914"/>
              <a:gd name="connsiteY29" fmla="*/ 27511 h 196662"/>
              <a:gd name="connsiteX30" fmla="*/ 32029 w 290914"/>
              <a:gd name="connsiteY30" fmla="*/ 27511 h 196662"/>
              <a:gd name="connsiteX31" fmla="*/ 32029 w 290914"/>
              <a:gd name="connsiteY31" fmla="*/ 60066 h 196662"/>
              <a:gd name="connsiteX32" fmla="*/ 18273 w 290914"/>
              <a:gd name="connsiteY32" fmla="*/ 128387 h 196662"/>
              <a:gd name="connsiteX33" fmla="*/ 32029 w 290914"/>
              <a:gd name="connsiteY33" fmla="*/ 128387 h 196662"/>
              <a:gd name="connsiteX34" fmla="*/ 32029 w 290914"/>
              <a:gd name="connsiteY34" fmla="*/ 196662 h 196662"/>
              <a:gd name="connsiteX35" fmla="*/ 50370 w 290914"/>
              <a:gd name="connsiteY35" fmla="*/ 178321 h 196662"/>
              <a:gd name="connsiteX36" fmla="*/ 50370 w 290914"/>
              <a:gd name="connsiteY36" fmla="*/ 128387 h 196662"/>
              <a:gd name="connsiteX37" fmla="*/ 59541 w 290914"/>
              <a:gd name="connsiteY37" fmla="*/ 128387 h 196662"/>
              <a:gd name="connsiteX38" fmla="*/ 59541 w 290914"/>
              <a:gd name="connsiteY38" fmla="*/ 169150 h 196662"/>
              <a:gd name="connsiteX39" fmla="*/ 77882 w 290914"/>
              <a:gd name="connsiteY39" fmla="*/ 150809 h 196662"/>
              <a:gd name="connsiteX40" fmla="*/ 77882 w 290914"/>
              <a:gd name="connsiteY40" fmla="*/ 128387 h 196662"/>
              <a:gd name="connsiteX41" fmla="*/ 91638 w 290914"/>
              <a:gd name="connsiteY41" fmla="*/ 128387 h 196662"/>
              <a:gd name="connsiteX42" fmla="*/ 77882 w 290914"/>
              <a:gd name="connsiteY42" fmla="*/ 60112 h 196662"/>
              <a:gd name="connsiteX43" fmla="*/ 77882 w 290914"/>
              <a:gd name="connsiteY43" fmla="*/ 28015 h 196662"/>
              <a:gd name="connsiteX44" fmla="*/ 77882 w 290914"/>
              <a:gd name="connsiteY44" fmla="*/ 28015 h 196662"/>
              <a:gd name="connsiteX45" fmla="*/ 91638 w 290914"/>
              <a:gd name="connsiteY45" fmla="*/ 87899 h 196662"/>
              <a:gd name="connsiteX46" fmla="*/ 100808 w 290914"/>
              <a:gd name="connsiteY46" fmla="*/ 96290 h 196662"/>
              <a:gd name="connsiteX47" fmla="*/ 100808 w 290914"/>
              <a:gd name="connsiteY47" fmla="*/ 96290 h 196662"/>
              <a:gd name="connsiteX48" fmla="*/ 109704 w 290914"/>
              <a:gd name="connsiteY48" fmla="*/ 89091 h 196662"/>
              <a:gd name="connsiteX49" fmla="*/ 109979 w 290914"/>
              <a:gd name="connsiteY49" fmla="*/ 87119 h 196662"/>
              <a:gd name="connsiteX50" fmla="*/ 123368 w 290914"/>
              <a:gd name="connsiteY50" fmla="*/ 28290 h 196662"/>
              <a:gd name="connsiteX51" fmla="*/ 123368 w 290914"/>
              <a:gd name="connsiteY51" fmla="*/ 28290 h 196662"/>
              <a:gd name="connsiteX52" fmla="*/ 123368 w 290914"/>
              <a:gd name="connsiteY52" fmla="*/ 105185 h 196662"/>
              <a:gd name="connsiteX53" fmla="*/ 133502 w 290914"/>
              <a:gd name="connsiteY53" fmla="*/ 95006 h 196662"/>
              <a:gd name="connsiteX54" fmla="*/ 159440 w 290914"/>
              <a:gd name="connsiteY54" fmla="*/ 94992 h 196662"/>
              <a:gd name="connsiteX55" fmla="*/ 159454 w 290914"/>
              <a:gd name="connsiteY55" fmla="*/ 95006 h 196662"/>
              <a:gd name="connsiteX56" fmla="*/ 169588 w 290914"/>
              <a:gd name="connsiteY56" fmla="*/ 104773 h 196662"/>
              <a:gd name="connsiteX57" fmla="*/ 169588 w 290914"/>
              <a:gd name="connsiteY57" fmla="*/ 28336 h 196662"/>
              <a:gd name="connsiteX58" fmla="*/ 169588 w 290914"/>
              <a:gd name="connsiteY58" fmla="*/ 28336 h 196662"/>
              <a:gd name="connsiteX59" fmla="*/ 183344 w 290914"/>
              <a:gd name="connsiteY59" fmla="*/ 89137 h 196662"/>
              <a:gd name="connsiteX60" fmla="*/ 192514 w 290914"/>
              <a:gd name="connsiteY60" fmla="*/ 96290 h 196662"/>
              <a:gd name="connsiteX61" fmla="*/ 192514 w 290914"/>
              <a:gd name="connsiteY61" fmla="*/ 96290 h 196662"/>
              <a:gd name="connsiteX62" fmla="*/ 201456 w 290914"/>
              <a:gd name="connsiteY62" fmla="*/ 89091 h 196662"/>
              <a:gd name="connsiteX63" fmla="*/ 215211 w 290914"/>
              <a:gd name="connsiteY63" fmla="*/ 28290 h 196662"/>
              <a:gd name="connsiteX64" fmla="*/ 215211 w 290914"/>
              <a:gd name="connsiteY64" fmla="*/ 28290 h 196662"/>
              <a:gd name="connsiteX65" fmla="*/ 215211 w 290914"/>
              <a:gd name="connsiteY65" fmla="*/ 150717 h 196662"/>
              <a:gd name="connsiteX66" fmla="*/ 215211 w 290914"/>
              <a:gd name="connsiteY66" fmla="*/ 150717 h 196662"/>
              <a:gd name="connsiteX67" fmla="*/ 233553 w 290914"/>
              <a:gd name="connsiteY67" fmla="*/ 132376 h 196662"/>
              <a:gd name="connsiteX68" fmla="*/ 233553 w 290914"/>
              <a:gd name="connsiteY68" fmla="*/ 100875 h 196662"/>
              <a:gd name="connsiteX69" fmla="*/ 242723 w 290914"/>
              <a:gd name="connsiteY69" fmla="*/ 100875 h 196662"/>
              <a:gd name="connsiteX70" fmla="*/ 242723 w 290914"/>
              <a:gd name="connsiteY70" fmla="*/ 123389 h 196662"/>
              <a:gd name="connsiteX71" fmla="*/ 261064 w 290914"/>
              <a:gd name="connsiteY71" fmla="*/ 105048 h 196662"/>
              <a:gd name="connsiteX72" fmla="*/ 261064 w 290914"/>
              <a:gd name="connsiteY72" fmla="*/ 28336 h 196662"/>
              <a:gd name="connsiteX73" fmla="*/ 261064 w 290914"/>
              <a:gd name="connsiteY73" fmla="*/ 28336 h 196662"/>
              <a:gd name="connsiteX74" fmla="*/ 275508 w 290914"/>
              <a:gd name="connsiteY74" fmla="*/ 90421 h 19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90914" h="196662">
                <a:moveTo>
                  <a:pt x="275829" y="90375"/>
                </a:moveTo>
                <a:lnTo>
                  <a:pt x="280414" y="85790"/>
                </a:lnTo>
                <a:lnTo>
                  <a:pt x="290915" y="75289"/>
                </a:lnTo>
                <a:lnTo>
                  <a:pt x="278167" y="17973"/>
                </a:lnTo>
                <a:cubicBezTo>
                  <a:pt x="277778" y="15943"/>
                  <a:pt x="276671" y="14120"/>
                  <a:pt x="275049" y="12838"/>
                </a:cubicBezTo>
                <a:cubicBezTo>
                  <a:pt x="269558" y="8528"/>
                  <a:pt x="263349" y="5222"/>
                  <a:pt x="256708" y="3071"/>
                </a:cubicBezTo>
                <a:cubicBezTo>
                  <a:pt x="244729" y="-1024"/>
                  <a:pt x="231730" y="-1024"/>
                  <a:pt x="219751" y="3071"/>
                </a:cubicBezTo>
                <a:cubicBezTo>
                  <a:pt x="213112" y="5227"/>
                  <a:pt x="206904" y="8533"/>
                  <a:pt x="201410" y="12838"/>
                </a:cubicBezTo>
                <a:cubicBezTo>
                  <a:pt x="199823" y="14151"/>
                  <a:pt x="198725" y="15960"/>
                  <a:pt x="198292" y="17973"/>
                </a:cubicBezTo>
                <a:lnTo>
                  <a:pt x="192514" y="44843"/>
                </a:lnTo>
                <a:lnTo>
                  <a:pt x="192514" y="44843"/>
                </a:lnTo>
                <a:lnTo>
                  <a:pt x="186507" y="17973"/>
                </a:lnTo>
                <a:cubicBezTo>
                  <a:pt x="186087" y="15944"/>
                  <a:pt x="184967" y="14126"/>
                  <a:pt x="183344" y="12838"/>
                </a:cubicBezTo>
                <a:cubicBezTo>
                  <a:pt x="177852" y="8528"/>
                  <a:pt x="171643" y="5222"/>
                  <a:pt x="165002" y="3071"/>
                </a:cubicBezTo>
                <a:cubicBezTo>
                  <a:pt x="146177" y="-3005"/>
                  <a:pt x="125563" y="654"/>
                  <a:pt x="109979" y="12838"/>
                </a:cubicBezTo>
                <a:cubicBezTo>
                  <a:pt x="108392" y="14151"/>
                  <a:pt x="107294" y="15960"/>
                  <a:pt x="106861" y="17973"/>
                </a:cubicBezTo>
                <a:lnTo>
                  <a:pt x="100808" y="43972"/>
                </a:lnTo>
                <a:cubicBezTo>
                  <a:pt x="100808" y="43972"/>
                  <a:pt x="100808" y="43972"/>
                  <a:pt x="100808" y="43972"/>
                </a:cubicBezTo>
                <a:lnTo>
                  <a:pt x="94847" y="17973"/>
                </a:lnTo>
                <a:cubicBezTo>
                  <a:pt x="94390" y="15947"/>
                  <a:pt x="93258" y="14137"/>
                  <a:pt x="91638" y="12838"/>
                </a:cubicBezTo>
                <a:cubicBezTo>
                  <a:pt x="86143" y="8533"/>
                  <a:pt x="79935" y="5227"/>
                  <a:pt x="73297" y="3071"/>
                </a:cubicBezTo>
                <a:cubicBezTo>
                  <a:pt x="61318" y="-1024"/>
                  <a:pt x="48318" y="-1024"/>
                  <a:pt x="36339" y="3071"/>
                </a:cubicBezTo>
                <a:cubicBezTo>
                  <a:pt x="29705" y="5237"/>
                  <a:pt x="23499" y="8542"/>
                  <a:pt x="17998" y="12838"/>
                </a:cubicBezTo>
                <a:cubicBezTo>
                  <a:pt x="16411" y="14151"/>
                  <a:pt x="15313" y="15960"/>
                  <a:pt x="14880" y="17973"/>
                </a:cubicBezTo>
                <a:lnTo>
                  <a:pt x="299" y="84552"/>
                </a:lnTo>
                <a:cubicBezTo>
                  <a:pt x="-1008" y="89681"/>
                  <a:pt x="2091" y="94897"/>
                  <a:pt x="7220" y="96204"/>
                </a:cubicBezTo>
                <a:cubicBezTo>
                  <a:pt x="7343" y="96235"/>
                  <a:pt x="7466" y="96264"/>
                  <a:pt x="7589" y="96290"/>
                </a:cubicBezTo>
                <a:cubicBezTo>
                  <a:pt x="8093" y="96335"/>
                  <a:pt x="8599" y="96335"/>
                  <a:pt x="9103" y="96290"/>
                </a:cubicBezTo>
                <a:cubicBezTo>
                  <a:pt x="13488" y="96392"/>
                  <a:pt x="17331" y="93375"/>
                  <a:pt x="18273" y="89091"/>
                </a:cubicBezTo>
                <a:lnTo>
                  <a:pt x="32029" y="27511"/>
                </a:lnTo>
                <a:lnTo>
                  <a:pt x="32029" y="27511"/>
                </a:lnTo>
                <a:lnTo>
                  <a:pt x="32029" y="60066"/>
                </a:lnTo>
                <a:lnTo>
                  <a:pt x="18273" y="128387"/>
                </a:lnTo>
                <a:lnTo>
                  <a:pt x="32029" y="128387"/>
                </a:lnTo>
                <a:lnTo>
                  <a:pt x="32029" y="196662"/>
                </a:lnTo>
                <a:lnTo>
                  <a:pt x="50370" y="178321"/>
                </a:lnTo>
                <a:lnTo>
                  <a:pt x="50370" y="128387"/>
                </a:lnTo>
                <a:lnTo>
                  <a:pt x="59541" y="128387"/>
                </a:lnTo>
                <a:lnTo>
                  <a:pt x="59541" y="169150"/>
                </a:lnTo>
                <a:lnTo>
                  <a:pt x="77882" y="150809"/>
                </a:lnTo>
                <a:lnTo>
                  <a:pt x="77882" y="128387"/>
                </a:lnTo>
                <a:lnTo>
                  <a:pt x="91638" y="128387"/>
                </a:lnTo>
                <a:lnTo>
                  <a:pt x="77882" y="60112"/>
                </a:lnTo>
                <a:lnTo>
                  <a:pt x="77882" y="28015"/>
                </a:lnTo>
                <a:lnTo>
                  <a:pt x="77882" y="28015"/>
                </a:lnTo>
                <a:lnTo>
                  <a:pt x="91638" y="87899"/>
                </a:lnTo>
                <a:cubicBezTo>
                  <a:pt x="92044" y="92657"/>
                  <a:pt x="96033" y="96307"/>
                  <a:pt x="100808" y="96290"/>
                </a:cubicBezTo>
                <a:lnTo>
                  <a:pt x="100808" y="96290"/>
                </a:lnTo>
                <a:cubicBezTo>
                  <a:pt x="105091" y="96262"/>
                  <a:pt x="108783" y="93273"/>
                  <a:pt x="109704" y="89091"/>
                </a:cubicBezTo>
                <a:lnTo>
                  <a:pt x="109979" y="87119"/>
                </a:lnTo>
                <a:lnTo>
                  <a:pt x="123368" y="28290"/>
                </a:lnTo>
                <a:cubicBezTo>
                  <a:pt x="123368" y="28290"/>
                  <a:pt x="123368" y="28290"/>
                  <a:pt x="123368" y="28290"/>
                </a:cubicBezTo>
                <a:lnTo>
                  <a:pt x="123368" y="105185"/>
                </a:lnTo>
                <a:lnTo>
                  <a:pt x="133502" y="95006"/>
                </a:lnTo>
                <a:cubicBezTo>
                  <a:pt x="140660" y="87839"/>
                  <a:pt x="152273" y="87833"/>
                  <a:pt x="159440" y="94992"/>
                </a:cubicBezTo>
                <a:cubicBezTo>
                  <a:pt x="159445" y="94996"/>
                  <a:pt x="159450" y="95002"/>
                  <a:pt x="159454" y="95006"/>
                </a:cubicBezTo>
                <a:lnTo>
                  <a:pt x="169588" y="104773"/>
                </a:lnTo>
                <a:lnTo>
                  <a:pt x="169588" y="28336"/>
                </a:lnTo>
                <a:cubicBezTo>
                  <a:pt x="169588" y="28336"/>
                  <a:pt x="169588" y="28336"/>
                  <a:pt x="169588" y="28336"/>
                </a:cubicBezTo>
                <a:lnTo>
                  <a:pt x="183344" y="89137"/>
                </a:lnTo>
                <a:cubicBezTo>
                  <a:pt x="184304" y="93403"/>
                  <a:pt x="188143" y="96397"/>
                  <a:pt x="192514" y="96290"/>
                </a:cubicBezTo>
                <a:lnTo>
                  <a:pt x="192514" y="96290"/>
                </a:lnTo>
                <a:cubicBezTo>
                  <a:pt x="196814" y="96283"/>
                  <a:pt x="200531" y="93290"/>
                  <a:pt x="201456" y="89091"/>
                </a:cubicBezTo>
                <a:lnTo>
                  <a:pt x="215211" y="28290"/>
                </a:lnTo>
                <a:cubicBezTo>
                  <a:pt x="215211" y="28290"/>
                  <a:pt x="215211" y="28290"/>
                  <a:pt x="215211" y="28290"/>
                </a:cubicBezTo>
                <a:lnTo>
                  <a:pt x="215211" y="150717"/>
                </a:lnTo>
                <a:lnTo>
                  <a:pt x="215211" y="150717"/>
                </a:lnTo>
                <a:lnTo>
                  <a:pt x="233553" y="132376"/>
                </a:lnTo>
                <a:lnTo>
                  <a:pt x="233553" y="100875"/>
                </a:lnTo>
                <a:lnTo>
                  <a:pt x="242723" y="100875"/>
                </a:lnTo>
                <a:lnTo>
                  <a:pt x="242723" y="123389"/>
                </a:lnTo>
                <a:lnTo>
                  <a:pt x="261064" y="105048"/>
                </a:lnTo>
                <a:lnTo>
                  <a:pt x="261064" y="28336"/>
                </a:lnTo>
                <a:cubicBezTo>
                  <a:pt x="261064" y="28336"/>
                  <a:pt x="261064" y="28336"/>
                  <a:pt x="261064" y="28336"/>
                </a:cubicBezTo>
                <a:lnTo>
                  <a:pt x="275508" y="90421"/>
                </a:lnTo>
                <a:close/>
              </a:path>
            </a:pathLst>
          </a:custGeom>
          <a:solidFill>
            <a:schemeClr val="accent3"/>
          </a:solidFill>
          <a:ln w="4564" cap="flat">
            <a:noFill/>
            <a:prstDash val="solid"/>
            <a:miter/>
          </a:ln>
        </p:spPr>
        <p:txBody>
          <a:bodyPr rtlCol="0" anchor="ctr"/>
          <a:lstStyle/>
          <a:p>
            <a:endParaRPr lang="de-DE"/>
          </a:p>
        </p:txBody>
      </p:sp>
      <p:sp>
        <p:nvSpPr>
          <p:cNvPr id="66" name="Freeform: Shape 65">
            <a:extLst>
              <a:ext uri="{FF2B5EF4-FFF2-40B4-BE49-F238E27FC236}">
                <a16:creationId xmlns:a16="http://schemas.microsoft.com/office/drawing/2014/main" xmlns="" id="{AD2248E6-2871-4C06-AE93-A3A2470D8982}"/>
              </a:ext>
            </a:extLst>
          </p:cNvPr>
          <p:cNvSpPr/>
          <p:nvPr/>
        </p:nvSpPr>
        <p:spPr>
          <a:xfrm>
            <a:off x="6154759" y="4563952"/>
            <a:ext cx="45852" cy="45852"/>
          </a:xfrm>
          <a:custGeom>
            <a:avLst/>
            <a:gdLst>
              <a:gd name="connsiteX0" fmla="*/ 45853 w 45852"/>
              <a:gd name="connsiteY0" fmla="*/ 22926 h 45852"/>
              <a:gd name="connsiteX1" fmla="*/ 22926 w 45852"/>
              <a:gd name="connsiteY1" fmla="*/ 45853 h 45852"/>
              <a:gd name="connsiteX2" fmla="*/ 0 w 45852"/>
              <a:gd name="connsiteY2" fmla="*/ 22926 h 45852"/>
              <a:gd name="connsiteX3" fmla="*/ 22926 w 45852"/>
              <a:gd name="connsiteY3" fmla="*/ 0 h 45852"/>
              <a:gd name="connsiteX4" fmla="*/ 45853 w 45852"/>
              <a:gd name="connsiteY4" fmla="*/ 22926 h 45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2" h="45852">
                <a:moveTo>
                  <a:pt x="45853" y="22926"/>
                </a:moveTo>
                <a:cubicBezTo>
                  <a:pt x="45853" y="35588"/>
                  <a:pt x="35588" y="45853"/>
                  <a:pt x="22926" y="45853"/>
                </a:cubicBezTo>
                <a:cubicBezTo>
                  <a:pt x="10265" y="45853"/>
                  <a:pt x="0" y="35588"/>
                  <a:pt x="0" y="22926"/>
                </a:cubicBezTo>
                <a:cubicBezTo>
                  <a:pt x="0" y="10265"/>
                  <a:pt x="10265" y="0"/>
                  <a:pt x="22926" y="0"/>
                </a:cubicBezTo>
                <a:cubicBezTo>
                  <a:pt x="35588" y="0"/>
                  <a:pt x="45853" y="10265"/>
                  <a:pt x="45853" y="22926"/>
                </a:cubicBezTo>
                <a:close/>
              </a:path>
            </a:pathLst>
          </a:custGeom>
          <a:solidFill>
            <a:schemeClr val="accent3"/>
          </a:solidFill>
          <a:ln w="4564" cap="flat">
            <a:noFill/>
            <a:prstDash val="solid"/>
            <a:miter/>
          </a:ln>
        </p:spPr>
        <p:txBody>
          <a:bodyPr rtlCol="0" anchor="ctr"/>
          <a:lstStyle/>
          <a:p>
            <a:endParaRPr lang="de-DE"/>
          </a:p>
        </p:txBody>
      </p:sp>
      <p:sp>
        <p:nvSpPr>
          <p:cNvPr id="67" name="Freeform: Shape 66">
            <a:extLst>
              <a:ext uri="{FF2B5EF4-FFF2-40B4-BE49-F238E27FC236}">
                <a16:creationId xmlns:a16="http://schemas.microsoft.com/office/drawing/2014/main" xmlns="" id="{609393F4-7FF5-4629-8F53-B358AB5793E5}"/>
              </a:ext>
            </a:extLst>
          </p:cNvPr>
          <p:cNvSpPr/>
          <p:nvPr/>
        </p:nvSpPr>
        <p:spPr>
          <a:xfrm>
            <a:off x="6062916" y="4563952"/>
            <a:ext cx="45852" cy="45852"/>
          </a:xfrm>
          <a:custGeom>
            <a:avLst/>
            <a:gdLst>
              <a:gd name="connsiteX0" fmla="*/ 45853 w 45852"/>
              <a:gd name="connsiteY0" fmla="*/ 22926 h 45852"/>
              <a:gd name="connsiteX1" fmla="*/ 22926 w 45852"/>
              <a:gd name="connsiteY1" fmla="*/ 45853 h 45852"/>
              <a:gd name="connsiteX2" fmla="*/ 0 w 45852"/>
              <a:gd name="connsiteY2" fmla="*/ 22926 h 45852"/>
              <a:gd name="connsiteX3" fmla="*/ 22926 w 45852"/>
              <a:gd name="connsiteY3" fmla="*/ 0 h 45852"/>
              <a:gd name="connsiteX4" fmla="*/ 45853 w 45852"/>
              <a:gd name="connsiteY4" fmla="*/ 22926 h 45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2" h="45852">
                <a:moveTo>
                  <a:pt x="45853" y="22926"/>
                </a:moveTo>
                <a:cubicBezTo>
                  <a:pt x="45853" y="35588"/>
                  <a:pt x="35588" y="45853"/>
                  <a:pt x="22926" y="45853"/>
                </a:cubicBezTo>
                <a:cubicBezTo>
                  <a:pt x="10265" y="45853"/>
                  <a:pt x="0" y="35588"/>
                  <a:pt x="0" y="22926"/>
                </a:cubicBezTo>
                <a:cubicBezTo>
                  <a:pt x="0" y="10265"/>
                  <a:pt x="10265" y="0"/>
                  <a:pt x="22926" y="0"/>
                </a:cubicBezTo>
                <a:cubicBezTo>
                  <a:pt x="35588" y="0"/>
                  <a:pt x="45853" y="10265"/>
                  <a:pt x="45853" y="22926"/>
                </a:cubicBezTo>
                <a:close/>
              </a:path>
            </a:pathLst>
          </a:custGeom>
          <a:solidFill>
            <a:schemeClr val="accent3"/>
          </a:solidFill>
          <a:ln w="4564" cap="flat">
            <a:noFill/>
            <a:prstDash val="solid"/>
            <a:miter/>
          </a:ln>
        </p:spPr>
        <p:txBody>
          <a:bodyPr rtlCol="0" anchor="ctr"/>
          <a:lstStyle/>
          <a:p>
            <a:endParaRPr lang="de-DE"/>
          </a:p>
        </p:txBody>
      </p:sp>
      <p:sp>
        <p:nvSpPr>
          <p:cNvPr id="69" name="Freeform: Shape 68">
            <a:extLst>
              <a:ext uri="{FF2B5EF4-FFF2-40B4-BE49-F238E27FC236}">
                <a16:creationId xmlns:a16="http://schemas.microsoft.com/office/drawing/2014/main" xmlns="" id="{1E69B315-A463-4115-80DC-344844DC271A}"/>
              </a:ext>
            </a:extLst>
          </p:cNvPr>
          <p:cNvSpPr/>
          <p:nvPr/>
        </p:nvSpPr>
        <p:spPr>
          <a:xfrm>
            <a:off x="5956408" y="5771803"/>
            <a:ext cx="87920" cy="51634"/>
          </a:xfrm>
          <a:custGeom>
            <a:avLst/>
            <a:gdLst>
              <a:gd name="connsiteX0" fmla="*/ 73267 w 87920"/>
              <a:gd name="connsiteY0" fmla="*/ 11916 h 51634"/>
              <a:gd name="connsiteX1" fmla="*/ 72901 w 87920"/>
              <a:gd name="connsiteY1" fmla="*/ 11916 h 51634"/>
              <a:gd name="connsiteX2" fmla="*/ 58614 w 87920"/>
              <a:gd name="connsiteY2" fmla="*/ 0 h 51634"/>
              <a:gd name="connsiteX3" fmla="*/ 29307 w 87920"/>
              <a:gd name="connsiteY3" fmla="*/ 0 h 51634"/>
              <a:gd name="connsiteX4" fmla="*/ 15020 w 87920"/>
              <a:gd name="connsiteY4" fmla="*/ 11916 h 51634"/>
              <a:gd name="connsiteX5" fmla="*/ 14653 w 87920"/>
              <a:gd name="connsiteY5" fmla="*/ 11916 h 51634"/>
              <a:gd name="connsiteX6" fmla="*/ 0 w 87920"/>
              <a:gd name="connsiteY6" fmla="*/ 27803 h 51634"/>
              <a:gd name="connsiteX7" fmla="*/ 7327 w 87920"/>
              <a:gd name="connsiteY7" fmla="*/ 51634 h 51634"/>
              <a:gd name="connsiteX8" fmla="*/ 80594 w 87920"/>
              <a:gd name="connsiteY8" fmla="*/ 51634 h 51634"/>
              <a:gd name="connsiteX9" fmla="*/ 87921 w 87920"/>
              <a:gd name="connsiteY9" fmla="*/ 27803 h 51634"/>
              <a:gd name="connsiteX10" fmla="*/ 73267 w 87920"/>
              <a:gd name="connsiteY10" fmla="*/ 11916 h 51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0" h="51634">
                <a:moveTo>
                  <a:pt x="73267" y="11916"/>
                </a:moveTo>
                <a:lnTo>
                  <a:pt x="72901" y="11916"/>
                </a:lnTo>
                <a:cubicBezTo>
                  <a:pt x="71436" y="5163"/>
                  <a:pt x="65574" y="0"/>
                  <a:pt x="58614" y="0"/>
                </a:cubicBezTo>
                <a:lnTo>
                  <a:pt x="29307" y="0"/>
                </a:lnTo>
                <a:cubicBezTo>
                  <a:pt x="22347" y="0"/>
                  <a:pt x="16851" y="5163"/>
                  <a:pt x="15020" y="11916"/>
                </a:cubicBezTo>
                <a:lnTo>
                  <a:pt x="14653" y="11916"/>
                </a:lnTo>
                <a:cubicBezTo>
                  <a:pt x="6594" y="11916"/>
                  <a:pt x="0" y="19065"/>
                  <a:pt x="0" y="27803"/>
                </a:cubicBezTo>
                <a:lnTo>
                  <a:pt x="7327" y="51634"/>
                </a:lnTo>
                <a:lnTo>
                  <a:pt x="80594" y="51634"/>
                </a:lnTo>
                <a:lnTo>
                  <a:pt x="87921" y="27803"/>
                </a:lnTo>
                <a:cubicBezTo>
                  <a:pt x="87921" y="19065"/>
                  <a:pt x="81327" y="11916"/>
                  <a:pt x="73267" y="11916"/>
                </a:cubicBezTo>
                <a:close/>
              </a:path>
            </a:pathLst>
          </a:custGeom>
          <a:solidFill>
            <a:schemeClr val="accent3"/>
          </a:solidFill>
          <a:ln w="3572" cap="flat">
            <a:noFill/>
            <a:prstDash val="solid"/>
            <a:miter/>
          </a:ln>
        </p:spPr>
        <p:txBody>
          <a:bodyPr rtlCol="0" anchor="ctr"/>
          <a:lstStyle/>
          <a:p>
            <a:endParaRPr lang="de-DE"/>
          </a:p>
        </p:txBody>
      </p:sp>
      <p:sp>
        <p:nvSpPr>
          <p:cNvPr id="70" name="Freeform: Shape 69">
            <a:extLst>
              <a:ext uri="{FF2B5EF4-FFF2-40B4-BE49-F238E27FC236}">
                <a16:creationId xmlns:a16="http://schemas.microsoft.com/office/drawing/2014/main" xmlns="" id="{5878AEFB-943D-48A2-B2C0-605B581E421C}"/>
              </a:ext>
            </a:extLst>
          </p:cNvPr>
          <p:cNvSpPr/>
          <p:nvPr/>
        </p:nvSpPr>
        <p:spPr>
          <a:xfrm>
            <a:off x="5982052" y="5724141"/>
            <a:ext cx="36633" cy="39718"/>
          </a:xfrm>
          <a:custGeom>
            <a:avLst/>
            <a:gdLst>
              <a:gd name="connsiteX0" fmla="*/ 36634 w 36633"/>
              <a:gd name="connsiteY0" fmla="*/ 19859 h 39718"/>
              <a:gd name="connsiteX1" fmla="*/ 18317 w 36633"/>
              <a:gd name="connsiteY1" fmla="*/ 39719 h 39718"/>
              <a:gd name="connsiteX2" fmla="*/ 0 w 36633"/>
              <a:gd name="connsiteY2" fmla="*/ 19859 h 39718"/>
              <a:gd name="connsiteX3" fmla="*/ 18317 w 36633"/>
              <a:gd name="connsiteY3" fmla="*/ 0 h 39718"/>
              <a:gd name="connsiteX4" fmla="*/ 36634 w 36633"/>
              <a:gd name="connsiteY4" fmla="*/ 19859 h 39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33" h="39718">
                <a:moveTo>
                  <a:pt x="36634" y="19859"/>
                </a:moveTo>
                <a:cubicBezTo>
                  <a:pt x="36634" y="30827"/>
                  <a:pt x="28433" y="39719"/>
                  <a:pt x="18317" y="39719"/>
                </a:cubicBezTo>
                <a:cubicBezTo>
                  <a:pt x="8201" y="39719"/>
                  <a:pt x="0" y="30827"/>
                  <a:pt x="0" y="19859"/>
                </a:cubicBezTo>
                <a:cubicBezTo>
                  <a:pt x="0" y="8891"/>
                  <a:pt x="8201" y="0"/>
                  <a:pt x="18317" y="0"/>
                </a:cubicBezTo>
                <a:cubicBezTo>
                  <a:pt x="28433" y="0"/>
                  <a:pt x="36634" y="8891"/>
                  <a:pt x="36634" y="19859"/>
                </a:cubicBezTo>
                <a:close/>
              </a:path>
            </a:pathLst>
          </a:custGeom>
          <a:solidFill>
            <a:schemeClr val="accent3"/>
          </a:solidFill>
          <a:ln w="3572" cap="flat">
            <a:noFill/>
            <a:prstDash val="solid"/>
            <a:miter/>
          </a:ln>
        </p:spPr>
        <p:txBody>
          <a:bodyPr rtlCol="0" anchor="ctr"/>
          <a:lstStyle/>
          <a:p>
            <a:endParaRPr lang="de-DE"/>
          </a:p>
        </p:txBody>
      </p:sp>
      <p:sp>
        <p:nvSpPr>
          <p:cNvPr id="71" name="Freeform: Shape 70">
            <a:extLst>
              <a:ext uri="{FF2B5EF4-FFF2-40B4-BE49-F238E27FC236}">
                <a16:creationId xmlns:a16="http://schemas.microsoft.com/office/drawing/2014/main" xmlns="" id="{83A4E2B2-63BC-44FA-8F8D-6152970498DC}"/>
              </a:ext>
            </a:extLst>
          </p:cNvPr>
          <p:cNvSpPr/>
          <p:nvPr/>
        </p:nvSpPr>
        <p:spPr>
          <a:xfrm>
            <a:off x="6058983" y="5771803"/>
            <a:ext cx="87920" cy="51634"/>
          </a:xfrm>
          <a:custGeom>
            <a:avLst/>
            <a:gdLst>
              <a:gd name="connsiteX0" fmla="*/ 73267 w 87920"/>
              <a:gd name="connsiteY0" fmla="*/ 11916 h 51634"/>
              <a:gd name="connsiteX1" fmla="*/ 73267 w 87920"/>
              <a:gd name="connsiteY1" fmla="*/ 11916 h 51634"/>
              <a:gd name="connsiteX2" fmla="*/ 58614 w 87920"/>
              <a:gd name="connsiteY2" fmla="*/ 0 h 51634"/>
              <a:gd name="connsiteX3" fmla="*/ 29307 w 87920"/>
              <a:gd name="connsiteY3" fmla="*/ 0 h 51634"/>
              <a:gd name="connsiteX4" fmla="*/ 15020 w 87920"/>
              <a:gd name="connsiteY4" fmla="*/ 11916 h 51634"/>
              <a:gd name="connsiteX5" fmla="*/ 14653 w 87920"/>
              <a:gd name="connsiteY5" fmla="*/ 11916 h 51634"/>
              <a:gd name="connsiteX6" fmla="*/ 0 w 87920"/>
              <a:gd name="connsiteY6" fmla="*/ 27803 h 51634"/>
              <a:gd name="connsiteX7" fmla="*/ 7327 w 87920"/>
              <a:gd name="connsiteY7" fmla="*/ 51634 h 51634"/>
              <a:gd name="connsiteX8" fmla="*/ 80594 w 87920"/>
              <a:gd name="connsiteY8" fmla="*/ 51634 h 51634"/>
              <a:gd name="connsiteX9" fmla="*/ 87921 w 87920"/>
              <a:gd name="connsiteY9" fmla="*/ 27803 h 51634"/>
              <a:gd name="connsiteX10" fmla="*/ 73267 w 87920"/>
              <a:gd name="connsiteY10" fmla="*/ 11916 h 51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0" h="51634">
                <a:moveTo>
                  <a:pt x="73267" y="11916"/>
                </a:moveTo>
                <a:lnTo>
                  <a:pt x="73267" y="11916"/>
                </a:lnTo>
                <a:cubicBezTo>
                  <a:pt x="71436" y="5163"/>
                  <a:pt x="65574" y="0"/>
                  <a:pt x="58614" y="0"/>
                </a:cubicBezTo>
                <a:lnTo>
                  <a:pt x="29307" y="0"/>
                </a:lnTo>
                <a:cubicBezTo>
                  <a:pt x="22347" y="0"/>
                  <a:pt x="16851" y="5163"/>
                  <a:pt x="15020" y="11916"/>
                </a:cubicBezTo>
                <a:lnTo>
                  <a:pt x="14653" y="11916"/>
                </a:lnTo>
                <a:cubicBezTo>
                  <a:pt x="6594" y="11916"/>
                  <a:pt x="0" y="19065"/>
                  <a:pt x="0" y="27803"/>
                </a:cubicBezTo>
                <a:lnTo>
                  <a:pt x="7327" y="51634"/>
                </a:lnTo>
                <a:lnTo>
                  <a:pt x="80594" y="51634"/>
                </a:lnTo>
                <a:lnTo>
                  <a:pt x="87921" y="27803"/>
                </a:lnTo>
                <a:cubicBezTo>
                  <a:pt x="87921" y="19065"/>
                  <a:pt x="81327" y="11916"/>
                  <a:pt x="73267" y="11916"/>
                </a:cubicBezTo>
                <a:close/>
              </a:path>
            </a:pathLst>
          </a:custGeom>
          <a:solidFill>
            <a:schemeClr val="accent3"/>
          </a:solidFill>
          <a:ln w="3572" cap="flat">
            <a:noFill/>
            <a:prstDash val="solid"/>
            <a:miter/>
          </a:ln>
        </p:spPr>
        <p:txBody>
          <a:bodyPr rtlCol="0" anchor="ctr"/>
          <a:lstStyle/>
          <a:p>
            <a:endParaRPr lang="de-DE"/>
          </a:p>
        </p:txBody>
      </p:sp>
      <p:sp>
        <p:nvSpPr>
          <p:cNvPr id="72" name="Freeform: Shape 71">
            <a:extLst>
              <a:ext uri="{FF2B5EF4-FFF2-40B4-BE49-F238E27FC236}">
                <a16:creationId xmlns:a16="http://schemas.microsoft.com/office/drawing/2014/main" xmlns="" id="{22FEEA35-C096-4226-AA27-441CA39EB9DF}"/>
              </a:ext>
            </a:extLst>
          </p:cNvPr>
          <p:cNvSpPr/>
          <p:nvPr/>
        </p:nvSpPr>
        <p:spPr>
          <a:xfrm>
            <a:off x="6084626" y="5724141"/>
            <a:ext cx="36633" cy="39718"/>
          </a:xfrm>
          <a:custGeom>
            <a:avLst/>
            <a:gdLst>
              <a:gd name="connsiteX0" fmla="*/ 36634 w 36633"/>
              <a:gd name="connsiteY0" fmla="*/ 19859 h 39718"/>
              <a:gd name="connsiteX1" fmla="*/ 18317 w 36633"/>
              <a:gd name="connsiteY1" fmla="*/ 39719 h 39718"/>
              <a:gd name="connsiteX2" fmla="*/ 0 w 36633"/>
              <a:gd name="connsiteY2" fmla="*/ 19859 h 39718"/>
              <a:gd name="connsiteX3" fmla="*/ 18317 w 36633"/>
              <a:gd name="connsiteY3" fmla="*/ 0 h 39718"/>
              <a:gd name="connsiteX4" fmla="*/ 36634 w 36633"/>
              <a:gd name="connsiteY4" fmla="*/ 19859 h 39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33" h="39718">
                <a:moveTo>
                  <a:pt x="36634" y="19859"/>
                </a:moveTo>
                <a:cubicBezTo>
                  <a:pt x="36634" y="30827"/>
                  <a:pt x="28433" y="39719"/>
                  <a:pt x="18317" y="39719"/>
                </a:cubicBezTo>
                <a:cubicBezTo>
                  <a:pt x="8201" y="39719"/>
                  <a:pt x="0" y="30827"/>
                  <a:pt x="0" y="19859"/>
                </a:cubicBezTo>
                <a:cubicBezTo>
                  <a:pt x="0" y="8891"/>
                  <a:pt x="8201" y="0"/>
                  <a:pt x="18317" y="0"/>
                </a:cubicBezTo>
                <a:cubicBezTo>
                  <a:pt x="28433" y="0"/>
                  <a:pt x="36634" y="8891"/>
                  <a:pt x="36634" y="19859"/>
                </a:cubicBezTo>
                <a:close/>
              </a:path>
            </a:pathLst>
          </a:custGeom>
          <a:solidFill>
            <a:schemeClr val="accent3"/>
          </a:solidFill>
          <a:ln w="3572" cap="flat">
            <a:noFill/>
            <a:prstDash val="solid"/>
            <a:miter/>
          </a:ln>
        </p:spPr>
        <p:txBody>
          <a:bodyPr rtlCol="0" anchor="ctr"/>
          <a:lstStyle/>
          <a:p>
            <a:endParaRPr lang="de-DE"/>
          </a:p>
        </p:txBody>
      </p:sp>
      <p:sp>
        <p:nvSpPr>
          <p:cNvPr id="73" name="Freeform: Shape 72">
            <a:extLst>
              <a:ext uri="{FF2B5EF4-FFF2-40B4-BE49-F238E27FC236}">
                <a16:creationId xmlns:a16="http://schemas.microsoft.com/office/drawing/2014/main" xmlns="" id="{17F76216-23D8-4F9F-9D3E-0E9AD7F07D01}"/>
              </a:ext>
            </a:extLst>
          </p:cNvPr>
          <p:cNvSpPr/>
          <p:nvPr/>
        </p:nvSpPr>
        <p:spPr>
          <a:xfrm>
            <a:off x="6161557" y="5771803"/>
            <a:ext cx="87920" cy="51634"/>
          </a:xfrm>
          <a:custGeom>
            <a:avLst/>
            <a:gdLst>
              <a:gd name="connsiteX0" fmla="*/ 73267 w 87920"/>
              <a:gd name="connsiteY0" fmla="*/ 11916 h 51634"/>
              <a:gd name="connsiteX1" fmla="*/ 73267 w 87920"/>
              <a:gd name="connsiteY1" fmla="*/ 11916 h 51634"/>
              <a:gd name="connsiteX2" fmla="*/ 58614 w 87920"/>
              <a:gd name="connsiteY2" fmla="*/ 0 h 51634"/>
              <a:gd name="connsiteX3" fmla="*/ 29307 w 87920"/>
              <a:gd name="connsiteY3" fmla="*/ 0 h 51634"/>
              <a:gd name="connsiteX4" fmla="*/ 15020 w 87920"/>
              <a:gd name="connsiteY4" fmla="*/ 11916 h 51634"/>
              <a:gd name="connsiteX5" fmla="*/ 14653 w 87920"/>
              <a:gd name="connsiteY5" fmla="*/ 11916 h 51634"/>
              <a:gd name="connsiteX6" fmla="*/ 0 w 87920"/>
              <a:gd name="connsiteY6" fmla="*/ 27803 h 51634"/>
              <a:gd name="connsiteX7" fmla="*/ 7327 w 87920"/>
              <a:gd name="connsiteY7" fmla="*/ 51634 h 51634"/>
              <a:gd name="connsiteX8" fmla="*/ 80594 w 87920"/>
              <a:gd name="connsiteY8" fmla="*/ 51634 h 51634"/>
              <a:gd name="connsiteX9" fmla="*/ 87921 w 87920"/>
              <a:gd name="connsiteY9" fmla="*/ 27803 h 51634"/>
              <a:gd name="connsiteX10" fmla="*/ 73267 w 87920"/>
              <a:gd name="connsiteY10" fmla="*/ 11916 h 51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920" h="51634">
                <a:moveTo>
                  <a:pt x="73267" y="11916"/>
                </a:moveTo>
                <a:lnTo>
                  <a:pt x="73267" y="11916"/>
                </a:lnTo>
                <a:cubicBezTo>
                  <a:pt x="71436" y="5163"/>
                  <a:pt x="65574" y="0"/>
                  <a:pt x="58614" y="0"/>
                </a:cubicBezTo>
                <a:lnTo>
                  <a:pt x="29307" y="0"/>
                </a:lnTo>
                <a:cubicBezTo>
                  <a:pt x="22347" y="0"/>
                  <a:pt x="16851" y="5163"/>
                  <a:pt x="15020" y="11916"/>
                </a:cubicBezTo>
                <a:lnTo>
                  <a:pt x="14653" y="11916"/>
                </a:lnTo>
                <a:cubicBezTo>
                  <a:pt x="6594" y="11916"/>
                  <a:pt x="0" y="19065"/>
                  <a:pt x="0" y="27803"/>
                </a:cubicBezTo>
                <a:lnTo>
                  <a:pt x="7327" y="51634"/>
                </a:lnTo>
                <a:lnTo>
                  <a:pt x="80594" y="51634"/>
                </a:lnTo>
                <a:lnTo>
                  <a:pt x="87921" y="27803"/>
                </a:lnTo>
                <a:cubicBezTo>
                  <a:pt x="87921" y="19065"/>
                  <a:pt x="81327" y="11916"/>
                  <a:pt x="73267" y="11916"/>
                </a:cubicBezTo>
                <a:close/>
              </a:path>
            </a:pathLst>
          </a:custGeom>
          <a:solidFill>
            <a:schemeClr val="accent3"/>
          </a:solidFill>
          <a:ln w="3572" cap="flat">
            <a:noFill/>
            <a:prstDash val="solid"/>
            <a:miter/>
          </a:ln>
        </p:spPr>
        <p:txBody>
          <a:bodyPr rtlCol="0" anchor="ctr"/>
          <a:lstStyle/>
          <a:p>
            <a:endParaRPr lang="de-DE"/>
          </a:p>
        </p:txBody>
      </p:sp>
      <p:sp>
        <p:nvSpPr>
          <p:cNvPr id="74" name="Freeform: Shape 73">
            <a:extLst>
              <a:ext uri="{FF2B5EF4-FFF2-40B4-BE49-F238E27FC236}">
                <a16:creationId xmlns:a16="http://schemas.microsoft.com/office/drawing/2014/main" xmlns="" id="{2C0ACCB7-6FF3-4164-83F7-41802D1F5764}"/>
              </a:ext>
            </a:extLst>
          </p:cNvPr>
          <p:cNvSpPr/>
          <p:nvPr/>
        </p:nvSpPr>
        <p:spPr>
          <a:xfrm>
            <a:off x="6187200" y="5724141"/>
            <a:ext cx="36633" cy="39718"/>
          </a:xfrm>
          <a:custGeom>
            <a:avLst/>
            <a:gdLst>
              <a:gd name="connsiteX0" fmla="*/ 36634 w 36633"/>
              <a:gd name="connsiteY0" fmla="*/ 19859 h 39718"/>
              <a:gd name="connsiteX1" fmla="*/ 18317 w 36633"/>
              <a:gd name="connsiteY1" fmla="*/ 39719 h 39718"/>
              <a:gd name="connsiteX2" fmla="*/ 0 w 36633"/>
              <a:gd name="connsiteY2" fmla="*/ 19859 h 39718"/>
              <a:gd name="connsiteX3" fmla="*/ 18317 w 36633"/>
              <a:gd name="connsiteY3" fmla="*/ 0 h 39718"/>
              <a:gd name="connsiteX4" fmla="*/ 36634 w 36633"/>
              <a:gd name="connsiteY4" fmla="*/ 19859 h 39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33" h="39718">
                <a:moveTo>
                  <a:pt x="36634" y="19859"/>
                </a:moveTo>
                <a:cubicBezTo>
                  <a:pt x="36634" y="30827"/>
                  <a:pt x="28433" y="39719"/>
                  <a:pt x="18317" y="39719"/>
                </a:cubicBezTo>
                <a:cubicBezTo>
                  <a:pt x="8201" y="39719"/>
                  <a:pt x="0" y="30827"/>
                  <a:pt x="0" y="19859"/>
                </a:cubicBezTo>
                <a:cubicBezTo>
                  <a:pt x="0" y="8891"/>
                  <a:pt x="8201" y="0"/>
                  <a:pt x="18317" y="0"/>
                </a:cubicBezTo>
                <a:cubicBezTo>
                  <a:pt x="28433" y="0"/>
                  <a:pt x="36634" y="8891"/>
                  <a:pt x="36634" y="19859"/>
                </a:cubicBezTo>
                <a:close/>
              </a:path>
            </a:pathLst>
          </a:custGeom>
          <a:solidFill>
            <a:schemeClr val="accent3"/>
          </a:solidFill>
          <a:ln w="3572" cap="flat">
            <a:noFill/>
            <a:prstDash val="solid"/>
            <a:miter/>
          </a:ln>
        </p:spPr>
        <p:txBody>
          <a:bodyPr rtlCol="0" anchor="ctr"/>
          <a:lstStyle/>
          <a:p>
            <a:endParaRPr lang="de-DE"/>
          </a:p>
        </p:txBody>
      </p:sp>
      <p:sp>
        <p:nvSpPr>
          <p:cNvPr id="75" name="Freeform: Shape 74">
            <a:extLst>
              <a:ext uri="{FF2B5EF4-FFF2-40B4-BE49-F238E27FC236}">
                <a16:creationId xmlns:a16="http://schemas.microsoft.com/office/drawing/2014/main" xmlns="" id="{0AF64D8C-1DF0-4F3E-9C0A-1F41EB50AB6C}"/>
              </a:ext>
            </a:extLst>
          </p:cNvPr>
          <p:cNvSpPr/>
          <p:nvPr/>
        </p:nvSpPr>
        <p:spPr>
          <a:xfrm>
            <a:off x="5941755" y="5553351"/>
            <a:ext cx="322376" cy="194620"/>
          </a:xfrm>
          <a:custGeom>
            <a:avLst/>
            <a:gdLst>
              <a:gd name="connsiteX0" fmla="*/ 0 w 322376"/>
              <a:gd name="connsiteY0" fmla="*/ 0 h 194620"/>
              <a:gd name="connsiteX1" fmla="*/ 0 w 322376"/>
              <a:gd name="connsiteY1" fmla="*/ 194621 h 194620"/>
              <a:gd name="connsiteX2" fmla="*/ 29673 w 322376"/>
              <a:gd name="connsiteY2" fmla="*/ 194621 h 194620"/>
              <a:gd name="connsiteX3" fmla="*/ 29307 w 322376"/>
              <a:gd name="connsiteY3" fmla="*/ 190649 h 194620"/>
              <a:gd name="connsiteX4" fmla="*/ 58614 w 322376"/>
              <a:gd name="connsiteY4" fmla="*/ 158874 h 194620"/>
              <a:gd name="connsiteX5" fmla="*/ 87921 w 322376"/>
              <a:gd name="connsiteY5" fmla="*/ 190649 h 194620"/>
              <a:gd name="connsiteX6" fmla="*/ 87554 w 322376"/>
              <a:gd name="connsiteY6" fmla="*/ 194621 h 194620"/>
              <a:gd name="connsiteX7" fmla="*/ 131881 w 322376"/>
              <a:gd name="connsiteY7" fmla="*/ 194621 h 194620"/>
              <a:gd name="connsiteX8" fmla="*/ 131515 w 322376"/>
              <a:gd name="connsiteY8" fmla="*/ 190649 h 194620"/>
              <a:gd name="connsiteX9" fmla="*/ 160822 w 322376"/>
              <a:gd name="connsiteY9" fmla="*/ 158874 h 194620"/>
              <a:gd name="connsiteX10" fmla="*/ 190129 w 322376"/>
              <a:gd name="connsiteY10" fmla="*/ 190649 h 194620"/>
              <a:gd name="connsiteX11" fmla="*/ 189762 w 322376"/>
              <a:gd name="connsiteY11" fmla="*/ 194621 h 194620"/>
              <a:gd name="connsiteX12" fmla="*/ 234089 w 322376"/>
              <a:gd name="connsiteY12" fmla="*/ 194621 h 194620"/>
              <a:gd name="connsiteX13" fmla="*/ 233723 w 322376"/>
              <a:gd name="connsiteY13" fmla="*/ 190649 h 194620"/>
              <a:gd name="connsiteX14" fmla="*/ 263030 w 322376"/>
              <a:gd name="connsiteY14" fmla="*/ 158874 h 194620"/>
              <a:gd name="connsiteX15" fmla="*/ 292337 w 322376"/>
              <a:gd name="connsiteY15" fmla="*/ 190649 h 194620"/>
              <a:gd name="connsiteX16" fmla="*/ 291970 w 322376"/>
              <a:gd name="connsiteY16" fmla="*/ 194621 h 194620"/>
              <a:gd name="connsiteX17" fmla="*/ 322376 w 322376"/>
              <a:gd name="connsiteY17" fmla="*/ 194621 h 194620"/>
              <a:gd name="connsiteX18" fmla="*/ 322376 w 322376"/>
              <a:gd name="connsiteY18" fmla="*/ 0 h 194620"/>
              <a:gd name="connsiteX19" fmla="*/ 0 w 322376"/>
              <a:gd name="connsiteY19" fmla="*/ 0 h 194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22376" h="194620">
                <a:moveTo>
                  <a:pt x="0" y="0"/>
                </a:moveTo>
                <a:lnTo>
                  <a:pt x="0" y="194621"/>
                </a:lnTo>
                <a:lnTo>
                  <a:pt x="29673" y="194621"/>
                </a:lnTo>
                <a:cubicBezTo>
                  <a:pt x="29673" y="193429"/>
                  <a:pt x="29307" y="191841"/>
                  <a:pt x="29307" y="190649"/>
                </a:cubicBezTo>
                <a:cubicBezTo>
                  <a:pt x="29307" y="173173"/>
                  <a:pt x="42495" y="158874"/>
                  <a:pt x="58614" y="158874"/>
                </a:cubicBezTo>
                <a:cubicBezTo>
                  <a:pt x="74733" y="158874"/>
                  <a:pt x="87921" y="173173"/>
                  <a:pt x="87921" y="190649"/>
                </a:cubicBezTo>
                <a:cubicBezTo>
                  <a:pt x="87921" y="191841"/>
                  <a:pt x="87921" y="193429"/>
                  <a:pt x="87554" y="194621"/>
                </a:cubicBezTo>
                <a:lnTo>
                  <a:pt x="131881" y="194621"/>
                </a:lnTo>
                <a:cubicBezTo>
                  <a:pt x="131881" y="193429"/>
                  <a:pt x="131515" y="191841"/>
                  <a:pt x="131515" y="190649"/>
                </a:cubicBezTo>
                <a:cubicBezTo>
                  <a:pt x="131515" y="173173"/>
                  <a:pt x="144703" y="158874"/>
                  <a:pt x="160822" y="158874"/>
                </a:cubicBezTo>
                <a:cubicBezTo>
                  <a:pt x="176941" y="158874"/>
                  <a:pt x="190129" y="173173"/>
                  <a:pt x="190129" y="190649"/>
                </a:cubicBezTo>
                <a:cubicBezTo>
                  <a:pt x="190129" y="191841"/>
                  <a:pt x="190129" y="193429"/>
                  <a:pt x="189762" y="194621"/>
                </a:cubicBezTo>
                <a:lnTo>
                  <a:pt x="234089" y="194621"/>
                </a:lnTo>
                <a:cubicBezTo>
                  <a:pt x="234089" y="193429"/>
                  <a:pt x="233723" y="191841"/>
                  <a:pt x="233723" y="190649"/>
                </a:cubicBezTo>
                <a:cubicBezTo>
                  <a:pt x="233723" y="173173"/>
                  <a:pt x="246911" y="158874"/>
                  <a:pt x="263030" y="158874"/>
                </a:cubicBezTo>
                <a:cubicBezTo>
                  <a:pt x="279148" y="158874"/>
                  <a:pt x="292337" y="173173"/>
                  <a:pt x="292337" y="190649"/>
                </a:cubicBezTo>
                <a:cubicBezTo>
                  <a:pt x="292337" y="191841"/>
                  <a:pt x="292337" y="193429"/>
                  <a:pt x="291970" y="194621"/>
                </a:cubicBezTo>
                <a:lnTo>
                  <a:pt x="322376" y="194621"/>
                </a:lnTo>
                <a:lnTo>
                  <a:pt x="322376" y="0"/>
                </a:lnTo>
                <a:lnTo>
                  <a:pt x="0" y="0"/>
                </a:lnTo>
                <a:close/>
              </a:path>
            </a:pathLst>
          </a:custGeom>
          <a:solidFill>
            <a:schemeClr val="accent3"/>
          </a:solidFill>
          <a:ln w="3572" cap="flat">
            <a:noFill/>
            <a:prstDash val="solid"/>
            <a:miter/>
          </a:ln>
        </p:spPr>
        <p:txBody>
          <a:bodyPr rtlCol="0" anchor="ctr"/>
          <a:lstStyle/>
          <a:p>
            <a:endParaRPr lang="de-DE"/>
          </a:p>
        </p:txBody>
      </p:sp>
    </p:spTree>
    <p:extLst>
      <p:ext uri="{BB962C8B-B14F-4D97-AF65-F5344CB8AC3E}">
        <p14:creationId xmlns:p14="http://schemas.microsoft.com/office/powerpoint/2010/main" val="1673066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6B2B7E29-70E4-4DE4-9ADD-2A946DB6C2A6}"/>
              </a:ext>
            </a:extLst>
          </p:cNvPr>
          <p:cNvSpPr>
            <a:spLocks noGrp="1"/>
          </p:cNvSpPr>
          <p:nvPr>
            <p:ph type="body" sz="quarter" idx="12"/>
          </p:nvPr>
        </p:nvSpPr>
        <p:spPr/>
        <p:txBody>
          <a:bodyPr/>
          <a:lstStyle/>
          <a:p>
            <a:r>
              <a:rPr lang="zh-CN" altLang="en-US" dirty="0"/>
              <a:t>盈利能力</a:t>
            </a:r>
            <a:endParaRPr lang="de-DE" dirty="0"/>
          </a:p>
        </p:txBody>
      </p:sp>
      <p:graphicFrame>
        <p:nvGraphicFramePr>
          <p:cNvPr id="4" name="内容占位符 3">
            <a:extLst>
              <a:ext uri="{FF2B5EF4-FFF2-40B4-BE49-F238E27FC236}">
                <a16:creationId xmlns:a16="http://schemas.microsoft.com/office/drawing/2014/main" xmlns="" id="{11B6B90E-019E-46F2-8DDA-F541CBB73ED1}"/>
              </a:ext>
            </a:extLst>
          </p:cNvPr>
          <p:cNvGraphicFramePr>
            <a:graphicFrameLocks noGrp="1"/>
          </p:cNvGraphicFramePr>
          <p:nvPr>
            <p:ph sz="quarter" idx="15"/>
            <p:extLst>
              <p:ext uri="{D42A27DB-BD31-4B8C-83A1-F6EECF244321}">
                <p14:modId xmlns:p14="http://schemas.microsoft.com/office/powerpoint/2010/main" val="162505714"/>
              </p:ext>
            </p:extLst>
          </p:nvPr>
        </p:nvGraphicFramePr>
        <p:xfrm>
          <a:off x="695325" y="1449388"/>
          <a:ext cx="10801348" cy="4393936"/>
        </p:xfrm>
        <a:graphic>
          <a:graphicData uri="http://schemas.openxmlformats.org/drawingml/2006/table">
            <a:tbl>
              <a:tblPr firstRow="1" firstCol="1" bandRow="1">
                <a:tableStyleId>{21E4AEA4-8DFA-4A89-87EB-49C32662AFE0}</a:tableStyleId>
              </a:tblPr>
              <a:tblGrid>
                <a:gridCol w="4234062">
                  <a:extLst>
                    <a:ext uri="{9D8B030D-6E8A-4147-A177-3AD203B41FA5}">
                      <a16:colId xmlns:a16="http://schemas.microsoft.com/office/drawing/2014/main" xmlns="" val="2767059458"/>
                    </a:ext>
                  </a:extLst>
                </a:gridCol>
                <a:gridCol w="1487611">
                  <a:extLst>
                    <a:ext uri="{9D8B030D-6E8A-4147-A177-3AD203B41FA5}">
                      <a16:colId xmlns:a16="http://schemas.microsoft.com/office/drawing/2014/main" xmlns="" val="3140561829"/>
                    </a:ext>
                  </a:extLst>
                </a:gridCol>
                <a:gridCol w="1621660">
                  <a:extLst>
                    <a:ext uri="{9D8B030D-6E8A-4147-A177-3AD203B41FA5}">
                      <a16:colId xmlns:a16="http://schemas.microsoft.com/office/drawing/2014/main" xmlns="" val="2462858658"/>
                    </a:ext>
                  </a:extLst>
                </a:gridCol>
                <a:gridCol w="1909374">
                  <a:extLst>
                    <a:ext uri="{9D8B030D-6E8A-4147-A177-3AD203B41FA5}">
                      <a16:colId xmlns:a16="http://schemas.microsoft.com/office/drawing/2014/main" xmlns="" val="2587648143"/>
                    </a:ext>
                  </a:extLst>
                </a:gridCol>
                <a:gridCol w="1548641">
                  <a:extLst>
                    <a:ext uri="{9D8B030D-6E8A-4147-A177-3AD203B41FA5}">
                      <a16:colId xmlns:a16="http://schemas.microsoft.com/office/drawing/2014/main" xmlns="" val="3009928958"/>
                    </a:ext>
                  </a:extLst>
                </a:gridCol>
              </a:tblGrid>
              <a:tr h="461282">
                <a:tc>
                  <a:txBody>
                    <a:bodyPr/>
                    <a:lstStyle/>
                    <a:p>
                      <a:pPr algn="l"/>
                      <a:r>
                        <a:rPr lang="en-US" sz="1800" kern="0" baseline="0" dirty="0">
                          <a:effectLst/>
                          <a:latin typeface="Arial" panose="020B0604020202020204" pitchFamily="34" charset="0"/>
                          <a:ea typeface="微软雅黑" panose="020B0503020204020204" pitchFamily="34" charset="-122"/>
                        </a:rPr>
                        <a:t> </a:t>
                      </a:r>
                      <a:endParaRPr lang="zh-CN" sz="1800" kern="100" baseline="0" dirty="0">
                        <a:effectLst/>
                        <a:latin typeface="Arial" panose="020B0604020202020204" pitchFamily="34" charset="0"/>
                        <a:ea typeface="微软雅黑" panose="020B0503020204020204" pitchFamily="34" charset="-122"/>
                        <a:cs typeface="Times New Roman" panose="02020603050405020304" pitchFamily="18" charset="0"/>
                      </a:endParaRPr>
                    </a:p>
                  </a:txBody>
                  <a:tcPr marL="72000" marR="36000" marT="36000" marB="36000">
                    <a:lnB w="19050" cap="flat" cmpd="sng" algn="ctr">
                      <a:solidFill>
                        <a:schemeClr val="bg1"/>
                      </a:solidFill>
                      <a:prstDash val="solid"/>
                      <a:round/>
                      <a:headEnd type="none" w="med" len="med"/>
                      <a:tailEnd type="none" w="med" len="med"/>
                    </a:lnB>
                    <a:solidFill>
                      <a:schemeClr val="accent5"/>
                    </a:solidFill>
                  </a:tcPr>
                </a:tc>
                <a:tc>
                  <a:txBody>
                    <a:bodyPr/>
                    <a:lstStyle/>
                    <a:p>
                      <a:pPr algn="r"/>
                      <a:r>
                        <a:rPr lang="en-US" sz="1600" b="1" kern="0" baseline="0" dirty="0">
                          <a:effectLst/>
                          <a:latin typeface="Arial" panose="020B0604020202020204" pitchFamily="34" charset="0"/>
                          <a:ea typeface="微软雅黑" panose="020B0503020204020204" pitchFamily="34" charset="-122"/>
                        </a:rPr>
                        <a:t>2020</a:t>
                      </a:r>
                      <a:r>
                        <a:rPr lang="zh-CN" sz="1600" b="1" kern="0" baseline="0" dirty="0">
                          <a:effectLst/>
                          <a:latin typeface="Arial" panose="020B0604020202020204" pitchFamily="34" charset="0"/>
                          <a:ea typeface="微软雅黑" panose="020B0503020204020204" pitchFamily="34" charset="-122"/>
                        </a:rPr>
                        <a:t>年</a:t>
                      </a:r>
                      <a:endParaRPr lang="zh-CN" sz="1600" b="1" kern="100" baseline="0" dirty="0">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lnB w="19050" cap="flat" cmpd="sng" algn="ctr">
                      <a:solidFill>
                        <a:schemeClr val="bg1"/>
                      </a:solidFill>
                      <a:prstDash val="solid"/>
                      <a:round/>
                      <a:headEnd type="none" w="med" len="med"/>
                      <a:tailEnd type="none" w="med" len="med"/>
                    </a:lnB>
                    <a:solidFill>
                      <a:schemeClr val="accent5"/>
                    </a:solidFill>
                  </a:tcPr>
                </a:tc>
                <a:tc>
                  <a:txBody>
                    <a:bodyPr/>
                    <a:lstStyle/>
                    <a:p>
                      <a:pPr algn="r"/>
                      <a:r>
                        <a:rPr lang="en-US" sz="1600" b="1" kern="0" baseline="0" dirty="0">
                          <a:effectLst/>
                          <a:latin typeface="Arial" panose="020B0604020202020204" pitchFamily="34" charset="0"/>
                          <a:ea typeface="微软雅黑" panose="020B0503020204020204" pitchFamily="34" charset="-122"/>
                        </a:rPr>
                        <a:t>2019</a:t>
                      </a:r>
                      <a:r>
                        <a:rPr lang="zh-CN" sz="1600" b="1" kern="0" baseline="0" dirty="0">
                          <a:effectLst/>
                          <a:latin typeface="Arial" panose="020B0604020202020204" pitchFamily="34" charset="0"/>
                          <a:ea typeface="微软雅黑" panose="020B0503020204020204" pitchFamily="34" charset="-122"/>
                        </a:rPr>
                        <a:t>年</a:t>
                      </a:r>
                      <a:endParaRPr lang="zh-CN" sz="1600" b="1" kern="100" baseline="0" dirty="0">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lnB w="19050" cap="flat" cmpd="sng" algn="ctr">
                      <a:solidFill>
                        <a:schemeClr val="bg1"/>
                      </a:solidFill>
                      <a:prstDash val="solid"/>
                      <a:round/>
                      <a:headEnd type="none" w="med" len="med"/>
                      <a:tailEnd type="none" w="med" len="med"/>
                    </a:lnB>
                    <a:solidFill>
                      <a:schemeClr val="accent5"/>
                    </a:solidFill>
                  </a:tcPr>
                </a:tc>
                <a:tc>
                  <a:txBody>
                    <a:bodyPr/>
                    <a:lstStyle/>
                    <a:p>
                      <a:pPr algn="r"/>
                      <a:r>
                        <a:rPr lang="zh-CN" sz="1600" b="1" kern="0" baseline="0" dirty="0">
                          <a:effectLst/>
                          <a:latin typeface="Arial" panose="020B0604020202020204" pitchFamily="34" charset="0"/>
                          <a:ea typeface="微软雅黑" panose="020B0503020204020204" pitchFamily="34" charset="-122"/>
                        </a:rPr>
                        <a:t>本年比上年增减</a:t>
                      </a:r>
                      <a:r>
                        <a:rPr lang="en-US" sz="1600" b="1" kern="0" baseline="0" dirty="0">
                          <a:effectLst/>
                          <a:latin typeface="Arial" panose="020B0604020202020204" pitchFamily="34" charset="0"/>
                          <a:ea typeface="微软雅黑" panose="020B0503020204020204" pitchFamily="34" charset="-122"/>
                        </a:rPr>
                        <a:t>%</a:t>
                      </a:r>
                      <a:endParaRPr lang="zh-CN" sz="1600" b="1" kern="100" baseline="0" dirty="0">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lnB w="19050" cap="flat" cmpd="sng" algn="ctr">
                      <a:solidFill>
                        <a:schemeClr val="bg1"/>
                      </a:solidFill>
                      <a:prstDash val="solid"/>
                      <a:round/>
                      <a:headEnd type="none" w="med" len="med"/>
                      <a:tailEnd type="none" w="med" len="med"/>
                    </a:lnB>
                    <a:solidFill>
                      <a:schemeClr val="accent5"/>
                    </a:solidFill>
                  </a:tcPr>
                </a:tc>
                <a:tc>
                  <a:txBody>
                    <a:bodyPr/>
                    <a:lstStyle/>
                    <a:p>
                      <a:pPr algn="r"/>
                      <a:r>
                        <a:rPr lang="en-US" sz="1600" b="1" kern="100" baseline="0" dirty="0">
                          <a:effectLst/>
                          <a:latin typeface="Arial" panose="020B0604020202020204" pitchFamily="34" charset="0"/>
                          <a:ea typeface="微软雅黑" panose="020B0503020204020204" pitchFamily="34" charset="-122"/>
                        </a:rPr>
                        <a:t>2018</a:t>
                      </a:r>
                      <a:r>
                        <a:rPr lang="zh-CN" sz="1600" b="1" kern="100" baseline="0" dirty="0">
                          <a:effectLst/>
                          <a:latin typeface="Arial" panose="020B0604020202020204" pitchFamily="34" charset="0"/>
                          <a:ea typeface="微软雅黑" panose="020B0503020204020204" pitchFamily="34" charset="-122"/>
                        </a:rPr>
                        <a:t>年</a:t>
                      </a:r>
                      <a:endParaRPr lang="zh-CN" sz="1600" b="1" kern="100" baseline="0" dirty="0">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lnB w="19050" cap="flat" cmpd="sng" algn="ctr">
                      <a:solidFill>
                        <a:schemeClr val="bg1"/>
                      </a:solidFill>
                      <a:prstDash val="solid"/>
                      <a:round/>
                      <a:headEnd type="none" w="med" len="med"/>
                      <a:tailEnd type="none" w="med" len="med"/>
                    </a:lnB>
                    <a:solidFill>
                      <a:schemeClr val="accent5"/>
                    </a:solidFill>
                  </a:tcPr>
                </a:tc>
                <a:extLst>
                  <a:ext uri="{0D108BD9-81ED-4DB2-BD59-A6C34878D82A}">
                    <a16:rowId xmlns:a16="http://schemas.microsoft.com/office/drawing/2014/main" xmlns="" val="85587606"/>
                  </a:ext>
                </a:extLst>
              </a:tr>
              <a:tr h="792258">
                <a:tc>
                  <a:txBody>
                    <a:bodyPr/>
                    <a:lstStyle/>
                    <a:p>
                      <a:pPr algn="l"/>
                      <a:r>
                        <a:rPr lang="zh-CN" sz="1600" b="1" kern="0" baseline="0" dirty="0">
                          <a:solidFill>
                            <a:schemeClr val="tx1"/>
                          </a:solidFill>
                          <a:effectLst/>
                          <a:latin typeface="Arial" panose="020B0604020202020204" pitchFamily="34" charset="0"/>
                          <a:ea typeface="微软雅黑" panose="020B0503020204020204" pitchFamily="34" charset="-122"/>
                        </a:rPr>
                        <a:t>营业收入</a:t>
                      </a:r>
                      <a:endParaRPr lang="zh-CN" sz="1600" b="1"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72000" marR="36000" marT="36000" marB="36000">
                    <a:lnT w="19050" cap="flat" cmpd="sng" algn="ctr">
                      <a:solidFill>
                        <a:schemeClr val="bg1"/>
                      </a:solidFill>
                      <a:prstDash val="solid"/>
                      <a:round/>
                      <a:headEnd type="none" w="med" len="med"/>
                      <a:tailEnd type="none" w="med" len="med"/>
                    </a:lnT>
                    <a:solidFill>
                      <a:schemeClr val="bg2">
                        <a:lumMod val="90000"/>
                      </a:schemeClr>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1,404.85</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lnT w="19050" cap="flat" cmpd="sng" algn="ctr">
                      <a:solidFill>
                        <a:schemeClr val="bg1"/>
                      </a:solidFill>
                      <a:prstDash val="solid"/>
                      <a:round/>
                      <a:headEnd type="none" w="med" len="med"/>
                      <a:tailEnd type="none" w="med" len="med"/>
                    </a:lnT>
                    <a:solidFill>
                      <a:schemeClr val="bg2"/>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407,850.18</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lnT w="19050" cap="flat" cmpd="sng" algn="ctr">
                      <a:solidFill>
                        <a:schemeClr val="bg1"/>
                      </a:solidFill>
                      <a:prstDash val="solid"/>
                      <a:round/>
                      <a:headEnd type="none" w="med" len="med"/>
                      <a:tailEnd type="none" w="med" len="med"/>
                    </a:lnT>
                    <a:solidFill>
                      <a:schemeClr val="bg2"/>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-13.52%</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lnT w="19050" cap="flat" cmpd="sng" algn="ctr">
                      <a:solidFill>
                        <a:schemeClr val="bg1"/>
                      </a:solidFill>
                      <a:prstDash val="solid"/>
                      <a:round/>
                      <a:headEnd type="none" w="med" len="med"/>
                      <a:tailEnd type="none" w="med" len="med"/>
                    </a:lnT>
                    <a:solidFill>
                      <a:schemeClr val="bg2"/>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725,871.79</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lnT w="19050" cap="flat" cmpd="sng" algn="ctr">
                      <a:solidFill>
                        <a:schemeClr val="bg1"/>
                      </a:solidFill>
                      <a:prstDash val="solid"/>
                      <a:round/>
                      <a:headEnd type="none" w="med" len="med"/>
                      <a:tailEnd type="none" w="med" len="med"/>
                    </a:lnT>
                    <a:solidFill>
                      <a:schemeClr val="bg2"/>
                    </a:solidFill>
                  </a:tcPr>
                </a:tc>
                <a:extLst>
                  <a:ext uri="{0D108BD9-81ED-4DB2-BD59-A6C34878D82A}">
                    <a16:rowId xmlns:a16="http://schemas.microsoft.com/office/drawing/2014/main" xmlns="" val="1481987475"/>
                  </a:ext>
                </a:extLst>
              </a:tr>
              <a:tr h="461282">
                <a:tc>
                  <a:txBody>
                    <a:bodyPr/>
                    <a:lstStyle/>
                    <a:p>
                      <a:pPr algn="l"/>
                      <a:r>
                        <a:rPr lang="zh-CN" sz="1600" b="1" kern="0" baseline="0" dirty="0">
                          <a:solidFill>
                            <a:schemeClr val="tx1"/>
                          </a:solidFill>
                          <a:effectLst/>
                          <a:latin typeface="Arial" panose="020B0604020202020204" pitchFamily="34" charset="0"/>
                          <a:ea typeface="微软雅黑" panose="020B0503020204020204" pitchFamily="34" charset="-122"/>
                        </a:rPr>
                        <a:t>毛利率</a:t>
                      </a:r>
                      <a:r>
                        <a:rPr lang="en-US" sz="1600" b="1" kern="0" baseline="0" dirty="0">
                          <a:solidFill>
                            <a:schemeClr val="tx1"/>
                          </a:solidFill>
                          <a:effectLst/>
                          <a:latin typeface="Arial" panose="020B0604020202020204" pitchFamily="34" charset="0"/>
                          <a:ea typeface="微软雅黑" panose="020B0503020204020204" pitchFamily="34" charset="-122"/>
                        </a:rPr>
                        <a:t>%</a:t>
                      </a:r>
                      <a:endParaRPr lang="zh-CN" sz="1600" b="1"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72000" marR="36000" marT="36000" marB="36000">
                    <a:solidFill>
                      <a:schemeClr val="bg2">
                        <a:lumMod val="90000"/>
                      </a:schemeClr>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2.80%</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100" baseline="0" dirty="0">
                          <a:solidFill>
                            <a:schemeClr val="tx1"/>
                          </a:solidFill>
                          <a:effectLst/>
                          <a:latin typeface="Arial" panose="020B0604020202020204" pitchFamily="34" charset="0"/>
                          <a:ea typeface="微软雅黑" panose="020B0503020204020204" pitchFamily="34" charset="-122"/>
                        </a:rPr>
                        <a:t>33.83%</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100" baseline="0" dirty="0">
                          <a:solidFill>
                            <a:schemeClr val="tx1"/>
                          </a:solidFill>
                          <a:effectLst/>
                          <a:latin typeface="Arial" panose="020B0604020202020204" pitchFamily="34" charset="0"/>
                          <a:ea typeface="微软雅黑" panose="020B0503020204020204" pitchFamily="34" charset="-122"/>
                        </a:rPr>
                        <a:t>67.10%</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extLst>
                  <a:ext uri="{0D108BD9-81ED-4DB2-BD59-A6C34878D82A}">
                    <a16:rowId xmlns:a16="http://schemas.microsoft.com/office/drawing/2014/main" xmlns="" val="1543776278"/>
                  </a:ext>
                </a:extLst>
              </a:tr>
              <a:tr h="461282">
                <a:tc>
                  <a:txBody>
                    <a:bodyPr/>
                    <a:lstStyle/>
                    <a:p>
                      <a:pPr algn="l"/>
                      <a:r>
                        <a:rPr lang="zh-CN" sz="1600" b="1" kern="0" baseline="0" dirty="0">
                          <a:solidFill>
                            <a:schemeClr val="tx1"/>
                          </a:solidFill>
                          <a:effectLst/>
                          <a:latin typeface="Arial" panose="020B0604020202020204" pitchFamily="34" charset="0"/>
                          <a:ea typeface="微软雅黑" panose="020B0503020204020204" pitchFamily="34" charset="-122"/>
                        </a:rPr>
                        <a:t>归属于挂牌公司股东的净利润</a:t>
                      </a:r>
                      <a:endParaRPr lang="zh-CN" sz="1600" b="1"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72000" marR="36000" marT="36000" marB="36000">
                    <a:solidFill>
                      <a:schemeClr val="bg2">
                        <a:lumMod val="90000"/>
                      </a:schemeClr>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9,202,318.70</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45,559.21</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0.10%</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942,137.81</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extLst>
                  <a:ext uri="{0D108BD9-81ED-4DB2-BD59-A6C34878D82A}">
                    <a16:rowId xmlns:a16="http://schemas.microsoft.com/office/drawing/2014/main" xmlns="" val="45452298"/>
                  </a:ext>
                </a:extLst>
              </a:tr>
              <a:tr h="461282">
                <a:tc>
                  <a:txBody>
                    <a:bodyPr/>
                    <a:lstStyle/>
                    <a:p>
                      <a:pPr algn="l"/>
                      <a:r>
                        <a:rPr lang="zh-CN" sz="1600" b="1" kern="0" baseline="0" dirty="0">
                          <a:solidFill>
                            <a:schemeClr val="tx1"/>
                          </a:solidFill>
                          <a:effectLst/>
                          <a:latin typeface="Arial" panose="020B0604020202020204" pitchFamily="34" charset="0"/>
                          <a:ea typeface="微软雅黑" panose="020B0503020204020204" pitchFamily="34" charset="-122"/>
                        </a:rPr>
                        <a:t>归属于挂牌公司股东的扣除非经常性损益后的净利润</a:t>
                      </a:r>
                      <a:endParaRPr lang="zh-CN" sz="1600" b="1"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72000" marR="36000" marT="36000" marB="36000">
                    <a:solidFill>
                      <a:schemeClr val="bg2">
                        <a:lumMod val="90000"/>
                      </a:schemeClr>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7,006,517.49</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100" baseline="0" dirty="0">
                          <a:solidFill>
                            <a:schemeClr val="tx1"/>
                          </a:solidFill>
                          <a:effectLst/>
                          <a:latin typeface="Arial" panose="020B0604020202020204" pitchFamily="34" charset="0"/>
                          <a:ea typeface="微软雅黑" panose="020B0503020204020204" pitchFamily="34" charset="-122"/>
                        </a:rPr>
                        <a:t>6,247,581.78</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-8.64%</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100" baseline="0" dirty="0">
                          <a:solidFill>
                            <a:schemeClr val="tx1"/>
                          </a:solidFill>
                          <a:effectLst/>
                          <a:latin typeface="Arial" panose="020B0604020202020204" pitchFamily="34" charset="0"/>
                          <a:ea typeface="微软雅黑" panose="020B0503020204020204" pitchFamily="34" charset="-122"/>
                        </a:rPr>
                        <a:t>5,008.22</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extLst>
                  <a:ext uri="{0D108BD9-81ED-4DB2-BD59-A6C34878D82A}">
                    <a16:rowId xmlns:a16="http://schemas.microsoft.com/office/drawing/2014/main" xmlns="" val="1307848140"/>
                  </a:ext>
                </a:extLst>
              </a:tr>
              <a:tr h="709515">
                <a:tc>
                  <a:txBody>
                    <a:bodyPr/>
                    <a:lstStyle/>
                    <a:p>
                      <a:pPr algn="l"/>
                      <a:r>
                        <a:rPr lang="zh-CN" sz="1600" b="1" kern="0" baseline="0" dirty="0">
                          <a:solidFill>
                            <a:schemeClr val="tx1"/>
                          </a:solidFill>
                          <a:effectLst/>
                          <a:latin typeface="Arial" panose="020B0604020202020204" pitchFamily="34" charset="0"/>
                          <a:ea typeface="微软雅黑" panose="020B0503020204020204" pitchFamily="34" charset="-122"/>
                        </a:rPr>
                        <a:t>加权平均净资产收益率</a:t>
                      </a:r>
                      <a:r>
                        <a:rPr lang="en-US" sz="1600" b="1" kern="0" baseline="0" dirty="0">
                          <a:solidFill>
                            <a:schemeClr val="tx1"/>
                          </a:solidFill>
                          <a:effectLst/>
                          <a:latin typeface="Arial" panose="020B0604020202020204" pitchFamily="34" charset="0"/>
                          <a:ea typeface="微软雅黑" panose="020B0503020204020204" pitchFamily="34" charset="-122"/>
                        </a:rPr>
                        <a:t>%</a:t>
                      </a:r>
                      <a:r>
                        <a:rPr lang="zh-CN" sz="1600" b="1" kern="0" baseline="0" dirty="0">
                          <a:solidFill>
                            <a:schemeClr val="tx1"/>
                          </a:solidFill>
                          <a:effectLst/>
                          <a:latin typeface="Arial" panose="020B0604020202020204" pitchFamily="34" charset="0"/>
                          <a:ea typeface="微软雅黑" panose="020B0503020204020204" pitchFamily="34" charset="-122"/>
                        </a:rPr>
                        <a:t>（依据归属于挂牌公司股东的净利润计算）</a:t>
                      </a:r>
                      <a:endParaRPr lang="zh-CN" sz="1600" b="1"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72000" marR="36000" marT="36000" marB="36000">
                    <a:solidFill>
                      <a:schemeClr val="bg2">
                        <a:lumMod val="90000"/>
                      </a:schemeClr>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4.36%</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100" baseline="0" dirty="0">
                          <a:solidFill>
                            <a:schemeClr val="tx1"/>
                          </a:solidFill>
                          <a:effectLst/>
                          <a:latin typeface="Arial" panose="020B0604020202020204" pitchFamily="34" charset="0"/>
                          <a:ea typeface="微软雅黑" panose="020B0503020204020204" pitchFamily="34" charset="-122"/>
                        </a:rPr>
                        <a:t>1.62%</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100" baseline="0" dirty="0">
                          <a:solidFill>
                            <a:schemeClr val="tx1"/>
                          </a:solidFill>
                          <a:effectLst/>
                          <a:latin typeface="Arial" panose="020B0604020202020204" pitchFamily="34" charset="0"/>
                          <a:ea typeface="微软雅黑" panose="020B0503020204020204" pitchFamily="34" charset="-122"/>
                        </a:rPr>
                        <a:t>5.17%</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extLst>
                  <a:ext uri="{0D108BD9-81ED-4DB2-BD59-A6C34878D82A}">
                    <a16:rowId xmlns:a16="http://schemas.microsoft.com/office/drawing/2014/main" xmlns="" val="1827630091"/>
                  </a:ext>
                </a:extLst>
              </a:tr>
              <a:tr h="948637">
                <a:tc>
                  <a:txBody>
                    <a:bodyPr/>
                    <a:lstStyle/>
                    <a:p>
                      <a:pPr algn="l"/>
                      <a:r>
                        <a:rPr lang="zh-CN" sz="1600" b="1" kern="0" baseline="0" dirty="0">
                          <a:solidFill>
                            <a:schemeClr val="tx1"/>
                          </a:solidFill>
                          <a:effectLst/>
                          <a:latin typeface="Arial" panose="020B0604020202020204" pitchFamily="34" charset="0"/>
                          <a:ea typeface="微软雅黑" panose="020B0503020204020204" pitchFamily="34" charset="-122"/>
                        </a:rPr>
                        <a:t>加权平均净资产收益率</a:t>
                      </a:r>
                      <a:r>
                        <a:rPr lang="en-US" sz="1600" b="1" kern="0" baseline="0" dirty="0">
                          <a:solidFill>
                            <a:schemeClr val="tx1"/>
                          </a:solidFill>
                          <a:effectLst/>
                          <a:latin typeface="Arial" panose="020B0604020202020204" pitchFamily="34" charset="0"/>
                          <a:ea typeface="微软雅黑" panose="020B0503020204020204" pitchFamily="34" charset="-122"/>
                        </a:rPr>
                        <a:t>%</a:t>
                      </a:r>
                      <a:r>
                        <a:rPr lang="zh-CN" sz="1600" b="1" kern="0" baseline="0" dirty="0">
                          <a:solidFill>
                            <a:schemeClr val="tx1"/>
                          </a:solidFill>
                          <a:effectLst/>
                          <a:latin typeface="Arial" panose="020B0604020202020204" pitchFamily="34" charset="0"/>
                          <a:ea typeface="微软雅黑" panose="020B0503020204020204" pitchFamily="34" charset="-122"/>
                        </a:rPr>
                        <a:t>（依据归属于挂牌公司股东的扣除非经常性损益后的净利润计算）</a:t>
                      </a:r>
                      <a:endParaRPr lang="zh-CN" sz="1600" b="1"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72000" marR="36000" marT="36000" marB="36000">
                    <a:solidFill>
                      <a:schemeClr val="bg2">
                        <a:lumMod val="90000"/>
                      </a:schemeClr>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2.02%</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100" baseline="0" dirty="0">
                          <a:solidFill>
                            <a:schemeClr val="tx1"/>
                          </a:solidFill>
                          <a:effectLst/>
                          <a:latin typeface="Arial" panose="020B0604020202020204" pitchFamily="34" charset="0"/>
                          <a:ea typeface="微软雅黑" panose="020B0503020204020204" pitchFamily="34" charset="-122"/>
                        </a:rPr>
                        <a:t>1.32%</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0" baseline="0" dirty="0">
                          <a:solidFill>
                            <a:schemeClr val="tx1"/>
                          </a:solidFill>
                          <a:effectLst/>
                          <a:latin typeface="Arial" panose="020B0604020202020204" pitchFamily="34" charset="0"/>
                          <a:ea typeface="微软雅黑" panose="020B0503020204020204" pitchFamily="34" charset="-122"/>
                        </a:rPr>
                        <a:t>-</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tc>
                  <a:txBody>
                    <a:bodyPr/>
                    <a:lstStyle/>
                    <a:p>
                      <a:pPr algn="r"/>
                      <a:r>
                        <a:rPr lang="en-US" sz="1600" kern="100" baseline="0" dirty="0">
                          <a:solidFill>
                            <a:schemeClr val="tx1"/>
                          </a:solidFill>
                          <a:effectLst/>
                          <a:latin typeface="Arial" panose="020B0604020202020204" pitchFamily="34" charset="0"/>
                          <a:ea typeface="微软雅黑" panose="020B0503020204020204" pitchFamily="34" charset="-122"/>
                        </a:rPr>
                        <a:t>5.21%</a:t>
                      </a:r>
                      <a:endParaRPr lang="zh-CN" sz="1600" kern="100" baseline="0" dirty="0">
                        <a:solidFill>
                          <a:schemeClr val="tx1"/>
                        </a:solidFill>
                        <a:effectLst/>
                        <a:latin typeface="Arial" panose="020B0604020202020204" pitchFamily="34" charset="0"/>
                        <a:ea typeface="微软雅黑" panose="020B0503020204020204" pitchFamily="34" charset="-122"/>
                        <a:cs typeface="Times New Roman" panose="02020603050405020304" pitchFamily="18" charset="0"/>
                      </a:endParaRPr>
                    </a:p>
                  </a:txBody>
                  <a:tcPr marL="36000" marR="72000" marT="36000" marB="36000">
                    <a:solidFill>
                      <a:schemeClr val="bg2"/>
                    </a:solidFill>
                  </a:tcPr>
                </a:tc>
                <a:extLst>
                  <a:ext uri="{0D108BD9-81ED-4DB2-BD59-A6C34878D82A}">
                    <a16:rowId xmlns:a16="http://schemas.microsoft.com/office/drawing/2014/main" xmlns="" val="3645994907"/>
                  </a:ext>
                </a:extLst>
              </a:tr>
            </a:tbl>
          </a:graphicData>
        </a:graphic>
      </p:graphicFrame>
    </p:spTree>
    <p:extLst>
      <p:ext uri="{BB962C8B-B14F-4D97-AF65-F5344CB8AC3E}">
        <p14:creationId xmlns:p14="http://schemas.microsoft.com/office/powerpoint/2010/main" val="23638955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xmlns="" id="{944A8759-58D4-41A8-8A3E-C0695341262B}"/>
              </a:ext>
            </a:extLst>
          </p:cNvPr>
          <p:cNvGraphicFramePr>
            <a:graphicFrameLocks noChangeAspect="1"/>
          </p:cNvGraphicFramePr>
          <p:nvPr>
            <p:custDataLst>
              <p:tags r:id="rId2"/>
            </p:custDataLst>
            <p:extLst>
              <p:ext uri="{D42A27DB-BD31-4B8C-83A1-F6EECF244321}">
                <p14:modId xmlns:p14="http://schemas.microsoft.com/office/powerpoint/2010/main" val="33806620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435" name="think-cell Slide" r:id="rId15" imgW="395" imgH="394" progId="TCLayout.ActiveDocument.1">
                  <p:embed/>
                </p:oleObj>
              </mc:Choice>
              <mc:Fallback>
                <p:oleObj name="think-cell Slide" r:id="rId15" imgW="395" imgH="394" progId="TCLayout.ActiveDocument.1">
                  <p:embed/>
                  <p:pic>
                    <p:nvPicPr>
                      <p:cNvPr id="0" name=""/>
                      <p:cNvPicPr/>
                      <p:nvPr/>
                    </p:nvPicPr>
                    <p:blipFill>
                      <a:blip r:embed="rId16"/>
                      <a:stretch>
                        <a:fillRect/>
                      </a:stretch>
                    </p:blipFill>
                    <p:spPr>
                      <a:xfrm>
                        <a:off x="1588" y="1588"/>
                        <a:ext cx="1588" cy="1588"/>
                      </a:xfrm>
                      <a:prstGeom prst="rect">
                        <a:avLst/>
                      </a:prstGeom>
                    </p:spPr>
                  </p:pic>
                </p:oleObj>
              </mc:Fallback>
            </mc:AlternateContent>
          </a:graphicData>
        </a:graphic>
      </p:graphicFrame>
      <p:sp>
        <p:nvSpPr>
          <p:cNvPr id="2" name="Text Placeholder 1">
            <a:extLst>
              <a:ext uri="{FF2B5EF4-FFF2-40B4-BE49-F238E27FC236}">
                <a16:creationId xmlns:a16="http://schemas.microsoft.com/office/drawing/2014/main" xmlns="" id="{09983767-0F62-44EF-A549-B29BFD3AF25A}"/>
              </a:ext>
            </a:extLst>
          </p:cNvPr>
          <p:cNvSpPr>
            <a:spLocks noGrp="1"/>
          </p:cNvSpPr>
          <p:nvPr>
            <p:ph type="body" sz="quarter" idx="12"/>
          </p:nvPr>
        </p:nvSpPr>
        <p:spPr/>
        <p:txBody>
          <a:bodyPr/>
          <a:lstStyle/>
          <a:p>
            <a:r>
              <a:rPr lang="zh-CN" altLang="en-US" dirty="0"/>
              <a:t>地域发展</a:t>
            </a:r>
            <a:endParaRPr lang="de-DE" altLang="zh-CN" dirty="0"/>
          </a:p>
        </p:txBody>
      </p:sp>
      <p:sp>
        <p:nvSpPr>
          <p:cNvPr id="3" name="Content Placeholder 2">
            <a:extLst>
              <a:ext uri="{FF2B5EF4-FFF2-40B4-BE49-F238E27FC236}">
                <a16:creationId xmlns:a16="http://schemas.microsoft.com/office/drawing/2014/main" xmlns="" id="{729F7094-F8D3-4873-AE74-6DB1723D26A9}"/>
              </a:ext>
            </a:extLst>
          </p:cNvPr>
          <p:cNvSpPr>
            <a:spLocks noGrp="1"/>
          </p:cNvSpPr>
          <p:nvPr>
            <p:ph sz="quarter" idx="15"/>
          </p:nvPr>
        </p:nvSpPr>
        <p:spPr/>
        <p:txBody>
          <a:bodyPr/>
          <a:lstStyle/>
          <a:p>
            <a:endParaRPr lang="de-DE"/>
          </a:p>
        </p:txBody>
      </p:sp>
      <p:grpSp>
        <p:nvGrpSpPr>
          <p:cNvPr id="26" name="Group 25">
            <a:extLst>
              <a:ext uri="{FF2B5EF4-FFF2-40B4-BE49-F238E27FC236}">
                <a16:creationId xmlns:a16="http://schemas.microsoft.com/office/drawing/2014/main" xmlns="" id="{BA9F6C11-1D94-49E3-938B-E89D27285716}"/>
              </a:ext>
            </a:extLst>
          </p:cNvPr>
          <p:cNvGrpSpPr/>
          <p:nvPr/>
        </p:nvGrpSpPr>
        <p:grpSpPr>
          <a:xfrm>
            <a:off x="694938" y="1742104"/>
            <a:ext cx="7285473" cy="3977975"/>
            <a:chOff x="1014580" y="1586621"/>
            <a:chExt cx="7345649" cy="4010833"/>
          </a:xfrm>
          <a:solidFill>
            <a:schemeClr val="accent3">
              <a:alpha val="70000"/>
            </a:schemeClr>
          </a:solidFill>
        </p:grpSpPr>
        <p:sp>
          <p:nvSpPr>
            <p:cNvPr id="27" name="Freeform 560">
              <a:extLst>
                <a:ext uri="{FF2B5EF4-FFF2-40B4-BE49-F238E27FC236}">
                  <a16:creationId xmlns:a16="http://schemas.microsoft.com/office/drawing/2014/main" xmlns="" id="{3F097F1D-15EC-4C40-BA11-C98A176969E1}"/>
                </a:ext>
              </a:extLst>
            </p:cNvPr>
            <p:cNvSpPr>
              <a:spLocks/>
            </p:cNvSpPr>
            <p:nvPr/>
          </p:nvSpPr>
          <p:spPr bwMode="auto">
            <a:xfrm>
              <a:off x="6679723" y="3573059"/>
              <a:ext cx="53773" cy="50610"/>
            </a:xfrm>
            <a:custGeom>
              <a:avLst/>
              <a:gdLst/>
              <a:ahLst/>
              <a:cxnLst>
                <a:cxn ang="0">
                  <a:pos x="22" y="2"/>
                </a:cxn>
                <a:cxn ang="0">
                  <a:pos x="16" y="2"/>
                </a:cxn>
                <a:cxn ang="0">
                  <a:pos x="12" y="2"/>
                </a:cxn>
                <a:cxn ang="0">
                  <a:pos x="10" y="4"/>
                </a:cxn>
                <a:cxn ang="0">
                  <a:pos x="10" y="6"/>
                </a:cxn>
                <a:cxn ang="0">
                  <a:pos x="10" y="8"/>
                </a:cxn>
                <a:cxn ang="0">
                  <a:pos x="8" y="8"/>
                </a:cxn>
                <a:cxn ang="0">
                  <a:pos x="6" y="8"/>
                </a:cxn>
                <a:cxn ang="0">
                  <a:pos x="0" y="12"/>
                </a:cxn>
                <a:cxn ang="0">
                  <a:pos x="0" y="20"/>
                </a:cxn>
                <a:cxn ang="0">
                  <a:pos x="2" y="26"/>
                </a:cxn>
                <a:cxn ang="0">
                  <a:pos x="4" y="26"/>
                </a:cxn>
                <a:cxn ang="0">
                  <a:pos x="8" y="28"/>
                </a:cxn>
                <a:cxn ang="0">
                  <a:pos x="12" y="32"/>
                </a:cxn>
                <a:cxn ang="0">
                  <a:pos x="22" y="28"/>
                </a:cxn>
                <a:cxn ang="0">
                  <a:pos x="22" y="24"/>
                </a:cxn>
                <a:cxn ang="0">
                  <a:pos x="26" y="24"/>
                </a:cxn>
                <a:cxn ang="0">
                  <a:pos x="28" y="22"/>
                </a:cxn>
                <a:cxn ang="0">
                  <a:pos x="28" y="20"/>
                </a:cxn>
                <a:cxn ang="0">
                  <a:pos x="28" y="16"/>
                </a:cxn>
                <a:cxn ang="0">
                  <a:pos x="30" y="14"/>
                </a:cxn>
                <a:cxn ang="0">
                  <a:pos x="32" y="8"/>
                </a:cxn>
                <a:cxn ang="0">
                  <a:pos x="34" y="6"/>
                </a:cxn>
                <a:cxn ang="0">
                  <a:pos x="34" y="4"/>
                </a:cxn>
                <a:cxn ang="0">
                  <a:pos x="34" y="2"/>
                </a:cxn>
                <a:cxn ang="0">
                  <a:pos x="30" y="0"/>
                </a:cxn>
                <a:cxn ang="0">
                  <a:pos x="22" y="2"/>
                </a:cxn>
              </a:cxnLst>
              <a:rect l="0" t="0" r="r" b="b"/>
              <a:pathLst>
                <a:path w="34" h="32">
                  <a:moveTo>
                    <a:pt x="22" y="2"/>
                  </a:moveTo>
                  <a:lnTo>
                    <a:pt x="16" y="2"/>
                  </a:lnTo>
                  <a:lnTo>
                    <a:pt x="12" y="2"/>
                  </a:lnTo>
                  <a:lnTo>
                    <a:pt x="10" y="4"/>
                  </a:lnTo>
                  <a:lnTo>
                    <a:pt x="10" y="6"/>
                  </a:lnTo>
                  <a:lnTo>
                    <a:pt x="10" y="8"/>
                  </a:lnTo>
                  <a:lnTo>
                    <a:pt x="8" y="8"/>
                  </a:lnTo>
                  <a:lnTo>
                    <a:pt x="6" y="8"/>
                  </a:lnTo>
                  <a:lnTo>
                    <a:pt x="0" y="12"/>
                  </a:lnTo>
                  <a:lnTo>
                    <a:pt x="0" y="20"/>
                  </a:lnTo>
                  <a:lnTo>
                    <a:pt x="2" y="26"/>
                  </a:lnTo>
                  <a:lnTo>
                    <a:pt x="4" y="26"/>
                  </a:lnTo>
                  <a:lnTo>
                    <a:pt x="8" y="28"/>
                  </a:lnTo>
                  <a:lnTo>
                    <a:pt x="12" y="32"/>
                  </a:lnTo>
                  <a:lnTo>
                    <a:pt x="22" y="28"/>
                  </a:lnTo>
                  <a:lnTo>
                    <a:pt x="22" y="24"/>
                  </a:lnTo>
                  <a:lnTo>
                    <a:pt x="26" y="24"/>
                  </a:lnTo>
                  <a:lnTo>
                    <a:pt x="28" y="22"/>
                  </a:lnTo>
                  <a:lnTo>
                    <a:pt x="28" y="20"/>
                  </a:lnTo>
                  <a:lnTo>
                    <a:pt x="28" y="16"/>
                  </a:lnTo>
                  <a:lnTo>
                    <a:pt x="30" y="14"/>
                  </a:lnTo>
                  <a:lnTo>
                    <a:pt x="32" y="8"/>
                  </a:lnTo>
                  <a:lnTo>
                    <a:pt x="34" y="6"/>
                  </a:lnTo>
                  <a:lnTo>
                    <a:pt x="34" y="4"/>
                  </a:lnTo>
                  <a:lnTo>
                    <a:pt x="34" y="2"/>
                  </a:lnTo>
                  <a:lnTo>
                    <a:pt x="30" y="0"/>
                  </a:lnTo>
                  <a:lnTo>
                    <a:pt x="22"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8" name="Freeform 5">
              <a:extLst>
                <a:ext uri="{FF2B5EF4-FFF2-40B4-BE49-F238E27FC236}">
                  <a16:creationId xmlns:a16="http://schemas.microsoft.com/office/drawing/2014/main" xmlns="" id="{06CD965D-0FED-4943-9A76-A6B8AC7F686C}"/>
                </a:ext>
              </a:extLst>
            </p:cNvPr>
            <p:cNvSpPr>
              <a:spLocks/>
            </p:cNvSpPr>
            <p:nvPr/>
          </p:nvSpPr>
          <p:spPr bwMode="auto">
            <a:xfrm>
              <a:off x="1944536" y="2760139"/>
              <a:ext cx="12652" cy="25305"/>
            </a:xfrm>
            <a:custGeom>
              <a:avLst/>
              <a:gdLst/>
              <a:ahLst/>
              <a:cxnLst>
                <a:cxn ang="0">
                  <a:pos x="6" y="0"/>
                </a:cxn>
                <a:cxn ang="0">
                  <a:pos x="6" y="0"/>
                </a:cxn>
                <a:cxn ang="0">
                  <a:pos x="6" y="2"/>
                </a:cxn>
                <a:cxn ang="0">
                  <a:pos x="8" y="4"/>
                </a:cxn>
                <a:cxn ang="0">
                  <a:pos x="4" y="8"/>
                </a:cxn>
                <a:cxn ang="0">
                  <a:pos x="4" y="16"/>
                </a:cxn>
                <a:cxn ang="0">
                  <a:pos x="2" y="14"/>
                </a:cxn>
                <a:cxn ang="0">
                  <a:pos x="2" y="12"/>
                </a:cxn>
                <a:cxn ang="0">
                  <a:pos x="0" y="8"/>
                </a:cxn>
                <a:cxn ang="0">
                  <a:pos x="0" y="6"/>
                </a:cxn>
                <a:cxn ang="0">
                  <a:pos x="2" y="4"/>
                </a:cxn>
                <a:cxn ang="0">
                  <a:pos x="2" y="6"/>
                </a:cxn>
                <a:cxn ang="0">
                  <a:pos x="4" y="4"/>
                </a:cxn>
                <a:cxn ang="0">
                  <a:pos x="2" y="2"/>
                </a:cxn>
                <a:cxn ang="0">
                  <a:pos x="4" y="2"/>
                </a:cxn>
                <a:cxn ang="0">
                  <a:pos x="6" y="0"/>
                </a:cxn>
                <a:cxn ang="0">
                  <a:pos x="6" y="0"/>
                </a:cxn>
              </a:cxnLst>
              <a:rect l="0" t="0" r="r" b="b"/>
              <a:pathLst>
                <a:path w="8" h="16">
                  <a:moveTo>
                    <a:pt x="6" y="0"/>
                  </a:moveTo>
                  <a:lnTo>
                    <a:pt x="6" y="0"/>
                  </a:lnTo>
                  <a:lnTo>
                    <a:pt x="6" y="2"/>
                  </a:lnTo>
                  <a:lnTo>
                    <a:pt x="8" y="4"/>
                  </a:lnTo>
                  <a:lnTo>
                    <a:pt x="4" y="8"/>
                  </a:lnTo>
                  <a:lnTo>
                    <a:pt x="4" y="16"/>
                  </a:lnTo>
                  <a:lnTo>
                    <a:pt x="2" y="14"/>
                  </a:lnTo>
                  <a:lnTo>
                    <a:pt x="2" y="12"/>
                  </a:lnTo>
                  <a:lnTo>
                    <a:pt x="0" y="8"/>
                  </a:lnTo>
                  <a:lnTo>
                    <a:pt x="0" y="6"/>
                  </a:lnTo>
                  <a:lnTo>
                    <a:pt x="2" y="4"/>
                  </a:lnTo>
                  <a:lnTo>
                    <a:pt x="2" y="6"/>
                  </a:lnTo>
                  <a:lnTo>
                    <a:pt x="4" y="4"/>
                  </a:lnTo>
                  <a:lnTo>
                    <a:pt x="2" y="2"/>
                  </a:lnTo>
                  <a:lnTo>
                    <a:pt x="4" y="2"/>
                  </a:lnTo>
                  <a:lnTo>
                    <a:pt x="6" y="0"/>
                  </a:lnTo>
                  <a:lnTo>
                    <a:pt x="6"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9" name="Freeform 6">
              <a:extLst>
                <a:ext uri="{FF2B5EF4-FFF2-40B4-BE49-F238E27FC236}">
                  <a16:creationId xmlns:a16="http://schemas.microsoft.com/office/drawing/2014/main" xmlns="" id="{30B9D123-E7DB-455E-A5C5-93AF113F09D2}"/>
                </a:ext>
              </a:extLst>
            </p:cNvPr>
            <p:cNvSpPr>
              <a:spLocks/>
            </p:cNvSpPr>
            <p:nvPr/>
          </p:nvSpPr>
          <p:spPr bwMode="auto">
            <a:xfrm>
              <a:off x="1944536" y="2760139"/>
              <a:ext cx="12652" cy="25305"/>
            </a:xfrm>
            <a:custGeom>
              <a:avLst/>
              <a:gdLst/>
              <a:ahLst/>
              <a:cxnLst>
                <a:cxn ang="0">
                  <a:pos x="6" y="0"/>
                </a:cxn>
                <a:cxn ang="0">
                  <a:pos x="6" y="0"/>
                </a:cxn>
                <a:cxn ang="0">
                  <a:pos x="6" y="2"/>
                </a:cxn>
                <a:cxn ang="0">
                  <a:pos x="8" y="4"/>
                </a:cxn>
                <a:cxn ang="0">
                  <a:pos x="4" y="8"/>
                </a:cxn>
                <a:cxn ang="0">
                  <a:pos x="4" y="16"/>
                </a:cxn>
                <a:cxn ang="0">
                  <a:pos x="2" y="14"/>
                </a:cxn>
                <a:cxn ang="0">
                  <a:pos x="2" y="12"/>
                </a:cxn>
                <a:cxn ang="0">
                  <a:pos x="0" y="8"/>
                </a:cxn>
                <a:cxn ang="0">
                  <a:pos x="0" y="6"/>
                </a:cxn>
                <a:cxn ang="0">
                  <a:pos x="2" y="4"/>
                </a:cxn>
                <a:cxn ang="0">
                  <a:pos x="2" y="6"/>
                </a:cxn>
                <a:cxn ang="0">
                  <a:pos x="4" y="4"/>
                </a:cxn>
                <a:cxn ang="0">
                  <a:pos x="2" y="2"/>
                </a:cxn>
                <a:cxn ang="0">
                  <a:pos x="4" y="2"/>
                </a:cxn>
                <a:cxn ang="0">
                  <a:pos x="6" y="0"/>
                </a:cxn>
                <a:cxn ang="0">
                  <a:pos x="6" y="0"/>
                </a:cxn>
              </a:cxnLst>
              <a:rect l="0" t="0" r="r" b="b"/>
              <a:pathLst>
                <a:path w="8" h="16">
                  <a:moveTo>
                    <a:pt x="6" y="0"/>
                  </a:moveTo>
                  <a:lnTo>
                    <a:pt x="6" y="0"/>
                  </a:lnTo>
                  <a:lnTo>
                    <a:pt x="6" y="2"/>
                  </a:lnTo>
                  <a:lnTo>
                    <a:pt x="8" y="4"/>
                  </a:lnTo>
                  <a:lnTo>
                    <a:pt x="4" y="8"/>
                  </a:lnTo>
                  <a:lnTo>
                    <a:pt x="4" y="16"/>
                  </a:lnTo>
                  <a:lnTo>
                    <a:pt x="2" y="14"/>
                  </a:lnTo>
                  <a:lnTo>
                    <a:pt x="2" y="12"/>
                  </a:lnTo>
                  <a:lnTo>
                    <a:pt x="0" y="8"/>
                  </a:lnTo>
                  <a:lnTo>
                    <a:pt x="0" y="6"/>
                  </a:lnTo>
                  <a:lnTo>
                    <a:pt x="2" y="4"/>
                  </a:lnTo>
                  <a:lnTo>
                    <a:pt x="2" y="6"/>
                  </a:lnTo>
                  <a:lnTo>
                    <a:pt x="4" y="4"/>
                  </a:lnTo>
                  <a:lnTo>
                    <a:pt x="2" y="2"/>
                  </a:lnTo>
                  <a:lnTo>
                    <a:pt x="4" y="2"/>
                  </a:lnTo>
                  <a:lnTo>
                    <a:pt x="6" y="0"/>
                  </a:lnTo>
                  <a:lnTo>
                    <a:pt x="6"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0" name="Freeform 7">
              <a:extLst>
                <a:ext uri="{FF2B5EF4-FFF2-40B4-BE49-F238E27FC236}">
                  <a16:creationId xmlns:a16="http://schemas.microsoft.com/office/drawing/2014/main" xmlns="" id="{1DD7FC51-5302-4CD4-A4E5-B94BC75ED243}"/>
                </a:ext>
              </a:extLst>
            </p:cNvPr>
            <p:cNvSpPr>
              <a:spLocks/>
            </p:cNvSpPr>
            <p:nvPr/>
          </p:nvSpPr>
          <p:spPr bwMode="auto">
            <a:xfrm>
              <a:off x="1938211" y="2791769"/>
              <a:ext cx="9489" cy="12652"/>
            </a:xfrm>
            <a:custGeom>
              <a:avLst/>
              <a:gdLst/>
              <a:ahLst/>
              <a:cxnLst>
                <a:cxn ang="0">
                  <a:pos x="6" y="0"/>
                </a:cxn>
                <a:cxn ang="0">
                  <a:pos x="6" y="0"/>
                </a:cxn>
                <a:cxn ang="0">
                  <a:pos x="6" y="2"/>
                </a:cxn>
                <a:cxn ang="0">
                  <a:pos x="2" y="4"/>
                </a:cxn>
                <a:cxn ang="0">
                  <a:pos x="2" y="8"/>
                </a:cxn>
                <a:cxn ang="0">
                  <a:pos x="0" y="6"/>
                </a:cxn>
                <a:cxn ang="0">
                  <a:pos x="0" y="4"/>
                </a:cxn>
                <a:cxn ang="0">
                  <a:pos x="6" y="0"/>
                </a:cxn>
                <a:cxn ang="0">
                  <a:pos x="6" y="0"/>
                </a:cxn>
              </a:cxnLst>
              <a:rect l="0" t="0" r="r" b="b"/>
              <a:pathLst>
                <a:path w="6" h="8">
                  <a:moveTo>
                    <a:pt x="6" y="0"/>
                  </a:moveTo>
                  <a:lnTo>
                    <a:pt x="6" y="0"/>
                  </a:lnTo>
                  <a:lnTo>
                    <a:pt x="6" y="2"/>
                  </a:lnTo>
                  <a:lnTo>
                    <a:pt x="2" y="4"/>
                  </a:lnTo>
                  <a:lnTo>
                    <a:pt x="2" y="8"/>
                  </a:lnTo>
                  <a:lnTo>
                    <a:pt x="0" y="6"/>
                  </a:lnTo>
                  <a:lnTo>
                    <a:pt x="0" y="4"/>
                  </a:lnTo>
                  <a:lnTo>
                    <a:pt x="6" y="0"/>
                  </a:lnTo>
                  <a:lnTo>
                    <a:pt x="6"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1" name="Freeform 8">
              <a:extLst>
                <a:ext uri="{FF2B5EF4-FFF2-40B4-BE49-F238E27FC236}">
                  <a16:creationId xmlns:a16="http://schemas.microsoft.com/office/drawing/2014/main" xmlns="" id="{F4B4BCD2-E2C0-4F7B-90E6-B0DB8642FEBE}"/>
                </a:ext>
              </a:extLst>
            </p:cNvPr>
            <p:cNvSpPr>
              <a:spLocks/>
            </p:cNvSpPr>
            <p:nvPr/>
          </p:nvSpPr>
          <p:spPr bwMode="auto">
            <a:xfrm>
              <a:off x="1938211" y="2791769"/>
              <a:ext cx="9489" cy="12652"/>
            </a:xfrm>
            <a:custGeom>
              <a:avLst/>
              <a:gdLst/>
              <a:ahLst/>
              <a:cxnLst>
                <a:cxn ang="0">
                  <a:pos x="6" y="0"/>
                </a:cxn>
                <a:cxn ang="0">
                  <a:pos x="6" y="0"/>
                </a:cxn>
                <a:cxn ang="0">
                  <a:pos x="6" y="2"/>
                </a:cxn>
                <a:cxn ang="0">
                  <a:pos x="2" y="4"/>
                </a:cxn>
                <a:cxn ang="0">
                  <a:pos x="2" y="8"/>
                </a:cxn>
                <a:cxn ang="0">
                  <a:pos x="0" y="6"/>
                </a:cxn>
                <a:cxn ang="0">
                  <a:pos x="0" y="4"/>
                </a:cxn>
                <a:cxn ang="0">
                  <a:pos x="6" y="0"/>
                </a:cxn>
                <a:cxn ang="0">
                  <a:pos x="6" y="0"/>
                </a:cxn>
              </a:cxnLst>
              <a:rect l="0" t="0" r="r" b="b"/>
              <a:pathLst>
                <a:path w="6" h="8">
                  <a:moveTo>
                    <a:pt x="6" y="0"/>
                  </a:moveTo>
                  <a:lnTo>
                    <a:pt x="6" y="0"/>
                  </a:lnTo>
                  <a:lnTo>
                    <a:pt x="6" y="2"/>
                  </a:lnTo>
                  <a:lnTo>
                    <a:pt x="2" y="4"/>
                  </a:lnTo>
                  <a:lnTo>
                    <a:pt x="2" y="8"/>
                  </a:lnTo>
                  <a:lnTo>
                    <a:pt x="0" y="6"/>
                  </a:lnTo>
                  <a:lnTo>
                    <a:pt x="0" y="4"/>
                  </a:lnTo>
                  <a:lnTo>
                    <a:pt x="6" y="0"/>
                  </a:lnTo>
                  <a:lnTo>
                    <a:pt x="6"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2" name="Freeform 9">
              <a:extLst>
                <a:ext uri="{FF2B5EF4-FFF2-40B4-BE49-F238E27FC236}">
                  <a16:creationId xmlns:a16="http://schemas.microsoft.com/office/drawing/2014/main" xmlns="" id="{F5570427-9BEC-4FD5-8D43-7F8F06D65BA2}"/>
                </a:ext>
              </a:extLst>
            </p:cNvPr>
            <p:cNvSpPr>
              <a:spLocks/>
            </p:cNvSpPr>
            <p:nvPr/>
          </p:nvSpPr>
          <p:spPr bwMode="auto">
            <a:xfrm>
              <a:off x="1780054" y="2051598"/>
              <a:ext cx="1582" cy="3163"/>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3" name="Freeform 10">
              <a:extLst>
                <a:ext uri="{FF2B5EF4-FFF2-40B4-BE49-F238E27FC236}">
                  <a16:creationId xmlns:a16="http://schemas.microsoft.com/office/drawing/2014/main" xmlns="" id="{B8C3D7EE-59C6-4E43-A045-81D14C7EDC7B}"/>
                </a:ext>
              </a:extLst>
            </p:cNvPr>
            <p:cNvSpPr>
              <a:spLocks/>
            </p:cNvSpPr>
            <p:nvPr/>
          </p:nvSpPr>
          <p:spPr bwMode="auto">
            <a:xfrm>
              <a:off x="1821174" y="2598819"/>
              <a:ext cx="1582" cy="3163"/>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4" name="Freeform 11">
              <a:extLst>
                <a:ext uri="{FF2B5EF4-FFF2-40B4-BE49-F238E27FC236}">
                  <a16:creationId xmlns:a16="http://schemas.microsoft.com/office/drawing/2014/main" xmlns="" id="{9C1396A4-BCC5-44ED-9536-8D383D956C8D}"/>
                </a:ext>
              </a:extLst>
            </p:cNvPr>
            <p:cNvSpPr>
              <a:spLocks/>
            </p:cNvSpPr>
            <p:nvPr/>
          </p:nvSpPr>
          <p:spPr bwMode="auto">
            <a:xfrm>
              <a:off x="1799032" y="2554535"/>
              <a:ext cx="1582" cy="3163"/>
            </a:xfrm>
            <a:custGeom>
              <a:avLst/>
              <a:gdLst/>
              <a:ahLst/>
              <a:cxnLst>
                <a:cxn ang="0">
                  <a:pos x="0" y="0"/>
                </a:cxn>
                <a:cxn ang="0">
                  <a:pos x="0" y="2"/>
                </a:cxn>
                <a:cxn ang="0">
                  <a:pos x="0" y="2"/>
                </a:cxn>
                <a:cxn ang="0">
                  <a:pos x="0" y="0"/>
                </a:cxn>
                <a:cxn ang="0">
                  <a:pos x="0" y="0"/>
                </a:cxn>
                <a:cxn ang="0">
                  <a:pos x="0" y="0"/>
                </a:cxn>
              </a:cxnLst>
              <a:rect l="0" t="0" r="r" b="b"/>
              <a:pathLst>
                <a:path h="2">
                  <a:moveTo>
                    <a:pt x="0" y="0"/>
                  </a:moveTo>
                  <a:lnTo>
                    <a:pt x="0" y="2"/>
                  </a:lnTo>
                  <a:lnTo>
                    <a:pt x="0" y="2"/>
                  </a:lnTo>
                  <a:lnTo>
                    <a:pt x="0"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5" name="Rectangle 12">
              <a:extLst>
                <a:ext uri="{FF2B5EF4-FFF2-40B4-BE49-F238E27FC236}">
                  <a16:creationId xmlns:a16="http://schemas.microsoft.com/office/drawing/2014/main" xmlns="" id="{DEFB13C1-7EB2-48FE-8135-940F4D9626E4}"/>
                </a:ext>
              </a:extLst>
            </p:cNvPr>
            <p:cNvSpPr>
              <a:spLocks noChangeArrowheads="1"/>
            </p:cNvSpPr>
            <p:nvPr/>
          </p:nvSpPr>
          <p:spPr bwMode="auto">
            <a:xfrm>
              <a:off x="1799032" y="2554535"/>
              <a:ext cx="1582" cy="3163"/>
            </a:xfrm>
            <a:prstGeom prst="rect">
              <a:avLst/>
            </a:prstGeom>
            <a:grpFill/>
            <a:ln w="6350" cap="flat" cmpd="sng" algn="ctr">
              <a:solidFill>
                <a:srgbClr val="FFFFFF"/>
              </a:solidFill>
              <a:prstDash val="solid"/>
              <a:miter lim="800000"/>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6" name="Freeform 13">
              <a:extLst>
                <a:ext uri="{FF2B5EF4-FFF2-40B4-BE49-F238E27FC236}">
                  <a16:creationId xmlns:a16="http://schemas.microsoft.com/office/drawing/2014/main" xmlns="" id="{D236F0F4-2FBE-40EB-B37A-2246C80673DE}"/>
                </a:ext>
              </a:extLst>
            </p:cNvPr>
            <p:cNvSpPr>
              <a:spLocks/>
            </p:cNvSpPr>
            <p:nvPr/>
          </p:nvSpPr>
          <p:spPr bwMode="auto">
            <a:xfrm>
              <a:off x="1729444" y="2589329"/>
              <a:ext cx="28468" cy="31631"/>
            </a:xfrm>
            <a:custGeom>
              <a:avLst/>
              <a:gdLst/>
              <a:ahLst/>
              <a:cxnLst>
                <a:cxn ang="0">
                  <a:pos x="14" y="14"/>
                </a:cxn>
                <a:cxn ang="0">
                  <a:pos x="14" y="14"/>
                </a:cxn>
                <a:cxn ang="0">
                  <a:pos x="14" y="12"/>
                </a:cxn>
                <a:cxn ang="0">
                  <a:pos x="14" y="8"/>
                </a:cxn>
                <a:cxn ang="0">
                  <a:pos x="18" y="0"/>
                </a:cxn>
                <a:cxn ang="0">
                  <a:pos x="8" y="2"/>
                </a:cxn>
                <a:cxn ang="0">
                  <a:pos x="4" y="2"/>
                </a:cxn>
                <a:cxn ang="0">
                  <a:pos x="0" y="0"/>
                </a:cxn>
                <a:cxn ang="0">
                  <a:pos x="2" y="10"/>
                </a:cxn>
                <a:cxn ang="0">
                  <a:pos x="2" y="12"/>
                </a:cxn>
                <a:cxn ang="0">
                  <a:pos x="2" y="14"/>
                </a:cxn>
                <a:cxn ang="0">
                  <a:pos x="4" y="14"/>
                </a:cxn>
                <a:cxn ang="0">
                  <a:pos x="4" y="16"/>
                </a:cxn>
                <a:cxn ang="0">
                  <a:pos x="4" y="20"/>
                </a:cxn>
                <a:cxn ang="0">
                  <a:pos x="8" y="18"/>
                </a:cxn>
                <a:cxn ang="0">
                  <a:pos x="10" y="18"/>
                </a:cxn>
                <a:cxn ang="0">
                  <a:pos x="14" y="14"/>
                </a:cxn>
              </a:cxnLst>
              <a:rect l="0" t="0" r="r" b="b"/>
              <a:pathLst>
                <a:path w="18" h="20">
                  <a:moveTo>
                    <a:pt x="14" y="14"/>
                  </a:moveTo>
                  <a:lnTo>
                    <a:pt x="14" y="14"/>
                  </a:lnTo>
                  <a:lnTo>
                    <a:pt x="14" y="12"/>
                  </a:lnTo>
                  <a:lnTo>
                    <a:pt x="14" y="8"/>
                  </a:lnTo>
                  <a:lnTo>
                    <a:pt x="18" y="0"/>
                  </a:lnTo>
                  <a:lnTo>
                    <a:pt x="8" y="2"/>
                  </a:lnTo>
                  <a:lnTo>
                    <a:pt x="4" y="2"/>
                  </a:lnTo>
                  <a:lnTo>
                    <a:pt x="0" y="0"/>
                  </a:lnTo>
                  <a:lnTo>
                    <a:pt x="2" y="10"/>
                  </a:lnTo>
                  <a:lnTo>
                    <a:pt x="2" y="12"/>
                  </a:lnTo>
                  <a:lnTo>
                    <a:pt x="2" y="14"/>
                  </a:lnTo>
                  <a:lnTo>
                    <a:pt x="4" y="14"/>
                  </a:lnTo>
                  <a:lnTo>
                    <a:pt x="4" y="16"/>
                  </a:lnTo>
                  <a:lnTo>
                    <a:pt x="4" y="20"/>
                  </a:lnTo>
                  <a:lnTo>
                    <a:pt x="8" y="18"/>
                  </a:lnTo>
                  <a:lnTo>
                    <a:pt x="10" y="18"/>
                  </a:lnTo>
                  <a:lnTo>
                    <a:pt x="14" y="14"/>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7" name="Freeform 14">
              <a:extLst>
                <a:ext uri="{FF2B5EF4-FFF2-40B4-BE49-F238E27FC236}">
                  <a16:creationId xmlns:a16="http://schemas.microsoft.com/office/drawing/2014/main" xmlns="" id="{F95CC568-F354-4DE8-BE66-FC9703EC532C}"/>
                </a:ext>
              </a:extLst>
            </p:cNvPr>
            <p:cNvSpPr>
              <a:spLocks/>
            </p:cNvSpPr>
            <p:nvPr/>
          </p:nvSpPr>
          <p:spPr bwMode="auto">
            <a:xfrm>
              <a:off x="1729444" y="2589329"/>
              <a:ext cx="28468" cy="31631"/>
            </a:xfrm>
            <a:custGeom>
              <a:avLst/>
              <a:gdLst/>
              <a:ahLst/>
              <a:cxnLst>
                <a:cxn ang="0">
                  <a:pos x="14" y="14"/>
                </a:cxn>
                <a:cxn ang="0">
                  <a:pos x="14" y="14"/>
                </a:cxn>
                <a:cxn ang="0">
                  <a:pos x="14" y="12"/>
                </a:cxn>
                <a:cxn ang="0">
                  <a:pos x="14" y="8"/>
                </a:cxn>
                <a:cxn ang="0">
                  <a:pos x="18" y="0"/>
                </a:cxn>
                <a:cxn ang="0">
                  <a:pos x="8" y="2"/>
                </a:cxn>
                <a:cxn ang="0">
                  <a:pos x="4" y="2"/>
                </a:cxn>
                <a:cxn ang="0">
                  <a:pos x="0" y="0"/>
                </a:cxn>
                <a:cxn ang="0">
                  <a:pos x="2" y="10"/>
                </a:cxn>
                <a:cxn ang="0">
                  <a:pos x="2" y="12"/>
                </a:cxn>
                <a:cxn ang="0">
                  <a:pos x="2" y="14"/>
                </a:cxn>
                <a:cxn ang="0">
                  <a:pos x="4" y="14"/>
                </a:cxn>
                <a:cxn ang="0">
                  <a:pos x="4" y="16"/>
                </a:cxn>
                <a:cxn ang="0">
                  <a:pos x="4" y="20"/>
                </a:cxn>
                <a:cxn ang="0">
                  <a:pos x="8" y="18"/>
                </a:cxn>
                <a:cxn ang="0">
                  <a:pos x="10" y="18"/>
                </a:cxn>
                <a:cxn ang="0">
                  <a:pos x="14" y="14"/>
                </a:cxn>
              </a:cxnLst>
              <a:rect l="0" t="0" r="r" b="b"/>
              <a:pathLst>
                <a:path w="18" h="20">
                  <a:moveTo>
                    <a:pt x="14" y="14"/>
                  </a:moveTo>
                  <a:lnTo>
                    <a:pt x="14" y="14"/>
                  </a:lnTo>
                  <a:lnTo>
                    <a:pt x="14" y="12"/>
                  </a:lnTo>
                  <a:lnTo>
                    <a:pt x="14" y="8"/>
                  </a:lnTo>
                  <a:lnTo>
                    <a:pt x="18" y="0"/>
                  </a:lnTo>
                  <a:lnTo>
                    <a:pt x="8" y="2"/>
                  </a:lnTo>
                  <a:lnTo>
                    <a:pt x="4" y="2"/>
                  </a:lnTo>
                  <a:lnTo>
                    <a:pt x="0" y="0"/>
                  </a:lnTo>
                  <a:lnTo>
                    <a:pt x="2" y="10"/>
                  </a:lnTo>
                  <a:lnTo>
                    <a:pt x="2" y="12"/>
                  </a:lnTo>
                  <a:lnTo>
                    <a:pt x="2" y="14"/>
                  </a:lnTo>
                  <a:lnTo>
                    <a:pt x="4" y="14"/>
                  </a:lnTo>
                  <a:lnTo>
                    <a:pt x="4" y="16"/>
                  </a:lnTo>
                  <a:lnTo>
                    <a:pt x="4" y="20"/>
                  </a:lnTo>
                  <a:lnTo>
                    <a:pt x="8" y="18"/>
                  </a:lnTo>
                  <a:lnTo>
                    <a:pt x="10" y="18"/>
                  </a:lnTo>
                  <a:lnTo>
                    <a:pt x="14" y="14"/>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8" name="Freeform 15">
              <a:extLst>
                <a:ext uri="{FF2B5EF4-FFF2-40B4-BE49-F238E27FC236}">
                  <a16:creationId xmlns:a16="http://schemas.microsoft.com/office/drawing/2014/main" xmlns="" id="{BA7EE3F5-3AF7-43EB-B195-956F0606FF6E}"/>
                </a:ext>
              </a:extLst>
            </p:cNvPr>
            <p:cNvSpPr>
              <a:spLocks/>
            </p:cNvSpPr>
            <p:nvPr/>
          </p:nvSpPr>
          <p:spPr bwMode="auto">
            <a:xfrm>
              <a:off x="1745260" y="2614634"/>
              <a:ext cx="22142" cy="34794"/>
            </a:xfrm>
            <a:custGeom>
              <a:avLst/>
              <a:gdLst/>
              <a:ahLst/>
              <a:cxnLst>
                <a:cxn ang="0">
                  <a:pos x="10" y="12"/>
                </a:cxn>
                <a:cxn ang="0">
                  <a:pos x="10" y="12"/>
                </a:cxn>
                <a:cxn ang="0">
                  <a:pos x="12" y="8"/>
                </a:cxn>
                <a:cxn ang="0">
                  <a:pos x="12" y="6"/>
                </a:cxn>
                <a:cxn ang="0">
                  <a:pos x="8" y="6"/>
                </a:cxn>
                <a:cxn ang="0">
                  <a:pos x="10" y="4"/>
                </a:cxn>
                <a:cxn ang="0">
                  <a:pos x="10" y="2"/>
                </a:cxn>
                <a:cxn ang="0">
                  <a:pos x="8" y="0"/>
                </a:cxn>
                <a:cxn ang="0">
                  <a:pos x="6" y="0"/>
                </a:cxn>
                <a:cxn ang="0">
                  <a:pos x="0" y="4"/>
                </a:cxn>
                <a:cxn ang="0">
                  <a:pos x="0" y="6"/>
                </a:cxn>
                <a:cxn ang="0">
                  <a:pos x="2" y="6"/>
                </a:cxn>
                <a:cxn ang="0">
                  <a:pos x="2" y="8"/>
                </a:cxn>
                <a:cxn ang="0">
                  <a:pos x="0" y="6"/>
                </a:cxn>
                <a:cxn ang="0">
                  <a:pos x="0" y="8"/>
                </a:cxn>
                <a:cxn ang="0">
                  <a:pos x="2" y="14"/>
                </a:cxn>
                <a:cxn ang="0">
                  <a:pos x="6" y="18"/>
                </a:cxn>
                <a:cxn ang="0">
                  <a:pos x="14" y="22"/>
                </a:cxn>
                <a:cxn ang="0">
                  <a:pos x="14" y="20"/>
                </a:cxn>
                <a:cxn ang="0">
                  <a:pos x="12" y="16"/>
                </a:cxn>
                <a:cxn ang="0">
                  <a:pos x="10" y="16"/>
                </a:cxn>
                <a:cxn ang="0">
                  <a:pos x="14" y="14"/>
                </a:cxn>
                <a:cxn ang="0">
                  <a:pos x="10" y="12"/>
                </a:cxn>
              </a:cxnLst>
              <a:rect l="0" t="0" r="r" b="b"/>
              <a:pathLst>
                <a:path w="14" h="22">
                  <a:moveTo>
                    <a:pt x="10" y="12"/>
                  </a:moveTo>
                  <a:lnTo>
                    <a:pt x="10" y="12"/>
                  </a:lnTo>
                  <a:lnTo>
                    <a:pt x="12" y="8"/>
                  </a:lnTo>
                  <a:lnTo>
                    <a:pt x="12" y="6"/>
                  </a:lnTo>
                  <a:lnTo>
                    <a:pt x="8" y="6"/>
                  </a:lnTo>
                  <a:lnTo>
                    <a:pt x="10" y="4"/>
                  </a:lnTo>
                  <a:lnTo>
                    <a:pt x="10" y="2"/>
                  </a:lnTo>
                  <a:lnTo>
                    <a:pt x="8" y="0"/>
                  </a:lnTo>
                  <a:lnTo>
                    <a:pt x="6" y="0"/>
                  </a:lnTo>
                  <a:lnTo>
                    <a:pt x="0" y="4"/>
                  </a:lnTo>
                  <a:lnTo>
                    <a:pt x="0" y="6"/>
                  </a:lnTo>
                  <a:lnTo>
                    <a:pt x="2" y="6"/>
                  </a:lnTo>
                  <a:lnTo>
                    <a:pt x="2" y="8"/>
                  </a:lnTo>
                  <a:lnTo>
                    <a:pt x="0" y="6"/>
                  </a:lnTo>
                  <a:lnTo>
                    <a:pt x="0" y="8"/>
                  </a:lnTo>
                  <a:lnTo>
                    <a:pt x="2" y="14"/>
                  </a:lnTo>
                  <a:lnTo>
                    <a:pt x="6" y="18"/>
                  </a:lnTo>
                  <a:lnTo>
                    <a:pt x="14" y="22"/>
                  </a:lnTo>
                  <a:lnTo>
                    <a:pt x="14" y="20"/>
                  </a:lnTo>
                  <a:lnTo>
                    <a:pt x="12" y="16"/>
                  </a:lnTo>
                  <a:lnTo>
                    <a:pt x="10" y="16"/>
                  </a:lnTo>
                  <a:lnTo>
                    <a:pt x="14" y="14"/>
                  </a:lnTo>
                  <a:lnTo>
                    <a:pt x="10" y="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16">
              <a:extLst>
                <a:ext uri="{FF2B5EF4-FFF2-40B4-BE49-F238E27FC236}">
                  <a16:creationId xmlns:a16="http://schemas.microsoft.com/office/drawing/2014/main" xmlns="" id="{D946C955-4A61-4E01-B3D1-1E6FD1B5922E}"/>
                </a:ext>
              </a:extLst>
            </p:cNvPr>
            <p:cNvSpPr>
              <a:spLocks/>
            </p:cNvSpPr>
            <p:nvPr/>
          </p:nvSpPr>
          <p:spPr bwMode="auto">
            <a:xfrm>
              <a:off x="1745260" y="2614634"/>
              <a:ext cx="22142" cy="34794"/>
            </a:xfrm>
            <a:custGeom>
              <a:avLst/>
              <a:gdLst/>
              <a:ahLst/>
              <a:cxnLst>
                <a:cxn ang="0">
                  <a:pos x="10" y="12"/>
                </a:cxn>
                <a:cxn ang="0">
                  <a:pos x="10" y="12"/>
                </a:cxn>
                <a:cxn ang="0">
                  <a:pos x="12" y="8"/>
                </a:cxn>
                <a:cxn ang="0">
                  <a:pos x="12" y="6"/>
                </a:cxn>
                <a:cxn ang="0">
                  <a:pos x="8" y="6"/>
                </a:cxn>
                <a:cxn ang="0">
                  <a:pos x="10" y="4"/>
                </a:cxn>
                <a:cxn ang="0">
                  <a:pos x="10" y="2"/>
                </a:cxn>
                <a:cxn ang="0">
                  <a:pos x="8" y="0"/>
                </a:cxn>
                <a:cxn ang="0">
                  <a:pos x="6" y="0"/>
                </a:cxn>
                <a:cxn ang="0">
                  <a:pos x="0" y="4"/>
                </a:cxn>
                <a:cxn ang="0">
                  <a:pos x="0" y="6"/>
                </a:cxn>
                <a:cxn ang="0">
                  <a:pos x="2" y="6"/>
                </a:cxn>
                <a:cxn ang="0">
                  <a:pos x="2" y="8"/>
                </a:cxn>
                <a:cxn ang="0">
                  <a:pos x="0" y="6"/>
                </a:cxn>
                <a:cxn ang="0">
                  <a:pos x="0" y="8"/>
                </a:cxn>
                <a:cxn ang="0">
                  <a:pos x="2" y="14"/>
                </a:cxn>
                <a:cxn ang="0">
                  <a:pos x="6" y="18"/>
                </a:cxn>
                <a:cxn ang="0">
                  <a:pos x="14" y="22"/>
                </a:cxn>
                <a:cxn ang="0">
                  <a:pos x="14" y="20"/>
                </a:cxn>
                <a:cxn ang="0">
                  <a:pos x="12" y="16"/>
                </a:cxn>
                <a:cxn ang="0">
                  <a:pos x="10" y="16"/>
                </a:cxn>
                <a:cxn ang="0">
                  <a:pos x="14" y="14"/>
                </a:cxn>
                <a:cxn ang="0">
                  <a:pos x="10" y="12"/>
                </a:cxn>
              </a:cxnLst>
              <a:rect l="0" t="0" r="r" b="b"/>
              <a:pathLst>
                <a:path w="14" h="22">
                  <a:moveTo>
                    <a:pt x="10" y="12"/>
                  </a:moveTo>
                  <a:lnTo>
                    <a:pt x="10" y="12"/>
                  </a:lnTo>
                  <a:lnTo>
                    <a:pt x="12" y="8"/>
                  </a:lnTo>
                  <a:lnTo>
                    <a:pt x="12" y="6"/>
                  </a:lnTo>
                  <a:lnTo>
                    <a:pt x="8" y="6"/>
                  </a:lnTo>
                  <a:lnTo>
                    <a:pt x="10" y="4"/>
                  </a:lnTo>
                  <a:lnTo>
                    <a:pt x="10" y="2"/>
                  </a:lnTo>
                  <a:lnTo>
                    <a:pt x="8" y="0"/>
                  </a:lnTo>
                  <a:lnTo>
                    <a:pt x="6" y="0"/>
                  </a:lnTo>
                  <a:lnTo>
                    <a:pt x="0" y="4"/>
                  </a:lnTo>
                  <a:lnTo>
                    <a:pt x="0" y="6"/>
                  </a:lnTo>
                  <a:lnTo>
                    <a:pt x="2" y="6"/>
                  </a:lnTo>
                  <a:lnTo>
                    <a:pt x="2" y="8"/>
                  </a:lnTo>
                  <a:lnTo>
                    <a:pt x="0" y="6"/>
                  </a:lnTo>
                  <a:lnTo>
                    <a:pt x="0" y="8"/>
                  </a:lnTo>
                  <a:lnTo>
                    <a:pt x="2" y="14"/>
                  </a:lnTo>
                  <a:lnTo>
                    <a:pt x="6" y="18"/>
                  </a:lnTo>
                  <a:lnTo>
                    <a:pt x="14" y="22"/>
                  </a:lnTo>
                  <a:lnTo>
                    <a:pt x="14" y="20"/>
                  </a:lnTo>
                  <a:lnTo>
                    <a:pt x="12" y="16"/>
                  </a:lnTo>
                  <a:lnTo>
                    <a:pt x="10" y="16"/>
                  </a:lnTo>
                  <a:lnTo>
                    <a:pt x="14" y="14"/>
                  </a:lnTo>
                  <a:lnTo>
                    <a:pt x="10" y="12"/>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0" name="Freeform 18">
              <a:extLst>
                <a:ext uri="{FF2B5EF4-FFF2-40B4-BE49-F238E27FC236}">
                  <a16:creationId xmlns:a16="http://schemas.microsoft.com/office/drawing/2014/main" xmlns="" id="{54E3A545-B249-4ED9-AA2C-FD27EB3A2362}"/>
                </a:ext>
              </a:extLst>
            </p:cNvPr>
            <p:cNvSpPr>
              <a:spLocks/>
            </p:cNvSpPr>
            <p:nvPr/>
          </p:nvSpPr>
          <p:spPr bwMode="auto">
            <a:xfrm>
              <a:off x="4825143" y="2857883"/>
              <a:ext cx="114392" cy="117346"/>
            </a:xfrm>
            <a:custGeom>
              <a:avLst/>
              <a:gdLst/>
              <a:ahLst/>
              <a:cxnLst>
                <a:cxn ang="0">
                  <a:pos x="66" y="28"/>
                </a:cxn>
                <a:cxn ang="0">
                  <a:pos x="60" y="26"/>
                </a:cxn>
                <a:cxn ang="0">
                  <a:pos x="58" y="20"/>
                </a:cxn>
                <a:cxn ang="0">
                  <a:pos x="64" y="20"/>
                </a:cxn>
                <a:cxn ang="0">
                  <a:pos x="58" y="14"/>
                </a:cxn>
                <a:cxn ang="0">
                  <a:pos x="54" y="16"/>
                </a:cxn>
                <a:cxn ang="0">
                  <a:pos x="50" y="20"/>
                </a:cxn>
                <a:cxn ang="0">
                  <a:pos x="46" y="14"/>
                </a:cxn>
                <a:cxn ang="0">
                  <a:pos x="40" y="14"/>
                </a:cxn>
                <a:cxn ang="0">
                  <a:pos x="40" y="6"/>
                </a:cxn>
                <a:cxn ang="0">
                  <a:pos x="34" y="0"/>
                </a:cxn>
                <a:cxn ang="0">
                  <a:pos x="22" y="0"/>
                </a:cxn>
                <a:cxn ang="0">
                  <a:pos x="18" y="6"/>
                </a:cxn>
                <a:cxn ang="0">
                  <a:pos x="12" y="10"/>
                </a:cxn>
                <a:cxn ang="0">
                  <a:pos x="12" y="14"/>
                </a:cxn>
                <a:cxn ang="0">
                  <a:pos x="14" y="18"/>
                </a:cxn>
                <a:cxn ang="0">
                  <a:pos x="12" y="26"/>
                </a:cxn>
                <a:cxn ang="0">
                  <a:pos x="16" y="30"/>
                </a:cxn>
                <a:cxn ang="0">
                  <a:pos x="14" y="34"/>
                </a:cxn>
                <a:cxn ang="0">
                  <a:pos x="12" y="36"/>
                </a:cxn>
                <a:cxn ang="0">
                  <a:pos x="16" y="38"/>
                </a:cxn>
                <a:cxn ang="0">
                  <a:pos x="14" y="40"/>
                </a:cxn>
                <a:cxn ang="0">
                  <a:pos x="8" y="46"/>
                </a:cxn>
                <a:cxn ang="0">
                  <a:pos x="0" y="52"/>
                </a:cxn>
                <a:cxn ang="0">
                  <a:pos x="0" y="60"/>
                </a:cxn>
                <a:cxn ang="0">
                  <a:pos x="4" y="64"/>
                </a:cxn>
                <a:cxn ang="0">
                  <a:pos x="12" y="64"/>
                </a:cxn>
                <a:cxn ang="0">
                  <a:pos x="22" y="66"/>
                </a:cxn>
                <a:cxn ang="0">
                  <a:pos x="28" y="68"/>
                </a:cxn>
                <a:cxn ang="0">
                  <a:pos x="36" y="70"/>
                </a:cxn>
                <a:cxn ang="0">
                  <a:pos x="42" y="72"/>
                </a:cxn>
                <a:cxn ang="0">
                  <a:pos x="48" y="66"/>
                </a:cxn>
                <a:cxn ang="0">
                  <a:pos x="58" y="64"/>
                </a:cxn>
                <a:cxn ang="0">
                  <a:pos x="62" y="58"/>
                </a:cxn>
                <a:cxn ang="0">
                  <a:pos x="66" y="50"/>
                </a:cxn>
                <a:cxn ang="0">
                  <a:pos x="58" y="46"/>
                </a:cxn>
                <a:cxn ang="0">
                  <a:pos x="58" y="40"/>
                </a:cxn>
                <a:cxn ang="0">
                  <a:pos x="62" y="36"/>
                </a:cxn>
                <a:cxn ang="0">
                  <a:pos x="66" y="28"/>
                </a:cxn>
              </a:cxnLst>
              <a:rect l="0" t="0" r="r" b="b"/>
              <a:pathLst>
                <a:path w="66" h="76">
                  <a:moveTo>
                    <a:pt x="66" y="28"/>
                  </a:moveTo>
                  <a:lnTo>
                    <a:pt x="66" y="28"/>
                  </a:lnTo>
                  <a:lnTo>
                    <a:pt x="64" y="28"/>
                  </a:lnTo>
                  <a:lnTo>
                    <a:pt x="60" y="26"/>
                  </a:lnTo>
                  <a:lnTo>
                    <a:pt x="58" y="22"/>
                  </a:lnTo>
                  <a:lnTo>
                    <a:pt x="58" y="20"/>
                  </a:lnTo>
                  <a:lnTo>
                    <a:pt x="62" y="20"/>
                  </a:lnTo>
                  <a:lnTo>
                    <a:pt x="64" y="20"/>
                  </a:lnTo>
                  <a:lnTo>
                    <a:pt x="62" y="18"/>
                  </a:lnTo>
                  <a:lnTo>
                    <a:pt x="58" y="14"/>
                  </a:lnTo>
                  <a:lnTo>
                    <a:pt x="54" y="14"/>
                  </a:lnTo>
                  <a:lnTo>
                    <a:pt x="54" y="16"/>
                  </a:lnTo>
                  <a:lnTo>
                    <a:pt x="52" y="18"/>
                  </a:lnTo>
                  <a:lnTo>
                    <a:pt x="50" y="20"/>
                  </a:lnTo>
                  <a:lnTo>
                    <a:pt x="48" y="18"/>
                  </a:lnTo>
                  <a:lnTo>
                    <a:pt x="46" y="14"/>
                  </a:lnTo>
                  <a:lnTo>
                    <a:pt x="44" y="14"/>
                  </a:lnTo>
                  <a:lnTo>
                    <a:pt x="40" y="14"/>
                  </a:lnTo>
                  <a:lnTo>
                    <a:pt x="42" y="10"/>
                  </a:lnTo>
                  <a:lnTo>
                    <a:pt x="40" y="6"/>
                  </a:lnTo>
                  <a:lnTo>
                    <a:pt x="38" y="4"/>
                  </a:lnTo>
                  <a:lnTo>
                    <a:pt x="34" y="0"/>
                  </a:lnTo>
                  <a:lnTo>
                    <a:pt x="28" y="0"/>
                  </a:lnTo>
                  <a:lnTo>
                    <a:pt x="22" y="0"/>
                  </a:lnTo>
                  <a:lnTo>
                    <a:pt x="20" y="4"/>
                  </a:lnTo>
                  <a:lnTo>
                    <a:pt x="18" y="6"/>
                  </a:lnTo>
                  <a:lnTo>
                    <a:pt x="14" y="8"/>
                  </a:lnTo>
                  <a:lnTo>
                    <a:pt x="12" y="10"/>
                  </a:lnTo>
                  <a:lnTo>
                    <a:pt x="12" y="12"/>
                  </a:lnTo>
                  <a:lnTo>
                    <a:pt x="12" y="14"/>
                  </a:lnTo>
                  <a:lnTo>
                    <a:pt x="14" y="16"/>
                  </a:lnTo>
                  <a:lnTo>
                    <a:pt x="14" y="18"/>
                  </a:lnTo>
                  <a:lnTo>
                    <a:pt x="12" y="22"/>
                  </a:lnTo>
                  <a:lnTo>
                    <a:pt x="12" y="26"/>
                  </a:lnTo>
                  <a:lnTo>
                    <a:pt x="14" y="30"/>
                  </a:lnTo>
                  <a:lnTo>
                    <a:pt x="16" y="30"/>
                  </a:lnTo>
                  <a:lnTo>
                    <a:pt x="16" y="32"/>
                  </a:lnTo>
                  <a:lnTo>
                    <a:pt x="14" y="34"/>
                  </a:lnTo>
                  <a:lnTo>
                    <a:pt x="10" y="34"/>
                  </a:lnTo>
                  <a:lnTo>
                    <a:pt x="12" y="36"/>
                  </a:lnTo>
                  <a:lnTo>
                    <a:pt x="14" y="38"/>
                  </a:lnTo>
                  <a:lnTo>
                    <a:pt x="16" y="38"/>
                  </a:lnTo>
                  <a:lnTo>
                    <a:pt x="16" y="40"/>
                  </a:lnTo>
                  <a:lnTo>
                    <a:pt x="14" y="40"/>
                  </a:lnTo>
                  <a:lnTo>
                    <a:pt x="10" y="44"/>
                  </a:lnTo>
                  <a:lnTo>
                    <a:pt x="8" y="46"/>
                  </a:lnTo>
                  <a:lnTo>
                    <a:pt x="2" y="48"/>
                  </a:lnTo>
                  <a:lnTo>
                    <a:pt x="0" y="52"/>
                  </a:lnTo>
                  <a:lnTo>
                    <a:pt x="0" y="56"/>
                  </a:lnTo>
                  <a:lnTo>
                    <a:pt x="0" y="60"/>
                  </a:lnTo>
                  <a:lnTo>
                    <a:pt x="2" y="64"/>
                  </a:lnTo>
                  <a:lnTo>
                    <a:pt x="4" y="64"/>
                  </a:lnTo>
                  <a:lnTo>
                    <a:pt x="10" y="70"/>
                  </a:lnTo>
                  <a:lnTo>
                    <a:pt x="12" y="64"/>
                  </a:lnTo>
                  <a:lnTo>
                    <a:pt x="20" y="60"/>
                  </a:lnTo>
                  <a:lnTo>
                    <a:pt x="22" y="66"/>
                  </a:lnTo>
                  <a:lnTo>
                    <a:pt x="22" y="62"/>
                  </a:lnTo>
                  <a:lnTo>
                    <a:pt x="28" y="68"/>
                  </a:lnTo>
                  <a:lnTo>
                    <a:pt x="30" y="76"/>
                  </a:lnTo>
                  <a:lnTo>
                    <a:pt x="36" y="70"/>
                  </a:lnTo>
                  <a:lnTo>
                    <a:pt x="40" y="68"/>
                  </a:lnTo>
                  <a:lnTo>
                    <a:pt x="42" y="72"/>
                  </a:lnTo>
                  <a:lnTo>
                    <a:pt x="44" y="66"/>
                  </a:lnTo>
                  <a:lnTo>
                    <a:pt x="48" y="66"/>
                  </a:lnTo>
                  <a:lnTo>
                    <a:pt x="52" y="66"/>
                  </a:lnTo>
                  <a:lnTo>
                    <a:pt x="58" y="64"/>
                  </a:lnTo>
                  <a:lnTo>
                    <a:pt x="60" y="62"/>
                  </a:lnTo>
                  <a:lnTo>
                    <a:pt x="62" y="58"/>
                  </a:lnTo>
                  <a:lnTo>
                    <a:pt x="66" y="52"/>
                  </a:lnTo>
                  <a:lnTo>
                    <a:pt x="66" y="50"/>
                  </a:lnTo>
                  <a:lnTo>
                    <a:pt x="60" y="48"/>
                  </a:lnTo>
                  <a:lnTo>
                    <a:pt x="58" y="46"/>
                  </a:lnTo>
                  <a:lnTo>
                    <a:pt x="56" y="44"/>
                  </a:lnTo>
                  <a:lnTo>
                    <a:pt x="58" y="40"/>
                  </a:lnTo>
                  <a:lnTo>
                    <a:pt x="58" y="38"/>
                  </a:lnTo>
                  <a:lnTo>
                    <a:pt x="62" y="36"/>
                  </a:lnTo>
                  <a:lnTo>
                    <a:pt x="66" y="32"/>
                  </a:lnTo>
                  <a:lnTo>
                    <a:pt x="66" y="28"/>
                  </a:lnTo>
                  <a:lnTo>
                    <a:pt x="66" y="2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1" name="Freeform 23">
              <a:extLst>
                <a:ext uri="{FF2B5EF4-FFF2-40B4-BE49-F238E27FC236}">
                  <a16:creationId xmlns:a16="http://schemas.microsoft.com/office/drawing/2014/main" xmlns="" id="{49D842E1-53C1-4227-8A2D-026777732307}"/>
                </a:ext>
              </a:extLst>
            </p:cNvPr>
            <p:cNvSpPr>
              <a:spLocks/>
            </p:cNvSpPr>
            <p:nvPr/>
          </p:nvSpPr>
          <p:spPr bwMode="auto">
            <a:xfrm>
              <a:off x="2760621" y="2934110"/>
              <a:ext cx="6326" cy="15815"/>
            </a:xfrm>
            <a:custGeom>
              <a:avLst/>
              <a:gdLst/>
              <a:ahLst/>
              <a:cxnLst>
                <a:cxn ang="0">
                  <a:pos x="2" y="0"/>
                </a:cxn>
                <a:cxn ang="0">
                  <a:pos x="2" y="0"/>
                </a:cxn>
                <a:cxn ang="0">
                  <a:pos x="4" y="0"/>
                </a:cxn>
                <a:cxn ang="0">
                  <a:pos x="4" y="2"/>
                </a:cxn>
                <a:cxn ang="0">
                  <a:pos x="0" y="10"/>
                </a:cxn>
                <a:cxn ang="0">
                  <a:pos x="0" y="6"/>
                </a:cxn>
                <a:cxn ang="0">
                  <a:pos x="0" y="4"/>
                </a:cxn>
                <a:cxn ang="0">
                  <a:pos x="2" y="0"/>
                </a:cxn>
                <a:cxn ang="0">
                  <a:pos x="2" y="0"/>
                </a:cxn>
              </a:cxnLst>
              <a:rect l="0" t="0" r="r" b="b"/>
              <a:pathLst>
                <a:path w="4" h="10">
                  <a:moveTo>
                    <a:pt x="2" y="0"/>
                  </a:moveTo>
                  <a:lnTo>
                    <a:pt x="2" y="0"/>
                  </a:lnTo>
                  <a:lnTo>
                    <a:pt x="4" y="0"/>
                  </a:lnTo>
                  <a:lnTo>
                    <a:pt x="4" y="2"/>
                  </a:lnTo>
                  <a:lnTo>
                    <a:pt x="0" y="10"/>
                  </a:lnTo>
                  <a:lnTo>
                    <a:pt x="0" y="6"/>
                  </a:lnTo>
                  <a:lnTo>
                    <a:pt x="0" y="4"/>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2" name="Freeform 24">
              <a:extLst>
                <a:ext uri="{FF2B5EF4-FFF2-40B4-BE49-F238E27FC236}">
                  <a16:creationId xmlns:a16="http://schemas.microsoft.com/office/drawing/2014/main" xmlns="" id="{F913C264-0B96-4D28-A271-D5EB808DD8AB}"/>
                </a:ext>
              </a:extLst>
            </p:cNvPr>
            <p:cNvSpPr>
              <a:spLocks/>
            </p:cNvSpPr>
            <p:nvPr/>
          </p:nvSpPr>
          <p:spPr bwMode="auto">
            <a:xfrm>
              <a:off x="2760621" y="2934110"/>
              <a:ext cx="6326" cy="15815"/>
            </a:xfrm>
            <a:custGeom>
              <a:avLst/>
              <a:gdLst/>
              <a:ahLst/>
              <a:cxnLst>
                <a:cxn ang="0">
                  <a:pos x="2" y="0"/>
                </a:cxn>
                <a:cxn ang="0">
                  <a:pos x="2" y="0"/>
                </a:cxn>
                <a:cxn ang="0">
                  <a:pos x="4" y="0"/>
                </a:cxn>
                <a:cxn ang="0">
                  <a:pos x="4" y="2"/>
                </a:cxn>
                <a:cxn ang="0">
                  <a:pos x="0" y="10"/>
                </a:cxn>
                <a:cxn ang="0">
                  <a:pos x="0" y="6"/>
                </a:cxn>
                <a:cxn ang="0">
                  <a:pos x="0" y="4"/>
                </a:cxn>
                <a:cxn ang="0">
                  <a:pos x="2" y="0"/>
                </a:cxn>
                <a:cxn ang="0">
                  <a:pos x="2" y="0"/>
                </a:cxn>
              </a:cxnLst>
              <a:rect l="0" t="0" r="r" b="b"/>
              <a:pathLst>
                <a:path w="4" h="10">
                  <a:moveTo>
                    <a:pt x="2" y="0"/>
                  </a:moveTo>
                  <a:lnTo>
                    <a:pt x="2" y="0"/>
                  </a:lnTo>
                  <a:lnTo>
                    <a:pt x="4" y="0"/>
                  </a:lnTo>
                  <a:lnTo>
                    <a:pt x="4" y="2"/>
                  </a:lnTo>
                  <a:lnTo>
                    <a:pt x="0" y="10"/>
                  </a:lnTo>
                  <a:lnTo>
                    <a:pt x="0" y="6"/>
                  </a:lnTo>
                  <a:lnTo>
                    <a:pt x="0" y="4"/>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3" name="Freeform 25">
              <a:extLst>
                <a:ext uri="{FF2B5EF4-FFF2-40B4-BE49-F238E27FC236}">
                  <a16:creationId xmlns:a16="http://schemas.microsoft.com/office/drawing/2014/main" xmlns="" id="{B3BE2925-BD3C-43BB-B240-6A77D6538473}"/>
                </a:ext>
              </a:extLst>
            </p:cNvPr>
            <p:cNvSpPr>
              <a:spLocks/>
            </p:cNvSpPr>
            <p:nvPr/>
          </p:nvSpPr>
          <p:spPr bwMode="auto">
            <a:xfrm>
              <a:off x="2959897" y="2874010"/>
              <a:ext cx="3163" cy="15815"/>
            </a:xfrm>
            <a:custGeom>
              <a:avLst/>
              <a:gdLst/>
              <a:ahLst/>
              <a:cxnLst>
                <a:cxn ang="0">
                  <a:pos x="2" y="0"/>
                </a:cxn>
                <a:cxn ang="0">
                  <a:pos x="2" y="0"/>
                </a:cxn>
                <a:cxn ang="0">
                  <a:pos x="2" y="10"/>
                </a:cxn>
                <a:cxn ang="0">
                  <a:pos x="0" y="10"/>
                </a:cxn>
                <a:cxn ang="0">
                  <a:pos x="0" y="4"/>
                </a:cxn>
                <a:cxn ang="0">
                  <a:pos x="2" y="0"/>
                </a:cxn>
                <a:cxn ang="0">
                  <a:pos x="2" y="0"/>
                </a:cxn>
              </a:cxnLst>
              <a:rect l="0" t="0" r="r" b="b"/>
              <a:pathLst>
                <a:path w="2" h="10">
                  <a:moveTo>
                    <a:pt x="2" y="0"/>
                  </a:moveTo>
                  <a:lnTo>
                    <a:pt x="2" y="0"/>
                  </a:lnTo>
                  <a:lnTo>
                    <a:pt x="2" y="10"/>
                  </a:lnTo>
                  <a:lnTo>
                    <a:pt x="0" y="10"/>
                  </a:lnTo>
                  <a:lnTo>
                    <a:pt x="0" y="4"/>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4" name="Freeform 26">
              <a:extLst>
                <a:ext uri="{FF2B5EF4-FFF2-40B4-BE49-F238E27FC236}">
                  <a16:creationId xmlns:a16="http://schemas.microsoft.com/office/drawing/2014/main" xmlns="" id="{518D7C2B-BFD8-4C07-8BD4-4D1588F0F58C}"/>
                </a:ext>
              </a:extLst>
            </p:cNvPr>
            <p:cNvSpPr>
              <a:spLocks/>
            </p:cNvSpPr>
            <p:nvPr/>
          </p:nvSpPr>
          <p:spPr bwMode="auto">
            <a:xfrm>
              <a:off x="2959897" y="2874010"/>
              <a:ext cx="3163" cy="15815"/>
            </a:xfrm>
            <a:custGeom>
              <a:avLst/>
              <a:gdLst/>
              <a:ahLst/>
              <a:cxnLst>
                <a:cxn ang="0">
                  <a:pos x="2" y="0"/>
                </a:cxn>
                <a:cxn ang="0">
                  <a:pos x="2" y="0"/>
                </a:cxn>
                <a:cxn ang="0">
                  <a:pos x="2" y="10"/>
                </a:cxn>
                <a:cxn ang="0">
                  <a:pos x="0" y="10"/>
                </a:cxn>
                <a:cxn ang="0">
                  <a:pos x="0" y="4"/>
                </a:cxn>
                <a:cxn ang="0">
                  <a:pos x="2" y="0"/>
                </a:cxn>
                <a:cxn ang="0">
                  <a:pos x="2" y="0"/>
                </a:cxn>
              </a:cxnLst>
              <a:rect l="0" t="0" r="r" b="b"/>
              <a:pathLst>
                <a:path w="2" h="10">
                  <a:moveTo>
                    <a:pt x="2" y="0"/>
                  </a:moveTo>
                  <a:lnTo>
                    <a:pt x="2" y="0"/>
                  </a:lnTo>
                  <a:lnTo>
                    <a:pt x="2" y="10"/>
                  </a:lnTo>
                  <a:lnTo>
                    <a:pt x="0" y="10"/>
                  </a:lnTo>
                  <a:lnTo>
                    <a:pt x="0" y="4"/>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5" name="Freeform 27">
              <a:extLst>
                <a:ext uri="{FF2B5EF4-FFF2-40B4-BE49-F238E27FC236}">
                  <a16:creationId xmlns:a16="http://schemas.microsoft.com/office/drawing/2014/main" xmlns="" id="{63AF7C17-E252-4313-AB1C-66557F2C0604}"/>
                </a:ext>
              </a:extLst>
            </p:cNvPr>
            <p:cNvSpPr>
              <a:spLocks/>
            </p:cNvSpPr>
            <p:nvPr/>
          </p:nvSpPr>
          <p:spPr bwMode="auto">
            <a:xfrm>
              <a:off x="2580323" y="3288378"/>
              <a:ext cx="3163" cy="12652"/>
            </a:xfrm>
            <a:custGeom>
              <a:avLst/>
              <a:gdLst/>
              <a:ahLst/>
              <a:cxnLst>
                <a:cxn ang="0">
                  <a:pos x="0" y="0"/>
                </a:cxn>
                <a:cxn ang="0">
                  <a:pos x="0" y="0"/>
                </a:cxn>
                <a:cxn ang="0">
                  <a:pos x="2" y="6"/>
                </a:cxn>
                <a:cxn ang="0">
                  <a:pos x="0" y="6"/>
                </a:cxn>
                <a:cxn ang="0">
                  <a:pos x="0" y="8"/>
                </a:cxn>
                <a:cxn ang="0">
                  <a:pos x="0" y="2"/>
                </a:cxn>
                <a:cxn ang="0">
                  <a:pos x="0" y="0"/>
                </a:cxn>
                <a:cxn ang="0">
                  <a:pos x="0" y="0"/>
                </a:cxn>
              </a:cxnLst>
              <a:rect l="0" t="0" r="r" b="b"/>
              <a:pathLst>
                <a:path w="2" h="8">
                  <a:moveTo>
                    <a:pt x="0" y="0"/>
                  </a:moveTo>
                  <a:lnTo>
                    <a:pt x="0" y="0"/>
                  </a:lnTo>
                  <a:lnTo>
                    <a:pt x="2" y="6"/>
                  </a:lnTo>
                  <a:lnTo>
                    <a:pt x="0" y="6"/>
                  </a:lnTo>
                  <a:lnTo>
                    <a:pt x="0" y="8"/>
                  </a:lnTo>
                  <a:lnTo>
                    <a:pt x="0" y="2"/>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6" name="Freeform 28">
              <a:extLst>
                <a:ext uri="{FF2B5EF4-FFF2-40B4-BE49-F238E27FC236}">
                  <a16:creationId xmlns:a16="http://schemas.microsoft.com/office/drawing/2014/main" xmlns="" id="{D16B14F5-90A1-4467-9A46-5F6B3E425010}"/>
                </a:ext>
              </a:extLst>
            </p:cNvPr>
            <p:cNvSpPr>
              <a:spLocks/>
            </p:cNvSpPr>
            <p:nvPr/>
          </p:nvSpPr>
          <p:spPr bwMode="auto">
            <a:xfrm>
              <a:off x="2580323" y="3288378"/>
              <a:ext cx="3163" cy="12652"/>
            </a:xfrm>
            <a:custGeom>
              <a:avLst/>
              <a:gdLst/>
              <a:ahLst/>
              <a:cxnLst>
                <a:cxn ang="0">
                  <a:pos x="0" y="0"/>
                </a:cxn>
                <a:cxn ang="0">
                  <a:pos x="0" y="0"/>
                </a:cxn>
                <a:cxn ang="0">
                  <a:pos x="2" y="6"/>
                </a:cxn>
                <a:cxn ang="0">
                  <a:pos x="0" y="6"/>
                </a:cxn>
                <a:cxn ang="0">
                  <a:pos x="0" y="8"/>
                </a:cxn>
                <a:cxn ang="0">
                  <a:pos x="0" y="2"/>
                </a:cxn>
                <a:cxn ang="0">
                  <a:pos x="0" y="0"/>
                </a:cxn>
                <a:cxn ang="0">
                  <a:pos x="0" y="0"/>
                </a:cxn>
              </a:cxnLst>
              <a:rect l="0" t="0" r="r" b="b"/>
              <a:pathLst>
                <a:path w="2" h="8">
                  <a:moveTo>
                    <a:pt x="0" y="0"/>
                  </a:moveTo>
                  <a:lnTo>
                    <a:pt x="0" y="0"/>
                  </a:lnTo>
                  <a:lnTo>
                    <a:pt x="2" y="6"/>
                  </a:lnTo>
                  <a:lnTo>
                    <a:pt x="0" y="6"/>
                  </a:lnTo>
                  <a:lnTo>
                    <a:pt x="0" y="8"/>
                  </a:lnTo>
                  <a:lnTo>
                    <a:pt x="0" y="2"/>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7" name="Freeform 29">
              <a:extLst>
                <a:ext uri="{FF2B5EF4-FFF2-40B4-BE49-F238E27FC236}">
                  <a16:creationId xmlns:a16="http://schemas.microsoft.com/office/drawing/2014/main" xmlns="" id="{53CC89F1-1910-434A-B571-63BCC42B8330}"/>
                </a:ext>
              </a:extLst>
            </p:cNvPr>
            <p:cNvSpPr>
              <a:spLocks/>
            </p:cNvSpPr>
            <p:nvPr/>
          </p:nvSpPr>
          <p:spPr bwMode="auto">
            <a:xfrm>
              <a:off x="2583486" y="3304195"/>
              <a:ext cx="6326" cy="3163"/>
            </a:xfrm>
            <a:custGeom>
              <a:avLst/>
              <a:gdLst/>
              <a:ahLst/>
              <a:cxnLst>
                <a:cxn ang="0">
                  <a:pos x="0" y="0"/>
                </a:cxn>
                <a:cxn ang="0">
                  <a:pos x="0" y="2"/>
                </a:cxn>
                <a:cxn ang="0">
                  <a:pos x="4" y="2"/>
                </a:cxn>
                <a:cxn ang="0">
                  <a:pos x="4" y="0"/>
                </a:cxn>
                <a:cxn ang="0">
                  <a:pos x="0" y="0"/>
                </a:cxn>
                <a:cxn ang="0">
                  <a:pos x="0" y="0"/>
                </a:cxn>
              </a:cxnLst>
              <a:rect l="0" t="0" r="r" b="b"/>
              <a:pathLst>
                <a:path w="4" h="2">
                  <a:moveTo>
                    <a:pt x="0" y="0"/>
                  </a:moveTo>
                  <a:lnTo>
                    <a:pt x="0" y="2"/>
                  </a:lnTo>
                  <a:lnTo>
                    <a:pt x="4" y="2"/>
                  </a:lnTo>
                  <a:lnTo>
                    <a:pt x="4"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8" name="Freeform 30">
              <a:extLst>
                <a:ext uri="{FF2B5EF4-FFF2-40B4-BE49-F238E27FC236}">
                  <a16:creationId xmlns:a16="http://schemas.microsoft.com/office/drawing/2014/main" xmlns="" id="{47845826-DA19-44E8-A7B5-31A882E7C597}"/>
                </a:ext>
              </a:extLst>
            </p:cNvPr>
            <p:cNvSpPr>
              <a:spLocks/>
            </p:cNvSpPr>
            <p:nvPr/>
          </p:nvSpPr>
          <p:spPr bwMode="auto">
            <a:xfrm>
              <a:off x="2583486" y="3304195"/>
              <a:ext cx="6326" cy="3163"/>
            </a:xfrm>
            <a:custGeom>
              <a:avLst/>
              <a:gdLst/>
              <a:ahLst/>
              <a:cxnLst>
                <a:cxn ang="0">
                  <a:pos x="4" y="0"/>
                </a:cxn>
                <a:cxn ang="0">
                  <a:pos x="4" y="2"/>
                </a:cxn>
                <a:cxn ang="0">
                  <a:pos x="0" y="2"/>
                </a:cxn>
                <a:cxn ang="0">
                  <a:pos x="0" y="0"/>
                </a:cxn>
                <a:cxn ang="0">
                  <a:pos x="4" y="0"/>
                </a:cxn>
                <a:cxn ang="0">
                  <a:pos x="4" y="0"/>
                </a:cxn>
              </a:cxnLst>
              <a:rect l="0" t="0" r="r" b="b"/>
              <a:pathLst>
                <a:path w="4" h="2">
                  <a:moveTo>
                    <a:pt x="4" y="0"/>
                  </a:moveTo>
                  <a:lnTo>
                    <a:pt x="4" y="2"/>
                  </a:lnTo>
                  <a:lnTo>
                    <a:pt x="0" y="2"/>
                  </a:lnTo>
                  <a:lnTo>
                    <a:pt x="0" y="0"/>
                  </a:lnTo>
                  <a:lnTo>
                    <a:pt x="4" y="0"/>
                  </a:lnTo>
                  <a:lnTo>
                    <a:pt x="4"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9" name="Freeform 35">
              <a:extLst>
                <a:ext uri="{FF2B5EF4-FFF2-40B4-BE49-F238E27FC236}">
                  <a16:creationId xmlns:a16="http://schemas.microsoft.com/office/drawing/2014/main" xmlns="" id="{5983D65A-7A40-4A08-8AB0-B288DADB98D6}"/>
                </a:ext>
              </a:extLst>
            </p:cNvPr>
            <p:cNvSpPr>
              <a:spLocks/>
            </p:cNvSpPr>
            <p:nvPr/>
          </p:nvSpPr>
          <p:spPr bwMode="auto">
            <a:xfrm>
              <a:off x="5091837" y="4034873"/>
              <a:ext cx="3163" cy="6326"/>
            </a:xfrm>
            <a:custGeom>
              <a:avLst/>
              <a:gdLst/>
              <a:ahLst/>
              <a:cxnLst>
                <a:cxn ang="0">
                  <a:pos x="2" y="0"/>
                </a:cxn>
                <a:cxn ang="0">
                  <a:pos x="2" y="0"/>
                </a:cxn>
                <a:cxn ang="0">
                  <a:pos x="0" y="4"/>
                </a:cxn>
                <a:cxn ang="0">
                  <a:pos x="2" y="2"/>
                </a:cxn>
                <a:cxn ang="0">
                  <a:pos x="2" y="0"/>
                </a:cxn>
              </a:cxnLst>
              <a:rect l="0" t="0" r="r" b="b"/>
              <a:pathLst>
                <a:path w="2" h="4">
                  <a:moveTo>
                    <a:pt x="2" y="0"/>
                  </a:moveTo>
                  <a:lnTo>
                    <a:pt x="2" y="0"/>
                  </a:lnTo>
                  <a:lnTo>
                    <a:pt x="0" y="4"/>
                  </a:lnTo>
                  <a:lnTo>
                    <a:pt x="2" y="2"/>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0" name="Freeform 36">
              <a:extLst>
                <a:ext uri="{FF2B5EF4-FFF2-40B4-BE49-F238E27FC236}">
                  <a16:creationId xmlns:a16="http://schemas.microsoft.com/office/drawing/2014/main" xmlns="" id="{014E6E34-9DC7-4879-86E8-C857DEBDB1B0}"/>
                </a:ext>
              </a:extLst>
            </p:cNvPr>
            <p:cNvSpPr>
              <a:spLocks/>
            </p:cNvSpPr>
            <p:nvPr/>
          </p:nvSpPr>
          <p:spPr bwMode="auto">
            <a:xfrm>
              <a:off x="5091837" y="4034873"/>
              <a:ext cx="3163" cy="6326"/>
            </a:xfrm>
            <a:custGeom>
              <a:avLst/>
              <a:gdLst/>
              <a:ahLst/>
              <a:cxnLst>
                <a:cxn ang="0">
                  <a:pos x="2" y="0"/>
                </a:cxn>
                <a:cxn ang="0">
                  <a:pos x="2" y="0"/>
                </a:cxn>
                <a:cxn ang="0">
                  <a:pos x="0" y="4"/>
                </a:cxn>
                <a:cxn ang="0">
                  <a:pos x="2" y="2"/>
                </a:cxn>
                <a:cxn ang="0">
                  <a:pos x="2" y="0"/>
                </a:cxn>
              </a:cxnLst>
              <a:rect l="0" t="0" r="r" b="b"/>
              <a:pathLst>
                <a:path w="2" h="4">
                  <a:moveTo>
                    <a:pt x="2" y="0"/>
                  </a:moveTo>
                  <a:lnTo>
                    <a:pt x="2" y="0"/>
                  </a:lnTo>
                  <a:lnTo>
                    <a:pt x="0" y="4"/>
                  </a:lnTo>
                  <a:lnTo>
                    <a:pt x="2" y="2"/>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1" name="Freeform 43">
              <a:extLst>
                <a:ext uri="{FF2B5EF4-FFF2-40B4-BE49-F238E27FC236}">
                  <a16:creationId xmlns:a16="http://schemas.microsoft.com/office/drawing/2014/main" xmlns="" id="{FC40FCEB-5184-4F01-AE7E-BF7197C3C2CC}"/>
                </a:ext>
              </a:extLst>
            </p:cNvPr>
            <p:cNvSpPr>
              <a:spLocks/>
            </p:cNvSpPr>
            <p:nvPr/>
          </p:nvSpPr>
          <p:spPr bwMode="auto">
            <a:xfrm>
              <a:off x="5088674" y="4733923"/>
              <a:ext cx="25305" cy="37957"/>
            </a:xfrm>
            <a:custGeom>
              <a:avLst/>
              <a:gdLst/>
              <a:ahLst/>
              <a:cxnLst>
                <a:cxn ang="0">
                  <a:pos x="14" y="14"/>
                </a:cxn>
                <a:cxn ang="0">
                  <a:pos x="14" y="14"/>
                </a:cxn>
                <a:cxn ang="0">
                  <a:pos x="16" y="6"/>
                </a:cxn>
                <a:cxn ang="0">
                  <a:pos x="16" y="4"/>
                </a:cxn>
                <a:cxn ang="0">
                  <a:pos x="14" y="2"/>
                </a:cxn>
                <a:cxn ang="0">
                  <a:pos x="10" y="0"/>
                </a:cxn>
                <a:cxn ang="0">
                  <a:pos x="8" y="0"/>
                </a:cxn>
                <a:cxn ang="0">
                  <a:pos x="6" y="2"/>
                </a:cxn>
                <a:cxn ang="0">
                  <a:pos x="4" y="0"/>
                </a:cxn>
                <a:cxn ang="0">
                  <a:pos x="2" y="0"/>
                </a:cxn>
                <a:cxn ang="0">
                  <a:pos x="2" y="2"/>
                </a:cxn>
                <a:cxn ang="0">
                  <a:pos x="0" y="8"/>
                </a:cxn>
                <a:cxn ang="0">
                  <a:pos x="0" y="12"/>
                </a:cxn>
                <a:cxn ang="0">
                  <a:pos x="0" y="16"/>
                </a:cxn>
                <a:cxn ang="0">
                  <a:pos x="2" y="18"/>
                </a:cxn>
                <a:cxn ang="0">
                  <a:pos x="6" y="20"/>
                </a:cxn>
                <a:cxn ang="0">
                  <a:pos x="12" y="22"/>
                </a:cxn>
                <a:cxn ang="0">
                  <a:pos x="16" y="24"/>
                </a:cxn>
                <a:cxn ang="0">
                  <a:pos x="14" y="14"/>
                </a:cxn>
                <a:cxn ang="0">
                  <a:pos x="14" y="14"/>
                </a:cxn>
              </a:cxnLst>
              <a:rect l="0" t="0" r="r" b="b"/>
              <a:pathLst>
                <a:path w="16" h="24">
                  <a:moveTo>
                    <a:pt x="14" y="14"/>
                  </a:moveTo>
                  <a:lnTo>
                    <a:pt x="14" y="14"/>
                  </a:lnTo>
                  <a:lnTo>
                    <a:pt x="16" y="6"/>
                  </a:lnTo>
                  <a:lnTo>
                    <a:pt x="16" y="4"/>
                  </a:lnTo>
                  <a:lnTo>
                    <a:pt x="14" y="2"/>
                  </a:lnTo>
                  <a:lnTo>
                    <a:pt x="10" y="0"/>
                  </a:lnTo>
                  <a:lnTo>
                    <a:pt x="8" y="0"/>
                  </a:lnTo>
                  <a:lnTo>
                    <a:pt x="6" y="2"/>
                  </a:lnTo>
                  <a:lnTo>
                    <a:pt x="4" y="0"/>
                  </a:lnTo>
                  <a:lnTo>
                    <a:pt x="2" y="0"/>
                  </a:lnTo>
                  <a:lnTo>
                    <a:pt x="2" y="2"/>
                  </a:lnTo>
                  <a:lnTo>
                    <a:pt x="0" y="8"/>
                  </a:lnTo>
                  <a:lnTo>
                    <a:pt x="0" y="12"/>
                  </a:lnTo>
                  <a:lnTo>
                    <a:pt x="0" y="16"/>
                  </a:lnTo>
                  <a:lnTo>
                    <a:pt x="2" y="18"/>
                  </a:lnTo>
                  <a:lnTo>
                    <a:pt x="6" y="20"/>
                  </a:lnTo>
                  <a:lnTo>
                    <a:pt x="12" y="22"/>
                  </a:lnTo>
                  <a:lnTo>
                    <a:pt x="16" y="24"/>
                  </a:lnTo>
                  <a:lnTo>
                    <a:pt x="14" y="14"/>
                  </a:lnTo>
                  <a:lnTo>
                    <a:pt x="14" y="1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2" name="Freeform 48">
              <a:extLst>
                <a:ext uri="{FF2B5EF4-FFF2-40B4-BE49-F238E27FC236}">
                  <a16:creationId xmlns:a16="http://schemas.microsoft.com/office/drawing/2014/main" xmlns="" id="{53A47015-5593-442A-980B-C27F60F5B78F}"/>
                </a:ext>
              </a:extLst>
            </p:cNvPr>
            <p:cNvSpPr>
              <a:spLocks/>
            </p:cNvSpPr>
            <p:nvPr/>
          </p:nvSpPr>
          <p:spPr bwMode="auto">
            <a:xfrm>
              <a:off x="4484520" y="3035328"/>
              <a:ext cx="9489" cy="9489"/>
            </a:xfrm>
            <a:custGeom>
              <a:avLst/>
              <a:gdLst/>
              <a:ahLst/>
              <a:cxnLst>
                <a:cxn ang="0">
                  <a:pos x="4" y="0"/>
                </a:cxn>
                <a:cxn ang="0">
                  <a:pos x="4" y="0"/>
                </a:cxn>
                <a:cxn ang="0">
                  <a:pos x="2" y="4"/>
                </a:cxn>
                <a:cxn ang="0">
                  <a:pos x="0" y="6"/>
                </a:cxn>
                <a:cxn ang="0">
                  <a:pos x="2" y="6"/>
                </a:cxn>
                <a:cxn ang="0">
                  <a:pos x="6" y="2"/>
                </a:cxn>
                <a:cxn ang="0">
                  <a:pos x="6" y="0"/>
                </a:cxn>
                <a:cxn ang="0">
                  <a:pos x="4" y="0"/>
                </a:cxn>
              </a:cxnLst>
              <a:rect l="0" t="0" r="r" b="b"/>
              <a:pathLst>
                <a:path w="6" h="6">
                  <a:moveTo>
                    <a:pt x="4" y="0"/>
                  </a:moveTo>
                  <a:lnTo>
                    <a:pt x="4" y="0"/>
                  </a:lnTo>
                  <a:lnTo>
                    <a:pt x="2" y="4"/>
                  </a:lnTo>
                  <a:lnTo>
                    <a:pt x="0" y="6"/>
                  </a:lnTo>
                  <a:lnTo>
                    <a:pt x="2" y="6"/>
                  </a:lnTo>
                  <a:lnTo>
                    <a:pt x="6" y="2"/>
                  </a:lnTo>
                  <a:lnTo>
                    <a:pt x="6"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3" name="Freeform 49">
              <a:extLst>
                <a:ext uri="{FF2B5EF4-FFF2-40B4-BE49-F238E27FC236}">
                  <a16:creationId xmlns:a16="http://schemas.microsoft.com/office/drawing/2014/main" xmlns="" id="{8B585108-BEF3-4373-886E-847FC8236077}"/>
                </a:ext>
              </a:extLst>
            </p:cNvPr>
            <p:cNvSpPr>
              <a:spLocks/>
            </p:cNvSpPr>
            <p:nvPr/>
          </p:nvSpPr>
          <p:spPr bwMode="auto">
            <a:xfrm>
              <a:off x="4484520" y="3035328"/>
              <a:ext cx="9489" cy="9489"/>
            </a:xfrm>
            <a:custGeom>
              <a:avLst/>
              <a:gdLst/>
              <a:ahLst/>
              <a:cxnLst>
                <a:cxn ang="0">
                  <a:pos x="4" y="0"/>
                </a:cxn>
                <a:cxn ang="0">
                  <a:pos x="4" y="0"/>
                </a:cxn>
                <a:cxn ang="0">
                  <a:pos x="2" y="4"/>
                </a:cxn>
                <a:cxn ang="0">
                  <a:pos x="0" y="6"/>
                </a:cxn>
                <a:cxn ang="0">
                  <a:pos x="2" y="6"/>
                </a:cxn>
                <a:cxn ang="0">
                  <a:pos x="6" y="2"/>
                </a:cxn>
                <a:cxn ang="0">
                  <a:pos x="6" y="0"/>
                </a:cxn>
                <a:cxn ang="0">
                  <a:pos x="4" y="0"/>
                </a:cxn>
              </a:cxnLst>
              <a:rect l="0" t="0" r="r" b="b"/>
              <a:pathLst>
                <a:path w="6" h="6">
                  <a:moveTo>
                    <a:pt x="4" y="0"/>
                  </a:moveTo>
                  <a:lnTo>
                    <a:pt x="4" y="0"/>
                  </a:lnTo>
                  <a:lnTo>
                    <a:pt x="2" y="4"/>
                  </a:lnTo>
                  <a:lnTo>
                    <a:pt x="0" y="6"/>
                  </a:lnTo>
                  <a:lnTo>
                    <a:pt x="2" y="6"/>
                  </a:lnTo>
                  <a:lnTo>
                    <a:pt x="6" y="2"/>
                  </a:lnTo>
                  <a:lnTo>
                    <a:pt x="6" y="0"/>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4" name="Freeform 50">
              <a:extLst>
                <a:ext uri="{FF2B5EF4-FFF2-40B4-BE49-F238E27FC236}">
                  <a16:creationId xmlns:a16="http://schemas.microsoft.com/office/drawing/2014/main" xmlns="" id="{4ADDFC02-58AE-43F9-A341-078A72CC9ADB}"/>
                </a:ext>
              </a:extLst>
            </p:cNvPr>
            <p:cNvSpPr>
              <a:spLocks/>
            </p:cNvSpPr>
            <p:nvPr/>
          </p:nvSpPr>
          <p:spPr bwMode="auto">
            <a:xfrm>
              <a:off x="4557272" y="3019513"/>
              <a:ext cx="9489" cy="6326"/>
            </a:xfrm>
            <a:custGeom>
              <a:avLst/>
              <a:gdLst/>
              <a:ahLst/>
              <a:cxnLst>
                <a:cxn ang="0">
                  <a:pos x="0" y="0"/>
                </a:cxn>
                <a:cxn ang="0">
                  <a:pos x="0" y="4"/>
                </a:cxn>
                <a:cxn ang="0">
                  <a:pos x="4" y="4"/>
                </a:cxn>
                <a:cxn ang="0">
                  <a:pos x="6" y="4"/>
                </a:cxn>
                <a:cxn ang="0">
                  <a:pos x="6" y="2"/>
                </a:cxn>
                <a:cxn ang="0">
                  <a:pos x="6" y="0"/>
                </a:cxn>
                <a:cxn ang="0">
                  <a:pos x="0" y="0"/>
                </a:cxn>
              </a:cxnLst>
              <a:rect l="0" t="0" r="r" b="b"/>
              <a:pathLst>
                <a:path w="6" h="4">
                  <a:moveTo>
                    <a:pt x="0" y="0"/>
                  </a:moveTo>
                  <a:lnTo>
                    <a:pt x="0" y="4"/>
                  </a:lnTo>
                  <a:lnTo>
                    <a:pt x="4" y="4"/>
                  </a:lnTo>
                  <a:lnTo>
                    <a:pt x="6" y="4"/>
                  </a:lnTo>
                  <a:lnTo>
                    <a:pt x="6" y="2"/>
                  </a:lnTo>
                  <a:lnTo>
                    <a:pt x="6"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5" name="Freeform 51">
              <a:extLst>
                <a:ext uri="{FF2B5EF4-FFF2-40B4-BE49-F238E27FC236}">
                  <a16:creationId xmlns:a16="http://schemas.microsoft.com/office/drawing/2014/main" xmlns="" id="{A34DFC4E-9D59-433C-BEE0-872BA27949EB}"/>
                </a:ext>
              </a:extLst>
            </p:cNvPr>
            <p:cNvSpPr>
              <a:spLocks/>
            </p:cNvSpPr>
            <p:nvPr/>
          </p:nvSpPr>
          <p:spPr bwMode="auto">
            <a:xfrm>
              <a:off x="4557272" y="3019513"/>
              <a:ext cx="9489" cy="6326"/>
            </a:xfrm>
            <a:custGeom>
              <a:avLst/>
              <a:gdLst/>
              <a:ahLst/>
              <a:cxnLst>
                <a:cxn ang="0">
                  <a:pos x="0" y="0"/>
                </a:cxn>
                <a:cxn ang="0">
                  <a:pos x="0" y="4"/>
                </a:cxn>
                <a:cxn ang="0">
                  <a:pos x="4" y="4"/>
                </a:cxn>
                <a:cxn ang="0">
                  <a:pos x="6" y="4"/>
                </a:cxn>
                <a:cxn ang="0">
                  <a:pos x="6" y="2"/>
                </a:cxn>
                <a:cxn ang="0">
                  <a:pos x="6" y="0"/>
                </a:cxn>
                <a:cxn ang="0">
                  <a:pos x="0" y="0"/>
                </a:cxn>
              </a:cxnLst>
              <a:rect l="0" t="0" r="r" b="b"/>
              <a:pathLst>
                <a:path w="6" h="4">
                  <a:moveTo>
                    <a:pt x="0" y="0"/>
                  </a:moveTo>
                  <a:lnTo>
                    <a:pt x="0" y="4"/>
                  </a:lnTo>
                  <a:lnTo>
                    <a:pt x="4" y="4"/>
                  </a:lnTo>
                  <a:lnTo>
                    <a:pt x="6" y="4"/>
                  </a:lnTo>
                  <a:lnTo>
                    <a:pt x="6" y="2"/>
                  </a:lnTo>
                  <a:lnTo>
                    <a:pt x="6" y="0"/>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6" name="Freeform 52">
              <a:extLst>
                <a:ext uri="{FF2B5EF4-FFF2-40B4-BE49-F238E27FC236}">
                  <a16:creationId xmlns:a16="http://schemas.microsoft.com/office/drawing/2014/main" xmlns="" id="{C68B9843-284E-40A4-A87A-2DD4ECCCADB6}"/>
                </a:ext>
              </a:extLst>
            </p:cNvPr>
            <p:cNvSpPr>
              <a:spLocks/>
            </p:cNvSpPr>
            <p:nvPr/>
          </p:nvSpPr>
          <p:spPr bwMode="auto">
            <a:xfrm>
              <a:off x="4522477" y="3019513"/>
              <a:ext cx="15815" cy="22142"/>
            </a:xfrm>
            <a:custGeom>
              <a:avLst/>
              <a:gdLst/>
              <a:ahLst/>
              <a:cxnLst>
                <a:cxn ang="0">
                  <a:pos x="4" y="0"/>
                </a:cxn>
                <a:cxn ang="0">
                  <a:pos x="4" y="0"/>
                </a:cxn>
                <a:cxn ang="0">
                  <a:pos x="0" y="2"/>
                </a:cxn>
                <a:cxn ang="0">
                  <a:pos x="2" y="4"/>
                </a:cxn>
                <a:cxn ang="0">
                  <a:pos x="2" y="6"/>
                </a:cxn>
                <a:cxn ang="0">
                  <a:pos x="2" y="10"/>
                </a:cxn>
                <a:cxn ang="0">
                  <a:pos x="2" y="14"/>
                </a:cxn>
                <a:cxn ang="0">
                  <a:pos x="4" y="14"/>
                </a:cxn>
                <a:cxn ang="0">
                  <a:pos x="8" y="10"/>
                </a:cxn>
                <a:cxn ang="0">
                  <a:pos x="10" y="6"/>
                </a:cxn>
                <a:cxn ang="0">
                  <a:pos x="10" y="4"/>
                </a:cxn>
                <a:cxn ang="0">
                  <a:pos x="4" y="0"/>
                </a:cxn>
              </a:cxnLst>
              <a:rect l="0" t="0" r="r" b="b"/>
              <a:pathLst>
                <a:path w="10" h="14">
                  <a:moveTo>
                    <a:pt x="4" y="0"/>
                  </a:moveTo>
                  <a:lnTo>
                    <a:pt x="4" y="0"/>
                  </a:lnTo>
                  <a:lnTo>
                    <a:pt x="0" y="2"/>
                  </a:lnTo>
                  <a:lnTo>
                    <a:pt x="2" y="4"/>
                  </a:lnTo>
                  <a:lnTo>
                    <a:pt x="2" y="6"/>
                  </a:lnTo>
                  <a:lnTo>
                    <a:pt x="2" y="10"/>
                  </a:lnTo>
                  <a:lnTo>
                    <a:pt x="2" y="14"/>
                  </a:lnTo>
                  <a:lnTo>
                    <a:pt x="4" y="14"/>
                  </a:lnTo>
                  <a:lnTo>
                    <a:pt x="8" y="10"/>
                  </a:lnTo>
                  <a:lnTo>
                    <a:pt x="10" y="6"/>
                  </a:lnTo>
                  <a:lnTo>
                    <a:pt x="10" y="4"/>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7" name="Freeform 53">
              <a:extLst>
                <a:ext uri="{FF2B5EF4-FFF2-40B4-BE49-F238E27FC236}">
                  <a16:creationId xmlns:a16="http://schemas.microsoft.com/office/drawing/2014/main" xmlns="" id="{20379E1D-3398-4CE9-B4C3-7415E462051B}"/>
                </a:ext>
              </a:extLst>
            </p:cNvPr>
            <p:cNvSpPr>
              <a:spLocks/>
            </p:cNvSpPr>
            <p:nvPr/>
          </p:nvSpPr>
          <p:spPr bwMode="auto">
            <a:xfrm>
              <a:off x="4522477" y="3019513"/>
              <a:ext cx="15815" cy="22142"/>
            </a:xfrm>
            <a:custGeom>
              <a:avLst/>
              <a:gdLst/>
              <a:ahLst/>
              <a:cxnLst>
                <a:cxn ang="0">
                  <a:pos x="4" y="0"/>
                </a:cxn>
                <a:cxn ang="0">
                  <a:pos x="4" y="0"/>
                </a:cxn>
                <a:cxn ang="0">
                  <a:pos x="0" y="2"/>
                </a:cxn>
                <a:cxn ang="0">
                  <a:pos x="2" y="4"/>
                </a:cxn>
                <a:cxn ang="0">
                  <a:pos x="2" y="6"/>
                </a:cxn>
                <a:cxn ang="0">
                  <a:pos x="2" y="10"/>
                </a:cxn>
                <a:cxn ang="0">
                  <a:pos x="2" y="14"/>
                </a:cxn>
                <a:cxn ang="0">
                  <a:pos x="4" y="14"/>
                </a:cxn>
                <a:cxn ang="0">
                  <a:pos x="8" y="10"/>
                </a:cxn>
                <a:cxn ang="0">
                  <a:pos x="10" y="6"/>
                </a:cxn>
                <a:cxn ang="0">
                  <a:pos x="10" y="4"/>
                </a:cxn>
                <a:cxn ang="0">
                  <a:pos x="4" y="0"/>
                </a:cxn>
              </a:cxnLst>
              <a:rect l="0" t="0" r="r" b="b"/>
              <a:pathLst>
                <a:path w="10" h="14">
                  <a:moveTo>
                    <a:pt x="4" y="0"/>
                  </a:moveTo>
                  <a:lnTo>
                    <a:pt x="4" y="0"/>
                  </a:lnTo>
                  <a:lnTo>
                    <a:pt x="0" y="2"/>
                  </a:lnTo>
                  <a:lnTo>
                    <a:pt x="2" y="4"/>
                  </a:lnTo>
                  <a:lnTo>
                    <a:pt x="2" y="6"/>
                  </a:lnTo>
                  <a:lnTo>
                    <a:pt x="2" y="10"/>
                  </a:lnTo>
                  <a:lnTo>
                    <a:pt x="2" y="14"/>
                  </a:lnTo>
                  <a:lnTo>
                    <a:pt x="4" y="14"/>
                  </a:lnTo>
                  <a:lnTo>
                    <a:pt x="8" y="10"/>
                  </a:lnTo>
                  <a:lnTo>
                    <a:pt x="10" y="6"/>
                  </a:lnTo>
                  <a:lnTo>
                    <a:pt x="10" y="4"/>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8" name="Freeform 56">
              <a:extLst>
                <a:ext uri="{FF2B5EF4-FFF2-40B4-BE49-F238E27FC236}">
                  <a16:creationId xmlns:a16="http://schemas.microsoft.com/office/drawing/2014/main" xmlns="" id="{9E9A3F1B-113E-47EF-B706-542609CBBBC6}"/>
                </a:ext>
              </a:extLst>
            </p:cNvPr>
            <p:cNvSpPr>
              <a:spLocks noEditPoints="1"/>
            </p:cNvSpPr>
            <p:nvPr/>
          </p:nvSpPr>
          <p:spPr bwMode="auto">
            <a:xfrm>
              <a:off x="7650799" y="4259455"/>
              <a:ext cx="117035" cy="107546"/>
            </a:xfrm>
            <a:custGeom>
              <a:avLst/>
              <a:gdLst/>
              <a:ahLst/>
              <a:cxnLst>
                <a:cxn ang="0">
                  <a:pos x="64" y="58"/>
                </a:cxn>
                <a:cxn ang="0">
                  <a:pos x="64" y="58"/>
                </a:cxn>
                <a:cxn ang="0">
                  <a:pos x="64" y="60"/>
                </a:cxn>
                <a:cxn ang="0">
                  <a:pos x="64" y="62"/>
                </a:cxn>
                <a:cxn ang="0">
                  <a:pos x="68" y="64"/>
                </a:cxn>
                <a:cxn ang="0">
                  <a:pos x="70" y="66"/>
                </a:cxn>
                <a:cxn ang="0">
                  <a:pos x="74" y="68"/>
                </a:cxn>
                <a:cxn ang="0">
                  <a:pos x="74" y="66"/>
                </a:cxn>
                <a:cxn ang="0">
                  <a:pos x="72" y="66"/>
                </a:cxn>
                <a:cxn ang="0">
                  <a:pos x="70" y="62"/>
                </a:cxn>
                <a:cxn ang="0">
                  <a:pos x="64" y="58"/>
                </a:cxn>
                <a:cxn ang="0">
                  <a:pos x="64" y="58"/>
                </a:cxn>
                <a:cxn ang="0">
                  <a:pos x="40" y="42"/>
                </a:cxn>
                <a:cxn ang="0">
                  <a:pos x="40" y="42"/>
                </a:cxn>
                <a:cxn ang="0">
                  <a:pos x="40" y="44"/>
                </a:cxn>
                <a:cxn ang="0">
                  <a:pos x="40" y="48"/>
                </a:cxn>
                <a:cxn ang="0">
                  <a:pos x="44" y="50"/>
                </a:cxn>
                <a:cxn ang="0">
                  <a:pos x="48" y="50"/>
                </a:cxn>
                <a:cxn ang="0">
                  <a:pos x="56" y="50"/>
                </a:cxn>
                <a:cxn ang="0">
                  <a:pos x="54" y="46"/>
                </a:cxn>
                <a:cxn ang="0">
                  <a:pos x="40" y="42"/>
                </a:cxn>
                <a:cxn ang="0">
                  <a:pos x="40" y="42"/>
                </a:cxn>
                <a:cxn ang="0">
                  <a:pos x="52" y="28"/>
                </a:cxn>
                <a:cxn ang="0">
                  <a:pos x="52" y="28"/>
                </a:cxn>
                <a:cxn ang="0">
                  <a:pos x="54" y="34"/>
                </a:cxn>
                <a:cxn ang="0">
                  <a:pos x="56" y="38"/>
                </a:cxn>
                <a:cxn ang="0">
                  <a:pos x="60" y="42"/>
                </a:cxn>
                <a:cxn ang="0">
                  <a:pos x="60" y="44"/>
                </a:cxn>
                <a:cxn ang="0">
                  <a:pos x="64" y="44"/>
                </a:cxn>
                <a:cxn ang="0">
                  <a:pos x="60" y="36"/>
                </a:cxn>
                <a:cxn ang="0">
                  <a:pos x="54" y="28"/>
                </a:cxn>
                <a:cxn ang="0">
                  <a:pos x="52" y="28"/>
                </a:cxn>
                <a:cxn ang="0">
                  <a:pos x="52" y="28"/>
                </a:cxn>
                <a:cxn ang="0">
                  <a:pos x="10" y="18"/>
                </a:cxn>
                <a:cxn ang="0">
                  <a:pos x="10" y="18"/>
                </a:cxn>
                <a:cxn ang="0">
                  <a:pos x="8" y="24"/>
                </a:cxn>
                <a:cxn ang="0">
                  <a:pos x="12" y="28"/>
                </a:cxn>
                <a:cxn ang="0">
                  <a:pos x="14" y="28"/>
                </a:cxn>
                <a:cxn ang="0">
                  <a:pos x="16" y="28"/>
                </a:cxn>
                <a:cxn ang="0">
                  <a:pos x="16" y="24"/>
                </a:cxn>
                <a:cxn ang="0">
                  <a:pos x="14" y="20"/>
                </a:cxn>
                <a:cxn ang="0">
                  <a:pos x="10" y="18"/>
                </a:cxn>
                <a:cxn ang="0">
                  <a:pos x="10" y="18"/>
                </a:cxn>
                <a:cxn ang="0">
                  <a:pos x="26" y="12"/>
                </a:cxn>
                <a:cxn ang="0">
                  <a:pos x="26" y="12"/>
                </a:cxn>
                <a:cxn ang="0">
                  <a:pos x="24" y="16"/>
                </a:cxn>
                <a:cxn ang="0">
                  <a:pos x="40" y="26"/>
                </a:cxn>
                <a:cxn ang="0">
                  <a:pos x="40" y="24"/>
                </a:cxn>
                <a:cxn ang="0">
                  <a:pos x="36" y="20"/>
                </a:cxn>
                <a:cxn ang="0">
                  <a:pos x="34" y="16"/>
                </a:cxn>
                <a:cxn ang="0">
                  <a:pos x="26" y="12"/>
                </a:cxn>
                <a:cxn ang="0">
                  <a:pos x="26" y="12"/>
                </a:cxn>
                <a:cxn ang="0">
                  <a:pos x="0" y="0"/>
                </a:cxn>
                <a:cxn ang="0">
                  <a:pos x="0" y="0"/>
                </a:cxn>
                <a:cxn ang="0">
                  <a:pos x="2" y="4"/>
                </a:cxn>
                <a:cxn ang="0">
                  <a:pos x="4" y="8"/>
                </a:cxn>
                <a:cxn ang="0">
                  <a:pos x="6" y="10"/>
                </a:cxn>
                <a:cxn ang="0">
                  <a:pos x="10" y="10"/>
                </a:cxn>
                <a:cxn ang="0">
                  <a:pos x="8" y="8"/>
                </a:cxn>
                <a:cxn ang="0">
                  <a:pos x="0" y="0"/>
                </a:cxn>
                <a:cxn ang="0">
                  <a:pos x="0" y="0"/>
                </a:cxn>
              </a:cxnLst>
              <a:rect l="0" t="0" r="r" b="b"/>
              <a:pathLst>
                <a:path w="74" h="68">
                  <a:moveTo>
                    <a:pt x="64" y="58"/>
                  </a:moveTo>
                  <a:lnTo>
                    <a:pt x="64" y="58"/>
                  </a:lnTo>
                  <a:lnTo>
                    <a:pt x="64" y="60"/>
                  </a:lnTo>
                  <a:lnTo>
                    <a:pt x="64" y="62"/>
                  </a:lnTo>
                  <a:lnTo>
                    <a:pt x="68" y="64"/>
                  </a:lnTo>
                  <a:lnTo>
                    <a:pt x="70" y="66"/>
                  </a:lnTo>
                  <a:lnTo>
                    <a:pt x="74" y="68"/>
                  </a:lnTo>
                  <a:lnTo>
                    <a:pt x="74" y="66"/>
                  </a:lnTo>
                  <a:lnTo>
                    <a:pt x="72" y="66"/>
                  </a:lnTo>
                  <a:lnTo>
                    <a:pt x="70" y="62"/>
                  </a:lnTo>
                  <a:lnTo>
                    <a:pt x="64" y="58"/>
                  </a:lnTo>
                  <a:lnTo>
                    <a:pt x="64" y="58"/>
                  </a:lnTo>
                  <a:close/>
                  <a:moveTo>
                    <a:pt x="40" y="42"/>
                  </a:moveTo>
                  <a:lnTo>
                    <a:pt x="40" y="42"/>
                  </a:lnTo>
                  <a:lnTo>
                    <a:pt x="40" y="44"/>
                  </a:lnTo>
                  <a:lnTo>
                    <a:pt x="40" y="48"/>
                  </a:lnTo>
                  <a:lnTo>
                    <a:pt x="44" y="50"/>
                  </a:lnTo>
                  <a:lnTo>
                    <a:pt x="48" y="50"/>
                  </a:lnTo>
                  <a:lnTo>
                    <a:pt x="56" y="50"/>
                  </a:lnTo>
                  <a:lnTo>
                    <a:pt x="54" y="46"/>
                  </a:lnTo>
                  <a:lnTo>
                    <a:pt x="40" y="42"/>
                  </a:lnTo>
                  <a:lnTo>
                    <a:pt x="40" y="42"/>
                  </a:lnTo>
                  <a:close/>
                  <a:moveTo>
                    <a:pt x="52" y="28"/>
                  </a:moveTo>
                  <a:lnTo>
                    <a:pt x="52" y="28"/>
                  </a:lnTo>
                  <a:lnTo>
                    <a:pt x="54" y="34"/>
                  </a:lnTo>
                  <a:lnTo>
                    <a:pt x="56" y="38"/>
                  </a:lnTo>
                  <a:lnTo>
                    <a:pt x="60" y="42"/>
                  </a:lnTo>
                  <a:lnTo>
                    <a:pt x="60" y="44"/>
                  </a:lnTo>
                  <a:lnTo>
                    <a:pt x="64" y="44"/>
                  </a:lnTo>
                  <a:lnTo>
                    <a:pt x="60" y="36"/>
                  </a:lnTo>
                  <a:lnTo>
                    <a:pt x="54" y="28"/>
                  </a:lnTo>
                  <a:lnTo>
                    <a:pt x="52" y="28"/>
                  </a:lnTo>
                  <a:lnTo>
                    <a:pt x="52" y="28"/>
                  </a:lnTo>
                  <a:close/>
                  <a:moveTo>
                    <a:pt x="10" y="18"/>
                  </a:moveTo>
                  <a:lnTo>
                    <a:pt x="10" y="18"/>
                  </a:lnTo>
                  <a:lnTo>
                    <a:pt x="8" y="24"/>
                  </a:lnTo>
                  <a:lnTo>
                    <a:pt x="12" y="28"/>
                  </a:lnTo>
                  <a:lnTo>
                    <a:pt x="14" y="28"/>
                  </a:lnTo>
                  <a:lnTo>
                    <a:pt x="16" y="28"/>
                  </a:lnTo>
                  <a:lnTo>
                    <a:pt x="16" y="24"/>
                  </a:lnTo>
                  <a:lnTo>
                    <a:pt x="14" y="20"/>
                  </a:lnTo>
                  <a:lnTo>
                    <a:pt x="10" y="18"/>
                  </a:lnTo>
                  <a:lnTo>
                    <a:pt x="10" y="18"/>
                  </a:lnTo>
                  <a:close/>
                  <a:moveTo>
                    <a:pt x="26" y="12"/>
                  </a:moveTo>
                  <a:lnTo>
                    <a:pt x="26" y="12"/>
                  </a:lnTo>
                  <a:lnTo>
                    <a:pt x="24" y="16"/>
                  </a:lnTo>
                  <a:lnTo>
                    <a:pt x="40" y="26"/>
                  </a:lnTo>
                  <a:lnTo>
                    <a:pt x="40" y="24"/>
                  </a:lnTo>
                  <a:lnTo>
                    <a:pt x="36" y="20"/>
                  </a:lnTo>
                  <a:lnTo>
                    <a:pt x="34" y="16"/>
                  </a:lnTo>
                  <a:lnTo>
                    <a:pt x="26" y="12"/>
                  </a:lnTo>
                  <a:lnTo>
                    <a:pt x="26" y="12"/>
                  </a:lnTo>
                  <a:close/>
                  <a:moveTo>
                    <a:pt x="0" y="0"/>
                  </a:moveTo>
                  <a:lnTo>
                    <a:pt x="0" y="0"/>
                  </a:lnTo>
                  <a:lnTo>
                    <a:pt x="2" y="4"/>
                  </a:lnTo>
                  <a:lnTo>
                    <a:pt x="4" y="8"/>
                  </a:lnTo>
                  <a:lnTo>
                    <a:pt x="6" y="10"/>
                  </a:lnTo>
                  <a:lnTo>
                    <a:pt x="10" y="10"/>
                  </a:lnTo>
                  <a:lnTo>
                    <a:pt x="8" y="8"/>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9" name="Freeform 57">
              <a:extLst>
                <a:ext uri="{FF2B5EF4-FFF2-40B4-BE49-F238E27FC236}">
                  <a16:creationId xmlns:a16="http://schemas.microsoft.com/office/drawing/2014/main" xmlns="" id="{251E08D2-7119-4CDB-8505-124DBBC4D21D}"/>
                </a:ext>
              </a:extLst>
            </p:cNvPr>
            <p:cNvSpPr>
              <a:spLocks/>
            </p:cNvSpPr>
            <p:nvPr/>
          </p:nvSpPr>
          <p:spPr bwMode="auto">
            <a:xfrm>
              <a:off x="7752020" y="4351185"/>
              <a:ext cx="15815" cy="15815"/>
            </a:xfrm>
            <a:custGeom>
              <a:avLst/>
              <a:gdLst/>
              <a:ahLst/>
              <a:cxnLst>
                <a:cxn ang="0">
                  <a:pos x="0" y="0"/>
                </a:cxn>
                <a:cxn ang="0">
                  <a:pos x="0" y="0"/>
                </a:cxn>
                <a:cxn ang="0">
                  <a:pos x="0" y="2"/>
                </a:cxn>
                <a:cxn ang="0">
                  <a:pos x="0" y="4"/>
                </a:cxn>
                <a:cxn ang="0">
                  <a:pos x="4" y="6"/>
                </a:cxn>
                <a:cxn ang="0">
                  <a:pos x="6" y="8"/>
                </a:cxn>
                <a:cxn ang="0">
                  <a:pos x="10" y="10"/>
                </a:cxn>
                <a:cxn ang="0">
                  <a:pos x="10" y="8"/>
                </a:cxn>
                <a:cxn ang="0">
                  <a:pos x="8" y="8"/>
                </a:cxn>
                <a:cxn ang="0">
                  <a:pos x="6" y="4"/>
                </a:cxn>
                <a:cxn ang="0">
                  <a:pos x="0" y="0"/>
                </a:cxn>
                <a:cxn ang="0">
                  <a:pos x="0" y="0"/>
                </a:cxn>
              </a:cxnLst>
              <a:rect l="0" t="0" r="r" b="b"/>
              <a:pathLst>
                <a:path w="10" h="10">
                  <a:moveTo>
                    <a:pt x="0" y="0"/>
                  </a:moveTo>
                  <a:lnTo>
                    <a:pt x="0" y="0"/>
                  </a:lnTo>
                  <a:lnTo>
                    <a:pt x="0" y="2"/>
                  </a:lnTo>
                  <a:lnTo>
                    <a:pt x="0" y="4"/>
                  </a:lnTo>
                  <a:lnTo>
                    <a:pt x="4" y="6"/>
                  </a:lnTo>
                  <a:lnTo>
                    <a:pt x="6" y="8"/>
                  </a:lnTo>
                  <a:lnTo>
                    <a:pt x="10" y="10"/>
                  </a:lnTo>
                  <a:lnTo>
                    <a:pt x="10" y="8"/>
                  </a:lnTo>
                  <a:lnTo>
                    <a:pt x="8" y="8"/>
                  </a:lnTo>
                  <a:lnTo>
                    <a:pt x="6" y="4"/>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60" name="Freeform 58">
              <a:extLst>
                <a:ext uri="{FF2B5EF4-FFF2-40B4-BE49-F238E27FC236}">
                  <a16:creationId xmlns:a16="http://schemas.microsoft.com/office/drawing/2014/main" xmlns="" id="{0C1F24E4-76D8-4BD6-AE44-71B29D4B0DA5}"/>
                </a:ext>
              </a:extLst>
            </p:cNvPr>
            <p:cNvSpPr>
              <a:spLocks/>
            </p:cNvSpPr>
            <p:nvPr/>
          </p:nvSpPr>
          <p:spPr bwMode="auto">
            <a:xfrm>
              <a:off x="7714061" y="4325880"/>
              <a:ext cx="25305" cy="12652"/>
            </a:xfrm>
            <a:custGeom>
              <a:avLst/>
              <a:gdLst/>
              <a:ahLst/>
              <a:cxnLst>
                <a:cxn ang="0">
                  <a:pos x="0" y="0"/>
                </a:cxn>
                <a:cxn ang="0">
                  <a:pos x="0" y="0"/>
                </a:cxn>
                <a:cxn ang="0">
                  <a:pos x="0" y="2"/>
                </a:cxn>
                <a:cxn ang="0">
                  <a:pos x="0" y="6"/>
                </a:cxn>
                <a:cxn ang="0">
                  <a:pos x="4" y="8"/>
                </a:cxn>
                <a:cxn ang="0">
                  <a:pos x="8" y="8"/>
                </a:cxn>
                <a:cxn ang="0">
                  <a:pos x="16" y="8"/>
                </a:cxn>
                <a:cxn ang="0">
                  <a:pos x="14" y="4"/>
                </a:cxn>
                <a:cxn ang="0">
                  <a:pos x="0" y="0"/>
                </a:cxn>
              </a:cxnLst>
              <a:rect l="0" t="0" r="r" b="b"/>
              <a:pathLst>
                <a:path w="16" h="8">
                  <a:moveTo>
                    <a:pt x="0" y="0"/>
                  </a:moveTo>
                  <a:lnTo>
                    <a:pt x="0" y="0"/>
                  </a:lnTo>
                  <a:lnTo>
                    <a:pt x="0" y="2"/>
                  </a:lnTo>
                  <a:lnTo>
                    <a:pt x="0" y="6"/>
                  </a:lnTo>
                  <a:lnTo>
                    <a:pt x="4" y="8"/>
                  </a:lnTo>
                  <a:lnTo>
                    <a:pt x="8" y="8"/>
                  </a:lnTo>
                  <a:lnTo>
                    <a:pt x="16" y="8"/>
                  </a:lnTo>
                  <a:lnTo>
                    <a:pt x="14" y="4"/>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1" name="Freeform 59">
              <a:extLst>
                <a:ext uri="{FF2B5EF4-FFF2-40B4-BE49-F238E27FC236}">
                  <a16:creationId xmlns:a16="http://schemas.microsoft.com/office/drawing/2014/main" xmlns="" id="{955228BF-B9F4-4F86-9BB4-96438E3B83A1}"/>
                </a:ext>
              </a:extLst>
            </p:cNvPr>
            <p:cNvSpPr>
              <a:spLocks/>
            </p:cNvSpPr>
            <p:nvPr/>
          </p:nvSpPr>
          <p:spPr bwMode="auto">
            <a:xfrm>
              <a:off x="7714061" y="4325880"/>
              <a:ext cx="25305" cy="12652"/>
            </a:xfrm>
            <a:custGeom>
              <a:avLst/>
              <a:gdLst/>
              <a:ahLst/>
              <a:cxnLst>
                <a:cxn ang="0">
                  <a:pos x="0" y="0"/>
                </a:cxn>
                <a:cxn ang="0">
                  <a:pos x="0" y="0"/>
                </a:cxn>
                <a:cxn ang="0">
                  <a:pos x="0" y="2"/>
                </a:cxn>
                <a:cxn ang="0">
                  <a:pos x="0" y="6"/>
                </a:cxn>
                <a:cxn ang="0">
                  <a:pos x="4" y="8"/>
                </a:cxn>
                <a:cxn ang="0">
                  <a:pos x="8" y="8"/>
                </a:cxn>
                <a:cxn ang="0">
                  <a:pos x="16" y="8"/>
                </a:cxn>
                <a:cxn ang="0">
                  <a:pos x="14" y="4"/>
                </a:cxn>
                <a:cxn ang="0">
                  <a:pos x="0" y="0"/>
                </a:cxn>
              </a:cxnLst>
              <a:rect l="0" t="0" r="r" b="b"/>
              <a:pathLst>
                <a:path w="16" h="8">
                  <a:moveTo>
                    <a:pt x="0" y="0"/>
                  </a:moveTo>
                  <a:lnTo>
                    <a:pt x="0" y="0"/>
                  </a:lnTo>
                  <a:lnTo>
                    <a:pt x="0" y="2"/>
                  </a:lnTo>
                  <a:lnTo>
                    <a:pt x="0" y="6"/>
                  </a:lnTo>
                  <a:lnTo>
                    <a:pt x="4" y="8"/>
                  </a:lnTo>
                  <a:lnTo>
                    <a:pt x="8" y="8"/>
                  </a:lnTo>
                  <a:lnTo>
                    <a:pt x="16" y="8"/>
                  </a:lnTo>
                  <a:lnTo>
                    <a:pt x="14" y="4"/>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62" name="Freeform 60">
              <a:extLst>
                <a:ext uri="{FF2B5EF4-FFF2-40B4-BE49-F238E27FC236}">
                  <a16:creationId xmlns:a16="http://schemas.microsoft.com/office/drawing/2014/main" xmlns="" id="{06B0B1A4-3F35-4A41-9E8A-BE874714240B}"/>
                </a:ext>
              </a:extLst>
            </p:cNvPr>
            <p:cNvSpPr>
              <a:spLocks/>
            </p:cNvSpPr>
            <p:nvPr/>
          </p:nvSpPr>
          <p:spPr bwMode="auto">
            <a:xfrm>
              <a:off x="7733040" y="4303739"/>
              <a:ext cx="18979" cy="25305"/>
            </a:xfrm>
            <a:custGeom>
              <a:avLst/>
              <a:gdLst/>
              <a:ahLst/>
              <a:cxnLst>
                <a:cxn ang="0">
                  <a:pos x="0" y="0"/>
                </a:cxn>
                <a:cxn ang="0">
                  <a:pos x="0" y="0"/>
                </a:cxn>
                <a:cxn ang="0">
                  <a:pos x="2" y="6"/>
                </a:cxn>
                <a:cxn ang="0">
                  <a:pos x="4" y="10"/>
                </a:cxn>
                <a:cxn ang="0">
                  <a:pos x="8" y="14"/>
                </a:cxn>
                <a:cxn ang="0">
                  <a:pos x="8" y="16"/>
                </a:cxn>
                <a:cxn ang="0">
                  <a:pos x="12" y="16"/>
                </a:cxn>
                <a:cxn ang="0">
                  <a:pos x="8" y="8"/>
                </a:cxn>
                <a:cxn ang="0">
                  <a:pos x="2" y="0"/>
                </a:cxn>
                <a:cxn ang="0">
                  <a:pos x="0" y="0"/>
                </a:cxn>
              </a:cxnLst>
              <a:rect l="0" t="0" r="r" b="b"/>
              <a:pathLst>
                <a:path w="12" h="16">
                  <a:moveTo>
                    <a:pt x="0" y="0"/>
                  </a:moveTo>
                  <a:lnTo>
                    <a:pt x="0" y="0"/>
                  </a:lnTo>
                  <a:lnTo>
                    <a:pt x="2" y="6"/>
                  </a:lnTo>
                  <a:lnTo>
                    <a:pt x="4" y="10"/>
                  </a:lnTo>
                  <a:lnTo>
                    <a:pt x="8" y="14"/>
                  </a:lnTo>
                  <a:lnTo>
                    <a:pt x="8" y="16"/>
                  </a:lnTo>
                  <a:lnTo>
                    <a:pt x="12" y="16"/>
                  </a:lnTo>
                  <a:lnTo>
                    <a:pt x="8" y="8"/>
                  </a:ln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61">
              <a:extLst>
                <a:ext uri="{FF2B5EF4-FFF2-40B4-BE49-F238E27FC236}">
                  <a16:creationId xmlns:a16="http://schemas.microsoft.com/office/drawing/2014/main" xmlns="" id="{AD5AFF58-E6D9-405C-8A04-BA26951EEC45}"/>
                </a:ext>
              </a:extLst>
            </p:cNvPr>
            <p:cNvSpPr>
              <a:spLocks/>
            </p:cNvSpPr>
            <p:nvPr/>
          </p:nvSpPr>
          <p:spPr bwMode="auto">
            <a:xfrm>
              <a:off x="7733040" y="4303739"/>
              <a:ext cx="18979" cy="25305"/>
            </a:xfrm>
            <a:custGeom>
              <a:avLst/>
              <a:gdLst/>
              <a:ahLst/>
              <a:cxnLst>
                <a:cxn ang="0">
                  <a:pos x="0" y="0"/>
                </a:cxn>
                <a:cxn ang="0">
                  <a:pos x="0" y="0"/>
                </a:cxn>
                <a:cxn ang="0">
                  <a:pos x="2" y="6"/>
                </a:cxn>
                <a:cxn ang="0">
                  <a:pos x="4" y="10"/>
                </a:cxn>
                <a:cxn ang="0">
                  <a:pos x="8" y="14"/>
                </a:cxn>
                <a:cxn ang="0">
                  <a:pos x="8" y="16"/>
                </a:cxn>
                <a:cxn ang="0">
                  <a:pos x="12" y="16"/>
                </a:cxn>
                <a:cxn ang="0">
                  <a:pos x="8" y="8"/>
                </a:cxn>
                <a:cxn ang="0">
                  <a:pos x="2" y="0"/>
                </a:cxn>
                <a:cxn ang="0">
                  <a:pos x="0" y="0"/>
                </a:cxn>
              </a:cxnLst>
              <a:rect l="0" t="0" r="r" b="b"/>
              <a:pathLst>
                <a:path w="12" h="16">
                  <a:moveTo>
                    <a:pt x="0" y="0"/>
                  </a:moveTo>
                  <a:lnTo>
                    <a:pt x="0" y="0"/>
                  </a:lnTo>
                  <a:lnTo>
                    <a:pt x="2" y="6"/>
                  </a:lnTo>
                  <a:lnTo>
                    <a:pt x="4" y="10"/>
                  </a:lnTo>
                  <a:lnTo>
                    <a:pt x="8" y="14"/>
                  </a:lnTo>
                  <a:lnTo>
                    <a:pt x="8" y="16"/>
                  </a:lnTo>
                  <a:lnTo>
                    <a:pt x="12" y="16"/>
                  </a:lnTo>
                  <a:lnTo>
                    <a:pt x="8" y="8"/>
                  </a:lnTo>
                  <a:lnTo>
                    <a:pt x="2" y="0"/>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64" name="Freeform 62">
              <a:extLst>
                <a:ext uri="{FF2B5EF4-FFF2-40B4-BE49-F238E27FC236}">
                  <a16:creationId xmlns:a16="http://schemas.microsoft.com/office/drawing/2014/main" xmlns="" id="{0CD287E1-8851-4F8E-BE2A-F48680131C5A}"/>
                </a:ext>
              </a:extLst>
            </p:cNvPr>
            <p:cNvSpPr>
              <a:spLocks/>
            </p:cNvSpPr>
            <p:nvPr/>
          </p:nvSpPr>
          <p:spPr bwMode="auto">
            <a:xfrm>
              <a:off x="7663452" y="4287923"/>
              <a:ext cx="12652" cy="15815"/>
            </a:xfrm>
            <a:custGeom>
              <a:avLst/>
              <a:gdLst/>
              <a:ahLst/>
              <a:cxnLst>
                <a:cxn ang="0">
                  <a:pos x="2" y="0"/>
                </a:cxn>
                <a:cxn ang="0">
                  <a:pos x="2" y="0"/>
                </a:cxn>
                <a:cxn ang="0">
                  <a:pos x="0" y="6"/>
                </a:cxn>
                <a:cxn ang="0">
                  <a:pos x="4" y="10"/>
                </a:cxn>
                <a:cxn ang="0">
                  <a:pos x="6" y="10"/>
                </a:cxn>
                <a:cxn ang="0">
                  <a:pos x="8" y="10"/>
                </a:cxn>
                <a:cxn ang="0">
                  <a:pos x="8" y="6"/>
                </a:cxn>
                <a:cxn ang="0">
                  <a:pos x="6" y="2"/>
                </a:cxn>
                <a:cxn ang="0">
                  <a:pos x="2" y="0"/>
                </a:cxn>
              </a:cxnLst>
              <a:rect l="0" t="0" r="r" b="b"/>
              <a:pathLst>
                <a:path w="8" h="10">
                  <a:moveTo>
                    <a:pt x="2" y="0"/>
                  </a:moveTo>
                  <a:lnTo>
                    <a:pt x="2" y="0"/>
                  </a:lnTo>
                  <a:lnTo>
                    <a:pt x="0" y="6"/>
                  </a:lnTo>
                  <a:lnTo>
                    <a:pt x="4" y="10"/>
                  </a:lnTo>
                  <a:lnTo>
                    <a:pt x="6" y="10"/>
                  </a:lnTo>
                  <a:lnTo>
                    <a:pt x="8" y="10"/>
                  </a:lnTo>
                  <a:lnTo>
                    <a:pt x="8" y="6"/>
                  </a:lnTo>
                  <a:lnTo>
                    <a:pt x="6" y="2"/>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5" name="Freeform 63">
              <a:extLst>
                <a:ext uri="{FF2B5EF4-FFF2-40B4-BE49-F238E27FC236}">
                  <a16:creationId xmlns:a16="http://schemas.microsoft.com/office/drawing/2014/main" xmlns="" id="{B8914DD9-4AAD-47DC-AAF6-23B15C4A76FE}"/>
                </a:ext>
              </a:extLst>
            </p:cNvPr>
            <p:cNvSpPr>
              <a:spLocks/>
            </p:cNvSpPr>
            <p:nvPr/>
          </p:nvSpPr>
          <p:spPr bwMode="auto">
            <a:xfrm>
              <a:off x="7663452" y="4287923"/>
              <a:ext cx="12652" cy="15815"/>
            </a:xfrm>
            <a:custGeom>
              <a:avLst/>
              <a:gdLst/>
              <a:ahLst/>
              <a:cxnLst>
                <a:cxn ang="0">
                  <a:pos x="2" y="0"/>
                </a:cxn>
                <a:cxn ang="0">
                  <a:pos x="2" y="0"/>
                </a:cxn>
                <a:cxn ang="0">
                  <a:pos x="0" y="6"/>
                </a:cxn>
                <a:cxn ang="0">
                  <a:pos x="4" y="10"/>
                </a:cxn>
                <a:cxn ang="0">
                  <a:pos x="6" y="10"/>
                </a:cxn>
                <a:cxn ang="0">
                  <a:pos x="8" y="10"/>
                </a:cxn>
                <a:cxn ang="0">
                  <a:pos x="8" y="6"/>
                </a:cxn>
                <a:cxn ang="0">
                  <a:pos x="6" y="2"/>
                </a:cxn>
                <a:cxn ang="0">
                  <a:pos x="2" y="0"/>
                </a:cxn>
              </a:cxnLst>
              <a:rect l="0" t="0" r="r" b="b"/>
              <a:pathLst>
                <a:path w="8" h="10">
                  <a:moveTo>
                    <a:pt x="2" y="0"/>
                  </a:moveTo>
                  <a:lnTo>
                    <a:pt x="2" y="0"/>
                  </a:lnTo>
                  <a:lnTo>
                    <a:pt x="0" y="6"/>
                  </a:lnTo>
                  <a:lnTo>
                    <a:pt x="4" y="10"/>
                  </a:lnTo>
                  <a:lnTo>
                    <a:pt x="6" y="10"/>
                  </a:lnTo>
                  <a:lnTo>
                    <a:pt x="8" y="10"/>
                  </a:lnTo>
                  <a:lnTo>
                    <a:pt x="8" y="6"/>
                  </a:lnTo>
                  <a:lnTo>
                    <a:pt x="6" y="2"/>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66" name="Freeform 64">
              <a:extLst>
                <a:ext uri="{FF2B5EF4-FFF2-40B4-BE49-F238E27FC236}">
                  <a16:creationId xmlns:a16="http://schemas.microsoft.com/office/drawing/2014/main" xmlns="" id="{43DDB3C7-6FAA-4B27-92FF-FDDB5AF5FCF6}"/>
                </a:ext>
              </a:extLst>
            </p:cNvPr>
            <p:cNvSpPr>
              <a:spLocks/>
            </p:cNvSpPr>
            <p:nvPr/>
          </p:nvSpPr>
          <p:spPr bwMode="auto">
            <a:xfrm>
              <a:off x="7688757" y="4278434"/>
              <a:ext cx="25305" cy="22142"/>
            </a:xfrm>
            <a:custGeom>
              <a:avLst/>
              <a:gdLst/>
              <a:ahLst/>
              <a:cxnLst>
                <a:cxn ang="0">
                  <a:pos x="2" y="0"/>
                </a:cxn>
                <a:cxn ang="0">
                  <a:pos x="2" y="0"/>
                </a:cxn>
                <a:cxn ang="0">
                  <a:pos x="0" y="4"/>
                </a:cxn>
                <a:cxn ang="0">
                  <a:pos x="16" y="14"/>
                </a:cxn>
                <a:cxn ang="0">
                  <a:pos x="16" y="12"/>
                </a:cxn>
                <a:cxn ang="0">
                  <a:pos x="12" y="8"/>
                </a:cxn>
                <a:cxn ang="0">
                  <a:pos x="10" y="4"/>
                </a:cxn>
                <a:cxn ang="0">
                  <a:pos x="2" y="0"/>
                </a:cxn>
              </a:cxnLst>
              <a:rect l="0" t="0" r="r" b="b"/>
              <a:pathLst>
                <a:path w="16" h="14">
                  <a:moveTo>
                    <a:pt x="2" y="0"/>
                  </a:moveTo>
                  <a:lnTo>
                    <a:pt x="2" y="0"/>
                  </a:lnTo>
                  <a:lnTo>
                    <a:pt x="0" y="4"/>
                  </a:lnTo>
                  <a:lnTo>
                    <a:pt x="16" y="14"/>
                  </a:lnTo>
                  <a:lnTo>
                    <a:pt x="16" y="12"/>
                  </a:lnTo>
                  <a:lnTo>
                    <a:pt x="12" y="8"/>
                  </a:lnTo>
                  <a:lnTo>
                    <a:pt x="10" y="4"/>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7" name="Freeform 65">
              <a:extLst>
                <a:ext uri="{FF2B5EF4-FFF2-40B4-BE49-F238E27FC236}">
                  <a16:creationId xmlns:a16="http://schemas.microsoft.com/office/drawing/2014/main" xmlns="" id="{DC1E5E32-834B-4D6E-9261-013CC99823AD}"/>
                </a:ext>
              </a:extLst>
            </p:cNvPr>
            <p:cNvSpPr>
              <a:spLocks/>
            </p:cNvSpPr>
            <p:nvPr/>
          </p:nvSpPr>
          <p:spPr bwMode="auto">
            <a:xfrm>
              <a:off x="7688757" y="4278434"/>
              <a:ext cx="25305" cy="22142"/>
            </a:xfrm>
            <a:custGeom>
              <a:avLst/>
              <a:gdLst/>
              <a:ahLst/>
              <a:cxnLst>
                <a:cxn ang="0">
                  <a:pos x="2" y="0"/>
                </a:cxn>
                <a:cxn ang="0">
                  <a:pos x="2" y="0"/>
                </a:cxn>
                <a:cxn ang="0">
                  <a:pos x="0" y="4"/>
                </a:cxn>
                <a:cxn ang="0">
                  <a:pos x="16" y="14"/>
                </a:cxn>
                <a:cxn ang="0">
                  <a:pos x="16" y="12"/>
                </a:cxn>
                <a:cxn ang="0">
                  <a:pos x="12" y="8"/>
                </a:cxn>
                <a:cxn ang="0">
                  <a:pos x="10" y="4"/>
                </a:cxn>
                <a:cxn ang="0">
                  <a:pos x="2" y="0"/>
                </a:cxn>
              </a:cxnLst>
              <a:rect l="0" t="0" r="r" b="b"/>
              <a:pathLst>
                <a:path w="16" h="14">
                  <a:moveTo>
                    <a:pt x="2" y="0"/>
                  </a:moveTo>
                  <a:lnTo>
                    <a:pt x="2" y="0"/>
                  </a:lnTo>
                  <a:lnTo>
                    <a:pt x="0" y="4"/>
                  </a:lnTo>
                  <a:lnTo>
                    <a:pt x="16" y="14"/>
                  </a:lnTo>
                  <a:lnTo>
                    <a:pt x="16" y="12"/>
                  </a:lnTo>
                  <a:lnTo>
                    <a:pt x="12" y="8"/>
                  </a:lnTo>
                  <a:lnTo>
                    <a:pt x="10" y="4"/>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68" name="Freeform 66">
              <a:extLst>
                <a:ext uri="{FF2B5EF4-FFF2-40B4-BE49-F238E27FC236}">
                  <a16:creationId xmlns:a16="http://schemas.microsoft.com/office/drawing/2014/main" xmlns="" id="{9D8DD7D1-CE39-4A6C-AF55-CA7E0E6DEC4D}"/>
                </a:ext>
              </a:extLst>
            </p:cNvPr>
            <p:cNvSpPr>
              <a:spLocks/>
            </p:cNvSpPr>
            <p:nvPr/>
          </p:nvSpPr>
          <p:spPr bwMode="auto">
            <a:xfrm>
              <a:off x="7650799" y="4259455"/>
              <a:ext cx="15815" cy="15815"/>
            </a:xfrm>
            <a:custGeom>
              <a:avLst/>
              <a:gdLst/>
              <a:ahLst/>
              <a:cxnLst>
                <a:cxn ang="0">
                  <a:pos x="0" y="0"/>
                </a:cxn>
                <a:cxn ang="0">
                  <a:pos x="0" y="0"/>
                </a:cxn>
                <a:cxn ang="0">
                  <a:pos x="2" y="4"/>
                </a:cxn>
                <a:cxn ang="0">
                  <a:pos x="4" y="8"/>
                </a:cxn>
                <a:cxn ang="0">
                  <a:pos x="6" y="10"/>
                </a:cxn>
                <a:cxn ang="0">
                  <a:pos x="10" y="10"/>
                </a:cxn>
                <a:cxn ang="0">
                  <a:pos x="8" y="8"/>
                </a:cxn>
                <a:cxn ang="0">
                  <a:pos x="0" y="0"/>
                </a:cxn>
              </a:cxnLst>
              <a:rect l="0" t="0" r="r" b="b"/>
              <a:pathLst>
                <a:path w="10" h="10">
                  <a:moveTo>
                    <a:pt x="0" y="0"/>
                  </a:moveTo>
                  <a:lnTo>
                    <a:pt x="0" y="0"/>
                  </a:lnTo>
                  <a:lnTo>
                    <a:pt x="2" y="4"/>
                  </a:lnTo>
                  <a:lnTo>
                    <a:pt x="4" y="8"/>
                  </a:lnTo>
                  <a:lnTo>
                    <a:pt x="6" y="10"/>
                  </a:lnTo>
                  <a:lnTo>
                    <a:pt x="10" y="10"/>
                  </a:lnTo>
                  <a:lnTo>
                    <a:pt x="8" y="8"/>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9" name="Freeform 67">
              <a:extLst>
                <a:ext uri="{FF2B5EF4-FFF2-40B4-BE49-F238E27FC236}">
                  <a16:creationId xmlns:a16="http://schemas.microsoft.com/office/drawing/2014/main" xmlns="" id="{941CCEDA-3FA0-45B6-853C-F4CC419C60B7}"/>
                </a:ext>
              </a:extLst>
            </p:cNvPr>
            <p:cNvSpPr>
              <a:spLocks/>
            </p:cNvSpPr>
            <p:nvPr/>
          </p:nvSpPr>
          <p:spPr bwMode="auto">
            <a:xfrm>
              <a:off x="7650799" y="4259455"/>
              <a:ext cx="15815" cy="15815"/>
            </a:xfrm>
            <a:custGeom>
              <a:avLst/>
              <a:gdLst/>
              <a:ahLst/>
              <a:cxnLst>
                <a:cxn ang="0">
                  <a:pos x="0" y="0"/>
                </a:cxn>
                <a:cxn ang="0">
                  <a:pos x="0" y="0"/>
                </a:cxn>
                <a:cxn ang="0">
                  <a:pos x="2" y="4"/>
                </a:cxn>
                <a:cxn ang="0">
                  <a:pos x="4" y="8"/>
                </a:cxn>
                <a:cxn ang="0">
                  <a:pos x="6" y="10"/>
                </a:cxn>
                <a:cxn ang="0">
                  <a:pos x="10" y="10"/>
                </a:cxn>
                <a:cxn ang="0">
                  <a:pos x="8" y="8"/>
                </a:cxn>
                <a:cxn ang="0">
                  <a:pos x="0" y="0"/>
                </a:cxn>
              </a:cxnLst>
              <a:rect l="0" t="0" r="r" b="b"/>
              <a:pathLst>
                <a:path w="10" h="10">
                  <a:moveTo>
                    <a:pt x="0" y="0"/>
                  </a:moveTo>
                  <a:lnTo>
                    <a:pt x="0" y="0"/>
                  </a:lnTo>
                  <a:lnTo>
                    <a:pt x="2" y="4"/>
                  </a:lnTo>
                  <a:lnTo>
                    <a:pt x="4" y="8"/>
                  </a:lnTo>
                  <a:lnTo>
                    <a:pt x="6" y="10"/>
                  </a:lnTo>
                  <a:lnTo>
                    <a:pt x="10" y="10"/>
                  </a:lnTo>
                  <a:lnTo>
                    <a:pt x="8" y="8"/>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70" name="Line 72">
              <a:extLst>
                <a:ext uri="{FF2B5EF4-FFF2-40B4-BE49-F238E27FC236}">
                  <a16:creationId xmlns:a16="http://schemas.microsoft.com/office/drawing/2014/main" xmlns="" id="{628EBC72-3138-41F7-B6AF-D63D890DE48A}"/>
                </a:ext>
              </a:extLst>
            </p:cNvPr>
            <p:cNvSpPr>
              <a:spLocks noChangeShapeType="1"/>
            </p:cNvSpPr>
            <p:nvPr/>
          </p:nvSpPr>
          <p:spPr bwMode="auto">
            <a:xfrm>
              <a:off x="7075113" y="1963033"/>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 name="Line 73">
              <a:extLst>
                <a:ext uri="{FF2B5EF4-FFF2-40B4-BE49-F238E27FC236}">
                  <a16:creationId xmlns:a16="http://schemas.microsoft.com/office/drawing/2014/main" xmlns="" id="{D34A58E0-7215-4C0C-BD58-B36576841AF7}"/>
                </a:ext>
              </a:extLst>
            </p:cNvPr>
            <p:cNvSpPr>
              <a:spLocks noChangeShapeType="1"/>
            </p:cNvSpPr>
            <p:nvPr/>
          </p:nvSpPr>
          <p:spPr bwMode="auto">
            <a:xfrm>
              <a:off x="7075113" y="1963033"/>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72" name="Line 74">
              <a:extLst>
                <a:ext uri="{FF2B5EF4-FFF2-40B4-BE49-F238E27FC236}">
                  <a16:creationId xmlns:a16="http://schemas.microsoft.com/office/drawing/2014/main" xmlns="" id="{CE751C52-88DE-45DB-BC0A-F701F02CA5DF}"/>
                </a:ext>
              </a:extLst>
            </p:cNvPr>
            <p:cNvSpPr>
              <a:spLocks noChangeShapeType="1"/>
            </p:cNvSpPr>
            <p:nvPr/>
          </p:nvSpPr>
          <p:spPr bwMode="auto">
            <a:xfrm>
              <a:off x="7075113" y="1963033"/>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 name="Line 75">
              <a:extLst>
                <a:ext uri="{FF2B5EF4-FFF2-40B4-BE49-F238E27FC236}">
                  <a16:creationId xmlns:a16="http://schemas.microsoft.com/office/drawing/2014/main" xmlns="" id="{679B5580-DD5A-42C5-823E-6BF208D913F9}"/>
                </a:ext>
              </a:extLst>
            </p:cNvPr>
            <p:cNvSpPr>
              <a:spLocks noChangeShapeType="1"/>
            </p:cNvSpPr>
            <p:nvPr/>
          </p:nvSpPr>
          <p:spPr bwMode="auto">
            <a:xfrm>
              <a:off x="7075113" y="1963033"/>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74" name="Line 76">
              <a:extLst>
                <a:ext uri="{FF2B5EF4-FFF2-40B4-BE49-F238E27FC236}">
                  <a16:creationId xmlns:a16="http://schemas.microsoft.com/office/drawing/2014/main" xmlns="" id="{2464377F-EB0A-486D-90DF-84BA440E01E1}"/>
                </a:ext>
              </a:extLst>
            </p:cNvPr>
            <p:cNvSpPr>
              <a:spLocks noChangeShapeType="1"/>
            </p:cNvSpPr>
            <p:nvPr/>
          </p:nvSpPr>
          <p:spPr bwMode="auto">
            <a:xfrm>
              <a:off x="7084602" y="1963033"/>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 name="Line 77">
              <a:extLst>
                <a:ext uri="{FF2B5EF4-FFF2-40B4-BE49-F238E27FC236}">
                  <a16:creationId xmlns:a16="http://schemas.microsoft.com/office/drawing/2014/main" xmlns="" id="{84C303F5-9F43-4634-AF15-B4B6F64F7D0B}"/>
                </a:ext>
              </a:extLst>
            </p:cNvPr>
            <p:cNvSpPr>
              <a:spLocks noChangeShapeType="1"/>
            </p:cNvSpPr>
            <p:nvPr/>
          </p:nvSpPr>
          <p:spPr bwMode="auto">
            <a:xfrm>
              <a:off x="7084602" y="1963033"/>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76" name="Line 78">
              <a:extLst>
                <a:ext uri="{FF2B5EF4-FFF2-40B4-BE49-F238E27FC236}">
                  <a16:creationId xmlns:a16="http://schemas.microsoft.com/office/drawing/2014/main" xmlns="" id="{601C2DC4-440A-439F-8E60-961F85B867D9}"/>
                </a:ext>
              </a:extLst>
            </p:cNvPr>
            <p:cNvSpPr>
              <a:spLocks noChangeShapeType="1"/>
            </p:cNvSpPr>
            <p:nvPr/>
          </p:nvSpPr>
          <p:spPr bwMode="auto">
            <a:xfrm>
              <a:off x="7084602" y="1963033"/>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 name="Line 79">
              <a:extLst>
                <a:ext uri="{FF2B5EF4-FFF2-40B4-BE49-F238E27FC236}">
                  <a16:creationId xmlns:a16="http://schemas.microsoft.com/office/drawing/2014/main" xmlns="" id="{D531E205-59C1-42A1-9983-F17EC34752A7}"/>
                </a:ext>
              </a:extLst>
            </p:cNvPr>
            <p:cNvSpPr>
              <a:spLocks noChangeShapeType="1"/>
            </p:cNvSpPr>
            <p:nvPr/>
          </p:nvSpPr>
          <p:spPr bwMode="auto">
            <a:xfrm>
              <a:off x="7084602" y="1963033"/>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78" name="Line 80">
              <a:extLst>
                <a:ext uri="{FF2B5EF4-FFF2-40B4-BE49-F238E27FC236}">
                  <a16:creationId xmlns:a16="http://schemas.microsoft.com/office/drawing/2014/main" xmlns="" id="{51BF0AD5-D483-4CD7-AFF4-11CBF84D5B08}"/>
                </a:ext>
              </a:extLst>
            </p:cNvPr>
            <p:cNvSpPr>
              <a:spLocks noChangeShapeType="1"/>
            </p:cNvSpPr>
            <p:nvPr/>
          </p:nvSpPr>
          <p:spPr bwMode="auto">
            <a:xfrm>
              <a:off x="7078276" y="1966196"/>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 name="Line 81">
              <a:extLst>
                <a:ext uri="{FF2B5EF4-FFF2-40B4-BE49-F238E27FC236}">
                  <a16:creationId xmlns:a16="http://schemas.microsoft.com/office/drawing/2014/main" xmlns="" id="{188CF835-89F3-4466-AF93-AC1E825C4D41}"/>
                </a:ext>
              </a:extLst>
            </p:cNvPr>
            <p:cNvSpPr>
              <a:spLocks noChangeShapeType="1"/>
            </p:cNvSpPr>
            <p:nvPr/>
          </p:nvSpPr>
          <p:spPr bwMode="auto">
            <a:xfrm>
              <a:off x="7078276" y="1966196"/>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80" name="Line 82">
              <a:extLst>
                <a:ext uri="{FF2B5EF4-FFF2-40B4-BE49-F238E27FC236}">
                  <a16:creationId xmlns:a16="http://schemas.microsoft.com/office/drawing/2014/main" xmlns="" id="{6F6E0A3C-6FCC-4057-AA8F-66BCAC4DBE90}"/>
                </a:ext>
              </a:extLst>
            </p:cNvPr>
            <p:cNvSpPr>
              <a:spLocks noChangeShapeType="1"/>
            </p:cNvSpPr>
            <p:nvPr/>
          </p:nvSpPr>
          <p:spPr bwMode="auto">
            <a:xfrm>
              <a:off x="7078276" y="1966196"/>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 name="Line 83">
              <a:extLst>
                <a:ext uri="{FF2B5EF4-FFF2-40B4-BE49-F238E27FC236}">
                  <a16:creationId xmlns:a16="http://schemas.microsoft.com/office/drawing/2014/main" xmlns="" id="{9F8BD568-ECE0-41A9-8C8E-BDC1EF70C578}"/>
                </a:ext>
              </a:extLst>
            </p:cNvPr>
            <p:cNvSpPr>
              <a:spLocks noChangeShapeType="1"/>
            </p:cNvSpPr>
            <p:nvPr/>
          </p:nvSpPr>
          <p:spPr bwMode="auto">
            <a:xfrm>
              <a:off x="7078276" y="1966196"/>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82" name="Line 84">
              <a:extLst>
                <a:ext uri="{FF2B5EF4-FFF2-40B4-BE49-F238E27FC236}">
                  <a16:creationId xmlns:a16="http://schemas.microsoft.com/office/drawing/2014/main" xmlns="" id="{04BD4C4E-E8F8-498C-871A-F0CA97374685}"/>
                </a:ext>
              </a:extLst>
            </p:cNvPr>
            <p:cNvSpPr>
              <a:spLocks noChangeShapeType="1"/>
            </p:cNvSpPr>
            <p:nvPr/>
          </p:nvSpPr>
          <p:spPr bwMode="auto">
            <a:xfrm>
              <a:off x="7071949" y="1925075"/>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3" name="Line 85">
              <a:extLst>
                <a:ext uri="{FF2B5EF4-FFF2-40B4-BE49-F238E27FC236}">
                  <a16:creationId xmlns:a16="http://schemas.microsoft.com/office/drawing/2014/main" xmlns="" id="{C3D613AA-7121-48ED-B476-6D51498F6656}"/>
                </a:ext>
              </a:extLst>
            </p:cNvPr>
            <p:cNvSpPr>
              <a:spLocks noChangeShapeType="1"/>
            </p:cNvSpPr>
            <p:nvPr/>
          </p:nvSpPr>
          <p:spPr bwMode="auto">
            <a:xfrm>
              <a:off x="7071949" y="1925075"/>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84" name="Line 86">
              <a:extLst>
                <a:ext uri="{FF2B5EF4-FFF2-40B4-BE49-F238E27FC236}">
                  <a16:creationId xmlns:a16="http://schemas.microsoft.com/office/drawing/2014/main" xmlns="" id="{AA305B55-2F51-42AA-A6C1-D4E024C13CCC}"/>
                </a:ext>
              </a:extLst>
            </p:cNvPr>
            <p:cNvSpPr>
              <a:spLocks noChangeShapeType="1"/>
            </p:cNvSpPr>
            <p:nvPr/>
          </p:nvSpPr>
          <p:spPr bwMode="auto">
            <a:xfrm>
              <a:off x="7071949" y="1925075"/>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5" name="Line 87">
              <a:extLst>
                <a:ext uri="{FF2B5EF4-FFF2-40B4-BE49-F238E27FC236}">
                  <a16:creationId xmlns:a16="http://schemas.microsoft.com/office/drawing/2014/main" xmlns="" id="{3899D1A9-3D44-4999-802F-CCEBC5B3FA02}"/>
                </a:ext>
              </a:extLst>
            </p:cNvPr>
            <p:cNvSpPr>
              <a:spLocks noChangeShapeType="1"/>
            </p:cNvSpPr>
            <p:nvPr/>
          </p:nvSpPr>
          <p:spPr bwMode="auto">
            <a:xfrm>
              <a:off x="7071949" y="1925075"/>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86" name="Line 88">
              <a:extLst>
                <a:ext uri="{FF2B5EF4-FFF2-40B4-BE49-F238E27FC236}">
                  <a16:creationId xmlns:a16="http://schemas.microsoft.com/office/drawing/2014/main" xmlns="" id="{E0AB4D64-9C3B-4AB7-AB35-F5A6B6229D92}"/>
                </a:ext>
              </a:extLst>
            </p:cNvPr>
            <p:cNvSpPr>
              <a:spLocks noChangeShapeType="1"/>
            </p:cNvSpPr>
            <p:nvPr/>
          </p:nvSpPr>
          <p:spPr bwMode="auto">
            <a:xfrm>
              <a:off x="7078276" y="1944054"/>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7" name="Line 89">
              <a:extLst>
                <a:ext uri="{FF2B5EF4-FFF2-40B4-BE49-F238E27FC236}">
                  <a16:creationId xmlns:a16="http://schemas.microsoft.com/office/drawing/2014/main" xmlns="" id="{4D42D742-C42E-4235-85EA-7A186E5A3601}"/>
                </a:ext>
              </a:extLst>
            </p:cNvPr>
            <p:cNvSpPr>
              <a:spLocks noChangeShapeType="1"/>
            </p:cNvSpPr>
            <p:nvPr/>
          </p:nvSpPr>
          <p:spPr bwMode="auto">
            <a:xfrm>
              <a:off x="7078276" y="1944054"/>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88" name="Line 90">
              <a:extLst>
                <a:ext uri="{FF2B5EF4-FFF2-40B4-BE49-F238E27FC236}">
                  <a16:creationId xmlns:a16="http://schemas.microsoft.com/office/drawing/2014/main" xmlns="" id="{726DCCE0-1BEF-4760-9A0D-A108A5135C1E}"/>
                </a:ext>
              </a:extLst>
            </p:cNvPr>
            <p:cNvSpPr>
              <a:spLocks noChangeShapeType="1"/>
            </p:cNvSpPr>
            <p:nvPr/>
          </p:nvSpPr>
          <p:spPr bwMode="auto">
            <a:xfrm>
              <a:off x="7078276" y="1944054"/>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9" name="Line 91">
              <a:extLst>
                <a:ext uri="{FF2B5EF4-FFF2-40B4-BE49-F238E27FC236}">
                  <a16:creationId xmlns:a16="http://schemas.microsoft.com/office/drawing/2014/main" xmlns="" id="{0A7C1035-D6D1-44F4-A17D-41317C957E05}"/>
                </a:ext>
              </a:extLst>
            </p:cNvPr>
            <p:cNvSpPr>
              <a:spLocks noChangeShapeType="1"/>
            </p:cNvSpPr>
            <p:nvPr/>
          </p:nvSpPr>
          <p:spPr bwMode="auto">
            <a:xfrm>
              <a:off x="7078276" y="1944054"/>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90" name="Freeform 92">
              <a:extLst>
                <a:ext uri="{FF2B5EF4-FFF2-40B4-BE49-F238E27FC236}">
                  <a16:creationId xmlns:a16="http://schemas.microsoft.com/office/drawing/2014/main" xmlns="" id="{4831E45B-3D4C-4BBD-A06C-30FD6C7447BF}"/>
                </a:ext>
              </a:extLst>
            </p:cNvPr>
            <p:cNvSpPr>
              <a:spLocks/>
            </p:cNvSpPr>
            <p:nvPr/>
          </p:nvSpPr>
          <p:spPr bwMode="auto">
            <a:xfrm>
              <a:off x="7081439" y="1944054"/>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1" name="Line 93">
              <a:extLst>
                <a:ext uri="{FF2B5EF4-FFF2-40B4-BE49-F238E27FC236}">
                  <a16:creationId xmlns:a16="http://schemas.microsoft.com/office/drawing/2014/main" xmlns="" id="{91D61FCF-116A-4334-8214-B708F285A4B3}"/>
                </a:ext>
              </a:extLst>
            </p:cNvPr>
            <p:cNvSpPr>
              <a:spLocks noChangeShapeType="1"/>
            </p:cNvSpPr>
            <p:nvPr/>
          </p:nvSpPr>
          <p:spPr bwMode="auto">
            <a:xfrm>
              <a:off x="7081439" y="1944054"/>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92" name="Freeform 94">
              <a:extLst>
                <a:ext uri="{FF2B5EF4-FFF2-40B4-BE49-F238E27FC236}">
                  <a16:creationId xmlns:a16="http://schemas.microsoft.com/office/drawing/2014/main" xmlns="" id="{7EDCED35-0873-486E-81D0-6F0B41794842}"/>
                </a:ext>
              </a:extLst>
            </p:cNvPr>
            <p:cNvSpPr>
              <a:spLocks/>
            </p:cNvSpPr>
            <p:nvPr/>
          </p:nvSpPr>
          <p:spPr bwMode="auto">
            <a:xfrm>
              <a:off x="7081439" y="1944054"/>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3" name="Line 95">
              <a:extLst>
                <a:ext uri="{FF2B5EF4-FFF2-40B4-BE49-F238E27FC236}">
                  <a16:creationId xmlns:a16="http://schemas.microsoft.com/office/drawing/2014/main" xmlns="" id="{492B59EF-109E-40DB-B964-0F7F3084AB0B}"/>
                </a:ext>
              </a:extLst>
            </p:cNvPr>
            <p:cNvSpPr>
              <a:spLocks noChangeShapeType="1"/>
            </p:cNvSpPr>
            <p:nvPr/>
          </p:nvSpPr>
          <p:spPr bwMode="auto">
            <a:xfrm>
              <a:off x="7081439" y="1944054"/>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94" name="Line 96">
              <a:extLst>
                <a:ext uri="{FF2B5EF4-FFF2-40B4-BE49-F238E27FC236}">
                  <a16:creationId xmlns:a16="http://schemas.microsoft.com/office/drawing/2014/main" xmlns="" id="{92C5C830-52EC-4F3C-9441-F93D938B3BE6}"/>
                </a:ext>
              </a:extLst>
            </p:cNvPr>
            <p:cNvSpPr>
              <a:spLocks noChangeShapeType="1"/>
            </p:cNvSpPr>
            <p:nvPr/>
          </p:nvSpPr>
          <p:spPr bwMode="auto">
            <a:xfrm>
              <a:off x="7068785" y="1921911"/>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5" name="Line 97">
              <a:extLst>
                <a:ext uri="{FF2B5EF4-FFF2-40B4-BE49-F238E27FC236}">
                  <a16:creationId xmlns:a16="http://schemas.microsoft.com/office/drawing/2014/main" xmlns="" id="{5E77F4FA-B08B-46AE-830F-B1F32448A4B7}"/>
                </a:ext>
              </a:extLst>
            </p:cNvPr>
            <p:cNvSpPr>
              <a:spLocks noChangeShapeType="1"/>
            </p:cNvSpPr>
            <p:nvPr/>
          </p:nvSpPr>
          <p:spPr bwMode="auto">
            <a:xfrm>
              <a:off x="7068785" y="1921911"/>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96" name="Line 98">
              <a:extLst>
                <a:ext uri="{FF2B5EF4-FFF2-40B4-BE49-F238E27FC236}">
                  <a16:creationId xmlns:a16="http://schemas.microsoft.com/office/drawing/2014/main" xmlns="" id="{939C5E89-43A9-4601-B1A3-0F1CAB4F4210}"/>
                </a:ext>
              </a:extLst>
            </p:cNvPr>
            <p:cNvSpPr>
              <a:spLocks noChangeShapeType="1"/>
            </p:cNvSpPr>
            <p:nvPr/>
          </p:nvSpPr>
          <p:spPr bwMode="auto">
            <a:xfrm>
              <a:off x="7068785" y="1921911"/>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7" name="Line 99">
              <a:extLst>
                <a:ext uri="{FF2B5EF4-FFF2-40B4-BE49-F238E27FC236}">
                  <a16:creationId xmlns:a16="http://schemas.microsoft.com/office/drawing/2014/main" xmlns="" id="{57055097-2D95-48E1-9CAE-66EC2E37BE30}"/>
                </a:ext>
              </a:extLst>
            </p:cNvPr>
            <p:cNvSpPr>
              <a:spLocks noChangeShapeType="1"/>
            </p:cNvSpPr>
            <p:nvPr/>
          </p:nvSpPr>
          <p:spPr bwMode="auto">
            <a:xfrm>
              <a:off x="7068785" y="1921911"/>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98" name="Line 100">
              <a:extLst>
                <a:ext uri="{FF2B5EF4-FFF2-40B4-BE49-F238E27FC236}">
                  <a16:creationId xmlns:a16="http://schemas.microsoft.com/office/drawing/2014/main" xmlns="" id="{04FBBB2C-CCC9-444B-AC6A-0024BF472B66}"/>
                </a:ext>
              </a:extLst>
            </p:cNvPr>
            <p:cNvSpPr>
              <a:spLocks noChangeShapeType="1"/>
            </p:cNvSpPr>
            <p:nvPr/>
          </p:nvSpPr>
          <p:spPr bwMode="auto">
            <a:xfrm>
              <a:off x="7059297" y="1912422"/>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9" name="Line 101">
              <a:extLst>
                <a:ext uri="{FF2B5EF4-FFF2-40B4-BE49-F238E27FC236}">
                  <a16:creationId xmlns:a16="http://schemas.microsoft.com/office/drawing/2014/main" xmlns="" id="{251245B9-A9B9-4681-91EF-408EA50741A5}"/>
                </a:ext>
              </a:extLst>
            </p:cNvPr>
            <p:cNvSpPr>
              <a:spLocks noChangeShapeType="1"/>
            </p:cNvSpPr>
            <p:nvPr/>
          </p:nvSpPr>
          <p:spPr bwMode="auto">
            <a:xfrm>
              <a:off x="7059297" y="1912422"/>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00" name="Line 102">
              <a:extLst>
                <a:ext uri="{FF2B5EF4-FFF2-40B4-BE49-F238E27FC236}">
                  <a16:creationId xmlns:a16="http://schemas.microsoft.com/office/drawing/2014/main" xmlns="" id="{F2D6C4BF-EBE4-4085-A678-195FC64070F8}"/>
                </a:ext>
              </a:extLst>
            </p:cNvPr>
            <p:cNvSpPr>
              <a:spLocks noChangeShapeType="1"/>
            </p:cNvSpPr>
            <p:nvPr/>
          </p:nvSpPr>
          <p:spPr bwMode="auto">
            <a:xfrm>
              <a:off x="7059297" y="1912422"/>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Line 103">
              <a:extLst>
                <a:ext uri="{FF2B5EF4-FFF2-40B4-BE49-F238E27FC236}">
                  <a16:creationId xmlns:a16="http://schemas.microsoft.com/office/drawing/2014/main" xmlns="" id="{D069DF26-A960-46DB-AC7B-2B0436116566}"/>
                </a:ext>
              </a:extLst>
            </p:cNvPr>
            <p:cNvSpPr>
              <a:spLocks noChangeShapeType="1"/>
            </p:cNvSpPr>
            <p:nvPr/>
          </p:nvSpPr>
          <p:spPr bwMode="auto">
            <a:xfrm>
              <a:off x="7059297" y="1912422"/>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02" name="Line 104">
              <a:extLst>
                <a:ext uri="{FF2B5EF4-FFF2-40B4-BE49-F238E27FC236}">
                  <a16:creationId xmlns:a16="http://schemas.microsoft.com/office/drawing/2014/main" xmlns="" id="{4622C6DF-A639-4CF5-B01A-9275CFF12EC0}"/>
                </a:ext>
              </a:extLst>
            </p:cNvPr>
            <p:cNvSpPr>
              <a:spLocks noChangeShapeType="1"/>
            </p:cNvSpPr>
            <p:nvPr/>
          </p:nvSpPr>
          <p:spPr bwMode="auto">
            <a:xfrm>
              <a:off x="7065622" y="1918748"/>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 name="Line 105">
              <a:extLst>
                <a:ext uri="{FF2B5EF4-FFF2-40B4-BE49-F238E27FC236}">
                  <a16:creationId xmlns:a16="http://schemas.microsoft.com/office/drawing/2014/main" xmlns="" id="{AA40F991-0B3A-4E77-9ED7-E546B459F8B8}"/>
                </a:ext>
              </a:extLst>
            </p:cNvPr>
            <p:cNvSpPr>
              <a:spLocks noChangeShapeType="1"/>
            </p:cNvSpPr>
            <p:nvPr/>
          </p:nvSpPr>
          <p:spPr bwMode="auto">
            <a:xfrm>
              <a:off x="7065622" y="1918748"/>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04" name="Line 106">
              <a:extLst>
                <a:ext uri="{FF2B5EF4-FFF2-40B4-BE49-F238E27FC236}">
                  <a16:creationId xmlns:a16="http://schemas.microsoft.com/office/drawing/2014/main" xmlns="" id="{DFA45E7E-9389-48CE-B9CE-00A5140BEF9D}"/>
                </a:ext>
              </a:extLst>
            </p:cNvPr>
            <p:cNvSpPr>
              <a:spLocks noChangeShapeType="1"/>
            </p:cNvSpPr>
            <p:nvPr/>
          </p:nvSpPr>
          <p:spPr bwMode="auto">
            <a:xfrm>
              <a:off x="7065622" y="1918748"/>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Line 107">
              <a:extLst>
                <a:ext uri="{FF2B5EF4-FFF2-40B4-BE49-F238E27FC236}">
                  <a16:creationId xmlns:a16="http://schemas.microsoft.com/office/drawing/2014/main" xmlns="" id="{C787A1BE-04C8-4C04-A4B6-9575734972CA}"/>
                </a:ext>
              </a:extLst>
            </p:cNvPr>
            <p:cNvSpPr>
              <a:spLocks noChangeShapeType="1"/>
            </p:cNvSpPr>
            <p:nvPr/>
          </p:nvSpPr>
          <p:spPr bwMode="auto">
            <a:xfrm>
              <a:off x="7065622" y="1918748"/>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06" name="Freeform 108">
              <a:extLst>
                <a:ext uri="{FF2B5EF4-FFF2-40B4-BE49-F238E27FC236}">
                  <a16:creationId xmlns:a16="http://schemas.microsoft.com/office/drawing/2014/main" xmlns="" id="{4CFD8B17-2662-4CAD-A188-80022B8C00F5}"/>
                </a:ext>
              </a:extLst>
            </p:cNvPr>
            <p:cNvSpPr>
              <a:spLocks/>
            </p:cNvSpPr>
            <p:nvPr/>
          </p:nvSpPr>
          <p:spPr bwMode="auto">
            <a:xfrm>
              <a:off x="7043480" y="1950379"/>
              <a:ext cx="3163" cy="3163"/>
            </a:xfrm>
            <a:custGeom>
              <a:avLst/>
              <a:gdLst/>
              <a:ahLst/>
              <a:cxnLst>
                <a:cxn ang="0">
                  <a:pos x="0" y="0"/>
                </a:cxn>
                <a:cxn ang="0">
                  <a:pos x="2" y="2"/>
                </a:cxn>
                <a:cxn ang="0">
                  <a:pos x="0" y="0"/>
                </a:cxn>
              </a:cxnLst>
              <a:rect l="0" t="0" r="r" b="b"/>
              <a:pathLst>
                <a:path w="2" h="2">
                  <a:moveTo>
                    <a:pt x="0" y="0"/>
                  </a:moveTo>
                  <a:lnTo>
                    <a:pt x="2"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7" name="Line 109">
              <a:extLst>
                <a:ext uri="{FF2B5EF4-FFF2-40B4-BE49-F238E27FC236}">
                  <a16:creationId xmlns:a16="http://schemas.microsoft.com/office/drawing/2014/main" xmlns="" id="{91A9011F-177C-43E9-A5B4-63B00FF7D678}"/>
                </a:ext>
              </a:extLst>
            </p:cNvPr>
            <p:cNvSpPr>
              <a:spLocks noChangeShapeType="1"/>
            </p:cNvSpPr>
            <p:nvPr/>
          </p:nvSpPr>
          <p:spPr bwMode="auto">
            <a:xfrm>
              <a:off x="7043480" y="1950379"/>
              <a:ext cx="3163"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08" name="Freeform 110">
              <a:extLst>
                <a:ext uri="{FF2B5EF4-FFF2-40B4-BE49-F238E27FC236}">
                  <a16:creationId xmlns:a16="http://schemas.microsoft.com/office/drawing/2014/main" xmlns="" id="{917AA3C0-75D3-46A1-B0B5-795FBB60A604}"/>
                </a:ext>
              </a:extLst>
            </p:cNvPr>
            <p:cNvSpPr>
              <a:spLocks/>
            </p:cNvSpPr>
            <p:nvPr/>
          </p:nvSpPr>
          <p:spPr bwMode="auto">
            <a:xfrm>
              <a:off x="7043480" y="1950379"/>
              <a:ext cx="3163" cy="3163"/>
            </a:xfrm>
            <a:custGeom>
              <a:avLst/>
              <a:gdLst/>
              <a:ahLst/>
              <a:cxnLst>
                <a:cxn ang="0">
                  <a:pos x="0" y="0"/>
                </a:cxn>
                <a:cxn ang="0">
                  <a:pos x="2" y="2"/>
                </a:cxn>
                <a:cxn ang="0">
                  <a:pos x="0" y="0"/>
                </a:cxn>
              </a:cxnLst>
              <a:rect l="0" t="0" r="r" b="b"/>
              <a:pathLst>
                <a:path w="2" h="2">
                  <a:moveTo>
                    <a:pt x="0" y="0"/>
                  </a:moveTo>
                  <a:lnTo>
                    <a:pt x="2"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9" name="Line 111">
              <a:extLst>
                <a:ext uri="{FF2B5EF4-FFF2-40B4-BE49-F238E27FC236}">
                  <a16:creationId xmlns:a16="http://schemas.microsoft.com/office/drawing/2014/main" xmlns="" id="{B8F2C3AD-04A0-4C17-B876-E8DDA0117358}"/>
                </a:ext>
              </a:extLst>
            </p:cNvPr>
            <p:cNvSpPr>
              <a:spLocks noChangeShapeType="1"/>
            </p:cNvSpPr>
            <p:nvPr/>
          </p:nvSpPr>
          <p:spPr bwMode="auto">
            <a:xfrm>
              <a:off x="7043480" y="1950379"/>
              <a:ext cx="3163"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10" name="Freeform 112">
              <a:extLst>
                <a:ext uri="{FF2B5EF4-FFF2-40B4-BE49-F238E27FC236}">
                  <a16:creationId xmlns:a16="http://schemas.microsoft.com/office/drawing/2014/main" xmlns="" id="{1BA0D6FB-5370-4974-B40A-FE9ED14F5D92}"/>
                </a:ext>
              </a:extLst>
            </p:cNvPr>
            <p:cNvSpPr>
              <a:spLocks/>
            </p:cNvSpPr>
            <p:nvPr/>
          </p:nvSpPr>
          <p:spPr bwMode="auto">
            <a:xfrm>
              <a:off x="7043480" y="1944054"/>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1" name="Line 113">
              <a:extLst>
                <a:ext uri="{FF2B5EF4-FFF2-40B4-BE49-F238E27FC236}">
                  <a16:creationId xmlns:a16="http://schemas.microsoft.com/office/drawing/2014/main" xmlns="" id="{85B9177A-E150-4428-BEF2-AC44642F724C}"/>
                </a:ext>
              </a:extLst>
            </p:cNvPr>
            <p:cNvSpPr>
              <a:spLocks noChangeShapeType="1"/>
            </p:cNvSpPr>
            <p:nvPr/>
          </p:nvSpPr>
          <p:spPr bwMode="auto">
            <a:xfrm>
              <a:off x="7043480" y="1944054"/>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12" name="Freeform 114">
              <a:extLst>
                <a:ext uri="{FF2B5EF4-FFF2-40B4-BE49-F238E27FC236}">
                  <a16:creationId xmlns:a16="http://schemas.microsoft.com/office/drawing/2014/main" xmlns="" id="{AF2818F6-79EB-4B88-A975-57491A7D1260}"/>
                </a:ext>
              </a:extLst>
            </p:cNvPr>
            <p:cNvSpPr>
              <a:spLocks/>
            </p:cNvSpPr>
            <p:nvPr/>
          </p:nvSpPr>
          <p:spPr bwMode="auto">
            <a:xfrm>
              <a:off x="7043480" y="1944054"/>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3" name="Line 115">
              <a:extLst>
                <a:ext uri="{FF2B5EF4-FFF2-40B4-BE49-F238E27FC236}">
                  <a16:creationId xmlns:a16="http://schemas.microsoft.com/office/drawing/2014/main" xmlns="" id="{92933F4D-96FB-47BB-9B5A-905D3F415436}"/>
                </a:ext>
              </a:extLst>
            </p:cNvPr>
            <p:cNvSpPr>
              <a:spLocks noChangeShapeType="1"/>
            </p:cNvSpPr>
            <p:nvPr/>
          </p:nvSpPr>
          <p:spPr bwMode="auto">
            <a:xfrm>
              <a:off x="7043480" y="1944054"/>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14" name="Line 116">
              <a:extLst>
                <a:ext uri="{FF2B5EF4-FFF2-40B4-BE49-F238E27FC236}">
                  <a16:creationId xmlns:a16="http://schemas.microsoft.com/office/drawing/2014/main" xmlns="" id="{2DDAB413-3D46-4B20-AABB-126289146F99}"/>
                </a:ext>
              </a:extLst>
            </p:cNvPr>
            <p:cNvSpPr>
              <a:spLocks noChangeShapeType="1"/>
            </p:cNvSpPr>
            <p:nvPr/>
          </p:nvSpPr>
          <p:spPr bwMode="auto">
            <a:xfrm>
              <a:off x="7049808" y="1925075"/>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5" name="Line 117">
              <a:extLst>
                <a:ext uri="{FF2B5EF4-FFF2-40B4-BE49-F238E27FC236}">
                  <a16:creationId xmlns:a16="http://schemas.microsoft.com/office/drawing/2014/main" xmlns="" id="{9707FEC1-BB36-4E46-A995-6EA91FC10BD4}"/>
                </a:ext>
              </a:extLst>
            </p:cNvPr>
            <p:cNvSpPr>
              <a:spLocks noChangeShapeType="1"/>
            </p:cNvSpPr>
            <p:nvPr/>
          </p:nvSpPr>
          <p:spPr bwMode="auto">
            <a:xfrm>
              <a:off x="7049808" y="1925075"/>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16" name="Line 118">
              <a:extLst>
                <a:ext uri="{FF2B5EF4-FFF2-40B4-BE49-F238E27FC236}">
                  <a16:creationId xmlns:a16="http://schemas.microsoft.com/office/drawing/2014/main" xmlns="" id="{941074E1-2CD2-4D51-A9CE-8F76C3E0AEDF}"/>
                </a:ext>
              </a:extLst>
            </p:cNvPr>
            <p:cNvSpPr>
              <a:spLocks noChangeShapeType="1"/>
            </p:cNvSpPr>
            <p:nvPr/>
          </p:nvSpPr>
          <p:spPr bwMode="auto">
            <a:xfrm>
              <a:off x="7049808" y="1925075"/>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7" name="Line 119">
              <a:extLst>
                <a:ext uri="{FF2B5EF4-FFF2-40B4-BE49-F238E27FC236}">
                  <a16:creationId xmlns:a16="http://schemas.microsoft.com/office/drawing/2014/main" xmlns="" id="{583563E0-3A71-4071-8976-C8E104013F11}"/>
                </a:ext>
              </a:extLst>
            </p:cNvPr>
            <p:cNvSpPr>
              <a:spLocks noChangeShapeType="1"/>
            </p:cNvSpPr>
            <p:nvPr/>
          </p:nvSpPr>
          <p:spPr bwMode="auto">
            <a:xfrm>
              <a:off x="7049808" y="1925075"/>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18" name="Freeform 120">
              <a:extLst>
                <a:ext uri="{FF2B5EF4-FFF2-40B4-BE49-F238E27FC236}">
                  <a16:creationId xmlns:a16="http://schemas.microsoft.com/office/drawing/2014/main" xmlns="" id="{015746FD-45CC-4C3B-A352-5341FF1F3F51}"/>
                </a:ext>
              </a:extLst>
            </p:cNvPr>
            <p:cNvSpPr>
              <a:spLocks/>
            </p:cNvSpPr>
            <p:nvPr/>
          </p:nvSpPr>
          <p:spPr bwMode="auto">
            <a:xfrm>
              <a:off x="7040317" y="1925075"/>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9" name="Line 121">
              <a:extLst>
                <a:ext uri="{FF2B5EF4-FFF2-40B4-BE49-F238E27FC236}">
                  <a16:creationId xmlns:a16="http://schemas.microsoft.com/office/drawing/2014/main" xmlns="" id="{3C0DC0BE-E29C-49E6-B89B-4C2E64B7BB6B}"/>
                </a:ext>
              </a:extLst>
            </p:cNvPr>
            <p:cNvSpPr>
              <a:spLocks noChangeShapeType="1"/>
            </p:cNvSpPr>
            <p:nvPr/>
          </p:nvSpPr>
          <p:spPr bwMode="auto">
            <a:xfrm>
              <a:off x="7040317" y="1925075"/>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20" name="Freeform 122">
              <a:extLst>
                <a:ext uri="{FF2B5EF4-FFF2-40B4-BE49-F238E27FC236}">
                  <a16:creationId xmlns:a16="http://schemas.microsoft.com/office/drawing/2014/main" xmlns="" id="{0DC9865F-E164-4AD3-82EF-D894E4498089}"/>
                </a:ext>
              </a:extLst>
            </p:cNvPr>
            <p:cNvSpPr>
              <a:spLocks/>
            </p:cNvSpPr>
            <p:nvPr/>
          </p:nvSpPr>
          <p:spPr bwMode="auto">
            <a:xfrm>
              <a:off x="7040317" y="1925075"/>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1" name="Line 123">
              <a:extLst>
                <a:ext uri="{FF2B5EF4-FFF2-40B4-BE49-F238E27FC236}">
                  <a16:creationId xmlns:a16="http://schemas.microsoft.com/office/drawing/2014/main" xmlns="" id="{1E5BFB82-1E77-4E62-BAE6-4557636FCE45}"/>
                </a:ext>
              </a:extLst>
            </p:cNvPr>
            <p:cNvSpPr>
              <a:spLocks noChangeShapeType="1"/>
            </p:cNvSpPr>
            <p:nvPr/>
          </p:nvSpPr>
          <p:spPr bwMode="auto">
            <a:xfrm>
              <a:off x="7040317" y="1925075"/>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22" name="Line 124">
              <a:extLst>
                <a:ext uri="{FF2B5EF4-FFF2-40B4-BE49-F238E27FC236}">
                  <a16:creationId xmlns:a16="http://schemas.microsoft.com/office/drawing/2014/main" xmlns="" id="{631FF28B-817E-46A8-BB20-4D489C8DB4E7}"/>
                </a:ext>
              </a:extLst>
            </p:cNvPr>
            <p:cNvSpPr>
              <a:spLocks noChangeShapeType="1"/>
            </p:cNvSpPr>
            <p:nvPr/>
          </p:nvSpPr>
          <p:spPr bwMode="auto">
            <a:xfrm>
              <a:off x="7059297" y="1944054"/>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3" name="Line 125">
              <a:extLst>
                <a:ext uri="{FF2B5EF4-FFF2-40B4-BE49-F238E27FC236}">
                  <a16:creationId xmlns:a16="http://schemas.microsoft.com/office/drawing/2014/main" xmlns="" id="{855D3227-852C-4D09-84BE-2E711A4F1DB2}"/>
                </a:ext>
              </a:extLst>
            </p:cNvPr>
            <p:cNvSpPr>
              <a:spLocks noChangeShapeType="1"/>
            </p:cNvSpPr>
            <p:nvPr/>
          </p:nvSpPr>
          <p:spPr bwMode="auto">
            <a:xfrm>
              <a:off x="7059297" y="1944054"/>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24" name="Line 126">
              <a:extLst>
                <a:ext uri="{FF2B5EF4-FFF2-40B4-BE49-F238E27FC236}">
                  <a16:creationId xmlns:a16="http://schemas.microsoft.com/office/drawing/2014/main" xmlns="" id="{18C0D517-8C99-47BC-8511-16FE014FAE7E}"/>
                </a:ext>
              </a:extLst>
            </p:cNvPr>
            <p:cNvSpPr>
              <a:spLocks noChangeShapeType="1"/>
            </p:cNvSpPr>
            <p:nvPr/>
          </p:nvSpPr>
          <p:spPr bwMode="auto">
            <a:xfrm>
              <a:off x="7059297" y="1944054"/>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5" name="Line 127">
              <a:extLst>
                <a:ext uri="{FF2B5EF4-FFF2-40B4-BE49-F238E27FC236}">
                  <a16:creationId xmlns:a16="http://schemas.microsoft.com/office/drawing/2014/main" xmlns="" id="{3DD28E2D-BA6C-4D31-BD1D-D2ADF95886CD}"/>
                </a:ext>
              </a:extLst>
            </p:cNvPr>
            <p:cNvSpPr>
              <a:spLocks noChangeShapeType="1"/>
            </p:cNvSpPr>
            <p:nvPr/>
          </p:nvSpPr>
          <p:spPr bwMode="auto">
            <a:xfrm>
              <a:off x="7059297" y="1944054"/>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26" name="Line 128">
              <a:extLst>
                <a:ext uri="{FF2B5EF4-FFF2-40B4-BE49-F238E27FC236}">
                  <a16:creationId xmlns:a16="http://schemas.microsoft.com/office/drawing/2014/main" xmlns="" id="{7762E31E-721F-4D46-A636-A720AC91356F}"/>
                </a:ext>
              </a:extLst>
            </p:cNvPr>
            <p:cNvSpPr>
              <a:spLocks noChangeShapeType="1"/>
            </p:cNvSpPr>
            <p:nvPr/>
          </p:nvSpPr>
          <p:spPr bwMode="auto">
            <a:xfrm>
              <a:off x="7062459" y="1934564"/>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7" name="Line 129">
              <a:extLst>
                <a:ext uri="{FF2B5EF4-FFF2-40B4-BE49-F238E27FC236}">
                  <a16:creationId xmlns:a16="http://schemas.microsoft.com/office/drawing/2014/main" xmlns="" id="{898125B6-C296-488A-ABC0-9BDD7354C3CF}"/>
                </a:ext>
              </a:extLst>
            </p:cNvPr>
            <p:cNvSpPr>
              <a:spLocks noChangeShapeType="1"/>
            </p:cNvSpPr>
            <p:nvPr/>
          </p:nvSpPr>
          <p:spPr bwMode="auto">
            <a:xfrm>
              <a:off x="7062459" y="1934564"/>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28" name="Line 130">
              <a:extLst>
                <a:ext uri="{FF2B5EF4-FFF2-40B4-BE49-F238E27FC236}">
                  <a16:creationId xmlns:a16="http://schemas.microsoft.com/office/drawing/2014/main" xmlns="" id="{BB74A710-EDE3-42E1-9477-39E17AC69D79}"/>
                </a:ext>
              </a:extLst>
            </p:cNvPr>
            <p:cNvSpPr>
              <a:spLocks noChangeShapeType="1"/>
            </p:cNvSpPr>
            <p:nvPr/>
          </p:nvSpPr>
          <p:spPr bwMode="auto">
            <a:xfrm>
              <a:off x="7062459" y="1934564"/>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9" name="Line 131">
              <a:extLst>
                <a:ext uri="{FF2B5EF4-FFF2-40B4-BE49-F238E27FC236}">
                  <a16:creationId xmlns:a16="http://schemas.microsoft.com/office/drawing/2014/main" xmlns="" id="{EFBC8191-C36E-4E6B-8ABF-5E0C11667BA9}"/>
                </a:ext>
              </a:extLst>
            </p:cNvPr>
            <p:cNvSpPr>
              <a:spLocks noChangeShapeType="1"/>
            </p:cNvSpPr>
            <p:nvPr/>
          </p:nvSpPr>
          <p:spPr bwMode="auto">
            <a:xfrm>
              <a:off x="7062459" y="1934564"/>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30" name="Line 132">
              <a:extLst>
                <a:ext uri="{FF2B5EF4-FFF2-40B4-BE49-F238E27FC236}">
                  <a16:creationId xmlns:a16="http://schemas.microsoft.com/office/drawing/2014/main" xmlns="" id="{33ADFD39-23B4-4D67-94C2-5C262D2AC6D3}"/>
                </a:ext>
              </a:extLst>
            </p:cNvPr>
            <p:cNvSpPr>
              <a:spLocks noChangeShapeType="1"/>
            </p:cNvSpPr>
            <p:nvPr/>
          </p:nvSpPr>
          <p:spPr bwMode="auto">
            <a:xfrm>
              <a:off x="7090927" y="1966196"/>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Line 133">
              <a:extLst>
                <a:ext uri="{FF2B5EF4-FFF2-40B4-BE49-F238E27FC236}">
                  <a16:creationId xmlns:a16="http://schemas.microsoft.com/office/drawing/2014/main" xmlns="" id="{5B12C608-A240-431B-AFE7-1F320773890D}"/>
                </a:ext>
              </a:extLst>
            </p:cNvPr>
            <p:cNvSpPr>
              <a:spLocks noChangeShapeType="1"/>
            </p:cNvSpPr>
            <p:nvPr/>
          </p:nvSpPr>
          <p:spPr bwMode="auto">
            <a:xfrm>
              <a:off x="7090927" y="1966196"/>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32" name="Line 134">
              <a:extLst>
                <a:ext uri="{FF2B5EF4-FFF2-40B4-BE49-F238E27FC236}">
                  <a16:creationId xmlns:a16="http://schemas.microsoft.com/office/drawing/2014/main" xmlns="" id="{654E9F5D-3DD9-4825-849B-1D8A6C38485D}"/>
                </a:ext>
              </a:extLst>
            </p:cNvPr>
            <p:cNvSpPr>
              <a:spLocks noChangeShapeType="1"/>
            </p:cNvSpPr>
            <p:nvPr/>
          </p:nvSpPr>
          <p:spPr bwMode="auto">
            <a:xfrm>
              <a:off x="7090927" y="1966196"/>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 name="Line 135">
              <a:extLst>
                <a:ext uri="{FF2B5EF4-FFF2-40B4-BE49-F238E27FC236}">
                  <a16:creationId xmlns:a16="http://schemas.microsoft.com/office/drawing/2014/main" xmlns="" id="{B13A5084-A961-4095-81F6-3BF1C49D377D}"/>
                </a:ext>
              </a:extLst>
            </p:cNvPr>
            <p:cNvSpPr>
              <a:spLocks noChangeShapeType="1"/>
            </p:cNvSpPr>
            <p:nvPr/>
          </p:nvSpPr>
          <p:spPr bwMode="auto">
            <a:xfrm>
              <a:off x="7090927" y="1966196"/>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34" name="Freeform 136">
              <a:extLst>
                <a:ext uri="{FF2B5EF4-FFF2-40B4-BE49-F238E27FC236}">
                  <a16:creationId xmlns:a16="http://schemas.microsoft.com/office/drawing/2014/main" xmlns="" id="{1B38ED2C-0B52-4847-8D1B-6562BE329A64}"/>
                </a:ext>
              </a:extLst>
            </p:cNvPr>
            <p:cNvSpPr>
              <a:spLocks/>
            </p:cNvSpPr>
            <p:nvPr/>
          </p:nvSpPr>
          <p:spPr bwMode="auto">
            <a:xfrm>
              <a:off x="6983383" y="1925075"/>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5" name="Line 137">
              <a:extLst>
                <a:ext uri="{FF2B5EF4-FFF2-40B4-BE49-F238E27FC236}">
                  <a16:creationId xmlns:a16="http://schemas.microsoft.com/office/drawing/2014/main" xmlns="" id="{70D23F5A-1832-466E-A2C0-61844E6B3500}"/>
                </a:ext>
              </a:extLst>
            </p:cNvPr>
            <p:cNvSpPr>
              <a:spLocks noChangeShapeType="1"/>
            </p:cNvSpPr>
            <p:nvPr/>
          </p:nvSpPr>
          <p:spPr bwMode="auto">
            <a:xfrm>
              <a:off x="6983383" y="1925075"/>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36" name="Freeform 138">
              <a:extLst>
                <a:ext uri="{FF2B5EF4-FFF2-40B4-BE49-F238E27FC236}">
                  <a16:creationId xmlns:a16="http://schemas.microsoft.com/office/drawing/2014/main" xmlns="" id="{7A1F7D34-740F-454E-9C40-DEDC1674EF8D}"/>
                </a:ext>
              </a:extLst>
            </p:cNvPr>
            <p:cNvSpPr>
              <a:spLocks/>
            </p:cNvSpPr>
            <p:nvPr/>
          </p:nvSpPr>
          <p:spPr bwMode="auto">
            <a:xfrm>
              <a:off x="6983383" y="1925075"/>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7" name="Line 139">
              <a:extLst>
                <a:ext uri="{FF2B5EF4-FFF2-40B4-BE49-F238E27FC236}">
                  <a16:creationId xmlns:a16="http://schemas.microsoft.com/office/drawing/2014/main" xmlns="" id="{2553A72C-851A-43B4-8163-88E829F842D9}"/>
                </a:ext>
              </a:extLst>
            </p:cNvPr>
            <p:cNvSpPr>
              <a:spLocks noChangeShapeType="1"/>
            </p:cNvSpPr>
            <p:nvPr/>
          </p:nvSpPr>
          <p:spPr bwMode="auto">
            <a:xfrm>
              <a:off x="6983383" y="1925075"/>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38" name="Freeform 140">
              <a:extLst>
                <a:ext uri="{FF2B5EF4-FFF2-40B4-BE49-F238E27FC236}">
                  <a16:creationId xmlns:a16="http://schemas.microsoft.com/office/drawing/2014/main" xmlns="" id="{055870BD-0597-4F02-B55E-F30269DB48B1}"/>
                </a:ext>
              </a:extLst>
            </p:cNvPr>
            <p:cNvSpPr>
              <a:spLocks/>
            </p:cNvSpPr>
            <p:nvPr/>
          </p:nvSpPr>
          <p:spPr bwMode="auto">
            <a:xfrm>
              <a:off x="6983383" y="1928238"/>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9" name="Line 141">
              <a:extLst>
                <a:ext uri="{FF2B5EF4-FFF2-40B4-BE49-F238E27FC236}">
                  <a16:creationId xmlns:a16="http://schemas.microsoft.com/office/drawing/2014/main" xmlns="" id="{2D9B0F61-6EBD-40EF-A4A7-BBAD1EC7E946}"/>
                </a:ext>
              </a:extLst>
            </p:cNvPr>
            <p:cNvSpPr>
              <a:spLocks noChangeShapeType="1"/>
            </p:cNvSpPr>
            <p:nvPr/>
          </p:nvSpPr>
          <p:spPr bwMode="auto">
            <a:xfrm>
              <a:off x="6983383" y="1928238"/>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40" name="Freeform 142">
              <a:extLst>
                <a:ext uri="{FF2B5EF4-FFF2-40B4-BE49-F238E27FC236}">
                  <a16:creationId xmlns:a16="http://schemas.microsoft.com/office/drawing/2014/main" xmlns="" id="{D8E4D936-1C32-4DB1-BF45-6D7B9FFCA1F0}"/>
                </a:ext>
              </a:extLst>
            </p:cNvPr>
            <p:cNvSpPr>
              <a:spLocks/>
            </p:cNvSpPr>
            <p:nvPr/>
          </p:nvSpPr>
          <p:spPr bwMode="auto">
            <a:xfrm>
              <a:off x="6983383" y="1928238"/>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1" name="Line 143">
              <a:extLst>
                <a:ext uri="{FF2B5EF4-FFF2-40B4-BE49-F238E27FC236}">
                  <a16:creationId xmlns:a16="http://schemas.microsoft.com/office/drawing/2014/main" xmlns="" id="{5C36C294-9CA8-4FFA-BDB1-3EB06E4FE29C}"/>
                </a:ext>
              </a:extLst>
            </p:cNvPr>
            <p:cNvSpPr>
              <a:spLocks noChangeShapeType="1"/>
            </p:cNvSpPr>
            <p:nvPr/>
          </p:nvSpPr>
          <p:spPr bwMode="auto">
            <a:xfrm>
              <a:off x="6983383" y="1928238"/>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42" name="Freeform 144">
              <a:extLst>
                <a:ext uri="{FF2B5EF4-FFF2-40B4-BE49-F238E27FC236}">
                  <a16:creationId xmlns:a16="http://schemas.microsoft.com/office/drawing/2014/main" xmlns="" id="{8B994A4F-E840-43C2-9F90-3BD122367B04}"/>
                </a:ext>
              </a:extLst>
            </p:cNvPr>
            <p:cNvSpPr>
              <a:spLocks/>
            </p:cNvSpPr>
            <p:nvPr/>
          </p:nvSpPr>
          <p:spPr bwMode="auto">
            <a:xfrm>
              <a:off x="7037155" y="1937727"/>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 name="Line 145">
              <a:extLst>
                <a:ext uri="{FF2B5EF4-FFF2-40B4-BE49-F238E27FC236}">
                  <a16:creationId xmlns:a16="http://schemas.microsoft.com/office/drawing/2014/main" xmlns="" id="{DB9AA2FD-CB0A-4618-9A50-EB51B392204B}"/>
                </a:ext>
              </a:extLst>
            </p:cNvPr>
            <p:cNvSpPr>
              <a:spLocks noChangeShapeType="1"/>
            </p:cNvSpPr>
            <p:nvPr/>
          </p:nvSpPr>
          <p:spPr bwMode="auto">
            <a:xfrm>
              <a:off x="7037155" y="1937727"/>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44" name="Freeform 146">
              <a:extLst>
                <a:ext uri="{FF2B5EF4-FFF2-40B4-BE49-F238E27FC236}">
                  <a16:creationId xmlns:a16="http://schemas.microsoft.com/office/drawing/2014/main" xmlns="" id="{BA4D133B-D85E-4270-AA5B-06FF1D0DB3F1}"/>
                </a:ext>
              </a:extLst>
            </p:cNvPr>
            <p:cNvSpPr>
              <a:spLocks/>
            </p:cNvSpPr>
            <p:nvPr/>
          </p:nvSpPr>
          <p:spPr bwMode="auto">
            <a:xfrm>
              <a:off x="7037155" y="1937727"/>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5" name="Line 147">
              <a:extLst>
                <a:ext uri="{FF2B5EF4-FFF2-40B4-BE49-F238E27FC236}">
                  <a16:creationId xmlns:a16="http://schemas.microsoft.com/office/drawing/2014/main" xmlns="" id="{A2E9180D-0DC3-4078-8D26-551EEEE717BC}"/>
                </a:ext>
              </a:extLst>
            </p:cNvPr>
            <p:cNvSpPr>
              <a:spLocks noChangeShapeType="1"/>
            </p:cNvSpPr>
            <p:nvPr/>
          </p:nvSpPr>
          <p:spPr bwMode="auto">
            <a:xfrm>
              <a:off x="7037155" y="1937727"/>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46" name="Line 148">
              <a:extLst>
                <a:ext uri="{FF2B5EF4-FFF2-40B4-BE49-F238E27FC236}">
                  <a16:creationId xmlns:a16="http://schemas.microsoft.com/office/drawing/2014/main" xmlns="" id="{34055D1E-CCAE-4896-A4C6-B57E79B51DAA}"/>
                </a:ext>
              </a:extLst>
            </p:cNvPr>
            <p:cNvSpPr>
              <a:spLocks noChangeShapeType="1"/>
            </p:cNvSpPr>
            <p:nvPr/>
          </p:nvSpPr>
          <p:spPr bwMode="auto">
            <a:xfrm>
              <a:off x="6973892" y="1934564"/>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7" name="Line 149">
              <a:extLst>
                <a:ext uri="{FF2B5EF4-FFF2-40B4-BE49-F238E27FC236}">
                  <a16:creationId xmlns:a16="http://schemas.microsoft.com/office/drawing/2014/main" xmlns="" id="{298F0941-132B-4D38-AD57-2DF2A9A8D48C}"/>
                </a:ext>
              </a:extLst>
            </p:cNvPr>
            <p:cNvSpPr>
              <a:spLocks noChangeShapeType="1"/>
            </p:cNvSpPr>
            <p:nvPr/>
          </p:nvSpPr>
          <p:spPr bwMode="auto">
            <a:xfrm>
              <a:off x="6973892" y="1934564"/>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48" name="Line 150">
              <a:extLst>
                <a:ext uri="{FF2B5EF4-FFF2-40B4-BE49-F238E27FC236}">
                  <a16:creationId xmlns:a16="http://schemas.microsoft.com/office/drawing/2014/main" xmlns="" id="{9ACE7F32-8752-4349-AFB0-8FC0D5B0FA50}"/>
                </a:ext>
              </a:extLst>
            </p:cNvPr>
            <p:cNvSpPr>
              <a:spLocks noChangeShapeType="1"/>
            </p:cNvSpPr>
            <p:nvPr/>
          </p:nvSpPr>
          <p:spPr bwMode="auto">
            <a:xfrm>
              <a:off x="6973892" y="1934564"/>
              <a:ext cx="1582" cy="1582"/>
            </a:xfrm>
            <a:prstGeom prst="lin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9" name="Line 151">
              <a:extLst>
                <a:ext uri="{FF2B5EF4-FFF2-40B4-BE49-F238E27FC236}">
                  <a16:creationId xmlns:a16="http://schemas.microsoft.com/office/drawing/2014/main" xmlns="" id="{97E479BD-DFFE-40F2-B757-FCB933AEA395}"/>
                </a:ext>
              </a:extLst>
            </p:cNvPr>
            <p:cNvSpPr>
              <a:spLocks noChangeShapeType="1"/>
            </p:cNvSpPr>
            <p:nvPr/>
          </p:nvSpPr>
          <p:spPr bwMode="auto">
            <a:xfrm>
              <a:off x="6973892" y="1934564"/>
              <a:ext cx="1582"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50" name="Freeform 152">
              <a:extLst>
                <a:ext uri="{FF2B5EF4-FFF2-40B4-BE49-F238E27FC236}">
                  <a16:creationId xmlns:a16="http://schemas.microsoft.com/office/drawing/2014/main" xmlns="" id="{FCA50456-CC45-4961-9A19-EDAE34B1904F}"/>
                </a:ext>
              </a:extLst>
            </p:cNvPr>
            <p:cNvSpPr>
              <a:spLocks/>
            </p:cNvSpPr>
            <p:nvPr/>
          </p:nvSpPr>
          <p:spPr bwMode="auto">
            <a:xfrm>
              <a:off x="6553198" y="1966196"/>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1" name="Line 153">
              <a:extLst>
                <a:ext uri="{FF2B5EF4-FFF2-40B4-BE49-F238E27FC236}">
                  <a16:creationId xmlns:a16="http://schemas.microsoft.com/office/drawing/2014/main" xmlns="" id="{6062E046-93E4-42D5-980F-BF0B62F8CC6B}"/>
                </a:ext>
              </a:extLst>
            </p:cNvPr>
            <p:cNvSpPr>
              <a:spLocks noChangeShapeType="1"/>
            </p:cNvSpPr>
            <p:nvPr/>
          </p:nvSpPr>
          <p:spPr bwMode="auto">
            <a:xfrm>
              <a:off x="6553198" y="1966196"/>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52" name="Freeform 154">
              <a:extLst>
                <a:ext uri="{FF2B5EF4-FFF2-40B4-BE49-F238E27FC236}">
                  <a16:creationId xmlns:a16="http://schemas.microsoft.com/office/drawing/2014/main" xmlns="" id="{5FD34F94-6828-45E7-959F-96867982307F}"/>
                </a:ext>
              </a:extLst>
            </p:cNvPr>
            <p:cNvSpPr>
              <a:spLocks/>
            </p:cNvSpPr>
            <p:nvPr/>
          </p:nvSpPr>
          <p:spPr bwMode="auto">
            <a:xfrm>
              <a:off x="6553198" y="1966196"/>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3" name="Line 155">
              <a:extLst>
                <a:ext uri="{FF2B5EF4-FFF2-40B4-BE49-F238E27FC236}">
                  <a16:creationId xmlns:a16="http://schemas.microsoft.com/office/drawing/2014/main" xmlns="" id="{6965E608-A34F-4801-BF26-CD0062B134E6}"/>
                </a:ext>
              </a:extLst>
            </p:cNvPr>
            <p:cNvSpPr>
              <a:spLocks noChangeShapeType="1"/>
            </p:cNvSpPr>
            <p:nvPr/>
          </p:nvSpPr>
          <p:spPr bwMode="auto">
            <a:xfrm>
              <a:off x="6553198" y="1966196"/>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54" name="Freeform 156">
              <a:extLst>
                <a:ext uri="{FF2B5EF4-FFF2-40B4-BE49-F238E27FC236}">
                  <a16:creationId xmlns:a16="http://schemas.microsoft.com/office/drawing/2014/main" xmlns="" id="{46426F62-31F1-4403-BF76-85C564D911FD}"/>
                </a:ext>
              </a:extLst>
            </p:cNvPr>
            <p:cNvSpPr>
              <a:spLocks/>
            </p:cNvSpPr>
            <p:nvPr/>
          </p:nvSpPr>
          <p:spPr bwMode="auto">
            <a:xfrm>
              <a:off x="6553198" y="1969359"/>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5" name="Line 157">
              <a:extLst>
                <a:ext uri="{FF2B5EF4-FFF2-40B4-BE49-F238E27FC236}">
                  <a16:creationId xmlns:a16="http://schemas.microsoft.com/office/drawing/2014/main" xmlns="" id="{78AE116F-8735-4F1C-BD39-092D7434039D}"/>
                </a:ext>
              </a:extLst>
            </p:cNvPr>
            <p:cNvSpPr>
              <a:spLocks noChangeShapeType="1"/>
            </p:cNvSpPr>
            <p:nvPr/>
          </p:nvSpPr>
          <p:spPr bwMode="auto">
            <a:xfrm>
              <a:off x="6553198" y="1969359"/>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56" name="Freeform 158">
              <a:extLst>
                <a:ext uri="{FF2B5EF4-FFF2-40B4-BE49-F238E27FC236}">
                  <a16:creationId xmlns:a16="http://schemas.microsoft.com/office/drawing/2014/main" xmlns="" id="{4DF67335-6694-4B1F-8ED1-16E88B2AF4E8}"/>
                </a:ext>
              </a:extLst>
            </p:cNvPr>
            <p:cNvSpPr>
              <a:spLocks/>
            </p:cNvSpPr>
            <p:nvPr/>
          </p:nvSpPr>
          <p:spPr bwMode="auto">
            <a:xfrm>
              <a:off x="6553198" y="1969359"/>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7" name="Line 159">
              <a:extLst>
                <a:ext uri="{FF2B5EF4-FFF2-40B4-BE49-F238E27FC236}">
                  <a16:creationId xmlns:a16="http://schemas.microsoft.com/office/drawing/2014/main" xmlns="" id="{15796ABE-3062-4568-A625-A2C81D81B5A8}"/>
                </a:ext>
              </a:extLst>
            </p:cNvPr>
            <p:cNvSpPr>
              <a:spLocks noChangeShapeType="1"/>
            </p:cNvSpPr>
            <p:nvPr/>
          </p:nvSpPr>
          <p:spPr bwMode="auto">
            <a:xfrm>
              <a:off x="6553198" y="1969359"/>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58" name="Freeform 160">
              <a:extLst>
                <a:ext uri="{FF2B5EF4-FFF2-40B4-BE49-F238E27FC236}">
                  <a16:creationId xmlns:a16="http://schemas.microsoft.com/office/drawing/2014/main" xmlns="" id="{B9C67E8C-F191-46D6-996A-4164E0D318C9}"/>
                </a:ext>
              </a:extLst>
            </p:cNvPr>
            <p:cNvSpPr>
              <a:spLocks/>
            </p:cNvSpPr>
            <p:nvPr/>
          </p:nvSpPr>
          <p:spPr bwMode="auto">
            <a:xfrm>
              <a:off x="6581666" y="1947216"/>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9" name="Line 161">
              <a:extLst>
                <a:ext uri="{FF2B5EF4-FFF2-40B4-BE49-F238E27FC236}">
                  <a16:creationId xmlns:a16="http://schemas.microsoft.com/office/drawing/2014/main" xmlns="" id="{8F6B3193-D07D-4EFD-9A71-9C07A91524F2}"/>
                </a:ext>
              </a:extLst>
            </p:cNvPr>
            <p:cNvSpPr>
              <a:spLocks noChangeShapeType="1"/>
            </p:cNvSpPr>
            <p:nvPr/>
          </p:nvSpPr>
          <p:spPr bwMode="auto">
            <a:xfrm>
              <a:off x="6581666" y="1947216"/>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60" name="Freeform 162">
              <a:extLst>
                <a:ext uri="{FF2B5EF4-FFF2-40B4-BE49-F238E27FC236}">
                  <a16:creationId xmlns:a16="http://schemas.microsoft.com/office/drawing/2014/main" xmlns="" id="{1E3AD371-0A97-42DA-996B-448E6A78E7FF}"/>
                </a:ext>
              </a:extLst>
            </p:cNvPr>
            <p:cNvSpPr>
              <a:spLocks/>
            </p:cNvSpPr>
            <p:nvPr/>
          </p:nvSpPr>
          <p:spPr bwMode="auto">
            <a:xfrm>
              <a:off x="6581666" y="1947216"/>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1" name="Line 163">
              <a:extLst>
                <a:ext uri="{FF2B5EF4-FFF2-40B4-BE49-F238E27FC236}">
                  <a16:creationId xmlns:a16="http://schemas.microsoft.com/office/drawing/2014/main" xmlns="" id="{3D77FD9A-F5AE-40BC-85C6-2D3543647965}"/>
                </a:ext>
              </a:extLst>
            </p:cNvPr>
            <p:cNvSpPr>
              <a:spLocks noChangeShapeType="1"/>
            </p:cNvSpPr>
            <p:nvPr/>
          </p:nvSpPr>
          <p:spPr bwMode="auto">
            <a:xfrm>
              <a:off x="6581666" y="1947216"/>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62" name="Freeform 164">
              <a:extLst>
                <a:ext uri="{FF2B5EF4-FFF2-40B4-BE49-F238E27FC236}">
                  <a16:creationId xmlns:a16="http://schemas.microsoft.com/office/drawing/2014/main" xmlns="" id="{2A025BD0-F63E-4228-8404-A065546435BD}"/>
                </a:ext>
              </a:extLst>
            </p:cNvPr>
            <p:cNvSpPr>
              <a:spLocks/>
            </p:cNvSpPr>
            <p:nvPr/>
          </p:nvSpPr>
          <p:spPr bwMode="auto">
            <a:xfrm>
              <a:off x="6587992" y="1953542"/>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3" name="Line 165">
              <a:extLst>
                <a:ext uri="{FF2B5EF4-FFF2-40B4-BE49-F238E27FC236}">
                  <a16:creationId xmlns:a16="http://schemas.microsoft.com/office/drawing/2014/main" xmlns="" id="{3849A140-3B0D-4615-A2BE-1237303F0D97}"/>
                </a:ext>
              </a:extLst>
            </p:cNvPr>
            <p:cNvSpPr>
              <a:spLocks noChangeShapeType="1"/>
            </p:cNvSpPr>
            <p:nvPr/>
          </p:nvSpPr>
          <p:spPr bwMode="auto">
            <a:xfrm>
              <a:off x="6587992" y="1953542"/>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64" name="Freeform 166">
              <a:extLst>
                <a:ext uri="{FF2B5EF4-FFF2-40B4-BE49-F238E27FC236}">
                  <a16:creationId xmlns:a16="http://schemas.microsoft.com/office/drawing/2014/main" xmlns="" id="{19C38D6E-3012-4336-8730-613BFAE494E2}"/>
                </a:ext>
              </a:extLst>
            </p:cNvPr>
            <p:cNvSpPr>
              <a:spLocks/>
            </p:cNvSpPr>
            <p:nvPr/>
          </p:nvSpPr>
          <p:spPr bwMode="auto">
            <a:xfrm>
              <a:off x="6587992" y="1953542"/>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Line 167">
              <a:extLst>
                <a:ext uri="{FF2B5EF4-FFF2-40B4-BE49-F238E27FC236}">
                  <a16:creationId xmlns:a16="http://schemas.microsoft.com/office/drawing/2014/main" xmlns="" id="{7B314023-CF58-416B-A016-8D3CFDF231F9}"/>
                </a:ext>
              </a:extLst>
            </p:cNvPr>
            <p:cNvSpPr>
              <a:spLocks noChangeShapeType="1"/>
            </p:cNvSpPr>
            <p:nvPr/>
          </p:nvSpPr>
          <p:spPr bwMode="auto">
            <a:xfrm>
              <a:off x="6587992" y="1953542"/>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66" name="Freeform 168">
              <a:extLst>
                <a:ext uri="{FF2B5EF4-FFF2-40B4-BE49-F238E27FC236}">
                  <a16:creationId xmlns:a16="http://schemas.microsoft.com/office/drawing/2014/main" xmlns="" id="{BFE45F3B-E68E-4C44-B7FB-9A369F668951}"/>
                </a:ext>
              </a:extLst>
            </p:cNvPr>
            <p:cNvSpPr>
              <a:spLocks/>
            </p:cNvSpPr>
            <p:nvPr/>
          </p:nvSpPr>
          <p:spPr bwMode="auto">
            <a:xfrm>
              <a:off x="6724007" y="1906096"/>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7" name="Line 169">
              <a:extLst>
                <a:ext uri="{FF2B5EF4-FFF2-40B4-BE49-F238E27FC236}">
                  <a16:creationId xmlns:a16="http://schemas.microsoft.com/office/drawing/2014/main" xmlns="" id="{C909A9EC-3E64-420F-BBAF-5194DAEEAD05}"/>
                </a:ext>
              </a:extLst>
            </p:cNvPr>
            <p:cNvSpPr>
              <a:spLocks noChangeShapeType="1"/>
            </p:cNvSpPr>
            <p:nvPr/>
          </p:nvSpPr>
          <p:spPr bwMode="auto">
            <a:xfrm>
              <a:off x="6724007" y="1906096"/>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68" name="Freeform 170">
              <a:extLst>
                <a:ext uri="{FF2B5EF4-FFF2-40B4-BE49-F238E27FC236}">
                  <a16:creationId xmlns:a16="http://schemas.microsoft.com/office/drawing/2014/main" xmlns="" id="{6360A566-8AF3-45B6-A76B-8085869D4286}"/>
                </a:ext>
              </a:extLst>
            </p:cNvPr>
            <p:cNvSpPr>
              <a:spLocks/>
            </p:cNvSpPr>
            <p:nvPr/>
          </p:nvSpPr>
          <p:spPr bwMode="auto">
            <a:xfrm>
              <a:off x="6724007" y="1906096"/>
              <a:ext cx="3163" cy="1582"/>
            </a:xfrm>
            <a:custGeom>
              <a:avLst/>
              <a:gdLst/>
              <a:ahLst/>
              <a:cxnLst>
                <a:cxn ang="0">
                  <a:pos x="0" y="0"/>
                </a:cxn>
                <a:cxn ang="0">
                  <a:pos x="2" y="0"/>
                </a:cxn>
                <a:cxn ang="0">
                  <a:pos x="0" y="0"/>
                </a:cxn>
              </a:cxnLst>
              <a:rect l="0" t="0" r="r" b="b"/>
              <a:pathLst>
                <a:path w="2">
                  <a:moveTo>
                    <a:pt x="0" y="0"/>
                  </a:move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Line 171">
              <a:extLst>
                <a:ext uri="{FF2B5EF4-FFF2-40B4-BE49-F238E27FC236}">
                  <a16:creationId xmlns:a16="http://schemas.microsoft.com/office/drawing/2014/main" xmlns="" id="{E60827AE-1A8E-443D-9211-20617FE05FCE}"/>
                </a:ext>
              </a:extLst>
            </p:cNvPr>
            <p:cNvSpPr>
              <a:spLocks noChangeShapeType="1"/>
            </p:cNvSpPr>
            <p:nvPr/>
          </p:nvSpPr>
          <p:spPr bwMode="auto">
            <a:xfrm>
              <a:off x="6724007" y="1906096"/>
              <a:ext cx="3163" cy="1582"/>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70" name="Freeform 172">
              <a:extLst>
                <a:ext uri="{FF2B5EF4-FFF2-40B4-BE49-F238E27FC236}">
                  <a16:creationId xmlns:a16="http://schemas.microsoft.com/office/drawing/2014/main" xmlns="" id="{BD5ADEF4-6989-4110-8043-B63237EFFEE6}"/>
                </a:ext>
              </a:extLst>
            </p:cNvPr>
            <p:cNvSpPr>
              <a:spLocks/>
            </p:cNvSpPr>
            <p:nvPr/>
          </p:nvSpPr>
          <p:spPr bwMode="auto">
            <a:xfrm>
              <a:off x="4864092" y="2760139"/>
              <a:ext cx="168948" cy="157106"/>
            </a:xfrm>
            <a:custGeom>
              <a:avLst/>
              <a:gdLst/>
              <a:ahLst/>
              <a:cxnLst>
                <a:cxn ang="0">
                  <a:pos x="114" y="58"/>
                </a:cxn>
                <a:cxn ang="0">
                  <a:pos x="108" y="58"/>
                </a:cxn>
                <a:cxn ang="0">
                  <a:pos x="106" y="60"/>
                </a:cxn>
                <a:cxn ang="0">
                  <a:pos x="102" y="58"/>
                </a:cxn>
                <a:cxn ang="0">
                  <a:pos x="96" y="56"/>
                </a:cxn>
                <a:cxn ang="0">
                  <a:pos x="94" y="52"/>
                </a:cxn>
                <a:cxn ang="0">
                  <a:pos x="94" y="48"/>
                </a:cxn>
                <a:cxn ang="0">
                  <a:pos x="94" y="42"/>
                </a:cxn>
                <a:cxn ang="0">
                  <a:pos x="96" y="38"/>
                </a:cxn>
                <a:cxn ang="0">
                  <a:pos x="94" y="34"/>
                </a:cxn>
                <a:cxn ang="0">
                  <a:pos x="94" y="30"/>
                </a:cxn>
                <a:cxn ang="0">
                  <a:pos x="92" y="24"/>
                </a:cxn>
                <a:cxn ang="0">
                  <a:pos x="84" y="14"/>
                </a:cxn>
                <a:cxn ang="0">
                  <a:pos x="78" y="2"/>
                </a:cxn>
                <a:cxn ang="0">
                  <a:pos x="72" y="0"/>
                </a:cxn>
                <a:cxn ang="0">
                  <a:pos x="66" y="6"/>
                </a:cxn>
                <a:cxn ang="0">
                  <a:pos x="60" y="8"/>
                </a:cxn>
                <a:cxn ang="0">
                  <a:pos x="56" y="12"/>
                </a:cxn>
                <a:cxn ang="0">
                  <a:pos x="50" y="10"/>
                </a:cxn>
                <a:cxn ang="0">
                  <a:pos x="44" y="8"/>
                </a:cxn>
                <a:cxn ang="0">
                  <a:pos x="34" y="6"/>
                </a:cxn>
                <a:cxn ang="0">
                  <a:pos x="30" y="2"/>
                </a:cxn>
                <a:cxn ang="0">
                  <a:pos x="26" y="18"/>
                </a:cxn>
                <a:cxn ang="0">
                  <a:pos x="18" y="26"/>
                </a:cxn>
                <a:cxn ang="0">
                  <a:pos x="16" y="40"/>
                </a:cxn>
                <a:cxn ang="0">
                  <a:pos x="10" y="48"/>
                </a:cxn>
                <a:cxn ang="0">
                  <a:pos x="4" y="52"/>
                </a:cxn>
                <a:cxn ang="0">
                  <a:pos x="4" y="56"/>
                </a:cxn>
                <a:cxn ang="0">
                  <a:pos x="8" y="62"/>
                </a:cxn>
                <a:cxn ang="0">
                  <a:pos x="10" y="66"/>
                </a:cxn>
                <a:cxn ang="0">
                  <a:pos x="14" y="70"/>
                </a:cxn>
                <a:cxn ang="0">
                  <a:pos x="18" y="70"/>
                </a:cxn>
                <a:cxn ang="0">
                  <a:pos x="20" y="66"/>
                </a:cxn>
                <a:cxn ang="0">
                  <a:pos x="28" y="70"/>
                </a:cxn>
                <a:cxn ang="0">
                  <a:pos x="28" y="72"/>
                </a:cxn>
                <a:cxn ang="0">
                  <a:pos x="24" y="74"/>
                </a:cxn>
                <a:cxn ang="0">
                  <a:pos x="30" y="80"/>
                </a:cxn>
                <a:cxn ang="0">
                  <a:pos x="36" y="82"/>
                </a:cxn>
                <a:cxn ang="0">
                  <a:pos x="38" y="84"/>
                </a:cxn>
                <a:cxn ang="0">
                  <a:pos x="36" y="88"/>
                </a:cxn>
                <a:cxn ang="0">
                  <a:pos x="42" y="88"/>
                </a:cxn>
                <a:cxn ang="0">
                  <a:pos x="48" y="86"/>
                </a:cxn>
                <a:cxn ang="0">
                  <a:pos x="54" y="88"/>
                </a:cxn>
                <a:cxn ang="0">
                  <a:pos x="64" y="86"/>
                </a:cxn>
                <a:cxn ang="0">
                  <a:pos x="72" y="80"/>
                </a:cxn>
                <a:cxn ang="0">
                  <a:pos x="80" y="82"/>
                </a:cxn>
                <a:cxn ang="0">
                  <a:pos x="86" y="82"/>
                </a:cxn>
                <a:cxn ang="0">
                  <a:pos x="94" y="80"/>
                </a:cxn>
                <a:cxn ang="0">
                  <a:pos x="104" y="82"/>
                </a:cxn>
                <a:cxn ang="0">
                  <a:pos x="104" y="78"/>
                </a:cxn>
                <a:cxn ang="0">
                  <a:pos x="106" y="74"/>
                </a:cxn>
                <a:cxn ang="0">
                  <a:pos x="110" y="74"/>
                </a:cxn>
                <a:cxn ang="0">
                  <a:pos x="112" y="70"/>
                </a:cxn>
                <a:cxn ang="0">
                  <a:pos x="114" y="62"/>
                </a:cxn>
                <a:cxn ang="0">
                  <a:pos x="112" y="60"/>
                </a:cxn>
                <a:cxn ang="0">
                  <a:pos x="114" y="58"/>
                </a:cxn>
              </a:cxnLst>
              <a:rect l="0" t="0" r="r" b="b"/>
              <a:pathLst>
                <a:path w="114" h="88">
                  <a:moveTo>
                    <a:pt x="114" y="58"/>
                  </a:moveTo>
                  <a:lnTo>
                    <a:pt x="114" y="58"/>
                  </a:lnTo>
                  <a:lnTo>
                    <a:pt x="112" y="58"/>
                  </a:lnTo>
                  <a:lnTo>
                    <a:pt x="108" y="58"/>
                  </a:lnTo>
                  <a:lnTo>
                    <a:pt x="106" y="58"/>
                  </a:lnTo>
                  <a:lnTo>
                    <a:pt x="106" y="60"/>
                  </a:lnTo>
                  <a:lnTo>
                    <a:pt x="104" y="60"/>
                  </a:lnTo>
                  <a:lnTo>
                    <a:pt x="102" y="58"/>
                  </a:lnTo>
                  <a:lnTo>
                    <a:pt x="100" y="58"/>
                  </a:lnTo>
                  <a:lnTo>
                    <a:pt x="96" y="56"/>
                  </a:lnTo>
                  <a:lnTo>
                    <a:pt x="94" y="54"/>
                  </a:lnTo>
                  <a:lnTo>
                    <a:pt x="94" y="52"/>
                  </a:lnTo>
                  <a:lnTo>
                    <a:pt x="96" y="50"/>
                  </a:lnTo>
                  <a:lnTo>
                    <a:pt x="94" y="48"/>
                  </a:lnTo>
                  <a:lnTo>
                    <a:pt x="94" y="48"/>
                  </a:lnTo>
                  <a:lnTo>
                    <a:pt x="94" y="42"/>
                  </a:lnTo>
                  <a:lnTo>
                    <a:pt x="94" y="40"/>
                  </a:lnTo>
                  <a:lnTo>
                    <a:pt x="96" y="38"/>
                  </a:lnTo>
                  <a:lnTo>
                    <a:pt x="94" y="36"/>
                  </a:lnTo>
                  <a:lnTo>
                    <a:pt x="94" y="34"/>
                  </a:lnTo>
                  <a:lnTo>
                    <a:pt x="94" y="32"/>
                  </a:lnTo>
                  <a:lnTo>
                    <a:pt x="94" y="30"/>
                  </a:lnTo>
                  <a:lnTo>
                    <a:pt x="94" y="28"/>
                  </a:lnTo>
                  <a:lnTo>
                    <a:pt x="92" y="24"/>
                  </a:lnTo>
                  <a:lnTo>
                    <a:pt x="88" y="18"/>
                  </a:lnTo>
                  <a:lnTo>
                    <a:pt x="84" y="14"/>
                  </a:lnTo>
                  <a:lnTo>
                    <a:pt x="84" y="10"/>
                  </a:lnTo>
                  <a:lnTo>
                    <a:pt x="78" y="2"/>
                  </a:lnTo>
                  <a:lnTo>
                    <a:pt x="74" y="0"/>
                  </a:lnTo>
                  <a:lnTo>
                    <a:pt x="72" y="0"/>
                  </a:lnTo>
                  <a:lnTo>
                    <a:pt x="68" y="4"/>
                  </a:lnTo>
                  <a:lnTo>
                    <a:pt x="66" y="6"/>
                  </a:lnTo>
                  <a:lnTo>
                    <a:pt x="62" y="8"/>
                  </a:lnTo>
                  <a:lnTo>
                    <a:pt x="60" y="8"/>
                  </a:lnTo>
                  <a:lnTo>
                    <a:pt x="60" y="10"/>
                  </a:lnTo>
                  <a:lnTo>
                    <a:pt x="56" y="12"/>
                  </a:lnTo>
                  <a:lnTo>
                    <a:pt x="52" y="14"/>
                  </a:lnTo>
                  <a:lnTo>
                    <a:pt x="50" y="10"/>
                  </a:lnTo>
                  <a:lnTo>
                    <a:pt x="48" y="8"/>
                  </a:lnTo>
                  <a:lnTo>
                    <a:pt x="44" y="8"/>
                  </a:lnTo>
                  <a:lnTo>
                    <a:pt x="38" y="8"/>
                  </a:lnTo>
                  <a:lnTo>
                    <a:pt x="34" y="6"/>
                  </a:lnTo>
                  <a:lnTo>
                    <a:pt x="32" y="2"/>
                  </a:lnTo>
                  <a:lnTo>
                    <a:pt x="30" y="2"/>
                  </a:lnTo>
                  <a:lnTo>
                    <a:pt x="28" y="14"/>
                  </a:lnTo>
                  <a:lnTo>
                    <a:pt x="26" y="18"/>
                  </a:lnTo>
                  <a:lnTo>
                    <a:pt x="20" y="22"/>
                  </a:lnTo>
                  <a:lnTo>
                    <a:pt x="18" y="26"/>
                  </a:lnTo>
                  <a:lnTo>
                    <a:pt x="16" y="32"/>
                  </a:lnTo>
                  <a:lnTo>
                    <a:pt x="16" y="40"/>
                  </a:lnTo>
                  <a:lnTo>
                    <a:pt x="14" y="46"/>
                  </a:lnTo>
                  <a:lnTo>
                    <a:pt x="10" y="48"/>
                  </a:lnTo>
                  <a:lnTo>
                    <a:pt x="8" y="50"/>
                  </a:lnTo>
                  <a:lnTo>
                    <a:pt x="4" y="52"/>
                  </a:lnTo>
                  <a:lnTo>
                    <a:pt x="0" y="52"/>
                  </a:lnTo>
                  <a:lnTo>
                    <a:pt x="4" y="56"/>
                  </a:lnTo>
                  <a:lnTo>
                    <a:pt x="6" y="58"/>
                  </a:lnTo>
                  <a:lnTo>
                    <a:pt x="8" y="62"/>
                  </a:lnTo>
                  <a:lnTo>
                    <a:pt x="6" y="66"/>
                  </a:lnTo>
                  <a:lnTo>
                    <a:pt x="10" y="66"/>
                  </a:lnTo>
                  <a:lnTo>
                    <a:pt x="12" y="66"/>
                  </a:lnTo>
                  <a:lnTo>
                    <a:pt x="14" y="70"/>
                  </a:lnTo>
                  <a:lnTo>
                    <a:pt x="16" y="72"/>
                  </a:lnTo>
                  <a:lnTo>
                    <a:pt x="18" y="70"/>
                  </a:lnTo>
                  <a:lnTo>
                    <a:pt x="20" y="68"/>
                  </a:lnTo>
                  <a:lnTo>
                    <a:pt x="20" y="66"/>
                  </a:lnTo>
                  <a:lnTo>
                    <a:pt x="24" y="66"/>
                  </a:lnTo>
                  <a:lnTo>
                    <a:pt x="28" y="70"/>
                  </a:lnTo>
                  <a:lnTo>
                    <a:pt x="30" y="72"/>
                  </a:lnTo>
                  <a:lnTo>
                    <a:pt x="28" y="72"/>
                  </a:lnTo>
                  <a:lnTo>
                    <a:pt x="24" y="72"/>
                  </a:lnTo>
                  <a:lnTo>
                    <a:pt x="24" y="74"/>
                  </a:lnTo>
                  <a:lnTo>
                    <a:pt x="26" y="78"/>
                  </a:lnTo>
                  <a:lnTo>
                    <a:pt x="30" y="80"/>
                  </a:lnTo>
                  <a:lnTo>
                    <a:pt x="32" y="80"/>
                  </a:lnTo>
                  <a:lnTo>
                    <a:pt x="36" y="82"/>
                  </a:lnTo>
                  <a:lnTo>
                    <a:pt x="38" y="82"/>
                  </a:lnTo>
                  <a:lnTo>
                    <a:pt x="38" y="84"/>
                  </a:lnTo>
                  <a:lnTo>
                    <a:pt x="36" y="86"/>
                  </a:lnTo>
                  <a:lnTo>
                    <a:pt x="36" y="88"/>
                  </a:lnTo>
                  <a:lnTo>
                    <a:pt x="38" y="88"/>
                  </a:lnTo>
                  <a:lnTo>
                    <a:pt x="42" y="88"/>
                  </a:lnTo>
                  <a:lnTo>
                    <a:pt x="46" y="88"/>
                  </a:lnTo>
                  <a:lnTo>
                    <a:pt x="48" y="86"/>
                  </a:lnTo>
                  <a:lnTo>
                    <a:pt x="50" y="88"/>
                  </a:lnTo>
                  <a:lnTo>
                    <a:pt x="54" y="88"/>
                  </a:lnTo>
                  <a:lnTo>
                    <a:pt x="60" y="88"/>
                  </a:lnTo>
                  <a:lnTo>
                    <a:pt x="64" y="86"/>
                  </a:lnTo>
                  <a:lnTo>
                    <a:pt x="68" y="84"/>
                  </a:lnTo>
                  <a:lnTo>
                    <a:pt x="72" y="80"/>
                  </a:lnTo>
                  <a:lnTo>
                    <a:pt x="76" y="80"/>
                  </a:lnTo>
                  <a:lnTo>
                    <a:pt x="80" y="82"/>
                  </a:lnTo>
                  <a:lnTo>
                    <a:pt x="82" y="84"/>
                  </a:lnTo>
                  <a:lnTo>
                    <a:pt x="86" y="82"/>
                  </a:lnTo>
                  <a:lnTo>
                    <a:pt x="90" y="80"/>
                  </a:lnTo>
                  <a:lnTo>
                    <a:pt x="94" y="80"/>
                  </a:lnTo>
                  <a:lnTo>
                    <a:pt x="100" y="84"/>
                  </a:lnTo>
                  <a:lnTo>
                    <a:pt x="104" y="82"/>
                  </a:lnTo>
                  <a:lnTo>
                    <a:pt x="104" y="80"/>
                  </a:lnTo>
                  <a:lnTo>
                    <a:pt x="104" y="78"/>
                  </a:lnTo>
                  <a:lnTo>
                    <a:pt x="104" y="76"/>
                  </a:lnTo>
                  <a:lnTo>
                    <a:pt x="106" y="74"/>
                  </a:lnTo>
                  <a:lnTo>
                    <a:pt x="110" y="76"/>
                  </a:lnTo>
                  <a:lnTo>
                    <a:pt x="110" y="74"/>
                  </a:lnTo>
                  <a:lnTo>
                    <a:pt x="112" y="74"/>
                  </a:lnTo>
                  <a:lnTo>
                    <a:pt x="112" y="70"/>
                  </a:lnTo>
                  <a:lnTo>
                    <a:pt x="112" y="64"/>
                  </a:lnTo>
                  <a:lnTo>
                    <a:pt x="114" y="62"/>
                  </a:lnTo>
                  <a:lnTo>
                    <a:pt x="112" y="62"/>
                  </a:lnTo>
                  <a:lnTo>
                    <a:pt x="112" y="60"/>
                  </a:lnTo>
                  <a:lnTo>
                    <a:pt x="114" y="60"/>
                  </a:lnTo>
                  <a:lnTo>
                    <a:pt x="114" y="58"/>
                  </a:lnTo>
                  <a:lnTo>
                    <a:pt x="114" y="5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71" name="Freeform 173">
              <a:extLst>
                <a:ext uri="{FF2B5EF4-FFF2-40B4-BE49-F238E27FC236}">
                  <a16:creationId xmlns:a16="http://schemas.microsoft.com/office/drawing/2014/main" xmlns="" id="{9FC84F5D-80C8-49E6-BB2D-D59CDC066948}"/>
                </a:ext>
              </a:extLst>
            </p:cNvPr>
            <p:cNvSpPr>
              <a:spLocks/>
            </p:cNvSpPr>
            <p:nvPr/>
          </p:nvSpPr>
          <p:spPr bwMode="auto">
            <a:xfrm>
              <a:off x="5493554" y="3405414"/>
              <a:ext cx="18979" cy="28468"/>
            </a:xfrm>
            <a:custGeom>
              <a:avLst/>
              <a:gdLst/>
              <a:ahLst/>
              <a:cxnLst>
                <a:cxn ang="0">
                  <a:pos x="0" y="12"/>
                </a:cxn>
                <a:cxn ang="0">
                  <a:pos x="0" y="12"/>
                </a:cxn>
                <a:cxn ang="0">
                  <a:pos x="0" y="10"/>
                </a:cxn>
                <a:cxn ang="0">
                  <a:pos x="6" y="6"/>
                </a:cxn>
                <a:cxn ang="0">
                  <a:pos x="8" y="0"/>
                </a:cxn>
                <a:cxn ang="0">
                  <a:pos x="10" y="0"/>
                </a:cxn>
                <a:cxn ang="0">
                  <a:pos x="12" y="8"/>
                </a:cxn>
                <a:cxn ang="0">
                  <a:pos x="12" y="18"/>
                </a:cxn>
                <a:cxn ang="0">
                  <a:pos x="6" y="16"/>
                </a:cxn>
                <a:cxn ang="0">
                  <a:pos x="0" y="12"/>
                </a:cxn>
                <a:cxn ang="0">
                  <a:pos x="0" y="12"/>
                </a:cxn>
              </a:cxnLst>
              <a:rect l="0" t="0" r="r" b="b"/>
              <a:pathLst>
                <a:path w="12" h="18">
                  <a:moveTo>
                    <a:pt x="0" y="12"/>
                  </a:moveTo>
                  <a:lnTo>
                    <a:pt x="0" y="12"/>
                  </a:lnTo>
                  <a:lnTo>
                    <a:pt x="0" y="10"/>
                  </a:lnTo>
                  <a:lnTo>
                    <a:pt x="6" y="6"/>
                  </a:lnTo>
                  <a:lnTo>
                    <a:pt x="8" y="0"/>
                  </a:lnTo>
                  <a:lnTo>
                    <a:pt x="10" y="0"/>
                  </a:lnTo>
                  <a:lnTo>
                    <a:pt x="12" y="8"/>
                  </a:lnTo>
                  <a:lnTo>
                    <a:pt x="12" y="18"/>
                  </a:lnTo>
                  <a:lnTo>
                    <a:pt x="6" y="16"/>
                  </a:lnTo>
                  <a:lnTo>
                    <a:pt x="0" y="12"/>
                  </a:lnTo>
                  <a:lnTo>
                    <a:pt x="0" y="1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72" name="Freeform 178">
              <a:extLst>
                <a:ext uri="{FF2B5EF4-FFF2-40B4-BE49-F238E27FC236}">
                  <a16:creationId xmlns:a16="http://schemas.microsoft.com/office/drawing/2014/main" xmlns="" id="{949192F8-4753-41FB-8124-18F24A573696}"/>
                </a:ext>
              </a:extLst>
            </p:cNvPr>
            <p:cNvSpPr>
              <a:spLocks/>
            </p:cNvSpPr>
            <p:nvPr/>
          </p:nvSpPr>
          <p:spPr bwMode="auto">
            <a:xfrm>
              <a:off x="6989708" y="3819782"/>
              <a:ext cx="18979" cy="12652"/>
            </a:xfrm>
            <a:custGeom>
              <a:avLst/>
              <a:gdLst/>
              <a:ahLst/>
              <a:cxnLst>
                <a:cxn ang="0">
                  <a:pos x="4" y="0"/>
                </a:cxn>
                <a:cxn ang="0">
                  <a:pos x="4" y="0"/>
                </a:cxn>
                <a:cxn ang="0">
                  <a:pos x="0" y="4"/>
                </a:cxn>
                <a:cxn ang="0">
                  <a:pos x="0" y="6"/>
                </a:cxn>
                <a:cxn ang="0">
                  <a:pos x="6" y="8"/>
                </a:cxn>
                <a:cxn ang="0">
                  <a:pos x="10" y="8"/>
                </a:cxn>
                <a:cxn ang="0">
                  <a:pos x="12" y="4"/>
                </a:cxn>
                <a:cxn ang="0">
                  <a:pos x="8" y="0"/>
                </a:cxn>
                <a:cxn ang="0">
                  <a:pos x="4" y="0"/>
                </a:cxn>
              </a:cxnLst>
              <a:rect l="0" t="0" r="r" b="b"/>
              <a:pathLst>
                <a:path w="12" h="8">
                  <a:moveTo>
                    <a:pt x="4" y="0"/>
                  </a:moveTo>
                  <a:lnTo>
                    <a:pt x="4" y="0"/>
                  </a:lnTo>
                  <a:lnTo>
                    <a:pt x="0" y="4"/>
                  </a:lnTo>
                  <a:lnTo>
                    <a:pt x="0" y="6"/>
                  </a:lnTo>
                  <a:lnTo>
                    <a:pt x="6" y="8"/>
                  </a:lnTo>
                  <a:lnTo>
                    <a:pt x="10" y="8"/>
                  </a:lnTo>
                  <a:lnTo>
                    <a:pt x="12" y="4"/>
                  </a:lnTo>
                  <a:lnTo>
                    <a:pt x="8"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3" name="Freeform 179">
              <a:extLst>
                <a:ext uri="{FF2B5EF4-FFF2-40B4-BE49-F238E27FC236}">
                  <a16:creationId xmlns:a16="http://schemas.microsoft.com/office/drawing/2014/main" xmlns="" id="{CEA2FCDA-BF47-4736-AE19-2D9E618D62FC}"/>
                </a:ext>
              </a:extLst>
            </p:cNvPr>
            <p:cNvSpPr>
              <a:spLocks/>
            </p:cNvSpPr>
            <p:nvPr/>
          </p:nvSpPr>
          <p:spPr bwMode="auto">
            <a:xfrm>
              <a:off x="6989708" y="3819782"/>
              <a:ext cx="18979" cy="12652"/>
            </a:xfrm>
            <a:custGeom>
              <a:avLst/>
              <a:gdLst/>
              <a:ahLst/>
              <a:cxnLst>
                <a:cxn ang="0">
                  <a:pos x="4" y="0"/>
                </a:cxn>
                <a:cxn ang="0">
                  <a:pos x="4" y="0"/>
                </a:cxn>
                <a:cxn ang="0">
                  <a:pos x="0" y="4"/>
                </a:cxn>
                <a:cxn ang="0">
                  <a:pos x="0" y="6"/>
                </a:cxn>
                <a:cxn ang="0">
                  <a:pos x="6" y="8"/>
                </a:cxn>
                <a:cxn ang="0">
                  <a:pos x="10" y="8"/>
                </a:cxn>
                <a:cxn ang="0">
                  <a:pos x="12" y="4"/>
                </a:cxn>
                <a:cxn ang="0">
                  <a:pos x="8" y="0"/>
                </a:cxn>
                <a:cxn ang="0">
                  <a:pos x="4" y="0"/>
                </a:cxn>
              </a:cxnLst>
              <a:rect l="0" t="0" r="r" b="b"/>
              <a:pathLst>
                <a:path w="12" h="8">
                  <a:moveTo>
                    <a:pt x="4" y="0"/>
                  </a:moveTo>
                  <a:lnTo>
                    <a:pt x="4" y="0"/>
                  </a:lnTo>
                  <a:lnTo>
                    <a:pt x="0" y="4"/>
                  </a:lnTo>
                  <a:lnTo>
                    <a:pt x="0" y="6"/>
                  </a:lnTo>
                  <a:lnTo>
                    <a:pt x="6" y="8"/>
                  </a:lnTo>
                  <a:lnTo>
                    <a:pt x="10" y="8"/>
                  </a:lnTo>
                  <a:lnTo>
                    <a:pt x="12" y="4"/>
                  </a:lnTo>
                  <a:lnTo>
                    <a:pt x="8" y="0"/>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74" name="Freeform 180">
              <a:extLst>
                <a:ext uri="{FF2B5EF4-FFF2-40B4-BE49-F238E27FC236}">
                  <a16:creationId xmlns:a16="http://schemas.microsoft.com/office/drawing/2014/main" xmlns="" id="{AA5BEA21-DD83-450C-BA94-98A6E1D1CBBC}"/>
                </a:ext>
              </a:extLst>
            </p:cNvPr>
            <p:cNvSpPr>
              <a:spLocks/>
            </p:cNvSpPr>
            <p:nvPr/>
          </p:nvSpPr>
          <p:spPr bwMode="auto">
            <a:xfrm>
              <a:off x="6951751" y="3800804"/>
              <a:ext cx="28468" cy="41120"/>
            </a:xfrm>
            <a:custGeom>
              <a:avLst/>
              <a:gdLst/>
              <a:ahLst/>
              <a:cxnLst>
                <a:cxn ang="0">
                  <a:pos x="12" y="0"/>
                </a:cxn>
                <a:cxn ang="0">
                  <a:pos x="12" y="0"/>
                </a:cxn>
                <a:cxn ang="0">
                  <a:pos x="10" y="10"/>
                </a:cxn>
                <a:cxn ang="0">
                  <a:pos x="2" y="12"/>
                </a:cxn>
                <a:cxn ang="0">
                  <a:pos x="0" y="16"/>
                </a:cxn>
                <a:cxn ang="0">
                  <a:pos x="2" y="20"/>
                </a:cxn>
                <a:cxn ang="0">
                  <a:pos x="6" y="22"/>
                </a:cxn>
                <a:cxn ang="0">
                  <a:pos x="10" y="24"/>
                </a:cxn>
                <a:cxn ang="0">
                  <a:pos x="14" y="26"/>
                </a:cxn>
                <a:cxn ang="0">
                  <a:pos x="14" y="22"/>
                </a:cxn>
                <a:cxn ang="0">
                  <a:pos x="14" y="14"/>
                </a:cxn>
                <a:cxn ang="0">
                  <a:pos x="18" y="6"/>
                </a:cxn>
                <a:cxn ang="0">
                  <a:pos x="18" y="2"/>
                </a:cxn>
                <a:cxn ang="0">
                  <a:pos x="16" y="0"/>
                </a:cxn>
                <a:cxn ang="0">
                  <a:pos x="12" y="0"/>
                </a:cxn>
              </a:cxnLst>
              <a:rect l="0" t="0" r="r" b="b"/>
              <a:pathLst>
                <a:path w="18" h="26">
                  <a:moveTo>
                    <a:pt x="12" y="0"/>
                  </a:moveTo>
                  <a:lnTo>
                    <a:pt x="12" y="0"/>
                  </a:lnTo>
                  <a:lnTo>
                    <a:pt x="10" y="10"/>
                  </a:lnTo>
                  <a:lnTo>
                    <a:pt x="2" y="12"/>
                  </a:lnTo>
                  <a:lnTo>
                    <a:pt x="0" y="16"/>
                  </a:lnTo>
                  <a:lnTo>
                    <a:pt x="2" y="20"/>
                  </a:lnTo>
                  <a:lnTo>
                    <a:pt x="6" y="22"/>
                  </a:lnTo>
                  <a:lnTo>
                    <a:pt x="10" y="24"/>
                  </a:lnTo>
                  <a:lnTo>
                    <a:pt x="14" y="26"/>
                  </a:lnTo>
                  <a:lnTo>
                    <a:pt x="14" y="22"/>
                  </a:lnTo>
                  <a:lnTo>
                    <a:pt x="14" y="14"/>
                  </a:lnTo>
                  <a:lnTo>
                    <a:pt x="18" y="6"/>
                  </a:lnTo>
                  <a:lnTo>
                    <a:pt x="18" y="2"/>
                  </a:lnTo>
                  <a:lnTo>
                    <a:pt x="16" y="0"/>
                  </a:lnTo>
                  <a:lnTo>
                    <a:pt x="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5" name="Freeform 181">
              <a:extLst>
                <a:ext uri="{FF2B5EF4-FFF2-40B4-BE49-F238E27FC236}">
                  <a16:creationId xmlns:a16="http://schemas.microsoft.com/office/drawing/2014/main" xmlns="" id="{532FC013-4F7A-45B6-B76D-B24943C62463}"/>
                </a:ext>
              </a:extLst>
            </p:cNvPr>
            <p:cNvSpPr>
              <a:spLocks/>
            </p:cNvSpPr>
            <p:nvPr/>
          </p:nvSpPr>
          <p:spPr bwMode="auto">
            <a:xfrm>
              <a:off x="6951751" y="3800804"/>
              <a:ext cx="28468" cy="41120"/>
            </a:xfrm>
            <a:custGeom>
              <a:avLst/>
              <a:gdLst/>
              <a:ahLst/>
              <a:cxnLst>
                <a:cxn ang="0">
                  <a:pos x="12" y="0"/>
                </a:cxn>
                <a:cxn ang="0">
                  <a:pos x="12" y="0"/>
                </a:cxn>
                <a:cxn ang="0">
                  <a:pos x="10" y="10"/>
                </a:cxn>
                <a:cxn ang="0">
                  <a:pos x="2" y="12"/>
                </a:cxn>
                <a:cxn ang="0">
                  <a:pos x="0" y="16"/>
                </a:cxn>
                <a:cxn ang="0">
                  <a:pos x="2" y="20"/>
                </a:cxn>
                <a:cxn ang="0">
                  <a:pos x="6" y="22"/>
                </a:cxn>
                <a:cxn ang="0">
                  <a:pos x="10" y="24"/>
                </a:cxn>
                <a:cxn ang="0">
                  <a:pos x="14" y="26"/>
                </a:cxn>
                <a:cxn ang="0">
                  <a:pos x="14" y="22"/>
                </a:cxn>
                <a:cxn ang="0">
                  <a:pos x="14" y="14"/>
                </a:cxn>
                <a:cxn ang="0">
                  <a:pos x="18" y="6"/>
                </a:cxn>
                <a:cxn ang="0">
                  <a:pos x="18" y="2"/>
                </a:cxn>
                <a:cxn ang="0">
                  <a:pos x="16" y="0"/>
                </a:cxn>
                <a:cxn ang="0">
                  <a:pos x="12" y="0"/>
                </a:cxn>
              </a:cxnLst>
              <a:rect l="0" t="0" r="r" b="b"/>
              <a:pathLst>
                <a:path w="18" h="26">
                  <a:moveTo>
                    <a:pt x="12" y="0"/>
                  </a:moveTo>
                  <a:lnTo>
                    <a:pt x="12" y="0"/>
                  </a:lnTo>
                  <a:lnTo>
                    <a:pt x="10" y="10"/>
                  </a:lnTo>
                  <a:lnTo>
                    <a:pt x="2" y="12"/>
                  </a:lnTo>
                  <a:lnTo>
                    <a:pt x="0" y="16"/>
                  </a:lnTo>
                  <a:lnTo>
                    <a:pt x="2" y="20"/>
                  </a:lnTo>
                  <a:lnTo>
                    <a:pt x="6" y="22"/>
                  </a:lnTo>
                  <a:lnTo>
                    <a:pt x="10" y="24"/>
                  </a:lnTo>
                  <a:lnTo>
                    <a:pt x="14" y="26"/>
                  </a:lnTo>
                  <a:lnTo>
                    <a:pt x="14" y="22"/>
                  </a:lnTo>
                  <a:lnTo>
                    <a:pt x="14" y="14"/>
                  </a:lnTo>
                  <a:lnTo>
                    <a:pt x="18" y="6"/>
                  </a:lnTo>
                  <a:lnTo>
                    <a:pt x="18" y="2"/>
                  </a:lnTo>
                  <a:lnTo>
                    <a:pt x="16" y="0"/>
                  </a:lnTo>
                  <a:lnTo>
                    <a:pt x="1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76" name="Freeform 182">
              <a:extLst>
                <a:ext uri="{FF2B5EF4-FFF2-40B4-BE49-F238E27FC236}">
                  <a16:creationId xmlns:a16="http://schemas.microsoft.com/office/drawing/2014/main" xmlns="" id="{5F24F6BB-BA3C-4778-9457-77A4FA4D9538}"/>
                </a:ext>
              </a:extLst>
            </p:cNvPr>
            <p:cNvSpPr>
              <a:spLocks/>
            </p:cNvSpPr>
            <p:nvPr/>
          </p:nvSpPr>
          <p:spPr bwMode="auto">
            <a:xfrm>
              <a:off x="6847367" y="3791314"/>
              <a:ext cx="53773" cy="72751"/>
            </a:xfrm>
            <a:custGeom>
              <a:avLst/>
              <a:gdLst/>
              <a:ahLst/>
              <a:cxnLst>
                <a:cxn ang="0">
                  <a:pos x="30" y="0"/>
                </a:cxn>
                <a:cxn ang="0">
                  <a:pos x="30" y="0"/>
                </a:cxn>
                <a:cxn ang="0">
                  <a:pos x="30" y="6"/>
                </a:cxn>
                <a:cxn ang="0">
                  <a:pos x="24" y="12"/>
                </a:cxn>
                <a:cxn ang="0">
                  <a:pos x="24" y="14"/>
                </a:cxn>
                <a:cxn ang="0">
                  <a:pos x="24" y="16"/>
                </a:cxn>
                <a:cxn ang="0">
                  <a:pos x="22" y="18"/>
                </a:cxn>
                <a:cxn ang="0">
                  <a:pos x="20" y="20"/>
                </a:cxn>
                <a:cxn ang="0">
                  <a:pos x="20" y="24"/>
                </a:cxn>
                <a:cxn ang="0">
                  <a:pos x="18" y="28"/>
                </a:cxn>
                <a:cxn ang="0">
                  <a:pos x="14" y="30"/>
                </a:cxn>
                <a:cxn ang="0">
                  <a:pos x="14" y="32"/>
                </a:cxn>
                <a:cxn ang="0">
                  <a:pos x="8" y="32"/>
                </a:cxn>
                <a:cxn ang="0">
                  <a:pos x="8" y="36"/>
                </a:cxn>
                <a:cxn ang="0">
                  <a:pos x="4" y="36"/>
                </a:cxn>
                <a:cxn ang="0">
                  <a:pos x="0" y="46"/>
                </a:cxn>
                <a:cxn ang="0">
                  <a:pos x="10" y="40"/>
                </a:cxn>
                <a:cxn ang="0">
                  <a:pos x="18" y="34"/>
                </a:cxn>
                <a:cxn ang="0">
                  <a:pos x="18" y="30"/>
                </a:cxn>
                <a:cxn ang="0">
                  <a:pos x="22" y="26"/>
                </a:cxn>
                <a:cxn ang="0">
                  <a:pos x="24" y="26"/>
                </a:cxn>
                <a:cxn ang="0">
                  <a:pos x="24" y="24"/>
                </a:cxn>
                <a:cxn ang="0">
                  <a:pos x="26" y="22"/>
                </a:cxn>
                <a:cxn ang="0">
                  <a:pos x="30" y="20"/>
                </a:cxn>
                <a:cxn ang="0">
                  <a:pos x="30" y="16"/>
                </a:cxn>
                <a:cxn ang="0">
                  <a:pos x="34" y="14"/>
                </a:cxn>
                <a:cxn ang="0">
                  <a:pos x="34" y="2"/>
                </a:cxn>
                <a:cxn ang="0">
                  <a:pos x="34" y="0"/>
                </a:cxn>
                <a:cxn ang="0">
                  <a:pos x="30" y="0"/>
                </a:cxn>
              </a:cxnLst>
              <a:rect l="0" t="0" r="r" b="b"/>
              <a:pathLst>
                <a:path w="34" h="46">
                  <a:moveTo>
                    <a:pt x="30" y="0"/>
                  </a:moveTo>
                  <a:lnTo>
                    <a:pt x="30" y="0"/>
                  </a:lnTo>
                  <a:lnTo>
                    <a:pt x="30" y="6"/>
                  </a:lnTo>
                  <a:lnTo>
                    <a:pt x="24" y="12"/>
                  </a:lnTo>
                  <a:lnTo>
                    <a:pt x="24" y="14"/>
                  </a:lnTo>
                  <a:lnTo>
                    <a:pt x="24" y="16"/>
                  </a:lnTo>
                  <a:lnTo>
                    <a:pt x="22" y="18"/>
                  </a:lnTo>
                  <a:lnTo>
                    <a:pt x="20" y="20"/>
                  </a:lnTo>
                  <a:lnTo>
                    <a:pt x="20" y="24"/>
                  </a:lnTo>
                  <a:lnTo>
                    <a:pt x="18" y="28"/>
                  </a:lnTo>
                  <a:lnTo>
                    <a:pt x="14" y="30"/>
                  </a:lnTo>
                  <a:lnTo>
                    <a:pt x="14" y="32"/>
                  </a:lnTo>
                  <a:lnTo>
                    <a:pt x="8" y="32"/>
                  </a:lnTo>
                  <a:lnTo>
                    <a:pt x="8" y="36"/>
                  </a:lnTo>
                  <a:lnTo>
                    <a:pt x="4" y="36"/>
                  </a:lnTo>
                  <a:lnTo>
                    <a:pt x="0" y="46"/>
                  </a:lnTo>
                  <a:lnTo>
                    <a:pt x="10" y="40"/>
                  </a:lnTo>
                  <a:lnTo>
                    <a:pt x="18" y="34"/>
                  </a:lnTo>
                  <a:lnTo>
                    <a:pt x="18" y="30"/>
                  </a:lnTo>
                  <a:lnTo>
                    <a:pt x="22" y="26"/>
                  </a:lnTo>
                  <a:lnTo>
                    <a:pt x="24" y="26"/>
                  </a:lnTo>
                  <a:lnTo>
                    <a:pt x="24" y="24"/>
                  </a:lnTo>
                  <a:lnTo>
                    <a:pt x="26" y="22"/>
                  </a:lnTo>
                  <a:lnTo>
                    <a:pt x="30" y="20"/>
                  </a:lnTo>
                  <a:lnTo>
                    <a:pt x="30" y="16"/>
                  </a:lnTo>
                  <a:lnTo>
                    <a:pt x="34" y="14"/>
                  </a:lnTo>
                  <a:lnTo>
                    <a:pt x="34" y="2"/>
                  </a:lnTo>
                  <a:lnTo>
                    <a:pt x="34" y="0"/>
                  </a:lnTo>
                  <a:lnTo>
                    <a:pt x="3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183">
              <a:extLst>
                <a:ext uri="{FF2B5EF4-FFF2-40B4-BE49-F238E27FC236}">
                  <a16:creationId xmlns:a16="http://schemas.microsoft.com/office/drawing/2014/main" xmlns="" id="{F2C0B05D-C96D-48D6-9343-6750151621AA}"/>
                </a:ext>
              </a:extLst>
            </p:cNvPr>
            <p:cNvSpPr>
              <a:spLocks/>
            </p:cNvSpPr>
            <p:nvPr/>
          </p:nvSpPr>
          <p:spPr bwMode="auto">
            <a:xfrm>
              <a:off x="6847367" y="3791314"/>
              <a:ext cx="53773" cy="72751"/>
            </a:xfrm>
            <a:custGeom>
              <a:avLst/>
              <a:gdLst/>
              <a:ahLst/>
              <a:cxnLst>
                <a:cxn ang="0">
                  <a:pos x="30" y="0"/>
                </a:cxn>
                <a:cxn ang="0">
                  <a:pos x="30" y="0"/>
                </a:cxn>
                <a:cxn ang="0">
                  <a:pos x="30" y="6"/>
                </a:cxn>
                <a:cxn ang="0">
                  <a:pos x="24" y="12"/>
                </a:cxn>
                <a:cxn ang="0">
                  <a:pos x="24" y="14"/>
                </a:cxn>
                <a:cxn ang="0">
                  <a:pos x="24" y="16"/>
                </a:cxn>
                <a:cxn ang="0">
                  <a:pos x="22" y="18"/>
                </a:cxn>
                <a:cxn ang="0">
                  <a:pos x="20" y="20"/>
                </a:cxn>
                <a:cxn ang="0">
                  <a:pos x="20" y="24"/>
                </a:cxn>
                <a:cxn ang="0">
                  <a:pos x="18" y="28"/>
                </a:cxn>
                <a:cxn ang="0">
                  <a:pos x="14" y="30"/>
                </a:cxn>
                <a:cxn ang="0">
                  <a:pos x="14" y="32"/>
                </a:cxn>
                <a:cxn ang="0">
                  <a:pos x="8" y="32"/>
                </a:cxn>
                <a:cxn ang="0">
                  <a:pos x="8" y="36"/>
                </a:cxn>
                <a:cxn ang="0">
                  <a:pos x="4" y="36"/>
                </a:cxn>
                <a:cxn ang="0">
                  <a:pos x="0" y="46"/>
                </a:cxn>
                <a:cxn ang="0">
                  <a:pos x="10" y="40"/>
                </a:cxn>
                <a:cxn ang="0">
                  <a:pos x="18" y="34"/>
                </a:cxn>
                <a:cxn ang="0">
                  <a:pos x="18" y="30"/>
                </a:cxn>
                <a:cxn ang="0">
                  <a:pos x="22" y="26"/>
                </a:cxn>
                <a:cxn ang="0">
                  <a:pos x="24" y="26"/>
                </a:cxn>
                <a:cxn ang="0">
                  <a:pos x="24" y="24"/>
                </a:cxn>
                <a:cxn ang="0">
                  <a:pos x="26" y="22"/>
                </a:cxn>
                <a:cxn ang="0">
                  <a:pos x="30" y="20"/>
                </a:cxn>
                <a:cxn ang="0">
                  <a:pos x="30" y="16"/>
                </a:cxn>
                <a:cxn ang="0">
                  <a:pos x="34" y="14"/>
                </a:cxn>
                <a:cxn ang="0">
                  <a:pos x="34" y="2"/>
                </a:cxn>
                <a:cxn ang="0">
                  <a:pos x="34" y="0"/>
                </a:cxn>
                <a:cxn ang="0">
                  <a:pos x="30" y="0"/>
                </a:cxn>
              </a:cxnLst>
              <a:rect l="0" t="0" r="r" b="b"/>
              <a:pathLst>
                <a:path w="34" h="46">
                  <a:moveTo>
                    <a:pt x="30" y="0"/>
                  </a:moveTo>
                  <a:lnTo>
                    <a:pt x="30" y="0"/>
                  </a:lnTo>
                  <a:lnTo>
                    <a:pt x="30" y="6"/>
                  </a:lnTo>
                  <a:lnTo>
                    <a:pt x="24" y="12"/>
                  </a:lnTo>
                  <a:lnTo>
                    <a:pt x="24" y="14"/>
                  </a:lnTo>
                  <a:lnTo>
                    <a:pt x="24" y="16"/>
                  </a:lnTo>
                  <a:lnTo>
                    <a:pt x="22" y="18"/>
                  </a:lnTo>
                  <a:lnTo>
                    <a:pt x="20" y="20"/>
                  </a:lnTo>
                  <a:lnTo>
                    <a:pt x="20" y="24"/>
                  </a:lnTo>
                  <a:lnTo>
                    <a:pt x="18" y="28"/>
                  </a:lnTo>
                  <a:lnTo>
                    <a:pt x="14" y="30"/>
                  </a:lnTo>
                  <a:lnTo>
                    <a:pt x="14" y="32"/>
                  </a:lnTo>
                  <a:lnTo>
                    <a:pt x="8" y="32"/>
                  </a:lnTo>
                  <a:lnTo>
                    <a:pt x="8" y="36"/>
                  </a:lnTo>
                  <a:lnTo>
                    <a:pt x="4" y="36"/>
                  </a:lnTo>
                  <a:lnTo>
                    <a:pt x="0" y="46"/>
                  </a:lnTo>
                  <a:lnTo>
                    <a:pt x="10" y="40"/>
                  </a:lnTo>
                  <a:lnTo>
                    <a:pt x="18" y="34"/>
                  </a:lnTo>
                  <a:lnTo>
                    <a:pt x="18" y="30"/>
                  </a:lnTo>
                  <a:lnTo>
                    <a:pt x="22" y="26"/>
                  </a:lnTo>
                  <a:lnTo>
                    <a:pt x="24" y="26"/>
                  </a:lnTo>
                  <a:lnTo>
                    <a:pt x="24" y="24"/>
                  </a:lnTo>
                  <a:lnTo>
                    <a:pt x="26" y="22"/>
                  </a:lnTo>
                  <a:lnTo>
                    <a:pt x="30" y="20"/>
                  </a:lnTo>
                  <a:lnTo>
                    <a:pt x="30" y="16"/>
                  </a:lnTo>
                  <a:lnTo>
                    <a:pt x="34" y="14"/>
                  </a:lnTo>
                  <a:lnTo>
                    <a:pt x="34" y="2"/>
                  </a:lnTo>
                  <a:lnTo>
                    <a:pt x="34" y="0"/>
                  </a:lnTo>
                  <a:lnTo>
                    <a:pt x="3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78" name="Freeform 184">
              <a:extLst>
                <a:ext uri="{FF2B5EF4-FFF2-40B4-BE49-F238E27FC236}">
                  <a16:creationId xmlns:a16="http://schemas.microsoft.com/office/drawing/2014/main" xmlns="" id="{811E498B-3198-46BB-8470-A3BAE2BD03E6}"/>
                </a:ext>
              </a:extLst>
            </p:cNvPr>
            <p:cNvSpPr>
              <a:spLocks/>
            </p:cNvSpPr>
            <p:nvPr/>
          </p:nvSpPr>
          <p:spPr bwMode="auto">
            <a:xfrm>
              <a:off x="6942261" y="3781824"/>
              <a:ext cx="25305" cy="31631"/>
            </a:xfrm>
            <a:custGeom>
              <a:avLst/>
              <a:gdLst/>
              <a:ahLst/>
              <a:cxnLst>
                <a:cxn ang="0">
                  <a:pos x="4" y="0"/>
                </a:cxn>
                <a:cxn ang="0">
                  <a:pos x="4" y="0"/>
                </a:cxn>
                <a:cxn ang="0">
                  <a:pos x="0" y="20"/>
                </a:cxn>
                <a:cxn ang="0">
                  <a:pos x="10" y="14"/>
                </a:cxn>
                <a:cxn ang="0">
                  <a:pos x="14" y="14"/>
                </a:cxn>
                <a:cxn ang="0">
                  <a:pos x="14" y="10"/>
                </a:cxn>
                <a:cxn ang="0">
                  <a:pos x="16" y="10"/>
                </a:cxn>
                <a:cxn ang="0">
                  <a:pos x="16" y="4"/>
                </a:cxn>
                <a:cxn ang="0">
                  <a:pos x="4" y="0"/>
                </a:cxn>
              </a:cxnLst>
              <a:rect l="0" t="0" r="r" b="b"/>
              <a:pathLst>
                <a:path w="16" h="20">
                  <a:moveTo>
                    <a:pt x="4" y="0"/>
                  </a:moveTo>
                  <a:lnTo>
                    <a:pt x="4" y="0"/>
                  </a:lnTo>
                  <a:lnTo>
                    <a:pt x="0" y="20"/>
                  </a:lnTo>
                  <a:lnTo>
                    <a:pt x="10" y="14"/>
                  </a:lnTo>
                  <a:lnTo>
                    <a:pt x="14" y="14"/>
                  </a:lnTo>
                  <a:lnTo>
                    <a:pt x="14" y="10"/>
                  </a:lnTo>
                  <a:lnTo>
                    <a:pt x="16" y="10"/>
                  </a:lnTo>
                  <a:lnTo>
                    <a:pt x="16" y="4"/>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9" name="Freeform 185">
              <a:extLst>
                <a:ext uri="{FF2B5EF4-FFF2-40B4-BE49-F238E27FC236}">
                  <a16:creationId xmlns:a16="http://schemas.microsoft.com/office/drawing/2014/main" xmlns="" id="{9C12634B-ECDA-4D14-904B-B5ED18FB6A8D}"/>
                </a:ext>
              </a:extLst>
            </p:cNvPr>
            <p:cNvSpPr>
              <a:spLocks/>
            </p:cNvSpPr>
            <p:nvPr/>
          </p:nvSpPr>
          <p:spPr bwMode="auto">
            <a:xfrm>
              <a:off x="6942261" y="3781824"/>
              <a:ext cx="25305" cy="31631"/>
            </a:xfrm>
            <a:custGeom>
              <a:avLst/>
              <a:gdLst/>
              <a:ahLst/>
              <a:cxnLst>
                <a:cxn ang="0">
                  <a:pos x="4" y="0"/>
                </a:cxn>
                <a:cxn ang="0">
                  <a:pos x="4" y="0"/>
                </a:cxn>
                <a:cxn ang="0">
                  <a:pos x="0" y="20"/>
                </a:cxn>
                <a:cxn ang="0">
                  <a:pos x="10" y="14"/>
                </a:cxn>
                <a:cxn ang="0">
                  <a:pos x="14" y="14"/>
                </a:cxn>
                <a:cxn ang="0">
                  <a:pos x="14" y="10"/>
                </a:cxn>
                <a:cxn ang="0">
                  <a:pos x="16" y="10"/>
                </a:cxn>
                <a:cxn ang="0">
                  <a:pos x="16" y="4"/>
                </a:cxn>
                <a:cxn ang="0">
                  <a:pos x="4" y="0"/>
                </a:cxn>
              </a:cxnLst>
              <a:rect l="0" t="0" r="r" b="b"/>
              <a:pathLst>
                <a:path w="16" h="20">
                  <a:moveTo>
                    <a:pt x="4" y="0"/>
                  </a:moveTo>
                  <a:lnTo>
                    <a:pt x="4" y="0"/>
                  </a:lnTo>
                  <a:lnTo>
                    <a:pt x="0" y="20"/>
                  </a:lnTo>
                  <a:lnTo>
                    <a:pt x="10" y="14"/>
                  </a:lnTo>
                  <a:lnTo>
                    <a:pt x="14" y="14"/>
                  </a:lnTo>
                  <a:lnTo>
                    <a:pt x="14" y="10"/>
                  </a:lnTo>
                  <a:lnTo>
                    <a:pt x="16" y="10"/>
                  </a:lnTo>
                  <a:lnTo>
                    <a:pt x="16" y="4"/>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80" name="Freeform 186">
              <a:extLst>
                <a:ext uri="{FF2B5EF4-FFF2-40B4-BE49-F238E27FC236}">
                  <a16:creationId xmlns:a16="http://schemas.microsoft.com/office/drawing/2014/main" xmlns="" id="{7D4BCBEE-5CA4-42BA-A88C-12C4898104D2}"/>
                </a:ext>
              </a:extLst>
            </p:cNvPr>
            <p:cNvSpPr>
              <a:spLocks/>
            </p:cNvSpPr>
            <p:nvPr/>
          </p:nvSpPr>
          <p:spPr bwMode="auto">
            <a:xfrm>
              <a:off x="6973892" y="3766009"/>
              <a:ext cx="18979" cy="12652"/>
            </a:xfrm>
            <a:custGeom>
              <a:avLst/>
              <a:gdLst/>
              <a:ahLst/>
              <a:cxnLst>
                <a:cxn ang="0">
                  <a:pos x="0" y="0"/>
                </a:cxn>
                <a:cxn ang="0">
                  <a:pos x="0" y="2"/>
                </a:cxn>
                <a:cxn ang="0">
                  <a:pos x="0" y="4"/>
                </a:cxn>
                <a:cxn ang="0">
                  <a:pos x="0" y="6"/>
                </a:cxn>
                <a:cxn ang="0">
                  <a:pos x="8" y="8"/>
                </a:cxn>
                <a:cxn ang="0">
                  <a:pos x="12" y="8"/>
                </a:cxn>
                <a:cxn ang="0">
                  <a:pos x="10" y="4"/>
                </a:cxn>
                <a:cxn ang="0">
                  <a:pos x="0" y="0"/>
                </a:cxn>
              </a:cxnLst>
              <a:rect l="0" t="0" r="r" b="b"/>
              <a:pathLst>
                <a:path w="12" h="8">
                  <a:moveTo>
                    <a:pt x="0" y="0"/>
                  </a:moveTo>
                  <a:lnTo>
                    <a:pt x="0" y="2"/>
                  </a:lnTo>
                  <a:lnTo>
                    <a:pt x="0" y="4"/>
                  </a:lnTo>
                  <a:lnTo>
                    <a:pt x="0" y="6"/>
                  </a:lnTo>
                  <a:lnTo>
                    <a:pt x="8" y="8"/>
                  </a:lnTo>
                  <a:lnTo>
                    <a:pt x="12" y="8"/>
                  </a:lnTo>
                  <a:lnTo>
                    <a:pt x="10" y="4"/>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1" name="Freeform 187">
              <a:extLst>
                <a:ext uri="{FF2B5EF4-FFF2-40B4-BE49-F238E27FC236}">
                  <a16:creationId xmlns:a16="http://schemas.microsoft.com/office/drawing/2014/main" xmlns="" id="{CC817F00-23F6-43A3-B6C5-6C417E6C66F8}"/>
                </a:ext>
              </a:extLst>
            </p:cNvPr>
            <p:cNvSpPr>
              <a:spLocks/>
            </p:cNvSpPr>
            <p:nvPr/>
          </p:nvSpPr>
          <p:spPr bwMode="auto">
            <a:xfrm>
              <a:off x="6973892" y="3766009"/>
              <a:ext cx="18979" cy="12652"/>
            </a:xfrm>
            <a:custGeom>
              <a:avLst/>
              <a:gdLst/>
              <a:ahLst/>
              <a:cxnLst>
                <a:cxn ang="0">
                  <a:pos x="0" y="0"/>
                </a:cxn>
                <a:cxn ang="0">
                  <a:pos x="0" y="2"/>
                </a:cxn>
                <a:cxn ang="0">
                  <a:pos x="0" y="4"/>
                </a:cxn>
                <a:cxn ang="0">
                  <a:pos x="0" y="6"/>
                </a:cxn>
                <a:cxn ang="0">
                  <a:pos x="8" y="8"/>
                </a:cxn>
                <a:cxn ang="0">
                  <a:pos x="12" y="8"/>
                </a:cxn>
                <a:cxn ang="0">
                  <a:pos x="10" y="4"/>
                </a:cxn>
                <a:cxn ang="0">
                  <a:pos x="0" y="0"/>
                </a:cxn>
              </a:cxnLst>
              <a:rect l="0" t="0" r="r" b="b"/>
              <a:pathLst>
                <a:path w="12" h="8">
                  <a:moveTo>
                    <a:pt x="0" y="0"/>
                  </a:moveTo>
                  <a:lnTo>
                    <a:pt x="0" y="2"/>
                  </a:lnTo>
                  <a:lnTo>
                    <a:pt x="0" y="4"/>
                  </a:lnTo>
                  <a:lnTo>
                    <a:pt x="0" y="6"/>
                  </a:lnTo>
                  <a:lnTo>
                    <a:pt x="8" y="8"/>
                  </a:lnTo>
                  <a:lnTo>
                    <a:pt x="12" y="8"/>
                  </a:lnTo>
                  <a:lnTo>
                    <a:pt x="10" y="4"/>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82" name="Freeform 188">
              <a:extLst>
                <a:ext uri="{FF2B5EF4-FFF2-40B4-BE49-F238E27FC236}">
                  <a16:creationId xmlns:a16="http://schemas.microsoft.com/office/drawing/2014/main" xmlns="" id="{9709F01C-39D8-4AB2-9B00-326496C56322}"/>
                </a:ext>
              </a:extLst>
            </p:cNvPr>
            <p:cNvSpPr>
              <a:spLocks/>
            </p:cNvSpPr>
            <p:nvPr/>
          </p:nvSpPr>
          <p:spPr bwMode="auto">
            <a:xfrm>
              <a:off x="6999197" y="3753357"/>
              <a:ext cx="25305" cy="41120"/>
            </a:xfrm>
            <a:custGeom>
              <a:avLst/>
              <a:gdLst/>
              <a:ahLst/>
              <a:cxnLst>
                <a:cxn ang="0">
                  <a:pos x="4" y="0"/>
                </a:cxn>
                <a:cxn ang="0">
                  <a:pos x="4" y="0"/>
                </a:cxn>
                <a:cxn ang="0">
                  <a:pos x="0" y="4"/>
                </a:cxn>
                <a:cxn ang="0">
                  <a:pos x="0" y="8"/>
                </a:cxn>
                <a:cxn ang="0">
                  <a:pos x="4" y="12"/>
                </a:cxn>
                <a:cxn ang="0">
                  <a:pos x="6" y="16"/>
                </a:cxn>
                <a:cxn ang="0">
                  <a:pos x="6" y="18"/>
                </a:cxn>
                <a:cxn ang="0">
                  <a:pos x="6" y="20"/>
                </a:cxn>
                <a:cxn ang="0">
                  <a:pos x="10" y="22"/>
                </a:cxn>
                <a:cxn ang="0">
                  <a:pos x="12" y="22"/>
                </a:cxn>
                <a:cxn ang="0">
                  <a:pos x="14" y="22"/>
                </a:cxn>
                <a:cxn ang="0">
                  <a:pos x="16" y="26"/>
                </a:cxn>
                <a:cxn ang="0">
                  <a:pos x="12" y="18"/>
                </a:cxn>
                <a:cxn ang="0">
                  <a:pos x="10" y="16"/>
                </a:cxn>
                <a:cxn ang="0">
                  <a:pos x="10" y="10"/>
                </a:cxn>
                <a:cxn ang="0">
                  <a:pos x="12" y="4"/>
                </a:cxn>
                <a:cxn ang="0">
                  <a:pos x="10" y="4"/>
                </a:cxn>
                <a:cxn ang="0">
                  <a:pos x="8" y="0"/>
                </a:cxn>
                <a:cxn ang="0">
                  <a:pos x="4" y="0"/>
                </a:cxn>
              </a:cxnLst>
              <a:rect l="0" t="0" r="r" b="b"/>
              <a:pathLst>
                <a:path w="16" h="26">
                  <a:moveTo>
                    <a:pt x="4" y="0"/>
                  </a:moveTo>
                  <a:lnTo>
                    <a:pt x="4" y="0"/>
                  </a:lnTo>
                  <a:lnTo>
                    <a:pt x="0" y="4"/>
                  </a:lnTo>
                  <a:lnTo>
                    <a:pt x="0" y="8"/>
                  </a:lnTo>
                  <a:lnTo>
                    <a:pt x="4" y="12"/>
                  </a:lnTo>
                  <a:lnTo>
                    <a:pt x="6" y="16"/>
                  </a:lnTo>
                  <a:lnTo>
                    <a:pt x="6" y="18"/>
                  </a:lnTo>
                  <a:lnTo>
                    <a:pt x="6" y="20"/>
                  </a:lnTo>
                  <a:lnTo>
                    <a:pt x="10" y="22"/>
                  </a:lnTo>
                  <a:lnTo>
                    <a:pt x="12" y="22"/>
                  </a:lnTo>
                  <a:lnTo>
                    <a:pt x="14" y="22"/>
                  </a:lnTo>
                  <a:lnTo>
                    <a:pt x="16" y="26"/>
                  </a:lnTo>
                  <a:lnTo>
                    <a:pt x="12" y="18"/>
                  </a:lnTo>
                  <a:lnTo>
                    <a:pt x="10" y="16"/>
                  </a:lnTo>
                  <a:lnTo>
                    <a:pt x="10" y="10"/>
                  </a:lnTo>
                  <a:lnTo>
                    <a:pt x="12" y="4"/>
                  </a:lnTo>
                  <a:lnTo>
                    <a:pt x="10" y="4"/>
                  </a:lnTo>
                  <a:lnTo>
                    <a:pt x="8"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3" name="Freeform 189">
              <a:extLst>
                <a:ext uri="{FF2B5EF4-FFF2-40B4-BE49-F238E27FC236}">
                  <a16:creationId xmlns:a16="http://schemas.microsoft.com/office/drawing/2014/main" xmlns="" id="{41D97BCB-89F0-4267-9924-D82CD5362F7D}"/>
                </a:ext>
              </a:extLst>
            </p:cNvPr>
            <p:cNvSpPr>
              <a:spLocks/>
            </p:cNvSpPr>
            <p:nvPr/>
          </p:nvSpPr>
          <p:spPr bwMode="auto">
            <a:xfrm>
              <a:off x="6999197" y="3753357"/>
              <a:ext cx="25305" cy="41120"/>
            </a:xfrm>
            <a:custGeom>
              <a:avLst/>
              <a:gdLst/>
              <a:ahLst/>
              <a:cxnLst>
                <a:cxn ang="0">
                  <a:pos x="4" y="0"/>
                </a:cxn>
                <a:cxn ang="0">
                  <a:pos x="4" y="0"/>
                </a:cxn>
                <a:cxn ang="0">
                  <a:pos x="0" y="4"/>
                </a:cxn>
                <a:cxn ang="0">
                  <a:pos x="0" y="8"/>
                </a:cxn>
                <a:cxn ang="0">
                  <a:pos x="4" y="12"/>
                </a:cxn>
                <a:cxn ang="0">
                  <a:pos x="6" y="16"/>
                </a:cxn>
                <a:cxn ang="0">
                  <a:pos x="6" y="18"/>
                </a:cxn>
                <a:cxn ang="0">
                  <a:pos x="6" y="20"/>
                </a:cxn>
                <a:cxn ang="0">
                  <a:pos x="10" y="22"/>
                </a:cxn>
                <a:cxn ang="0">
                  <a:pos x="12" y="22"/>
                </a:cxn>
                <a:cxn ang="0">
                  <a:pos x="14" y="22"/>
                </a:cxn>
                <a:cxn ang="0">
                  <a:pos x="16" y="26"/>
                </a:cxn>
                <a:cxn ang="0">
                  <a:pos x="12" y="18"/>
                </a:cxn>
                <a:cxn ang="0">
                  <a:pos x="10" y="16"/>
                </a:cxn>
                <a:cxn ang="0">
                  <a:pos x="10" y="10"/>
                </a:cxn>
                <a:cxn ang="0">
                  <a:pos x="12" y="4"/>
                </a:cxn>
                <a:cxn ang="0">
                  <a:pos x="10" y="4"/>
                </a:cxn>
                <a:cxn ang="0">
                  <a:pos x="8" y="0"/>
                </a:cxn>
                <a:cxn ang="0">
                  <a:pos x="4" y="0"/>
                </a:cxn>
              </a:cxnLst>
              <a:rect l="0" t="0" r="r" b="b"/>
              <a:pathLst>
                <a:path w="16" h="26">
                  <a:moveTo>
                    <a:pt x="4" y="0"/>
                  </a:moveTo>
                  <a:lnTo>
                    <a:pt x="4" y="0"/>
                  </a:lnTo>
                  <a:lnTo>
                    <a:pt x="0" y="4"/>
                  </a:lnTo>
                  <a:lnTo>
                    <a:pt x="0" y="8"/>
                  </a:lnTo>
                  <a:lnTo>
                    <a:pt x="4" y="12"/>
                  </a:lnTo>
                  <a:lnTo>
                    <a:pt x="6" y="16"/>
                  </a:lnTo>
                  <a:lnTo>
                    <a:pt x="6" y="18"/>
                  </a:lnTo>
                  <a:lnTo>
                    <a:pt x="6" y="20"/>
                  </a:lnTo>
                  <a:lnTo>
                    <a:pt x="10" y="22"/>
                  </a:lnTo>
                  <a:lnTo>
                    <a:pt x="12" y="22"/>
                  </a:lnTo>
                  <a:lnTo>
                    <a:pt x="14" y="22"/>
                  </a:lnTo>
                  <a:lnTo>
                    <a:pt x="16" y="26"/>
                  </a:lnTo>
                  <a:lnTo>
                    <a:pt x="12" y="18"/>
                  </a:lnTo>
                  <a:lnTo>
                    <a:pt x="10" y="16"/>
                  </a:lnTo>
                  <a:lnTo>
                    <a:pt x="10" y="10"/>
                  </a:lnTo>
                  <a:lnTo>
                    <a:pt x="12" y="4"/>
                  </a:lnTo>
                  <a:lnTo>
                    <a:pt x="10" y="4"/>
                  </a:lnTo>
                  <a:lnTo>
                    <a:pt x="8" y="0"/>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84" name="Freeform 190">
              <a:extLst>
                <a:ext uri="{FF2B5EF4-FFF2-40B4-BE49-F238E27FC236}">
                  <a16:creationId xmlns:a16="http://schemas.microsoft.com/office/drawing/2014/main" xmlns="" id="{F809A187-9FC2-4728-B22B-AA4FC2B81A1C}"/>
                </a:ext>
              </a:extLst>
            </p:cNvPr>
            <p:cNvSpPr>
              <a:spLocks/>
            </p:cNvSpPr>
            <p:nvPr/>
          </p:nvSpPr>
          <p:spPr bwMode="auto">
            <a:xfrm>
              <a:off x="6910630" y="3734378"/>
              <a:ext cx="28468" cy="31631"/>
            </a:xfrm>
            <a:custGeom>
              <a:avLst/>
              <a:gdLst/>
              <a:ahLst/>
              <a:cxnLst>
                <a:cxn ang="0">
                  <a:pos x="4" y="0"/>
                </a:cxn>
                <a:cxn ang="0">
                  <a:pos x="4" y="0"/>
                </a:cxn>
                <a:cxn ang="0">
                  <a:pos x="2" y="0"/>
                </a:cxn>
                <a:cxn ang="0">
                  <a:pos x="0" y="2"/>
                </a:cxn>
                <a:cxn ang="0">
                  <a:pos x="2" y="2"/>
                </a:cxn>
                <a:cxn ang="0">
                  <a:pos x="6" y="4"/>
                </a:cxn>
                <a:cxn ang="0">
                  <a:pos x="8" y="8"/>
                </a:cxn>
                <a:cxn ang="0">
                  <a:pos x="10" y="10"/>
                </a:cxn>
                <a:cxn ang="0">
                  <a:pos x="14" y="12"/>
                </a:cxn>
                <a:cxn ang="0">
                  <a:pos x="14" y="16"/>
                </a:cxn>
                <a:cxn ang="0">
                  <a:pos x="16" y="20"/>
                </a:cxn>
                <a:cxn ang="0">
                  <a:pos x="18" y="16"/>
                </a:cxn>
                <a:cxn ang="0">
                  <a:pos x="18" y="14"/>
                </a:cxn>
                <a:cxn ang="0">
                  <a:pos x="16" y="8"/>
                </a:cxn>
                <a:cxn ang="0">
                  <a:pos x="12" y="2"/>
                </a:cxn>
                <a:cxn ang="0">
                  <a:pos x="8" y="0"/>
                </a:cxn>
                <a:cxn ang="0">
                  <a:pos x="4" y="0"/>
                </a:cxn>
              </a:cxnLst>
              <a:rect l="0" t="0" r="r" b="b"/>
              <a:pathLst>
                <a:path w="18" h="20">
                  <a:moveTo>
                    <a:pt x="4" y="0"/>
                  </a:moveTo>
                  <a:lnTo>
                    <a:pt x="4" y="0"/>
                  </a:lnTo>
                  <a:lnTo>
                    <a:pt x="2" y="0"/>
                  </a:lnTo>
                  <a:lnTo>
                    <a:pt x="0" y="2"/>
                  </a:lnTo>
                  <a:lnTo>
                    <a:pt x="2" y="2"/>
                  </a:lnTo>
                  <a:lnTo>
                    <a:pt x="6" y="4"/>
                  </a:lnTo>
                  <a:lnTo>
                    <a:pt x="8" y="8"/>
                  </a:lnTo>
                  <a:lnTo>
                    <a:pt x="10" y="10"/>
                  </a:lnTo>
                  <a:lnTo>
                    <a:pt x="14" y="12"/>
                  </a:lnTo>
                  <a:lnTo>
                    <a:pt x="14" y="16"/>
                  </a:lnTo>
                  <a:lnTo>
                    <a:pt x="16" y="20"/>
                  </a:lnTo>
                  <a:lnTo>
                    <a:pt x="18" y="16"/>
                  </a:lnTo>
                  <a:lnTo>
                    <a:pt x="18" y="14"/>
                  </a:lnTo>
                  <a:lnTo>
                    <a:pt x="16" y="8"/>
                  </a:lnTo>
                  <a:lnTo>
                    <a:pt x="12" y="2"/>
                  </a:lnTo>
                  <a:lnTo>
                    <a:pt x="8"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5" name="Freeform 191">
              <a:extLst>
                <a:ext uri="{FF2B5EF4-FFF2-40B4-BE49-F238E27FC236}">
                  <a16:creationId xmlns:a16="http://schemas.microsoft.com/office/drawing/2014/main" xmlns="" id="{C005C290-01A3-41B0-8426-562E91E33D2D}"/>
                </a:ext>
              </a:extLst>
            </p:cNvPr>
            <p:cNvSpPr>
              <a:spLocks/>
            </p:cNvSpPr>
            <p:nvPr/>
          </p:nvSpPr>
          <p:spPr bwMode="auto">
            <a:xfrm>
              <a:off x="6910630" y="3734378"/>
              <a:ext cx="28468" cy="31631"/>
            </a:xfrm>
            <a:custGeom>
              <a:avLst/>
              <a:gdLst/>
              <a:ahLst/>
              <a:cxnLst>
                <a:cxn ang="0">
                  <a:pos x="4" y="0"/>
                </a:cxn>
                <a:cxn ang="0">
                  <a:pos x="4" y="0"/>
                </a:cxn>
                <a:cxn ang="0">
                  <a:pos x="2" y="0"/>
                </a:cxn>
                <a:cxn ang="0">
                  <a:pos x="0" y="2"/>
                </a:cxn>
                <a:cxn ang="0">
                  <a:pos x="2" y="2"/>
                </a:cxn>
                <a:cxn ang="0">
                  <a:pos x="6" y="4"/>
                </a:cxn>
                <a:cxn ang="0">
                  <a:pos x="8" y="8"/>
                </a:cxn>
                <a:cxn ang="0">
                  <a:pos x="10" y="10"/>
                </a:cxn>
                <a:cxn ang="0">
                  <a:pos x="14" y="12"/>
                </a:cxn>
                <a:cxn ang="0">
                  <a:pos x="14" y="16"/>
                </a:cxn>
                <a:cxn ang="0">
                  <a:pos x="16" y="20"/>
                </a:cxn>
                <a:cxn ang="0">
                  <a:pos x="18" y="16"/>
                </a:cxn>
                <a:cxn ang="0">
                  <a:pos x="18" y="14"/>
                </a:cxn>
                <a:cxn ang="0">
                  <a:pos x="16" y="8"/>
                </a:cxn>
                <a:cxn ang="0">
                  <a:pos x="12" y="2"/>
                </a:cxn>
                <a:cxn ang="0">
                  <a:pos x="8" y="0"/>
                </a:cxn>
                <a:cxn ang="0">
                  <a:pos x="4" y="0"/>
                </a:cxn>
              </a:cxnLst>
              <a:rect l="0" t="0" r="r" b="b"/>
              <a:pathLst>
                <a:path w="18" h="20">
                  <a:moveTo>
                    <a:pt x="4" y="0"/>
                  </a:moveTo>
                  <a:lnTo>
                    <a:pt x="4" y="0"/>
                  </a:lnTo>
                  <a:lnTo>
                    <a:pt x="2" y="0"/>
                  </a:lnTo>
                  <a:lnTo>
                    <a:pt x="0" y="2"/>
                  </a:lnTo>
                  <a:lnTo>
                    <a:pt x="2" y="2"/>
                  </a:lnTo>
                  <a:lnTo>
                    <a:pt x="6" y="4"/>
                  </a:lnTo>
                  <a:lnTo>
                    <a:pt x="8" y="8"/>
                  </a:lnTo>
                  <a:lnTo>
                    <a:pt x="10" y="10"/>
                  </a:lnTo>
                  <a:lnTo>
                    <a:pt x="14" y="12"/>
                  </a:lnTo>
                  <a:lnTo>
                    <a:pt x="14" y="16"/>
                  </a:lnTo>
                  <a:lnTo>
                    <a:pt x="16" y="20"/>
                  </a:lnTo>
                  <a:lnTo>
                    <a:pt x="18" y="16"/>
                  </a:lnTo>
                  <a:lnTo>
                    <a:pt x="18" y="14"/>
                  </a:lnTo>
                  <a:lnTo>
                    <a:pt x="16" y="8"/>
                  </a:lnTo>
                  <a:lnTo>
                    <a:pt x="12" y="2"/>
                  </a:lnTo>
                  <a:lnTo>
                    <a:pt x="8" y="0"/>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86" name="Freeform 195">
              <a:extLst>
                <a:ext uri="{FF2B5EF4-FFF2-40B4-BE49-F238E27FC236}">
                  <a16:creationId xmlns:a16="http://schemas.microsoft.com/office/drawing/2014/main" xmlns="" id="{FD6552FC-FCA4-4C15-A316-5BADA6653F2C}"/>
                </a:ext>
              </a:extLst>
            </p:cNvPr>
            <p:cNvSpPr>
              <a:spLocks/>
            </p:cNvSpPr>
            <p:nvPr/>
          </p:nvSpPr>
          <p:spPr bwMode="auto">
            <a:xfrm>
              <a:off x="7606516" y="4212009"/>
              <a:ext cx="34794" cy="50610"/>
            </a:xfrm>
            <a:custGeom>
              <a:avLst/>
              <a:gdLst/>
              <a:ahLst/>
              <a:cxnLst>
                <a:cxn ang="0">
                  <a:pos x="0" y="0"/>
                </a:cxn>
                <a:cxn ang="0">
                  <a:pos x="0" y="0"/>
                </a:cxn>
                <a:cxn ang="0">
                  <a:pos x="0" y="12"/>
                </a:cxn>
                <a:cxn ang="0">
                  <a:pos x="2" y="16"/>
                </a:cxn>
                <a:cxn ang="0">
                  <a:pos x="4" y="18"/>
                </a:cxn>
                <a:cxn ang="0">
                  <a:pos x="4" y="22"/>
                </a:cxn>
                <a:cxn ang="0">
                  <a:pos x="8" y="24"/>
                </a:cxn>
                <a:cxn ang="0">
                  <a:pos x="8" y="28"/>
                </a:cxn>
                <a:cxn ang="0">
                  <a:pos x="18" y="32"/>
                </a:cxn>
                <a:cxn ang="0">
                  <a:pos x="22" y="28"/>
                </a:cxn>
                <a:cxn ang="0">
                  <a:pos x="20" y="24"/>
                </a:cxn>
                <a:cxn ang="0">
                  <a:pos x="18" y="20"/>
                </a:cxn>
                <a:cxn ang="0">
                  <a:pos x="14" y="20"/>
                </a:cxn>
                <a:cxn ang="0">
                  <a:pos x="8" y="12"/>
                </a:cxn>
                <a:cxn ang="0">
                  <a:pos x="8" y="8"/>
                </a:cxn>
                <a:cxn ang="0">
                  <a:pos x="6" y="8"/>
                </a:cxn>
                <a:cxn ang="0">
                  <a:pos x="4" y="6"/>
                </a:cxn>
                <a:cxn ang="0">
                  <a:pos x="2" y="2"/>
                </a:cxn>
                <a:cxn ang="0">
                  <a:pos x="2" y="0"/>
                </a:cxn>
                <a:cxn ang="0">
                  <a:pos x="0" y="0"/>
                </a:cxn>
                <a:cxn ang="0">
                  <a:pos x="0" y="0"/>
                </a:cxn>
              </a:cxnLst>
              <a:rect l="0" t="0" r="r" b="b"/>
              <a:pathLst>
                <a:path w="22" h="32">
                  <a:moveTo>
                    <a:pt x="0" y="0"/>
                  </a:moveTo>
                  <a:lnTo>
                    <a:pt x="0" y="0"/>
                  </a:lnTo>
                  <a:lnTo>
                    <a:pt x="0" y="12"/>
                  </a:lnTo>
                  <a:lnTo>
                    <a:pt x="2" y="16"/>
                  </a:lnTo>
                  <a:lnTo>
                    <a:pt x="4" y="18"/>
                  </a:lnTo>
                  <a:lnTo>
                    <a:pt x="4" y="22"/>
                  </a:lnTo>
                  <a:lnTo>
                    <a:pt x="8" y="24"/>
                  </a:lnTo>
                  <a:lnTo>
                    <a:pt x="8" y="28"/>
                  </a:lnTo>
                  <a:lnTo>
                    <a:pt x="18" y="32"/>
                  </a:lnTo>
                  <a:lnTo>
                    <a:pt x="22" y="28"/>
                  </a:lnTo>
                  <a:lnTo>
                    <a:pt x="20" y="24"/>
                  </a:lnTo>
                  <a:lnTo>
                    <a:pt x="18" y="20"/>
                  </a:lnTo>
                  <a:lnTo>
                    <a:pt x="14" y="20"/>
                  </a:lnTo>
                  <a:lnTo>
                    <a:pt x="8" y="12"/>
                  </a:lnTo>
                  <a:lnTo>
                    <a:pt x="8" y="8"/>
                  </a:lnTo>
                  <a:lnTo>
                    <a:pt x="6" y="8"/>
                  </a:lnTo>
                  <a:lnTo>
                    <a:pt x="4" y="6"/>
                  </a:lnTo>
                  <a:lnTo>
                    <a:pt x="2" y="2"/>
                  </a:lnTo>
                  <a:lnTo>
                    <a:pt x="2"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87" name="Freeform 196">
              <a:extLst>
                <a:ext uri="{FF2B5EF4-FFF2-40B4-BE49-F238E27FC236}">
                  <a16:creationId xmlns:a16="http://schemas.microsoft.com/office/drawing/2014/main" xmlns="" id="{22EE70F5-7EB3-4A11-8F7A-F61E6CD66161}"/>
                </a:ext>
              </a:extLst>
            </p:cNvPr>
            <p:cNvSpPr>
              <a:spLocks/>
            </p:cNvSpPr>
            <p:nvPr/>
          </p:nvSpPr>
          <p:spPr bwMode="auto">
            <a:xfrm>
              <a:off x="7489480" y="4193030"/>
              <a:ext cx="79079" cy="47446"/>
            </a:xfrm>
            <a:custGeom>
              <a:avLst/>
              <a:gdLst/>
              <a:ahLst/>
              <a:cxnLst>
                <a:cxn ang="0">
                  <a:pos x="44" y="0"/>
                </a:cxn>
                <a:cxn ang="0">
                  <a:pos x="44" y="0"/>
                </a:cxn>
                <a:cxn ang="0">
                  <a:pos x="40" y="2"/>
                </a:cxn>
                <a:cxn ang="0">
                  <a:pos x="40" y="4"/>
                </a:cxn>
                <a:cxn ang="0">
                  <a:pos x="42" y="4"/>
                </a:cxn>
                <a:cxn ang="0">
                  <a:pos x="42" y="8"/>
                </a:cxn>
                <a:cxn ang="0">
                  <a:pos x="38" y="8"/>
                </a:cxn>
                <a:cxn ang="0">
                  <a:pos x="36" y="10"/>
                </a:cxn>
                <a:cxn ang="0">
                  <a:pos x="36" y="12"/>
                </a:cxn>
                <a:cxn ang="0">
                  <a:pos x="34" y="16"/>
                </a:cxn>
                <a:cxn ang="0">
                  <a:pos x="32" y="18"/>
                </a:cxn>
                <a:cxn ang="0">
                  <a:pos x="24" y="18"/>
                </a:cxn>
                <a:cxn ang="0">
                  <a:pos x="22" y="14"/>
                </a:cxn>
                <a:cxn ang="0">
                  <a:pos x="16" y="20"/>
                </a:cxn>
                <a:cxn ang="0">
                  <a:pos x="14" y="22"/>
                </a:cxn>
                <a:cxn ang="0">
                  <a:pos x="8" y="22"/>
                </a:cxn>
                <a:cxn ang="0">
                  <a:pos x="6" y="22"/>
                </a:cxn>
                <a:cxn ang="0">
                  <a:pos x="2" y="20"/>
                </a:cxn>
                <a:cxn ang="0">
                  <a:pos x="0" y="24"/>
                </a:cxn>
                <a:cxn ang="0">
                  <a:pos x="6" y="28"/>
                </a:cxn>
                <a:cxn ang="0">
                  <a:pos x="8" y="30"/>
                </a:cxn>
                <a:cxn ang="0">
                  <a:pos x="14" y="30"/>
                </a:cxn>
                <a:cxn ang="0">
                  <a:pos x="20" y="30"/>
                </a:cxn>
                <a:cxn ang="0">
                  <a:pos x="26" y="30"/>
                </a:cxn>
                <a:cxn ang="0">
                  <a:pos x="32" y="28"/>
                </a:cxn>
                <a:cxn ang="0">
                  <a:pos x="36" y="24"/>
                </a:cxn>
                <a:cxn ang="0">
                  <a:pos x="38" y="24"/>
                </a:cxn>
                <a:cxn ang="0">
                  <a:pos x="40" y="22"/>
                </a:cxn>
                <a:cxn ang="0">
                  <a:pos x="40" y="20"/>
                </a:cxn>
                <a:cxn ang="0">
                  <a:pos x="40" y="18"/>
                </a:cxn>
                <a:cxn ang="0">
                  <a:pos x="44" y="18"/>
                </a:cxn>
                <a:cxn ang="0">
                  <a:pos x="46" y="16"/>
                </a:cxn>
                <a:cxn ang="0">
                  <a:pos x="48" y="14"/>
                </a:cxn>
                <a:cxn ang="0">
                  <a:pos x="46" y="10"/>
                </a:cxn>
                <a:cxn ang="0">
                  <a:pos x="50" y="10"/>
                </a:cxn>
                <a:cxn ang="0">
                  <a:pos x="50" y="8"/>
                </a:cxn>
                <a:cxn ang="0">
                  <a:pos x="50" y="6"/>
                </a:cxn>
                <a:cxn ang="0">
                  <a:pos x="50" y="2"/>
                </a:cxn>
                <a:cxn ang="0">
                  <a:pos x="48" y="2"/>
                </a:cxn>
                <a:cxn ang="0">
                  <a:pos x="48" y="0"/>
                </a:cxn>
                <a:cxn ang="0">
                  <a:pos x="44" y="0"/>
                </a:cxn>
              </a:cxnLst>
              <a:rect l="0" t="0" r="r" b="b"/>
              <a:pathLst>
                <a:path w="50" h="30">
                  <a:moveTo>
                    <a:pt x="44" y="0"/>
                  </a:moveTo>
                  <a:lnTo>
                    <a:pt x="44" y="0"/>
                  </a:lnTo>
                  <a:lnTo>
                    <a:pt x="40" y="2"/>
                  </a:lnTo>
                  <a:lnTo>
                    <a:pt x="40" y="4"/>
                  </a:lnTo>
                  <a:lnTo>
                    <a:pt x="42" y="4"/>
                  </a:lnTo>
                  <a:lnTo>
                    <a:pt x="42" y="8"/>
                  </a:lnTo>
                  <a:lnTo>
                    <a:pt x="38" y="8"/>
                  </a:lnTo>
                  <a:lnTo>
                    <a:pt x="36" y="10"/>
                  </a:lnTo>
                  <a:lnTo>
                    <a:pt x="36" y="12"/>
                  </a:lnTo>
                  <a:lnTo>
                    <a:pt x="34" y="16"/>
                  </a:lnTo>
                  <a:lnTo>
                    <a:pt x="32" y="18"/>
                  </a:lnTo>
                  <a:lnTo>
                    <a:pt x="24" y="18"/>
                  </a:lnTo>
                  <a:lnTo>
                    <a:pt x="22" y="14"/>
                  </a:lnTo>
                  <a:lnTo>
                    <a:pt x="16" y="20"/>
                  </a:lnTo>
                  <a:lnTo>
                    <a:pt x="14" y="22"/>
                  </a:lnTo>
                  <a:lnTo>
                    <a:pt x="8" y="22"/>
                  </a:lnTo>
                  <a:lnTo>
                    <a:pt x="6" y="22"/>
                  </a:lnTo>
                  <a:lnTo>
                    <a:pt x="2" y="20"/>
                  </a:lnTo>
                  <a:lnTo>
                    <a:pt x="0" y="24"/>
                  </a:lnTo>
                  <a:lnTo>
                    <a:pt x="6" y="28"/>
                  </a:lnTo>
                  <a:lnTo>
                    <a:pt x="8" y="30"/>
                  </a:lnTo>
                  <a:lnTo>
                    <a:pt x="14" y="30"/>
                  </a:lnTo>
                  <a:lnTo>
                    <a:pt x="20" y="30"/>
                  </a:lnTo>
                  <a:lnTo>
                    <a:pt x="26" y="30"/>
                  </a:lnTo>
                  <a:lnTo>
                    <a:pt x="32" y="28"/>
                  </a:lnTo>
                  <a:lnTo>
                    <a:pt x="36" y="24"/>
                  </a:lnTo>
                  <a:lnTo>
                    <a:pt x="38" y="24"/>
                  </a:lnTo>
                  <a:lnTo>
                    <a:pt x="40" y="22"/>
                  </a:lnTo>
                  <a:lnTo>
                    <a:pt x="40" y="20"/>
                  </a:lnTo>
                  <a:lnTo>
                    <a:pt x="40" y="18"/>
                  </a:lnTo>
                  <a:lnTo>
                    <a:pt x="44" y="18"/>
                  </a:lnTo>
                  <a:lnTo>
                    <a:pt x="46" y="16"/>
                  </a:lnTo>
                  <a:lnTo>
                    <a:pt x="48" y="14"/>
                  </a:lnTo>
                  <a:lnTo>
                    <a:pt x="46" y="10"/>
                  </a:lnTo>
                  <a:lnTo>
                    <a:pt x="50" y="10"/>
                  </a:lnTo>
                  <a:lnTo>
                    <a:pt x="50" y="8"/>
                  </a:lnTo>
                  <a:lnTo>
                    <a:pt x="50" y="6"/>
                  </a:lnTo>
                  <a:lnTo>
                    <a:pt x="50" y="2"/>
                  </a:lnTo>
                  <a:lnTo>
                    <a:pt x="48" y="2"/>
                  </a:lnTo>
                  <a:lnTo>
                    <a:pt x="48" y="0"/>
                  </a:lnTo>
                  <a:lnTo>
                    <a:pt x="4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8" name="Freeform 197">
              <a:extLst>
                <a:ext uri="{FF2B5EF4-FFF2-40B4-BE49-F238E27FC236}">
                  <a16:creationId xmlns:a16="http://schemas.microsoft.com/office/drawing/2014/main" xmlns="" id="{311AD2F1-DC18-4386-B6E3-D315BAF644E7}"/>
                </a:ext>
              </a:extLst>
            </p:cNvPr>
            <p:cNvSpPr>
              <a:spLocks/>
            </p:cNvSpPr>
            <p:nvPr/>
          </p:nvSpPr>
          <p:spPr bwMode="auto">
            <a:xfrm>
              <a:off x="7489480" y="4193030"/>
              <a:ext cx="79079" cy="47446"/>
            </a:xfrm>
            <a:custGeom>
              <a:avLst/>
              <a:gdLst/>
              <a:ahLst/>
              <a:cxnLst>
                <a:cxn ang="0">
                  <a:pos x="44" y="0"/>
                </a:cxn>
                <a:cxn ang="0">
                  <a:pos x="44" y="0"/>
                </a:cxn>
                <a:cxn ang="0">
                  <a:pos x="40" y="2"/>
                </a:cxn>
                <a:cxn ang="0">
                  <a:pos x="40" y="4"/>
                </a:cxn>
                <a:cxn ang="0">
                  <a:pos x="42" y="4"/>
                </a:cxn>
                <a:cxn ang="0">
                  <a:pos x="42" y="8"/>
                </a:cxn>
                <a:cxn ang="0">
                  <a:pos x="38" y="8"/>
                </a:cxn>
                <a:cxn ang="0">
                  <a:pos x="36" y="10"/>
                </a:cxn>
                <a:cxn ang="0">
                  <a:pos x="36" y="12"/>
                </a:cxn>
                <a:cxn ang="0">
                  <a:pos x="34" y="16"/>
                </a:cxn>
                <a:cxn ang="0">
                  <a:pos x="32" y="18"/>
                </a:cxn>
                <a:cxn ang="0">
                  <a:pos x="24" y="18"/>
                </a:cxn>
                <a:cxn ang="0">
                  <a:pos x="22" y="14"/>
                </a:cxn>
                <a:cxn ang="0">
                  <a:pos x="16" y="20"/>
                </a:cxn>
                <a:cxn ang="0">
                  <a:pos x="14" y="22"/>
                </a:cxn>
                <a:cxn ang="0">
                  <a:pos x="8" y="22"/>
                </a:cxn>
                <a:cxn ang="0">
                  <a:pos x="6" y="22"/>
                </a:cxn>
                <a:cxn ang="0">
                  <a:pos x="2" y="20"/>
                </a:cxn>
                <a:cxn ang="0">
                  <a:pos x="0" y="24"/>
                </a:cxn>
                <a:cxn ang="0">
                  <a:pos x="6" y="28"/>
                </a:cxn>
                <a:cxn ang="0">
                  <a:pos x="8" y="30"/>
                </a:cxn>
                <a:cxn ang="0">
                  <a:pos x="14" y="30"/>
                </a:cxn>
                <a:cxn ang="0">
                  <a:pos x="20" y="30"/>
                </a:cxn>
                <a:cxn ang="0">
                  <a:pos x="26" y="30"/>
                </a:cxn>
                <a:cxn ang="0">
                  <a:pos x="32" y="28"/>
                </a:cxn>
                <a:cxn ang="0">
                  <a:pos x="36" y="24"/>
                </a:cxn>
                <a:cxn ang="0">
                  <a:pos x="38" y="24"/>
                </a:cxn>
                <a:cxn ang="0">
                  <a:pos x="40" y="22"/>
                </a:cxn>
                <a:cxn ang="0">
                  <a:pos x="40" y="20"/>
                </a:cxn>
                <a:cxn ang="0">
                  <a:pos x="40" y="18"/>
                </a:cxn>
                <a:cxn ang="0">
                  <a:pos x="44" y="18"/>
                </a:cxn>
                <a:cxn ang="0">
                  <a:pos x="46" y="16"/>
                </a:cxn>
                <a:cxn ang="0">
                  <a:pos x="48" y="14"/>
                </a:cxn>
                <a:cxn ang="0">
                  <a:pos x="46" y="10"/>
                </a:cxn>
                <a:cxn ang="0">
                  <a:pos x="50" y="10"/>
                </a:cxn>
                <a:cxn ang="0">
                  <a:pos x="50" y="8"/>
                </a:cxn>
                <a:cxn ang="0">
                  <a:pos x="50" y="6"/>
                </a:cxn>
                <a:cxn ang="0">
                  <a:pos x="50" y="2"/>
                </a:cxn>
                <a:cxn ang="0">
                  <a:pos x="48" y="2"/>
                </a:cxn>
                <a:cxn ang="0">
                  <a:pos x="48" y="0"/>
                </a:cxn>
                <a:cxn ang="0">
                  <a:pos x="44" y="0"/>
                </a:cxn>
              </a:cxnLst>
              <a:rect l="0" t="0" r="r" b="b"/>
              <a:pathLst>
                <a:path w="50" h="30">
                  <a:moveTo>
                    <a:pt x="44" y="0"/>
                  </a:moveTo>
                  <a:lnTo>
                    <a:pt x="44" y="0"/>
                  </a:lnTo>
                  <a:lnTo>
                    <a:pt x="40" y="2"/>
                  </a:lnTo>
                  <a:lnTo>
                    <a:pt x="40" y="4"/>
                  </a:lnTo>
                  <a:lnTo>
                    <a:pt x="42" y="4"/>
                  </a:lnTo>
                  <a:lnTo>
                    <a:pt x="42" y="8"/>
                  </a:lnTo>
                  <a:lnTo>
                    <a:pt x="38" y="8"/>
                  </a:lnTo>
                  <a:lnTo>
                    <a:pt x="36" y="10"/>
                  </a:lnTo>
                  <a:lnTo>
                    <a:pt x="36" y="12"/>
                  </a:lnTo>
                  <a:lnTo>
                    <a:pt x="34" y="16"/>
                  </a:lnTo>
                  <a:lnTo>
                    <a:pt x="32" y="18"/>
                  </a:lnTo>
                  <a:lnTo>
                    <a:pt x="24" y="18"/>
                  </a:lnTo>
                  <a:lnTo>
                    <a:pt x="22" y="14"/>
                  </a:lnTo>
                  <a:lnTo>
                    <a:pt x="16" y="20"/>
                  </a:lnTo>
                  <a:lnTo>
                    <a:pt x="14" y="22"/>
                  </a:lnTo>
                  <a:lnTo>
                    <a:pt x="8" y="22"/>
                  </a:lnTo>
                  <a:lnTo>
                    <a:pt x="6" y="22"/>
                  </a:lnTo>
                  <a:lnTo>
                    <a:pt x="2" y="20"/>
                  </a:lnTo>
                  <a:lnTo>
                    <a:pt x="0" y="24"/>
                  </a:lnTo>
                  <a:lnTo>
                    <a:pt x="6" y="28"/>
                  </a:lnTo>
                  <a:lnTo>
                    <a:pt x="8" y="30"/>
                  </a:lnTo>
                  <a:lnTo>
                    <a:pt x="14" y="30"/>
                  </a:lnTo>
                  <a:lnTo>
                    <a:pt x="20" y="30"/>
                  </a:lnTo>
                  <a:lnTo>
                    <a:pt x="26" y="30"/>
                  </a:lnTo>
                  <a:lnTo>
                    <a:pt x="32" y="28"/>
                  </a:lnTo>
                  <a:lnTo>
                    <a:pt x="36" y="24"/>
                  </a:lnTo>
                  <a:lnTo>
                    <a:pt x="38" y="24"/>
                  </a:lnTo>
                  <a:lnTo>
                    <a:pt x="40" y="22"/>
                  </a:lnTo>
                  <a:lnTo>
                    <a:pt x="40" y="20"/>
                  </a:lnTo>
                  <a:lnTo>
                    <a:pt x="40" y="18"/>
                  </a:lnTo>
                  <a:lnTo>
                    <a:pt x="44" y="18"/>
                  </a:lnTo>
                  <a:lnTo>
                    <a:pt x="46" y="16"/>
                  </a:lnTo>
                  <a:lnTo>
                    <a:pt x="48" y="14"/>
                  </a:lnTo>
                  <a:lnTo>
                    <a:pt x="46" y="10"/>
                  </a:lnTo>
                  <a:lnTo>
                    <a:pt x="50" y="10"/>
                  </a:lnTo>
                  <a:lnTo>
                    <a:pt x="50" y="8"/>
                  </a:lnTo>
                  <a:lnTo>
                    <a:pt x="50" y="6"/>
                  </a:lnTo>
                  <a:lnTo>
                    <a:pt x="50" y="2"/>
                  </a:lnTo>
                  <a:lnTo>
                    <a:pt x="48" y="2"/>
                  </a:lnTo>
                  <a:lnTo>
                    <a:pt x="48" y="0"/>
                  </a:lnTo>
                  <a:lnTo>
                    <a:pt x="4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89" name="Freeform 198">
              <a:extLst>
                <a:ext uri="{FF2B5EF4-FFF2-40B4-BE49-F238E27FC236}">
                  <a16:creationId xmlns:a16="http://schemas.microsoft.com/office/drawing/2014/main" xmlns="" id="{30883A9F-2855-4212-96F9-E3D4E7987064}"/>
                </a:ext>
              </a:extLst>
            </p:cNvPr>
            <p:cNvSpPr>
              <a:spLocks/>
            </p:cNvSpPr>
            <p:nvPr/>
          </p:nvSpPr>
          <p:spPr bwMode="auto">
            <a:xfrm>
              <a:off x="7562232" y="4174051"/>
              <a:ext cx="18979" cy="28468"/>
            </a:xfrm>
            <a:custGeom>
              <a:avLst/>
              <a:gdLst/>
              <a:ahLst/>
              <a:cxnLst>
                <a:cxn ang="0">
                  <a:pos x="0" y="0"/>
                </a:cxn>
                <a:cxn ang="0">
                  <a:pos x="0" y="0"/>
                </a:cxn>
                <a:cxn ang="0">
                  <a:pos x="0" y="4"/>
                </a:cxn>
                <a:cxn ang="0">
                  <a:pos x="4" y="8"/>
                </a:cxn>
                <a:cxn ang="0">
                  <a:pos x="6" y="10"/>
                </a:cxn>
                <a:cxn ang="0">
                  <a:pos x="6" y="12"/>
                </a:cxn>
                <a:cxn ang="0">
                  <a:pos x="6" y="14"/>
                </a:cxn>
                <a:cxn ang="0">
                  <a:pos x="6" y="16"/>
                </a:cxn>
                <a:cxn ang="0">
                  <a:pos x="6" y="18"/>
                </a:cxn>
                <a:cxn ang="0">
                  <a:pos x="10" y="18"/>
                </a:cxn>
                <a:cxn ang="0">
                  <a:pos x="10" y="16"/>
                </a:cxn>
                <a:cxn ang="0">
                  <a:pos x="12" y="10"/>
                </a:cxn>
                <a:cxn ang="0">
                  <a:pos x="6" y="6"/>
                </a:cxn>
                <a:cxn ang="0">
                  <a:pos x="0" y="0"/>
                </a:cxn>
              </a:cxnLst>
              <a:rect l="0" t="0" r="r" b="b"/>
              <a:pathLst>
                <a:path w="12" h="18">
                  <a:moveTo>
                    <a:pt x="0" y="0"/>
                  </a:moveTo>
                  <a:lnTo>
                    <a:pt x="0" y="0"/>
                  </a:lnTo>
                  <a:lnTo>
                    <a:pt x="0" y="4"/>
                  </a:lnTo>
                  <a:lnTo>
                    <a:pt x="4" y="8"/>
                  </a:lnTo>
                  <a:lnTo>
                    <a:pt x="6" y="10"/>
                  </a:lnTo>
                  <a:lnTo>
                    <a:pt x="6" y="12"/>
                  </a:lnTo>
                  <a:lnTo>
                    <a:pt x="6" y="14"/>
                  </a:lnTo>
                  <a:lnTo>
                    <a:pt x="6" y="16"/>
                  </a:lnTo>
                  <a:lnTo>
                    <a:pt x="6" y="18"/>
                  </a:lnTo>
                  <a:lnTo>
                    <a:pt x="10" y="18"/>
                  </a:lnTo>
                  <a:lnTo>
                    <a:pt x="10" y="16"/>
                  </a:lnTo>
                  <a:lnTo>
                    <a:pt x="12" y="10"/>
                  </a:lnTo>
                  <a:lnTo>
                    <a:pt x="6" y="6"/>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0" name="Freeform 199">
              <a:extLst>
                <a:ext uri="{FF2B5EF4-FFF2-40B4-BE49-F238E27FC236}">
                  <a16:creationId xmlns:a16="http://schemas.microsoft.com/office/drawing/2014/main" xmlns="" id="{AA671CE1-B360-4DE9-923A-DF48C846A62A}"/>
                </a:ext>
              </a:extLst>
            </p:cNvPr>
            <p:cNvSpPr>
              <a:spLocks/>
            </p:cNvSpPr>
            <p:nvPr/>
          </p:nvSpPr>
          <p:spPr bwMode="auto">
            <a:xfrm>
              <a:off x="7562232" y="4174051"/>
              <a:ext cx="18979" cy="28468"/>
            </a:xfrm>
            <a:custGeom>
              <a:avLst/>
              <a:gdLst/>
              <a:ahLst/>
              <a:cxnLst>
                <a:cxn ang="0">
                  <a:pos x="0" y="0"/>
                </a:cxn>
                <a:cxn ang="0">
                  <a:pos x="0" y="0"/>
                </a:cxn>
                <a:cxn ang="0">
                  <a:pos x="0" y="4"/>
                </a:cxn>
                <a:cxn ang="0">
                  <a:pos x="4" y="8"/>
                </a:cxn>
                <a:cxn ang="0">
                  <a:pos x="6" y="10"/>
                </a:cxn>
                <a:cxn ang="0">
                  <a:pos x="6" y="12"/>
                </a:cxn>
                <a:cxn ang="0">
                  <a:pos x="6" y="14"/>
                </a:cxn>
                <a:cxn ang="0">
                  <a:pos x="6" y="16"/>
                </a:cxn>
                <a:cxn ang="0">
                  <a:pos x="6" y="18"/>
                </a:cxn>
                <a:cxn ang="0">
                  <a:pos x="10" y="18"/>
                </a:cxn>
                <a:cxn ang="0">
                  <a:pos x="10" y="16"/>
                </a:cxn>
                <a:cxn ang="0">
                  <a:pos x="12" y="10"/>
                </a:cxn>
                <a:cxn ang="0">
                  <a:pos x="6" y="6"/>
                </a:cxn>
                <a:cxn ang="0">
                  <a:pos x="0" y="0"/>
                </a:cxn>
              </a:cxnLst>
              <a:rect l="0" t="0" r="r" b="b"/>
              <a:pathLst>
                <a:path w="12" h="18">
                  <a:moveTo>
                    <a:pt x="0" y="0"/>
                  </a:moveTo>
                  <a:lnTo>
                    <a:pt x="0" y="0"/>
                  </a:lnTo>
                  <a:lnTo>
                    <a:pt x="0" y="4"/>
                  </a:lnTo>
                  <a:lnTo>
                    <a:pt x="4" y="8"/>
                  </a:lnTo>
                  <a:lnTo>
                    <a:pt x="6" y="10"/>
                  </a:lnTo>
                  <a:lnTo>
                    <a:pt x="6" y="12"/>
                  </a:lnTo>
                  <a:lnTo>
                    <a:pt x="6" y="14"/>
                  </a:lnTo>
                  <a:lnTo>
                    <a:pt x="6" y="16"/>
                  </a:lnTo>
                  <a:lnTo>
                    <a:pt x="6" y="18"/>
                  </a:lnTo>
                  <a:lnTo>
                    <a:pt x="10" y="18"/>
                  </a:lnTo>
                  <a:lnTo>
                    <a:pt x="10" y="16"/>
                  </a:lnTo>
                  <a:lnTo>
                    <a:pt x="12" y="10"/>
                  </a:lnTo>
                  <a:lnTo>
                    <a:pt x="6" y="6"/>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91" name="Freeform 200">
              <a:extLst>
                <a:ext uri="{FF2B5EF4-FFF2-40B4-BE49-F238E27FC236}">
                  <a16:creationId xmlns:a16="http://schemas.microsoft.com/office/drawing/2014/main" xmlns="" id="{63FC94DB-DD45-4E70-B004-6EFA93CD752B}"/>
                </a:ext>
              </a:extLst>
            </p:cNvPr>
            <p:cNvSpPr>
              <a:spLocks/>
            </p:cNvSpPr>
            <p:nvPr/>
          </p:nvSpPr>
          <p:spPr bwMode="auto">
            <a:xfrm>
              <a:off x="7536927" y="4158235"/>
              <a:ext cx="22142" cy="15815"/>
            </a:xfrm>
            <a:custGeom>
              <a:avLst/>
              <a:gdLst/>
              <a:ahLst/>
              <a:cxnLst>
                <a:cxn ang="0">
                  <a:pos x="0" y="0"/>
                </a:cxn>
                <a:cxn ang="0">
                  <a:pos x="0" y="0"/>
                </a:cxn>
                <a:cxn ang="0">
                  <a:pos x="0" y="4"/>
                </a:cxn>
                <a:cxn ang="0">
                  <a:pos x="10" y="8"/>
                </a:cxn>
                <a:cxn ang="0">
                  <a:pos x="12" y="10"/>
                </a:cxn>
                <a:cxn ang="0">
                  <a:pos x="14" y="10"/>
                </a:cxn>
                <a:cxn ang="0">
                  <a:pos x="14" y="6"/>
                </a:cxn>
                <a:cxn ang="0">
                  <a:pos x="0" y="0"/>
                </a:cxn>
              </a:cxnLst>
              <a:rect l="0" t="0" r="r" b="b"/>
              <a:pathLst>
                <a:path w="14" h="10">
                  <a:moveTo>
                    <a:pt x="0" y="0"/>
                  </a:moveTo>
                  <a:lnTo>
                    <a:pt x="0" y="0"/>
                  </a:lnTo>
                  <a:lnTo>
                    <a:pt x="0" y="4"/>
                  </a:lnTo>
                  <a:lnTo>
                    <a:pt x="10" y="8"/>
                  </a:lnTo>
                  <a:lnTo>
                    <a:pt x="12" y="10"/>
                  </a:lnTo>
                  <a:lnTo>
                    <a:pt x="14" y="10"/>
                  </a:lnTo>
                  <a:lnTo>
                    <a:pt x="14" y="6"/>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2" name="Freeform 201">
              <a:extLst>
                <a:ext uri="{FF2B5EF4-FFF2-40B4-BE49-F238E27FC236}">
                  <a16:creationId xmlns:a16="http://schemas.microsoft.com/office/drawing/2014/main" xmlns="" id="{6029FE91-7839-4958-B032-2AABB78E5CE0}"/>
                </a:ext>
              </a:extLst>
            </p:cNvPr>
            <p:cNvSpPr>
              <a:spLocks/>
            </p:cNvSpPr>
            <p:nvPr/>
          </p:nvSpPr>
          <p:spPr bwMode="auto">
            <a:xfrm>
              <a:off x="7536927" y="4158235"/>
              <a:ext cx="22142" cy="15815"/>
            </a:xfrm>
            <a:custGeom>
              <a:avLst/>
              <a:gdLst/>
              <a:ahLst/>
              <a:cxnLst>
                <a:cxn ang="0">
                  <a:pos x="0" y="0"/>
                </a:cxn>
                <a:cxn ang="0">
                  <a:pos x="0" y="0"/>
                </a:cxn>
                <a:cxn ang="0">
                  <a:pos x="0" y="4"/>
                </a:cxn>
                <a:cxn ang="0">
                  <a:pos x="10" y="8"/>
                </a:cxn>
                <a:cxn ang="0">
                  <a:pos x="12" y="10"/>
                </a:cxn>
                <a:cxn ang="0">
                  <a:pos x="14" y="10"/>
                </a:cxn>
                <a:cxn ang="0">
                  <a:pos x="14" y="6"/>
                </a:cxn>
                <a:cxn ang="0">
                  <a:pos x="0" y="0"/>
                </a:cxn>
              </a:cxnLst>
              <a:rect l="0" t="0" r="r" b="b"/>
              <a:pathLst>
                <a:path w="14" h="10">
                  <a:moveTo>
                    <a:pt x="0" y="0"/>
                  </a:moveTo>
                  <a:lnTo>
                    <a:pt x="0" y="0"/>
                  </a:lnTo>
                  <a:lnTo>
                    <a:pt x="0" y="4"/>
                  </a:lnTo>
                  <a:lnTo>
                    <a:pt x="10" y="8"/>
                  </a:lnTo>
                  <a:lnTo>
                    <a:pt x="12" y="10"/>
                  </a:lnTo>
                  <a:lnTo>
                    <a:pt x="14" y="10"/>
                  </a:lnTo>
                  <a:lnTo>
                    <a:pt x="14" y="6"/>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93" name="Freeform 202">
              <a:extLst>
                <a:ext uri="{FF2B5EF4-FFF2-40B4-BE49-F238E27FC236}">
                  <a16:creationId xmlns:a16="http://schemas.microsoft.com/office/drawing/2014/main" xmlns="" id="{E9FD57B4-3B2D-43A4-A5A8-CAA4421049BC}"/>
                </a:ext>
              </a:extLst>
            </p:cNvPr>
            <p:cNvSpPr>
              <a:spLocks/>
            </p:cNvSpPr>
            <p:nvPr/>
          </p:nvSpPr>
          <p:spPr bwMode="auto">
            <a:xfrm>
              <a:off x="5604262" y="3402251"/>
              <a:ext cx="6326" cy="18979"/>
            </a:xfrm>
            <a:custGeom>
              <a:avLst/>
              <a:gdLst/>
              <a:ahLst/>
              <a:cxnLst>
                <a:cxn ang="0">
                  <a:pos x="0" y="6"/>
                </a:cxn>
                <a:cxn ang="0">
                  <a:pos x="2" y="6"/>
                </a:cxn>
                <a:cxn ang="0">
                  <a:pos x="0" y="12"/>
                </a:cxn>
                <a:cxn ang="0">
                  <a:pos x="4" y="12"/>
                </a:cxn>
                <a:cxn ang="0">
                  <a:pos x="4" y="0"/>
                </a:cxn>
                <a:cxn ang="0">
                  <a:pos x="0" y="2"/>
                </a:cxn>
                <a:cxn ang="0">
                  <a:pos x="0" y="6"/>
                </a:cxn>
                <a:cxn ang="0">
                  <a:pos x="0" y="6"/>
                </a:cxn>
              </a:cxnLst>
              <a:rect l="0" t="0" r="r" b="b"/>
              <a:pathLst>
                <a:path w="4" h="12">
                  <a:moveTo>
                    <a:pt x="0" y="6"/>
                  </a:moveTo>
                  <a:lnTo>
                    <a:pt x="2" y="6"/>
                  </a:lnTo>
                  <a:lnTo>
                    <a:pt x="0" y="12"/>
                  </a:lnTo>
                  <a:lnTo>
                    <a:pt x="4" y="12"/>
                  </a:lnTo>
                  <a:lnTo>
                    <a:pt x="4" y="0"/>
                  </a:lnTo>
                  <a:lnTo>
                    <a:pt x="0" y="2"/>
                  </a:lnTo>
                  <a:lnTo>
                    <a:pt x="0" y="6"/>
                  </a:lnTo>
                  <a:lnTo>
                    <a:pt x="0" y="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94" name="Freeform 203">
              <a:extLst>
                <a:ext uri="{FF2B5EF4-FFF2-40B4-BE49-F238E27FC236}">
                  <a16:creationId xmlns:a16="http://schemas.microsoft.com/office/drawing/2014/main" xmlns="" id="{C0238D94-A53C-4269-9AE0-A44E2ACC124D}"/>
                </a:ext>
              </a:extLst>
            </p:cNvPr>
            <p:cNvSpPr>
              <a:spLocks/>
            </p:cNvSpPr>
            <p:nvPr/>
          </p:nvSpPr>
          <p:spPr bwMode="auto">
            <a:xfrm>
              <a:off x="4762873" y="2190777"/>
              <a:ext cx="3163" cy="3163"/>
            </a:xfrm>
            <a:custGeom>
              <a:avLst/>
              <a:gdLst/>
              <a:ahLst/>
              <a:cxnLst>
                <a:cxn ang="0">
                  <a:pos x="2" y="0"/>
                </a:cxn>
                <a:cxn ang="0">
                  <a:pos x="2" y="0"/>
                </a:cxn>
                <a:cxn ang="0">
                  <a:pos x="2" y="2"/>
                </a:cxn>
                <a:cxn ang="0">
                  <a:pos x="0" y="2"/>
                </a:cxn>
                <a:cxn ang="0">
                  <a:pos x="2" y="0"/>
                </a:cxn>
                <a:cxn ang="0">
                  <a:pos x="2" y="0"/>
                </a:cxn>
              </a:cxnLst>
              <a:rect l="0" t="0" r="r" b="b"/>
              <a:pathLst>
                <a:path w="2" h="2">
                  <a:moveTo>
                    <a:pt x="2" y="0"/>
                  </a:moveTo>
                  <a:lnTo>
                    <a:pt x="2" y="0"/>
                  </a:lnTo>
                  <a:lnTo>
                    <a:pt x="2" y="2"/>
                  </a:lnTo>
                  <a:lnTo>
                    <a:pt x="0" y="2"/>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95" name="Freeform 204">
              <a:extLst>
                <a:ext uri="{FF2B5EF4-FFF2-40B4-BE49-F238E27FC236}">
                  <a16:creationId xmlns:a16="http://schemas.microsoft.com/office/drawing/2014/main" xmlns="" id="{6ED498E8-517C-4F46-B8C1-309189CE2009}"/>
                </a:ext>
              </a:extLst>
            </p:cNvPr>
            <p:cNvSpPr>
              <a:spLocks/>
            </p:cNvSpPr>
            <p:nvPr/>
          </p:nvSpPr>
          <p:spPr bwMode="auto">
            <a:xfrm>
              <a:off x="4762873" y="2190777"/>
              <a:ext cx="3163" cy="3163"/>
            </a:xfrm>
            <a:custGeom>
              <a:avLst/>
              <a:gdLst/>
              <a:ahLst/>
              <a:cxnLst>
                <a:cxn ang="0">
                  <a:pos x="2" y="0"/>
                </a:cxn>
                <a:cxn ang="0">
                  <a:pos x="2" y="0"/>
                </a:cxn>
                <a:cxn ang="0">
                  <a:pos x="2" y="2"/>
                </a:cxn>
                <a:cxn ang="0">
                  <a:pos x="0" y="2"/>
                </a:cxn>
                <a:cxn ang="0">
                  <a:pos x="2" y="0"/>
                </a:cxn>
                <a:cxn ang="0">
                  <a:pos x="2" y="0"/>
                </a:cxn>
              </a:cxnLst>
              <a:rect l="0" t="0" r="r" b="b"/>
              <a:pathLst>
                <a:path w="2" h="2">
                  <a:moveTo>
                    <a:pt x="2" y="0"/>
                  </a:moveTo>
                  <a:lnTo>
                    <a:pt x="2" y="0"/>
                  </a:lnTo>
                  <a:lnTo>
                    <a:pt x="2" y="2"/>
                  </a:lnTo>
                  <a:lnTo>
                    <a:pt x="0" y="2"/>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96" name="Line 322">
              <a:extLst>
                <a:ext uri="{FF2B5EF4-FFF2-40B4-BE49-F238E27FC236}">
                  <a16:creationId xmlns:a16="http://schemas.microsoft.com/office/drawing/2014/main" xmlns="" id="{1C0E61D6-98AD-44AE-BC56-C75079C60D42}"/>
                </a:ext>
              </a:extLst>
            </p:cNvPr>
            <p:cNvSpPr>
              <a:spLocks noChangeShapeType="1"/>
            </p:cNvSpPr>
            <p:nvPr/>
          </p:nvSpPr>
          <p:spPr bwMode="auto">
            <a:xfrm>
              <a:off x="6996034" y="4123442"/>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97" name="Line 324">
              <a:extLst>
                <a:ext uri="{FF2B5EF4-FFF2-40B4-BE49-F238E27FC236}">
                  <a16:creationId xmlns:a16="http://schemas.microsoft.com/office/drawing/2014/main" xmlns="" id="{0C761F4D-4F69-4FEA-8F65-C6F836771094}"/>
                </a:ext>
              </a:extLst>
            </p:cNvPr>
            <p:cNvSpPr>
              <a:spLocks noChangeShapeType="1"/>
            </p:cNvSpPr>
            <p:nvPr/>
          </p:nvSpPr>
          <p:spPr bwMode="auto">
            <a:xfrm>
              <a:off x="6996034" y="4123442"/>
              <a:ext cx="1582"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98" name="Line 358">
              <a:extLst>
                <a:ext uri="{FF2B5EF4-FFF2-40B4-BE49-F238E27FC236}">
                  <a16:creationId xmlns:a16="http://schemas.microsoft.com/office/drawing/2014/main" xmlns="" id="{7A05F11F-66B7-4E37-9634-C38CC538AF73}"/>
                </a:ext>
              </a:extLst>
            </p:cNvPr>
            <p:cNvSpPr>
              <a:spLocks noChangeShapeType="1"/>
            </p:cNvSpPr>
            <p:nvPr/>
          </p:nvSpPr>
          <p:spPr bwMode="auto">
            <a:xfrm>
              <a:off x="7891197" y="4645355"/>
              <a:ext cx="3163"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199" name="Line 360">
              <a:extLst>
                <a:ext uri="{FF2B5EF4-FFF2-40B4-BE49-F238E27FC236}">
                  <a16:creationId xmlns:a16="http://schemas.microsoft.com/office/drawing/2014/main" xmlns="" id="{9993A370-E6B1-4A82-B7F4-F160C788E9F5}"/>
                </a:ext>
              </a:extLst>
            </p:cNvPr>
            <p:cNvSpPr>
              <a:spLocks noChangeShapeType="1"/>
            </p:cNvSpPr>
            <p:nvPr/>
          </p:nvSpPr>
          <p:spPr bwMode="auto">
            <a:xfrm>
              <a:off x="7891197" y="4645355"/>
              <a:ext cx="3163" cy="3163"/>
            </a:xfrm>
            <a:prstGeom prst="line">
              <a:avLst/>
            </a:pr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00" name="Freeform 206">
              <a:extLst>
                <a:ext uri="{FF2B5EF4-FFF2-40B4-BE49-F238E27FC236}">
                  <a16:creationId xmlns:a16="http://schemas.microsoft.com/office/drawing/2014/main" xmlns="" id="{5B07CD59-C6C8-4ED3-9595-0C7053C9FA94}"/>
                </a:ext>
              </a:extLst>
            </p:cNvPr>
            <p:cNvSpPr>
              <a:spLocks/>
            </p:cNvSpPr>
            <p:nvPr/>
          </p:nvSpPr>
          <p:spPr bwMode="auto">
            <a:xfrm>
              <a:off x="4747058" y="2193939"/>
              <a:ext cx="3163" cy="3163"/>
            </a:xfrm>
            <a:custGeom>
              <a:avLst/>
              <a:gdLst/>
              <a:ahLst/>
              <a:cxnLst>
                <a:cxn ang="0">
                  <a:pos x="0" y="0"/>
                </a:cxn>
                <a:cxn ang="0">
                  <a:pos x="0" y="0"/>
                </a:cxn>
                <a:cxn ang="0">
                  <a:pos x="0" y="2"/>
                </a:cxn>
                <a:cxn ang="0">
                  <a:pos x="2" y="2"/>
                </a:cxn>
                <a:cxn ang="0">
                  <a:pos x="2" y="0"/>
                </a:cxn>
                <a:cxn ang="0">
                  <a:pos x="0" y="0"/>
                </a:cxn>
                <a:cxn ang="0">
                  <a:pos x="0" y="0"/>
                </a:cxn>
              </a:cxnLst>
              <a:rect l="0" t="0" r="r" b="b"/>
              <a:pathLst>
                <a:path w="2" h="2">
                  <a:moveTo>
                    <a:pt x="0" y="0"/>
                  </a:moveTo>
                  <a:lnTo>
                    <a:pt x="0" y="0"/>
                  </a:lnTo>
                  <a:lnTo>
                    <a:pt x="0" y="2"/>
                  </a:lnTo>
                  <a:lnTo>
                    <a:pt x="2" y="2"/>
                  </a:lnTo>
                  <a:lnTo>
                    <a:pt x="2"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01" name="Freeform 207">
              <a:extLst>
                <a:ext uri="{FF2B5EF4-FFF2-40B4-BE49-F238E27FC236}">
                  <a16:creationId xmlns:a16="http://schemas.microsoft.com/office/drawing/2014/main" xmlns="" id="{16CB36CD-2529-42E0-AB8E-FC883B329F58}"/>
                </a:ext>
              </a:extLst>
            </p:cNvPr>
            <p:cNvSpPr>
              <a:spLocks/>
            </p:cNvSpPr>
            <p:nvPr/>
          </p:nvSpPr>
          <p:spPr bwMode="auto">
            <a:xfrm>
              <a:off x="4747058" y="2193939"/>
              <a:ext cx="3163" cy="3163"/>
            </a:xfrm>
            <a:custGeom>
              <a:avLst/>
              <a:gdLst/>
              <a:ahLst/>
              <a:cxnLst>
                <a:cxn ang="0">
                  <a:pos x="0" y="0"/>
                </a:cxn>
                <a:cxn ang="0">
                  <a:pos x="0" y="0"/>
                </a:cxn>
                <a:cxn ang="0">
                  <a:pos x="0" y="2"/>
                </a:cxn>
                <a:cxn ang="0">
                  <a:pos x="2" y="2"/>
                </a:cxn>
                <a:cxn ang="0">
                  <a:pos x="2" y="0"/>
                </a:cxn>
                <a:cxn ang="0">
                  <a:pos x="0" y="0"/>
                </a:cxn>
                <a:cxn ang="0">
                  <a:pos x="0" y="0"/>
                </a:cxn>
              </a:cxnLst>
              <a:rect l="0" t="0" r="r" b="b"/>
              <a:pathLst>
                <a:path w="2" h="2">
                  <a:moveTo>
                    <a:pt x="0" y="0"/>
                  </a:moveTo>
                  <a:lnTo>
                    <a:pt x="0" y="0"/>
                  </a:lnTo>
                  <a:lnTo>
                    <a:pt x="0" y="2"/>
                  </a:lnTo>
                  <a:lnTo>
                    <a:pt x="2" y="2"/>
                  </a:lnTo>
                  <a:lnTo>
                    <a:pt x="2"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02" name="Freeform 208">
              <a:extLst>
                <a:ext uri="{FF2B5EF4-FFF2-40B4-BE49-F238E27FC236}">
                  <a16:creationId xmlns:a16="http://schemas.microsoft.com/office/drawing/2014/main" xmlns="" id="{A086D7C8-8BF3-49AA-BDAC-1937AC96C2D5}"/>
                </a:ext>
              </a:extLst>
            </p:cNvPr>
            <p:cNvSpPr>
              <a:spLocks/>
            </p:cNvSpPr>
            <p:nvPr/>
          </p:nvSpPr>
          <p:spPr bwMode="auto">
            <a:xfrm>
              <a:off x="4639511" y="2295159"/>
              <a:ext cx="3163" cy="3163"/>
            </a:xfrm>
            <a:custGeom>
              <a:avLst/>
              <a:gdLst/>
              <a:ahLst/>
              <a:cxnLst>
                <a:cxn ang="0">
                  <a:pos x="0" y="0"/>
                </a:cxn>
                <a:cxn ang="0">
                  <a:pos x="0" y="0"/>
                </a:cxn>
                <a:cxn ang="0">
                  <a:pos x="2" y="2"/>
                </a:cxn>
                <a:cxn ang="0">
                  <a:pos x="0" y="2"/>
                </a:cxn>
                <a:cxn ang="0">
                  <a:pos x="0" y="0"/>
                </a:cxn>
                <a:cxn ang="0">
                  <a:pos x="0" y="0"/>
                </a:cxn>
                <a:cxn ang="0">
                  <a:pos x="0" y="0"/>
                </a:cxn>
                <a:cxn ang="0">
                  <a:pos x="0" y="0"/>
                </a:cxn>
              </a:cxnLst>
              <a:rect l="0" t="0" r="r" b="b"/>
              <a:pathLst>
                <a:path w="2" h="2">
                  <a:moveTo>
                    <a:pt x="0" y="0"/>
                  </a:moveTo>
                  <a:lnTo>
                    <a:pt x="0" y="0"/>
                  </a:lnTo>
                  <a:lnTo>
                    <a:pt x="2" y="2"/>
                  </a:lnTo>
                  <a:lnTo>
                    <a:pt x="0" y="2"/>
                  </a:lnTo>
                  <a:lnTo>
                    <a:pt x="0" y="0"/>
                  </a:lnTo>
                  <a:lnTo>
                    <a:pt x="0"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03" name="Freeform 209">
              <a:extLst>
                <a:ext uri="{FF2B5EF4-FFF2-40B4-BE49-F238E27FC236}">
                  <a16:creationId xmlns:a16="http://schemas.microsoft.com/office/drawing/2014/main" xmlns="" id="{165132CE-9C17-49AE-9159-853A8597FDC6}"/>
                </a:ext>
              </a:extLst>
            </p:cNvPr>
            <p:cNvSpPr>
              <a:spLocks/>
            </p:cNvSpPr>
            <p:nvPr/>
          </p:nvSpPr>
          <p:spPr bwMode="auto">
            <a:xfrm>
              <a:off x="4639511" y="2295159"/>
              <a:ext cx="3163" cy="3163"/>
            </a:xfrm>
            <a:custGeom>
              <a:avLst/>
              <a:gdLst/>
              <a:ahLst/>
              <a:cxnLst>
                <a:cxn ang="0">
                  <a:pos x="0" y="0"/>
                </a:cxn>
                <a:cxn ang="0">
                  <a:pos x="0" y="0"/>
                </a:cxn>
                <a:cxn ang="0">
                  <a:pos x="2" y="2"/>
                </a:cxn>
                <a:cxn ang="0">
                  <a:pos x="0" y="2"/>
                </a:cxn>
                <a:cxn ang="0">
                  <a:pos x="0" y="0"/>
                </a:cxn>
                <a:cxn ang="0">
                  <a:pos x="0" y="0"/>
                </a:cxn>
                <a:cxn ang="0">
                  <a:pos x="0" y="0"/>
                </a:cxn>
                <a:cxn ang="0">
                  <a:pos x="0" y="0"/>
                </a:cxn>
              </a:cxnLst>
              <a:rect l="0" t="0" r="r" b="b"/>
              <a:pathLst>
                <a:path w="2" h="2">
                  <a:moveTo>
                    <a:pt x="0" y="0"/>
                  </a:moveTo>
                  <a:lnTo>
                    <a:pt x="0" y="0"/>
                  </a:lnTo>
                  <a:lnTo>
                    <a:pt x="2" y="2"/>
                  </a:lnTo>
                  <a:lnTo>
                    <a:pt x="0" y="2"/>
                  </a:lnTo>
                  <a:lnTo>
                    <a:pt x="0" y="0"/>
                  </a:lnTo>
                  <a:lnTo>
                    <a:pt x="0"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04" name="Freeform 210">
              <a:extLst>
                <a:ext uri="{FF2B5EF4-FFF2-40B4-BE49-F238E27FC236}">
                  <a16:creationId xmlns:a16="http://schemas.microsoft.com/office/drawing/2014/main" xmlns="" id="{28E777B4-7318-4D44-953C-CEE202A04DE0}"/>
                </a:ext>
              </a:extLst>
            </p:cNvPr>
            <p:cNvSpPr>
              <a:spLocks/>
            </p:cNvSpPr>
            <p:nvPr/>
          </p:nvSpPr>
          <p:spPr bwMode="auto">
            <a:xfrm>
              <a:off x="4607881" y="2323627"/>
              <a:ext cx="6326" cy="9489"/>
            </a:xfrm>
            <a:custGeom>
              <a:avLst/>
              <a:gdLst/>
              <a:ahLst/>
              <a:cxnLst>
                <a:cxn ang="0">
                  <a:pos x="2" y="0"/>
                </a:cxn>
                <a:cxn ang="0">
                  <a:pos x="2" y="0"/>
                </a:cxn>
                <a:cxn ang="0">
                  <a:pos x="2" y="2"/>
                </a:cxn>
                <a:cxn ang="0">
                  <a:pos x="4" y="2"/>
                </a:cxn>
                <a:cxn ang="0">
                  <a:pos x="2" y="2"/>
                </a:cxn>
                <a:cxn ang="0">
                  <a:pos x="2" y="4"/>
                </a:cxn>
                <a:cxn ang="0">
                  <a:pos x="0" y="6"/>
                </a:cxn>
                <a:cxn ang="0">
                  <a:pos x="0" y="2"/>
                </a:cxn>
                <a:cxn ang="0">
                  <a:pos x="0" y="0"/>
                </a:cxn>
                <a:cxn ang="0">
                  <a:pos x="2" y="0"/>
                </a:cxn>
                <a:cxn ang="0">
                  <a:pos x="2" y="0"/>
                </a:cxn>
              </a:cxnLst>
              <a:rect l="0" t="0" r="r" b="b"/>
              <a:pathLst>
                <a:path w="4" h="6">
                  <a:moveTo>
                    <a:pt x="2" y="0"/>
                  </a:moveTo>
                  <a:lnTo>
                    <a:pt x="2" y="0"/>
                  </a:lnTo>
                  <a:lnTo>
                    <a:pt x="2" y="2"/>
                  </a:lnTo>
                  <a:lnTo>
                    <a:pt x="4" y="2"/>
                  </a:lnTo>
                  <a:lnTo>
                    <a:pt x="2" y="2"/>
                  </a:lnTo>
                  <a:lnTo>
                    <a:pt x="2" y="4"/>
                  </a:lnTo>
                  <a:lnTo>
                    <a:pt x="0" y="6"/>
                  </a:lnTo>
                  <a:lnTo>
                    <a:pt x="0" y="2"/>
                  </a:lnTo>
                  <a:lnTo>
                    <a:pt x="0" y="0"/>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05" name="Freeform 211">
              <a:extLst>
                <a:ext uri="{FF2B5EF4-FFF2-40B4-BE49-F238E27FC236}">
                  <a16:creationId xmlns:a16="http://schemas.microsoft.com/office/drawing/2014/main" xmlns="" id="{D025DA6B-35EE-4BD4-A67F-6CE9BB0FF48D}"/>
                </a:ext>
              </a:extLst>
            </p:cNvPr>
            <p:cNvSpPr>
              <a:spLocks/>
            </p:cNvSpPr>
            <p:nvPr/>
          </p:nvSpPr>
          <p:spPr bwMode="auto">
            <a:xfrm>
              <a:off x="4607881" y="2323627"/>
              <a:ext cx="6326" cy="9489"/>
            </a:xfrm>
            <a:custGeom>
              <a:avLst/>
              <a:gdLst/>
              <a:ahLst/>
              <a:cxnLst>
                <a:cxn ang="0">
                  <a:pos x="2" y="0"/>
                </a:cxn>
                <a:cxn ang="0">
                  <a:pos x="2" y="0"/>
                </a:cxn>
                <a:cxn ang="0">
                  <a:pos x="2" y="2"/>
                </a:cxn>
                <a:cxn ang="0">
                  <a:pos x="4" y="2"/>
                </a:cxn>
                <a:cxn ang="0">
                  <a:pos x="2" y="2"/>
                </a:cxn>
                <a:cxn ang="0">
                  <a:pos x="2" y="4"/>
                </a:cxn>
                <a:cxn ang="0">
                  <a:pos x="0" y="6"/>
                </a:cxn>
                <a:cxn ang="0">
                  <a:pos x="0" y="2"/>
                </a:cxn>
                <a:cxn ang="0">
                  <a:pos x="0" y="0"/>
                </a:cxn>
                <a:cxn ang="0">
                  <a:pos x="2" y="0"/>
                </a:cxn>
                <a:cxn ang="0">
                  <a:pos x="2" y="0"/>
                </a:cxn>
              </a:cxnLst>
              <a:rect l="0" t="0" r="r" b="b"/>
              <a:pathLst>
                <a:path w="4" h="6">
                  <a:moveTo>
                    <a:pt x="2" y="0"/>
                  </a:moveTo>
                  <a:lnTo>
                    <a:pt x="2" y="0"/>
                  </a:lnTo>
                  <a:lnTo>
                    <a:pt x="2" y="2"/>
                  </a:lnTo>
                  <a:lnTo>
                    <a:pt x="4" y="2"/>
                  </a:lnTo>
                  <a:lnTo>
                    <a:pt x="2" y="2"/>
                  </a:lnTo>
                  <a:lnTo>
                    <a:pt x="2" y="4"/>
                  </a:lnTo>
                  <a:lnTo>
                    <a:pt x="0" y="6"/>
                  </a:lnTo>
                  <a:lnTo>
                    <a:pt x="0" y="2"/>
                  </a:lnTo>
                  <a:lnTo>
                    <a:pt x="0" y="0"/>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06" name="Freeform 213">
              <a:extLst>
                <a:ext uri="{FF2B5EF4-FFF2-40B4-BE49-F238E27FC236}">
                  <a16:creationId xmlns:a16="http://schemas.microsoft.com/office/drawing/2014/main" xmlns="" id="{3F0EAE14-7D87-441A-80A2-D6F982804B33}"/>
                </a:ext>
              </a:extLst>
            </p:cNvPr>
            <p:cNvSpPr>
              <a:spLocks/>
            </p:cNvSpPr>
            <p:nvPr/>
          </p:nvSpPr>
          <p:spPr bwMode="auto">
            <a:xfrm>
              <a:off x="3839243" y="1814365"/>
              <a:ext cx="3163" cy="1582"/>
            </a:xfrm>
            <a:custGeom>
              <a:avLst/>
              <a:gdLst/>
              <a:ahLst/>
              <a:cxnLst>
                <a:cxn ang="0">
                  <a:pos x="0" y="0"/>
                </a:cxn>
                <a:cxn ang="0">
                  <a:pos x="2" y="0"/>
                </a:cxn>
                <a:cxn ang="0">
                  <a:pos x="0" y="0"/>
                </a:cxn>
                <a:cxn ang="0">
                  <a:pos x="0" y="0"/>
                </a:cxn>
              </a:cxnLst>
              <a:rect l="0" t="0" r="r" b="b"/>
              <a:pathLst>
                <a:path w="2">
                  <a:moveTo>
                    <a:pt x="0" y="0"/>
                  </a:moveTo>
                  <a:lnTo>
                    <a:pt x="2"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07" name="Freeform 214">
              <a:extLst>
                <a:ext uri="{FF2B5EF4-FFF2-40B4-BE49-F238E27FC236}">
                  <a16:creationId xmlns:a16="http://schemas.microsoft.com/office/drawing/2014/main" xmlns="" id="{28DA9D02-1E72-4B63-93ED-F8E4B179F9CA}"/>
                </a:ext>
              </a:extLst>
            </p:cNvPr>
            <p:cNvSpPr>
              <a:spLocks/>
            </p:cNvSpPr>
            <p:nvPr/>
          </p:nvSpPr>
          <p:spPr bwMode="auto">
            <a:xfrm>
              <a:off x="3478648" y="2263528"/>
              <a:ext cx="6326" cy="6326"/>
            </a:xfrm>
            <a:custGeom>
              <a:avLst/>
              <a:gdLst/>
              <a:ahLst/>
              <a:cxnLst>
                <a:cxn ang="0">
                  <a:pos x="2" y="0"/>
                </a:cxn>
                <a:cxn ang="0">
                  <a:pos x="0" y="2"/>
                </a:cxn>
                <a:cxn ang="0">
                  <a:pos x="2" y="2"/>
                </a:cxn>
                <a:cxn ang="0">
                  <a:pos x="4" y="4"/>
                </a:cxn>
                <a:cxn ang="0">
                  <a:pos x="4" y="2"/>
                </a:cxn>
                <a:cxn ang="0">
                  <a:pos x="4" y="0"/>
                </a:cxn>
                <a:cxn ang="0">
                  <a:pos x="2" y="0"/>
                </a:cxn>
              </a:cxnLst>
              <a:rect l="0" t="0" r="r" b="b"/>
              <a:pathLst>
                <a:path w="4" h="4">
                  <a:moveTo>
                    <a:pt x="2" y="0"/>
                  </a:moveTo>
                  <a:lnTo>
                    <a:pt x="0" y="2"/>
                  </a:lnTo>
                  <a:lnTo>
                    <a:pt x="2" y="2"/>
                  </a:lnTo>
                  <a:lnTo>
                    <a:pt x="4" y="4"/>
                  </a:lnTo>
                  <a:lnTo>
                    <a:pt x="4" y="2"/>
                  </a:lnTo>
                  <a:lnTo>
                    <a:pt x="4"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08" name="Freeform 215">
              <a:extLst>
                <a:ext uri="{FF2B5EF4-FFF2-40B4-BE49-F238E27FC236}">
                  <a16:creationId xmlns:a16="http://schemas.microsoft.com/office/drawing/2014/main" xmlns="" id="{97F69B80-7A26-4B72-B53C-16EBFE349DFD}"/>
                </a:ext>
              </a:extLst>
            </p:cNvPr>
            <p:cNvSpPr>
              <a:spLocks/>
            </p:cNvSpPr>
            <p:nvPr/>
          </p:nvSpPr>
          <p:spPr bwMode="auto">
            <a:xfrm>
              <a:off x="3478648" y="2263528"/>
              <a:ext cx="6326" cy="6326"/>
            </a:xfrm>
            <a:custGeom>
              <a:avLst/>
              <a:gdLst/>
              <a:ahLst/>
              <a:cxnLst>
                <a:cxn ang="0">
                  <a:pos x="2" y="0"/>
                </a:cxn>
                <a:cxn ang="0">
                  <a:pos x="0" y="2"/>
                </a:cxn>
                <a:cxn ang="0">
                  <a:pos x="2" y="2"/>
                </a:cxn>
                <a:cxn ang="0">
                  <a:pos x="4" y="4"/>
                </a:cxn>
                <a:cxn ang="0">
                  <a:pos x="4" y="2"/>
                </a:cxn>
                <a:cxn ang="0">
                  <a:pos x="4" y="0"/>
                </a:cxn>
                <a:cxn ang="0">
                  <a:pos x="2" y="0"/>
                </a:cxn>
              </a:cxnLst>
              <a:rect l="0" t="0" r="r" b="b"/>
              <a:pathLst>
                <a:path w="4" h="4">
                  <a:moveTo>
                    <a:pt x="2" y="0"/>
                  </a:moveTo>
                  <a:lnTo>
                    <a:pt x="0" y="2"/>
                  </a:lnTo>
                  <a:lnTo>
                    <a:pt x="2" y="2"/>
                  </a:lnTo>
                  <a:lnTo>
                    <a:pt x="4" y="4"/>
                  </a:lnTo>
                  <a:lnTo>
                    <a:pt x="4" y="2"/>
                  </a:lnTo>
                  <a:lnTo>
                    <a:pt x="4" y="0"/>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09" name="Freeform 216">
              <a:extLst>
                <a:ext uri="{FF2B5EF4-FFF2-40B4-BE49-F238E27FC236}">
                  <a16:creationId xmlns:a16="http://schemas.microsoft.com/office/drawing/2014/main" xmlns="" id="{40BDA70E-29FC-4DFD-BD32-E0DA24415D3F}"/>
                </a:ext>
              </a:extLst>
            </p:cNvPr>
            <p:cNvSpPr>
              <a:spLocks/>
            </p:cNvSpPr>
            <p:nvPr/>
          </p:nvSpPr>
          <p:spPr bwMode="auto">
            <a:xfrm>
              <a:off x="3462833" y="2238223"/>
              <a:ext cx="1582" cy="3163"/>
            </a:xfrm>
            <a:custGeom>
              <a:avLst/>
              <a:gdLst/>
              <a:ahLst/>
              <a:cxnLst>
                <a:cxn ang="0">
                  <a:pos x="0" y="0"/>
                </a:cxn>
                <a:cxn ang="0">
                  <a:pos x="0" y="0"/>
                </a:cxn>
                <a:cxn ang="0">
                  <a:pos x="0" y="2"/>
                </a:cxn>
                <a:cxn ang="0">
                  <a:pos x="0" y="0"/>
                </a:cxn>
              </a:cxnLst>
              <a:rect l="0" t="0" r="r" b="b"/>
              <a:pathLst>
                <a:path h="2">
                  <a:moveTo>
                    <a:pt x="0" y="0"/>
                  </a:moveTo>
                  <a:lnTo>
                    <a:pt x="0" y="0"/>
                  </a:ln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0" name="Freeform 217">
              <a:extLst>
                <a:ext uri="{FF2B5EF4-FFF2-40B4-BE49-F238E27FC236}">
                  <a16:creationId xmlns:a16="http://schemas.microsoft.com/office/drawing/2014/main" xmlns="" id="{7ECFCE9F-C4B0-4DDC-815B-22AD0745DD66}"/>
                </a:ext>
              </a:extLst>
            </p:cNvPr>
            <p:cNvSpPr>
              <a:spLocks/>
            </p:cNvSpPr>
            <p:nvPr/>
          </p:nvSpPr>
          <p:spPr bwMode="auto">
            <a:xfrm>
              <a:off x="3462833" y="2238223"/>
              <a:ext cx="1582" cy="3163"/>
            </a:xfrm>
            <a:custGeom>
              <a:avLst/>
              <a:gdLst/>
              <a:ahLst/>
              <a:cxnLst>
                <a:cxn ang="0">
                  <a:pos x="0" y="0"/>
                </a:cxn>
                <a:cxn ang="0">
                  <a:pos x="0" y="0"/>
                </a:cxn>
                <a:cxn ang="0">
                  <a:pos x="0" y="2"/>
                </a:cxn>
                <a:cxn ang="0">
                  <a:pos x="0" y="0"/>
                </a:cxn>
              </a:cxnLst>
              <a:rect l="0" t="0" r="r" b="b"/>
              <a:pathLst>
                <a:path h="2">
                  <a:moveTo>
                    <a:pt x="0" y="0"/>
                  </a:moveTo>
                  <a:lnTo>
                    <a:pt x="0" y="0"/>
                  </a:lnTo>
                  <a:lnTo>
                    <a:pt x="0" y="2"/>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11" name="Freeform 218">
              <a:extLst>
                <a:ext uri="{FF2B5EF4-FFF2-40B4-BE49-F238E27FC236}">
                  <a16:creationId xmlns:a16="http://schemas.microsoft.com/office/drawing/2014/main" xmlns="" id="{B4DB58E1-DC47-4EE6-B301-E94A26492C3D}"/>
                </a:ext>
              </a:extLst>
            </p:cNvPr>
            <p:cNvSpPr>
              <a:spLocks/>
            </p:cNvSpPr>
            <p:nvPr/>
          </p:nvSpPr>
          <p:spPr bwMode="auto">
            <a:xfrm>
              <a:off x="3804449" y="1877627"/>
              <a:ext cx="15815" cy="9489"/>
            </a:xfrm>
            <a:custGeom>
              <a:avLst/>
              <a:gdLst/>
              <a:ahLst/>
              <a:cxnLst>
                <a:cxn ang="0">
                  <a:pos x="0" y="0"/>
                </a:cxn>
                <a:cxn ang="0">
                  <a:pos x="0" y="0"/>
                </a:cxn>
                <a:cxn ang="0">
                  <a:pos x="0" y="6"/>
                </a:cxn>
                <a:cxn ang="0">
                  <a:pos x="2" y="6"/>
                </a:cxn>
                <a:cxn ang="0">
                  <a:pos x="8" y="6"/>
                </a:cxn>
                <a:cxn ang="0">
                  <a:pos x="10" y="4"/>
                </a:cxn>
                <a:cxn ang="0">
                  <a:pos x="8" y="2"/>
                </a:cxn>
                <a:cxn ang="0">
                  <a:pos x="0" y="0"/>
                </a:cxn>
              </a:cxnLst>
              <a:rect l="0" t="0" r="r" b="b"/>
              <a:pathLst>
                <a:path w="10" h="6">
                  <a:moveTo>
                    <a:pt x="0" y="0"/>
                  </a:moveTo>
                  <a:lnTo>
                    <a:pt x="0" y="0"/>
                  </a:lnTo>
                  <a:lnTo>
                    <a:pt x="0" y="6"/>
                  </a:lnTo>
                  <a:lnTo>
                    <a:pt x="2" y="6"/>
                  </a:lnTo>
                  <a:lnTo>
                    <a:pt x="8" y="6"/>
                  </a:lnTo>
                  <a:lnTo>
                    <a:pt x="10" y="4"/>
                  </a:lnTo>
                  <a:lnTo>
                    <a:pt x="8"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2" name="Freeform 219">
              <a:extLst>
                <a:ext uri="{FF2B5EF4-FFF2-40B4-BE49-F238E27FC236}">
                  <a16:creationId xmlns:a16="http://schemas.microsoft.com/office/drawing/2014/main" xmlns="" id="{8AC0E01F-1784-4BDD-9AE4-3CF02BC606B2}"/>
                </a:ext>
              </a:extLst>
            </p:cNvPr>
            <p:cNvSpPr>
              <a:spLocks/>
            </p:cNvSpPr>
            <p:nvPr/>
          </p:nvSpPr>
          <p:spPr bwMode="auto">
            <a:xfrm>
              <a:off x="3804449" y="1877627"/>
              <a:ext cx="15815" cy="9489"/>
            </a:xfrm>
            <a:custGeom>
              <a:avLst/>
              <a:gdLst/>
              <a:ahLst/>
              <a:cxnLst>
                <a:cxn ang="0">
                  <a:pos x="0" y="0"/>
                </a:cxn>
                <a:cxn ang="0">
                  <a:pos x="0" y="0"/>
                </a:cxn>
                <a:cxn ang="0">
                  <a:pos x="0" y="6"/>
                </a:cxn>
                <a:cxn ang="0">
                  <a:pos x="2" y="6"/>
                </a:cxn>
                <a:cxn ang="0">
                  <a:pos x="8" y="6"/>
                </a:cxn>
                <a:cxn ang="0">
                  <a:pos x="10" y="4"/>
                </a:cxn>
                <a:cxn ang="0">
                  <a:pos x="8" y="2"/>
                </a:cxn>
                <a:cxn ang="0">
                  <a:pos x="0" y="0"/>
                </a:cxn>
              </a:cxnLst>
              <a:rect l="0" t="0" r="r" b="b"/>
              <a:pathLst>
                <a:path w="10" h="6">
                  <a:moveTo>
                    <a:pt x="0" y="0"/>
                  </a:moveTo>
                  <a:lnTo>
                    <a:pt x="0" y="0"/>
                  </a:lnTo>
                  <a:lnTo>
                    <a:pt x="0" y="6"/>
                  </a:lnTo>
                  <a:lnTo>
                    <a:pt x="2" y="6"/>
                  </a:lnTo>
                  <a:lnTo>
                    <a:pt x="8" y="6"/>
                  </a:lnTo>
                  <a:lnTo>
                    <a:pt x="10" y="4"/>
                  </a:lnTo>
                  <a:lnTo>
                    <a:pt x="8" y="2"/>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13" name="Freeform 220">
              <a:extLst>
                <a:ext uri="{FF2B5EF4-FFF2-40B4-BE49-F238E27FC236}">
                  <a16:creationId xmlns:a16="http://schemas.microsoft.com/office/drawing/2014/main" xmlns="" id="{9EA6F9E3-848A-4B43-A40A-296597FD7715}"/>
                </a:ext>
              </a:extLst>
            </p:cNvPr>
            <p:cNvSpPr>
              <a:spLocks/>
            </p:cNvSpPr>
            <p:nvPr/>
          </p:nvSpPr>
          <p:spPr bwMode="auto">
            <a:xfrm>
              <a:off x="3715882" y="1691004"/>
              <a:ext cx="12652" cy="9489"/>
            </a:xfrm>
            <a:custGeom>
              <a:avLst/>
              <a:gdLst/>
              <a:ahLst/>
              <a:cxnLst>
                <a:cxn ang="0">
                  <a:pos x="6" y="2"/>
                </a:cxn>
                <a:cxn ang="0">
                  <a:pos x="6" y="2"/>
                </a:cxn>
                <a:cxn ang="0">
                  <a:pos x="8" y="0"/>
                </a:cxn>
                <a:cxn ang="0">
                  <a:pos x="6" y="2"/>
                </a:cxn>
                <a:cxn ang="0">
                  <a:pos x="4" y="4"/>
                </a:cxn>
                <a:cxn ang="0">
                  <a:pos x="2" y="6"/>
                </a:cxn>
                <a:cxn ang="0">
                  <a:pos x="0" y="6"/>
                </a:cxn>
                <a:cxn ang="0">
                  <a:pos x="0" y="4"/>
                </a:cxn>
                <a:cxn ang="0">
                  <a:pos x="2" y="2"/>
                </a:cxn>
                <a:cxn ang="0">
                  <a:pos x="6" y="2"/>
                </a:cxn>
              </a:cxnLst>
              <a:rect l="0" t="0" r="r" b="b"/>
              <a:pathLst>
                <a:path w="8" h="6">
                  <a:moveTo>
                    <a:pt x="6" y="2"/>
                  </a:moveTo>
                  <a:lnTo>
                    <a:pt x="6" y="2"/>
                  </a:lnTo>
                  <a:lnTo>
                    <a:pt x="8" y="0"/>
                  </a:lnTo>
                  <a:lnTo>
                    <a:pt x="6" y="2"/>
                  </a:lnTo>
                  <a:lnTo>
                    <a:pt x="4" y="4"/>
                  </a:lnTo>
                  <a:lnTo>
                    <a:pt x="2" y="6"/>
                  </a:lnTo>
                  <a:lnTo>
                    <a:pt x="0" y="6"/>
                  </a:lnTo>
                  <a:lnTo>
                    <a:pt x="0" y="4"/>
                  </a:lnTo>
                  <a:lnTo>
                    <a:pt x="2" y="2"/>
                  </a:lnTo>
                  <a:lnTo>
                    <a:pt x="6"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4" name="Freeform 221">
              <a:extLst>
                <a:ext uri="{FF2B5EF4-FFF2-40B4-BE49-F238E27FC236}">
                  <a16:creationId xmlns:a16="http://schemas.microsoft.com/office/drawing/2014/main" xmlns="" id="{075B5A89-6594-492E-9455-4E4996B019D9}"/>
                </a:ext>
              </a:extLst>
            </p:cNvPr>
            <p:cNvSpPr>
              <a:spLocks/>
            </p:cNvSpPr>
            <p:nvPr/>
          </p:nvSpPr>
          <p:spPr bwMode="auto">
            <a:xfrm>
              <a:off x="3715882" y="1691004"/>
              <a:ext cx="12652" cy="9489"/>
            </a:xfrm>
            <a:custGeom>
              <a:avLst/>
              <a:gdLst/>
              <a:ahLst/>
              <a:cxnLst>
                <a:cxn ang="0">
                  <a:pos x="6" y="2"/>
                </a:cxn>
                <a:cxn ang="0">
                  <a:pos x="6" y="2"/>
                </a:cxn>
                <a:cxn ang="0">
                  <a:pos x="8" y="0"/>
                </a:cxn>
                <a:cxn ang="0">
                  <a:pos x="6" y="2"/>
                </a:cxn>
                <a:cxn ang="0">
                  <a:pos x="4" y="4"/>
                </a:cxn>
                <a:cxn ang="0">
                  <a:pos x="2" y="6"/>
                </a:cxn>
                <a:cxn ang="0">
                  <a:pos x="0" y="6"/>
                </a:cxn>
                <a:cxn ang="0">
                  <a:pos x="0" y="4"/>
                </a:cxn>
                <a:cxn ang="0">
                  <a:pos x="2" y="2"/>
                </a:cxn>
                <a:cxn ang="0">
                  <a:pos x="6" y="2"/>
                </a:cxn>
              </a:cxnLst>
              <a:rect l="0" t="0" r="r" b="b"/>
              <a:pathLst>
                <a:path w="8" h="6">
                  <a:moveTo>
                    <a:pt x="6" y="2"/>
                  </a:moveTo>
                  <a:lnTo>
                    <a:pt x="6" y="2"/>
                  </a:lnTo>
                  <a:lnTo>
                    <a:pt x="8" y="0"/>
                  </a:lnTo>
                  <a:lnTo>
                    <a:pt x="6" y="2"/>
                  </a:lnTo>
                  <a:lnTo>
                    <a:pt x="4" y="4"/>
                  </a:lnTo>
                  <a:lnTo>
                    <a:pt x="2" y="6"/>
                  </a:lnTo>
                  <a:lnTo>
                    <a:pt x="0" y="6"/>
                  </a:lnTo>
                  <a:lnTo>
                    <a:pt x="0" y="4"/>
                  </a:lnTo>
                  <a:lnTo>
                    <a:pt x="2" y="2"/>
                  </a:lnTo>
                  <a:lnTo>
                    <a:pt x="6" y="2"/>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15" name="Freeform 222">
              <a:extLst>
                <a:ext uri="{FF2B5EF4-FFF2-40B4-BE49-F238E27FC236}">
                  <a16:creationId xmlns:a16="http://schemas.microsoft.com/office/drawing/2014/main" xmlns="" id="{68089AE0-0031-4540-B638-363769CBBFFA}"/>
                </a:ext>
              </a:extLst>
            </p:cNvPr>
            <p:cNvSpPr>
              <a:spLocks/>
            </p:cNvSpPr>
            <p:nvPr/>
          </p:nvSpPr>
          <p:spPr bwMode="auto">
            <a:xfrm>
              <a:off x="3516605" y="1640394"/>
              <a:ext cx="6326" cy="3163"/>
            </a:xfrm>
            <a:custGeom>
              <a:avLst/>
              <a:gdLst/>
              <a:ahLst/>
              <a:cxnLst>
                <a:cxn ang="0">
                  <a:pos x="0" y="0"/>
                </a:cxn>
                <a:cxn ang="0">
                  <a:pos x="0" y="0"/>
                </a:cxn>
                <a:cxn ang="0">
                  <a:pos x="2" y="2"/>
                </a:cxn>
                <a:cxn ang="0">
                  <a:pos x="4" y="2"/>
                </a:cxn>
                <a:cxn ang="0">
                  <a:pos x="2" y="2"/>
                </a:cxn>
                <a:cxn ang="0">
                  <a:pos x="0" y="0"/>
                </a:cxn>
              </a:cxnLst>
              <a:rect l="0" t="0" r="r" b="b"/>
              <a:pathLst>
                <a:path w="4" h="2">
                  <a:moveTo>
                    <a:pt x="0" y="0"/>
                  </a:moveTo>
                  <a:lnTo>
                    <a:pt x="0" y="0"/>
                  </a:lnTo>
                  <a:lnTo>
                    <a:pt x="2" y="2"/>
                  </a:lnTo>
                  <a:lnTo>
                    <a:pt x="4" y="2"/>
                  </a:lnTo>
                  <a:lnTo>
                    <a:pt x="2"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6" name="Freeform 223">
              <a:extLst>
                <a:ext uri="{FF2B5EF4-FFF2-40B4-BE49-F238E27FC236}">
                  <a16:creationId xmlns:a16="http://schemas.microsoft.com/office/drawing/2014/main" xmlns="" id="{672729B7-40FE-49B9-AEBB-408F804F37DE}"/>
                </a:ext>
              </a:extLst>
            </p:cNvPr>
            <p:cNvSpPr>
              <a:spLocks/>
            </p:cNvSpPr>
            <p:nvPr/>
          </p:nvSpPr>
          <p:spPr bwMode="auto">
            <a:xfrm>
              <a:off x="3516605" y="1640394"/>
              <a:ext cx="6326" cy="3163"/>
            </a:xfrm>
            <a:custGeom>
              <a:avLst/>
              <a:gdLst/>
              <a:ahLst/>
              <a:cxnLst>
                <a:cxn ang="0">
                  <a:pos x="0" y="0"/>
                </a:cxn>
                <a:cxn ang="0">
                  <a:pos x="0" y="0"/>
                </a:cxn>
                <a:cxn ang="0">
                  <a:pos x="2" y="2"/>
                </a:cxn>
                <a:cxn ang="0">
                  <a:pos x="4" y="2"/>
                </a:cxn>
                <a:cxn ang="0">
                  <a:pos x="2" y="2"/>
                </a:cxn>
                <a:cxn ang="0">
                  <a:pos x="0" y="0"/>
                </a:cxn>
              </a:cxnLst>
              <a:rect l="0" t="0" r="r" b="b"/>
              <a:pathLst>
                <a:path w="4" h="2">
                  <a:moveTo>
                    <a:pt x="0" y="0"/>
                  </a:moveTo>
                  <a:lnTo>
                    <a:pt x="0" y="0"/>
                  </a:lnTo>
                  <a:lnTo>
                    <a:pt x="2" y="2"/>
                  </a:lnTo>
                  <a:lnTo>
                    <a:pt x="4" y="2"/>
                  </a:lnTo>
                  <a:lnTo>
                    <a:pt x="2" y="2"/>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17" name="Freeform 224">
              <a:extLst>
                <a:ext uri="{FF2B5EF4-FFF2-40B4-BE49-F238E27FC236}">
                  <a16:creationId xmlns:a16="http://schemas.microsoft.com/office/drawing/2014/main" xmlns="" id="{3C2933E5-089F-45A6-AAFB-A0AECB39C2AC}"/>
                </a:ext>
              </a:extLst>
            </p:cNvPr>
            <p:cNvSpPr>
              <a:spLocks/>
            </p:cNvSpPr>
            <p:nvPr/>
          </p:nvSpPr>
          <p:spPr bwMode="auto">
            <a:xfrm>
              <a:off x="3576704" y="2105372"/>
              <a:ext cx="9489" cy="6326"/>
            </a:xfrm>
            <a:custGeom>
              <a:avLst/>
              <a:gdLst/>
              <a:ahLst/>
              <a:cxnLst>
                <a:cxn ang="0">
                  <a:pos x="0" y="0"/>
                </a:cxn>
                <a:cxn ang="0">
                  <a:pos x="0" y="0"/>
                </a:cxn>
                <a:cxn ang="0">
                  <a:pos x="6" y="0"/>
                </a:cxn>
                <a:cxn ang="0">
                  <a:pos x="2" y="4"/>
                </a:cxn>
                <a:cxn ang="0">
                  <a:pos x="0" y="4"/>
                </a:cxn>
                <a:cxn ang="0">
                  <a:pos x="0" y="0"/>
                </a:cxn>
                <a:cxn ang="0">
                  <a:pos x="0" y="0"/>
                </a:cxn>
              </a:cxnLst>
              <a:rect l="0" t="0" r="r" b="b"/>
              <a:pathLst>
                <a:path w="6" h="4">
                  <a:moveTo>
                    <a:pt x="0" y="0"/>
                  </a:moveTo>
                  <a:lnTo>
                    <a:pt x="0" y="0"/>
                  </a:lnTo>
                  <a:lnTo>
                    <a:pt x="6" y="0"/>
                  </a:lnTo>
                  <a:lnTo>
                    <a:pt x="2" y="4"/>
                  </a:lnTo>
                  <a:lnTo>
                    <a:pt x="0" y="4"/>
                  </a:lnTo>
                  <a:lnTo>
                    <a:pt x="0"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18" name="Freeform 225">
              <a:extLst>
                <a:ext uri="{FF2B5EF4-FFF2-40B4-BE49-F238E27FC236}">
                  <a16:creationId xmlns:a16="http://schemas.microsoft.com/office/drawing/2014/main" xmlns="" id="{18EF89C6-6A9F-4999-ABAB-1750689FBA0D}"/>
                </a:ext>
              </a:extLst>
            </p:cNvPr>
            <p:cNvSpPr>
              <a:spLocks/>
            </p:cNvSpPr>
            <p:nvPr/>
          </p:nvSpPr>
          <p:spPr bwMode="auto">
            <a:xfrm>
              <a:off x="3576704" y="2105372"/>
              <a:ext cx="9489" cy="6326"/>
            </a:xfrm>
            <a:custGeom>
              <a:avLst/>
              <a:gdLst/>
              <a:ahLst/>
              <a:cxnLst>
                <a:cxn ang="0">
                  <a:pos x="0" y="0"/>
                </a:cxn>
                <a:cxn ang="0">
                  <a:pos x="0" y="0"/>
                </a:cxn>
                <a:cxn ang="0">
                  <a:pos x="6" y="0"/>
                </a:cxn>
                <a:cxn ang="0">
                  <a:pos x="2" y="4"/>
                </a:cxn>
                <a:cxn ang="0">
                  <a:pos x="0" y="4"/>
                </a:cxn>
                <a:cxn ang="0">
                  <a:pos x="0" y="0"/>
                </a:cxn>
                <a:cxn ang="0">
                  <a:pos x="0" y="0"/>
                </a:cxn>
              </a:cxnLst>
              <a:rect l="0" t="0" r="r" b="b"/>
              <a:pathLst>
                <a:path w="6" h="4">
                  <a:moveTo>
                    <a:pt x="0" y="0"/>
                  </a:moveTo>
                  <a:lnTo>
                    <a:pt x="0" y="0"/>
                  </a:lnTo>
                  <a:lnTo>
                    <a:pt x="6" y="0"/>
                  </a:lnTo>
                  <a:lnTo>
                    <a:pt x="2" y="4"/>
                  </a:lnTo>
                  <a:lnTo>
                    <a:pt x="0" y="4"/>
                  </a:lnTo>
                  <a:lnTo>
                    <a:pt x="0" y="0"/>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19" name="Freeform 226">
              <a:extLst>
                <a:ext uri="{FF2B5EF4-FFF2-40B4-BE49-F238E27FC236}">
                  <a16:creationId xmlns:a16="http://schemas.microsoft.com/office/drawing/2014/main" xmlns="" id="{133BF183-97E1-4F30-8FCC-0672758221C5}"/>
                </a:ext>
              </a:extLst>
            </p:cNvPr>
            <p:cNvSpPr>
              <a:spLocks/>
            </p:cNvSpPr>
            <p:nvPr/>
          </p:nvSpPr>
          <p:spPr bwMode="auto">
            <a:xfrm>
              <a:off x="3358449" y="2095883"/>
              <a:ext cx="3163" cy="3163"/>
            </a:xfrm>
            <a:custGeom>
              <a:avLst/>
              <a:gdLst/>
              <a:ahLst/>
              <a:cxnLst>
                <a:cxn ang="0">
                  <a:pos x="2" y="0"/>
                </a:cxn>
                <a:cxn ang="0">
                  <a:pos x="2" y="0"/>
                </a:cxn>
                <a:cxn ang="0">
                  <a:pos x="2" y="2"/>
                </a:cxn>
                <a:cxn ang="0">
                  <a:pos x="0" y="0"/>
                </a:cxn>
                <a:cxn ang="0">
                  <a:pos x="2" y="0"/>
                </a:cxn>
              </a:cxnLst>
              <a:rect l="0" t="0" r="r" b="b"/>
              <a:pathLst>
                <a:path w="2" h="2">
                  <a:moveTo>
                    <a:pt x="2" y="0"/>
                  </a:moveTo>
                  <a:lnTo>
                    <a:pt x="2" y="0"/>
                  </a:lnTo>
                  <a:lnTo>
                    <a:pt x="2" y="2"/>
                  </a:lnTo>
                  <a:lnTo>
                    <a:pt x="0"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0" name="Freeform 227">
              <a:extLst>
                <a:ext uri="{FF2B5EF4-FFF2-40B4-BE49-F238E27FC236}">
                  <a16:creationId xmlns:a16="http://schemas.microsoft.com/office/drawing/2014/main" xmlns="" id="{5860170D-1707-4FB9-AD5C-D3FAAB2F76D5}"/>
                </a:ext>
              </a:extLst>
            </p:cNvPr>
            <p:cNvSpPr>
              <a:spLocks/>
            </p:cNvSpPr>
            <p:nvPr/>
          </p:nvSpPr>
          <p:spPr bwMode="auto">
            <a:xfrm>
              <a:off x="3358449" y="2095883"/>
              <a:ext cx="3163" cy="3163"/>
            </a:xfrm>
            <a:custGeom>
              <a:avLst/>
              <a:gdLst/>
              <a:ahLst/>
              <a:cxnLst>
                <a:cxn ang="0">
                  <a:pos x="2" y="0"/>
                </a:cxn>
                <a:cxn ang="0">
                  <a:pos x="2" y="0"/>
                </a:cxn>
                <a:cxn ang="0">
                  <a:pos x="2" y="2"/>
                </a:cxn>
                <a:cxn ang="0">
                  <a:pos x="0" y="0"/>
                </a:cxn>
                <a:cxn ang="0">
                  <a:pos x="2" y="0"/>
                </a:cxn>
              </a:cxnLst>
              <a:rect l="0" t="0" r="r" b="b"/>
              <a:pathLst>
                <a:path w="2" h="2">
                  <a:moveTo>
                    <a:pt x="2" y="0"/>
                  </a:moveTo>
                  <a:lnTo>
                    <a:pt x="2" y="0"/>
                  </a:lnTo>
                  <a:lnTo>
                    <a:pt x="2" y="2"/>
                  </a:lnTo>
                  <a:lnTo>
                    <a:pt x="0" y="0"/>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21" name="Freeform 228">
              <a:extLst>
                <a:ext uri="{FF2B5EF4-FFF2-40B4-BE49-F238E27FC236}">
                  <a16:creationId xmlns:a16="http://schemas.microsoft.com/office/drawing/2014/main" xmlns="" id="{F973A325-5281-4825-91E1-B0B547672B6E}"/>
                </a:ext>
              </a:extLst>
            </p:cNvPr>
            <p:cNvSpPr>
              <a:spLocks/>
            </p:cNvSpPr>
            <p:nvPr/>
          </p:nvSpPr>
          <p:spPr bwMode="auto">
            <a:xfrm>
              <a:off x="3383754" y="2092720"/>
              <a:ext cx="15815" cy="9489"/>
            </a:xfrm>
            <a:custGeom>
              <a:avLst/>
              <a:gdLst/>
              <a:ahLst/>
              <a:cxnLst>
                <a:cxn ang="0">
                  <a:pos x="10" y="0"/>
                </a:cxn>
                <a:cxn ang="0">
                  <a:pos x="10" y="0"/>
                </a:cxn>
                <a:cxn ang="0">
                  <a:pos x="10" y="2"/>
                </a:cxn>
                <a:cxn ang="0">
                  <a:pos x="2" y="6"/>
                </a:cxn>
                <a:cxn ang="0">
                  <a:pos x="0" y="6"/>
                </a:cxn>
                <a:cxn ang="0">
                  <a:pos x="2" y="4"/>
                </a:cxn>
                <a:cxn ang="0">
                  <a:pos x="4" y="2"/>
                </a:cxn>
                <a:cxn ang="0">
                  <a:pos x="10" y="0"/>
                </a:cxn>
              </a:cxnLst>
              <a:rect l="0" t="0" r="r" b="b"/>
              <a:pathLst>
                <a:path w="10" h="6">
                  <a:moveTo>
                    <a:pt x="10" y="0"/>
                  </a:moveTo>
                  <a:lnTo>
                    <a:pt x="10" y="0"/>
                  </a:lnTo>
                  <a:lnTo>
                    <a:pt x="10" y="2"/>
                  </a:lnTo>
                  <a:lnTo>
                    <a:pt x="2" y="6"/>
                  </a:lnTo>
                  <a:lnTo>
                    <a:pt x="0" y="6"/>
                  </a:lnTo>
                  <a:lnTo>
                    <a:pt x="2" y="4"/>
                  </a:lnTo>
                  <a:lnTo>
                    <a:pt x="4" y="2"/>
                  </a:ln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2" name="Freeform 229">
              <a:extLst>
                <a:ext uri="{FF2B5EF4-FFF2-40B4-BE49-F238E27FC236}">
                  <a16:creationId xmlns:a16="http://schemas.microsoft.com/office/drawing/2014/main" xmlns="" id="{BFEFC21E-C738-471C-BAC3-2B0842D3868C}"/>
                </a:ext>
              </a:extLst>
            </p:cNvPr>
            <p:cNvSpPr>
              <a:spLocks/>
            </p:cNvSpPr>
            <p:nvPr/>
          </p:nvSpPr>
          <p:spPr bwMode="auto">
            <a:xfrm>
              <a:off x="3383754" y="2092720"/>
              <a:ext cx="15815" cy="9489"/>
            </a:xfrm>
            <a:custGeom>
              <a:avLst/>
              <a:gdLst/>
              <a:ahLst/>
              <a:cxnLst>
                <a:cxn ang="0">
                  <a:pos x="10" y="0"/>
                </a:cxn>
                <a:cxn ang="0">
                  <a:pos x="10" y="0"/>
                </a:cxn>
                <a:cxn ang="0">
                  <a:pos x="10" y="2"/>
                </a:cxn>
                <a:cxn ang="0">
                  <a:pos x="2" y="6"/>
                </a:cxn>
                <a:cxn ang="0">
                  <a:pos x="0" y="6"/>
                </a:cxn>
                <a:cxn ang="0">
                  <a:pos x="2" y="4"/>
                </a:cxn>
                <a:cxn ang="0">
                  <a:pos x="4" y="2"/>
                </a:cxn>
                <a:cxn ang="0">
                  <a:pos x="10" y="0"/>
                </a:cxn>
              </a:cxnLst>
              <a:rect l="0" t="0" r="r" b="b"/>
              <a:pathLst>
                <a:path w="10" h="6">
                  <a:moveTo>
                    <a:pt x="10" y="0"/>
                  </a:moveTo>
                  <a:lnTo>
                    <a:pt x="10" y="0"/>
                  </a:lnTo>
                  <a:lnTo>
                    <a:pt x="10" y="2"/>
                  </a:lnTo>
                  <a:lnTo>
                    <a:pt x="2" y="6"/>
                  </a:lnTo>
                  <a:lnTo>
                    <a:pt x="0" y="6"/>
                  </a:lnTo>
                  <a:lnTo>
                    <a:pt x="2" y="4"/>
                  </a:lnTo>
                  <a:lnTo>
                    <a:pt x="4" y="2"/>
                  </a:lnTo>
                  <a:lnTo>
                    <a:pt x="1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23" name="Freeform 230">
              <a:extLst>
                <a:ext uri="{FF2B5EF4-FFF2-40B4-BE49-F238E27FC236}">
                  <a16:creationId xmlns:a16="http://schemas.microsoft.com/office/drawing/2014/main" xmlns="" id="{75CA65E8-B162-4198-90C8-83001292E9DF}"/>
                </a:ext>
              </a:extLst>
            </p:cNvPr>
            <p:cNvSpPr>
              <a:spLocks/>
            </p:cNvSpPr>
            <p:nvPr/>
          </p:nvSpPr>
          <p:spPr bwMode="auto">
            <a:xfrm>
              <a:off x="3390081" y="2073741"/>
              <a:ext cx="3163" cy="1582"/>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4" name="Freeform 231">
              <a:extLst>
                <a:ext uri="{FF2B5EF4-FFF2-40B4-BE49-F238E27FC236}">
                  <a16:creationId xmlns:a16="http://schemas.microsoft.com/office/drawing/2014/main" xmlns="" id="{F2B245B7-0415-4666-B790-AD85FDAAA1EC}"/>
                </a:ext>
              </a:extLst>
            </p:cNvPr>
            <p:cNvSpPr>
              <a:spLocks/>
            </p:cNvSpPr>
            <p:nvPr/>
          </p:nvSpPr>
          <p:spPr bwMode="auto">
            <a:xfrm>
              <a:off x="3390081" y="2073741"/>
              <a:ext cx="3163" cy="1582"/>
            </a:xfrm>
            <a:custGeom>
              <a:avLst/>
              <a:gdLst/>
              <a:ahLst/>
              <a:cxnLst>
                <a:cxn ang="0">
                  <a:pos x="2" y="0"/>
                </a:cxn>
                <a:cxn ang="0">
                  <a:pos x="2" y="0"/>
                </a:cxn>
                <a:cxn ang="0">
                  <a:pos x="0" y="0"/>
                </a:cxn>
                <a:cxn ang="0">
                  <a:pos x="2" y="0"/>
                </a:cxn>
              </a:cxnLst>
              <a:rect l="0" t="0" r="r" b="b"/>
              <a:pathLst>
                <a:path w="2">
                  <a:moveTo>
                    <a:pt x="2" y="0"/>
                  </a:moveTo>
                  <a:lnTo>
                    <a:pt x="2" y="0"/>
                  </a:lnTo>
                  <a:lnTo>
                    <a:pt x="0" y="0"/>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25" name="Freeform 232">
              <a:extLst>
                <a:ext uri="{FF2B5EF4-FFF2-40B4-BE49-F238E27FC236}">
                  <a16:creationId xmlns:a16="http://schemas.microsoft.com/office/drawing/2014/main" xmlns="" id="{B285BBA2-2826-405D-B6E3-D972956A8D9F}"/>
                </a:ext>
              </a:extLst>
            </p:cNvPr>
            <p:cNvSpPr>
              <a:spLocks/>
            </p:cNvSpPr>
            <p:nvPr/>
          </p:nvSpPr>
          <p:spPr bwMode="auto">
            <a:xfrm>
              <a:off x="3393244" y="2067415"/>
              <a:ext cx="3163" cy="3163"/>
            </a:xfrm>
            <a:custGeom>
              <a:avLst/>
              <a:gdLst/>
              <a:ahLst/>
              <a:cxnLst>
                <a:cxn ang="0">
                  <a:pos x="0" y="0"/>
                </a:cxn>
                <a:cxn ang="0">
                  <a:pos x="0" y="0"/>
                </a:cxn>
                <a:cxn ang="0">
                  <a:pos x="2" y="0"/>
                </a:cxn>
                <a:cxn ang="0">
                  <a:pos x="2" y="2"/>
                </a:cxn>
                <a:cxn ang="0">
                  <a:pos x="0" y="2"/>
                </a:cxn>
                <a:cxn ang="0">
                  <a:pos x="0" y="0"/>
                </a:cxn>
              </a:cxnLst>
              <a:rect l="0" t="0" r="r" b="b"/>
              <a:pathLst>
                <a:path w="2" h="2">
                  <a:moveTo>
                    <a:pt x="0" y="0"/>
                  </a:moveTo>
                  <a:lnTo>
                    <a:pt x="0" y="0"/>
                  </a:lnTo>
                  <a:lnTo>
                    <a:pt x="2" y="0"/>
                  </a:lnTo>
                  <a:lnTo>
                    <a:pt x="2" y="2"/>
                  </a:ln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6" name="Freeform 233">
              <a:extLst>
                <a:ext uri="{FF2B5EF4-FFF2-40B4-BE49-F238E27FC236}">
                  <a16:creationId xmlns:a16="http://schemas.microsoft.com/office/drawing/2014/main" xmlns="" id="{A5A7F968-1273-483E-B714-8E2D06D280E9}"/>
                </a:ext>
              </a:extLst>
            </p:cNvPr>
            <p:cNvSpPr>
              <a:spLocks/>
            </p:cNvSpPr>
            <p:nvPr/>
          </p:nvSpPr>
          <p:spPr bwMode="auto">
            <a:xfrm>
              <a:off x="3393244" y="2067415"/>
              <a:ext cx="3163" cy="3163"/>
            </a:xfrm>
            <a:custGeom>
              <a:avLst/>
              <a:gdLst/>
              <a:ahLst/>
              <a:cxnLst>
                <a:cxn ang="0">
                  <a:pos x="0" y="0"/>
                </a:cxn>
                <a:cxn ang="0">
                  <a:pos x="0" y="0"/>
                </a:cxn>
                <a:cxn ang="0">
                  <a:pos x="2" y="0"/>
                </a:cxn>
                <a:cxn ang="0">
                  <a:pos x="2" y="2"/>
                </a:cxn>
                <a:cxn ang="0">
                  <a:pos x="0" y="2"/>
                </a:cxn>
                <a:cxn ang="0">
                  <a:pos x="0" y="0"/>
                </a:cxn>
              </a:cxnLst>
              <a:rect l="0" t="0" r="r" b="b"/>
              <a:pathLst>
                <a:path w="2" h="2">
                  <a:moveTo>
                    <a:pt x="0" y="0"/>
                  </a:moveTo>
                  <a:lnTo>
                    <a:pt x="0" y="0"/>
                  </a:lnTo>
                  <a:lnTo>
                    <a:pt x="2" y="0"/>
                  </a:lnTo>
                  <a:lnTo>
                    <a:pt x="2" y="2"/>
                  </a:lnTo>
                  <a:lnTo>
                    <a:pt x="0" y="2"/>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27" name="Freeform 234">
              <a:extLst>
                <a:ext uri="{FF2B5EF4-FFF2-40B4-BE49-F238E27FC236}">
                  <a16:creationId xmlns:a16="http://schemas.microsoft.com/office/drawing/2014/main" xmlns="" id="{36B48F31-3260-47E3-AAAE-5FBE9B2927E3}"/>
                </a:ext>
              </a:extLst>
            </p:cNvPr>
            <p:cNvSpPr>
              <a:spLocks/>
            </p:cNvSpPr>
            <p:nvPr/>
          </p:nvSpPr>
          <p:spPr bwMode="auto">
            <a:xfrm>
              <a:off x="3722209" y="1994664"/>
              <a:ext cx="12652" cy="6326"/>
            </a:xfrm>
            <a:custGeom>
              <a:avLst/>
              <a:gdLst/>
              <a:ahLst/>
              <a:cxnLst>
                <a:cxn ang="0">
                  <a:pos x="6" y="0"/>
                </a:cxn>
                <a:cxn ang="0">
                  <a:pos x="6" y="0"/>
                </a:cxn>
                <a:cxn ang="0">
                  <a:pos x="8" y="2"/>
                </a:cxn>
                <a:cxn ang="0">
                  <a:pos x="6" y="4"/>
                </a:cxn>
                <a:cxn ang="0">
                  <a:pos x="0" y="2"/>
                </a:cxn>
                <a:cxn ang="0">
                  <a:pos x="2" y="2"/>
                </a:cxn>
                <a:cxn ang="0">
                  <a:pos x="6" y="0"/>
                </a:cxn>
              </a:cxnLst>
              <a:rect l="0" t="0" r="r" b="b"/>
              <a:pathLst>
                <a:path w="8" h="4">
                  <a:moveTo>
                    <a:pt x="6" y="0"/>
                  </a:moveTo>
                  <a:lnTo>
                    <a:pt x="6" y="0"/>
                  </a:lnTo>
                  <a:lnTo>
                    <a:pt x="8" y="2"/>
                  </a:lnTo>
                  <a:lnTo>
                    <a:pt x="6" y="4"/>
                  </a:lnTo>
                  <a:lnTo>
                    <a:pt x="0" y="2"/>
                  </a:lnTo>
                  <a:lnTo>
                    <a:pt x="2" y="2"/>
                  </a:ln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8" name="Freeform 235">
              <a:extLst>
                <a:ext uri="{FF2B5EF4-FFF2-40B4-BE49-F238E27FC236}">
                  <a16:creationId xmlns:a16="http://schemas.microsoft.com/office/drawing/2014/main" xmlns="" id="{A6C6BBA2-B391-47B6-9415-C105F95B7F91}"/>
                </a:ext>
              </a:extLst>
            </p:cNvPr>
            <p:cNvSpPr>
              <a:spLocks/>
            </p:cNvSpPr>
            <p:nvPr/>
          </p:nvSpPr>
          <p:spPr bwMode="auto">
            <a:xfrm>
              <a:off x="3722209" y="1994664"/>
              <a:ext cx="12652" cy="6326"/>
            </a:xfrm>
            <a:custGeom>
              <a:avLst/>
              <a:gdLst/>
              <a:ahLst/>
              <a:cxnLst>
                <a:cxn ang="0">
                  <a:pos x="6" y="0"/>
                </a:cxn>
                <a:cxn ang="0">
                  <a:pos x="6" y="0"/>
                </a:cxn>
                <a:cxn ang="0">
                  <a:pos x="8" y="2"/>
                </a:cxn>
                <a:cxn ang="0">
                  <a:pos x="6" y="4"/>
                </a:cxn>
                <a:cxn ang="0">
                  <a:pos x="0" y="2"/>
                </a:cxn>
                <a:cxn ang="0">
                  <a:pos x="2" y="2"/>
                </a:cxn>
                <a:cxn ang="0">
                  <a:pos x="6" y="0"/>
                </a:cxn>
              </a:cxnLst>
              <a:rect l="0" t="0" r="r" b="b"/>
              <a:pathLst>
                <a:path w="8" h="4">
                  <a:moveTo>
                    <a:pt x="6" y="0"/>
                  </a:moveTo>
                  <a:lnTo>
                    <a:pt x="6" y="0"/>
                  </a:lnTo>
                  <a:lnTo>
                    <a:pt x="8" y="2"/>
                  </a:lnTo>
                  <a:lnTo>
                    <a:pt x="6" y="4"/>
                  </a:lnTo>
                  <a:lnTo>
                    <a:pt x="0" y="2"/>
                  </a:lnTo>
                  <a:lnTo>
                    <a:pt x="2" y="2"/>
                  </a:lnTo>
                  <a:lnTo>
                    <a:pt x="6"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29" name="Freeform 236">
              <a:extLst>
                <a:ext uri="{FF2B5EF4-FFF2-40B4-BE49-F238E27FC236}">
                  <a16:creationId xmlns:a16="http://schemas.microsoft.com/office/drawing/2014/main" xmlns="" id="{E92C3063-0730-456E-97FE-44DD7D1F6E7A}"/>
                </a:ext>
              </a:extLst>
            </p:cNvPr>
            <p:cNvSpPr>
              <a:spLocks/>
            </p:cNvSpPr>
            <p:nvPr/>
          </p:nvSpPr>
          <p:spPr bwMode="auto">
            <a:xfrm>
              <a:off x="3358449" y="1966196"/>
              <a:ext cx="6326" cy="1582"/>
            </a:xfrm>
            <a:custGeom>
              <a:avLst/>
              <a:gdLst/>
              <a:ahLst/>
              <a:cxnLst>
                <a:cxn ang="0">
                  <a:pos x="2" y="0"/>
                </a:cxn>
                <a:cxn ang="0">
                  <a:pos x="2" y="0"/>
                </a:cxn>
                <a:cxn ang="0">
                  <a:pos x="0" y="0"/>
                </a:cxn>
                <a:cxn ang="0">
                  <a:pos x="4" y="0"/>
                </a:cxn>
                <a:cxn ang="0">
                  <a:pos x="2" y="0"/>
                </a:cxn>
              </a:cxnLst>
              <a:rect l="0" t="0" r="r" b="b"/>
              <a:pathLst>
                <a:path w="4">
                  <a:moveTo>
                    <a:pt x="2" y="0"/>
                  </a:moveTo>
                  <a:lnTo>
                    <a:pt x="2" y="0"/>
                  </a:lnTo>
                  <a:lnTo>
                    <a:pt x="0" y="0"/>
                  </a:lnTo>
                  <a:lnTo>
                    <a:pt x="4"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0" name="Freeform 237">
              <a:extLst>
                <a:ext uri="{FF2B5EF4-FFF2-40B4-BE49-F238E27FC236}">
                  <a16:creationId xmlns:a16="http://schemas.microsoft.com/office/drawing/2014/main" xmlns="" id="{50D738E3-8E40-476D-A152-17E4C3D7DC38}"/>
                </a:ext>
              </a:extLst>
            </p:cNvPr>
            <p:cNvSpPr>
              <a:spLocks/>
            </p:cNvSpPr>
            <p:nvPr/>
          </p:nvSpPr>
          <p:spPr bwMode="auto">
            <a:xfrm>
              <a:off x="3358449" y="1966196"/>
              <a:ext cx="6326" cy="1582"/>
            </a:xfrm>
            <a:custGeom>
              <a:avLst/>
              <a:gdLst/>
              <a:ahLst/>
              <a:cxnLst>
                <a:cxn ang="0">
                  <a:pos x="2" y="0"/>
                </a:cxn>
                <a:cxn ang="0">
                  <a:pos x="2" y="0"/>
                </a:cxn>
                <a:cxn ang="0">
                  <a:pos x="0" y="0"/>
                </a:cxn>
                <a:cxn ang="0">
                  <a:pos x="4" y="0"/>
                </a:cxn>
                <a:cxn ang="0">
                  <a:pos x="2" y="0"/>
                </a:cxn>
              </a:cxnLst>
              <a:rect l="0" t="0" r="r" b="b"/>
              <a:pathLst>
                <a:path w="4">
                  <a:moveTo>
                    <a:pt x="2" y="0"/>
                  </a:moveTo>
                  <a:lnTo>
                    <a:pt x="2" y="0"/>
                  </a:lnTo>
                  <a:lnTo>
                    <a:pt x="0" y="0"/>
                  </a:lnTo>
                  <a:lnTo>
                    <a:pt x="4" y="0"/>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31" name="Freeform 238">
              <a:extLst>
                <a:ext uri="{FF2B5EF4-FFF2-40B4-BE49-F238E27FC236}">
                  <a16:creationId xmlns:a16="http://schemas.microsoft.com/office/drawing/2014/main" xmlns="" id="{0FE25072-F8D1-4872-83C3-FA6142E33773}"/>
                </a:ext>
              </a:extLst>
            </p:cNvPr>
            <p:cNvSpPr>
              <a:spLocks/>
            </p:cNvSpPr>
            <p:nvPr/>
          </p:nvSpPr>
          <p:spPr bwMode="auto">
            <a:xfrm>
              <a:off x="3342634" y="1959869"/>
              <a:ext cx="6326" cy="9489"/>
            </a:xfrm>
            <a:custGeom>
              <a:avLst/>
              <a:gdLst/>
              <a:ahLst/>
              <a:cxnLst>
                <a:cxn ang="0">
                  <a:pos x="2" y="0"/>
                </a:cxn>
                <a:cxn ang="0">
                  <a:pos x="2" y="0"/>
                </a:cxn>
                <a:cxn ang="0">
                  <a:pos x="0" y="2"/>
                </a:cxn>
                <a:cxn ang="0">
                  <a:pos x="0" y="4"/>
                </a:cxn>
                <a:cxn ang="0">
                  <a:pos x="0" y="6"/>
                </a:cxn>
                <a:cxn ang="0">
                  <a:pos x="4" y="6"/>
                </a:cxn>
                <a:cxn ang="0">
                  <a:pos x="4" y="2"/>
                </a:cxn>
                <a:cxn ang="0">
                  <a:pos x="2" y="0"/>
                </a:cxn>
              </a:cxnLst>
              <a:rect l="0" t="0" r="r" b="b"/>
              <a:pathLst>
                <a:path w="4" h="6">
                  <a:moveTo>
                    <a:pt x="2" y="0"/>
                  </a:moveTo>
                  <a:lnTo>
                    <a:pt x="2" y="0"/>
                  </a:lnTo>
                  <a:lnTo>
                    <a:pt x="0" y="2"/>
                  </a:lnTo>
                  <a:lnTo>
                    <a:pt x="0" y="4"/>
                  </a:lnTo>
                  <a:lnTo>
                    <a:pt x="0" y="6"/>
                  </a:lnTo>
                  <a:lnTo>
                    <a:pt x="4" y="6"/>
                  </a:lnTo>
                  <a:lnTo>
                    <a:pt x="4" y="2"/>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2" name="Freeform 239">
              <a:extLst>
                <a:ext uri="{FF2B5EF4-FFF2-40B4-BE49-F238E27FC236}">
                  <a16:creationId xmlns:a16="http://schemas.microsoft.com/office/drawing/2014/main" xmlns="" id="{EA5DF751-20B1-4F5D-A48D-88FB5C116361}"/>
                </a:ext>
              </a:extLst>
            </p:cNvPr>
            <p:cNvSpPr>
              <a:spLocks/>
            </p:cNvSpPr>
            <p:nvPr/>
          </p:nvSpPr>
          <p:spPr bwMode="auto">
            <a:xfrm>
              <a:off x="3342634" y="1959869"/>
              <a:ext cx="6326" cy="9489"/>
            </a:xfrm>
            <a:custGeom>
              <a:avLst/>
              <a:gdLst/>
              <a:ahLst/>
              <a:cxnLst>
                <a:cxn ang="0">
                  <a:pos x="2" y="0"/>
                </a:cxn>
                <a:cxn ang="0">
                  <a:pos x="2" y="0"/>
                </a:cxn>
                <a:cxn ang="0">
                  <a:pos x="0" y="2"/>
                </a:cxn>
                <a:cxn ang="0">
                  <a:pos x="0" y="4"/>
                </a:cxn>
                <a:cxn ang="0">
                  <a:pos x="0" y="6"/>
                </a:cxn>
                <a:cxn ang="0">
                  <a:pos x="4" y="6"/>
                </a:cxn>
                <a:cxn ang="0">
                  <a:pos x="4" y="2"/>
                </a:cxn>
                <a:cxn ang="0">
                  <a:pos x="2" y="0"/>
                </a:cxn>
              </a:cxnLst>
              <a:rect l="0" t="0" r="r" b="b"/>
              <a:pathLst>
                <a:path w="4" h="6">
                  <a:moveTo>
                    <a:pt x="2" y="0"/>
                  </a:moveTo>
                  <a:lnTo>
                    <a:pt x="2" y="0"/>
                  </a:lnTo>
                  <a:lnTo>
                    <a:pt x="0" y="2"/>
                  </a:lnTo>
                  <a:lnTo>
                    <a:pt x="0" y="4"/>
                  </a:lnTo>
                  <a:lnTo>
                    <a:pt x="0" y="6"/>
                  </a:lnTo>
                  <a:lnTo>
                    <a:pt x="4" y="6"/>
                  </a:lnTo>
                  <a:lnTo>
                    <a:pt x="4" y="2"/>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33" name="Freeform 240">
              <a:extLst>
                <a:ext uri="{FF2B5EF4-FFF2-40B4-BE49-F238E27FC236}">
                  <a16:creationId xmlns:a16="http://schemas.microsoft.com/office/drawing/2014/main" xmlns="" id="{67FAC8D9-FCD0-4F7E-BD85-F76051BFB4D7}"/>
                </a:ext>
              </a:extLst>
            </p:cNvPr>
            <p:cNvSpPr>
              <a:spLocks/>
            </p:cNvSpPr>
            <p:nvPr/>
          </p:nvSpPr>
          <p:spPr bwMode="auto">
            <a:xfrm>
              <a:off x="3738024" y="1909259"/>
              <a:ext cx="72751" cy="41120"/>
            </a:xfrm>
            <a:custGeom>
              <a:avLst/>
              <a:gdLst/>
              <a:ahLst/>
              <a:cxnLst>
                <a:cxn ang="0">
                  <a:pos x="18" y="0"/>
                </a:cxn>
                <a:cxn ang="0">
                  <a:pos x="18" y="0"/>
                </a:cxn>
                <a:cxn ang="0">
                  <a:pos x="14" y="2"/>
                </a:cxn>
                <a:cxn ang="0">
                  <a:pos x="14" y="4"/>
                </a:cxn>
                <a:cxn ang="0">
                  <a:pos x="16" y="6"/>
                </a:cxn>
                <a:cxn ang="0">
                  <a:pos x="8" y="4"/>
                </a:cxn>
                <a:cxn ang="0">
                  <a:pos x="6" y="4"/>
                </a:cxn>
                <a:cxn ang="0">
                  <a:pos x="2" y="6"/>
                </a:cxn>
                <a:cxn ang="0">
                  <a:pos x="0" y="8"/>
                </a:cxn>
                <a:cxn ang="0">
                  <a:pos x="0" y="12"/>
                </a:cxn>
                <a:cxn ang="0">
                  <a:pos x="4" y="12"/>
                </a:cxn>
                <a:cxn ang="0">
                  <a:pos x="6" y="14"/>
                </a:cxn>
                <a:cxn ang="0">
                  <a:pos x="8" y="14"/>
                </a:cxn>
                <a:cxn ang="0">
                  <a:pos x="12" y="12"/>
                </a:cxn>
                <a:cxn ang="0">
                  <a:pos x="14" y="12"/>
                </a:cxn>
                <a:cxn ang="0">
                  <a:pos x="16" y="10"/>
                </a:cxn>
                <a:cxn ang="0">
                  <a:pos x="16" y="8"/>
                </a:cxn>
                <a:cxn ang="0">
                  <a:pos x="18" y="8"/>
                </a:cxn>
                <a:cxn ang="0">
                  <a:pos x="18" y="10"/>
                </a:cxn>
                <a:cxn ang="0">
                  <a:pos x="26" y="12"/>
                </a:cxn>
                <a:cxn ang="0">
                  <a:pos x="28" y="12"/>
                </a:cxn>
                <a:cxn ang="0">
                  <a:pos x="26" y="14"/>
                </a:cxn>
                <a:cxn ang="0">
                  <a:pos x="24" y="14"/>
                </a:cxn>
                <a:cxn ang="0">
                  <a:pos x="26" y="14"/>
                </a:cxn>
                <a:cxn ang="0">
                  <a:pos x="26" y="16"/>
                </a:cxn>
                <a:cxn ang="0">
                  <a:pos x="26" y="18"/>
                </a:cxn>
                <a:cxn ang="0">
                  <a:pos x="26" y="18"/>
                </a:cxn>
                <a:cxn ang="0">
                  <a:pos x="28" y="20"/>
                </a:cxn>
                <a:cxn ang="0">
                  <a:pos x="36" y="24"/>
                </a:cxn>
                <a:cxn ang="0">
                  <a:pos x="40" y="26"/>
                </a:cxn>
                <a:cxn ang="0">
                  <a:pos x="46" y="26"/>
                </a:cxn>
                <a:cxn ang="0">
                  <a:pos x="46" y="24"/>
                </a:cxn>
                <a:cxn ang="0">
                  <a:pos x="42" y="22"/>
                </a:cxn>
                <a:cxn ang="0">
                  <a:pos x="40" y="22"/>
                </a:cxn>
                <a:cxn ang="0">
                  <a:pos x="44" y="20"/>
                </a:cxn>
                <a:cxn ang="0">
                  <a:pos x="44" y="18"/>
                </a:cxn>
                <a:cxn ang="0">
                  <a:pos x="38" y="18"/>
                </a:cxn>
                <a:cxn ang="0">
                  <a:pos x="34" y="16"/>
                </a:cxn>
                <a:cxn ang="0">
                  <a:pos x="38" y="16"/>
                </a:cxn>
                <a:cxn ang="0">
                  <a:pos x="40" y="18"/>
                </a:cxn>
                <a:cxn ang="0">
                  <a:pos x="42" y="18"/>
                </a:cxn>
                <a:cxn ang="0">
                  <a:pos x="44" y="18"/>
                </a:cxn>
                <a:cxn ang="0">
                  <a:pos x="44" y="12"/>
                </a:cxn>
                <a:cxn ang="0">
                  <a:pos x="38" y="10"/>
                </a:cxn>
                <a:cxn ang="0">
                  <a:pos x="32" y="12"/>
                </a:cxn>
                <a:cxn ang="0">
                  <a:pos x="34" y="10"/>
                </a:cxn>
                <a:cxn ang="0">
                  <a:pos x="36" y="10"/>
                </a:cxn>
                <a:cxn ang="0">
                  <a:pos x="38" y="6"/>
                </a:cxn>
                <a:cxn ang="0">
                  <a:pos x="30" y="6"/>
                </a:cxn>
                <a:cxn ang="0">
                  <a:pos x="32" y="4"/>
                </a:cxn>
                <a:cxn ang="0">
                  <a:pos x="24" y="2"/>
                </a:cxn>
                <a:cxn ang="0">
                  <a:pos x="18" y="0"/>
                </a:cxn>
              </a:cxnLst>
              <a:rect l="0" t="0" r="r" b="b"/>
              <a:pathLst>
                <a:path w="46" h="26">
                  <a:moveTo>
                    <a:pt x="18" y="0"/>
                  </a:moveTo>
                  <a:lnTo>
                    <a:pt x="18" y="0"/>
                  </a:lnTo>
                  <a:lnTo>
                    <a:pt x="14" y="2"/>
                  </a:lnTo>
                  <a:lnTo>
                    <a:pt x="14" y="4"/>
                  </a:lnTo>
                  <a:lnTo>
                    <a:pt x="16" y="6"/>
                  </a:lnTo>
                  <a:lnTo>
                    <a:pt x="8" y="4"/>
                  </a:lnTo>
                  <a:lnTo>
                    <a:pt x="6" y="4"/>
                  </a:lnTo>
                  <a:lnTo>
                    <a:pt x="2" y="6"/>
                  </a:lnTo>
                  <a:lnTo>
                    <a:pt x="0" y="8"/>
                  </a:lnTo>
                  <a:lnTo>
                    <a:pt x="0" y="12"/>
                  </a:lnTo>
                  <a:lnTo>
                    <a:pt x="4" y="12"/>
                  </a:lnTo>
                  <a:lnTo>
                    <a:pt x="6" y="14"/>
                  </a:lnTo>
                  <a:lnTo>
                    <a:pt x="8" y="14"/>
                  </a:lnTo>
                  <a:lnTo>
                    <a:pt x="12" y="12"/>
                  </a:lnTo>
                  <a:lnTo>
                    <a:pt x="14" y="12"/>
                  </a:lnTo>
                  <a:lnTo>
                    <a:pt x="16" y="10"/>
                  </a:lnTo>
                  <a:lnTo>
                    <a:pt x="16" y="8"/>
                  </a:lnTo>
                  <a:lnTo>
                    <a:pt x="18" y="8"/>
                  </a:lnTo>
                  <a:lnTo>
                    <a:pt x="18" y="10"/>
                  </a:lnTo>
                  <a:lnTo>
                    <a:pt x="26" y="12"/>
                  </a:lnTo>
                  <a:lnTo>
                    <a:pt x="28" y="12"/>
                  </a:lnTo>
                  <a:lnTo>
                    <a:pt x="26" y="14"/>
                  </a:lnTo>
                  <a:lnTo>
                    <a:pt x="24" y="14"/>
                  </a:lnTo>
                  <a:lnTo>
                    <a:pt x="26" y="14"/>
                  </a:lnTo>
                  <a:lnTo>
                    <a:pt x="26" y="16"/>
                  </a:lnTo>
                  <a:lnTo>
                    <a:pt x="26" y="18"/>
                  </a:lnTo>
                  <a:lnTo>
                    <a:pt x="26" y="18"/>
                  </a:lnTo>
                  <a:lnTo>
                    <a:pt x="28" y="20"/>
                  </a:lnTo>
                  <a:lnTo>
                    <a:pt x="36" y="24"/>
                  </a:lnTo>
                  <a:lnTo>
                    <a:pt x="40" y="26"/>
                  </a:lnTo>
                  <a:lnTo>
                    <a:pt x="46" y="26"/>
                  </a:lnTo>
                  <a:lnTo>
                    <a:pt x="46" y="24"/>
                  </a:lnTo>
                  <a:lnTo>
                    <a:pt x="42" y="22"/>
                  </a:lnTo>
                  <a:lnTo>
                    <a:pt x="40" y="22"/>
                  </a:lnTo>
                  <a:lnTo>
                    <a:pt x="44" y="20"/>
                  </a:lnTo>
                  <a:lnTo>
                    <a:pt x="44" y="18"/>
                  </a:lnTo>
                  <a:lnTo>
                    <a:pt x="38" y="18"/>
                  </a:lnTo>
                  <a:lnTo>
                    <a:pt x="34" y="16"/>
                  </a:lnTo>
                  <a:lnTo>
                    <a:pt x="38" y="16"/>
                  </a:lnTo>
                  <a:lnTo>
                    <a:pt x="40" y="18"/>
                  </a:lnTo>
                  <a:lnTo>
                    <a:pt x="42" y="18"/>
                  </a:lnTo>
                  <a:lnTo>
                    <a:pt x="44" y="18"/>
                  </a:lnTo>
                  <a:lnTo>
                    <a:pt x="44" y="12"/>
                  </a:lnTo>
                  <a:lnTo>
                    <a:pt x="38" y="10"/>
                  </a:lnTo>
                  <a:lnTo>
                    <a:pt x="32" y="12"/>
                  </a:lnTo>
                  <a:lnTo>
                    <a:pt x="34" y="10"/>
                  </a:lnTo>
                  <a:lnTo>
                    <a:pt x="36" y="10"/>
                  </a:lnTo>
                  <a:lnTo>
                    <a:pt x="38" y="6"/>
                  </a:lnTo>
                  <a:lnTo>
                    <a:pt x="30" y="6"/>
                  </a:lnTo>
                  <a:lnTo>
                    <a:pt x="32" y="4"/>
                  </a:lnTo>
                  <a:lnTo>
                    <a:pt x="24" y="2"/>
                  </a:lnTo>
                  <a:lnTo>
                    <a:pt x="1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4" name="Freeform 241">
              <a:extLst>
                <a:ext uri="{FF2B5EF4-FFF2-40B4-BE49-F238E27FC236}">
                  <a16:creationId xmlns:a16="http://schemas.microsoft.com/office/drawing/2014/main" xmlns="" id="{41CD08ED-9E7D-46DF-9286-3119F6B248D6}"/>
                </a:ext>
              </a:extLst>
            </p:cNvPr>
            <p:cNvSpPr>
              <a:spLocks/>
            </p:cNvSpPr>
            <p:nvPr/>
          </p:nvSpPr>
          <p:spPr bwMode="auto">
            <a:xfrm>
              <a:off x="3738024" y="1909259"/>
              <a:ext cx="72751" cy="41120"/>
            </a:xfrm>
            <a:custGeom>
              <a:avLst/>
              <a:gdLst/>
              <a:ahLst/>
              <a:cxnLst>
                <a:cxn ang="0">
                  <a:pos x="18" y="0"/>
                </a:cxn>
                <a:cxn ang="0">
                  <a:pos x="18" y="0"/>
                </a:cxn>
                <a:cxn ang="0">
                  <a:pos x="14" y="2"/>
                </a:cxn>
                <a:cxn ang="0">
                  <a:pos x="14" y="4"/>
                </a:cxn>
                <a:cxn ang="0">
                  <a:pos x="16" y="6"/>
                </a:cxn>
                <a:cxn ang="0">
                  <a:pos x="8" y="4"/>
                </a:cxn>
                <a:cxn ang="0">
                  <a:pos x="6" y="4"/>
                </a:cxn>
                <a:cxn ang="0">
                  <a:pos x="2" y="6"/>
                </a:cxn>
                <a:cxn ang="0">
                  <a:pos x="0" y="8"/>
                </a:cxn>
                <a:cxn ang="0">
                  <a:pos x="0" y="12"/>
                </a:cxn>
                <a:cxn ang="0">
                  <a:pos x="4" y="12"/>
                </a:cxn>
                <a:cxn ang="0">
                  <a:pos x="6" y="14"/>
                </a:cxn>
                <a:cxn ang="0">
                  <a:pos x="8" y="14"/>
                </a:cxn>
                <a:cxn ang="0">
                  <a:pos x="12" y="12"/>
                </a:cxn>
                <a:cxn ang="0">
                  <a:pos x="14" y="12"/>
                </a:cxn>
                <a:cxn ang="0">
                  <a:pos x="16" y="10"/>
                </a:cxn>
                <a:cxn ang="0">
                  <a:pos x="16" y="8"/>
                </a:cxn>
                <a:cxn ang="0">
                  <a:pos x="18" y="8"/>
                </a:cxn>
                <a:cxn ang="0">
                  <a:pos x="18" y="10"/>
                </a:cxn>
                <a:cxn ang="0">
                  <a:pos x="26" y="12"/>
                </a:cxn>
                <a:cxn ang="0">
                  <a:pos x="28" y="12"/>
                </a:cxn>
                <a:cxn ang="0">
                  <a:pos x="26" y="14"/>
                </a:cxn>
                <a:cxn ang="0">
                  <a:pos x="24" y="14"/>
                </a:cxn>
                <a:cxn ang="0">
                  <a:pos x="26" y="14"/>
                </a:cxn>
                <a:cxn ang="0">
                  <a:pos x="26" y="16"/>
                </a:cxn>
                <a:cxn ang="0">
                  <a:pos x="26" y="18"/>
                </a:cxn>
                <a:cxn ang="0">
                  <a:pos x="26" y="18"/>
                </a:cxn>
                <a:cxn ang="0">
                  <a:pos x="28" y="20"/>
                </a:cxn>
                <a:cxn ang="0">
                  <a:pos x="36" y="24"/>
                </a:cxn>
                <a:cxn ang="0">
                  <a:pos x="40" y="26"/>
                </a:cxn>
                <a:cxn ang="0">
                  <a:pos x="46" y="26"/>
                </a:cxn>
                <a:cxn ang="0">
                  <a:pos x="46" y="24"/>
                </a:cxn>
                <a:cxn ang="0">
                  <a:pos x="42" y="22"/>
                </a:cxn>
                <a:cxn ang="0">
                  <a:pos x="40" y="22"/>
                </a:cxn>
                <a:cxn ang="0">
                  <a:pos x="44" y="20"/>
                </a:cxn>
                <a:cxn ang="0">
                  <a:pos x="44" y="18"/>
                </a:cxn>
                <a:cxn ang="0">
                  <a:pos x="38" y="18"/>
                </a:cxn>
                <a:cxn ang="0">
                  <a:pos x="34" y="16"/>
                </a:cxn>
                <a:cxn ang="0">
                  <a:pos x="38" y="16"/>
                </a:cxn>
                <a:cxn ang="0">
                  <a:pos x="40" y="18"/>
                </a:cxn>
                <a:cxn ang="0">
                  <a:pos x="42" y="18"/>
                </a:cxn>
                <a:cxn ang="0">
                  <a:pos x="44" y="18"/>
                </a:cxn>
                <a:cxn ang="0">
                  <a:pos x="44" y="12"/>
                </a:cxn>
                <a:cxn ang="0">
                  <a:pos x="38" y="10"/>
                </a:cxn>
                <a:cxn ang="0">
                  <a:pos x="32" y="12"/>
                </a:cxn>
                <a:cxn ang="0">
                  <a:pos x="34" y="10"/>
                </a:cxn>
                <a:cxn ang="0">
                  <a:pos x="36" y="10"/>
                </a:cxn>
                <a:cxn ang="0">
                  <a:pos x="38" y="6"/>
                </a:cxn>
                <a:cxn ang="0">
                  <a:pos x="30" y="6"/>
                </a:cxn>
                <a:cxn ang="0">
                  <a:pos x="32" y="4"/>
                </a:cxn>
                <a:cxn ang="0">
                  <a:pos x="24" y="2"/>
                </a:cxn>
                <a:cxn ang="0">
                  <a:pos x="18" y="0"/>
                </a:cxn>
              </a:cxnLst>
              <a:rect l="0" t="0" r="r" b="b"/>
              <a:pathLst>
                <a:path w="46" h="26">
                  <a:moveTo>
                    <a:pt x="18" y="0"/>
                  </a:moveTo>
                  <a:lnTo>
                    <a:pt x="18" y="0"/>
                  </a:lnTo>
                  <a:lnTo>
                    <a:pt x="14" y="2"/>
                  </a:lnTo>
                  <a:lnTo>
                    <a:pt x="14" y="4"/>
                  </a:lnTo>
                  <a:lnTo>
                    <a:pt x="16" y="6"/>
                  </a:lnTo>
                  <a:lnTo>
                    <a:pt x="8" y="4"/>
                  </a:lnTo>
                  <a:lnTo>
                    <a:pt x="6" y="4"/>
                  </a:lnTo>
                  <a:lnTo>
                    <a:pt x="2" y="6"/>
                  </a:lnTo>
                  <a:lnTo>
                    <a:pt x="0" y="8"/>
                  </a:lnTo>
                  <a:lnTo>
                    <a:pt x="0" y="12"/>
                  </a:lnTo>
                  <a:lnTo>
                    <a:pt x="4" y="12"/>
                  </a:lnTo>
                  <a:lnTo>
                    <a:pt x="6" y="14"/>
                  </a:lnTo>
                  <a:lnTo>
                    <a:pt x="8" y="14"/>
                  </a:lnTo>
                  <a:lnTo>
                    <a:pt x="12" y="12"/>
                  </a:lnTo>
                  <a:lnTo>
                    <a:pt x="14" y="12"/>
                  </a:lnTo>
                  <a:lnTo>
                    <a:pt x="16" y="10"/>
                  </a:lnTo>
                  <a:lnTo>
                    <a:pt x="16" y="8"/>
                  </a:lnTo>
                  <a:lnTo>
                    <a:pt x="18" y="8"/>
                  </a:lnTo>
                  <a:lnTo>
                    <a:pt x="18" y="10"/>
                  </a:lnTo>
                  <a:lnTo>
                    <a:pt x="26" y="12"/>
                  </a:lnTo>
                  <a:lnTo>
                    <a:pt x="28" y="12"/>
                  </a:lnTo>
                  <a:lnTo>
                    <a:pt x="26" y="14"/>
                  </a:lnTo>
                  <a:lnTo>
                    <a:pt x="24" y="14"/>
                  </a:lnTo>
                  <a:lnTo>
                    <a:pt x="26" y="14"/>
                  </a:lnTo>
                  <a:lnTo>
                    <a:pt x="26" y="16"/>
                  </a:lnTo>
                  <a:lnTo>
                    <a:pt x="26" y="18"/>
                  </a:lnTo>
                  <a:lnTo>
                    <a:pt x="26" y="18"/>
                  </a:lnTo>
                  <a:lnTo>
                    <a:pt x="28" y="20"/>
                  </a:lnTo>
                  <a:lnTo>
                    <a:pt x="36" y="24"/>
                  </a:lnTo>
                  <a:lnTo>
                    <a:pt x="40" y="26"/>
                  </a:lnTo>
                  <a:lnTo>
                    <a:pt x="46" y="26"/>
                  </a:lnTo>
                  <a:lnTo>
                    <a:pt x="46" y="24"/>
                  </a:lnTo>
                  <a:lnTo>
                    <a:pt x="42" y="22"/>
                  </a:lnTo>
                  <a:lnTo>
                    <a:pt x="40" y="22"/>
                  </a:lnTo>
                  <a:lnTo>
                    <a:pt x="44" y="20"/>
                  </a:lnTo>
                  <a:lnTo>
                    <a:pt x="44" y="18"/>
                  </a:lnTo>
                  <a:lnTo>
                    <a:pt x="38" y="18"/>
                  </a:lnTo>
                  <a:lnTo>
                    <a:pt x="34" y="16"/>
                  </a:lnTo>
                  <a:lnTo>
                    <a:pt x="38" y="16"/>
                  </a:lnTo>
                  <a:lnTo>
                    <a:pt x="40" y="18"/>
                  </a:lnTo>
                  <a:lnTo>
                    <a:pt x="42" y="18"/>
                  </a:lnTo>
                  <a:lnTo>
                    <a:pt x="44" y="18"/>
                  </a:lnTo>
                  <a:lnTo>
                    <a:pt x="44" y="12"/>
                  </a:lnTo>
                  <a:lnTo>
                    <a:pt x="38" y="10"/>
                  </a:lnTo>
                  <a:lnTo>
                    <a:pt x="32" y="12"/>
                  </a:lnTo>
                  <a:lnTo>
                    <a:pt x="34" y="10"/>
                  </a:lnTo>
                  <a:lnTo>
                    <a:pt x="36" y="10"/>
                  </a:lnTo>
                  <a:lnTo>
                    <a:pt x="38" y="6"/>
                  </a:lnTo>
                  <a:lnTo>
                    <a:pt x="30" y="6"/>
                  </a:lnTo>
                  <a:lnTo>
                    <a:pt x="32" y="4"/>
                  </a:lnTo>
                  <a:lnTo>
                    <a:pt x="24" y="2"/>
                  </a:lnTo>
                  <a:lnTo>
                    <a:pt x="18"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35" name="Freeform 242">
              <a:extLst>
                <a:ext uri="{FF2B5EF4-FFF2-40B4-BE49-F238E27FC236}">
                  <a16:creationId xmlns:a16="http://schemas.microsoft.com/office/drawing/2014/main" xmlns="" id="{8D11D940-15EB-4817-A146-27F9013103C1}"/>
                </a:ext>
              </a:extLst>
            </p:cNvPr>
            <p:cNvSpPr>
              <a:spLocks/>
            </p:cNvSpPr>
            <p:nvPr/>
          </p:nvSpPr>
          <p:spPr bwMode="auto">
            <a:xfrm>
              <a:off x="3288861" y="1871302"/>
              <a:ext cx="9489" cy="3163"/>
            </a:xfrm>
            <a:custGeom>
              <a:avLst/>
              <a:gdLst/>
              <a:ahLst/>
              <a:cxnLst>
                <a:cxn ang="0">
                  <a:pos x="2" y="0"/>
                </a:cxn>
                <a:cxn ang="0">
                  <a:pos x="2" y="0"/>
                </a:cxn>
                <a:cxn ang="0">
                  <a:pos x="0" y="2"/>
                </a:cxn>
                <a:cxn ang="0">
                  <a:pos x="2" y="2"/>
                </a:cxn>
                <a:cxn ang="0">
                  <a:pos x="4" y="2"/>
                </a:cxn>
                <a:cxn ang="0">
                  <a:pos x="6" y="0"/>
                </a:cxn>
                <a:cxn ang="0">
                  <a:pos x="2" y="0"/>
                </a:cxn>
              </a:cxnLst>
              <a:rect l="0" t="0" r="r" b="b"/>
              <a:pathLst>
                <a:path w="6" h="2">
                  <a:moveTo>
                    <a:pt x="2" y="0"/>
                  </a:moveTo>
                  <a:lnTo>
                    <a:pt x="2" y="0"/>
                  </a:lnTo>
                  <a:lnTo>
                    <a:pt x="0" y="2"/>
                  </a:lnTo>
                  <a:lnTo>
                    <a:pt x="2" y="2"/>
                  </a:lnTo>
                  <a:lnTo>
                    <a:pt x="4" y="2"/>
                  </a:lnTo>
                  <a:lnTo>
                    <a:pt x="6"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6" name="Freeform 243">
              <a:extLst>
                <a:ext uri="{FF2B5EF4-FFF2-40B4-BE49-F238E27FC236}">
                  <a16:creationId xmlns:a16="http://schemas.microsoft.com/office/drawing/2014/main" xmlns="" id="{B265CB5F-F6CB-49E3-B09D-E33C1FF08987}"/>
                </a:ext>
              </a:extLst>
            </p:cNvPr>
            <p:cNvSpPr>
              <a:spLocks/>
            </p:cNvSpPr>
            <p:nvPr/>
          </p:nvSpPr>
          <p:spPr bwMode="auto">
            <a:xfrm>
              <a:off x="3288861" y="1871302"/>
              <a:ext cx="9489" cy="3163"/>
            </a:xfrm>
            <a:custGeom>
              <a:avLst/>
              <a:gdLst/>
              <a:ahLst/>
              <a:cxnLst>
                <a:cxn ang="0">
                  <a:pos x="2" y="0"/>
                </a:cxn>
                <a:cxn ang="0">
                  <a:pos x="2" y="0"/>
                </a:cxn>
                <a:cxn ang="0">
                  <a:pos x="0" y="2"/>
                </a:cxn>
                <a:cxn ang="0">
                  <a:pos x="2" y="2"/>
                </a:cxn>
                <a:cxn ang="0">
                  <a:pos x="4" y="2"/>
                </a:cxn>
                <a:cxn ang="0">
                  <a:pos x="6" y="0"/>
                </a:cxn>
                <a:cxn ang="0">
                  <a:pos x="2" y="0"/>
                </a:cxn>
              </a:cxnLst>
              <a:rect l="0" t="0" r="r" b="b"/>
              <a:pathLst>
                <a:path w="6" h="2">
                  <a:moveTo>
                    <a:pt x="2" y="0"/>
                  </a:moveTo>
                  <a:lnTo>
                    <a:pt x="2" y="0"/>
                  </a:lnTo>
                  <a:lnTo>
                    <a:pt x="0" y="2"/>
                  </a:lnTo>
                  <a:lnTo>
                    <a:pt x="2" y="2"/>
                  </a:lnTo>
                  <a:lnTo>
                    <a:pt x="4" y="2"/>
                  </a:lnTo>
                  <a:lnTo>
                    <a:pt x="6" y="0"/>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37" name="Freeform 244">
              <a:extLst>
                <a:ext uri="{FF2B5EF4-FFF2-40B4-BE49-F238E27FC236}">
                  <a16:creationId xmlns:a16="http://schemas.microsoft.com/office/drawing/2014/main" xmlns="" id="{702ABD85-AE97-43CD-AD7E-3FE245F895BD}"/>
                </a:ext>
              </a:extLst>
            </p:cNvPr>
            <p:cNvSpPr>
              <a:spLocks/>
            </p:cNvSpPr>
            <p:nvPr/>
          </p:nvSpPr>
          <p:spPr bwMode="auto">
            <a:xfrm>
              <a:off x="3848733" y="1868139"/>
              <a:ext cx="3163" cy="3163"/>
            </a:xfrm>
            <a:custGeom>
              <a:avLst/>
              <a:gdLst/>
              <a:ahLst/>
              <a:cxnLst>
                <a:cxn ang="0">
                  <a:pos x="2" y="0"/>
                </a:cxn>
                <a:cxn ang="0">
                  <a:pos x="2" y="0"/>
                </a:cxn>
                <a:cxn ang="0">
                  <a:pos x="0" y="2"/>
                </a:cxn>
                <a:cxn ang="0">
                  <a:pos x="2" y="2"/>
                </a:cxn>
                <a:cxn ang="0">
                  <a:pos x="2" y="0"/>
                </a:cxn>
              </a:cxnLst>
              <a:rect l="0" t="0" r="r" b="b"/>
              <a:pathLst>
                <a:path w="2" h="2">
                  <a:moveTo>
                    <a:pt x="2" y="0"/>
                  </a:moveTo>
                  <a:lnTo>
                    <a:pt x="2" y="0"/>
                  </a:lnTo>
                  <a:lnTo>
                    <a:pt x="0" y="2"/>
                  </a:lnTo>
                  <a:lnTo>
                    <a:pt x="2" y="2"/>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8" name="Freeform 245">
              <a:extLst>
                <a:ext uri="{FF2B5EF4-FFF2-40B4-BE49-F238E27FC236}">
                  <a16:creationId xmlns:a16="http://schemas.microsoft.com/office/drawing/2014/main" xmlns="" id="{BB7BC58C-69B9-4E88-BC56-99AB4C8B0A06}"/>
                </a:ext>
              </a:extLst>
            </p:cNvPr>
            <p:cNvSpPr>
              <a:spLocks/>
            </p:cNvSpPr>
            <p:nvPr/>
          </p:nvSpPr>
          <p:spPr bwMode="auto">
            <a:xfrm>
              <a:off x="3848733" y="1868139"/>
              <a:ext cx="3163" cy="3163"/>
            </a:xfrm>
            <a:custGeom>
              <a:avLst/>
              <a:gdLst/>
              <a:ahLst/>
              <a:cxnLst>
                <a:cxn ang="0">
                  <a:pos x="2" y="0"/>
                </a:cxn>
                <a:cxn ang="0">
                  <a:pos x="2" y="0"/>
                </a:cxn>
                <a:cxn ang="0">
                  <a:pos x="0" y="2"/>
                </a:cxn>
                <a:cxn ang="0">
                  <a:pos x="2" y="2"/>
                </a:cxn>
                <a:cxn ang="0">
                  <a:pos x="2" y="0"/>
                </a:cxn>
              </a:cxnLst>
              <a:rect l="0" t="0" r="r" b="b"/>
              <a:pathLst>
                <a:path w="2" h="2">
                  <a:moveTo>
                    <a:pt x="2" y="0"/>
                  </a:moveTo>
                  <a:lnTo>
                    <a:pt x="2" y="0"/>
                  </a:lnTo>
                  <a:lnTo>
                    <a:pt x="0" y="2"/>
                  </a:lnTo>
                  <a:lnTo>
                    <a:pt x="2" y="2"/>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39" name="Freeform 246">
              <a:extLst>
                <a:ext uri="{FF2B5EF4-FFF2-40B4-BE49-F238E27FC236}">
                  <a16:creationId xmlns:a16="http://schemas.microsoft.com/office/drawing/2014/main" xmlns="" id="{659077BF-4A7C-4F34-8B5B-3DCB5E81318F}"/>
                </a:ext>
              </a:extLst>
            </p:cNvPr>
            <p:cNvSpPr>
              <a:spLocks/>
            </p:cNvSpPr>
            <p:nvPr/>
          </p:nvSpPr>
          <p:spPr bwMode="auto">
            <a:xfrm>
              <a:off x="3829754" y="1861813"/>
              <a:ext cx="9489" cy="9489"/>
            </a:xfrm>
            <a:custGeom>
              <a:avLst/>
              <a:gdLst/>
              <a:ahLst/>
              <a:cxnLst>
                <a:cxn ang="0">
                  <a:pos x="0" y="0"/>
                </a:cxn>
                <a:cxn ang="0">
                  <a:pos x="0" y="0"/>
                </a:cxn>
                <a:cxn ang="0">
                  <a:pos x="0" y="2"/>
                </a:cxn>
                <a:cxn ang="0">
                  <a:pos x="0" y="6"/>
                </a:cxn>
                <a:cxn ang="0">
                  <a:pos x="2" y="6"/>
                </a:cxn>
                <a:cxn ang="0">
                  <a:pos x="6" y="6"/>
                </a:cxn>
                <a:cxn ang="0">
                  <a:pos x="6" y="2"/>
                </a:cxn>
                <a:cxn ang="0">
                  <a:pos x="2" y="2"/>
                </a:cxn>
                <a:cxn ang="0">
                  <a:pos x="2" y="0"/>
                </a:cxn>
                <a:cxn ang="0">
                  <a:pos x="0" y="0"/>
                </a:cxn>
              </a:cxnLst>
              <a:rect l="0" t="0" r="r" b="b"/>
              <a:pathLst>
                <a:path w="6" h="6">
                  <a:moveTo>
                    <a:pt x="0" y="0"/>
                  </a:moveTo>
                  <a:lnTo>
                    <a:pt x="0" y="0"/>
                  </a:lnTo>
                  <a:lnTo>
                    <a:pt x="0" y="2"/>
                  </a:lnTo>
                  <a:lnTo>
                    <a:pt x="0" y="6"/>
                  </a:lnTo>
                  <a:lnTo>
                    <a:pt x="2" y="6"/>
                  </a:lnTo>
                  <a:lnTo>
                    <a:pt x="6" y="6"/>
                  </a:lnTo>
                  <a:lnTo>
                    <a:pt x="6" y="2"/>
                  </a:lnTo>
                  <a:lnTo>
                    <a:pt x="2" y="2"/>
                  </a:ln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0" name="Freeform 247">
              <a:extLst>
                <a:ext uri="{FF2B5EF4-FFF2-40B4-BE49-F238E27FC236}">
                  <a16:creationId xmlns:a16="http://schemas.microsoft.com/office/drawing/2014/main" xmlns="" id="{43B4061B-E032-4698-BEF0-8A926956F7E7}"/>
                </a:ext>
              </a:extLst>
            </p:cNvPr>
            <p:cNvSpPr>
              <a:spLocks/>
            </p:cNvSpPr>
            <p:nvPr/>
          </p:nvSpPr>
          <p:spPr bwMode="auto">
            <a:xfrm>
              <a:off x="3829754" y="1861813"/>
              <a:ext cx="9489" cy="9489"/>
            </a:xfrm>
            <a:custGeom>
              <a:avLst/>
              <a:gdLst/>
              <a:ahLst/>
              <a:cxnLst>
                <a:cxn ang="0">
                  <a:pos x="0" y="0"/>
                </a:cxn>
                <a:cxn ang="0">
                  <a:pos x="0" y="0"/>
                </a:cxn>
                <a:cxn ang="0">
                  <a:pos x="0" y="2"/>
                </a:cxn>
                <a:cxn ang="0">
                  <a:pos x="0" y="6"/>
                </a:cxn>
                <a:cxn ang="0">
                  <a:pos x="2" y="6"/>
                </a:cxn>
                <a:cxn ang="0">
                  <a:pos x="6" y="6"/>
                </a:cxn>
                <a:cxn ang="0">
                  <a:pos x="6" y="2"/>
                </a:cxn>
                <a:cxn ang="0">
                  <a:pos x="2" y="2"/>
                </a:cxn>
                <a:cxn ang="0">
                  <a:pos x="2" y="0"/>
                </a:cxn>
                <a:cxn ang="0">
                  <a:pos x="0" y="0"/>
                </a:cxn>
              </a:cxnLst>
              <a:rect l="0" t="0" r="r" b="b"/>
              <a:pathLst>
                <a:path w="6" h="6">
                  <a:moveTo>
                    <a:pt x="0" y="0"/>
                  </a:moveTo>
                  <a:lnTo>
                    <a:pt x="0" y="0"/>
                  </a:lnTo>
                  <a:lnTo>
                    <a:pt x="0" y="2"/>
                  </a:lnTo>
                  <a:lnTo>
                    <a:pt x="0" y="6"/>
                  </a:lnTo>
                  <a:lnTo>
                    <a:pt x="2" y="6"/>
                  </a:lnTo>
                  <a:lnTo>
                    <a:pt x="6" y="6"/>
                  </a:lnTo>
                  <a:lnTo>
                    <a:pt x="6" y="2"/>
                  </a:lnTo>
                  <a:lnTo>
                    <a:pt x="2" y="2"/>
                  </a:lnTo>
                  <a:lnTo>
                    <a:pt x="2" y="0"/>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41" name="Freeform 248">
              <a:extLst>
                <a:ext uri="{FF2B5EF4-FFF2-40B4-BE49-F238E27FC236}">
                  <a16:creationId xmlns:a16="http://schemas.microsoft.com/office/drawing/2014/main" xmlns="" id="{891BF038-4ACF-4C85-99E2-3253B02EDF8F}"/>
                </a:ext>
              </a:extLst>
            </p:cNvPr>
            <p:cNvSpPr>
              <a:spLocks/>
            </p:cNvSpPr>
            <p:nvPr/>
          </p:nvSpPr>
          <p:spPr bwMode="auto">
            <a:xfrm>
              <a:off x="3798123" y="1852322"/>
              <a:ext cx="3163" cy="9489"/>
            </a:xfrm>
            <a:custGeom>
              <a:avLst/>
              <a:gdLst/>
              <a:ahLst/>
              <a:cxnLst>
                <a:cxn ang="0">
                  <a:pos x="0" y="0"/>
                </a:cxn>
                <a:cxn ang="0">
                  <a:pos x="0" y="0"/>
                </a:cxn>
                <a:cxn ang="0">
                  <a:pos x="2" y="0"/>
                </a:cxn>
                <a:cxn ang="0">
                  <a:pos x="2" y="2"/>
                </a:cxn>
                <a:cxn ang="0">
                  <a:pos x="2" y="6"/>
                </a:cxn>
                <a:cxn ang="0">
                  <a:pos x="0" y="6"/>
                </a:cxn>
                <a:cxn ang="0">
                  <a:pos x="0" y="2"/>
                </a:cxn>
                <a:cxn ang="0">
                  <a:pos x="0" y="0"/>
                </a:cxn>
              </a:cxnLst>
              <a:rect l="0" t="0" r="r" b="b"/>
              <a:pathLst>
                <a:path w="2" h="6">
                  <a:moveTo>
                    <a:pt x="0" y="0"/>
                  </a:moveTo>
                  <a:lnTo>
                    <a:pt x="0" y="0"/>
                  </a:lnTo>
                  <a:lnTo>
                    <a:pt x="2" y="0"/>
                  </a:lnTo>
                  <a:lnTo>
                    <a:pt x="2" y="2"/>
                  </a:lnTo>
                  <a:lnTo>
                    <a:pt x="2" y="6"/>
                  </a:lnTo>
                  <a:lnTo>
                    <a:pt x="0" y="6"/>
                  </a:ln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2" name="Freeform 249">
              <a:extLst>
                <a:ext uri="{FF2B5EF4-FFF2-40B4-BE49-F238E27FC236}">
                  <a16:creationId xmlns:a16="http://schemas.microsoft.com/office/drawing/2014/main" xmlns="" id="{1F8DE790-E618-4696-AE68-05459A1EFD8B}"/>
                </a:ext>
              </a:extLst>
            </p:cNvPr>
            <p:cNvSpPr>
              <a:spLocks/>
            </p:cNvSpPr>
            <p:nvPr/>
          </p:nvSpPr>
          <p:spPr bwMode="auto">
            <a:xfrm>
              <a:off x="3798123" y="1852322"/>
              <a:ext cx="3163" cy="9489"/>
            </a:xfrm>
            <a:custGeom>
              <a:avLst/>
              <a:gdLst/>
              <a:ahLst/>
              <a:cxnLst>
                <a:cxn ang="0">
                  <a:pos x="0" y="0"/>
                </a:cxn>
                <a:cxn ang="0">
                  <a:pos x="0" y="0"/>
                </a:cxn>
                <a:cxn ang="0">
                  <a:pos x="2" y="0"/>
                </a:cxn>
                <a:cxn ang="0">
                  <a:pos x="2" y="2"/>
                </a:cxn>
                <a:cxn ang="0">
                  <a:pos x="2" y="6"/>
                </a:cxn>
                <a:cxn ang="0">
                  <a:pos x="0" y="6"/>
                </a:cxn>
                <a:cxn ang="0">
                  <a:pos x="0" y="2"/>
                </a:cxn>
                <a:cxn ang="0">
                  <a:pos x="0" y="0"/>
                </a:cxn>
              </a:cxnLst>
              <a:rect l="0" t="0" r="r" b="b"/>
              <a:pathLst>
                <a:path w="2" h="6">
                  <a:moveTo>
                    <a:pt x="0" y="0"/>
                  </a:moveTo>
                  <a:lnTo>
                    <a:pt x="0" y="0"/>
                  </a:lnTo>
                  <a:lnTo>
                    <a:pt x="2" y="0"/>
                  </a:lnTo>
                  <a:lnTo>
                    <a:pt x="2" y="2"/>
                  </a:lnTo>
                  <a:lnTo>
                    <a:pt x="2" y="6"/>
                  </a:lnTo>
                  <a:lnTo>
                    <a:pt x="0" y="6"/>
                  </a:lnTo>
                  <a:lnTo>
                    <a:pt x="0" y="2"/>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43" name="Freeform 250">
              <a:extLst>
                <a:ext uri="{FF2B5EF4-FFF2-40B4-BE49-F238E27FC236}">
                  <a16:creationId xmlns:a16="http://schemas.microsoft.com/office/drawing/2014/main" xmlns="" id="{8A413F70-4C58-4B84-A595-A42EC4918631}"/>
                </a:ext>
              </a:extLst>
            </p:cNvPr>
            <p:cNvSpPr>
              <a:spLocks/>
            </p:cNvSpPr>
            <p:nvPr/>
          </p:nvSpPr>
          <p:spPr bwMode="auto">
            <a:xfrm>
              <a:off x="3845571" y="1842834"/>
              <a:ext cx="18979" cy="15815"/>
            </a:xfrm>
            <a:custGeom>
              <a:avLst/>
              <a:gdLst/>
              <a:ahLst/>
              <a:cxnLst>
                <a:cxn ang="0">
                  <a:pos x="4" y="0"/>
                </a:cxn>
                <a:cxn ang="0">
                  <a:pos x="4" y="0"/>
                </a:cxn>
                <a:cxn ang="0">
                  <a:pos x="4" y="2"/>
                </a:cxn>
                <a:cxn ang="0">
                  <a:pos x="0" y="2"/>
                </a:cxn>
                <a:cxn ang="0">
                  <a:pos x="2" y="8"/>
                </a:cxn>
                <a:cxn ang="0">
                  <a:pos x="4" y="10"/>
                </a:cxn>
                <a:cxn ang="0">
                  <a:pos x="8" y="10"/>
                </a:cxn>
                <a:cxn ang="0">
                  <a:pos x="8" y="8"/>
                </a:cxn>
                <a:cxn ang="0">
                  <a:pos x="12" y="8"/>
                </a:cxn>
                <a:cxn ang="0">
                  <a:pos x="12" y="8"/>
                </a:cxn>
                <a:cxn ang="0">
                  <a:pos x="12" y="4"/>
                </a:cxn>
                <a:cxn ang="0">
                  <a:pos x="12" y="6"/>
                </a:cxn>
                <a:cxn ang="0">
                  <a:pos x="8" y="4"/>
                </a:cxn>
                <a:cxn ang="0">
                  <a:pos x="6" y="0"/>
                </a:cxn>
                <a:cxn ang="0">
                  <a:pos x="4" y="0"/>
                </a:cxn>
              </a:cxnLst>
              <a:rect l="0" t="0" r="r" b="b"/>
              <a:pathLst>
                <a:path w="12" h="10">
                  <a:moveTo>
                    <a:pt x="4" y="0"/>
                  </a:moveTo>
                  <a:lnTo>
                    <a:pt x="4" y="0"/>
                  </a:lnTo>
                  <a:lnTo>
                    <a:pt x="4" y="2"/>
                  </a:lnTo>
                  <a:lnTo>
                    <a:pt x="0" y="2"/>
                  </a:lnTo>
                  <a:lnTo>
                    <a:pt x="2" y="8"/>
                  </a:lnTo>
                  <a:lnTo>
                    <a:pt x="4" y="10"/>
                  </a:lnTo>
                  <a:lnTo>
                    <a:pt x="8" y="10"/>
                  </a:lnTo>
                  <a:lnTo>
                    <a:pt x="8" y="8"/>
                  </a:lnTo>
                  <a:lnTo>
                    <a:pt x="12" y="8"/>
                  </a:lnTo>
                  <a:lnTo>
                    <a:pt x="12" y="8"/>
                  </a:lnTo>
                  <a:lnTo>
                    <a:pt x="12" y="4"/>
                  </a:lnTo>
                  <a:lnTo>
                    <a:pt x="12" y="6"/>
                  </a:lnTo>
                  <a:lnTo>
                    <a:pt x="8" y="4"/>
                  </a:lnTo>
                  <a:lnTo>
                    <a:pt x="6"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4" name="Freeform 251">
              <a:extLst>
                <a:ext uri="{FF2B5EF4-FFF2-40B4-BE49-F238E27FC236}">
                  <a16:creationId xmlns:a16="http://schemas.microsoft.com/office/drawing/2014/main" xmlns="" id="{DDB7980D-3E6A-4653-AE02-3E635634ABA0}"/>
                </a:ext>
              </a:extLst>
            </p:cNvPr>
            <p:cNvSpPr>
              <a:spLocks/>
            </p:cNvSpPr>
            <p:nvPr/>
          </p:nvSpPr>
          <p:spPr bwMode="auto">
            <a:xfrm>
              <a:off x="3845571" y="1842834"/>
              <a:ext cx="18979" cy="15815"/>
            </a:xfrm>
            <a:custGeom>
              <a:avLst/>
              <a:gdLst/>
              <a:ahLst/>
              <a:cxnLst>
                <a:cxn ang="0">
                  <a:pos x="4" y="0"/>
                </a:cxn>
                <a:cxn ang="0">
                  <a:pos x="4" y="0"/>
                </a:cxn>
                <a:cxn ang="0">
                  <a:pos x="4" y="2"/>
                </a:cxn>
                <a:cxn ang="0">
                  <a:pos x="0" y="2"/>
                </a:cxn>
                <a:cxn ang="0">
                  <a:pos x="2" y="8"/>
                </a:cxn>
                <a:cxn ang="0">
                  <a:pos x="4" y="10"/>
                </a:cxn>
                <a:cxn ang="0">
                  <a:pos x="8" y="10"/>
                </a:cxn>
                <a:cxn ang="0">
                  <a:pos x="8" y="8"/>
                </a:cxn>
                <a:cxn ang="0">
                  <a:pos x="12" y="8"/>
                </a:cxn>
                <a:cxn ang="0">
                  <a:pos x="12" y="8"/>
                </a:cxn>
                <a:cxn ang="0">
                  <a:pos x="12" y="4"/>
                </a:cxn>
                <a:cxn ang="0">
                  <a:pos x="12" y="6"/>
                </a:cxn>
                <a:cxn ang="0">
                  <a:pos x="8" y="4"/>
                </a:cxn>
                <a:cxn ang="0">
                  <a:pos x="6" y="0"/>
                </a:cxn>
                <a:cxn ang="0">
                  <a:pos x="4" y="0"/>
                </a:cxn>
              </a:cxnLst>
              <a:rect l="0" t="0" r="r" b="b"/>
              <a:pathLst>
                <a:path w="12" h="10">
                  <a:moveTo>
                    <a:pt x="4" y="0"/>
                  </a:moveTo>
                  <a:lnTo>
                    <a:pt x="4" y="0"/>
                  </a:lnTo>
                  <a:lnTo>
                    <a:pt x="4" y="2"/>
                  </a:lnTo>
                  <a:lnTo>
                    <a:pt x="0" y="2"/>
                  </a:lnTo>
                  <a:lnTo>
                    <a:pt x="2" y="8"/>
                  </a:lnTo>
                  <a:lnTo>
                    <a:pt x="4" y="10"/>
                  </a:lnTo>
                  <a:lnTo>
                    <a:pt x="8" y="10"/>
                  </a:lnTo>
                  <a:lnTo>
                    <a:pt x="8" y="8"/>
                  </a:lnTo>
                  <a:lnTo>
                    <a:pt x="12" y="8"/>
                  </a:lnTo>
                  <a:lnTo>
                    <a:pt x="12" y="8"/>
                  </a:lnTo>
                  <a:lnTo>
                    <a:pt x="12" y="4"/>
                  </a:lnTo>
                  <a:lnTo>
                    <a:pt x="12" y="6"/>
                  </a:lnTo>
                  <a:lnTo>
                    <a:pt x="8" y="4"/>
                  </a:lnTo>
                  <a:lnTo>
                    <a:pt x="6" y="0"/>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45" name="Freeform 252">
              <a:extLst>
                <a:ext uri="{FF2B5EF4-FFF2-40B4-BE49-F238E27FC236}">
                  <a16:creationId xmlns:a16="http://schemas.microsoft.com/office/drawing/2014/main" xmlns="" id="{63FDEC3F-2AFE-4D45-97B9-8585E130CFFD}"/>
                </a:ext>
              </a:extLst>
            </p:cNvPr>
            <p:cNvSpPr>
              <a:spLocks/>
            </p:cNvSpPr>
            <p:nvPr/>
          </p:nvSpPr>
          <p:spPr bwMode="auto">
            <a:xfrm>
              <a:off x="3839243" y="1817529"/>
              <a:ext cx="9489" cy="15815"/>
            </a:xfrm>
            <a:custGeom>
              <a:avLst/>
              <a:gdLst/>
              <a:ahLst/>
              <a:cxnLst>
                <a:cxn ang="0">
                  <a:pos x="2" y="0"/>
                </a:cxn>
                <a:cxn ang="0">
                  <a:pos x="2" y="0"/>
                </a:cxn>
                <a:cxn ang="0">
                  <a:pos x="0" y="2"/>
                </a:cxn>
                <a:cxn ang="0">
                  <a:pos x="4" y="6"/>
                </a:cxn>
                <a:cxn ang="0">
                  <a:pos x="6" y="10"/>
                </a:cxn>
                <a:cxn ang="0">
                  <a:pos x="4" y="8"/>
                </a:cxn>
                <a:cxn ang="0">
                  <a:pos x="4" y="4"/>
                </a:cxn>
                <a:cxn ang="0">
                  <a:pos x="2" y="2"/>
                </a:cxn>
                <a:cxn ang="0">
                  <a:pos x="4" y="0"/>
                </a:cxn>
                <a:cxn ang="0">
                  <a:pos x="2" y="0"/>
                </a:cxn>
              </a:cxnLst>
              <a:rect l="0" t="0" r="r" b="b"/>
              <a:pathLst>
                <a:path w="6" h="10">
                  <a:moveTo>
                    <a:pt x="2" y="0"/>
                  </a:moveTo>
                  <a:lnTo>
                    <a:pt x="2" y="0"/>
                  </a:lnTo>
                  <a:lnTo>
                    <a:pt x="0" y="2"/>
                  </a:lnTo>
                  <a:lnTo>
                    <a:pt x="4" y="6"/>
                  </a:lnTo>
                  <a:lnTo>
                    <a:pt x="6" y="10"/>
                  </a:lnTo>
                  <a:lnTo>
                    <a:pt x="4" y="8"/>
                  </a:lnTo>
                  <a:lnTo>
                    <a:pt x="4" y="4"/>
                  </a:lnTo>
                  <a:lnTo>
                    <a:pt x="2" y="2"/>
                  </a:lnTo>
                  <a:lnTo>
                    <a:pt x="4"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6" name="Freeform 253">
              <a:extLst>
                <a:ext uri="{FF2B5EF4-FFF2-40B4-BE49-F238E27FC236}">
                  <a16:creationId xmlns:a16="http://schemas.microsoft.com/office/drawing/2014/main" xmlns="" id="{25881FED-DD6E-4BB0-9BB8-0268E3F77BA8}"/>
                </a:ext>
              </a:extLst>
            </p:cNvPr>
            <p:cNvSpPr>
              <a:spLocks/>
            </p:cNvSpPr>
            <p:nvPr/>
          </p:nvSpPr>
          <p:spPr bwMode="auto">
            <a:xfrm>
              <a:off x="3839243" y="1817529"/>
              <a:ext cx="9489" cy="15815"/>
            </a:xfrm>
            <a:custGeom>
              <a:avLst/>
              <a:gdLst/>
              <a:ahLst/>
              <a:cxnLst>
                <a:cxn ang="0">
                  <a:pos x="2" y="0"/>
                </a:cxn>
                <a:cxn ang="0">
                  <a:pos x="2" y="0"/>
                </a:cxn>
                <a:cxn ang="0">
                  <a:pos x="0" y="2"/>
                </a:cxn>
                <a:cxn ang="0">
                  <a:pos x="4" y="6"/>
                </a:cxn>
                <a:cxn ang="0">
                  <a:pos x="6" y="10"/>
                </a:cxn>
                <a:cxn ang="0">
                  <a:pos x="4" y="8"/>
                </a:cxn>
                <a:cxn ang="0">
                  <a:pos x="4" y="4"/>
                </a:cxn>
                <a:cxn ang="0">
                  <a:pos x="2" y="2"/>
                </a:cxn>
                <a:cxn ang="0">
                  <a:pos x="4" y="0"/>
                </a:cxn>
                <a:cxn ang="0">
                  <a:pos x="2" y="0"/>
                </a:cxn>
              </a:cxnLst>
              <a:rect l="0" t="0" r="r" b="b"/>
              <a:pathLst>
                <a:path w="6" h="10">
                  <a:moveTo>
                    <a:pt x="2" y="0"/>
                  </a:moveTo>
                  <a:lnTo>
                    <a:pt x="2" y="0"/>
                  </a:lnTo>
                  <a:lnTo>
                    <a:pt x="0" y="2"/>
                  </a:lnTo>
                  <a:lnTo>
                    <a:pt x="4" y="6"/>
                  </a:lnTo>
                  <a:lnTo>
                    <a:pt x="6" y="10"/>
                  </a:lnTo>
                  <a:lnTo>
                    <a:pt x="4" y="8"/>
                  </a:lnTo>
                  <a:lnTo>
                    <a:pt x="4" y="4"/>
                  </a:lnTo>
                  <a:lnTo>
                    <a:pt x="2" y="2"/>
                  </a:lnTo>
                  <a:lnTo>
                    <a:pt x="4" y="0"/>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47" name="Freeform 254">
              <a:extLst>
                <a:ext uri="{FF2B5EF4-FFF2-40B4-BE49-F238E27FC236}">
                  <a16:creationId xmlns:a16="http://schemas.microsoft.com/office/drawing/2014/main" xmlns="" id="{0DCF7ECD-F7AE-4E22-8863-E7D0AC47B22A}"/>
                </a:ext>
              </a:extLst>
            </p:cNvPr>
            <p:cNvSpPr>
              <a:spLocks/>
            </p:cNvSpPr>
            <p:nvPr/>
          </p:nvSpPr>
          <p:spPr bwMode="auto">
            <a:xfrm>
              <a:off x="3086422" y="1789060"/>
              <a:ext cx="3163" cy="1582"/>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8" name="Freeform 255">
              <a:extLst>
                <a:ext uri="{FF2B5EF4-FFF2-40B4-BE49-F238E27FC236}">
                  <a16:creationId xmlns:a16="http://schemas.microsoft.com/office/drawing/2014/main" xmlns="" id="{CD33FDBF-AABC-49C2-8528-0DE2F91032D0}"/>
                </a:ext>
              </a:extLst>
            </p:cNvPr>
            <p:cNvSpPr>
              <a:spLocks/>
            </p:cNvSpPr>
            <p:nvPr/>
          </p:nvSpPr>
          <p:spPr bwMode="auto">
            <a:xfrm>
              <a:off x="3086422" y="1789060"/>
              <a:ext cx="3163" cy="1582"/>
            </a:xfrm>
            <a:custGeom>
              <a:avLst/>
              <a:gdLst/>
              <a:ahLst/>
              <a:cxnLst>
                <a:cxn ang="0">
                  <a:pos x="0" y="0"/>
                </a:cxn>
                <a:cxn ang="0">
                  <a:pos x="0" y="0"/>
                </a:cxn>
                <a:cxn ang="0">
                  <a:pos x="2" y="0"/>
                </a:cxn>
                <a:cxn ang="0">
                  <a:pos x="0" y="0"/>
                </a:cxn>
              </a:cxnLst>
              <a:rect l="0" t="0" r="r" b="b"/>
              <a:pathLst>
                <a:path w="2">
                  <a:moveTo>
                    <a:pt x="0" y="0"/>
                  </a:moveTo>
                  <a:lnTo>
                    <a:pt x="0" y="0"/>
                  </a:lnTo>
                  <a:lnTo>
                    <a:pt x="2" y="0"/>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49" name="Freeform 256">
              <a:extLst>
                <a:ext uri="{FF2B5EF4-FFF2-40B4-BE49-F238E27FC236}">
                  <a16:creationId xmlns:a16="http://schemas.microsoft.com/office/drawing/2014/main" xmlns="" id="{8B5BAD6A-3A80-4AE7-AB0F-B1581683CB61}"/>
                </a:ext>
              </a:extLst>
            </p:cNvPr>
            <p:cNvSpPr>
              <a:spLocks/>
            </p:cNvSpPr>
            <p:nvPr/>
          </p:nvSpPr>
          <p:spPr bwMode="auto">
            <a:xfrm>
              <a:off x="3067443" y="1785897"/>
              <a:ext cx="9489" cy="3163"/>
            </a:xfrm>
            <a:custGeom>
              <a:avLst/>
              <a:gdLst/>
              <a:ahLst/>
              <a:cxnLst>
                <a:cxn ang="0">
                  <a:pos x="2" y="0"/>
                </a:cxn>
                <a:cxn ang="0">
                  <a:pos x="2" y="0"/>
                </a:cxn>
                <a:cxn ang="0">
                  <a:pos x="0" y="2"/>
                </a:cxn>
                <a:cxn ang="0">
                  <a:pos x="2" y="2"/>
                </a:cxn>
                <a:cxn ang="0">
                  <a:pos x="4" y="2"/>
                </a:cxn>
                <a:cxn ang="0">
                  <a:pos x="6" y="0"/>
                </a:cxn>
                <a:cxn ang="0">
                  <a:pos x="2" y="0"/>
                </a:cxn>
              </a:cxnLst>
              <a:rect l="0" t="0" r="r" b="b"/>
              <a:pathLst>
                <a:path w="6" h="2">
                  <a:moveTo>
                    <a:pt x="2" y="0"/>
                  </a:moveTo>
                  <a:lnTo>
                    <a:pt x="2" y="0"/>
                  </a:lnTo>
                  <a:lnTo>
                    <a:pt x="0" y="2"/>
                  </a:lnTo>
                  <a:lnTo>
                    <a:pt x="2" y="2"/>
                  </a:lnTo>
                  <a:lnTo>
                    <a:pt x="4" y="2"/>
                  </a:lnTo>
                  <a:lnTo>
                    <a:pt x="6"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0" name="Freeform 257">
              <a:extLst>
                <a:ext uri="{FF2B5EF4-FFF2-40B4-BE49-F238E27FC236}">
                  <a16:creationId xmlns:a16="http://schemas.microsoft.com/office/drawing/2014/main" xmlns="" id="{C661AFDA-06F6-4C2D-BB53-ADADA69BFB3D}"/>
                </a:ext>
              </a:extLst>
            </p:cNvPr>
            <p:cNvSpPr>
              <a:spLocks/>
            </p:cNvSpPr>
            <p:nvPr/>
          </p:nvSpPr>
          <p:spPr bwMode="auto">
            <a:xfrm>
              <a:off x="3067443" y="1785897"/>
              <a:ext cx="9489" cy="3163"/>
            </a:xfrm>
            <a:custGeom>
              <a:avLst/>
              <a:gdLst/>
              <a:ahLst/>
              <a:cxnLst>
                <a:cxn ang="0">
                  <a:pos x="2" y="0"/>
                </a:cxn>
                <a:cxn ang="0">
                  <a:pos x="2" y="0"/>
                </a:cxn>
                <a:cxn ang="0">
                  <a:pos x="0" y="2"/>
                </a:cxn>
                <a:cxn ang="0">
                  <a:pos x="2" y="2"/>
                </a:cxn>
                <a:cxn ang="0">
                  <a:pos x="4" y="2"/>
                </a:cxn>
                <a:cxn ang="0">
                  <a:pos x="6" y="0"/>
                </a:cxn>
                <a:cxn ang="0">
                  <a:pos x="2" y="0"/>
                </a:cxn>
              </a:cxnLst>
              <a:rect l="0" t="0" r="r" b="b"/>
              <a:pathLst>
                <a:path w="6" h="2">
                  <a:moveTo>
                    <a:pt x="2" y="0"/>
                  </a:moveTo>
                  <a:lnTo>
                    <a:pt x="2" y="0"/>
                  </a:lnTo>
                  <a:lnTo>
                    <a:pt x="0" y="2"/>
                  </a:lnTo>
                  <a:lnTo>
                    <a:pt x="2" y="2"/>
                  </a:lnTo>
                  <a:lnTo>
                    <a:pt x="4" y="2"/>
                  </a:lnTo>
                  <a:lnTo>
                    <a:pt x="6" y="0"/>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51" name="Freeform 258">
              <a:extLst>
                <a:ext uri="{FF2B5EF4-FFF2-40B4-BE49-F238E27FC236}">
                  <a16:creationId xmlns:a16="http://schemas.microsoft.com/office/drawing/2014/main" xmlns="" id="{68872CE2-6C23-4811-B186-DEB5614D0ACF}"/>
                </a:ext>
              </a:extLst>
            </p:cNvPr>
            <p:cNvSpPr>
              <a:spLocks/>
            </p:cNvSpPr>
            <p:nvPr/>
          </p:nvSpPr>
          <p:spPr bwMode="auto">
            <a:xfrm>
              <a:off x="3832917" y="1703656"/>
              <a:ext cx="6326" cy="6326"/>
            </a:xfrm>
            <a:custGeom>
              <a:avLst/>
              <a:gdLst/>
              <a:ahLst/>
              <a:cxnLst>
                <a:cxn ang="0">
                  <a:pos x="0" y="0"/>
                </a:cxn>
                <a:cxn ang="0">
                  <a:pos x="0" y="0"/>
                </a:cxn>
                <a:cxn ang="0">
                  <a:pos x="0" y="4"/>
                </a:cxn>
                <a:cxn ang="0">
                  <a:pos x="4" y="2"/>
                </a:cxn>
                <a:cxn ang="0">
                  <a:pos x="0" y="0"/>
                </a:cxn>
              </a:cxnLst>
              <a:rect l="0" t="0" r="r" b="b"/>
              <a:pathLst>
                <a:path w="4" h="4">
                  <a:moveTo>
                    <a:pt x="0" y="0"/>
                  </a:moveTo>
                  <a:lnTo>
                    <a:pt x="0" y="0"/>
                  </a:lnTo>
                  <a:lnTo>
                    <a:pt x="0" y="4"/>
                  </a:lnTo>
                  <a:lnTo>
                    <a:pt x="4"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2" name="Freeform 259">
              <a:extLst>
                <a:ext uri="{FF2B5EF4-FFF2-40B4-BE49-F238E27FC236}">
                  <a16:creationId xmlns:a16="http://schemas.microsoft.com/office/drawing/2014/main" xmlns="" id="{D70A2C67-CC32-4E5D-9EBD-57DCFB20F780}"/>
                </a:ext>
              </a:extLst>
            </p:cNvPr>
            <p:cNvSpPr>
              <a:spLocks/>
            </p:cNvSpPr>
            <p:nvPr/>
          </p:nvSpPr>
          <p:spPr bwMode="auto">
            <a:xfrm>
              <a:off x="3832917" y="1703656"/>
              <a:ext cx="6326" cy="6326"/>
            </a:xfrm>
            <a:custGeom>
              <a:avLst/>
              <a:gdLst/>
              <a:ahLst/>
              <a:cxnLst>
                <a:cxn ang="0">
                  <a:pos x="0" y="0"/>
                </a:cxn>
                <a:cxn ang="0">
                  <a:pos x="0" y="0"/>
                </a:cxn>
                <a:cxn ang="0">
                  <a:pos x="0" y="4"/>
                </a:cxn>
                <a:cxn ang="0">
                  <a:pos x="4" y="2"/>
                </a:cxn>
                <a:cxn ang="0">
                  <a:pos x="0" y="0"/>
                </a:cxn>
              </a:cxnLst>
              <a:rect l="0" t="0" r="r" b="b"/>
              <a:pathLst>
                <a:path w="4" h="4">
                  <a:moveTo>
                    <a:pt x="0" y="0"/>
                  </a:moveTo>
                  <a:lnTo>
                    <a:pt x="0" y="0"/>
                  </a:lnTo>
                  <a:lnTo>
                    <a:pt x="0" y="4"/>
                  </a:lnTo>
                  <a:lnTo>
                    <a:pt x="4" y="2"/>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53" name="Freeform 260">
              <a:extLst>
                <a:ext uri="{FF2B5EF4-FFF2-40B4-BE49-F238E27FC236}">
                  <a16:creationId xmlns:a16="http://schemas.microsoft.com/office/drawing/2014/main" xmlns="" id="{6A90CBE4-1434-4D88-BF06-12AEBD16D026}"/>
                </a:ext>
              </a:extLst>
            </p:cNvPr>
            <p:cNvSpPr>
              <a:spLocks/>
            </p:cNvSpPr>
            <p:nvPr/>
          </p:nvSpPr>
          <p:spPr bwMode="auto">
            <a:xfrm>
              <a:off x="3725371" y="1687841"/>
              <a:ext cx="18979" cy="6326"/>
            </a:xfrm>
            <a:custGeom>
              <a:avLst/>
              <a:gdLst/>
              <a:ahLst/>
              <a:cxnLst>
                <a:cxn ang="0">
                  <a:pos x="8" y="0"/>
                </a:cxn>
                <a:cxn ang="0">
                  <a:pos x="8" y="0"/>
                </a:cxn>
                <a:cxn ang="0">
                  <a:pos x="12" y="0"/>
                </a:cxn>
                <a:cxn ang="0">
                  <a:pos x="10" y="0"/>
                </a:cxn>
                <a:cxn ang="0">
                  <a:pos x="4" y="4"/>
                </a:cxn>
                <a:cxn ang="0">
                  <a:pos x="0" y="2"/>
                </a:cxn>
                <a:cxn ang="0">
                  <a:pos x="4" y="2"/>
                </a:cxn>
                <a:cxn ang="0">
                  <a:pos x="8" y="0"/>
                </a:cxn>
              </a:cxnLst>
              <a:rect l="0" t="0" r="r" b="b"/>
              <a:pathLst>
                <a:path w="12" h="4">
                  <a:moveTo>
                    <a:pt x="8" y="0"/>
                  </a:moveTo>
                  <a:lnTo>
                    <a:pt x="8" y="0"/>
                  </a:lnTo>
                  <a:lnTo>
                    <a:pt x="12" y="0"/>
                  </a:lnTo>
                  <a:lnTo>
                    <a:pt x="10" y="0"/>
                  </a:lnTo>
                  <a:lnTo>
                    <a:pt x="4" y="4"/>
                  </a:lnTo>
                  <a:lnTo>
                    <a:pt x="0" y="2"/>
                  </a:lnTo>
                  <a:lnTo>
                    <a:pt x="4" y="2"/>
                  </a:lnTo>
                  <a:lnTo>
                    <a:pt x="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4" name="Freeform 261">
              <a:extLst>
                <a:ext uri="{FF2B5EF4-FFF2-40B4-BE49-F238E27FC236}">
                  <a16:creationId xmlns:a16="http://schemas.microsoft.com/office/drawing/2014/main" xmlns="" id="{462A0A73-19D5-4E60-81CC-AF944350494B}"/>
                </a:ext>
              </a:extLst>
            </p:cNvPr>
            <p:cNvSpPr>
              <a:spLocks/>
            </p:cNvSpPr>
            <p:nvPr/>
          </p:nvSpPr>
          <p:spPr bwMode="auto">
            <a:xfrm>
              <a:off x="3725371" y="1687841"/>
              <a:ext cx="18979" cy="6326"/>
            </a:xfrm>
            <a:custGeom>
              <a:avLst/>
              <a:gdLst/>
              <a:ahLst/>
              <a:cxnLst>
                <a:cxn ang="0">
                  <a:pos x="8" y="0"/>
                </a:cxn>
                <a:cxn ang="0">
                  <a:pos x="8" y="0"/>
                </a:cxn>
                <a:cxn ang="0">
                  <a:pos x="12" y="0"/>
                </a:cxn>
                <a:cxn ang="0">
                  <a:pos x="10" y="0"/>
                </a:cxn>
                <a:cxn ang="0">
                  <a:pos x="4" y="4"/>
                </a:cxn>
                <a:cxn ang="0">
                  <a:pos x="0" y="2"/>
                </a:cxn>
                <a:cxn ang="0">
                  <a:pos x="4" y="2"/>
                </a:cxn>
                <a:cxn ang="0">
                  <a:pos x="8" y="0"/>
                </a:cxn>
              </a:cxnLst>
              <a:rect l="0" t="0" r="r" b="b"/>
              <a:pathLst>
                <a:path w="12" h="4">
                  <a:moveTo>
                    <a:pt x="8" y="0"/>
                  </a:moveTo>
                  <a:lnTo>
                    <a:pt x="8" y="0"/>
                  </a:lnTo>
                  <a:lnTo>
                    <a:pt x="12" y="0"/>
                  </a:lnTo>
                  <a:lnTo>
                    <a:pt x="10" y="0"/>
                  </a:lnTo>
                  <a:lnTo>
                    <a:pt x="4" y="4"/>
                  </a:lnTo>
                  <a:lnTo>
                    <a:pt x="0" y="2"/>
                  </a:lnTo>
                  <a:lnTo>
                    <a:pt x="4" y="2"/>
                  </a:lnTo>
                  <a:lnTo>
                    <a:pt x="8"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55" name="Freeform 262">
              <a:extLst>
                <a:ext uri="{FF2B5EF4-FFF2-40B4-BE49-F238E27FC236}">
                  <a16:creationId xmlns:a16="http://schemas.microsoft.com/office/drawing/2014/main" xmlns="" id="{85A88421-8720-49F2-9E26-86C41C978CF9}"/>
                </a:ext>
              </a:extLst>
            </p:cNvPr>
            <p:cNvSpPr>
              <a:spLocks/>
            </p:cNvSpPr>
            <p:nvPr/>
          </p:nvSpPr>
          <p:spPr bwMode="auto">
            <a:xfrm>
              <a:off x="3845571" y="1649883"/>
              <a:ext cx="1582" cy="3163"/>
            </a:xfrm>
            <a:custGeom>
              <a:avLst/>
              <a:gdLst/>
              <a:ahLst/>
              <a:cxnLst>
                <a:cxn ang="0">
                  <a:pos x="0" y="0"/>
                </a:cxn>
                <a:cxn ang="0">
                  <a:pos x="0" y="0"/>
                </a:cxn>
                <a:cxn ang="0">
                  <a:pos x="0" y="2"/>
                </a:cxn>
                <a:cxn ang="0">
                  <a:pos x="0" y="0"/>
                </a:cxn>
              </a:cxnLst>
              <a:rect l="0" t="0" r="r" b="b"/>
              <a:pathLst>
                <a:path h="2">
                  <a:moveTo>
                    <a:pt x="0" y="0"/>
                  </a:moveTo>
                  <a:lnTo>
                    <a:pt x="0" y="0"/>
                  </a:ln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6" name="Freeform 263">
              <a:extLst>
                <a:ext uri="{FF2B5EF4-FFF2-40B4-BE49-F238E27FC236}">
                  <a16:creationId xmlns:a16="http://schemas.microsoft.com/office/drawing/2014/main" xmlns="" id="{A28121DE-FA72-46F6-AEFC-B4F46DF84161}"/>
                </a:ext>
              </a:extLst>
            </p:cNvPr>
            <p:cNvSpPr>
              <a:spLocks/>
            </p:cNvSpPr>
            <p:nvPr/>
          </p:nvSpPr>
          <p:spPr bwMode="auto">
            <a:xfrm>
              <a:off x="3845571" y="1649883"/>
              <a:ext cx="1582" cy="3163"/>
            </a:xfrm>
            <a:custGeom>
              <a:avLst/>
              <a:gdLst/>
              <a:ahLst/>
              <a:cxnLst>
                <a:cxn ang="0">
                  <a:pos x="0" y="0"/>
                </a:cxn>
                <a:cxn ang="0">
                  <a:pos x="0" y="0"/>
                </a:cxn>
                <a:cxn ang="0">
                  <a:pos x="0" y="2"/>
                </a:cxn>
                <a:cxn ang="0">
                  <a:pos x="0" y="0"/>
                </a:cxn>
              </a:cxnLst>
              <a:rect l="0" t="0" r="r" b="b"/>
              <a:pathLst>
                <a:path h="2">
                  <a:moveTo>
                    <a:pt x="0" y="0"/>
                  </a:moveTo>
                  <a:lnTo>
                    <a:pt x="0" y="0"/>
                  </a:lnTo>
                  <a:lnTo>
                    <a:pt x="0" y="2"/>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57" name="Freeform 264">
              <a:extLst>
                <a:ext uri="{FF2B5EF4-FFF2-40B4-BE49-F238E27FC236}">
                  <a16:creationId xmlns:a16="http://schemas.microsoft.com/office/drawing/2014/main" xmlns="" id="{CA0BC72B-3CD9-44C0-A4BF-B2B43F04576E}"/>
                </a:ext>
              </a:extLst>
            </p:cNvPr>
            <p:cNvSpPr>
              <a:spLocks/>
            </p:cNvSpPr>
            <p:nvPr/>
          </p:nvSpPr>
          <p:spPr bwMode="auto">
            <a:xfrm>
              <a:off x="3832917" y="1649883"/>
              <a:ext cx="1582" cy="6326"/>
            </a:xfrm>
            <a:custGeom>
              <a:avLst/>
              <a:gdLst/>
              <a:ahLst/>
              <a:cxnLst>
                <a:cxn ang="0">
                  <a:pos x="0" y="0"/>
                </a:cxn>
                <a:cxn ang="0">
                  <a:pos x="0" y="0"/>
                </a:cxn>
                <a:cxn ang="0">
                  <a:pos x="0" y="4"/>
                </a:cxn>
                <a:cxn ang="0">
                  <a:pos x="0" y="0"/>
                </a:cxn>
              </a:cxnLst>
              <a:rect l="0" t="0" r="r" b="b"/>
              <a:pathLst>
                <a:path h="4">
                  <a:moveTo>
                    <a:pt x="0" y="0"/>
                  </a:moveTo>
                  <a:lnTo>
                    <a:pt x="0" y="0"/>
                  </a:lnTo>
                  <a:lnTo>
                    <a:pt x="0" y="4"/>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8" name="Freeform 265">
              <a:extLst>
                <a:ext uri="{FF2B5EF4-FFF2-40B4-BE49-F238E27FC236}">
                  <a16:creationId xmlns:a16="http://schemas.microsoft.com/office/drawing/2014/main" xmlns="" id="{B9CE2E2E-BE5A-4BDF-8167-167459846F06}"/>
                </a:ext>
              </a:extLst>
            </p:cNvPr>
            <p:cNvSpPr>
              <a:spLocks/>
            </p:cNvSpPr>
            <p:nvPr/>
          </p:nvSpPr>
          <p:spPr bwMode="auto">
            <a:xfrm>
              <a:off x="3832917" y="1649883"/>
              <a:ext cx="1582" cy="6326"/>
            </a:xfrm>
            <a:custGeom>
              <a:avLst/>
              <a:gdLst/>
              <a:ahLst/>
              <a:cxnLst>
                <a:cxn ang="0">
                  <a:pos x="0" y="0"/>
                </a:cxn>
                <a:cxn ang="0">
                  <a:pos x="0" y="0"/>
                </a:cxn>
                <a:cxn ang="0">
                  <a:pos x="0" y="4"/>
                </a:cxn>
                <a:cxn ang="0">
                  <a:pos x="0" y="0"/>
                </a:cxn>
              </a:cxnLst>
              <a:rect l="0" t="0" r="r" b="b"/>
              <a:pathLst>
                <a:path h="4">
                  <a:moveTo>
                    <a:pt x="0" y="0"/>
                  </a:moveTo>
                  <a:lnTo>
                    <a:pt x="0" y="0"/>
                  </a:lnTo>
                  <a:lnTo>
                    <a:pt x="0" y="4"/>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59" name="Freeform 266">
              <a:extLst>
                <a:ext uri="{FF2B5EF4-FFF2-40B4-BE49-F238E27FC236}">
                  <a16:creationId xmlns:a16="http://schemas.microsoft.com/office/drawing/2014/main" xmlns="" id="{302AE4E1-43AD-4766-A0FD-578F25D9A32E}"/>
                </a:ext>
              </a:extLst>
            </p:cNvPr>
            <p:cNvSpPr>
              <a:spLocks/>
            </p:cNvSpPr>
            <p:nvPr/>
          </p:nvSpPr>
          <p:spPr bwMode="auto">
            <a:xfrm>
              <a:off x="3345798" y="1637231"/>
              <a:ext cx="37957" cy="22142"/>
            </a:xfrm>
            <a:custGeom>
              <a:avLst/>
              <a:gdLst/>
              <a:ahLst/>
              <a:cxnLst>
                <a:cxn ang="0">
                  <a:pos x="0" y="0"/>
                </a:cxn>
                <a:cxn ang="0">
                  <a:pos x="0" y="0"/>
                </a:cxn>
                <a:cxn ang="0">
                  <a:pos x="2" y="6"/>
                </a:cxn>
                <a:cxn ang="0">
                  <a:pos x="4" y="8"/>
                </a:cxn>
                <a:cxn ang="0">
                  <a:pos x="10" y="12"/>
                </a:cxn>
                <a:cxn ang="0">
                  <a:pos x="22" y="14"/>
                </a:cxn>
                <a:cxn ang="0">
                  <a:pos x="24" y="14"/>
                </a:cxn>
                <a:cxn ang="0">
                  <a:pos x="24" y="12"/>
                </a:cxn>
                <a:cxn ang="0">
                  <a:pos x="22" y="10"/>
                </a:cxn>
                <a:cxn ang="0">
                  <a:pos x="16" y="8"/>
                </a:cxn>
                <a:cxn ang="0">
                  <a:pos x="12" y="8"/>
                </a:cxn>
                <a:cxn ang="0">
                  <a:pos x="10" y="4"/>
                </a:cxn>
                <a:cxn ang="0">
                  <a:pos x="6" y="4"/>
                </a:cxn>
                <a:cxn ang="0">
                  <a:pos x="0" y="0"/>
                </a:cxn>
              </a:cxnLst>
              <a:rect l="0" t="0" r="r" b="b"/>
              <a:pathLst>
                <a:path w="24" h="14">
                  <a:moveTo>
                    <a:pt x="0" y="0"/>
                  </a:moveTo>
                  <a:lnTo>
                    <a:pt x="0" y="0"/>
                  </a:lnTo>
                  <a:lnTo>
                    <a:pt x="2" y="6"/>
                  </a:lnTo>
                  <a:lnTo>
                    <a:pt x="4" y="8"/>
                  </a:lnTo>
                  <a:lnTo>
                    <a:pt x="10" y="12"/>
                  </a:lnTo>
                  <a:lnTo>
                    <a:pt x="22" y="14"/>
                  </a:lnTo>
                  <a:lnTo>
                    <a:pt x="24" y="14"/>
                  </a:lnTo>
                  <a:lnTo>
                    <a:pt x="24" y="12"/>
                  </a:lnTo>
                  <a:lnTo>
                    <a:pt x="22" y="10"/>
                  </a:lnTo>
                  <a:lnTo>
                    <a:pt x="16" y="8"/>
                  </a:lnTo>
                  <a:lnTo>
                    <a:pt x="12" y="8"/>
                  </a:lnTo>
                  <a:lnTo>
                    <a:pt x="10" y="4"/>
                  </a:lnTo>
                  <a:lnTo>
                    <a:pt x="6" y="4"/>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0" name="Freeform 267">
              <a:extLst>
                <a:ext uri="{FF2B5EF4-FFF2-40B4-BE49-F238E27FC236}">
                  <a16:creationId xmlns:a16="http://schemas.microsoft.com/office/drawing/2014/main" xmlns="" id="{DFA8F857-942A-4A15-B95D-FD0F3DC8EED8}"/>
                </a:ext>
              </a:extLst>
            </p:cNvPr>
            <p:cNvSpPr>
              <a:spLocks/>
            </p:cNvSpPr>
            <p:nvPr/>
          </p:nvSpPr>
          <p:spPr bwMode="auto">
            <a:xfrm>
              <a:off x="3345798" y="1637231"/>
              <a:ext cx="37957" cy="22142"/>
            </a:xfrm>
            <a:custGeom>
              <a:avLst/>
              <a:gdLst/>
              <a:ahLst/>
              <a:cxnLst>
                <a:cxn ang="0">
                  <a:pos x="0" y="0"/>
                </a:cxn>
                <a:cxn ang="0">
                  <a:pos x="0" y="0"/>
                </a:cxn>
                <a:cxn ang="0">
                  <a:pos x="2" y="6"/>
                </a:cxn>
                <a:cxn ang="0">
                  <a:pos x="4" y="8"/>
                </a:cxn>
                <a:cxn ang="0">
                  <a:pos x="10" y="12"/>
                </a:cxn>
                <a:cxn ang="0">
                  <a:pos x="22" y="14"/>
                </a:cxn>
                <a:cxn ang="0">
                  <a:pos x="24" y="14"/>
                </a:cxn>
                <a:cxn ang="0">
                  <a:pos x="24" y="12"/>
                </a:cxn>
                <a:cxn ang="0">
                  <a:pos x="22" y="10"/>
                </a:cxn>
                <a:cxn ang="0">
                  <a:pos x="16" y="8"/>
                </a:cxn>
                <a:cxn ang="0">
                  <a:pos x="12" y="8"/>
                </a:cxn>
                <a:cxn ang="0">
                  <a:pos x="10" y="4"/>
                </a:cxn>
                <a:cxn ang="0">
                  <a:pos x="6" y="4"/>
                </a:cxn>
                <a:cxn ang="0">
                  <a:pos x="0" y="0"/>
                </a:cxn>
              </a:cxnLst>
              <a:rect l="0" t="0" r="r" b="b"/>
              <a:pathLst>
                <a:path w="24" h="14">
                  <a:moveTo>
                    <a:pt x="0" y="0"/>
                  </a:moveTo>
                  <a:lnTo>
                    <a:pt x="0" y="0"/>
                  </a:lnTo>
                  <a:lnTo>
                    <a:pt x="2" y="6"/>
                  </a:lnTo>
                  <a:lnTo>
                    <a:pt x="4" y="8"/>
                  </a:lnTo>
                  <a:lnTo>
                    <a:pt x="10" y="12"/>
                  </a:lnTo>
                  <a:lnTo>
                    <a:pt x="22" y="14"/>
                  </a:lnTo>
                  <a:lnTo>
                    <a:pt x="24" y="14"/>
                  </a:lnTo>
                  <a:lnTo>
                    <a:pt x="24" y="12"/>
                  </a:lnTo>
                  <a:lnTo>
                    <a:pt x="22" y="10"/>
                  </a:lnTo>
                  <a:lnTo>
                    <a:pt x="16" y="8"/>
                  </a:lnTo>
                  <a:lnTo>
                    <a:pt x="12" y="8"/>
                  </a:lnTo>
                  <a:lnTo>
                    <a:pt x="10" y="4"/>
                  </a:lnTo>
                  <a:lnTo>
                    <a:pt x="6" y="4"/>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61" name="Freeform 268">
              <a:extLst>
                <a:ext uri="{FF2B5EF4-FFF2-40B4-BE49-F238E27FC236}">
                  <a16:creationId xmlns:a16="http://schemas.microsoft.com/office/drawing/2014/main" xmlns="" id="{3B8FF65C-26BB-4BAE-AD4D-EB3CDBAD718A}"/>
                </a:ext>
              </a:extLst>
            </p:cNvPr>
            <p:cNvSpPr>
              <a:spLocks/>
            </p:cNvSpPr>
            <p:nvPr/>
          </p:nvSpPr>
          <p:spPr bwMode="auto">
            <a:xfrm>
              <a:off x="3602010" y="1615089"/>
              <a:ext cx="15815" cy="9489"/>
            </a:xfrm>
            <a:custGeom>
              <a:avLst/>
              <a:gdLst/>
              <a:ahLst/>
              <a:cxnLst>
                <a:cxn ang="0">
                  <a:pos x="8" y="0"/>
                </a:cxn>
                <a:cxn ang="0">
                  <a:pos x="8" y="0"/>
                </a:cxn>
                <a:cxn ang="0">
                  <a:pos x="10" y="2"/>
                </a:cxn>
                <a:cxn ang="0">
                  <a:pos x="6" y="4"/>
                </a:cxn>
                <a:cxn ang="0">
                  <a:pos x="6" y="6"/>
                </a:cxn>
                <a:cxn ang="0">
                  <a:pos x="0" y="4"/>
                </a:cxn>
                <a:cxn ang="0">
                  <a:pos x="0" y="6"/>
                </a:cxn>
                <a:cxn ang="0">
                  <a:pos x="0" y="4"/>
                </a:cxn>
                <a:cxn ang="0">
                  <a:pos x="0" y="2"/>
                </a:cxn>
                <a:cxn ang="0">
                  <a:pos x="8" y="0"/>
                </a:cxn>
              </a:cxnLst>
              <a:rect l="0" t="0" r="r" b="b"/>
              <a:pathLst>
                <a:path w="10" h="6">
                  <a:moveTo>
                    <a:pt x="8" y="0"/>
                  </a:moveTo>
                  <a:lnTo>
                    <a:pt x="8" y="0"/>
                  </a:lnTo>
                  <a:lnTo>
                    <a:pt x="10" y="2"/>
                  </a:lnTo>
                  <a:lnTo>
                    <a:pt x="6" y="4"/>
                  </a:lnTo>
                  <a:lnTo>
                    <a:pt x="6" y="6"/>
                  </a:lnTo>
                  <a:lnTo>
                    <a:pt x="0" y="4"/>
                  </a:lnTo>
                  <a:lnTo>
                    <a:pt x="0" y="6"/>
                  </a:lnTo>
                  <a:lnTo>
                    <a:pt x="0" y="4"/>
                  </a:lnTo>
                  <a:lnTo>
                    <a:pt x="0" y="2"/>
                  </a:lnTo>
                  <a:lnTo>
                    <a:pt x="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2" name="Freeform 269">
              <a:extLst>
                <a:ext uri="{FF2B5EF4-FFF2-40B4-BE49-F238E27FC236}">
                  <a16:creationId xmlns:a16="http://schemas.microsoft.com/office/drawing/2014/main" xmlns="" id="{16D9F986-7AF1-4E2E-A29C-DC00C7483BD9}"/>
                </a:ext>
              </a:extLst>
            </p:cNvPr>
            <p:cNvSpPr>
              <a:spLocks/>
            </p:cNvSpPr>
            <p:nvPr/>
          </p:nvSpPr>
          <p:spPr bwMode="auto">
            <a:xfrm>
              <a:off x="3602010" y="1615089"/>
              <a:ext cx="15815" cy="9489"/>
            </a:xfrm>
            <a:custGeom>
              <a:avLst/>
              <a:gdLst/>
              <a:ahLst/>
              <a:cxnLst>
                <a:cxn ang="0">
                  <a:pos x="8" y="0"/>
                </a:cxn>
                <a:cxn ang="0">
                  <a:pos x="8" y="0"/>
                </a:cxn>
                <a:cxn ang="0">
                  <a:pos x="10" y="2"/>
                </a:cxn>
                <a:cxn ang="0">
                  <a:pos x="6" y="4"/>
                </a:cxn>
                <a:cxn ang="0">
                  <a:pos x="6" y="6"/>
                </a:cxn>
                <a:cxn ang="0">
                  <a:pos x="0" y="4"/>
                </a:cxn>
                <a:cxn ang="0">
                  <a:pos x="0" y="6"/>
                </a:cxn>
                <a:cxn ang="0">
                  <a:pos x="0" y="4"/>
                </a:cxn>
                <a:cxn ang="0">
                  <a:pos x="0" y="2"/>
                </a:cxn>
                <a:cxn ang="0">
                  <a:pos x="8" y="0"/>
                </a:cxn>
              </a:cxnLst>
              <a:rect l="0" t="0" r="r" b="b"/>
              <a:pathLst>
                <a:path w="10" h="6">
                  <a:moveTo>
                    <a:pt x="8" y="0"/>
                  </a:moveTo>
                  <a:lnTo>
                    <a:pt x="8" y="0"/>
                  </a:lnTo>
                  <a:lnTo>
                    <a:pt x="10" y="2"/>
                  </a:lnTo>
                  <a:lnTo>
                    <a:pt x="6" y="4"/>
                  </a:lnTo>
                  <a:lnTo>
                    <a:pt x="6" y="6"/>
                  </a:lnTo>
                  <a:lnTo>
                    <a:pt x="0" y="4"/>
                  </a:lnTo>
                  <a:lnTo>
                    <a:pt x="0" y="6"/>
                  </a:lnTo>
                  <a:lnTo>
                    <a:pt x="0" y="4"/>
                  </a:lnTo>
                  <a:lnTo>
                    <a:pt x="0" y="2"/>
                  </a:lnTo>
                  <a:lnTo>
                    <a:pt x="8"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63" name="Freeform 270">
              <a:extLst>
                <a:ext uri="{FF2B5EF4-FFF2-40B4-BE49-F238E27FC236}">
                  <a16:creationId xmlns:a16="http://schemas.microsoft.com/office/drawing/2014/main" xmlns="" id="{56AA6ABD-88BF-4B58-A399-5E42868E6106}"/>
                </a:ext>
              </a:extLst>
            </p:cNvPr>
            <p:cNvSpPr>
              <a:spLocks/>
            </p:cNvSpPr>
            <p:nvPr/>
          </p:nvSpPr>
          <p:spPr bwMode="auto">
            <a:xfrm>
              <a:off x="3662109" y="1611926"/>
              <a:ext cx="63262" cy="6326"/>
            </a:xfrm>
            <a:custGeom>
              <a:avLst/>
              <a:gdLst/>
              <a:ahLst/>
              <a:cxnLst>
                <a:cxn ang="0">
                  <a:pos x="12" y="0"/>
                </a:cxn>
                <a:cxn ang="0">
                  <a:pos x="12" y="0"/>
                </a:cxn>
                <a:cxn ang="0">
                  <a:pos x="20" y="0"/>
                </a:cxn>
                <a:cxn ang="0">
                  <a:pos x="30" y="0"/>
                </a:cxn>
                <a:cxn ang="0">
                  <a:pos x="40" y="0"/>
                </a:cxn>
                <a:cxn ang="0">
                  <a:pos x="20" y="2"/>
                </a:cxn>
                <a:cxn ang="0">
                  <a:pos x="14" y="2"/>
                </a:cxn>
                <a:cxn ang="0">
                  <a:pos x="8" y="2"/>
                </a:cxn>
                <a:cxn ang="0">
                  <a:pos x="8" y="4"/>
                </a:cxn>
                <a:cxn ang="0">
                  <a:pos x="4" y="4"/>
                </a:cxn>
                <a:cxn ang="0">
                  <a:pos x="0" y="4"/>
                </a:cxn>
                <a:cxn ang="0">
                  <a:pos x="0" y="2"/>
                </a:cxn>
                <a:cxn ang="0">
                  <a:pos x="2" y="2"/>
                </a:cxn>
                <a:cxn ang="0">
                  <a:pos x="12" y="0"/>
                </a:cxn>
              </a:cxnLst>
              <a:rect l="0" t="0" r="r" b="b"/>
              <a:pathLst>
                <a:path w="40" h="4">
                  <a:moveTo>
                    <a:pt x="12" y="0"/>
                  </a:moveTo>
                  <a:lnTo>
                    <a:pt x="12" y="0"/>
                  </a:lnTo>
                  <a:lnTo>
                    <a:pt x="20" y="0"/>
                  </a:lnTo>
                  <a:lnTo>
                    <a:pt x="30" y="0"/>
                  </a:lnTo>
                  <a:lnTo>
                    <a:pt x="40" y="0"/>
                  </a:lnTo>
                  <a:lnTo>
                    <a:pt x="20" y="2"/>
                  </a:lnTo>
                  <a:lnTo>
                    <a:pt x="14" y="2"/>
                  </a:lnTo>
                  <a:lnTo>
                    <a:pt x="8" y="2"/>
                  </a:lnTo>
                  <a:lnTo>
                    <a:pt x="8" y="4"/>
                  </a:lnTo>
                  <a:lnTo>
                    <a:pt x="4" y="4"/>
                  </a:lnTo>
                  <a:lnTo>
                    <a:pt x="0" y="4"/>
                  </a:lnTo>
                  <a:lnTo>
                    <a:pt x="0" y="2"/>
                  </a:lnTo>
                  <a:lnTo>
                    <a:pt x="2" y="2"/>
                  </a:lnTo>
                  <a:lnTo>
                    <a:pt x="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4" name="Freeform 271">
              <a:extLst>
                <a:ext uri="{FF2B5EF4-FFF2-40B4-BE49-F238E27FC236}">
                  <a16:creationId xmlns:a16="http://schemas.microsoft.com/office/drawing/2014/main" xmlns="" id="{773FA397-FFC9-44B6-AC71-2C0651B83C5D}"/>
                </a:ext>
              </a:extLst>
            </p:cNvPr>
            <p:cNvSpPr>
              <a:spLocks/>
            </p:cNvSpPr>
            <p:nvPr/>
          </p:nvSpPr>
          <p:spPr bwMode="auto">
            <a:xfrm>
              <a:off x="3662109" y="1611926"/>
              <a:ext cx="63262" cy="6326"/>
            </a:xfrm>
            <a:custGeom>
              <a:avLst/>
              <a:gdLst/>
              <a:ahLst/>
              <a:cxnLst>
                <a:cxn ang="0">
                  <a:pos x="12" y="0"/>
                </a:cxn>
                <a:cxn ang="0">
                  <a:pos x="12" y="0"/>
                </a:cxn>
                <a:cxn ang="0">
                  <a:pos x="20" y="0"/>
                </a:cxn>
                <a:cxn ang="0">
                  <a:pos x="30" y="0"/>
                </a:cxn>
                <a:cxn ang="0">
                  <a:pos x="40" y="0"/>
                </a:cxn>
                <a:cxn ang="0">
                  <a:pos x="20" y="2"/>
                </a:cxn>
                <a:cxn ang="0">
                  <a:pos x="14" y="2"/>
                </a:cxn>
                <a:cxn ang="0">
                  <a:pos x="8" y="2"/>
                </a:cxn>
                <a:cxn ang="0">
                  <a:pos x="8" y="4"/>
                </a:cxn>
                <a:cxn ang="0">
                  <a:pos x="4" y="4"/>
                </a:cxn>
                <a:cxn ang="0">
                  <a:pos x="0" y="4"/>
                </a:cxn>
                <a:cxn ang="0">
                  <a:pos x="0" y="2"/>
                </a:cxn>
                <a:cxn ang="0">
                  <a:pos x="2" y="2"/>
                </a:cxn>
                <a:cxn ang="0">
                  <a:pos x="12" y="0"/>
                </a:cxn>
              </a:cxnLst>
              <a:rect l="0" t="0" r="r" b="b"/>
              <a:pathLst>
                <a:path w="40" h="4">
                  <a:moveTo>
                    <a:pt x="12" y="0"/>
                  </a:moveTo>
                  <a:lnTo>
                    <a:pt x="12" y="0"/>
                  </a:lnTo>
                  <a:lnTo>
                    <a:pt x="20" y="0"/>
                  </a:lnTo>
                  <a:lnTo>
                    <a:pt x="30" y="0"/>
                  </a:lnTo>
                  <a:lnTo>
                    <a:pt x="40" y="0"/>
                  </a:lnTo>
                  <a:lnTo>
                    <a:pt x="20" y="2"/>
                  </a:lnTo>
                  <a:lnTo>
                    <a:pt x="14" y="2"/>
                  </a:lnTo>
                  <a:lnTo>
                    <a:pt x="8" y="2"/>
                  </a:lnTo>
                  <a:lnTo>
                    <a:pt x="8" y="4"/>
                  </a:lnTo>
                  <a:lnTo>
                    <a:pt x="4" y="4"/>
                  </a:lnTo>
                  <a:lnTo>
                    <a:pt x="0" y="4"/>
                  </a:lnTo>
                  <a:lnTo>
                    <a:pt x="0" y="2"/>
                  </a:lnTo>
                  <a:lnTo>
                    <a:pt x="2" y="2"/>
                  </a:lnTo>
                  <a:lnTo>
                    <a:pt x="1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65" name="Freeform 272">
              <a:extLst>
                <a:ext uri="{FF2B5EF4-FFF2-40B4-BE49-F238E27FC236}">
                  <a16:creationId xmlns:a16="http://schemas.microsoft.com/office/drawing/2014/main" xmlns="" id="{2FA968FB-71EC-43BC-8CF0-E386112064D1}"/>
                </a:ext>
              </a:extLst>
            </p:cNvPr>
            <p:cNvSpPr>
              <a:spLocks/>
            </p:cNvSpPr>
            <p:nvPr/>
          </p:nvSpPr>
          <p:spPr bwMode="auto">
            <a:xfrm>
              <a:off x="3627315" y="1605600"/>
              <a:ext cx="31631" cy="15815"/>
            </a:xfrm>
            <a:custGeom>
              <a:avLst/>
              <a:gdLst/>
              <a:ahLst/>
              <a:cxnLst>
                <a:cxn ang="0">
                  <a:pos x="2" y="0"/>
                </a:cxn>
                <a:cxn ang="0">
                  <a:pos x="4" y="0"/>
                </a:cxn>
                <a:cxn ang="0">
                  <a:pos x="4" y="4"/>
                </a:cxn>
                <a:cxn ang="0">
                  <a:pos x="6" y="6"/>
                </a:cxn>
                <a:cxn ang="0">
                  <a:pos x="14" y="6"/>
                </a:cxn>
                <a:cxn ang="0">
                  <a:pos x="20" y="8"/>
                </a:cxn>
                <a:cxn ang="0">
                  <a:pos x="14" y="6"/>
                </a:cxn>
                <a:cxn ang="0">
                  <a:pos x="6" y="8"/>
                </a:cxn>
                <a:cxn ang="0">
                  <a:pos x="6" y="10"/>
                </a:cxn>
                <a:cxn ang="0">
                  <a:pos x="4" y="10"/>
                </a:cxn>
                <a:cxn ang="0">
                  <a:pos x="4" y="8"/>
                </a:cxn>
                <a:cxn ang="0">
                  <a:pos x="0" y="8"/>
                </a:cxn>
                <a:cxn ang="0">
                  <a:pos x="0" y="6"/>
                </a:cxn>
                <a:cxn ang="0">
                  <a:pos x="2" y="6"/>
                </a:cxn>
                <a:cxn ang="0">
                  <a:pos x="2" y="2"/>
                </a:cxn>
                <a:cxn ang="0">
                  <a:pos x="2" y="0"/>
                </a:cxn>
              </a:cxnLst>
              <a:rect l="0" t="0" r="r" b="b"/>
              <a:pathLst>
                <a:path w="20" h="10">
                  <a:moveTo>
                    <a:pt x="2" y="0"/>
                  </a:moveTo>
                  <a:lnTo>
                    <a:pt x="4" y="0"/>
                  </a:lnTo>
                  <a:lnTo>
                    <a:pt x="4" y="4"/>
                  </a:lnTo>
                  <a:lnTo>
                    <a:pt x="6" y="6"/>
                  </a:lnTo>
                  <a:lnTo>
                    <a:pt x="14" y="6"/>
                  </a:lnTo>
                  <a:lnTo>
                    <a:pt x="20" y="8"/>
                  </a:lnTo>
                  <a:lnTo>
                    <a:pt x="14" y="6"/>
                  </a:lnTo>
                  <a:lnTo>
                    <a:pt x="6" y="8"/>
                  </a:lnTo>
                  <a:lnTo>
                    <a:pt x="6" y="10"/>
                  </a:lnTo>
                  <a:lnTo>
                    <a:pt x="4" y="10"/>
                  </a:lnTo>
                  <a:lnTo>
                    <a:pt x="4" y="8"/>
                  </a:lnTo>
                  <a:lnTo>
                    <a:pt x="0" y="8"/>
                  </a:lnTo>
                  <a:lnTo>
                    <a:pt x="0" y="6"/>
                  </a:lnTo>
                  <a:lnTo>
                    <a:pt x="2" y="6"/>
                  </a:lnTo>
                  <a:lnTo>
                    <a:pt x="2" y="2"/>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6" name="Freeform 273">
              <a:extLst>
                <a:ext uri="{FF2B5EF4-FFF2-40B4-BE49-F238E27FC236}">
                  <a16:creationId xmlns:a16="http://schemas.microsoft.com/office/drawing/2014/main" xmlns="" id="{AEADCEB4-E27B-440A-BA29-BB61B2FE02A5}"/>
                </a:ext>
              </a:extLst>
            </p:cNvPr>
            <p:cNvSpPr>
              <a:spLocks/>
            </p:cNvSpPr>
            <p:nvPr/>
          </p:nvSpPr>
          <p:spPr bwMode="auto">
            <a:xfrm>
              <a:off x="3627315" y="1605600"/>
              <a:ext cx="31631" cy="15815"/>
            </a:xfrm>
            <a:custGeom>
              <a:avLst/>
              <a:gdLst/>
              <a:ahLst/>
              <a:cxnLst>
                <a:cxn ang="0">
                  <a:pos x="2" y="0"/>
                </a:cxn>
                <a:cxn ang="0">
                  <a:pos x="4" y="0"/>
                </a:cxn>
                <a:cxn ang="0">
                  <a:pos x="4" y="4"/>
                </a:cxn>
                <a:cxn ang="0">
                  <a:pos x="6" y="6"/>
                </a:cxn>
                <a:cxn ang="0">
                  <a:pos x="14" y="6"/>
                </a:cxn>
                <a:cxn ang="0">
                  <a:pos x="20" y="8"/>
                </a:cxn>
                <a:cxn ang="0">
                  <a:pos x="14" y="6"/>
                </a:cxn>
                <a:cxn ang="0">
                  <a:pos x="6" y="8"/>
                </a:cxn>
                <a:cxn ang="0">
                  <a:pos x="6" y="10"/>
                </a:cxn>
                <a:cxn ang="0">
                  <a:pos x="4" y="10"/>
                </a:cxn>
                <a:cxn ang="0">
                  <a:pos x="4" y="8"/>
                </a:cxn>
                <a:cxn ang="0">
                  <a:pos x="0" y="8"/>
                </a:cxn>
                <a:cxn ang="0">
                  <a:pos x="0" y="6"/>
                </a:cxn>
                <a:cxn ang="0">
                  <a:pos x="2" y="6"/>
                </a:cxn>
                <a:cxn ang="0">
                  <a:pos x="2" y="2"/>
                </a:cxn>
                <a:cxn ang="0">
                  <a:pos x="2" y="0"/>
                </a:cxn>
              </a:cxnLst>
              <a:rect l="0" t="0" r="r" b="b"/>
              <a:pathLst>
                <a:path w="20" h="10">
                  <a:moveTo>
                    <a:pt x="2" y="0"/>
                  </a:moveTo>
                  <a:lnTo>
                    <a:pt x="4" y="0"/>
                  </a:lnTo>
                  <a:lnTo>
                    <a:pt x="4" y="4"/>
                  </a:lnTo>
                  <a:lnTo>
                    <a:pt x="6" y="6"/>
                  </a:lnTo>
                  <a:lnTo>
                    <a:pt x="14" y="6"/>
                  </a:lnTo>
                  <a:lnTo>
                    <a:pt x="20" y="8"/>
                  </a:lnTo>
                  <a:lnTo>
                    <a:pt x="14" y="6"/>
                  </a:lnTo>
                  <a:lnTo>
                    <a:pt x="6" y="8"/>
                  </a:lnTo>
                  <a:lnTo>
                    <a:pt x="6" y="10"/>
                  </a:lnTo>
                  <a:lnTo>
                    <a:pt x="4" y="10"/>
                  </a:lnTo>
                  <a:lnTo>
                    <a:pt x="4" y="8"/>
                  </a:lnTo>
                  <a:lnTo>
                    <a:pt x="0" y="8"/>
                  </a:lnTo>
                  <a:lnTo>
                    <a:pt x="0" y="6"/>
                  </a:lnTo>
                  <a:lnTo>
                    <a:pt x="2" y="6"/>
                  </a:lnTo>
                  <a:lnTo>
                    <a:pt x="2" y="2"/>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67" name="Freeform 278">
              <a:extLst>
                <a:ext uri="{FF2B5EF4-FFF2-40B4-BE49-F238E27FC236}">
                  <a16:creationId xmlns:a16="http://schemas.microsoft.com/office/drawing/2014/main" xmlns="" id="{A14E20E3-2FEF-4C72-9882-4B07E6A8FB37}"/>
                </a:ext>
              </a:extLst>
            </p:cNvPr>
            <p:cNvSpPr>
              <a:spLocks/>
            </p:cNvSpPr>
            <p:nvPr/>
          </p:nvSpPr>
          <p:spPr bwMode="auto">
            <a:xfrm>
              <a:off x="8008232" y="5170433"/>
              <a:ext cx="3163" cy="3163"/>
            </a:xfrm>
            <a:custGeom>
              <a:avLst/>
              <a:gdLst/>
              <a:ahLst/>
              <a:cxnLst>
                <a:cxn ang="0">
                  <a:pos x="0" y="0"/>
                </a:cxn>
                <a:cxn ang="0">
                  <a:pos x="2" y="2"/>
                </a:cxn>
                <a:cxn ang="0">
                  <a:pos x="0" y="0"/>
                </a:cxn>
                <a:cxn ang="0">
                  <a:pos x="0" y="0"/>
                </a:cxn>
              </a:cxnLst>
              <a:rect l="0" t="0" r="r" b="b"/>
              <a:pathLst>
                <a:path w="2" h="2">
                  <a:moveTo>
                    <a:pt x="0" y="0"/>
                  </a:moveTo>
                  <a:lnTo>
                    <a:pt x="2" y="2"/>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68" name="Freeform 279">
              <a:extLst>
                <a:ext uri="{FF2B5EF4-FFF2-40B4-BE49-F238E27FC236}">
                  <a16:creationId xmlns:a16="http://schemas.microsoft.com/office/drawing/2014/main" xmlns="" id="{EA96E9E5-F7C2-495F-AA42-50AF2D61E5BE}"/>
                </a:ext>
              </a:extLst>
            </p:cNvPr>
            <p:cNvSpPr>
              <a:spLocks/>
            </p:cNvSpPr>
            <p:nvPr/>
          </p:nvSpPr>
          <p:spPr bwMode="auto">
            <a:xfrm>
              <a:off x="8008232" y="5170433"/>
              <a:ext cx="3163" cy="3163"/>
            </a:xfrm>
            <a:custGeom>
              <a:avLst/>
              <a:gdLst/>
              <a:ahLst/>
              <a:cxnLst>
                <a:cxn ang="0">
                  <a:pos x="0" y="0"/>
                </a:cxn>
                <a:cxn ang="0">
                  <a:pos x="2" y="2"/>
                </a:cxn>
                <a:cxn ang="0">
                  <a:pos x="0" y="0"/>
                </a:cxn>
                <a:cxn ang="0">
                  <a:pos x="0" y="0"/>
                </a:cxn>
              </a:cxnLst>
              <a:rect l="0" t="0" r="r" b="b"/>
              <a:pathLst>
                <a:path w="2" h="2">
                  <a:moveTo>
                    <a:pt x="0" y="0"/>
                  </a:moveTo>
                  <a:lnTo>
                    <a:pt x="2" y="2"/>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69" name="Freeform 281">
              <a:extLst>
                <a:ext uri="{FF2B5EF4-FFF2-40B4-BE49-F238E27FC236}">
                  <a16:creationId xmlns:a16="http://schemas.microsoft.com/office/drawing/2014/main" xmlns="" id="{23B494B8-A246-4289-A1DC-A120FE0CF81A}"/>
                </a:ext>
              </a:extLst>
            </p:cNvPr>
            <p:cNvSpPr>
              <a:spLocks/>
            </p:cNvSpPr>
            <p:nvPr/>
          </p:nvSpPr>
          <p:spPr bwMode="auto">
            <a:xfrm>
              <a:off x="5420802" y="3010024"/>
              <a:ext cx="18979" cy="22142"/>
            </a:xfrm>
            <a:custGeom>
              <a:avLst/>
              <a:gdLst/>
              <a:ahLst/>
              <a:cxnLst>
                <a:cxn ang="0">
                  <a:pos x="10" y="14"/>
                </a:cxn>
                <a:cxn ang="0">
                  <a:pos x="10" y="14"/>
                </a:cxn>
                <a:cxn ang="0">
                  <a:pos x="4" y="8"/>
                </a:cxn>
                <a:cxn ang="0">
                  <a:pos x="2" y="6"/>
                </a:cxn>
                <a:cxn ang="0">
                  <a:pos x="0" y="2"/>
                </a:cxn>
                <a:cxn ang="0">
                  <a:pos x="6" y="0"/>
                </a:cxn>
                <a:cxn ang="0">
                  <a:pos x="8" y="4"/>
                </a:cxn>
                <a:cxn ang="0">
                  <a:pos x="6" y="4"/>
                </a:cxn>
                <a:cxn ang="0">
                  <a:pos x="8" y="8"/>
                </a:cxn>
                <a:cxn ang="0">
                  <a:pos x="12" y="10"/>
                </a:cxn>
                <a:cxn ang="0">
                  <a:pos x="12" y="12"/>
                </a:cxn>
                <a:cxn ang="0">
                  <a:pos x="12" y="14"/>
                </a:cxn>
                <a:cxn ang="0">
                  <a:pos x="10" y="14"/>
                </a:cxn>
                <a:cxn ang="0">
                  <a:pos x="10" y="14"/>
                </a:cxn>
              </a:cxnLst>
              <a:rect l="0" t="0" r="r" b="b"/>
              <a:pathLst>
                <a:path w="12" h="14">
                  <a:moveTo>
                    <a:pt x="10" y="14"/>
                  </a:moveTo>
                  <a:lnTo>
                    <a:pt x="10" y="14"/>
                  </a:lnTo>
                  <a:lnTo>
                    <a:pt x="4" y="8"/>
                  </a:lnTo>
                  <a:lnTo>
                    <a:pt x="2" y="6"/>
                  </a:lnTo>
                  <a:lnTo>
                    <a:pt x="0" y="2"/>
                  </a:lnTo>
                  <a:lnTo>
                    <a:pt x="6" y="0"/>
                  </a:lnTo>
                  <a:lnTo>
                    <a:pt x="8" y="4"/>
                  </a:lnTo>
                  <a:lnTo>
                    <a:pt x="6" y="4"/>
                  </a:lnTo>
                  <a:lnTo>
                    <a:pt x="8" y="8"/>
                  </a:lnTo>
                  <a:lnTo>
                    <a:pt x="12" y="10"/>
                  </a:lnTo>
                  <a:lnTo>
                    <a:pt x="12" y="12"/>
                  </a:lnTo>
                  <a:lnTo>
                    <a:pt x="12" y="14"/>
                  </a:lnTo>
                  <a:lnTo>
                    <a:pt x="10" y="14"/>
                  </a:lnTo>
                  <a:lnTo>
                    <a:pt x="10" y="1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70" name="Freeform 282">
              <a:extLst>
                <a:ext uri="{FF2B5EF4-FFF2-40B4-BE49-F238E27FC236}">
                  <a16:creationId xmlns:a16="http://schemas.microsoft.com/office/drawing/2014/main" xmlns="" id="{2725B4AE-FF02-4170-B397-D37DE978D426}"/>
                </a:ext>
              </a:extLst>
            </p:cNvPr>
            <p:cNvSpPr>
              <a:spLocks/>
            </p:cNvSpPr>
            <p:nvPr/>
          </p:nvSpPr>
          <p:spPr bwMode="auto">
            <a:xfrm>
              <a:off x="5420802" y="3010024"/>
              <a:ext cx="18979" cy="22142"/>
            </a:xfrm>
            <a:custGeom>
              <a:avLst/>
              <a:gdLst/>
              <a:ahLst/>
              <a:cxnLst>
                <a:cxn ang="0">
                  <a:pos x="10" y="14"/>
                </a:cxn>
                <a:cxn ang="0">
                  <a:pos x="10" y="14"/>
                </a:cxn>
                <a:cxn ang="0">
                  <a:pos x="4" y="8"/>
                </a:cxn>
                <a:cxn ang="0">
                  <a:pos x="2" y="6"/>
                </a:cxn>
                <a:cxn ang="0">
                  <a:pos x="0" y="2"/>
                </a:cxn>
                <a:cxn ang="0">
                  <a:pos x="6" y="0"/>
                </a:cxn>
                <a:cxn ang="0">
                  <a:pos x="8" y="4"/>
                </a:cxn>
                <a:cxn ang="0">
                  <a:pos x="6" y="4"/>
                </a:cxn>
                <a:cxn ang="0">
                  <a:pos x="8" y="8"/>
                </a:cxn>
                <a:cxn ang="0">
                  <a:pos x="12" y="10"/>
                </a:cxn>
                <a:cxn ang="0">
                  <a:pos x="12" y="12"/>
                </a:cxn>
                <a:cxn ang="0">
                  <a:pos x="12" y="14"/>
                </a:cxn>
                <a:cxn ang="0">
                  <a:pos x="10" y="14"/>
                </a:cxn>
                <a:cxn ang="0">
                  <a:pos x="10" y="14"/>
                </a:cxn>
              </a:cxnLst>
              <a:rect l="0" t="0" r="r" b="b"/>
              <a:pathLst>
                <a:path w="12" h="14">
                  <a:moveTo>
                    <a:pt x="10" y="14"/>
                  </a:moveTo>
                  <a:lnTo>
                    <a:pt x="10" y="14"/>
                  </a:lnTo>
                  <a:lnTo>
                    <a:pt x="4" y="8"/>
                  </a:lnTo>
                  <a:lnTo>
                    <a:pt x="2" y="6"/>
                  </a:lnTo>
                  <a:lnTo>
                    <a:pt x="0" y="2"/>
                  </a:lnTo>
                  <a:lnTo>
                    <a:pt x="6" y="0"/>
                  </a:lnTo>
                  <a:lnTo>
                    <a:pt x="8" y="4"/>
                  </a:lnTo>
                  <a:lnTo>
                    <a:pt x="6" y="4"/>
                  </a:lnTo>
                  <a:lnTo>
                    <a:pt x="8" y="8"/>
                  </a:lnTo>
                  <a:lnTo>
                    <a:pt x="12" y="10"/>
                  </a:lnTo>
                  <a:lnTo>
                    <a:pt x="12" y="12"/>
                  </a:lnTo>
                  <a:lnTo>
                    <a:pt x="12" y="14"/>
                  </a:lnTo>
                  <a:lnTo>
                    <a:pt x="10" y="14"/>
                  </a:lnTo>
                  <a:lnTo>
                    <a:pt x="10" y="1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71" name="Freeform 284">
              <a:extLst>
                <a:ext uri="{FF2B5EF4-FFF2-40B4-BE49-F238E27FC236}">
                  <a16:creationId xmlns:a16="http://schemas.microsoft.com/office/drawing/2014/main" xmlns="" id="{C7B4EA47-C479-4D7B-A168-534A37C7D21B}"/>
                </a:ext>
              </a:extLst>
            </p:cNvPr>
            <p:cNvSpPr>
              <a:spLocks/>
            </p:cNvSpPr>
            <p:nvPr/>
          </p:nvSpPr>
          <p:spPr bwMode="auto">
            <a:xfrm>
              <a:off x="4595228" y="2915130"/>
              <a:ext cx="9489" cy="6326"/>
            </a:xfrm>
            <a:custGeom>
              <a:avLst/>
              <a:gdLst/>
              <a:ahLst/>
              <a:cxnLst>
                <a:cxn ang="0">
                  <a:pos x="4" y="4"/>
                </a:cxn>
                <a:cxn ang="0">
                  <a:pos x="0" y="2"/>
                </a:cxn>
                <a:cxn ang="0">
                  <a:pos x="4" y="0"/>
                </a:cxn>
                <a:cxn ang="0">
                  <a:pos x="6" y="2"/>
                </a:cxn>
                <a:cxn ang="0">
                  <a:pos x="4" y="4"/>
                </a:cxn>
                <a:cxn ang="0">
                  <a:pos x="4" y="4"/>
                </a:cxn>
              </a:cxnLst>
              <a:rect l="0" t="0" r="r" b="b"/>
              <a:pathLst>
                <a:path w="6" h="4">
                  <a:moveTo>
                    <a:pt x="4" y="4"/>
                  </a:moveTo>
                  <a:lnTo>
                    <a:pt x="0" y="2"/>
                  </a:lnTo>
                  <a:lnTo>
                    <a:pt x="4" y="0"/>
                  </a:lnTo>
                  <a:lnTo>
                    <a:pt x="6" y="2"/>
                  </a:lnTo>
                  <a:lnTo>
                    <a:pt x="4" y="4"/>
                  </a:lnTo>
                  <a:lnTo>
                    <a:pt x="4" y="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72" name="Freeform 285">
              <a:extLst>
                <a:ext uri="{FF2B5EF4-FFF2-40B4-BE49-F238E27FC236}">
                  <a16:creationId xmlns:a16="http://schemas.microsoft.com/office/drawing/2014/main" xmlns="" id="{490DF63E-4A32-444A-B7B1-3EAD24BF4CFF}"/>
                </a:ext>
              </a:extLst>
            </p:cNvPr>
            <p:cNvSpPr>
              <a:spLocks/>
            </p:cNvSpPr>
            <p:nvPr/>
          </p:nvSpPr>
          <p:spPr bwMode="auto">
            <a:xfrm>
              <a:off x="4595228" y="2915130"/>
              <a:ext cx="9489" cy="6326"/>
            </a:xfrm>
            <a:custGeom>
              <a:avLst/>
              <a:gdLst/>
              <a:ahLst/>
              <a:cxnLst>
                <a:cxn ang="0">
                  <a:pos x="4" y="4"/>
                </a:cxn>
                <a:cxn ang="0">
                  <a:pos x="0" y="2"/>
                </a:cxn>
                <a:cxn ang="0">
                  <a:pos x="4" y="0"/>
                </a:cxn>
                <a:cxn ang="0">
                  <a:pos x="6" y="2"/>
                </a:cxn>
                <a:cxn ang="0">
                  <a:pos x="4" y="4"/>
                </a:cxn>
                <a:cxn ang="0">
                  <a:pos x="4" y="4"/>
                </a:cxn>
              </a:cxnLst>
              <a:rect l="0" t="0" r="r" b="b"/>
              <a:pathLst>
                <a:path w="6" h="4">
                  <a:moveTo>
                    <a:pt x="4" y="4"/>
                  </a:moveTo>
                  <a:lnTo>
                    <a:pt x="0" y="2"/>
                  </a:lnTo>
                  <a:lnTo>
                    <a:pt x="4" y="0"/>
                  </a:lnTo>
                  <a:lnTo>
                    <a:pt x="6" y="2"/>
                  </a:lnTo>
                  <a:lnTo>
                    <a:pt x="4" y="4"/>
                  </a:lnTo>
                  <a:lnTo>
                    <a:pt x="4" y="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73" name="Rectangle 293">
              <a:extLst>
                <a:ext uri="{FF2B5EF4-FFF2-40B4-BE49-F238E27FC236}">
                  <a16:creationId xmlns:a16="http://schemas.microsoft.com/office/drawing/2014/main" xmlns="" id="{13790439-7A8B-47E6-8929-69677F8B68A4}"/>
                </a:ext>
              </a:extLst>
            </p:cNvPr>
            <p:cNvSpPr>
              <a:spLocks noChangeArrowheads="1"/>
            </p:cNvSpPr>
            <p:nvPr/>
          </p:nvSpPr>
          <p:spPr bwMode="auto">
            <a:xfrm>
              <a:off x="4883073" y="2551372"/>
              <a:ext cx="3163" cy="3163"/>
            </a:xfrm>
            <a:prstGeom prst="rect">
              <a:avLst/>
            </a:prstGeom>
            <a:grp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4" name="Rectangle 294">
              <a:extLst>
                <a:ext uri="{FF2B5EF4-FFF2-40B4-BE49-F238E27FC236}">
                  <a16:creationId xmlns:a16="http://schemas.microsoft.com/office/drawing/2014/main" xmlns="" id="{D3413DD1-2B42-4E07-806A-BA59B4604DE2}"/>
                </a:ext>
              </a:extLst>
            </p:cNvPr>
            <p:cNvSpPr>
              <a:spLocks noChangeArrowheads="1"/>
            </p:cNvSpPr>
            <p:nvPr/>
          </p:nvSpPr>
          <p:spPr bwMode="auto">
            <a:xfrm>
              <a:off x="4883073" y="2551372"/>
              <a:ext cx="3163" cy="3163"/>
            </a:xfrm>
            <a:prstGeom prst="rect">
              <a:avLst/>
            </a:prstGeom>
            <a:grpFill/>
            <a:ln w="6350" cap="flat" cmpd="sng" algn="ctr">
              <a:solidFill>
                <a:srgbClr val="FFFFFF"/>
              </a:solidFill>
              <a:prstDash val="solid"/>
              <a:miter lim="800000"/>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75" name="Freeform 298">
              <a:extLst>
                <a:ext uri="{FF2B5EF4-FFF2-40B4-BE49-F238E27FC236}">
                  <a16:creationId xmlns:a16="http://schemas.microsoft.com/office/drawing/2014/main" xmlns="" id="{A3A247D1-F0B7-4E52-9824-01328A132A3E}"/>
                </a:ext>
              </a:extLst>
            </p:cNvPr>
            <p:cNvSpPr>
              <a:spLocks/>
            </p:cNvSpPr>
            <p:nvPr/>
          </p:nvSpPr>
          <p:spPr bwMode="auto">
            <a:xfrm>
              <a:off x="5180405" y="3174507"/>
              <a:ext cx="41120" cy="56937"/>
            </a:xfrm>
            <a:custGeom>
              <a:avLst/>
              <a:gdLst/>
              <a:ahLst/>
              <a:cxnLst>
                <a:cxn ang="0">
                  <a:pos x="14" y="4"/>
                </a:cxn>
                <a:cxn ang="0">
                  <a:pos x="14" y="4"/>
                </a:cxn>
                <a:cxn ang="0">
                  <a:pos x="12" y="6"/>
                </a:cxn>
                <a:cxn ang="0">
                  <a:pos x="10" y="12"/>
                </a:cxn>
                <a:cxn ang="0">
                  <a:pos x="8" y="12"/>
                </a:cxn>
                <a:cxn ang="0">
                  <a:pos x="6" y="14"/>
                </a:cxn>
                <a:cxn ang="0">
                  <a:pos x="6" y="20"/>
                </a:cxn>
                <a:cxn ang="0">
                  <a:pos x="6" y="28"/>
                </a:cxn>
                <a:cxn ang="0">
                  <a:pos x="2" y="28"/>
                </a:cxn>
                <a:cxn ang="0">
                  <a:pos x="0" y="32"/>
                </a:cxn>
                <a:cxn ang="0">
                  <a:pos x="0" y="36"/>
                </a:cxn>
                <a:cxn ang="0">
                  <a:pos x="4" y="36"/>
                </a:cxn>
                <a:cxn ang="0">
                  <a:pos x="6" y="36"/>
                </a:cxn>
                <a:cxn ang="0">
                  <a:pos x="8" y="34"/>
                </a:cxn>
                <a:cxn ang="0">
                  <a:pos x="10" y="34"/>
                </a:cxn>
                <a:cxn ang="0">
                  <a:pos x="14" y="28"/>
                </a:cxn>
                <a:cxn ang="0">
                  <a:pos x="16" y="28"/>
                </a:cxn>
                <a:cxn ang="0">
                  <a:pos x="18" y="26"/>
                </a:cxn>
                <a:cxn ang="0">
                  <a:pos x="18" y="22"/>
                </a:cxn>
                <a:cxn ang="0">
                  <a:pos x="20" y="18"/>
                </a:cxn>
                <a:cxn ang="0">
                  <a:pos x="24" y="12"/>
                </a:cxn>
                <a:cxn ang="0">
                  <a:pos x="26" y="4"/>
                </a:cxn>
                <a:cxn ang="0">
                  <a:pos x="26" y="2"/>
                </a:cxn>
                <a:cxn ang="0">
                  <a:pos x="24" y="2"/>
                </a:cxn>
                <a:cxn ang="0">
                  <a:pos x="20" y="0"/>
                </a:cxn>
                <a:cxn ang="0">
                  <a:pos x="18" y="0"/>
                </a:cxn>
                <a:cxn ang="0">
                  <a:pos x="16" y="0"/>
                </a:cxn>
                <a:cxn ang="0">
                  <a:pos x="14" y="4"/>
                </a:cxn>
                <a:cxn ang="0">
                  <a:pos x="14" y="4"/>
                </a:cxn>
              </a:cxnLst>
              <a:rect l="0" t="0" r="r" b="b"/>
              <a:pathLst>
                <a:path w="26" h="36">
                  <a:moveTo>
                    <a:pt x="14" y="4"/>
                  </a:moveTo>
                  <a:lnTo>
                    <a:pt x="14" y="4"/>
                  </a:lnTo>
                  <a:lnTo>
                    <a:pt x="12" y="6"/>
                  </a:lnTo>
                  <a:lnTo>
                    <a:pt x="10" y="12"/>
                  </a:lnTo>
                  <a:lnTo>
                    <a:pt x="8" y="12"/>
                  </a:lnTo>
                  <a:lnTo>
                    <a:pt x="6" y="14"/>
                  </a:lnTo>
                  <a:lnTo>
                    <a:pt x="6" y="20"/>
                  </a:lnTo>
                  <a:lnTo>
                    <a:pt x="6" y="28"/>
                  </a:lnTo>
                  <a:lnTo>
                    <a:pt x="2" y="28"/>
                  </a:lnTo>
                  <a:lnTo>
                    <a:pt x="0" y="32"/>
                  </a:lnTo>
                  <a:lnTo>
                    <a:pt x="0" y="36"/>
                  </a:lnTo>
                  <a:lnTo>
                    <a:pt x="4" y="36"/>
                  </a:lnTo>
                  <a:lnTo>
                    <a:pt x="6" y="36"/>
                  </a:lnTo>
                  <a:lnTo>
                    <a:pt x="8" y="34"/>
                  </a:lnTo>
                  <a:lnTo>
                    <a:pt x="10" y="34"/>
                  </a:lnTo>
                  <a:lnTo>
                    <a:pt x="14" y="28"/>
                  </a:lnTo>
                  <a:lnTo>
                    <a:pt x="16" y="28"/>
                  </a:lnTo>
                  <a:lnTo>
                    <a:pt x="18" y="26"/>
                  </a:lnTo>
                  <a:lnTo>
                    <a:pt x="18" y="22"/>
                  </a:lnTo>
                  <a:lnTo>
                    <a:pt x="20" y="18"/>
                  </a:lnTo>
                  <a:lnTo>
                    <a:pt x="24" y="12"/>
                  </a:lnTo>
                  <a:lnTo>
                    <a:pt x="26" y="4"/>
                  </a:lnTo>
                  <a:lnTo>
                    <a:pt x="26" y="2"/>
                  </a:lnTo>
                  <a:lnTo>
                    <a:pt x="24" y="2"/>
                  </a:lnTo>
                  <a:lnTo>
                    <a:pt x="20" y="0"/>
                  </a:lnTo>
                  <a:lnTo>
                    <a:pt x="18" y="0"/>
                  </a:lnTo>
                  <a:lnTo>
                    <a:pt x="16" y="0"/>
                  </a:lnTo>
                  <a:lnTo>
                    <a:pt x="14" y="4"/>
                  </a:lnTo>
                  <a:lnTo>
                    <a:pt x="14" y="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76" name="Freeform 304">
              <a:extLst>
                <a:ext uri="{FF2B5EF4-FFF2-40B4-BE49-F238E27FC236}">
                  <a16:creationId xmlns:a16="http://schemas.microsoft.com/office/drawing/2014/main" xmlns="" id="{81B0BA8C-A20F-4156-B120-9AD7BF9598F5}"/>
                </a:ext>
              </a:extLst>
            </p:cNvPr>
            <p:cNvSpPr>
              <a:spLocks/>
            </p:cNvSpPr>
            <p:nvPr/>
          </p:nvSpPr>
          <p:spPr bwMode="auto">
            <a:xfrm>
              <a:off x="5196221" y="3965285"/>
              <a:ext cx="22142" cy="50610"/>
            </a:xfrm>
            <a:custGeom>
              <a:avLst/>
              <a:gdLst/>
              <a:ahLst/>
              <a:cxnLst>
                <a:cxn ang="0">
                  <a:pos x="2" y="0"/>
                </a:cxn>
                <a:cxn ang="0">
                  <a:pos x="2" y="0"/>
                </a:cxn>
                <a:cxn ang="0">
                  <a:pos x="6" y="2"/>
                </a:cxn>
                <a:cxn ang="0">
                  <a:pos x="6" y="10"/>
                </a:cxn>
                <a:cxn ang="0">
                  <a:pos x="6" y="18"/>
                </a:cxn>
                <a:cxn ang="0">
                  <a:pos x="10" y="22"/>
                </a:cxn>
                <a:cxn ang="0">
                  <a:pos x="12" y="26"/>
                </a:cxn>
                <a:cxn ang="0">
                  <a:pos x="14" y="32"/>
                </a:cxn>
                <a:cxn ang="0">
                  <a:pos x="10" y="32"/>
                </a:cxn>
                <a:cxn ang="0">
                  <a:pos x="8" y="26"/>
                </a:cxn>
                <a:cxn ang="0">
                  <a:pos x="4" y="24"/>
                </a:cxn>
                <a:cxn ang="0">
                  <a:pos x="2" y="20"/>
                </a:cxn>
                <a:cxn ang="0">
                  <a:pos x="2" y="18"/>
                </a:cxn>
                <a:cxn ang="0">
                  <a:pos x="0" y="18"/>
                </a:cxn>
                <a:cxn ang="0">
                  <a:pos x="0" y="8"/>
                </a:cxn>
                <a:cxn ang="0">
                  <a:pos x="2" y="0"/>
                </a:cxn>
              </a:cxnLst>
              <a:rect l="0" t="0" r="r" b="b"/>
              <a:pathLst>
                <a:path w="14" h="32">
                  <a:moveTo>
                    <a:pt x="2" y="0"/>
                  </a:moveTo>
                  <a:lnTo>
                    <a:pt x="2" y="0"/>
                  </a:lnTo>
                  <a:lnTo>
                    <a:pt x="6" y="2"/>
                  </a:lnTo>
                  <a:lnTo>
                    <a:pt x="6" y="10"/>
                  </a:lnTo>
                  <a:lnTo>
                    <a:pt x="6" y="18"/>
                  </a:lnTo>
                  <a:lnTo>
                    <a:pt x="10" y="22"/>
                  </a:lnTo>
                  <a:lnTo>
                    <a:pt x="12" y="26"/>
                  </a:lnTo>
                  <a:lnTo>
                    <a:pt x="14" y="32"/>
                  </a:lnTo>
                  <a:lnTo>
                    <a:pt x="10" y="32"/>
                  </a:lnTo>
                  <a:lnTo>
                    <a:pt x="8" y="26"/>
                  </a:lnTo>
                  <a:lnTo>
                    <a:pt x="4" y="24"/>
                  </a:lnTo>
                  <a:lnTo>
                    <a:pt x="2" y="20"/>
                  </a:lnTo>
                  <a:lnTo>
                    <a:pt x="2" y="18"/>
                  </a:lnTo>
                  <a:lnTo>
                    <a:pt x="0" y="18"/>
                  </a:lnTo>
                  <a:lnTo>
                    <a:pt x="0" y="8"/>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7" name="Freeform 305">
              <a:extLst>
                <a:ext uri="{FF2B5EF4-FFF2-40B4-BE49-F238E27FC236}">
                  <a16:creationId xmlns:a16="http://schemas.microsoft.com/office/drawing/2014/main" xmlns="" id="{5B120177-C822-4691-A344-92D984E3AA83}"/>
                </a:ext>
              </a:extLst>
            </p:cNvPr>
            <p:cNvSpPr>
              <a:spLocks/>
            </p:cNvSpPr>
            <p:nvPr/>
          </p:nvSpPr>
          <p:spPr bwMode="auto">
            <a:xfrm>
              <a:off x="5196221" y="3965285"/>
              <a:ext cx="22142" cy="50610"/>
            </a:xfrm>
            <a:custGeom>
              <a:avLst/>
              <a:gdLst/>
              <a:ahLst/>
              <a:cxnLst>
                <a:cxn ang="0">
                  <a:pos x="2" y="0"/>
                </a:cxn>
                <a:cxn ang="0">
                  <a:pos x="2" y="0"/>
                </a:cxn>
                <a:cxn ang="0">
                  <a:pos x="6" y="2"/>
                </a:cxn>
                <a:cxn ang="0">
                  <a:pos x="6" y="10"/>
                </a:cxn>
                <a:cxn ang="0">
                  <a:pos x="6" y="18"/>
                </a:cxn>
                <a:cxn ang="0">
                  <a:pos x="10" y="22"/>
                </a:cxn>
                <a:cxn ang="0">
                  <a:pos x="12" y="26"/>
                </a:cxn>
                <a:cxn ang="0">
                  <a:pos x="14" y="32"/>
                </a:cxn>
                <a:cxn ang="0">
                  <a:pos x="10" y="32"/>
                </a:cxn>
                <a:cxn ang="0">
                  <a:pos x="8" y="26"/>
                </a:cxn>
                <a:cxn ang="0">
                  <a:pos x="4" y="24"/>
                </a:cxn>
                <a:cxn ang="0">
                  <a:pos x="2" y="20"/>
                </a:cxn>
                <a:cxn ang="0">
                  <a:pos x="2" y="18"/>
                </a:cxn>
                <a:cxn ang="0">
                  <a:pos x="0" y="18"/>
                </a:cxn>
                <a:cxn ang="0">
                  <a:pos x="0" y="8"/>
                </a:cxn>
                <a:cxn ang="0">
                  <a:pos x="2" y="0"/>
                </a:cxn>
              </a:cxnLst>
              <a:rect l="0" t="0" r="r" b="b"/>
              <a:pathLst>
                <a:path w="14" h="32">
                  <a:moveTo>
                    <a:pt x="2" y="0"/>
                  </a:moveTo>
                  <a:lnTo>
                    <a:pt x="2" y="0"/>
                  </a:lnTo>
                  <a:lnTo>
                    <a:pt x="6" y="2"/>
                  </a:lnTo>
                  <a:lnTo>
                    <a:pt x="6" y="10"/>
                  </a:lnTo>
                  <a:lnTo>
                    <a:pt x="6" y="18"/>
                  </a:lnTo>
                  <a:lnTo>
                    <a:pt x="10" y="22"/>
                  </a:lnTo>
                  <a:lnTo>
                    <a:pt x="12" y="26"/>
                  </a:lnTo>
                  <a:lnTo>
                    <a:pt x="14" y="32"/>
                  </a:lnTo>
                  <a:lnTo>
                    <a:pt x="10" y="32"/>
                  </a:lnTo>
                  <a:lnTo>
                    <a:pt x="8" y="26"/>
                  </a:lnTo>
                  <a:lnTo>
                    <a:pt x="4" y="24"/>
                  </a:lnTo>
                  <a:lnTo>
                    <a:pt x="2" y="20"/>
                  </a:lnTo>
                  <a:lnTo>
                    <a:pt x="2" y="18"/>
                  </a:lnTo>
                  <a:lnTo>
                    <a:pt x="0" y="18"/>
                  </a:lnTo>
                  <a:lnTo>
                    <a:pt x="0" y="8"/>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78" name="Freeform 306">
              <a:extLst>
                <a:ext uri="{FF2B5EF4-FFF2-40B4-BE49-F238E27FC236}">
                  <a16:creationId xmlns:a16="http://schemas.microsoft.com/office/drawing/2014/main" xmlns="" id="{4BAF2DD2-6943-4328-A05F-E878143B0D8F}"/>
                </a:ext>
              </a:extLst>
            </p:cNvPr>
            <p:cNvSpPr>
              <a:spLocks/>
            </p:cNvSpPr>
            <p:nvPr/>
          </p:nvSpPr>
          <p:spPr bwMode="auto">
            <a:xfrm>
              <a:off x="7179496" y="3165016"/>
              <a:ext cx="9489" cy="6326"/>
            </a:xfrm>
            <a:custGeom>
              <a:avLst/>
              <a:gdLst/>
              <a:ahLst/>
              <a:cxnLst>
                <a:cxn ang="0">
                  <a:pos x="4" y="0"/>
                </a:cxn>
                <a:cxn ang="0">
                  <a:pos x="4" y="0"/>
                </a:cxn>
                <a:cxn ang="0">
                  <a:pos x="6" y="0"/>
                </a:cxn>
                <a:cxn ang="0">
                  <a:pos x="6" y="2"/>
                </a:cxn>
                <a:cxn ang="0">
                  <a:pos x="6" y="4"/>
                </a:cxn>
                <a:cxn ang="0">
                  <a:pos x="0" y="4"/>
                </a:cxn>
                <a:cxn ang="0">
                  <a:pos x="0" y="2"/>
                </a:cxn>
                <a:cxn ang="0">
                  <a:pos x="0" y="0"/>
                </a:cxn>
                <a:cxn ang="0">
                  <a:pos x="4" y="0"/>
                </a:cxn>
                <a:cxn ang="0">
                  <a:pos x="4" y="0"/>
                </a:cxn>
              </a:cxnLst>
              <a:rect l="0" t="0" r="r" b="b"/>
              <a:pathLst>
                <a:path w="6" h="4">
                  <a:moveTo>
                    <a:pt x="4" y="0"/>
                  </a:moveTo>
                  <a:lnTo>
                    <a:pt x="4" y="0"/>
                  </a:lnTo>
                  <a:lnTo>
                    <a:pt x="6" y="0"/>
                  </a:lnTo>
                  <a:lnTo>
                    <a:pt x="6" y="2"/>
                  </a:lnTo>
                  <a:lnTo>
                    <a:pt x="6" y="4"/>
                  </a:lnTo>
                  <a:lnTo>
                    <a:pt x="0" y="4"/>
                  </a:lnTo>
                  <a:lnTo>
                    <a:pt x="0" y="2"/>
                  </a:lnTo>
                  <a:lnTo>
                    <a:pt x="0" y="0"/>
                  </a:lnTo>
                  <a:lnTo>
                    <a:pt x="4" y="0"/>
                  </a:lnTo>
                  <a:lnTo>
                    <a:pt x="4"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79" name="Freeform 307">
              <a:extLst>
                <a:ext uri="{FF2B5EF4-FFF2-40B4-BE49-F238E27FC236}">
                  <a16:creationId xmlns:a16="http://schemas.microsoft.com/office/drawing/2014/main" xmlns="" id="{35BFED2B-D359-41BA-A4B6-87A47B7C7A2C}"/>
                </a:ext>
              </a:extLst>
            </p:cNvPr>
            <p:cNvSpPr>
              <a:spLocks/>
            </p:cNvSpPr>
            <p:nvPr/>
          </p:nvSpPr>
          <p:spPr bwMode="auto">
            <a:xfrm>
              <a:off x="7179496" y="3165016"/>
              <a:ext cx="9489" cy="6326"/>
            </a:xfrm>
            <a:custGeom>
              <a:avLst/>
              <a:gdLst/>
              <a:ahLst/>
              <a:cxnLst>
                <a:cxn ang="0">
                  <a:pos x="4" y="0"/>
                </a:cxn>
                <a:cxn ang="0">
                  <a:pos x="4" y="0"/>
                </a:cxn>
                <a:cxn ang="0">
                  <a:pos x="6" y="0"/>
                </a:cxn>
                <a:cxn ang="0">
                  <a:pos x="6" y="2"/>
                </a:cxn>
                <a:cxn ang="0">
                  <a:pos x="6" y="4"/>
                </a:cxn>
                <a:cxn ang="0">
                  <a:pos x="0" y="4"/>
                </a:cxn>
                <a:cxn ang="0">
                  <a:pos x="0" y="2"/>
                </a:cxn>
                <a:cxn ang="0">
                  <a:pos x="0" y="0"/>
                </a:cxn>
                <a:cxn ang="0">
                  <a:pos x="4" y="0"/>
                </a:cxn>
                <a:cxn ang="0">
                  <a:pos x="4" y="0"/>
                </a:cxn>
              </a:cxnLst>
              <a:rect l="0" t="0" r="r" b="b"/>
              <a:pathLst>
                <a:path w="6" h="4">
                  <a:moveTo>
                    <a:pt x="4" y="0"/>
                  </a:moveTo>
                  <a:lnTo>
                    <a:pt x="4" y="0"/>
                  </a:lnTo>
                  <a:lnTo>
                    <a:pt x="6" y="0"/>
                  </a:lnTo>
                  <a:lnTo>
                    <a:pt x="6" y="2"/>
                  </a:lnTo>
                  <a:lnTo>
                    <a:pt x="6" y="4"/>
                  </a:lnTo>
                  <a:lnTo>
                    <a:pt x="0" y="4"/>
                  </a:lnTo>
                  <a:lnTo>
                    <a:pt x="0" y="2"/>
                  </a:lnTo>
                  <a:lnTo>
                    <a:pt x="0" y="0"/>
                  </a:lnTo>
                  <a:lnTo>
                    <a:pt x="4" y="0"/>
                  </a:lnTo>
                  <a:lnTo>
                    <a:pt x="4"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80" name="Freeform 309">
              <a:extLst>
                <a:ext uri="{FF2B5EF4-FFF2-40B4-BE49-F238E27FC236}">
                  <a16:creationId xmlns:a16="http://schemas.microsoft.com/office/drawing/2014/main" xmlns="" id="{C472C5AC-C337-47C1-BD3F-10937DFC4DAB}"/>
                </a:ext>
              </a:extLst>
            </p:cNvPr>
            <p:cNvSpPr>
              <a:spLocks/>
            </p:cNvSpPr>
            <p:nvPr/>
          </p:nvSpPr>
          <p:spPr bwMode="auto">
            <a:xfrm>
              <a:off x="4715427" y="3076449"/>
              <a:ext cx="60100" cy="41120"/>
            </a:xfrm>
            <a:custGeom>
              <a:avLst/>
              <a:gdLst/>
              <a:ahLst/>
              <a:cxnLst>
                <a:cxn ang="0">
                  <a:pos x="2" y="0"/>
                </a:cxn>
                <a:cxn ang="0">
                  <a:pos x="2" y="0"/>
                </a:cxn>
                <a:cxn ang="0">
                  <a:pos x="2" y="2"/>
                </a:cxn>
                <a:cxn ang="0">
                  <a:pos x="0" y="2"/>
                </a:cxn>
                <a:cxn ang="0">
                  <a:pos x="0" y="8"/>
                </a:cxn>
                <a:cxn ang="0">
                  <a:pos x="6" y="12"/>
                </a:cxn>
                <a:cxn ang="0">
                  <a:pos x="12" y="14"/>
                </a:cxn>
                <a:cxn ang="0">
                  <a:pos x="14" y="18"/>
                </a:cxn>
                <a:cxn ang="0">
                  <a:pos x="16" y="18"/>
                </a:cxn>
                <a:cxn ang="0">
                  <a:pos x="20" y="18"/>
                </a:cxn>
                <a:cxn ang="0">
                  <a:pos x="22" y="20"/>
                </a:cxn>
                <a:cxn ang="0">
                  <a:pos x="28" y="24"/>
                </a:cxn>
                <a:cxn ang="0">
                  <a:pos x="28" y="26"/>
                </a:cxn>
                <a:cxn ang="0">
                  <a:pos x="34" y="26"/>
                </a:cxn>
                <a:cxn ang="0">
                  <a:pos x="32" y="20"/>
                </a:cxn>
                <a:cxn ang="0">
                  <a:pos x="36" y="18"/>
                </a:cxn>
                <a:cxn ang="0">
                  <a:pos x="36" y="14"/>
                </a:cxn>
                <a:cxn ang="0">
                  <a:pos x="36" y="10"/>
                </a:cxn>
                <a:cxn ang="0">
                  <a:pos x="36" y="8"/>
                </a:cxn>
                <a:cxn ang="0">
                  <a:pos x="36" y="6"/>
                </a:cxn>
                <a:cxn ang="0">
                  <a:pos x="38" y="4"/>
                </a:cxn>
                <a:cxn ang="0">
                  <a:pos x="38" y="0"/>
                </a:cxn>
                <a:cxn ang="0">
                  <a:pos x="26" y="4"/>
                </a:cxn>
                <a:cxn ang="0">
                  <a:pos x="20" y="6"/>
                </a:cxn>
                <a:cxn ang="0">
                  <a:pos x="14" y="4"/>
                </a:cxn>
                <a:cxn ang="0">
                  <a:pos x="10" y="2"/>
                </a:cxn>
                <a:cxn ang="0">
                  <a:pos x="8" y="2"/>
                </a:cxn>
                <a:cxn ang="0">
                  <a:pos x="4" y="2"/>
                </a:cxn>
                <a:cxn ang="0">
                  <a:pos x="2" y="0"/>
                </a:cxn>
                <a:cxn ang="0">
                  <a:pos x="2" y="0"/>
                </a:cxn>
              </a:cxnLst>
              <a:rect l="0" t="0" r="r" b="b"/>
              <a:pathLst>
                <a:path w="38" h="26">
                  <a:moveTo>
                    <a:pt x="2" y="0"/>
                  </a:moveTo>
                  <a:lnTo>
                    <a:pt x="2" y="0"/>
                  </a:lnTo>
                  <a:lnTo>
                    <a:pt x="2" y="2"/>
                  </a:lnTo>
                  <a:lnTo>
                    <a:pt x="0" y="2"/>
                  </a:lnTo>
                  <a:lnTo>
                    <a:pt x="0" y="8"/>
                  </a:lnTo>
                  <a:lnTo>
                    <a:pt x="6" y="12"/>
                  </a:lnTo>
                  <a:lnTo>
                    <a:pt x="12" y="14"/>
                  </a:lnTo>
                  <a:lnTo>
                    <a:pt x="14" y="18"/>
                  </a:lnTo>
                  <a:lnTo>
                    <a:pt x="16" y="18"/>
                  </a:lnTo>
                  <a:lnTo>
                    <a:pt x="20" y="18"/>
                  </a:lnTo>
                  <a:lnTo>
                    <a:pt x="22" y="20"/>
                  </a:lnTo>
                  <a:lnTo>
                    <a:pt x="28" y="24"/>
                  </a:lnTo>
                  <a:lnTo>
                    <a:pt x="28" y="26"/>
                  </a:lnTo>
                  <a:lnTo>
                    <a:pt x="34" y="26"/>
                  </a:lnTo>
                  <a:lnTo>
                    <a:pt x="32" y="20"/>
                  </a:lnTo>
                  <a:lnTo>
                    <a:pt x="36" y="18"/>
                  </a:lnTo>
                  <a:lnTo>
                    <a:pt x="36" y="14"/>
                  </a:lnTo>
                  <a:lnTo>
                    <a:pt x="36" y="10"/>
                  </a:lnTo>
                  <a:lnTo>
                    <a:pt x="36" y="8"/>
                  </a:lnTo>
                  <a:lnTo>
                    <a:pt x="36" y="6"/>
                  </a:lnTo>
                  <a:lnTo>
                    <a:pt x="38" y="4"/>
                  </a:lnTo>
                  <a:lnTo>
                    <a:pt x="38" y="0"/>
                  </a:lnTo>
                  <a:lnTo>
                    <a:pt x="26" y="4"/>
                  </a:lnTo>
                  <a:lnTo>
                    <a:pt x="20" y="6"/>
                  </a:lnTo>
                  <a:lnTo>
                    <a:pt x="14" y="4"/>
                  </a:lnTo>
                  <a:lnTo>
                    <a:pt x="10" y="2"/>
                  </a:lnTo>
                  <a:lnTo>
                    <a:pt x="8" y="2"/>
                  </a:lnTo>
                  <a:lnTo>
                    <a:pt x="4" y="2"/>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81" name="Freeform 310">
              <a:extLst>
                <a:ext uri="{FF2B5EF4-FFF2-40B4-BE49-F238E27FC236}">
                  <a16:creationId xmlns:a16="http://schemas.microsoft.com/office/drawing/2014/main" xmlns="" id="{3B94EFCD-E766-4927-B5D2-6FC8EFEA790D}"/>
                </a:ext>
              </a:extLst>
            </p:cNvPr>
            <p:cNvSpPr>
              <a:spLocks/>
            </p:cNvSpPr>
            <p:nvPr/>
          </p:nvSpPr>
          <p:spPr bwMode="auto">
            <a:xfrm>
              <a:off x="4630023" y="2987882"/>
              <a:ext cx="31631" cy="63262"/>
            </a:xfrm>
            <a:custGeom>
              <a:avLst/>
              <a:gdLst/>
              <a:ahLst/>
              <a:cxnLst>
                <a:cxn ang="0">
                  <a:pos x="12" y="0"/>
                </a:cxn>
                <a:cxn ang="0">
                  <a:pos x="12" y="0"/>
                </a:cxn>
                <a:cxn ang="0">
                  <a:pos x="2" y="8"/>
                </a:cxn>
                <a:cxn ang="0">
                  <a:pos x="0" y="8"/>
                </a:cxn>
                <a:cxn ang="0">
                  <a:pos x="2" y="16"/>
                </a:cxn>
                <a:cxn ang="0">
                  <a:pos x="2" y="26"/>
                </a:cxn>
                <a:cxn ang="0">
                  <a:pos x="6" y="36"/>
                </a:cxn>
                <a:cxn ang="0">
                  <a:pos x="8" y="38"/>
                </a:cxn>
                <a:cxn ang="0">
                  <a:pos x="10" y="40"/>
                </a:cxn>
                <a:cxn ang="0">
                  <a:pos x="12" y="40"/>
                </a:cxn>
                <a:cxn ang="0">
                  <a:pos x="16" y="36"/>
                </a:cxn>
                <a:cxn ang="0">
                  <a:pos x="20" y="12"/>
                </a:cxn>
                <a:cxn ang="0">
                  <a:pos x="16" y="8"/>
                </a:cxn>
                <a:cxn ang="0">
                  <a:pos x="16" y="4"/>
                </a:cxn>
                <a:cxn ang="0">
                  <a:pos x="14" y="2"/>
                </a:cxn>
                <a:cxn ang="0">
                  <a:pos x="12" y="0"/>
                </a:cxn>
              </a:cxnLst>
              <a:rect l="0" t="0" r="r" b="b"/>
              <a:pathLst>
                <a:path w="20" h="40">
                  <a:moveTo>
                    <a:pt x="12" y="0"/>
                  </a:moveTo>
                  <a:lnTo>
                    <a:pt x="12" y="0"/>
                  </a:lnTo>
                  <a:lnTo>
                    <a:pt x="2" y="8"/>
                  </a:lnTo>
                  <a:lnTo>
                    <a:pt x="0" y="8"/>
                  </a:lnTo>
                  <a:lnTo>
                    <a:pt x="2" y="16"/>
                  </a:lnTo>
                  <a:lnTo>
                    <a:pt x="2" y="26"/>
                  </a:lnTo>
                  <a:lnTo>
                    <a:pt x="6" y="36"/>
                  </a:lnTo>
                  <a:lnTo>
                    <a:pt x="8" y="38"/>
                  </a:lnTo>
                  <a:lnTo>
                    <a:pt x="10" y="40"/>
                  </a:lnTo>
                  <a:lnTo>
                    <a:pt x="12" y="40"/>
                  </a:lnTo>
                  <a:lnTo>
                    <a:pt x="16" y="36"/>
                  </a:lnTo>
                  <a:lnTo>
                    <a:pt x="20" y="12"/>
                  </a:lnTo>
                  <a:lnTo>
                    <a:pt x="16" y="8"/>
                  </a:lnTo>
                  <a:lnTo>
                    <a:pt x="16" y="4"/>
                  </a:lnTo>
                  <a:lnTo>
                    <a:pt x="14" y="2"/>
                  </a:lnTo>
                  <a:lnTo>
                    <a:pt x="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2" name="Freeform 311">
              <a:extLst>
                <a:ext uri="{FF2B5EF4-FFF2-40B4-BE49-F238E27FC236}">
                  <a16:creationId xmlns:a16="http://schemas.microsoft.com/office/drawing/2014/main" xmlns="" id="{97D8B6AD-78B9-4173-9330-E4BB398A2359}"/>
                </a:ext>
              </a:extLst>
            </p:cNvPr>
            <p:cNvSpPr>
              <a:spLocks/>
            </p:cNvSpPr>
            <p:nvPr/>
          </p:nvSpPr>
          <p:spPr bwMode="auto">
            <a:xfrm>
              <a:off x="4630023" y="2987882"/>
              <a:ext cx="31631" cy="63262"/>
            </a:xfrm>
            <a:custGeom>
              <a:avLst/>
              <a:gdLst/>
              <a:ahLst/>
              <a:cxnLst>
                <a:cxn ang="0">
                  <a:pos x="12" y="0"/>
                </a:cxn>
                <a:cxn ang="0">
                  <a:pos x="12" y="0"/>
                </a:cxn>
                <a:cxn ang="0">
                  <a:pos x="2" y="8"/>
                </a:cxn>
                <a:cxn ang="0">
                  <a:pos x="0" y="8"/>
                </a:cxn>
                <a:cxn ang="0">
                  <a:pos x="2" y="16"/>
                </a:cxn>
                <a:cxn ang="0">
                  <a:pos x="2" y="26"/>
                </a:cxn>
                <a:cxn ang="0">
                  <a:pos x="6" y="36"/>
                </a:cxn>
                <a:cxn ang="0">
                  <a:pos x="8" y="38"/>
                </a:cxn>
                <a:cxn ang="0">
                  <a:pos x="10" y="40"/>
                </a:cxn>
                <a:cxn ang="0">
                  <a:pos x="12" y="40"/>
                </a:cxn>
                <a:cxn ang="0">
                  <a:pos x="16" y="36"/>
                </a:cxn>
                <a:cxn ang="0">
                  <a:pos x="20" y="12"/>
                </a:cxn>
                <a:cxn ang="0">
                  <a:pos x="16" y="8"/>
                </a:cxn>
                <a:cxn ang="0">
                  <a:pos x="16" y="4"/>
                </a:cxn>
                <a:cxn ang="0">
                  <a:pos x="14" y="2"/>
                </a:cxn>
                <a:cxn ang="0">
                  <a:pos x="12" y="0"/>
                </a:cxn>
              </a:cxnLst>
              <a:rect l="0" t="0" r="r" b="b"/>
              <a:pathLst>
                <a:path w="20" h="40">
                  <a:moveTo>
                    <a:pt x="12" y="0"/>
                  </a:moveTo>
                  <a:lnTo>
                    <a:pt x="12" y="0"/>
                  </a:lnTo>
                  <a:lnTo>
                    <a:pt x="2" y="8"/>
                  </a:lnTo>
                  <a:lnTo>
                    <a:pt x="0" y="8"/>
                  </a:lnTo>
                  <a:lnTo>
                    <a:pt x="2" y="16"/>
                  </a:lnTo>
                  <a:lnTo>
                    <a:pt x="2" y="26"/>
                  </a:lnTo>
                  <a:lnTo>
                    <a:pt x="6" y="36"/>
                  </a:lnTo>
                  <a:lnTo>
                    <a:pt x="8" y="38"/>
                  </a:lnTo>
                  <a:lnTo>
                    <a:pt x="10" y="40"/>
                  </a:lnTo>
                  <a:lnTo>
                    <a:pt x="12" y="40"/>
                  </a:lnTo>
                  <a:lnTo>
                    <a:pt x="16" y="36"/>
                  </a:lnTo>
                  <a:lnTo>
                    <a:pt x="20" y="12"/>
                  </a:lnTo>
                  <a:lnTo>
                    <a:pt x="16" y="8"/>
                  </a:lnTo>
                  <a:lnTo>
                    <a:pt x="16" y="4"/>
                  </a:lnTo>
                  <a:lnTo>
                    <a:pt x="14" y="2"/>
                  </a:lnTo>
                  <a:lnTo>
                    <a:pt x="1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83" name="Freeform 312">
              <a:extLst>
                <a:ext uri="{FF2B5EF4-FFF2-40B4-BE49-F238E27FC236}">
                  <a16:creationId xmlns:a16="http://schemas.microsoft.com/office/drawing/2014/main" xmlns="" id="{0B70B6A3-54F2-4909-B515-3C831FEF4574}"/>
                </a:ext>
              </a:extLst>
            </p:cNvPr>
            <p:cNvSpPr>
              <a:spLocks noEditPoints="1"/>
            </p:cNvSpPr>
            <p:nvPr/>
          </p:nvSpPr>
          <p:spPr bwMode="auto">
            <a:xfrm>
              <a:off x="5164590" y="3228279"/>
              <a:ext cx="34794" cy="91730"/>
            </a:xfrm>
            <a:custGeom>
              <a:avLst/>
              <a:gdLst/>
              <a:ahLst/>
              <a:cxnLst>
                <a:cxn ang="0">
                  <a:pos x="20" y="20"/>
                </a:cxn>
                <a:cxn ang="0">
                  <a:pos x="20" y="20"/>
                </a:cxn>
                <a:cxn ang="0">
                  <a:pos x="20" y="22"/>
                </a:cxn>
                <a:cxn ang="0">
                  <a:pos x="20" y="28"/>
                </a:cxn>
                <a:cxn ang="0">
                  <a:pos x="18" y="28"/>
                </a:cxn>
                <a:cxn ang="0">
                  <a:pos x="16" y="28"/>
                </a:cxn>
                <a:cxn ang="0">
                  <a:pos x="14" y="28"/>
                </a:cxn>
                <a:cxn ang="0">
                  <a:pos x="14" y="20"/>
                </a:cxn>
                <a:cxn ang="0">
                  <a:pos x="14" y="14"/>
                </a:cxn>
                <a:cxn ang="0">
                  <a:pos x="14" y="12"/>
                </a:cxn>
                <a:cxn ang="0">
                  <a:pos x="16" y="10"/>
                </a:cxn>
                <a:cxn ang="0">
                  <a:pos x="18" y="10"/>
                </a:cxn>
                <a:cxn ang="0">
                  <a:pos x="20" y="12"/>
                </a:cxn>
                <a:cxn ang="0">
                  <a:pos x="18" y="14"/>
                </a:cxn>
                <a:cxn ang="0">
                  <a:pos x="16" y="16"/>
                </a:cxn>
                <a:cxn ang="0">
                  <a:pos x="16" y="22"/>
                </a:cxn>
                <a:cxn ang="0">
                  <a:pos x="20" y="20"/>
                </a:cxn>
                <a:cxn ang="0">
                  <a:pos x="20" y="20"/>
                </a:cxn>
                <a:cxn ang="0">
                  <a:pos x="4" y="20"/>
                </a:cxn>
                <a:cxn ang="0">
                  <a:pos x="4" y="20"/>
                </a:cxn>
                <a:cxn ang="0">
                  <a:pos x="0" y="24"/>
                </a:cxn>
                <a:cxn ang="0">
                  <a:pos x="2" y="26"/>
                </a:cxn>
                <a:cxn ang="0">
                  <a:pos x="6" y="24"/>
                </a:cxn>
                <a:cxn ang="0">
                  <a:pos x="4" y="20"/>
                </a:cxn>
                <a:cxn ang="0">
                  <a:pos x="4" y="20"/>
                </a:cxn>
                <a:cxn ang="0">
                  <a:pos x="6" y="58"/>
                </a:cxn>
                <a:cxn ang="0">
                  <a:pos x="6" y="58"/>
                </a:cxn>
                <a:cxn ang="0">
                  <a:pos x="12" y="52"/>
                </a:cxn>
                <a:cxn ang="0">
                  <a:pos x="16" y="46"/>
                </a:cxn>
                <a:cxn ang="0">
                  <a:pos x="16" y="42"/>
                </a:cxn>
                <a:cxn ang="0">
                  <a:pos x="16" y="38"/>
                </a:cxn>
                <a:cxn ang="0">
                  <a:pos x="18" y="34"/>
                </a:cxn>
                <a:cxn ang="0">
                  <a:pos x="20" y="28"/>
                </a:cxn>
                <a:cxn ang="0">
                  <a:pos x="18" y="28"/>
                </a:cxn>
                <a:cxn ang="0">
                  <a:pos x="16" y="28"/>
                </a:cxn>
                <a:cxn ang="0">
                  <a:pos x="14" y="28"/>
                </a:cxn>
                <a:cxn ang="0">
                  <a:pos x="14" y="20"/>
                </a:cxn>
                <a:cxn ang="0">
                  <a:pos x="14" y="14"/>
                </a:cxn>
                <a:cxn ang="0">
                  <a:pos x="14" y="12"/>
                </a:cxn>
                <a:cxn ang="0">
                  <a:pos x="16" y="10"/>
                </a:cxn>
                <a:cxn ang="0">
                  <a:pos x="18" y="10"/>
                </a:cxn>
                <a:cxn ang="0">
                  <a:pos x="20" y="12"/>
                </a:cxn>
                <a:cxn ang="0">
                  <a:pos x="20" y="10"/>
                </a:cxn>
                <a:cxn ang="0">
                  <a:pos x="22" y="6"/>
                </a:cxn>
                <a:cxn ang="0">
                  <a:pos x="20" y="0"/>
                </a:cxn>
                <a:cxn ang="0">
                  <a:pos x="18" y="0"/>
                </a:cxn>
                <a:cxn ang="0">
                  <a:pos x="16" y="2"/>
                </a:cxn>
                <a:cxn ang="0">
                  <a:pos x="14" y="2"/>
                </a:cxn>
                <a:cxn ang="0">
                  <a:pos x="10" y="2"/>
                </a:cxn>
                <a:cxn ang="0">
                  <a:pos x="10" y="6"/>
                </a:cxn>
                <a:cxn ang="0">
                  <a:pos x="6" y="12"/>
                </a:cxn>
                <a:cxn ang="0">
                  <a:pos x="6" y="16"/>
                </a:cxn>
                <a:cxn ang="0">
                  <a:pos x="6" y="20"/>
                </a:cxn>
                <a:cxn ang="0">
                  <a:pos x="4" y="20"/>
                </a:cxn>
                <a:cxn ang="0">
                  <a:pos x="6" y="24"/>
                </a:cxn>
                <a:cxn ang="0">
                  <a:pos x="2" y="26"/>
                </a:cxn>
                <a:cxn ang="0">
                  <a:pos x="4" y="34"/>
                </a:cxn>
                <a:cxn ang="0">
                  <a:pos x="6" y="58"/>
                </a:cxn>
                <a:cxn ang="0">
                  <a:pos x="6" y="58"/>
                </a:cxn>
              </a:cxnLst>
              <a:rect l="0" t="0" r="r" b="b"/>
              <a:pathLst>
                <a:path w="22" h="58">
                  <a:moveTo>
                    <a:pt x="20" y="20"/>
                  </a:moveTo>
                  <a:lnTo>
                    <a:pt x="20" y="20"/>
                  </a:lnTo>
                  <a:lnTo>
                    <a:pt x="20" y="22"/>
                  </a:lnTo>
                  <a:lnTo>
                    <a:pt x="20" y="28"/>
                  </a:lnTo>
                  <a:lnTo>
                    <a:pt x="18" y="28"/>
                  </a:lnTo>
                  <a:lnTo>
                    <a:pt x="16" y="28"/>
                  </a:lnTo>
                  <a:lnTo>
                    <a:pt x="14" y="28"/>
                  </a:lnTo>
                  <a:lnTo>
                    <a:pt x="14" y="20"/>
                  </a:lnTo>
                  <a:lnTo>
                    <a:pt x="14" y="14"/>
                  </a:lnTo>
                  <a:lnTo>
                    <a:pt x="14" y="12"/>
                  </a:lnTo>
                  <a:lnTo>
                    <a:pt x="16" y="10"/>
                  </a:lnTo>
                  <a:lnTo>
                    <a:pt x="18" y="10"/>
                  </a:lnTo>
                  <a:lnTo>
                    <a:pt x="20" y="12"/>
                  </a:lnTo>
                  <a:lnTo>
                    <a:pt x="18" y="14"/>
                  </a:lnTo>
                  <a:lnTo>
                    <a:pt x="16" y="16"/>
                  </a:lnTo>
                  <a:lnTo>
                    <a:pt x="16" y="22"/>
                  </a:lnTo>
                  <a:lnTo>
                    <a:pt x="20" y="20"/>
                  </a:lnTo>
                  <a:lnTo>
                    <a:pt x="20" y="20"/>
                  </a:lnTo>
                  <a:close/>
                  <a:moveTo>
                    <a:pt x="4" y="20"/>
                  </a:moveTo>
                  <a:lnTo>
                    <a:pt x="4" y="20"/>
                  </a:lnTo>
                  <a:lnTo>
                    <a:pt x="0" y="24"/>
                  </a:lnTo>
                  <a:lnTo>
                    <a:pt x="2" y="26"/>
                  </a:lnTo>
                  <a:lnTo>
                    <a:pt x="6" y="24"/>
                  </a:lnTo>
                  <a:lnTo>
                    <a:pt x="4" y="20"/>
                  </a:lnTo>
                  <a:lnTo>
                    <a:pt x="4" y="20"/>
                  </a:lnTo>
                  <a:close/>
                  <a:moveTo>
                    <a:pt x="6" y="58"/>
                  </a:moveTo>
                  <a:lnTo>
                    <a:pt x="6" y="58"/>
                  </a:lnTo>
                  <a:lnTo>
                    <a:pt x="12" y="52"/>
                  </a:lnTo>
                  <a:lnTo>
                    <a:pt x="16" y="46"/>
                  </a:lnTo>
                  <a:lnTo>
                    <a:pt x="16" y="42"/>
                  </a:lnTo>
                  <a:lnTo>
                    <a:pt x="16" y="38"/>
                  </a:lnTo>
                  <a:lnTo>
                    <a:pt x="18" y="34"/>
                  </a:lnTo>
                  <a:lnTo>
                    <a:pt x="20" y="28"/>
                  </a:lnTo>
                  <a:lnTo>
                    <a:pt x="18" y="28"/>
                  </a:lnTo>
                  <a:lnTo>
                    <a:pt x="16" y="28"/>
                  </a:lnTo>
                  <a:lnTo>
                    <a:pt x="14" y="28"/>
                  </a:lnTo>
                  <a:lnTo>
                    <a:pt x="14" y="20"/>
                  </a:lnTo>
                  <a:lnTo>
                    <a:pt x="14" y="14"/>
                  </a:lnTo>
                  <a:lnTo>
                    <a:pt x="14" y="12"/>
                  </a:lnTo>
                  <a:lnTo>
                    <a:pt x="16" y="10"/>
                  </a:lnTo>
                  <a:lnTo>
                    <a:pt x="18" y="10"/>
                  </a:lnTo>
                  <a:lnTo>
                    <a:pt x="20" y="12"/>
                  </a:lnTo>
                  <a:lnTo>
                    <a:pt x="20" y="10"/>
                  </a:lnTo>
                  <a:lnTo>
                    <a:pt x="22" y="6"/>
                  </a:lnTo>
                  <a:lnTo>
                    <a:pt x="20" y="0"/>
                  </a:lnTo>
                  <a:lnTo>
                    <a:pt x="18" y="0"/>
                  </a:lnTo>
                  <a:lnTo>
                    <a:pt x="16" y="2"/>
                  </a:lnTo>
                  <a:lnTo>
                    <a:pt x="14" y="2"/>
                  </a:lnTo>
                  <a:lnTo>
                    <a:pt x="10" y="2"/>
                  </a:lnTo>
                  <a:lnTo>
                    <a:pt x="10" y="6"/>
                  </a:lnTo>
                  <a:lnTo>
                    <a:pt x="6" y="12"/>
                  </a:lnTo>
                  <a:lnTo>
                    <a:pt x="6" y="16"/>
                  </a:lnTo>
                  <a:lnTo>
                    <a:pt x="6" y="20"/>
                  </a:lnTo>
                  <a:lnTo>
                    <a:pt x="4" y="20"/>
                  </a:lnTo>
                  <a:lnTo>
                    <a:pt x="6" y="24"/>
                  </a:lnTo>
                  <a:lnTo>
                    <a:pt x="2" y="26"/>
                  </a:lnTo>
                  <a:lnTo>
                    <a:pt x="4" y="34"/>
                  </a:lnTo>
                  <a:lnTo>
                    <a:pt x="6" y="58"/>
                  </a:lnTo>
                  <a:lnTo>
                    <a:pt x="6" y="5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84" name="Freeform 313">
              <a:extLst>
                <a:ext uri="{FF2B5EF4-FFF2-40B4-BE49-F238E27FC236}">
                  <a16:creationId xmlns:a16="http://schemas.microsoft.com/office/drawing/2014/main" xmlns="" id="{48A8887B-0DC1-4619-92A4-2E7691BA5044}"/>
                </a:ext>
              </a:extLst>
            </p:cNvPr>
            <p:cNvSpPr>
              <a:spLocks/>
            </p:cNvSpPr>
            <p:nvPr/>
          </p:nvSpPr>
          <p:spPr bwMode="auto">
            <a:xfrm>
              <a:off x="5186731" y="3244095"/>
              <a:ext cx="9489" cy="28468"/>
            </a:xfrm>
            <a:custGeom>
              <a:avLst/>
              <a:gdLst/>
              <a:ahLst/>
              <a:cxnLst>
                <a:cxn ang="0">
                  <a:pos x="6" y="10"/>
                </a:cxn>
                <a:cxn ang="0">
                  <a:pos x="6" y="10"/>
                </a:cxn>
                <a:cxn ang="0">
                  <a:pos x="6" y="12"/>
                </a:cxn>
                <a:cxn ang="0">
                  <a:pos x="6" y="18"/>
                </a:cxn>
                <a:cxn ang="0">
                  <a:pos x="4" y="18"/>
                </a:cxn>
                <a:cxn ang="0">
                  <a:pos x="2" y="18"/>
                </a:cxn>
                <a:cxn ang="0">
                  <a:pos x="0" y="18"/>
                </a:cxn>
                <a:cxn ang="0">
                  <a:pos x="0" y="10"/>
                </a:cxn>
                <a:cxn ang="0">
                  <a:pos x="0" y="4"/>
                </a:cxn>
                <a:cxn ang="0">
                  <a:pos x="0" y="2"/>
                </a:cxn>
                <a:cxn ang="0">
                  <a:pos x="2" y="0"/>
                </a:cxn>
                <a:cxn ang="0">
                  <a:pos x="4" y="0"/>
                </a:cxn>
                <a:cxn ang="0">
                  <a:pos x="6" y="2"/>
                </a:cxn>
                <a:cxn ang="0">
                  <a:pos x="4" y="4"/>
                </a:cxn>
                <a:cxn ang="0">
                  <a:pos x="2" y="6"/>
                </a:cxn>
                <a:cxn ang="0">
                  <a:pos x="2" y="12"/>
                </a:cxn>
                <a:cxn ang="0">
                  <a:pos x="6" y="10"/>
                </a:cxn>
                <a:cxn ang="0">
                  <a:pos x="6" y="10"/>
                </a:cxn>
              </a:cxnLst>
              <a:rect l="0" t="0" r="r" b="b"/>
              <a:pathLst>
                <a:path w="6" h="18">
                  <a:moveTo>
                    <a:pt x="6" y="10"/>
                  </a:moveTo>
                  <a:lnTo>
                    <a:pt x="6" y="10"/>
                  </a:lnTo>
                  <a:lnTo>
                    <a:pt x="6" y="12"/>
                  </a:lnTo>
                  <a:lnTo>
                    <a:pt x="6" y="18"/>
                  </a:lnTo>
                  <a:lnTo>
                    <a:pt x="4" y="18"/>
                  </a:lnTo>
                  <a:lnTo>
                    <a:pt x="2" y="18"/>
                  </a:lnTo>
                  <a:lnTo>
                    <a:pt x="0" y="18"/>
                  </a:lnTo>
                  <a:lnTo>
                    <a:pt x="0" y="10"/>
                  </a:lnTo>
                  <a:lnTo>
                    <a:pt x="0" y="4"/>
                  </a:lnTo>
                  <a:lnTo>
                    <a:pt x="0" y="2"/>
                  </a:lnTo>
                  <a:lnTo>
                    <a:pt x="2" y="0"/>
                  </a:lnTo>
                  <a:lnTo>
                    <a:pt x="4" y="0"/>
                  </a:lnTo>
                  <a:lnTo>
                    <a:pt x="6" y="2"/>
                  </a:lnTo>
                  <a:lnTo>
                    <a:pt x="4" y="4"/>
                  </a:lnTo>
                  <a:lnTo>
                    <a:pt x="2" y="6"/>
                  </a:lnTo>
                  <a:lnTo>
                    <a:pt x="2" y="12"/>
                  </a:lnTo>
                  <a:lnTo>
                    <a:pt x="6" y="10"/>
                  </a:lnTo>
                  <a:lnTo>
                    <a:pt x="6" y="1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85" name="Freeform 314">
              <a:extLst>
                <a:ext uri="{FF2B5EF4-FFF2-40B4-BE49-F238E27FC236}">
                  <a16:creationId xmlns:a16="http://schemas.microsoft.com/office/drawing/2014/main" xmlns="" id="{BD695F99-CC87-404F-BC28-F7F56B2F367D}"/>
                </a:ext>
              </a:extLst>
            </p:cNvPr>
            <p:cNvSpPr>
              <a:spLocks/>
            </p:cNvSpPr>
            <p:nvPr/>
          </p:nvSpPr>
          <p:spPr bwMode="auto">
            <a:xfrm>
              <a:off x="5164590" y="3259910"/>
              <a:ext cx="9489" cy="9489"/>
            </a:xfrm>
            <a:custGeom>
              <a:avLst/>
              <a:gdLst/>
              <a:ahLst/>
              <a:cxnLst>
                <a:cxn ang="0">
                  <a:pos x="4" y="0"/>
                </a:cxn>
                <a:cxn ang="0">
                  <a:pos x="4" y="0"/>
                </a:cxn>
                <a:cxn ang="0">
                  <a:pos x="0" y="4"/>
                </a:cxn>
                <a:cxn ang="0">
                  <a:pos x="2" y="6"/>
                </a:cxn>
                <a:cxn ang="0">
                  <a:pos x="6" y="4"/>
                </a:cxn>
                <a:cxn ang="0">
                  <a:pos x="4" y="0"/>
                </a:cxn>
              </a:cxnLst>
              <a:rect l="0" t="0" r="r" b="b"/>
              <a:pathLst>
                <a:path w="6" h="6">
                  <a:moveTo>
                    <a:pt x="4" y="0"/>
                  </a:moveTo>
                  <a:lnTo>
                    <a:pt x="4" y="0"/>
                  </a:lnTo>
                  <a:lnTo>
                    <a:pt x="0" y="4"/>
                  </a:lnTo>
                  <a:lnTo>
                    <a:pt x="2" y="6"/>
                  </a:lnTo>
                  <a:lnTo>
                    <a:pt x="6" y="4"/>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6" name="Freeform 315">
              <a:extLst>
                <a:ext uri="{FF2B5EF4-FFF2-40B4-BE49-F238E27FC236}">
                  <a16:creationId xmlns:a16="http://schemas.microsoft.com/office/drawing/2014/main" xmlns="" id="{6F3297DD-9B3A-4906-9FB8-D860C55920E8}"/>
                </a:ext>
              </a:extLst>
            </p:cNvPr>
            <p:cNvSpPr>
              <a:spLocks/>
            </p:cNvSpPr>
            <p:nvPr/>
          </p:nvSpPr>
          <p:spPr bwMode="auto">
            <a:xfrm>
              <a:off x="5164590" y="3259910"/>
              <a:ext cx="9489" cy="9489"/>
            </a:xfrm>
            <a:custGeom>
              <a:avLst/>
              <a:gdLst/>
              <a:ahLst/>
              <a:cxnLst>
                <a:cxn ang="0">
                  <a:pos x="4" y="0"/>
                </a:cxn>
                <a:cxn ang="0">
                  <a:pos x="4" y="0"/>
                </a:cxn>
                <a:cxn ang="0">
                  <a:pos x="0" y="4"/>
                </a:cxn>
                <a:cxn ang="0">
                  <a:pos x="2" y="6"/>
                </a:cxn>
                <a:cxn ang="0">
                  <a:pos x="6" y="4"/>
                </a:cxn>
                <a:cxn ang="0">
                  <a:pos x="4" y="0"/>
                </a:cxn>
              </a:cxnLst>
              <a:rect l="0" t="0" r="r" b="b"/>
              <a:pathLst>
                <a:path w="6" h="6">
                  <a:moveTo>
                    <a:pt x="4" y="0"/>
                  </a:moveTo>
                  <a:lnTo>
                    <a:pt x="4" y="0"/>
                  </a:lnTo>
                  <a:lnTo>
                    <a:pt x="0" y="4"/>
                  </a:lnTo>
                  <a:lnTo>
                    <a:pt x="2" y="6"/>
                  </a:lnTo>
                  <a:lnTo>
                    <a:pt x="6" y="4"/>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87" name="Freeform 316">
              <a:extLst>
                <a:ext uri="{FF2B5EF4-FFF2-40B4-BE49-F238E27FC236}">
                  <a16:creationId xmlns:a16="http://schemas.microsoft.com/office/drawing/2014/main" xmlns="" id="{BA87766F-AF58-4269-B7FE-31F6D6341CA3}"/>
                </a:ext>
              </a:extLst>
            </p:cNvPr>
            <p:cNvSpPr>
              <a:spLocks/>
            </p:cNvSpPr>
            <p:nvPr/>
          </p:nvSpPr>
          <p:spPr bwMode="auto">
            <a:xfrm>
              <a:off x="5167753" y="3228279"/>
              <a:ext cx="31631" cy="91730"/>
            </a:xfrm>
            <a:custGeom>
              <a:avLst/>
              <a:gdLst/>
              <a:ahLst/>
              <a:cxnLst>
                <a:cxn ang="0">
                  <a:pos x="4" y="58"/>
                </a:cxn>
                <a:cxn ang="0">
                  <a:pos x="4" y="58"/>
                </a:cxn>
                <a:cxn ang="0">
                  <a:pos x="10" y="52"/>
                </a:cxn>
                <a:cxn ang="0">
                  <a:pos x="14" y="46"/>
                </a:cxn>
                <a:cxn ang="0">
                  <a:pos x="14" y="42"/>
                </a:cxn>
                <a:cxn ang="0">
                  <a:pos x="14" y="38"/>
                </a:cxn>
                <a:cxn ang="0">
                  <a:pos x="16" y="34"/>
                </a:cxn>
                <a:cxn ang="0">
                  <a:pos x="18" y="28"/>
                </a:cxn>
                <a:cxn ang="0">
                  <a:pos x="16" y="28"/>
                </a:cxn>
                <a:cxn ang="0">
                  <a:pos x="14" y="28"/>
                </a:cxn>
                <a:cxn ang="0">
                  <a:pos x="12" y="28"/>
                </a:cxn>
                <a:cxn ang="0">
                  <a:pos x="12" y="20"/>
                </a:cxn>
                <a:cxn ang="0">
                  <a:pos x="12" y="14"/>
                </a:cxn>
                <a:cxn ang="0">
                  <a:pos x="12" y="12"/>
                </a:cxn>
                <a:cxn ang="0">
                  <a:pos x="14" y="10"/>
                </a:cxn>
                <a:cxn ang="0">
                  <a:pos x="16" y="10"/>
                </a:cxn>
                <a:cxn ang="0">
                  <a:pos x="18" y="12"/>
                </a:cxn>
                <a:cxn ang="0">
                  <a:pos x="18" y="10"/>
                </a:cxn>
                <a:cxn ang="0">
                  <a:pos x="20" y="6"/>
                </a:cxn>
                <a:cxn ang="0">
                  <a:pos x="18" y="0"/>
                </a:cxn>
                <a:cxn ang="0">
                  <a:pos x="16" y="0"/>
                </a:cxn>
                <a:cxn ang="0">
                  <a:pos x="14" y="2"/>
                </a:cxn>
                <a:cxn ang="0">
                  <a:pos x="12" y="2"/>
                </a:cxn>
                <a:cxn ang="0">
                  <a:pos x="8" y="2"/>
                </a:cxn>
                <a:cxn ang="0">
                  <a:pos x="8" y="6"/>
                </a:cxn>
                <a:cxn ang="0">
                  <a:pos x="4" y="12"/>
                </a:cxn>
                <a:cxn ang="0">
                  <a:pos x="4" y="16"/>
                </a:cxn>
                <a:cxn ang="0">
                  <a:pos x="4" y="20"/>
                </a:cxn>
                <a:cxn ang="0">
                  <a:pos x="2" y="20"/>
                </a:cxn>
                <a:cxn ang="0">
                  <a:pos x="4" y="24"/>
                </a:cxn>
                <a:cxn ang="0">
                  <a:pos x="0" y="26"/>
                </a:cxn>
                <a:cxn ang="0">
                  <a:pos x="2" y="34"/>
                </a:cxn>
                <a:cxn ang="0">
                  <a:pos x="4" y="58"/>
                </a:cxn>
              </a:cxnLst>
              <a:rect l="0" t="0" r="r" b="b"/>
              <a:pathLst>
                <a:path w="20" h="58">
                  <a:moveTo>
                    <a:pt x="4" y="58"/>
                  </a:moveTo>
                  <a:lnTo>
                    <a:pt x="4" y="58"/>
                  </a:lnTo>
                  <a:lnTo>
                    <a:pt x="10" y="52"/>
                  </a:lnTo>
                  <a:lnTo>
                    <a:pt x="14" y="46"/>
                  </a:lnTo>
                  <a:lnTo>
                    <a:pt x="14" y="42"/>
                  </a:lnTo>
                  <a:lnTo>
                    <a:pt x="14" y="38"/>
                  </a:lnTo>
                  <a:lnTo>
                    <a:pt x="16" y="34"/>
                  </a:lnTo>
                  <a:lnTo>
                    <a:pt x="18" y="28"/>
                  </a:lnTo>
                  <a:lnTo>
                    <a:pt x="16" y="28"/>
                  </a:lnTo>
                  <a:lnTo>
                    <a:pt x="14" y="28"/>
                  </a:lnTo>
                  <a:lnTo>
                    <a:pt x="12" y="28"/>
                  </a:lnTo>
                  <a:lnTo>
                    <a:pt x="12" y="20"/>
                  </a:lnTo>
                  <a:lnTo>
                    <a:pt x="12" y="14"/>
                  </a:lnTo>
                  <a:lnTo>
                    <a:pt x="12" y="12"/>
                  </a:lnTo>
                  <a:lnTo>
                    <a:pt x="14" y="10"/>
                  </a:lnTo>
                  <a:lnTo>
                    <a:pt x="16" y="10"/>
                  </a:lnTo>
                  <a:lnTo>
                    <a:pt x="18" y="12"/>
                  </a:lnTo>
                  <a:lnTo>
                    <a:pt x="18" y="10"/>
                  </a:lnTo>
                  <a:lnTo>
                    <a:pt x="20" y="6"/>
                  </a:lnTo>
                  <a:lnTo>
                    <a:pt x="18" y="0"/>
                  </a:lnTo>
                  <a:lnTo>
                    <a:pt x="16" y="0"/>
                  </a:lnTo>
                  <a:lnTo>
                    <a:pt x="14" y="2"/>
                  </a:lnTo>
                  <a:lnTo>
                    <a:pt x="12" y="2"/>
                  </a:lnTo>
                  <a:lnTo>
                    <a:pt x="8" y="2"/>
                  </a:lnTo>
                  <a:lnTo>
                    <a:pt x="8" y="6"/>
                  </a:lnTo>
                  <a:lnTo>
                    <a:pt x="4" y="12"/>
                  </a:lnTo>
                  <a:lnTo>
                    <a:pt x="4" y="16"/>
                  </a:lnTo>
                  <a:lnTo>
                    <a:pt x="4" y="20"/>
                  </a:lnTo>
                  <a:lnTo>
                    <a:pt x="2" y="20"/>
                  </a:lnTo>
                  <a:lnTo>
                    <a:pt x="4" y="24"/>
                  </a:lnTo>
                  <a:lnTo>
                    <a:pt x="0" y="26"/>
                  </a:lnTo>
                  <a:lnTo>
                    <a:pt x="2" y="34"/>
                  </a:lnTo>
                  <a:lnTo>
                    <a:pt x="4" y="5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8" name="Freeform 318">
              <a:extLst>
                <a:ext uri="{FF2B5EF4-FFF2-40B4-BE49-F238E27FC236}">
                  <a16:creationId xmlns:a16="http://schemas.microsoft.com/office/drawing/2014/main" xmlns="" id="{4C1CD4BE-DDF2-4F49-935C-4DA4685CE692}"/>
                </a:ext>
              </a:extLst>
            </p:cNvPr>
            <p:cNvSpPr>
              <a:spLocks/>
            </p:cNvSpPr>
            <p:nvPr/>
          </p:nvSpPr>
          <p:spPr bwMode="auto">
            <a:xfrm>
              <a:off x="4269427" y="2639939"/>
              <a:ext cx="6326" cy="6326"/>
            </a:xfrm>
            <a:custGeom>
              <a:avLst/>
              <a:gdLst/>
              <a:ahLst/>
              <a:cxnLst>
                <a:cxn ang="0">
                  <a:pos x="4" y="0"/>
                </a:cxn>
                <a:cxn ang="0">
                  <a:pos x="4" y="0"/>
                </a:cxn>
                <a:cxn ang="0">
                  <a:pos x="4" y="2"/>
                </a:cxn>
                <a:cxn ang="0">
                  <a:pos x="2" y="4"/>
                </a:cxn>
                <a:cxn ang="0">
                  <a:pos x="0" y="4"/>
                </a:cxn>
                <a:cxn ang="0">
                  <a:pos x="4" y="0"/>
                </a:cxn>
              </a:cxnLst>
              <a:rect l="0" t="0" r="r" b="b"/>
              <a:pathLst>
                <a:path w="4" h="4">
                  <a:moveTo>
                    <a:pt x="4" y="0"/>
                  </a:moveTo>
                  <a:lnTo>
                    <a:pt x="4" y="0"/>
                  </a:lnTo>
                  <a:lnTo>
                    <a:pt x="4" y="2"/>
                  </a:lnTo>
                  <a:lnTo>
                    <a:pt x="2" y="4"/>
                  </a:lnTo>
                  <a:lnTo>
                    <a:pt x="0" y="4"/>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9" name="Freeform 319">
              <a:extLst>
                <a:ext uri="{FF2B5EF4-FFF2-40B4-BE49-F238E27FC236}">
                  <a16:creationId xmlns:a16="http://schemas.microsoft.com/office/drawing/2014/main" xmlns="" id="{E6C3B3F1-969C-4E55-B882-0CEED87C161E}"/>
                </a:ext>
              </a:extLst>
            </p:cNvPr>
            <p:cNvSpPr>
              <a:spLocks/>
            </p:cNvSpPr>
            <p:nvPr/>
          </p:nvSpPr>
          <p:spPr bwMode="auto">
            <a:xfrm>
              <a:off x="4269427" y="2639939"/>
              <a:ext cx="6326" cy="6326"/>
            </a:xfrm>
            <a:custGeom>
              <a:avLst/>
              <a:gdLst/>
              <a:ahLst/>
              <a:cxnLst>
                <a:cxn ang="0">
                  <a:pos x="4" y="0"/>
                </a:cxn>
                <a:cxn ang="0">
                  <a:pos x="4" y="0"/>
                </a:cxn>
                <a:cxn ang="0">
                  <a:pos x="4" y="2"/>
                </a:cxn>
                <a:cxn ang="0">
                  <a:pos x="2" y="4"/>
                </a:cxn>
                <a:cxn ang="0">
                  <a:pos x="0" y="4"/>
                </a:cxn>
                <a:cxn ang="0">
                  <a:pos x="4" y="0"/>
                </a:cxn>
              </a:cxnLst>
              <a:rect l="0" t="0" r="r" b="b"/>
              <a:pathLst>
                <a:path w="4" h="4">
                  <a:moveTo>
                    <a:pt x="4" y="0"/>
                  </a:moveTo>
                  <a:lnTo>
                    <a:pt x="4" y="0"/>
                  </a:lnTo>
                  <a:lnTo>
                    <a:pt x="4" y="2"/>
                  </a:lnTo>
                  <a:lnTo>
                    <a:pt x="2" y="4"/>
                  </a:lnTo>
                  <a:lnTo>
                    <a:pt x="0" y="4"/>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90" name="Freeform 321">
              <a:extLst>
                <a:ext uri="{FF2B5EF4-FFF2-40B4-BE49-F238E27FC236}">
                  <a16:creationId xmlns:a16="http://schemas.microsoft.com/office/drawing/2014/main" xmlns="" id="{C64DD14E-7942-468C-9108-E501F2AF7F52}"/>
                </a:ext>
              </a:extLst>
            </p:cNvPr>
            <p:cNvSpPr>
              <a:spLocks/>
            </p:cNvSpPr>
            <p:nvPr/>
          </p:nvSpPr>
          <p:spPr bwMode="auto">
            <a:xfrm>
              <a:off x="6996034" y="4123442"/>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1" name="Freeform 323">
              <a:extLst>
                <a:ext uri="{FF2B5EF4-FFF2-40B4-BE49-F238E27FC236}">
                  <a16:creationId xmlns:a16="http://schemas.microsoft.com/office/drawing/2014/main" xmlns="" id="{0F80687B-FBAE-415B-A8D0-2F2A55E649AC}"/>
                </a:ext>
              </a:extLst>
            </p:cNvPr>
            <p:cNvSpPr>
              <a:spLocks/>
            </p:cNvSpPr>
            <p:nvPr/>
          </p:nvSpPr>
          <p:spPr bwMode="auto">
            <a:xfrm>
              <a:off x="6996034" y="4123442"/>
              <a:ext cx="1582" cy="3163"/>
            </a:xfrm>
            <a:custGeom>
              <a:avLst/>
              <a:gdLst/>
              <a:ahLst/>
              <a:cxnLst>
                <a:cxn ang="0">
                  <a:pos x="0" y="0"/>
                </a:cxn>
                <a:cxn ang="0">
                  <a:pos x="0" y="2"/>
                </a:cxn>
                <a:cxn ang="0">
                  <a:pos x="0" y="0"/>
                </a:cxn>
              </a:cxnLst>
              <a:rect l="0" t="0" r="r" b="b"/>
              <a:pathLst>
                <a:path h="2">
                  <a:moveTo>
                    <a:pt x="0" y="0"/>
                  </a:moveTo>
                  <a:lnTo>
                    <a:pt x="0"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2" name="Freeform 325">
              <a:extLst>
                <a:ext uri="{FF2B5EF4-FFF2-40B4-BE49-F238E27FC236}">
                  <a16:creationId xmlns:a16="http://schemas.microsoft.com/office/drawing/2014/main" xmlns="" id="{4AA7C9F2-BA51-4C6E-AD1B-8A8AF4392CBB}"/>
                </a:ext>
              </a:extLst>
            </p:cNvPr>
            <p:cNvSpPr>
              <a:spLocks/>
            </p:cNvSpPr>
            <p:nvPr/>
          </p:nvSpPr>
          <p:spPr bwMode="auto">
            <a:xfrm>
              <a:off x="6581666" y="4088647"/>
              <a:ext cx="3163" cy="6326"/>
            </a:xfrm>
            <a:custGeom>
              <a:avLst/>
              <a:gdLst/>
              <a:ahLst/>
              <a:cxnLst>
                <a:cxn ang="0">
                  <a:pos x="0" y="0"/>
                </a:cxn>
                <a:cxn ang="0">
                  <a:pos x="0" y="4"/>
                </a:cxn>
                <a:cxn ang="0">
                  <a:pos x="2" y="2"/>
                </a:cxn>
                <a:cxn ang="0">
                  <a:pos x="0" y="0"/>
                </a:cxn>
                <a:cxn ang="0">
                  <a:pos x="0" y="0"/>
                </a:cxn>
              </a:cxnLst>
              <a:rect l="0" t="0" r="r" b="b"/>
              <a:pathLst>
                <a:path w="2" h="4">
                  <a:moveTo>
                    <a:pt x="0" y="0"/>
                  </a:moveTo>
                  <a:lnTo>
                    <a:pt x="0" y="4"/>
                  </a:lnTo>
                  <a:lnTo>
                    <a:pt x="2" y="2"/>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93" name="Freeform 326">
              <a:extLst>
                <a:ext uri="{FF2B5EF4-FFF2-40B4-BE49-F238E27FC236}">
                  <a16:creationId xmlns:a16="http://schemas.microsoft.com/office/drawing/2014/main" xmlns="" id="{343A77DA-3057-4A93-AFA6-551A0BE3D0EA}"/>
                </a:ext>
              </a:extLst>
            </p:cNvPr>
            <p:cNvSpPr>
              <a:spLocks/>
            </p:cNvSpPr>
            <p:nvPr/>
          </p:nvSpPr>
          <p:spPr bwMode="auto">
            <a:xfrm>
              <a:off x="6581666" y="4088647"/>
              <a:ext cx="3163" cy="6326"/>
            </a:xfrm>
            <a:custGeom>
              <a:avLst/>
              <a:gdLst/>
              <a:ahLst/>
              <a:cxnLst>
                <a:cxn ang="0">
                  <a:pos x="0" y="0"/>
                </a:cxn>
                <a:cxn ang="0">
                  <a:pos x="0" y="4"/>
                </a:cxn>
                <a:cxn ang="0">
                  <a:pos x="2" y="2"/>
                </a:cxn>
                <a:cxn ang="0">
                  <a:pos x="0" y="0"/>
                </a:cxn>
                <a:cxn ang="0">
                  <a:pos x="0" y="0"/>
                </a:cxn>
              </a:cxnLst>
              <a:rect l="0" t="0" r="r" b="b"/>
              <a:pathLst>
                <a:path w="2" h="4">
                  <a:moveTo>
                    <a:pt x="0" y="0"/>
                  </a:moveTo>
                  <a:lnTo>
                    <a:pt x="0" y="4"/>
                  </a:lnTo>
                  <a:lnTo>
                    <a:pt x="2" y="2"/>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94" name="Freeform 353">
              <a:extLst>
                <a:ext uri="{FF2B5EF4-FFF2-40B4-BE49-F238E27FC236}">
                  <a16:creationId xmlns:a16="http://schemas.microsoft.com/office/drawing/2014/main" xmlns="" id="{23BA182E-4D3A-48C8-BE12-0DAEBB51C3C7}"/>
                </a:ext>
              </a:extLst>
            </p:cNvPr>
            <p:cNvSpPr>
              <a:spLocks/>
            </p:cNvSpPr>
            <p:nvPr/>
          </p:nvSpPr>
          <p:spPr bwMode="auto">
            <a:xfrm>
              <a:off x="4873583" y="3029003"/>
              <a:ext cx="3163" cy="6326"/>
            </a:xfrm>
            <a:custGeom>
              <a:avLst/>
              <a:gdLst/>
              <a:ahLst/>
              <a:cxnLst>
                <a:cxn ang="0">
                  <a:pos x="0" y="0"/>
                </a:cxn>
                <a:cxn ang="0">
                  <a:pos x="0" y="0"/>
                </a:cxn>
                <a:cxn ang="0">
                  <a:pos x="0" y="4"/>
                </a:cxn>
                <a:cxn ang="0">
                  <a:pos x="2" y="4"/>
                </a:cxn>
                <a:cxn ang="0">
                  <a:pos x="0" y="0"/>
                </a:cxn>
              </a:cxnLst>
              <a:rect l="0" t="0" r="r" b="b"/>
              <a:pathLst>
                <a:path w="2" h="4">
                  <a:moveTo>
                    <a:pt x="0" y="0"/>
                  </a:moveTo>
                  <a:lnTo>
                    <a:pt x="0" y="0"/>
                  </a:lnTo>
                  <a:lnTo>
                    <a:pt x="0" y="4"/>
                  </a:lnTo>
                  <a:lnTo>
                    <a:pt x="2" y="4"/>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95" name="Freeform 328">
              <a:extLst>
                <a:ext uri="{FF2B5EF4-FFF2-40B4-BE49-F238E27FC236}">
                  <a16:creationId xmlns:a16="http://schemas.microsoft.com/office/drawing/2014/main" xmlns="" id="{0EED02AE-4F76-40BE-9B15-B2B615C7719A}"/>
                </a:ext>
              </a:extLst>
            </p:cNvPr>
            <p:cNvSpPr>
              <a:spLocks/>
            </p:cNvSpPr>
            <p:nvPr/>
          </p:nvSpPr>
          <p:spPr bwMode="auto">
            <a:xfrm>
              <a:off x="7113070" y="4082321"/>
              <a:ext cx="25305" cy="9489"/>
            </a:xfrm>
            <a:custGeom>
              <a:avLst/>
              <a:gdLst/>
              <a:ahLst/>
              <a:cxnLst>
                <a:cxn ang="0">
                  <a:pos x="6" y="0"/>
                </a:cxn>
                <a:cxn ang="0">
                  <a:pos x="4" y="2"/>
                </a:cxn>
                <a:cxn ang="0">
                  <a:pos x="0" y="4"/>
                </a:cxn>
                <a:cxn ang="0">
                  <a:pos x="2" y="6"/>
                </a:cxn>
                <a:cxn ang="0">
                  <a:pos x="14" y="6"/>
                </a:cxn>
                <a:cxn ang="0">
                  <a:pos x="16" y="4"/>
                </a:cxn>
                <a:cxn ang="0">
                  <a:pos x="6" y="0"/>
                </a:cxn>
              </a:cxnLst>
              <a:rect l="0" t="0" r="r" b="b"/>
              <a:pathLst>
                <a:path w="16" h="6">
                  <a:moveTo>
                    <a:pt x="6" y="0"/>
                  </a:moveTo>
                  <a:lnTo>
                    <a:pt x="4" y="2"/>
                  </a:lnTo>
                  <a:lnTo>
                    <a:pt x="0" y="4"/>
                  </a:lnTo>
                  <a:lnTo>
                    <a:pt x="2" y="6"/>
                  </a:lnTo>
                  <a:lnTo>
                    <a:pt x="14" y="6"/>
                  </a:lnTo>
                  <a:lnTo>
                    <a:pt x="16" y="4"/>
                  </a:lnTo>
                  <a:lnTo>
                    <a:pt x="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6" name="Freeform 329">
              <a:extLst>
                <a:ext uri="{FF2B5EF4-FFF2-40B4-BE49-F238E27FC236}">
                  <a16:creationId xmlns:a16="http://schemas.microsoft.com/office/drawing/2014/main" xmlns="" id="{29E7D574-8F38-4C42-BE32-A827B613D386}"/>
                </a:ext>
              </a:extLst>
            </p:cNvPr>
            <p:cNvSpPr>
              <a:spLocks/>
            </p:cNvSpPr>
            <p:nvPr/>
          </p:nvSpPr>
          <p:spPr bwMode="auto">
            <a:xfrm>
              <a:off x="7113070" y="4082321"/>
              <a:ext cx="25305" cy="9489"/>
            </a:xfrm>
            <a:custGeom>
              <a:avLst/>
              <a:gdLst/>
              <a:ahLst/>
              <a:cxnLst>
                <a:cxn ang="0">
                  <a:pos x="6" y="0"/>
                </a:cxn>
                <a:cxn ang="0">
                  <a:pos x="4" y="2"/>
                </a:cxn>
                <a:cxn ang="0">
                  <a:pos x="0" y="4"/>
                </a:cxn>
                <a:cxn ang="0">
                  <a:pos x="2" y="6"/>
                </a:cxn>
                <a:cxn ang="0">
                  <a:pos x="14" y="6"/>
                </a:cxn>
                <a:cxn ang="0">
                  <a:pos x="16" y="4"/>
                </a:cxn>
                <a:cxn ang="0">
                  <a:pos x="6" y="0"/>
                </a:cxn>
              </a:cxnLst>
              <a:rect l="0" t="0" r="r" b="b"/>
              <a:pathLst>
                <a:path w="16" h="6">
                  <a:moveTo>
                    <a:pt x="6" y="0"/>
                  </a:moveTo>
                  <a:lnTo>
                    <a:pt x="4" y="2"/>
                  </a:lnTo>
                  <a:lnTo>
                    <a:pt x="0" y="4"/>
                  </a:lnTo>
                  <a:lnTo>
                    <a:pt x="2" y="6"/>
                  </a:lnTo>
                  <a:lnTo>
                    <a:pt x="14" y="6"/>
                  </a:lnTo>
                  <a:lnTo>
                    <a:pt x="16" y="4"/>
                  </a:lnTo>
                  <a:lnTo>
                    <a:pt x="6"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97" name="Freeform 330">
              <a:extLst>
                <a:ext uri="{FF2B5EF4-FFF2-40B4-BE49-F238E27FC236}">
                  <a16:creationId xmlns:a16="http://schemas.microsoft.com/office/drawing/2014/main" xmlns="" id="{3C7AF8C6-E1FA-4A63-A5A1-FB2B4C023308}"/>
                </a:ext>
              </a:extLst>
            </p:cNvPr>
            <p:cNvSpPr>
              <a:spLocks/>
            </p:cNvSpPr>
            <p:nvPr/>
          </p:nvSpPr>
          <p:spPr bwMode="auto">
            <a:xfrm>
              <a:off x="6616460" y="4120279"/>
              <a:ext cx="22142" cy="37957"/>
            </a:xfrm>
            <a:custGeom>
              <a:avLst/>
              <a:gdLst/>
              <a:ahLst/>
              <a:cxnLst>
                <a:cxn ang="0">
                  <a:pos x="4" y="0"/>
                </a:cxn>
                <a:cxn ang="0">
                  <a:pos x="4" y="0"/>
                </a:cxn>
                <a:cxn ang="0">
                  <a:pos x="2" y="4"/>
                </a:cxn>
                <a:cxn ang="0">
                  <a:pos x="0" y="8"/>
                </a:cxn>
                <a:cxn ang="0">
                  <a:pos x="6" y="10"/>
                </a:cxn>
                <a:cxn ang="0">
                  <a:pos x="6" y="12"/>
                </a:cxn>
                <a:cxn ang="0">
                  <a:pos x="6" y="16"/>
                </a:cxn>
                <a:cxn ang="0">
                  <a:pos x="8" y="18"/>
                </a:cxn>
                <a:cxn ang="0">
                  <a:pos x="10" y="20"/>
                </a:cxn>
                <a:cxn ang="0">
                  <a:pos x="12" y="24"/>
                </a:cxn>
                <a:cxn ang="0">
                  <a:pos x="14" y="22"/>
                </a:cxn>
                <a:cxn ang="0">
                  <a:pos x="12" y="12"/>
                </a:cxn>
                <a:cxn ang="0">
                  <a:pos x="8" y="6"/>
                </a:cxn>
                <a:cxn ang="0">
                  <a:pos x="8" y="2"/>
                </a:cxn>
                <a:cxn ang="0">
                  <a:pos x="4" y="0"/>
                </a:cxn>
              </a:cxnLst>
              <a:rect l="0" t="0" r="r" b="b"/>
              <a:pathLst>
                <a:path w="14" h="24">
                  <a:moveTo>
                    <a:pt x="4" y="0"/>
                  </a:moveTo>
                  <a:lnTo>
                    <a:pt x="4" y="0"/>
                  </a:lnTo>
                  <a:lnTo>
                    <a:pt x="2" y="4"/>
                  </a:lnTo>
                  <a:lnTo>
                    <a:pt x="0" y="8"/>
                  </a:lnTo>
                  <a:lnTo>
                    <a:pt x="6" y="10"/>
                  </a:lnTo>
                  <a:lnTo>
                    <a:pt x="6" y="12"/>
                  </a:lnTo>
                  <a:lnTo>
                    <a:pt x="6" y="16"/>
                  </a:lnTo>
                  <a:lnTo>
                    <a:pt x="8" y="18"/>
                  </a:lnTo>
                  <a:lnTo>
                    <a:pt x="10" y="20"/>
                  </a:lnTo>
                  <a:lnTo>
                    <a:pt x="12" y="24"/>
                  </a:lnTo>
                  <a:lnTo>
                    <a:pt x="14" y="22"/>
                  </a:lnTo>
                  <a:lnTo>
                    <a:pt x="12" y="12"/>
                  </a:lnTo>
                  <a:lnTo>
                    <a:pt x="8" y="6"/>
                  </a:lnTo>
                  <a:lnTo>
                    <a:pt x="8" y="2"/>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8" name="Freeform 331">
              <a:extLst>
                <a:ext uri="{FF2B5EF4-FFF2-40B4-BE49-F238E27FC236}">
                  <a16:creationId xmlns:a16="http://schemas.microsoft.com/office/drawing/2014/main" xmlns="" id="{E12F4BF3-AAE9-4393-918A-A845B8C557DD}"/>
                </a:ext>
              </a:extLst>
            </p:cNvPr>
            <p:cNvSpPr>
              <a:spLocks/>
            </p:cNvSpPr>
            <p:nvPr/>
          </p:nvSpPr>
          <p:spPr bwMode="auto">
            <a:xfrm>
              <a:off x="6616460" y="4120279"/>
              <a:ext cx="22142" cy="37957"/>
            </a:xfrm>
            <a:custGeom>
              <a:avLst/>
              <a:gdLst/>
              <a:ahLst/>
              <a:cxnLst>
                <a:cxn ang="0">
                  <a:pos x="4" y="0"/>
                </a:cxn>
                <a:cxn ang="0">
                  <a:pos x="4" y="0"/>
                </a:cxn>
                <a:cxn ang="0">
                  <a:pos x="2" y="4"/>
                </a:cxn>
                <a:cxn ang="0">
                  <a:pos x="0" y="8"/>
                </a:cxn>
                <a:cxn ang="0">
                  <a:pos x="6" y="10"/>
                </a:cxn>
                <a:cxn ang="0">
                  <a:pos x="6" y="12"/>
                </a:cxn>
                <a:cxn ang="0">
                  <a:pos x="6" y="16"/>
                </a:cxn>
                <a:cxn ang="0">
                  <a:pos x="8" y="18"/>
                </a:cxn>
                <a:cxn ang="0">
                  <a:pos x="10" y="20"/>
                </a:cxn>
                <a:cxn ang="0">
                  <a:pos x="12" y="24"/>
                </a:cxn>
                <a:cxn ang="0">
                  <a:pos x="14" y="22"/>
                </a:cxn>
                <a:cxn ang="0">
                  <a:pos x="12" y="12"/>
                </a:cxn>
                <a:cxn ang="0">
                  <a:pos x="8" y="6"/>
                </a:cxn>
                <a:cxn ang="0">
                  <a:pos x="8" y="2"/>
                </a:cxn>
                <a:cxn ang="0">
                  <a:pos x="4" y="0"/>
                </a:cxn>
              </a:cxnLst>
              <a:rect l="0" t="0" r="r" b="b"/>
              <a:pathLst>
                <a:path w="14" h="24">
                  <a:moveTo>
                    <a:pt x="4" y="0"/>
                  </a:moveTo>
                  <a:lnTo>
                    <a:pt x="4" y="0"/>
                  </a:lnTo>
                  <a:lnTo>
                    <a:pt x="2" y="4"/>
                  </a:lnTo>
                  <a:lnTo>
                    <a:pt x="0" y="8"/>
                  </a:lnTo>
                  <a:lnTo>
                    <a:pt x="6" y="10"/>
                  </a:lnTo>
                  <a:lnTo>
                    <a:pt x="6" y="12"/>
                  </a:lnTo>
                  <a:lnTo>
                    <a:pt x="6" y="16"/>
                  </a:lnTo>
                  <a:lnTo>
                    <a:pt x="8" y="18"/>
                  </a:lnTo>
                  <a:lnTo>
                    <a:pt x="10" y="20"/>
                  </a:lnTo>
                  <a:lnTo>
                    <a:pt x="12" y="24"/>
                  </a:lnTo>
                  <a:lnTo>
                    <a:pt x="14" y="22"/>
                  </a:lnTo>
                  <a:lnTo>
                    <a:pt x="12" y="12"/>
                  </a:lnTo>
                  <a:lnTo>
                    <a:pt x="8" y="6"/>
                  </a:lnTo>
                  <a:lnTo>
                    <a:pt x="8" y="2"/>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299" name="Freeform 332">
              <a:extLst>
                <a:ext uri="{FF2B5EF4-FFF2-40B4-BE49-F238E27FC236}">
                  <a16:creationId xmlns:a16="http://schemas.microsoft.com/office/drawing/2014/main" xmlns="" id="{E8A58427-C067-4761-98FC-2BD613BF2D16}"/>
                </a:ext>
              </a:extLst>
            </p:cNvPr>
            <p:cNvSpPr>
              <a:spLocks/>
            </p:cNvSpPr>
            <p:nvPr/>
          </p:nvSpPr>
          <p:spPr bwMode="auto">
            <a:xfrm>
              <a:off x="6961241" y="4196193"/>
              <a:ext cx="22142" cy="25305"/>
            </a:xfrm>
            <a:custGeom>
              <a:avLst/>
              <a:gdLst/>
              <a:ahLst/>
              <a:cxnLst>
                <a:cxn ang="0">
                  <a:pos x="10" y="0"/>
                </a:cxn>
                <a:cxn ang="0">
                  <a:pos x="10" y="0"/>
                </a:cxn>
                <a:cxn ang="0">
                  <a:pos x="8" y="2"/>
                </a:cxn>
                <a:cxn ang="0">
                  <a:pos x="8" y="8"/>
                </a:cxn>
                <a:cxn ang="0">
                  <a:pos x="6" y="8"/>
                </a:cxn>
                <a:cxn ang="0">
                  <a:pos x="6" y="8"/>
                </a:cxn>
                <a:cxn ang="0">
                  <a:pos x="4" y="6"/>
                </a:cxn>
                <a:cxn ang="0">
                  <a:pos x="2" y="6"/>
                </a:cxn>
                <a:cxn ang="0">
                  <a:pos x="0" y="8"/>
                </a:cxn>
                <a:cxn ang="0">
                  <a:pos x="0" y="10"/>
                </a:cxn>
                <a:cxn ang="0">
                  <a:pos x="4" y="12"/>
                </a:cxn>
                <a:cxn ang="0">
                  <a:pos x="6" y="16"/>
                </a:cxn>
                <a:cxn ang="0">
                  <a:pos x="10" y="16"/>
                </a:cxn>
                <a:cxn ang="0">
                  <a:pos x="14" y="12"/>
                </a:cxn>
                <a:cxn ang="0">
                  <a:pos x="10" y="8"/>
                </a:cxn>
                <a:cxn ang="0">
                  <a:pos x="10" y="6"/>
                </a:cxn>
                <a:cxn ang="0">
                  <a:pos x="12" y="4"/>
                </a:cxn>
                <a:cxn ang="0">
                  <a:pos x="12" y="2"/>
                </a:cxn>
                <a:cxn ang="0">
                  <a:pos x="10" y="0"/>
                </a:cxn>
              </a:cxnLst>
              <a:rect l="0" t="0" r="r" b="b"/>
              <a:pathLst>
                <a:path w="14" h="16">
                  <a:moveTo>
                    <a:pt x="10" y="0"/>
                  </a:moveTo>
                  <a:lnTo>
                    <a:pt x="10" y="0"/>
                  </a:lnTo>
                  <a:lnTo>
                    <a:pt x="8" y="2"/>
                  </a:lnTo>
                  <a:lnTo>
                    <a:pt x="8" y="8"/>
                  </a:lnTo>
                  <a:lnTo>
                    <a:pt x="6" y="8"/>
                  </a:lnTo>
                  <a:lnTo>
                    <a:pt x="6" y="8"/>
                  </a:lnTo>
                  <a:lnTo>
                    <a:pt x="4" y="6"/>
                  </a:lnTo>
                  <a:lnTo>
                    <a:pt x="2" y="6"/>
                  </a:lnTo>
                  <a:lnTo>
                    <a:pt x="0" y="8"/>
                  </a:lnTo>
                  <a:lnTo>
                    <a:pt x="0" y="10"/>
                  </a:lnTo>
                  <a:lnTo>
                    <a:pt x="4" y="12"/>
                  </a:lnTo>
                  <a:lnTo>
                    <a:pt x="6" y="16"/>
                  </a:lnTo>
                  <a:lnTo>
                    <a:pt x="10" y="16"/>
                  </a:lnTo>
                  <a:lnTo>
                    <a:pt x="14" y="12"/>
                  </a:lnTo>
                  <a:lnTo>
                    <a:pt x="10" y="8"/>
                  </a:lnTo>
                  <a:lnTo>
                    <a:pt x="10" y="6"/>
                  </a:lnTo>
                  <a:lnTo>
                    <a:pt x="12" y="4"/>
                  </a:lnTo>
                  <a:lnTo>
                    <a:pt x="12" y="2"/>
                  </a:lnTo>
                  <a:lnTo>
                    <a:pt x="1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0" name="Freeform 333">
              <a:extLst>
                <a:ext uri="{FF2B5EF4-FFF2-40B4-BE49-F238E27FC236}">
                  <a16:creationId xmlns:a16="http://schemas.microsoft.com/office/drawing/2014/main" xmlns="" id="{100D2385-7CE1-4E9C-A804-765F66035E71}"/>
                </a:ext>
              </a:extLst>
            </p:cNvPr>
            <p:cNvSpPr>
              <a:spLocks/>
            </p:cNvSpPr>
            <p:nvPr/>
          </p:nvSpPr>
          <p:spPr bwMode="auto">
            <a:xfrm>
              <a:off x="6961241" y="4196193"/>
              <a:ext cx="22142" cy="25305"/>
            </a:xfrm>
            <a:custGeom>
              <a:avLst/>
              <a:gdLst/>
              <a:ahLst/>
              <a:cxnLst>
                <a:cxn ang="0">
                  <a:pos x="10" y="0"/>
                </a:cxn>
                <a:cxn ang="0">
                  <a:pos x="10" y="0"/>
                </a:cxn>
                <a:cxn ang="0">
                  <a:pos x="8" y="2"/>
                </a:cxn>
                <a:cxn ang="0">
                  <a:pos x="8" y="8"/>
                </a:cxn>
                <a:cxn ang="0">
                  <a:pos x="6" y="8"/>
                </a:cxn>
                <a:cxn ang="0">
                  <a:pos x="6" y="8"/>
                </a:cxn>
                <a:cxn ang="0">
                  <a:pos x="4" y="6"/>
                </a:cxn>
                <a:cxn ang="0">
                  <a:pos x="2" y="6"/>
                </a:cxn>
                <a:cxn ang="0">
                  <a:pos x="0" y="8"/>
                </a:cxn>
                <a:cxn ang="0">
                  <a:pos x="0" y="10"/>
                </a:cxn>
                <a:cxn ang="0">
                  <a:pos x="4" y="12"/>
                </a:cxn>
                <a:cxn ang="0">
                  <a:pos x="6" y="16"/>
                </a:cxn>
                <a:cxn ang="0">
                  <a:pos x="10" y="16"/>
                </a:cxn>
                <a:cxn ang="0">
                  <a:pos x="14" y="12"/>
                </a:cxn>
                <a:cxn ang="0">
                  <a:pos x="10" y="8"/>
                </a:cxn>
                <a:cxn ang="0">
                  <a:pos x="10" y="6"/>
                </a:cxn>
                <a:cxn ang="0">
                  <a:pos x="12" y="4"/>
                </a:cxn>
                <a:cxn ang="0">
                  <a:pos x="12" y="2"/>
                </a:cxn>
                <a:cxn ang="0">
                  <a:pos x="10" y="0"/>
                </a:cxn>
              </a:cxnLst>
              <a:rect l="0" t="0" r="r" b="b"/>
              <a:pathLst>
                <a:path w="14" h="16">
                  <a:moveTo>
                    <a:pt x="10" y="0"/>
                  </a:moveTo>
                  <a:lnTo>
                    <a:pt x="10" y="0"/>
                  </a:lnTo>
                  <a:lnTo>
                    <a:pt x="8" y="2"/>
                  </a:lnTo>
                  <a:lnTo>
                    <a:pt x="8" y="8"/>
                  </a:lnTo>
                  <a:lnTo>
                    <a:pt x="6" y="8"/>
                  </a:lnTo>
                  <a:lnTo>
                    <a:pt x="6" y="8"/>
                  </a:lnTo>
                  <a:lnTo>
                    <a:pt x="4" y="6"/>
                  </a:lnTo>
                  <a:lnTo>
                    <a:pt x="2" y="6"/>
                  </a:lnTo>
                  <a:lnTo>
                    <a:pt x="0" y="8"/>
                  </a:lnTo>
                  <a:lnTo>
                    <a:pt x="0" y="10"/>
                  </a:lnTo>
                  <a:lnTo>
                    <a:pt x="4" y="12"/>
                  </a:lnTo>
                  <a:lnTo>
                    <a:pt x="6" y="16"/>
                  </a:lnTo>
                  <a:lnTo>
                    <a:pt x="10" y="16"/>
                  </a:lnTo>
                  <a:lnTo>
                    <a:pt x="14" y="12"/>
                  </a:lnTo>
                  <a:lnTo>
                    <a:pt x="10" y="8"/>
                  </a:lnTo>
                  <a:lnTo>
                    <a:pt x="10" y="6"/>
                  </a:lnTo>
                  <a:lnTo>
                    <a:pt x="12" y="4"/>
                  </a:lnTo>
                  <a:lnTo>
                    <a:pt x="12" y="2"/>
                  </a:lnTo>
                  <a:lnTo>
                    <a:pt x="1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01" name="Freeform 334">
              <a:extLst>
                <a:ext uri="{FF2B5EF4-FFF2-40B4-BE49-F238E27FC236}">
                  <a16:creationId xmlns:a16="http://schemas.microsoft.com/office/drawing/2014/main" xmlns="" id="{F55CF6F9-8831-40D4-879E-4FADF5B480A2}"/>
                </a:ext>
              </a:extLst>
            </p:cNvPr>
            <p:cNvSpPr>
              <a:spLocks/>
            </p:cNvSpPr>
            <p:nvPr/>
          </p:nvSpPr>
          <p:spPr bwMode="auto">
            <a:xfrm>
              <a:off x="7192147" y="4227823"/>
              <a:ext cx="15815" cy="37957"/>
            </a:xfrm>
            <a:custGeom>
              <a:avLst/>
              <a:gdLst/>
              <a:ahLst/>
              <a:cxnLst>
                <a:cxn ang="0">
                  <a:pos x="2" y="0"/>
                </a:cxn>
                <a:cxn ang="0">
                  <a:pos x="2" y="0"/>
                </a:cxn>
                <a:cxn ang="0">
                  <a:pos x="2" y="2"/>
                </a:cxn>
                <a:cxn ang="0">
                  <a:pos x="4" y="4"/>
                </a:cxn>
                <a:cxn ang="0">
                  <a:pos x="4" y="6"/>
                </a:cxn>
                <a:cxn ang="0">
                  <a:pos x="4" y="14"/>
                </a:cxn>
                <a:cxn ang="0">
                  <a:pos x="0" y="16"/>
                </a:cxn>
                <a:cxn ang="0">
                  <a:pos x="2" y="20"/>
                </a:cxn>
                <a:cxn ang="0">
                  <a:pos x="2" y="22"/>
                </a:cxn>
                <a:cxn ang="0">
                  <a:pos x="4" y="24"/>
                </a:cxn>
                <a:cxn ang="0">
                  <a:pos x="6" y="16"/>
                </a:cxn>
                <a:cxn ang="0">
                  <a:pos x="10" y="14"/>
                </a:cxn>
                <a:cxn ang="0">
                  <a:pos x="10" y="10"/>
                </a:cxn>
                <a:cxn ang="0">
                  <a:pos x="8" y="10"/>
                </a:cxn>
                <a:cxn ang="0">
                  <a:pos x="10" y="8"/>
                </a:cxn>
                <a:cxn ang="0">
                  <a:pos x="10" y="4"/>
                </a:cxn>
                <a:cxn ang="0">
                  <a:pos x="8" y="2"/>
                </a:cxn>
                <a:cxn ang="0">
                  <a:pos x="6" y="0"/>
                </a:cxn>
                <a:cxn ang="0">
                  <a:pos x="2" y="0"/>
                </a:cxn>
              </a:cxnLst>
              <a:rect l="0" t="0" r="r" b="b"/>
              <a:pathLst>
                <a:path w="10" h="24">
                  <a:moveTo>
                    <a:pt x="2" y="0"/>
                  </a:moveTo>
                  <a:lnTo>
                    <a:pt x="2" y="0"/>
                  </a:lnTo>
                  <a:lnTo>
                    <a:pt x="2" y="2"/>
                  </a:lnTo>
                  <a:lnTo>
                    <a:pt x="4" y="4"/>
                  </a:lnTo>
                  <a:lnTo>
                    <a:pt x="4" y="6"/>
                  </a:lnTo>
                  <a:lnTo>
                    <a:pt x="4" y="14"/>
                  </a:lnTo>
                  <a:lnTo>
                    <a:pt x="0" y="16"/>
                  </a:lnTo>
                  <a:lnTo>
                    <a:pt x="2" y="20"/>
                  </a:lnTo>
                  <a:lnTo>
                    <a:pt x="2" y="22"/>
                  </a:lnTo>
                  <a:lnTo>
                    <a:pt x="4" y="24"/>
                  </a:lnTo>
                  <a:lnTo>
                    <a:pt x="6" y="16"/>
                  </a:lnTo>
                  <a:lnTo>
                    <a:pt x="10" y="14"/>
                  </a:lnTo>
                  <a:lnTo>
                    <a:pt x="10" y="10"/>
                  </a:lnTo>
                  <a:lnTo>
                    <a:pt x="8" y="10"/>
                  </a:lnTo>
                  <a:lnTo>
                    <a:pt x="10" y="8"/>
                  </a:lnTo>
                  <a:lnTo>
                    <a:pt x="10" y="4"/>
                  </a:lnTo>
                  <a:lnTo>
                    <a:pt x="8" y="2"/>
                  </a:lnTo>
                  <a:lnTo>
                    <a:pt x="6"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2" name="Freeform 335">
              <a:extLst>
                <a:ext uri="{FF2B5EF4-FFF2-40B4-BE49-F238E27FC236}">
                  <a16:creationId xmlns:a16="http://schemas.microsoft.com/office/drawing/2014/main" xmlns="" id="{165C47AB-8FD2-43CF-A6DB-502CB1E9DE88}"/>
                </a:ext>
              </a:extLst>
            </p:cNvPr>
            <p:cNvSpPr>
              <a:spLocks/>
            </p:cNvSpPr>
            <p:nvPr/>
          </p:nvSpPr>
          <p:spPr bwMode="auto">
            <a:xfrm>
              <a:off x="7192147" y="4227823"/>
              <a:ext cx="15815" cy="37957"/>
            </a:xfrm>
            <a:custGeom>
              <a:avLst/>
              <a:gdLst/>
              <a:ahLst/>
              <a:cxnLst>
                <a:cxn ang="0">
                  <a:pos x="2" y="0"/>
                </a:cxn>
                <a:cxn ang="0">
                  <a:pos x="2" y="0"/>
                </a:cxn>
                <a:cxn ang="0">
                  <a:pos x="2" y="2"/>
                </a:cxn>
                <a:cxn ang="0">
                  <a:pos x="4" y="4"/>
                </a:cxn>
                <a:cxn ang="0">
                  <a:pos x="4" y="6"/>
                </a:cxn>
                <a:cxn ang="0">
                  <a:pos x="4" y="14"/>
                </a:cxn>
                <a:cxn ang="0">
                  <a:pos x="0" y="16"/>
                </a:cxn>
                <a:cxn ang="0">
                  <a:pos x="2" y="20"/>
                </a:cxn>
                <a:cxn ang="0">
                  <a:pos x="2" y="22"/>
                </a:cxn>
                <a:cxn ang="0">
                  <a:pos x="4" y="24"/>
                </a:cxn>
                <a:cxn ang="0">
                  <a:pos x="6" y="16"/>
                </a:cxn>
                <a:cxn ang="0">
                  <a:pos x="10" y="14"/>
                </a:cxn>
                <a:cxn ang="0">
                  <a:pos x="10" y="10"/>
                </a:cxn>
                <a:cxn ang="0">
                  <a:pos x="8" y="10"/>
                </a:cxn>
                <a:cxn ang="0">
                  <a:pos x="10" y="8"/>
                </a:cxn>
                <a:cxn ang="0">
                  <a:pos x="10" y="4"/>
                </a:cxn>
                <a:cxn ang="0">
                  <a:pos x="8" y="2"/>
                </a:cxn>
                <a:cxn ang="0">
                  <a:pos x="6" y="0"/>
                </a:cxn>
                <a:cxn ang="0">
                  <a:pos x="2" y="0"/>
                </a:cxn>
              </a:cxnLst>
              <a:rect l="0" t="0" r="r" b="b"/>
              <a:pathLst>
                <a:path w="10" h="24">
                  <a:moveTo>
                    <a:pt x="2" y="0"/>
                  </a:moveTo>
                  <a:lnTo>
                    <a:pt x="2" y="0"/>
                  </a:lnTo>
                  <a:lnTo>
                    <a:pt x="2" y="2"/>
                  </a:lnTo>
                  <a:lnTo>
                    <a:pt x="4" y="4"/>
                  </a:lnTo>
                  <a:lnTo>
                    <a:pt x="4" y="6"/>
                  </a:lnTo>
                  <a:lnTo>
                    <a:pt x="4" y="14"/>
                  </a:lnTo>
                  <a:lnTo>
                    <a:pt x="0" y="16"/>
                  </a:lnTo>
                  <a:lnTo>
                    <a:pt x="2" y="20"/>
                  </a:lnTo>
                  <a:lnTo>
                    <a:pt x="2" y="22"/>
                  </a:lnTo>
                  <a:lnTo>
                    <a:pt x="4" y="24"/>
                  </a:lnTo>
                  <a:lnTo>
                    <a:pt x="6" y="16"/>
                  </a:lnTo>
                  <a:lnTo>
                    <a:pt x="10" y="14"/>
                  </a:lnTo>
                  <a:lnTo>
                    <a:pt x="10" y="10"/>
                  </a:lnTo>
                  <a:lnTo>
                    <a:pt x="8" y="10"/>
                  </a:lnTo>
                  <a:lnTo>
                    <a:pt x="10" y="8"/>
                  </a:lnTo>
                  <a:lnTo>
                    <a:pt x="10" y="4"/>
                  </a:lnTo>
                  <a:lnTo>
                    <a:pt x="8" y="2"/>
                  </a:lnTo>
                  <a:lnTo>
                    <a:pt x="6" y="0"/>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03" name="Freeform 336">
              <a:extLst>
                <a:ext uri="{FF2B5EF4-FFF2-40B4-BE49-F238E27FC236}">
                  <a16:creationId xmlns:a16="http://schemas.microsoft.com/office/drawing/2014/main" xmlns="" id="{5FB7259D-87FB-4DE6-8CF6-5D00AB1A014A}"/>
                </a:ext>
              </a:extLst>
            </p:cNvPr>
            <p:cNvSpPr>
              <a:spLocks/>
            </p:cNvSpPr>
            <p:nvPr/>
          </p:nvSpPr>
          <p:spPr bwMode="auto">
            <a:xfrm>
              <a:off x="6806248" y="4281597"/>
              <a:ext cx="12652" cy="18979"/>
            </a:xfrm>
            <a:custGeom>
              <a:avLst/>
              <a:gdLst/>
              <a:ahLst/>
              <a:cxnLst>
                <a:cxn ang="0">
                  <a:pos x="0" y="0"/>
                </a:cxn>
                <a:cxn ang="0">
                  <a:pos x="0" y="0"/>
                </a:cxn>
                <a:cxn ang="0">
                  <a:pos x="0" y="6"/>
                </a:cxn>
                <a:cxn ang="0">
                  <a:pos x="2" y="6"/>
                </a:cxn>
                <a:cxn ang="0">
                  <a:pos x="4" y="10"/>
                </a:cxn>
                <a:cxn ang="0">
                  <a:pos x="4" y="12"/>
                </a:cxn>
                <a:cxn ang="0">
                  <a:pos x="4" y="10"/>
                </a:cxn>
                <a:cxn ang="0">
                  <a:pos x="8" y="6"/>
                </a:cxn>
                <a:cxn ang="0">
                  <a:pos x="8" y="4"/>
                </a:cxn>
                <a:cxn ang="0">
                  <a:pos x="8" y="2"/>
                </a:cxn>
                <a:cxn ang="0">
                  <a:pos x="4" y="2"/>
                </a:cxn>
                <a:cxn ang="0">
                  <a:pos x="0" y="0"/>
                </a:cxn>
              </a:cxnLst>
              <a:rect l="0" t="0" r="r" b="b"/>
              <a:pathLst>
                <a:path w="8" h="12">
                  <a:moveTo>
                    <a:pt x="0" y="0"/>
                  </a:moveTo>
                  <a:lnTo>
                    <a:pt x="0" y="0"/>
                  </a:lnTo>
                  <a:lnTo>
                    <a:pt x="0" y="6"/>
                  </a:lnTo>
                  <a:lnTo>
                    <a:pt x="2" y="6"/>
                  </a:lnTo>
                  <a:lnTo>
                    <a:pt x="4" y="10"/>
                  </a:lnTo>
                  <a:lnTo>
                    <a:pt x="4" y="12"/>
                  </a:lnTo>
                  <a:lnTo>
                    <a:pt x="4" y="10"/>
                  </a:lnTo>
                  <a:lnTo>
                    <a:pt x="8" y="6"/>
                  </a:lnTo>
                  <a:lnTo>
                    <a:pt x="8" y="4"/>
                  </a:lnTo>
                  <a:lnTo>
                    <a:pt x="8" y="2"/>
                  </a:lnTo>
                  <a:lnTo>
                    <a:pt x="4"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4" name="Freeform 337">
              <a:extLst>
                <a:ext uri="{FF2B5EF4-FFF2-40B4-BE49-F238E27FC236}">
                  <a16:creationId xmlns:a16="http://schemas.microsoft.com/office/drawing/2014/main" xmlns="" id="{2E2DAACC-09DC-44B7-A4C2-932629523F10}"/>
                </a:ext>
              </a:extLst>
            </p:cNvPr>
            <p:cNvSpPr>
              <a:spLocks/>
            </p:cNvSpPr>
            <p:nvPr/>
          </p:nvSpPr>
          <p:spPr bwMode="auto">
            <a:xfrm>
              <a:off x="6806248" y="4281597"/>
              <a:ext cx="12652" cy="18979"/>
            </a:xfrm>
            <a:custGeom>
              <a:avLst/>
              <a:gdLst/>
              <a:ahLst/>
              <a:cxnLst>
                <a:cxn ang="0">
                  <a:pos x="0" y="0"/>
                </a:cxn>
                <a:cxn ang="0">
                  <a:pos x="0" y="0"/>
                </a:cxn>
                <a:cxn ang="0">
                  <a:pos x="0" y="6"/>
                </a:cxn>
                <a:cxn ang="0">
                  <a:pos x="2" y="6"/>
                </a:cxn>
                <a:cxn ang="0">
                  <a:pos x="4" y="10"/>
                </a:cxn>
                <a:cxn ang="0">
                  <a:pos x="4" y="12"/>
                </a:cxn>
                <a:cxn ang="0">
                  <a:pos x="4" y="10"/>
                </a:cxn>
                <a:cxn ang="0">
                  <a:pos x="8" y="6"/>
                </a:cxn>
                <a:cxn ang="0">
                  <a:pos x="8" y="4"/>
                </a:cxn>
                <a:cxn ang="0">
                  <a:pos x="8" y="2"/>
                </a:cxn>
                <a:cxn ang="0">
                  <a:pos x="4" y="2"/>
                </a:cxn>
                <a:cxn ang="0">
                  <a:pos x="0" y="0"/>
                </a:cxn>
              </a:cxnLst>
              <a:rect l="0" t="0" r="r" b="b"/>
              <a:pathLst>
                <a:path w="8" h="12">
                  <a:moveTo>
                    <a:pt x="0" y="0"/>
                  </a:moveTo>
                  <a:lnTo>
                    <a:pt x="0" y="0"/>
                  </a:lnTo>
                  <a:lnTo>
                    <a:pt x="0" y="6"/>
                  </a:lnTo>
                  <a:lnTo>
                    <a:pt x="2" y="6"/>
                  </a:lnTo>
                  <a:lnTo>
                    <a:pt x="4" y="10"/>
                  </a:lnTo>
                  <a:lnTo>
                    <a:pt x="4" y="12"/>
                  </a:lnTo>
                  <a:lnTo>
                    <a:pt x="4" y="10"/>
                  </a:lnTo>
                  <a:lnTo>
                    <a:pt x="8" y="6"/>
                  </a:lnTo>
                  <a:lnTo>
                    <a:pt x="8" y="4"/>
                  </a:lnTo>
                  <a:lnTo>
                    <a:pt x="8" y="2"/>
                  </a:lnTo>
                  <a:lnTo>
                    <a:pt x="4" y="2"/>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05" name="Freeform 338">
              <a:extLst>
                <a:ext uri="{FF2B5EF4-FFF2-40B4-BE49-F238E27FC236}">
                  <a16:creationId xmlns:a16="http://schemas.microsoft.com/office/drawing/2014/main" xmlns="" id="{B9BB9A6F-9429-4652-8D32-28371FA49B32}"/>
                </a:ext>
              </a:extLst>
            </p:cNvPr>
            <p:cNvSpPr>
              <a:spLocks/>
            </p:cNvSpPr>
            <p:nvPr/>
          </p:nvSpPr>
          <p:spPr bwMode="auto">
            <a:xfrm>
              <a:off x="6828390" y="4294250"/>
              <a:ext cx="12652" cy="9489"/>
            </a:xfrm>
            <a:custGeom>
              <a:avLst/>
              <a:gdLst/>
              <a:ahLst/>
              <a:cxnLst>
                <a:cxn ang="0">
                  <a:pos x="4" y="0"/>
                </a:cxn>
                <a:cxn ang="0">
                  <a:pos x="4" y="0"/>
                </a:cxn>
                <a:cxn ang="0">
                  <a:pos x="0" y="6"/>
                </a:cxn>
                <a:cxn ang="0">
                  <a:pos x="8" y="6"/>
                </a:cxn>
                <a:cxn ang="0">
                  <a:pos x="8" y="0"/>
                </a:cxn>
                <a:cxn ang="0">
                  <a:pos x="4" y="0"/>
                </a:cxn>
              </a:cxnLst>
              <a:rect l="0" t="0" r="r" b="b"/>
              <a:pathLst>
                <a:path w="8" h="6">
                  <a:moveTo>
                    <a:pt x="4" y="0"/>
                  </a:moveTo>
                  <a:lnTo>
                    <a:pt x="4" y="0"/>
                  </a:lnTo>
                  <a:lnTo>
                    <a:pt x="0" y="6"/>
                  </a:lnTo>
                  <a:lnTo>
                    <a:pt x="8" y="6"/>
                  </a:lnTo>
                  <a:lnTo>
                    <a:pt x="8" y="0"/>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6" name="Freeform 339">
              <a:extLst>
                <a:ext uri="{FF2B5EF4-FFF2-40B4-BE49-F238E27FC236}">
                  <a16:creationId xmlns:a16="http://schemas.microsoft.com/office/drawing/2014/main" xmlns="" id="{62F9F309-C872-41A8-9F4B-6C063349A587}"/>
                </a:ext>
              </a:extLst>
            </p:cNvPr>
            <p:cNvSpPr>
              <a:spLocks/>
            </p:cNvSpPr>
            <p:nvPr/>
          </p:nvSpPr>
          <p:spPr bwMode="auto">
            <a:xfrm>
              <a:off x="6828390" y="4294250"/>
              <a:ext cx="12652" cy="9489"/>
            </a:xfrm>
            <a:custGeom>
              <a:avLst/>
              <a:gdLst/>
              <a:ahLst/>
              <a:cxnLst>
                <a:cxn ang="0">
                  <a:pos x="4" y="0"/>
                </a:cxn>
                <a:cxn ang="0">
                  <a:pos x="4" y="0"/>
                </a:cxn>
                <a:cxn ang="0">
                  <a:pos x="0" y="6"/>
                </a:cxn>
                <a:cxn ang="0">
                  <a:pos x="8" y="6"/>
                </a:cxn>
                <a:cxn ang="0">
                  <a:pos x="8" y="0"/>
                </a:cxn>
                <a:cxn ang="0">
                  <a:pos x="4" y="0"/>
                </a:cxn>
              </a:cxnLst>
              <a:rect l="0" t="0" r="r" b="b"/>
              <a:pathLst>
                <a:path w="8" h="6">
                  <a:moveTo>
                    <a:pt x="4" y="0"/>
                  </a:moveTo>
                  <a:lnTo>
                    <a:pt x="4" y="0"/>
                  </a:lnTo>
                  <a:lnTo>
                    <a:pt x="0" y="6"/>
                  </a:lnTo>
                  <a:lnTo>
                    <a:pt x="8" y="6"/>
                  </a:lnTo>
                  <a:lnTo>
                    <a:pt x="8" y="0"/>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07" name="Freeform 347">
              <a:extLst>
                <a:ext uri="{FF2B5EF4-FFF2-40B4-BE49-F238E27FC236}">
                  <a16:creationId xmlns:a16="http://schemas.microsoft.com/office/drawing/2014/main" xmlns="" id="{E4F94BD5-3F3C-49DF-9AFC-DDE839046575}"/>
                </a:ext>
              </a:extLst>
            </p:cNvPr>
            <p:cNvSpPr>
              <a:spLocks noEditPoints="1"/>
            </p:cNvSpPr>
            <p:nvPr/>
          </p:nvSpPr>
          <p:spPr bwMode="auto">
            <a:xfrm>
              <a:off x="4873584" y="2975229"/>
              <a:ext cx="128695" cy="196113"/>
            </a:xfrm>
            <a:custGeom>
              <a:avLst/>
              <a:gdLst/>
              <a:ahLst/>
              <a:cxnLst>
                <a:cxn ang="0">
                  <a:pos x="4" y="42"/>
                </a:cxn>
                <a:cxn ang="0">
                  <a:pos x="10" y="50"/>
                </a:cxn>
                <a:cxn ang="0">
                  <a:pos x="12" y="58"/>
                </a:cxn>
                <a:cxn ang="0">
                  <a:pos x="26" y="64"/>
                </a:cxn>
                <a:cxn ang="0">
                  <a:pos x="32" y="70"/>
                </a:cxn>
                <a:cxn ang="0">
                  <a:pos x="22" y="64"/>
                </a:cxn>
                <a:cxn ang="0">
                  <a:pos x="18" y="76"/>
                </a:cxn>
                <a:cxn ang="0">
                  <a:pos x="22" y="84"/>
                </a:cxn>
                <a:cxn ang="0">
                  <a:pos x="32" y="84"/>
                </a:cxn>
                <a:cxn ang="0">
                  <a:pos x="34" y="80"/>
                </a:cxn>
                <a:cxn ang="0">
                  <a:pos x="44" y="80"/>
                </a:cxn>
                <a:cxn ang="0">
                  <a:pos x="40" y="72"/>
                </a:cxn>
                <a:cxn ang="0">
                  <a:pos x="52" y="66"/>
                </a:cxn>
                <a:cxn ang="0">
                  <a:pos x="42" y="56"/>
                </a:cxn>
                <a:cxn ang="0">
                  <a:pos x="44" y="58"/>
                </a:cxn>
                <a:cxn ang="0">
                  <a:pos x="56" y="64"/>
                </a:cxn>
                <a:cxn ang="0">
                  <a:pos x="60" y="68"/>
                </a:cxn>
                <a:cxn ang="0">
                  <a:pos x="48" y="56"/>
                </a:cxn>
                <a:cxn ang="0">
                  <a:pos x="38" y="52"/>
                </a:cxn>
                <a:cxn ang="0">
                  <a:pos x="36" y="42"/>
                </a:cxn>
                <a:cxn ang="0">
                  <a:pos x="42" y="42"/>
                </a:cxn>
                <a:cxn ang="0">
                  <a:pos x="36" y="30"/>
                </a:cxn>
                <a:cxn ang="0">
                  <a:pos x="34" y="24"/>
                </a:cxn>
                <a:cxn ang="0">
                  <a:pos x="44" y="30"/>
                </a:cxn>
                <a:cxn ang="0">
                  <a:pos x="46" y="26"/>
                </a:cxn>
                <a:cxn ang="0">
                  <a:pos x="52" y="24"/>
                </a:cxn>
                <a:cxn ang="0">
                  <a:pos x="54" y="22"/>
                </a:cxn>
                <a:cxn ang="0">
                  <a:pos x="50" y="14"/>
                </a:cxn>
                <a:cxn ang="0">
                  <a:pos x="78" y="14"/>
                </a:cxn>
                <a:cxn ang="0">
                  <a:pos x="82" y="16"/>
                </a:cxn>
                <a:cxn ang="0">
                  <a:pos x="86" y="8"/>
                </a:cxn>
                <a:cxn ang="0">
                  <a:pos x="92" y="10"/>
                </a:cxn>
                <a:cxn ang="0">
                  <a:pos x="92" y="4"/>
                </a:cxn>
                <a:cxn ang="0">
                  <a:pos x="82" y="2"/>
                </a:cxn>
                <a:cxn ang="0">
                  <a:pos x="82" y="6"/>
                </a:cxn>
                <a:cxn ang="0">
                  <a:pos x="72" y="4"/>
                </a:cxn>
                <a:cxn ang="0">
                  <a:pos x="62" y="0"/>
                </a:cxn>
                <a:cxn ang="0">
                  <a:pos x="56" y="8"/>
                </a:cxn>
                <a:cxn ang="0">
                  <a:pos x="44" y="6"/>
                </a:cxn>
                <a:cxn ang="0">
                  <a:pos x="40" y="12"/>
                </a:cxn>
                <a:cxn ang="0">
                  <a:pos x="32" y="14"/>
                </a:cxn>
                <a:cxn ang="0">
                  <a:pos x="28" y="18"/>
                </a:cxn>
                <a:cxn ang="0">
                  <a:pos x="12" y="20"/>
                </a:cxn>
                <a:cxn ang="0">
                  <a:pos x="8" y="32"/>
                </a:cxn>
                <a:cxn ang="0">
                  <a:pos x="2" y="34"/>
                </a:cxn>
                <a:cxn ang="0">
                  <a:pos x="48" y="112"/>
                </a:cxn>
                <a:cxn ang="0">
                  <a:pos x="54" y="120"/>
                </a:cxn>
                <a:cxn ang="0">
                  <a:pos x="64" y="124"/>
                </a:cxn>
                <a:cxn ang="0">
                  <a:pos x="74" y="122"/>
                </a:cxn>
                <a:cxn ang="0">
                  <a:pos x="82" y="120"/>
                </a:cxn>
                <a:cxn ang="0">
                  <a:pos x="76" y="114"/>
                </a:cxn>
                <a:cxn ang="0">
                  <a:pos x="64" y="116"/>
                </a:cxn>
                <a:cxn ang="0">
                  <a:pos x="48" y="112"/>
                </a:cxn>
                <a:cxn ang="0">
                  <a:pos x="40" y="54"/>
                </a:cxn>
                <a:cxn ang="0">
                  <a:pos x="38" y="52"/>
                </a:cxn>
                <a:cxn ang="0">
                  <a:pos x="78" y="46"/>
                </a:cxn>
                <a:cxn ang="0">
                  <a:pos x="84" y="50"/>
                </a:cxn>
                <a:cxn ang="0">
                  <a:pos x="80" y="44"/>
                </a:cxn>
                <a:cxn ang="0">
                  <a:pos x="0" y="34"/>
                </a:cxn>
                <a:cxn ang="0">
                  <a:pos x="0" y="34"/>
                </a:cxn>
              </a:cxnLst>
              <a:rect l="0" t="0" r="r" b="b"/>
              <a:pathLst>
                <a:path w="94" h="124">
                  <a:moveTo>
                    <a:pt x="2" y="34"/>
                  </a:moveTo>
                  <a:lnTo>
                    <a:pt x="2" y="34"/>
                  </a:lnTo>
                  <a:lnTo>
                    <a:pt x="4" y="42"/>
                  </a:lnTo>
                  <a:lnTo>
                    <a:pt x="8" y="44"/>
                  </a:lnTo>
                  <a:lnTo>
                    <a:pt x="8" y="46"/>
                  </a:lnTo>
                  <a:lnTo>
                    <a:pt x="10" y="50"/>
                  </a:lnTo>
                  <a:lnTo>
                    <a:pt x="16" y="50"/>
                  </a:lnTo>
                  <a:lnTo>
                    <a:pt x="12" y="52"/>
                  </a:lnTo>
                  <a:lnTo>
                    <a:pt x="12" y="58"/>
                  </a:lnTo>
                  <a:lnTo>
                    <a:pt x="14" y="62"/>
                  </a:lnTo>
                  <a:lnTo>
                    <a:pt x="20" y="62"/>
                  </a:lnTo>
                  <a:lnTo>
                    <a:pt x="26" y="64"/>
                  </a:lnTo>
                  <a:lnTo>
                    <a:pt x="36" y="68"/>
                  </a:lnTo>
                  <a:lnTo>
                    <a:pt x="36" y="70"/>
                  </a:lnTo>
                  <a:lnTo>
                    <a:pt x="32" y="70"/>
                  </a:lnTo>
                  <a:lnTo>
                    <a:pt x="30" y="68"/>
                  </a:lnTo>
                  <a:lnTo>
                    <a:pt x="28" y="66"/>
                  </a:lnTo>
                  <a:lnTo>
                    <a:pt x="22" y="64"/>
                  </a:lnTo>
                  <a:lnTo>
                    <a:pt x="20" y="66"/>
                  </a:lnTo>
                  <a:lnTo>
                    <a:pt x="14" y="70"/>
                  </a:lnTo>
                  <a:lnTo>
                    <a:pt x="18" y="76"/>
                  </a:lnTo>
                  <a:lnTo>
                    <a:pt x="18" y="82"/>
                  </a:lnTo>
                  <a:lnTo>
                    <a:pt x="20" y="84"/>
                  </a:lnTo>
                  <a:lnTo>
                    <a:pt x="22" y="84"/>
                  </a:lnTo>
                  <a:lnTo>
                    <a:pt x="22" y="82"/>
                  </a:lnTo>
                  <a:lnTo>
                    <a:pt x="26" y="84"/>
                  </a:lnTo>
                  <a:lnTo>
                    <a:pt x="32" y="84"/>
                  </a:lnTo>
                  <a:lnTo>
                    <a:pt x="36" y="84"/>
                  </a:lnTo>
                  <a:lnTo>
                    <a:pt x="36" y="82"/>
                  </a:lnTo>
                  <a:lnTo>
                    <a:pt x="34" y="80"/>
                  </a:lnTo>
                  <a:lnTo>
                    <a:pt x="34" y="80"/>
                  </a:lnTo>
                  <a:lnTo>
                    <a:pt x="40" y="80"/>
                  </a:lnTo>
                  <a:lnTo>
                    <a:pt x="44" y="80"/>
                  </a:lnTo>
                  <a:lnTo>
                    <a:pt x="46" y="78"/>
                  </a:lnTo>
                  <a:lnTo>
                    <a:pt x="40" y="74"/>
                  </a:lnTo>
                  <a:lnTo>
                    <a:pt x="40" y="72"/>
                  </a:lnTo>
                  <a:lnTo>
                    <a:pt x="46" y="72"/>
                  </a:lnTo>
                  <a:lnTo>
                    <a:pt x="52" y="76"/>
                  </a:lnTo>
                  <a:lnTo>
                    <a:pt x="52" y="66"/>
                  </a:lnTo>
                  <a:lnTo>
                    <a:pt x="46" y="64"/>
                  </a:lnTo>
                  <a:lnTo>
                    <a:pt x="42" y="60"/>
                  </a:lnTo>
                  <a:lnTo>
                    <a:pt x="42" y="56"/>
                  </a:lnTo>
                  <a:lnTo>
                    <a:pt x="40" y="56"/>
                  </a:lnTo>
                  <a:lnTo>
                    <a:pt x="42" y="54"/>
                  </a:lnTo>
                  <a:lnTo>
                    <a:pt x="44" y="58"/>
                  </a:lnTo>
                  <a:lnTo>
                    <a:pt x="48" y="62"/>
                  </a:lnTo>
                  <a:lnTo>
                    <a:pt x="50" y="64"/>
                  </a:lnTo>
                  <a:lnTo>
                    <a:pt x="56" y="64"/>
                  </a:lnTo>
                  <a:lnTo>
                    <a:pt x="58" y="66"/>
                  </a:lnTo>
                  <a:lnTo>
                    <a:pt x="60" y="70"/>
                  </a:lnTo>
                  <a:lnTo>
                    <a:pt x="60" y="68"/>
                  </a:lnTo>
                  <a:lnTo>
                    <a:pt x="60" y="66"/>
                  </a:lnTo>
                  <a:lnTo>
                    <a:pt x="56" y="58"/>
                  </a:lnTo>
                  <a:lnTo>
                    <a:pt x="48" y="56"/>
                  </a:lnTo>
                  <a:lnTo>
                    <a:pt x="48" y="52"/>
                  </a:lnTo>
                  <a:lnTo>
                    <a:pt x="44" y="50"/>
                  </a:lnTo>
                  <a:lnTo>
                    <a:pt x="38" y="52"/>
                  </a:lnTo>
                  <a:lnTo>
                    <a:pt x="40" y="50"/>
                  </a:lnTo>
                  <a:lnTo>
                    <a:pt x="38" y="46"/>
                  </a:lnTo>
                  <a:lnTo>
                    <a:pt x="36" y="42"/>
                  </a:lnTo>
                  <a:lnTo>
                    <a:pt x="40" y="46"/>
                  </a:lnTo>
                  <a:lnTo>
                    <a:pt x="44" y="46"/>
                  </a:lnTo>
                  <a:lnTo>
                    <a:pt x="42" y="42"/>
                  </a:lnTo>
                  <a:lnTo>
                    <a:pt x="38" y="38"/>
                  </a:lnTo>
                  <a:lnTo>
                    <a:pt x="38" y="34"/>
                  </a:lnTo>
                  <a:lnTo>
                    <a:pt x="36" y="30"/>
                  </a:lnTo>
                  <a:lnTo>
                    <a:pt x="34" y="30"/>
                  </a:lnTo>
                  <a:lnTo>
                    <a:pt x="32" y="28"/>
                  </a:lnTo>
                  <a:lnTo>
                    <a:pt x="34" y="24"/>
                  </a:lnTo>
                  <a:lnTo>
                    <a:pt x="38" y="20"/>
                  </a:lnTo>
                  <a:lnTo>
                    <a:pt x="40" y="24"/>
                  </a:lnTo>
                  <a:lnTo>
                    <a:pt x="44" y="30"/>
                  </a:lnTo>
                  <a:lnTo>
                    <a:pt x="48" y="30"/>
                  </a:lnTo>
                  <a:lnTo>
                    <a:pt x="44" y="26"/>
                  </a:lnTo>
                  <a:lnTo>
                    <a:pt x="46" y="26"/>
                  </a:lnTo>
                  <a:lnTo>
                    <a:pt x="46" y="24"/>
                  </a:lnTo>
                  <a:lnTo>
                    <a:pt x="52" y="26"/>
                  </a:lnTo>
                  <a:lnTo>
                    <a:pt x="52" y="24"/>
                  </a:lnTo>
                  <a:lnTo>
                    <a:pt x="52" y="24"/>
                  </a:lnTo>
                  <a:lnTo>
                    <a:pt x="56" y="24"/>
                  </a:lnTo>
                  <a:lnTo>
                    <a:pt x="54" y="22"/>
                  </a:lnTo>
                  <a:lnTo>
                    <a:pt x="50" y="18"/>
                  </a:lnTo>
                  <a:lnTo>
                    <a:pt x="50" y="16"/>
                  </a:lnTo>
                  <a:lnTo>
                    <a:pt x="50" y="14"/>
                  </a:lnTo>
                  <a:lnTo>
                    <a:pt x="58" y="14"/>
                  </a:lnTo>
                  <a:lnTo>
                    <a:pt x="64" y="16"/>
                  </a:lnTo>
                  <a:lnTo>
                    <a:pt x="78" y="14"/>
                  </a:lnTo>
                  <a:lnTo>
                    <a:pt x="78" y="16"/>
                  </a:lnTo>
                  <a:lnTo>
                    <a:pt x="80" y="18"/>
                  </a:lnTo>
                  <a:lnTo>
                    <a:pt x="82" y="16"/>
                  </a:lnTo>
                  <a:lnTo>
                    <a:pt x="84" y="14"/>
                  </a:lnTo>
                  <a:lnTo>
                    <a:pt x="84" y="10"/>
                  </a:lnTo>
                  <a:lnTo>
                    <a:pt x="86" y="8"/>
                  </a:lnTo>
                  <a:lnTo>
                    <a:pt x="86" y="10"/>
                  </a:lnTo>
                  <a:lnTo>
                    <a:pt x="90" y="10"/>
                  </a:lnTo>
                  <a:lnTo>
                    <a:pt x="92" y="10"/>
                  </a:lnTo>
                  <a:lnTo>
                    <a:pt x="94" y="8"/>
                  </a:lnTo>
                  <a:lnTo>
                    <a:pt x="94" y="6"/>
                  </a:lnTo>
                  <a:lnTo>
                    <a:pt x="92" y="4"/>
                  </a:lnTo>
                  <a:lnTo>
                    <a:pt x="88" y="0"/>
                  </a:lnTo>
                  <a:lnTo>
                    <a:pt x="84" y="0"/>
                  </a:lnTo>
                  <a:lnTo>
                    <a:pt x="82" y="2"/>
                  </a:lnTo>
                  <a:lnTo>
                    <a:pt x="82" y="4"/>
                  </a:lnTo>
                  <a:lnTo>
                    <a:pt x="84" y="6"/>
                  </a:lnTo>
                  <a:lnTo>
                    <a:pt x="82" y="6"/>
                  </a:lnTo>
                  <a:lnTo>
                    <a:pt x="78" y="6"/>
                  </a:lnTo>
                  <a:lnTo>
                    <a:pt x="72" y="6"/>
                  </a:lnTo>
                  <a:lnTo>
                    <a:pt x="72" y="4"/>
                  </a:lnTo>
                  <a:lnTo>
                    <a:pt x="70" y="2"/>
                  </a:lnTo>
                  <a:lnTo>
                    <a:pt x="68" y="2"/>
                  </a:lnTo>
                  <a:lnTo>
                    <a:pt x="62" y="0"/>
                  </a:lnTo>
                  <a:lnTo>
                    <a:pt x="60" y="2"/>
                  </a:lnTo>
                  <a:lnTo>
                    <a:pt x="58" y="4"/>
                  </a:lnTo>
                  <a:lnTo>
                    <a:pt x="56" y="8"/>
                  </a:lnTo>
                  <a:lnTo>
                    <a:pt x="54" y="8"/>
                  </a:lnTo>
                  <a:lnTo>
                    <a:pt x="48" y="6"/>
                  </a:lnTo>
                  <a:lnTo>
                    <a:pt x="44" y="6"/>
                  </a:lnTo>
                  <a:lnTo>
                    <a:pt x="42" y="10"/>
                  </a:lnTo>
                  <a:lnTo>
                    <a:pt x="42" y="12"/>
                  </a:lnTo>
                  <a:lnTo>
                    <a:pt x="40" y="12"/>
                  </a:lnTo>
                  <a:lnTo>
                    <a:pt x="36" y="12"/>
                  </a:lnTo>
                  <a:lnTo>
                    <a:pt x="34" y="14"/>
                  </a:lnTo>
                  <a:lnTo>
                    <a:pt x="32" y="14"/>
                  </a:lnTo>
                  <a:lnTo>
                    <a:pt x="32" y="16"/>
                  </a:lnTo>
                  <a:lnTo>
                    <a:pt x="30" y="16"/>
                  </a:lnTo>
                  <a:lnTo>
                    <a:pt x="28" y="18"/>
                  </a:lnTo>
                  <a:lnTo>
                    <a:pt x="26" y="20"/>
                  </a:lnTo>
                  <a:lnTo>
                    <a:pt x="24" y="20"/>
                  </a:lnTo>
                  <a:lnTo>
                    <a:pt x="12" y="20"/>
                  </a:lnTo>
                  <a:lnTo>
                    <a:pt x="12" y="24"/>
                  </a:lnTo>
                  <a:lnTo>
                    <a:pt x="10" y="30"/>
                  </a:lnTo>
                  <a:lnTo>
                    <a:pt x="8" y="32"/>
                  </a:lnTo>
                  <a:lnTo>
                    <a:pt x="8" y="34"/>
                  </a:lnTo>
                  <a:lnTo>
                    <a:pt x="6" y="34"/>
                  </a:lnTo>
                  <a:lnTo>
                    <a:pt x="2" y="34"/>
                  </a:lnTo>
                  <a:lnTo>
                    <a:pt x="2" y="34"/>
                  </a:lnTo>
                  <a:close/>
                  <a:moveTo>
                    <a:pt x="48" y="112"/>
                  </a:moveTo>
                  <a:lnTo>
                    <a:pt x="48" y="112"/>
                  </a:lnTo>
                  <a:lnTo>
                    <a:pt x="44" y="114"/>
                  </a:lnTo>
                  <a:lnTo>
                    <a:pt x="44" y="116"/>
                  </a:lnTo>
                  <a:lnTo>
                    <a:pt x="54" y="120"/>
                  </a:lnTo>
                  <a:lnTo>
                    <a:pt x="58" y="120"/>
                  </a:lnTo>
                  <a:lnTo>
                    <a:pt x="62" y="122"/>
                  </a:lnTo>
                  <a:lnTo>
                    <a:pt x="64" y="124"/>
                  </a:lnTo>
                  <a:lnTo>
                    <a:pt x="68" y="124"/>
                  </a:lnTo>
                  <a:lnTo>
                    <a:pt x="70" y="122"/>
                  </a:lnTo>
                  <a:lnTo>
                    <a:pt x="74" y="122"/>
                  </a:lnTo>
                  <a:lnTo>
                    <a:pt x="76" y="122"/>
                  </a:lnTo>
                  <a:lnTo>
                    <a:pt x="80" y="122"/>
                  </a:lnTo>
                  <a:lnTo>
                    <a:pt x="82" y="120"/>
                  </a:lnTo>
                  <a:lnTo>
                    <a:pt x="80" y="118"/>
                  </a:lnTo>
                  <a:lnTo>
                    <a:pt x="76" y="118"/>
                  </a:lnTo>
                  <a:lnTo>
                    <a:pt x="76" y="114"/>
                  </a:lnTo>
                  <a:lnTo>
                    <a:pt x="74" y="114"/>
                  </a:lnTo>
                  <a:lnTo>
                    <a:pt x="74" y="116"/>
                  </a:lnTo>
                  <a:lnTo>
                    <a:pt x="64" y="116"/>
                  </a:lnTo>
                  <a:lnTo>
                    <a:pt x="56" y="114"/>
                  </a:lnTo>
                  <a:lnTo>
                    <a:pt x="48" y="112"/>
                  </a:lnTo>
                  <a:lnTo>
                    <a:pt x="48" y="112"/>
                  </a:lnTo>
                  <a:close/>
                  <a:moveTo>
                    <a:pt x="38" y="52"/>
                  </a:moveTo>
                  <a:lnTo>
                    <a:pt x="38" y="52"/>
                  </a:lnTo>
                  <a:lnTo>
                    <a:pt x="40" y="54"/>
                  </a:lnTo>
                  <a:lnTo>
                    <a:pt x="36" y="52"/>
                  </a:lnTo>
                  <a:lnTo>
                    <a:pt x="38" y="52"/>
                  </a:lnTo>
                  <a:lnTo>
                    <a:pt x="38" y="52"/>
                  </a:lnTo>
                  <a:close/>
                  <a:moveTo>
                    <a:pt x="80" y="44"/>
                  </a:moveTo>
                  <a:lnTo>
                    <a:pt x="80" y="44"/>
                  </a:lnTo>
                  <a:lnTo>
                    <a:pt x="78" y="46"/>
                  </a:lnTo>
                  <a:lnTo>
                    <a:pt x="80" y="46"/>
                  </a:lnTo>
                  <a:lnTo>
                    <a:pt x="80" y="50"/>
                  </a:lnTo>
                  <a:lnTo>
                    <a:pt x="84" y="50"/>
                  </a:lnTo>
                  <a:lnTo>
                    <a:pt x="84" y="48"/>
                  </a:lnTo>
                  <a:lnTo>
                    <a:pt x="84" y="44"/>
                  </a:lnTo>
                  <a:lnTo>
                    <a:pt x="80" y="44"/>
                  </a:lnTo>
                  <a:lnTo>
                    <a:pt x="80" y="44"/>
                  </a:lnTo>
                  <a:close/>
                  <a:moveTo>
                    <a:pt x="0" y="34"/>
                  </a:moveTo>
                  <a:lnTo>
                    <a:pt x="0" y="34"/>
                  </a:lnTo>
                  <a:lnTo>
                    <a:pt x="0" y="38"/>
                  </a:lnTo>
                  <a:lnTo>
                    <a:pt x="2" y="38"/>
                  </a:lnTo>
                  <a:lnTo>
                    <a:pt x="0" y="34"/>
                  </a:lnTo>
                  <a:lnTo>
                    <a:pt x="0" y="3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08" name="Freeform 348">
              <a:extLst>
                <a:ext uri="{FF2B5EF4-FFF2-40B4-BE49-F238E27FC236}">
                  <a16:creationId xmlns:a16="http://schemas.microsoft.com/office/drawing/2014/main" xmlns="" id="{D55EEB6F-C06C-4C14-8C49-8AB6983DBE32}"/>
                </a:ext>
              </a:extLst>
            </p:cNvPr>
            <p:cNvSpPr>
              <a:spLocks/>
            </p:cNvSpPr>
            <p:nvPr/>
          </p:nvSpPr>
          <p:spPr bwMode="auto">
            <a:xfrm>
              <a:off x="4930519" y="3057471"/>
              <a:ext cx="6326" cy="3163"/>
            </a:xfrm>
            <a:custGeom>
              <a:avLst/>
              <a:gdLst/>
              <a:ahLst/>
              <a:cxnLst>
                <a:cxn ang="0">
                  <a:pos x="2" y="0"/>
                </a:cxn>
                <a:cxn ang="0">
                  <a:pos x="2" y="0"/>
                </a:cxn>
                <a:cxn ang="0">
                  <a:pos x="4" y="2"/>
                </a:cxn>
                <a:cxn ang="0">
                  <a:pos x="0" y="0"/>
                </a:cxn>
                <a:cxn ang="0">
                  <a:pos x="2" y="0"/>
                </a:cxn>
              </a:cxnLst>
              <a:rect l="0" t="0" r="r" b="b"/>
              <a:pathLst>
                <a:path w="4" h="2">
                  <a:moveTo>
                    <a:pt x="2" y="0"/>
                  </a:moveTo>
                  <a:lnTo>
                    <a:pt x="2" y="0"/>
                  </a:lnTo>
                  <a:lnTo>
                    <a:pt x="4" y="2"/>
                  </a:lnTo>
                  <a:lnTo>
                    <a:pt x="0"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9" name="Freeform 349">
              <a:extLst>
                <a:ext uri="{FF2B5EF4-FFF2-40B4-BE49-F238E27FC236}">
                  <a16:creationId xmlns:a16="http://schemas.microsoft.com/office/drawing/2014/main" xmlns="" id="{9185E9C8-6C74-4A27-AFF5-05B4905550E9}"/>
                </a:ext>
              </a:extLst>
            </p:cNvPr>
            <p:cNvSpPr>
              <a:spLocks/>
            </p:cNvSpPr>
            <p:nvPr/>
          </p:nvSpPr>
          <p:spPr bwMode="auto">
            <a:xfrm>
              <a:off x="4930519" y="3057471"/>
              <a:ext cx="6326" cy="3163"/>
            </a:xfrm>
            <a:custGeom>
              <a:avLst/>
              <a:gdLst/>
              <a:ahLst/>
              <a:cxnLst>
                <a:cxn ang="0">
                  <a:pos x="2" y="0"/>
                </a:cxn>
                <a:cxn ang="0">
                  <a:pos x="2" y="0"/>
                </a:cxn>
                <a:cxn ang="0">
                  <a:pos x="4" y="2"/>
                </a:cxn>
                <a:cxn ang="0">
                  <a:pos x="0" y="0"/>
                </a:cxn>
                <a:cxn ang="0">
                  <a:pos x="2" y="0"/>
                </a:cxn>
              </a:cxnLst>
              <a:rect l="0" t="0" r="r" b="b"/>
              <a:pathLst>
                <a:path w="4" h="2">
                  <a:moveTo>
                    <a:pt x="2" y="0"/>
                  </a:moveTo>
                  <a:lnTo>
                    <a:pt x="2" y="0"/>
                  </a:lnTo>
                  <a:lnTo>
                    <a:pt x="4" y="2"/>
                  </a:lnTo>
                  <a:lnTo>
                    <a:pt x="0" y="0"/>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10" name="Freeform 350">
              <a:extLst>
                <a:ext uri="{FF2B5EF4-FFF2-40B4-BE49-F238E27FC236}">
                  <a16:creationId xmlns:a16="http://schemas.microsoft.com/office/drawing/2014/main" xmlns="" id="{86F27336-8928-402A-8643-6F6AB9D7A4C9}"/>
                </a:ext>
              </a:extLst>
            </p:cNvPr>
            <p:cNvSpPr>
              <a:spLocks/>
            </p:cNvSpPr>
            <p:nvPr/>
          </p:nvSpPr>
          <p:spPr bwMode="auto">
            <a:xfrm>
              <a:off x="4996945" y="3044818"/>
              <a:ext cx="9489" cy="9489"/>
            </a:xfrm>
            <a:custGeom>
              <a:avLst/>
              <a:gdLst/>
              <a:ahLst/>
              <a:cxnLst>
                <a:cxn ang="0">
                  <a:pos x="2" y="0"/>
                </a:cxn>
                <a:cxn ang="0">
                  <a:pos x="2" y="0"/>
                </a:cxn>
                <a:cxn ang="0">
                  <a:pos x="0" y="2"/>
                </a:cxn>
                <a:cxn ang="0">
                  <a:pos x="2" y="2"/>
                </a:cxn>
                <a:cxn ang="0">
                  <a:pos x="2" y="6"/>
                </a:cxn>
                <a:cxn ang="0">
                  <a:pos x="6" y="6"/>
                </a:cxn>
                <a:cxn ang="0">
                  <a:pos x="6" y="4"/>
                </a:cxn>
                <a:cxn ang="0">
                  <a:pos x="6" y="0"/>
                </a:cxn>
                <a:cxn ang="0">
                  <a:pos x="2" y="0"/>
                </a:cxn>
              </a:cxnLst>
              <a:rect l="0" t="0" r="r" b="b"/>
              <a:pathLst>
                <a:path w="6" h="6">
                  <a:moveTo>
                    <a:pt x="2" y="0"/>
                  </a:moveTo>
                  <a:lnTo>
                    <a:pt x="2" y="0"/>
                  </a:lnTo>
                  <a:lnTo>
                    <a:pt x="0" y="2"/>
                  </a:lnTo>
                  <a:lnTo>
                    <a:pt x="2" y="2"/>
                  </a:lnTo>
                  <a:lnTo>
                    <a:pt x="2" y="6"/>
                  </a:lnTo>
                  <a:lnTo>
                    <a:pt x="6" y="6"/>
                  </a:lnTo>
                  <a:lnTo>
                    <a:pt x="6" y="4"/>
                  </a:lnTo>
                  <a:lnTo>
                    <a:pt x="6"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1" name="Freeform 351">
              <a:extLst>
                <a:ext uri="{FF2B5EF4-FFF2-40B4-BE49-F238E27FC236}">
                  <a16:creationId xmlns:a16="http://schemas.microsoft.com/office/drawing/2014/main" xmlns="" id="{BEF30AB5-3E78-45AB-BEB8-3D33D1357649}"/>
                </a:ext>
              </a:extLst>
            </p:cNvPr>
            <p:cNvSpPr>
              <a:spLocks/>
            </p:cNvSpPr>
            <p:nvPr/>
          </p:nvSpPr>
          <p:spPr bwMode="auto">
            <a:xfrm>
              <a:off x="4996945" y="3044818"/>
              <a:ext cx="9489" cy="9489"/>
            </a:xfrm>
            <a:custGeom>
              <a:avLst/>
              <a:gdLst/>
              <a:ahLst/>
              <a:cxnLst>
                <a:cxn ang="0">
                  <a:pos x="2" y="0"/>
                </a:cxn>
                <a:cxn ang="0">
                  <a:pos x="2" y="0"/>
                </a:cxn>
                <a:cxn ang="0">
                  <a:pos x="0" y="2"/>
                </a:cxn>
                <a:cxn ang="0">
                  <a:pos x="2" y="2"/>
                </a:cxn>
                <a:cxn ang="0">
                  <a:pos x="2" y="6"/>
                </a:cxn>
                <a:cxn ang="0">
                  <a:pos x="6" y="6"/>
                </a:cxn>
                <a:cxn ang="0">
                  <a:pos x="6" y="4"/>
                </a:cxn>
                <a:cxn ang="0">
                  <a:pos x="6" y="0"/>
                </a:cxn>
                <a:cxn ang="0">
                  <a:pos x="2" y="0"/>
                </a:cxn>
              </a:cxnLst>
              <a:rect l="0" t="0" r="r" b="b"/>
              <a:pathLst>
                <a:path w="6" h="6">
                  <a:moveTo>
                    <a:pt x="2" y="0"/>
                  </a:moveTo>
                  <a:lnTo>
                    <a:pt x="2" y="0"/>
                  </a:lnTo>
                  <a:lnTo>
                    <a:pt x="0" y="2"/>
                  </a:lnTo>
                  <a:lnTo>
                    <a:pt x="2" y="2"/>
                  </a:lnTo>
                  <a:lnTo>
                    <a:pt x="2" y="6"/>
                  </a:lnTo>
                  <a:lnTo>
                    <a:pt x="6" y="6"/>
                  </a:lnTo>
                  <a:lnTo>
                    <a:pt x="6" y="4"/>
                  </a:lnTo>
                  <a:lnTo>
                    <a:pt x="6" y="0"/>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12" name="Freeform 352">
              <a:extLst>
                <a:ext uri="{FF2B5EF4-FFF2-40B4-BE49-F238E27FC236}">
                  <a16:creationId xmlns:a16="http://schemas.microsoft.com/office/drawing/2014/main" xmlns="" id="{B16BBB8F-CF7B-4668-A569-FC8A432B8355}"/>
                </a:ext>
              </a:extLst>
            </p:cNvPr>
            <p:cNvSpPr>
              <a:spLocks/>
            </p:cNvSpPr>
            <p:nvPr/>
          </p:nvSpPr>
          <p:spPr bwMode="auto">
            <a:xfrm>
              <a:off x="4873583" y="3029003"/>
              <a:ext cx="3163" cy="6326"/>
            </a:xfrm>
            <a:custGeom>
              <a:avLst/>
              <a:gdLst/>
              <a:ahLst/>
              <a:cxnLst>
                <a:cxn ang="0">
                  <a:pos x="0" y="0"/>
                </a:cxn>
                <a:cxn ang="0">
                  <a:pos x="0" y="0"/>
                </a:cxn>
                <a:cxn ang="0">
                  <a:pos x="0" y="4"/>
                </a:cxn>
                <a:cxn ang="0">
                  <a:pos x="2" y="4"/>
                </a:cxn>
                <a:cxn ang="0">
                  <a:pos x="0" y="0"/>
                </a:cxn>
              </a:cxnLst>
              <a:rect l="0" t="0" r="r" b="b"/>
              <a:pathLst>
                <a:path w="2" h="4">
                  <a:moveTo>
                    <a:pt x="0" y="0"/>
                  </a:moveTo>
                  <a:lnTo>
                    <a:pt x="0" y="0"/>
                  </a:lnTo>
                  <a:lnTo>
                    <a:pt x="0" y="4"/>
                  </a:lnTo>
                  <a:lnTo>
                    <a:pt x="2" y="4"/>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3" name="Freeform 355">
              <a:extLst>
                <a:ext uri="{FF2B5EF4-FFF2-40B4-BE49-F238E27FC236}">
                  <a16:creationId xmlns:a16="http://schemas.microsoft.com/office/drawing/2014/main" xmlns="" id="{289A4559-78A3-4D22-9CEB-8DB92A4E032B}"/>
                </a:ext>
              </a:extLst>
            </p:cNvPr>
            <p:cNvSpPr>
              <a:spLocks/>
            </p:cNvSpPr>
            <p:nvPr/>
          </p:nvSpPr>
          <p:spPr bwMode="auto">
            <a:xfrm>
              <a:off x="4630023" y="2934110"/>
              <a:ext cx="25305" cy="50610"/>
            </a:xfrm>
            <a:custGeom>
              <a:avLst/>
              <a:gdLst/>
              <a:ahLst/>
              <a:cxnLst>
                <a:cxn ang="0">
                  <a:pos x="12" y="0"/>
                </a:cxn>
                <a:cxn ang="0">
                  <a:pos x="12" y="0"/>
                </a:cxn>
                <a:cxn ang="0">
                  <a:pos x="10" y="4"/>
                </a:cxn>
                <a:cxn ang="0">
                  <a:pos x="8" y="8"/>
                </a:cxn>
                <a:cxn ang="0">
                  <a:pos x="4" y="8"/>
                </a:cxn>
                <a:cxn ang="0">
                  <a:pos x="0" y="10"/>
                </a:cxn>
                <a:cxn ang="0">
                  <a:pos x="0" y="16"/>
                </a:cxn>
                <a:cxn ang="0">
                  <a:pos x="2" y="22"/>
                </a:cxn>
                <a:cxn ang="0">
                  <a:pos x="0" y="22"/>
                </a:cxn>
                <a:cxn ang="0">
                  <a:pos x="0" y="24"/>
                </a:cxn>
                <a:cxn ang="0">
                  <a:pos x="2" y="26"/>
                </a:cxn>
                <a:cxn ang="0">
                  <a:pos x="6" y="28"/>
                </a:cxn>
                <a:cxn ang="0">
                  <a:pos x="12" y="32"/>
                </a:cxn>
                <a:cxn ang="0">
                  <a:pos x="16" y="16"/>
                </a:cxn>
                <a:cxn ang="0">
                  <a:pos x="16" y="10"/>
                </a:cxn>
                <a:cxn ang="0">
                  <a:pos x="14" y="2"/>
                </a:cxn>
                <a:cxn ang="0">
                  <a:pos x="12" y="0"/>
                </a:cxn>
              </a:cxnLst>
              <a:rect l="0" t="0" r="r" b="b"/>
              <a:pathLst>
                <a:path w="16" h="32">
                  <a:moveTo>
                    <a:pt x="12" y="0"/>
                  </a:moveTo>
                  <a:lnTo>
                    <a:pt x="12" y="0"/>
                  </a:lnTo>
                  <a:lnTo>
                    <a:pt x="10" y="4"/>
                  </a:lnTo>
                  <a:lnTo>
                    <a:pt x="8" y="8"/>
                  </a:lnTo>
                  <a:lnTo>
                    <a:pt x="4" y="8"/>
                  </a:lnTo>
                  <a:lnTo>
                    <a:pt x="0" y="10"/>
                  </a:lnTo>
                  <a:lnTo>
                    <a:pt x="0" y="16"/>
                  </a:lnTo>
                  <a:lnTo>
                    <a:pt x="2" y="22"/>
                  </a:lnTo>
                  <a:lnTo>
                    <a:pt x="0" y="22"/>
                  </a:lnTo>
                  <a:lnTo>
                    <a:pt x="0" y="24"/>
                  </a:lnTo>
                  <a:lnTo>
                    <a:pt x="2" y="26"/>
                  </a:lnTo>
                  <a:lnTo>
                    <a:pt x="6" y="28"/>
                  </a:lnTo>
                  <a:lnTo>
                    <a:pt x="12" y="32"/>
                  </a:lnTo>
                  <a:lnTo>
                    <a:pt x="16" y="16"/>
                  </a:lnTo>
                  <a:lnTo>
                    <a:pt x="16" y="10"/>
                  </a:lnTo>
                  <a:lnTo>
                    <a:pt x="14" y="2"/>
                  </a:lnTo>
                  <a:lnTo>
                    <a:pt x="1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4" name="Freeform 356">
              <a:extLst>
                <a:ext uri="{FF2B5EF4-FFF2-40B4-BE49-F238E27FC236}">
                  <a16:creationId xmlns:a16="http://schemas.microsoft.com/office/drawing/2014/main" xmlns="" id="{783E6EA9-28EF-45AC-A875-BBE4C0B3118C}"/>
                </a:ext>
              </a:extLst>
            </p:cNvPr>
            <p:cNvSpPr>
              <a:spLocks/>
            </p:cNvSpPr>
            <p:nvPr/>
          </p:nvSpPr>
          <p:spPr bwMode="auto">
            <a:xfrm>
              <a:off x="4630023" y="2934110"/>
              <a:ext cx="25305" cy="50610"/>
            </a:xfrm>
            <a:custGeom>
              <a:avLst/>
              <a:gdLst/>
              <a:ahLst/>
              <a:cxnLst>
                <a:cxn ang="0">
                  <a:pos x="12" y="0"/>
                </a:cxn>
                <a:cxn ang="0">
                  <a:pos x="12" y="0"/>
                </a:cxn>
                <a:cxn ang="0">
                  <a:pos x="10" y="4"/>
                </a:cxn>
                <a:cxn ang="0">
                  <a:pos x="8" y="8"/>
                </a:cxn>
                <a:cxn ang="0">
                  <a:pos x="4" y="8"/>
                </a:cxn>
                <a:cxn ang="0">
                  <a:pos x="0" y="10"/>
                </a:cxn>
                <a:cxn ang="0">
                  <a:pos x="0" y="16"/>
                </a:cxn>
                <a:cxn ang="0">
                  <a:pos x="2" y="22"/>
                </a:cxn>
                <a:cxn ang="0">
                  <a:pos x="0" y="22"/>
                </a:cxn>
                <a:cxn ang="0">
                  <a:pos x="0" y="24"/>
                </a:cxn>
                <a:cxn ang="0">
                  <a:pos x="2" y="26"/>
                </a:cxn>
                <a:cxn ang="0">
                  <a:pos x="6" y="28"/>
                </a:cxn>
                <a:cxn ang="0">
                  <a:pos x="12" y="32"/>
                </a:cxn>
                <a:cxn ang="0">
                  <a:pos x="16" y="16"/>
                </a:cxn>
                <a:cxn ang="0">
                  <a:pos x="16" y="10"/>
                </a:cxn>
                <a:cxn ang="0">
                  <a:pos x="14" y="2"/>
                </a:cxn>
                <a:cxn ang="0">
                  <a:pos x="12" y="0"/>
                </a:cxn>
              </a:cxnLst>
              <a:rect l="0" t="0" r="r" b="b"/>
              <a:pathLst>
                <a:path w="16" h="32">
                  <a:moveTo>
                    <a:pt x="12" y="0"/>
                  </a:moveTo>
                  <a:lnTo>
                    <a:pt x="12" y="0"/>
                  </a:lnTo>
                  <a:lnTo>
                    <a:pt x="10" y="4"/>
                  </a:lnTo>
                  <a:lnTo>
                    <a:pt x="8" y="8"/>
                  </a:lnTo>
                  <a:lnTo>
                    <a:pt x="4" y="8"/>
                  </a:lnTo>
                  <a:lnTo>
                    <a:pt x="0" y="10"/>
                  </a:lnTo>
                  <a:lnTo>
                    <a:pt x="0" y="16"/>
                  </a:lnTo>
                  <a:lnTo>
                    <a:pt x="2" y="22"/>
                  </a:lnTo>
                  <a:lnTo>
                    <a:pt x="0" y="22"/>
                  </a:lnTo>
                  <a:lnTo>
                    <a:pt x="0" y="24"/>
                  </a:lnTo>
                  <a:lnTo>
                    <a:pt x="2" y="26"/>
                  </a:lnTo>
                  <a:lnTo>
                    <a:pt x="6" y="28"/>
                  </a:lnTo>
                  <a:lnTo>
                    <a:pt x="12" y="32"/>
                  </a:lnTo>
                  <a:lnTo>
                    <a:pt x="16" y="16"/>
                  </a:lnTo>
                  <a:lnTo>
                    <a:pt x="16" y="10"/>
                  </a:lnTo>
                  <a:lnTo>
                    <a:pt x="14" y="2"/>
                  </a:lnTo>
                  <a:lnTo>
                    <a:pt x="1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15" name="Freeform 357">
              <a:extLst>
                <a:ext uri="{FF2B5EF4-FFF2-40B4-BE49-F238E27FC236}">
                  <a16:creationId xmlns:a16="http://schemas.microsoft.com/office/drawing/2014/main" xmlns="" id="{62203C9C-0178-4D6D-AB22-505131C891D4}"/>
                </a:ext>
              </a:extLst>
            </p:cNvPr>
            <p:cNvSpPr>
              <a:spLocks/>
            </p:cNvSpPr>
            <p:nvPr/>
          </p:nvSpPr>
          <p:spPr bwMode="auto">
            <a:xfrm>
              <a:off x="7891197" y="4645355"/>
              <a:ext cx="3163" cy="3163"/>
            </a:xfrm>
            <a:custGeom>
              <a:avLst/>
              <a:gdLst/>
              <a:ahLst/>
              <a:cxnLst>
                <a:cxn ang="0">
                  <a:pos x="0" y="0"/>
                </a:cxn>
                <a:cxn ang="0">
                  <a:pos x="2" y="2"/>
                </a:cxn>
                <a:cxn ang="0">
                  <a:pos x="0" y="0"/>
                </a:cxn>
              </a:cxnLst>
              <a:rect l="0" t="0" r="r" b="b"/>
              <a:pathLst>
                <a:path w="2" h="2">
                  <a:moveTo>
                    <a:pt x="0" y="0"/>
                  </a:moveTo>
                  <a:lnTo>
                    <a:pt x="2"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6" name="Freeform 359">
              <a:extLst>
                <a:ext uri="{FF2B5EF4-FFF2-40B4-BE49-F238E27FC236}">
                  <a16:creationId xmlns:a16="http://schemas.microsoft.com/office/drawing/2014/main" xmlns="" id="{C391924A-4149-409A-AE28-6E8825E5EC6F}"/>
                </a:ext>
              </a:extLst>
            </p:cNvPr>
            <p:cNvSpPr>
              <a:spLocks/>
            </p:cNvSpPr>
            <p:nvPr/>
          </p:nvSpPr>
          <p:spPr bwMode="auto">
            <a:xfrm>
              <a:off x="7891197" y="4645355"/>
              <a:ext cx="3163" cy="3163"/>
            </a:xfrm>
            <a:custGeom>
              <a:avLst/>
              <a:gdLst/>
              <a:ahLst/>
              <a:cxnLst>
                <a:cxn ang="0">
                  <a:pos x="0" y="0"/>
                </a:cxn>
                <a:cxn ang="0">
                  <a:pos x="2" y="2"/>
                </a:cxn>
                <a:cxn ang="0">
                  <a:pos x="0" y="0"/>
                </a:cxn>
              </a:cxnLst>
              <a:rect l="0" t="0" r="r" b="b"/>
              <a:pathLst>
                <a:path w="2" h="2">
                  <a:moveTo>
                    <a:pt x="0" y="0"/>
                  </a:moveTo>
                  <a:lnTo>
                    <a:pt x="2" y="2"/>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7" name="Freeform 362">
              <a:extLst>
                <a:ext uri="{FF2B5EF4-FFF2-40B4-BE49-F238E27FC236}">
                  <a16:creationId xmlns:a16="http://schemas.microsoft.com/office/drawing/2014/main" xmlns="" id="{31F19B74-EECC-4FD9-8272-DCB5201A2A17}"/>
                </a:ext>
              </a:extLst>
            </p:cNvPr>
            <p:cNvSpPr>
              <a:spLocks/>
            </p:cNvSpPr>
            <p:nvPr/>
          </p:nvSpPr>
          <p:spPr bwMode="auto">
            <a:xfrm>
              <a:off x="5218362" y="3781824"/>
              <a:ext cx="12652" cy="15815"/>
            </a:xfrm>
            <a:custGeom>
              <a:avLst/>
              <a:gdLst/>
              <a:ahLst/>
              <a:cxnLst>
                <a:cxn ang="0">
                  <a:pos x="6" y="0"/>
                </a:cxn>
                <a:cxn ang="0">
                  <a:pos x="6" y="0"/>
                </a:cxn>
                <a:cxn ang="0">
                  <a:pos x="8" y="2"/>
                </a:cxn>
                <a:cxn ang="0">
                  <a:pos x="8" y="6"/>
                </a:cxn>
                <a:cxn ang="0">
                  <a:pos x="4" y="10"/>
                </a:cxn>
                <a:cxn ang="0">
                  <a:pos x="0" y="6"/>
                </a:cxn>
                <a:cxn ang="0">
                  <a:pos x="0" y="2"/>
                </a:cxn>
                <a:cxn ang="0">
                  <a:pos x="0" y="0"/>
                </a:cxn>
                <a:cxn ang="0">
                  <a:pos x="6" y="0"/>
                </a:cxn>
                <a:cxn ang="0">
                  <a:pos x="6" y="0"/>
                </a:cxn>
              </a:cxnLst>
              <a:rect l="0" t="0" r="r" b="b"/>
              <a:pathLst>
                <a:path w="8" h="10">
                  <a:moveTo>
                    <a:pt x="6" y="0"/>
                  </a:moveTo>
                  <a:lnTo>
                    <a:pt x="6" y="0"/>
                  </a:lnTo>
                  <a:lnTo>
                    <a:pt x="8" y="2"/>
                  </a:lnTo>
                  <a:lnTo>
                    <a:pt x="8" y="6"/>
                  </a:lnTo>
                  <a:lnTo>
                    <a:pt x="4" y="10"/>
                  </a:lnTo>
                  <a:lnTo>
                    <a:pt x="0" y="6"/>
                  </a:lnTo>
                  <a:lnTo>
                    <a:pt x="0" y="2"/>
                  </a:lnTo>
                  <a:lnTo>
                    <a:pt x="0" y="0"/>
                  </a:lnTo>
                  <a:lnTo>
                    <a:pt x="6" y="0"/>
                  </a:lnTo>
                  <a:lnTo>
                    <a:pt x="6"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18" name="Freeform 363">
              <a:extLst>
                <a:ext uri="{FF2B5EF4-FFF2-40B4-BE49-F238E27FC236}">
                  <a16:creationId xmlns:a16="http://schemas.microsoft.com/office/drawing/2014/main" xmlns="" id="{74C830E9-CC75-4EA8-A35A-882B1D1D0AA0}"/>
                </a:ext>
              </a:extLst>
            </p:cNvPr>
            <p:cNvSpPr>
              <a:spLocks/>
            </p:cNvSpPr>
            <p:nvPr/>
          </p:nvSpPr>
          <p:spPr bwMode="auto">
            <a:xfrm>
              <a:off x="5218362" y="3781824"/>
              <a:ext cx="12652" cy="15815"/>
            </a:xfrm>
            <a:custGeom>
              <a:avLst/>
              <a:gdLst/>
              <a:ahLst/>
              <a:cxnLst>
                <a:cxn ang="0">
                  <a:pos x="6" y="0"/>
                </a:cxn>
                <a:cxn ang="0">
                  <a:pos x="6" y="0"/>
                </a:cxn>
                <a:cxn ang="0">
                  <a:pos x="8" y="2"/>
                </a:cxn>
                <a:cxn ang="0">
                  <a:pos x="8" y="6"/>
                </a:cxn>
                <a:cxn ang="0">
                  <a:pos x="4" y="10"/>
                </a:cxn>
                <a:cxn ang="0">
                  <a:pos x="0" y="6"/>
                </a:cxn>
                <a:cxn ang="0">
                  <a:pos x="0" y="2"/>
                </a:cxn>
                <a:cxn ang="0">
                  <a:pos x="0" y="0"/>
                </a:cxn>
                <a:cxn ang="0">
                  <a:pos x="6" y="0"/>
                </a:cxn>
                <a:cxn ang="0">
                  <a:pos x="6" y="0"/>
                </a:cxn>
              </a:cxnLst>
              <a:rect l="0" t="0" r="r" b="b"/>
              <a:pathLst>
                <a:path w="8" h="10">
                  <a:moveTo>
                    <a:pt x="6" y="0"/>
                  </a:moveTo>
                  <a:lnTo>
                    <a:pt x="6" y="0"/>
                  </a:lnTo>
                  <a:lnTo>
                    <a:pt x="8" y="2"/>
                  </a:lnTo>
                  <a:lnTo>
                    <a:pt x="8" y="6"/>
                  </a:lnTo>
                  <a:lnTo>
                    <a:pt x="4" y="10"/>
                  </a:lnTo>
                  <a:lnTo>
                    <a:pt x="0" y="6"/>
                  </a:lnTo>
                  <a:lnTo>
                    <a:pt x="0" y="2"/>
                  </a:lnTo>
                  <a:lnTo>
                    <a:pt x="0" y="0"/>
                  </a:lnTo>
                  <a:lnTo>
                    <a:pt x="6" y="0"/>
                  </a:lnTo>
                  <a:lnTo>
                    <a:pt x="6"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19" name="Freeform 369">
              <a:extLst>
                <a:ext uri="{FF2B5EF4-FFF2-40B4-BE49-F238E27FC236}">
                  <a16:creationId xmlns:a16="http://schemas.microsoft.com/office/drawing/2014/main" xmlns="" id="{4190C463-FA9B-4A68-8060-68AFD9DA88A3}"/>
                </a:ext>
              </a:extLst>
            </p:cNvPr>
            <p:cNvSpPr>
              <a:spLocks noEditPoints="1"/>
            </p:cNvSpPr>
            <p:nvPr/>
          </p:nvSpPr>
          <p:spPr bwMode="auto">
            <a:xfrm>
              <a:off x="5123470" y="3146038"/>
              <a:ext cx="47446" cy="31631"/>
            </a:xfrm>
            <a:custGeom>
              <a:avLst/>
              <a:gdLst/>
              <a:ahLst/>
              <a:cxnLst>
                <a:cxn ang="0">
                  <a:pos x="24" y="12"/>
                </a:cxn>
                <a:cxn ang="0">
                  <a:pos x="24" y="12"/>
                </a:cxn>
                <a:cxn ang="0">
                  <a:pos x="22" y="6"/>
                </a:cxn>
                <a:cxn ang="0">
                  <a:pos x="26" y="6"/>
                </a:cxn>
                <a:cxn ang="0">
                  <a:pos x="28" y="2"/>
                </a:cxn>
                <a:cxn ang="0">
                  <a:pos x="30" y="0"/>
                </a:cxn>
                <a:cxn ang="0">
                  <a:pos x="24" y="4"/>
                </a:cxn>
                <a:cxn ang="0">
                  <a:pos x="20" y="6"/>
                </a:cxn>
                <a:cxn ang="0">
                  <a:pos x="16" y="6"/>
                </a:cxn>
                <a:cxn ang="0">
                  <a:pos x="10" y="6"/>
                </a:cxn>
                <a:cxn ang="0">
                  <a:pos x="12" y="10"/>
                </a:cxn>
                <a:cxn ang="0">
                  <a:pos x="8" y="10"/>
                </a:cxn>
                <a:cxn ang="0">
                  <a:pos x="10" y="12"/>
                </a:cxn>
                <a:cxn ang="0">
                  <a:pos x="14" y="12"/>
                </a:cxn>
                <a:cxn ang="0">
                  <a:pos x="18" y="10"/>
                </a:cxn>
                <a:cxn ang="0">
                  <a:pos x="20" y="10"/>
                </a:cxn>
                <a:cxn ang="0">
                  <a:pos x="24" y="12"/>
                </a:cxn>
                <a:cxn ang="0">
                  <a:pos x="24" y="12"/>
                </a:cxn>
                <a:cxn ang="0">
                  <a:pos x="24" y="12"/>
                </a:cxn>
                <a:cxn ang="0">
                  <a:pos x="24" y="12"/>
                </a:cxn>
                <a:cxn ang="0">
                  <a:pos x="22" y="12"/>
                </a:cxn>
                <a:cxn ang="0">
                  <a:pos x="20" y="14"/>
                </a:cxn>
                <a:cxn ang="0">
                  <a:pos x="18" y="16"/>
                </a:cxn>
                <a:cxn ang="0">
                  <a:pos x="12" y="20"/>
                </a:cxn>
                <a:cxn ang="0">
                  <a:pos x="8" y="20"/>
                </a:cxn>
                <a:cxn ang="0">
                  <a:pos x="2" y="16"/>
                </a:cxn>
                <a:cxn ang="0">
                  <a:pos x="0" y="12"/>
                </a:cxn>
                <a:cxn ang="0">
                  <a:pos x="8" y="10"/>
                </a:cxn>
                <a:cxn ang="0">
                  <a:pos x="10" y="12"/>
                </a:cxn>
                <a:cxn ang="0">
                  <a:pos x="14" y="12"/>
                </a:cxn>
                <a:cxn ang="0">
                  <a:pos x="18" y="10"/>
                </a:cxn>
                <a:cxn ang="0">
                  <a:pos x="20" y="10"/>
                </a:cxn>
                <a:cxn ang="0">
                  <a:pos x="24" y="12"/>
                </a:cxn>
                <a:cxn ang="0">
                  <a:pos x="24" y="12"/>
                </a:cxn>
              </a:cxnLst>
              <a:rect l="0" t="0" r="r" b="b"/>
              <a:pathLst>
                <a:path w="30" h="20">
                  <a:moveTo>
                    <a:pt x="24" y="12"/>
                  </a:moveTo>
                  <a:lnTo>
                    <a:pt x="24" y="12"/>
                  </a:lnTo>
                  <a:lnTo>
                    <a:pt x="22" y="6"/>
                  </a:lnTo>
                  <a:lnTo>
                    <a:pt x="26" y="6"/>
                  </a:lnTo>
                  <a:lnTo>
                    <a:pt x="28" y="2"/>
                  </a:lnTo>
                  <a:lnTo>
                    <a:pt x="30" y="0"/>
                  </a:lnTo>
                  <a:lnTo>
                    <a:pt x="24" y="4"/>
                  </a:lnTo>
                  <a:lnTo>
                    <a:pt x="20" y="6"/>
                  </a:lnTo>
                  <a:lnTo>
                    <a:pt x="16" y="6"/>
                  </a:lnTo>
                  <a:lnTo>
                    <a:pt x="10" y="6"/>
                  </a:lnTo>
                  <a:lnTo>
                    <a:pt x="12" y="10"/>
                  </a:lnTo>
                  <a:lnTo>
                    <a:pt x="8" y="10"/>
                  </a:lnTo>
                  <a:lnTo>
                    <a:pt x="10" y="12"/>
                  </a:lnTo>
                  <a:lnTo>
                    <a:pt x="14" y="12"/>
                  </a:lnTo>
                  <a:lnTo>
                    <a:pt x="18" y="10"/>
                  </a:lnTo>
                  <a:lnTo>
                    <a:pt x="20" y="10"/>
                  </a:lnTo>
                  <a:lnTo>
                    <a:pt x="24" y="12"/>
                  </a:lnTo>
                  <a:lnTo>
                    <a:pt x="24" y="12"/>
                  </a:lnTo>
                  <a:close/>
                  <a:moveTo>
                    <a:pt x="24" y="12"/>
                  </a:moveTo>
                  <a:lnTo>
                    <a:pt x="24" y="12"/>
                  </a:lnTo>
                  <a:lnTo>
                    <a:pt x="22" y="12"/>
                  </a:lnTo>
                  <a:lnTo>
                    <a:pt x="20" y="14"/>
                  </a:lnTo>
                  <a:lnTo>
                    <a:pt x="18" y="16"/>
                  </a:lnTo>
                  <a:lnTo>
                    <a:pt x="12" y="20"/>
                  </a:lnTo>
                  <a:lnTo>
                    <a:pt x="8" y="20"/>
                  </a:lnTo>
                  <a:lnTo>
                    <a:pt x="2" y="16"/>
                  </a:lnTo>
                  <a:lnTo>
                    <a:pt x="0" y="12"/>
                  </a:lnTo>
                  <a:lnTo>
                    <a:pt x="8" y="10"/>
                  </a:lnTo>
                  <a:lnTo>
                    <a:pt x="10" y="12"/>
                  </a:lnTo>
                  <a:lnTo>
                    <a:pt x="14" y="12"/>
                  </a:lnTo>
                  <a:lnTo>
                    <a:pt x="18" y="10"/>
                  </a:lnTo>
                  <a:lnTo>
                    <a:pt x="20" y="10"/>
                  </a:lnTo>
                  <a:lnTo>
                    <a:pt x="24" y="12"/>
                  </a:lnTo>
                  <a:lnTo>
                    <a:pt x="24" y="1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20" name="Freeform 370">
              <a:extLst>
                <a:ext uri="{FF2B5EF4-FFF2-40B4-BE49-F238E27FC236}">
                  <a16:creationId xmlns:a16="http://schemas.microsoft.com/office/drawing/2014/main" xmlns="" id="{7BE941C2-7F43-4667-8CD2-FBD53493EA7F}"/>
                </a:ext>
              </a:extLst>
            </p:cNvPr>
            <p:cNvSpPr>
              <a:spLocks/>
            </p:cNvSpPr>
            <p:nvPr/>
          </p:nvSpPr>
          <p:spPr bwMode="auto">
            <a:xfrm>
              <a:off x="5136121" y="3146038"/>
              <a:ext cx="34794" cy="18979"/>
            </a:xfrm>
            <a:custGeom>
              <a:avLst/>
              <a:gdLst/>
              <a:ahLst/>
              <a:cxnLst>
                <a:cxn ang="0">
                  <a:pos x="16" y="12"/>
                </a:cxn>
                <a:cxn ang="0">
                  <a:pos x="16" y="12"/>
                </a:cxn>
                <a:cxn ang="0">
                  <a:pos x="14" y="6"/>
                </a:cxn>
                <a:cxn ang="0">
                  <a:pos x="18" y="6"/>
                </a:cxn>
                <a:cxn ang="0">
                  <a:pos x="20" y="2"/>
                </a:cxn>
                <a:cxn ang="0">
                  <a:pos x="22" y="0"/>
                </a:cxn>
                <a:cxn ang="0">
                  <a:pos x="16" y="4"/>
                </a:cxn>
                <a:cxn ang="0">
                  <a:pos x="12" y="6"/>
                </a:cxn>
                <a:cxn ang="0">
                  <a:pos x="8" y="6"/>
                </a:cxn>
                <a:cxn ang="0">
                  <a:pos x="2" y="6"/>
                </a:cxn>
                <a:cxn ang="0">
                  <a:pos x="4" y="10"/>
                </a:cxn>
                <a:cxn ang="0">
                  <a:pos x="0" y="10"/>
                </a:cxn>
                <a:cxn ang="0">
                  <a:pos x="2" y="12"/>
                </a:cxn>
                <a:cxn ang="0">
                  <a:pos x="6" y="12"/>
                </a:cxn>
                <a:cxn ang="0">
                  <a:pos x="10" y="10"/>
                </a:cxn>
                <a:cxn ang="0">
                  <a:pos x="12" y="10"/>
                </a:cxn>
                <a:cxn ang="0">
                  <a:pos x="16" y="12"/>
                </a:cxn>
                <a:cxn ang="0">
                  <a:pos x="16" y="12"/>
                </a:cxn>
              </a:cxnLst>
              <a:rect l="0" t="0" r="r" b="b"/>
              <a:pathLst>
                <a:path w="22" h="12">
                  <a:moveTo>
                    <a:pt x="16" y="12"/>
                  </a:moveTo>
                  <a:lnTo>
                    <a:pt x="16" y="12"/>
                  </a:lnTo>
                  <a:lnTo>
                    <a:pt x="14" y="6"/>
                  </a:lnTo>
                  <a:lnTo>
                    <a:pt x="18" y="6"/>
                  </a:lnTo>
                  <a:lnTo>
                    <a:pt x="20" y="2"/>
                  </a:lnTo>
                  <a:lnTo>
                    <a:pt x="22" y="0"/>
                  </a:lnTo>
                  <a:lnTo>
                    <a:pt x="16" y="4"/>
                  </a:lnTo>
                  <a:lnTo>
                    <a:pt x="12" y="6"/>
                  </a:lnTo>
                  <a:lnTo>
                    <a:pt x="8" y="6"/>
                  </a:lnTo>
                  <a:lnTo>
                    <a:pt x="2" y="6"/>
                  </a:lnTo>
                  <a:lnTo>
                    <a:pt x="4" y="10"/>
                  </a:lnTo>
                  <a:lnTo>
                    <a:pt x="0" y="10"/>
                  </a:lnTo>
                  <a:lnTo>
                    <a:pt x="2" y="12"/>
                  </a:lnTo>
                  <a:lnTo>
                    <a:pt x="6" y="12"/>
                  </a:lnTo>
                  <a:lnTo>
                    <a:pt x="10" y="10"/>
                  </a:lnTo>
                  <a:lnTo>
                    <a:pt x="12" y="10"/>
                  </a:lnTo>
                  <a:lnTo>
                    <a:pt x="16" y="12"/>
                  </a:lnTo>
                  <a:lnTo>
                    <a:pt x="16" y="1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21" name="Freeform 371">
              <a:extLst>
                <a:ext uri="{FF2B5EF4-FFF2-40B4-BE49-F238E27FC236}">
                  <a16:creationId xmlns:a16="http://schemas.microsoft.com/office/drawing/2014/main" xmlns="" id="{A4E4E6F2-FD08-400F-ABDF-21D3BCF4F34F}"/>
                </a:ext>
              </a:extLst>
            </p:cNvPr>
            <p:cNvSpPr>
              <a:spLocks/>
            </p:cNvSpPr>
            <p:nvPr/>
          </p:nvSpPr>
          <p:spPr bwMode="auto">
            <a:xfrm>
              <a:off x="5123470" y="3161853"/>
              <a:ext cx="37957" cy="15815"/>
            </a:xfrm>
            <a:custGeom>
              <a:avLst/>
              <a:gdLst/>
              <a:ahLst/>
              <a:cxnLst>
                <a:cxn ang="0">
                  <a:pos x="24" y="2"/>
                </a:cxn>
                <a:cxn ang="0">
                  <a:pos x="24" y="2"/>
                </a:cxn>
                <a:cxn ang="0">
                  <a:pos x="22" y="2"/>
                </a:cxn>
                <a:cxn ang="0">
                  <a:pos x="20" y="4"/>
                </a:cxn>
                <a:cxn ang="0">
                  <a:pos x="18" y="6"/>
                </a:cxn>
                <a:cxn ang="0">
                  <a:pos x="12" y="10"/>
                </a:cxn>
                <a:cxn ang="0">
                  <a:pos x="8" y="10"/>
                </a:cxn>
                <a:cxn ang="0">
                  <a:pos x="2" y="6"/>
                </a:cxn>
                <a:cxn ang="0">
                  <a:pos x="0" y="2"/>
                </a:cxn>
                <a:cxn ang="0">
                  <a:pos x="8" y="0"/>
                </a:cxn>
                <a:cxn ang="0">
                  <a:pos x="10" y="2"/>
                </a:cxn>
                <a:cxn ang="0">
                  <a:pos x="14" y="2"/>
                </a:cxn>
                <a:cxn ang="0">
                  <a:pos x="18" y="0"/>
                </a:cxn>
                <a:cxn ang="0">
                  <a:pos x="20" y="0"/>
                </a:cxn>
                <a:cxn ang="0">
                  <a:pos x="24" y="2"/>
                </a:cxn>
              </a:cxnLst>
              <a:rect l="0" t="0" r="r" b="b"/>
              <a:pathLst>
                <a:path w="24" h="10">
                  <a:moveTo>
                    <a:pt x="24" y="2"/>
                  </a:moveTo>
                  <a:lnTo>
                    <a:pt x="24" y="2"/>
                  </a:lnTo>
                  <a:lnTo>
                    <a:pt x="22" y="2"/>
                  </a:lnTo>
                  <a:lnTo>
                    <a:pt x="20" y="4"/>
                  </a:lnTo>
                  <a:lnTo>
                    <a:pt x="18" y="6"/>
                  </a:lnTo>
                  <a:lnTo>
                    <a:pt x="12" y="10"/>
                  </a:lnTo>
                  <a:lnTo>
                    <a:pt x="8" y="10"/>
                  </a:lnTo>
                  <a:lnTo>
                    <a:pt x="2" y="6"/>
                  </a:lnTo>
                  <a:lnTo>
                    <a:pt x="0" y="2"/>
                  </a:lnTo>
                  <a:lnTo>
                    <a:pt x="8" y="0"/>
                  </a:lnTo>
                  <a:lnTo>
                    <a:pt x="10" y="2"/>
                  </a:lnTo>
                  <a:lnTo>
                    <a:pt x="14" y="2"/>
                  </a:lnTo>
                  <a:lnTo>
                    <a:pt x="18" y="0"/>
                  </a:lnTo>
                  <a:lnTo>
                    <a:pt x="20" y="0"/>
                  </a:lnTo>
                  <a:lnTo>
                    <a:pt x="24"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2" name="Freeform 374">
              <a:extLst>
                <a:ext uri="{FF2B5EF4-FFF2-40B4-BE49-F238E27FC236}">
                  <a16:creationId xmlns:a16="http://schemas.microsoft.com/office/drawing/2014/main" xmlns="" id="{49DB8955-B8A3-4D83-8484-C455683EE697}"/>
                </a:ext>
              </a:extLst>
            </p:cNvPr>
            <p:cNvSpPr>
              <a:spLocks/>
            </p:cNvSpPr>
            <p:nvPr/>
          </p:nvSpPr>
          <p:spPr bwMode="auto">
            <a:xfrm>
              <a:off x="2757457" y="3497145"/>
              <a:ext cx="15815" cy="18979"/>
            </a:xfrm>
            <a:custGeom>
              <a:avLst/>
              <a:gdLst/>
              <a:ahLst/>
              <a:cxnLst>
                <a:cxn ang="0">
                  <a:pos x="4" y="0"/>
                </a:cxn>
                <a:cxn ang="0">
                  <a:pos x="4" y="0"/>
                </a:cxn>
                <a:cxn ang="0">
                  <a:pos x="4" y="6"/>
                </a:cxn>
                <a:cxn ang="0">
                  <a:pos x="6" y="4"/>
                </a:cxn>
                <a:cxn ang="0">
                  <a:pos x="6" y="6"/>
                </a:cxn>
                <a:cxn ang="0">
                  <a:pos x="6" y="8"/>
                </a:cxn>
                <a:cxn ang="0">
                  <a:pos x="2" y="12"/>
                </a:cxn>
                <a:cxn ang="0">
                  <a:pos x="0" y="12"/>
                </a:cxn>
                <a:cxn ang="0">
                  <a:pos x="2" y="12"/>
                </a:cxn>
                <a:cxn ang="0">
                  <a:pos x="4" y="12"/>
                </a:cxn>
                <a:cxn ang="0">
                  <a:pos x="10" y="8"/>
                </a:cxn>
                <a:cxn ang="0">
                  <a:pos x="10" y="2"/>
                </a:cxn>
                <a:cxn ang="0">
                  <a:pos x="4" y="0"/>
                </a:cxn>
                <a:cxn ang="0">
                  <a:pos x="4" y="0"/>
                </a:cxn>
              </a:cxnLst>
              <a:rect l="0" t="0" r="r" b="b"/>
              <a:pathLst>
                <a:path w="10" h="12">
                  <a:moveTo>
                    <a:pt x="4" y="0"/>
                  </a:moveTo>
                  <a:lnTo>
                    <a:pt x="4" y="0"/>
                  </a:lnTo>
                  <a:lnTo>
                    <a:pt x="4" y="6"/>
                  </a:lnTo>
                  <a:lnTo>
                    <a:pt x="6" y="4"/>
                  </a:lnTo>
                  <a:lnTo>
                    <a:pt x="6" y="6"/>
                  </a:lnTo>
                  <a:lnTo>
                    <a:pt x="6" y="8"/>
                  </a:lnTo>
                  <a:lnTo>
                    <a:pt x="2" y="12"/>
                  </a:lnTo>
                  <a:lnTo>
                    <a:pt x="0" y="12"/>
                  </a:lnTo>
                  <a:lnTo>
                    <a:pt x="2" y="12"/>
                  </a:lnTo>
                  <a:lnTo>
                    <a:pt x="4" y="12"/>
                  </a:lnTo>
                  <a:lnTo>
                    <a:pt x="10" y="8"/>
                  </a:lnTo>
                  <a:lnTo>
                    <a:pt x="10" y="2"/>
                  </a:lnTo>
                  <a:lnTo>
                    <a:pt x="4" y="0"/>
                  </a:lnTo>
                  <a:lnTo>
                    <a:pt x="4"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23" name="Freeform 378">
              <a:extLst>
                <a:ext uri="{FF2B5EF4-FFF2-40B4-BE49-F238E27FC236}">
                  <a16:creationId xmlns:a16="http://schemas.microsoft.com/office/drawing/2014/main" xmlns="" id="{F5E4BDCD-2AA8-4AA9-9060-0B4B50276BCA}"/>
                </a:ext>
              </a:extLst>
            </p:cNvPr>
            <p:cNvSpPr>
              <a:spLocks/>
            </p:cNvSpPr>
            <p:nvPr/>
          </p:nvSpPr>
          <p:spPr bwMode="auto">
            <a:xfrm>
              <a:off x="6916955" y="3263073"/>
              <a:ext cx="6326" cy="12652"/>
            </a:xfrm>
            <a:custGeom>
              <a:avLst/>
              <a:gdLst/>
              <a:ahLst/>
              <a:cxnLst>
                <a:cxn ang="0">
                  <a:pos x="2" y="0"/>
                </a:cxn>
                <a:cxn ang="0">
                  <a:pos x="4" y="0"/>
                </a:cxn>
                <a:cxn ang="0">
                  <a:pos x="4" y="4"/>
                </a:cxn>
                <a:cxn ang="0">
                  <a:pos x="4" y="8"/>
                </a:cxn>
                <a:cxn ang="0">
                  <a:pos x="2" y="8"/>
                </a:cxn>
                <a:cxn ang="0">
                  <a:pos x="0" y="8"/>
                </a:cxn>
                <a:cxn ang="0">
                  <a:pos x="0" y="6"/>
                </a:cxn>
                <a:cxn ang="0">
                  <a:pos x="0" y="6"/>
                </a:cxn>
                <a:cxn ang="0">
                  <a:pos x="0" y="2"/>
                </a:cxn>
                <a:cxn ang="0">
                  <a:pos x="2" y="0"/>
                </a:cxn>
                <a:cxn ang="0">
                  <a:pos x="2" y="0"/>
                </a:cxn>
              </a:cxnLst>
              <a:rect l="0" t="0" r="r" b="b"/>
              <a:pathLst>
                <a:path w="4" h="8">
                  <a:moveTo>
                    <a:pt x="2" y="0"/>
                  </a:moveTo>
                  <a:lnTo>
                    <a:pt x="4" y="0"/>
                  </a:lnTo>
                  <a:lnTo>
                    <a:pt x="4" y="4"/>
                  </a:lnTo>
                  <a:lnTo>
                    <a:pt x="4" y="8"/>
                  </a:lnTo>
                  <a:lnTo>
                    <a:pt x="2" y="8"/>
                  </a:lnTo>
                  <a:lnTo>
                    <a:pt x="0" y="8"/>
                  </a:lnTo>
                  <a:lnTo>
                    <a:pt x="0" y="6"/>
                  </a:lnTo>
                  <a:lnTo>
                    <a:pt x="0" y="6"/>
                  </a:lnTo>
                  <a:lnTo>
                    <a:pt x="0" y="2"/>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24" name="Freeform 379">
              <a:extLst>
                <a:ext uri="{FF2B5EF4-FFF2-40B4-BE49-F238E27FC236}">
                  <a16:creationId xmlns:a16="http://schemas.microsoft.com/office/drawing/2014/main" xmlns="" id="{55973541-D679-468F-B2E9-46A850284C76}"/>
                </a:ext>
              </a:extLst>
            </p:cNvPr>
            <p:cNvSpPr>
              <a:spLocks/>
            </p:cNvSpPr>
            <p:nvPr/>
          </p:nvSpPr>
          <p:spPr bwMode="auto">
            <a:xfrm>
              <a:off x="6916955" y="3263073"/>
              <a:ext cx="6326" cy="12652"/>
            </a:xfrm>
            <a:custGeom>
              <a:avLst/>
              <a:gdLst/>
              <a:ahLst/>
              <a:cxnLst>
                <a:cxn ang="0">
                  <a:pos x="2" y="0"/>
                </a:cxn>
                <a:cxn ang="0">
                  <a:pos x="4" y="0"/>
                </a:cxn>
                <a:cxn ang="0">
                  <a:pos x="4" y="4"/>
                </a:cxn>
                <a:cxn ang="0">
                  <a:pos x="4" y="8"/>
                </a:cxn>
                <a:cxn ang="0">
                  <a:pos x="2" y="8"/>
                </a:cxn>
                <a:cxn ang="0">
                  <a:pos x="0" y="8"/>
                </a:cxn>
                <a:cxn ang="0">
                  <a:pos x="0" y="6"/>
                </a:cxn>
                <a:cxn ang="0">
                  <a:pos x="0" y="6"/>
                </a:cxn>
                <a:cxn ang="0">
                  <a:pos x="0" y="2"/>
                </a:cxn>
                <a:cxn ang="0">
                  <a:pos x="2" y="0"/>
                </a:cxn>
                <a:cxn ang="0">
                  <a:pos x="2" y="0"/>
                </a:cxn>
              </a:cxnLst>
              <a:rect l="0" t="0" r="r" b="b"/>
              <a:pathLst>
                <a:path w="4" h="8">
                  <a:moveTo>
                    <a:pt x="2" y="0"/>
                  </a:moveTo>
                  <a:lnTo>
                    <a:pt x="4" y="0"/>
                  </a:lnTo>
                  <a:lnTo>
                    <a:pt x="4" y="4"/>
                  </a:lnTo>
                  <a:lnTo>
                    <a:pt x="4" y="8"/>
                  </a:lnTo>
                  <a:lnTo>
                    <a:pt x="2" y="8"/>
                  </a:lnTo>
                  <a:lnTo>
                    <a:pt x="0" y="8"/>
                  </a:lnTo>
                  <a:lnTo>
                    <a:pt x="0" y="6"/>
                  </a:lnTo>
                  <a:lnTo>
                    <a:pt x="0" y="6"/>
                  </a:lnTo>
                  <a:lnTo>
                    <a:pt x="0" y="2"/>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25" name="Freeform 384">
              <a:extLst>
                <a:ext uri="{FF2B5EF4-FFF2-40B4-BE49-F238E27FC236}">
                  <a16:creationId xmlns:a16="http://schemas.microsoft.com/office/drawing/2014/main" xmlns="" id="{5C87AB26-2F21-4798-8791-4757AEF0731F}"/>
                </a:ext>
              </a:extLst>
            </p:cNvPr>
            <p:cNvSpPr>
              <a:spLocks/>
            </p:cNvSpPr>
            <p:nvPr/>
          </p:nvSpPr>
          <p:spPr bwMode="auto">
            <a:xfrm>
              <a:off x="4743895" y="3709072"/>
              <a:ext cx="31631" cy="22142"/>
            </a:xfrm>
            <a:custGeom>
              <a:avLst/>
              <a:gdLst/>
              <a:ahLst/>
              <a:cxnLst>
                <a:cxn ang="0">
                  <a:pos x="0" y="0"/>
                </a:cxn>
                <a:cxn ang="0">
                  <a:pos x="0" y="0"/>
                </a:cxn>
                <a:cxn ang="0">
                  <a:pos x="4" y="0"/>
                </a:cxn>
                <a:cxn ang="0">
                  <a:pos x="4" y="4"/>
                </a:cxn>
                <a:cxn ang="0">
                  <a:pos x="10" y="8"/>
                </a:cxn>
                <a:cxn ang="0">
                  <a:pos x="20" y="8"/>
                </a:cxn>
                <a:cxn ang="0">
                  <a:pos x="20" y="14"/>
                </a:cxn>
                <a:cxn ang="0">
                  <a:pos x="18" y="14"/>
                </a:cxn>
                <a:cxn ang="0">
                  <a:pos x="16" y="12"/>
                </a:cxn>
                <a:cxn ang="0">
                  <a:pos x="10" y="12"/>
                </a:cxn>
                <a:cxn ang="0">
                  <a:pos x="8" y="14"/>
                </a:cxn>
                <a:cxn ang="0">
                  <a:pos x="0" y="0"/>
                </a:cxn>
              </a:cxnLst>
              <a:rect l="0" t="0" r="r" b="b"/>
              <a:pathLst>
                <a:path w="20" h="14">
                  <a:moveTo>
                    <a:pt x="0" y="0"/>
                  </a:moveTo>
                  <a:lnTo>
                    <a:pt x="0" y="0"/>
                  </a:lnTo>
                  <a:lnTo>
                    <a:pt x="4" y="0"/>
                  </a:lnTo>
                  <a:lnTo>
                    <a:pt x="4" y="4"/>
                  </a:lnTo>
                  <a:lnTo>
                    <a:pt x="10" y="8"/>
                  </a:lnTo>
                  <a:lnTo>
                    <a:pt x="20" y="8"/>
                  </a:lnTo>
                  <a:lnTo>
                    <a:pt x="20" y="14"/>
                  </a:lnTo>
                  <a:lnTo>
                    <a:pt x="18" y="14"/>
                  </a:lnTo>
                  <a:lnTo>
                    <a:pt x="16" y="12"/>
                  </a:lnTo>
                  <a:lnTo>
                    <a:pt x="10" y="12"/>
                  </a:lnTo>
                  <a:lnTo>
                    <a:pt x="8" y="14"/>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6" name="Freeform 385">
              <a:extLst>
                <a:ext uri="{FF2B5EF4-FFF2-40B4-BE49-F238E27FC236}">
                  <a16:creationId xmlns:a16="http://schemas.microsoft.com/office/drawing/2014/main" xmlns="" id="{642DCE88-CDDB-4FD2-8DF4-C35EA391942C}"/>
                </a:ext>
              </a:extLst>
            </p:cNvPr>
            <p:cNvSpPr>
              <a:spLocks/>
            </p:cNvSpPr>
            <p:nvPr/>
          </p:nvSpPr>
          <p:spPr bwMode="auto">
            <a:xfrm>
              <a:off x="4743895" y="3709072"/>
              <a:ext cx="31631" cy="22142"/>
            </a:xfrm>
            <a:custGeom>
              <a:avLst/>
              <a:gdLst/>
              <a:ahLst/>
              <a:cxnLst>
                <a:cxn ang="0">
                  <a:pos x="0" y="0"/>
                </a:cxn>
                <a:cxn ang="0">
                  <a:pos x="0" y="0"/>
                </a:cxn>
                <a:cxn ang="0">
                  <a:pos x="4" y="0"/>
                </a:cxn>
                <a:cxn ang="0">
                  <a:pos x="4" y="4"/>
                </a:cxn>
                <a:cxn ang="0">
                  <a:pos x="10" y="8"/>
                </a:cxn>
                <a:cxn ang="0">
                  <a:pos x="20" y="8"/>
                </a:cxn>
                <a:cxn ang="0">
                  <a:pos x="20" y="14"/>
                </a:cxn>
                <a:cxn ang="0">
                  <a:pos x="18" y="14"/>
                </a:cxn>
                <a:cxn ang="0">
                  <a:pos x="16" y="12"/>
                </a:cxn>
                <a:cxn ang="0">
                  <a:pos x="10" y="12"/>
                </a:cxn>
                <a:cxn ang="0">
                  <a:pos x="8" y="14"/>
                </a:cxn>
                <a:cxn ang="0">
                  <a:pos x="0" y="0"/>
                </a:cxn>
              </a:cxnLst>
              <a:rect l="0" t="0" r="r" b="b"/>
              <a:pathLst>
                <a:path w="20" h="14">
                  <a:moveTo>
                    <a:pt x="0" y="0"/>
                  </a:moveTo>
                  <a:lnTo>
                    <a:pt x="0" y="0"/>
                  </a:lnTo>
                  <a:lnTo>
                    <a:pt x="4" y="0"/>
                  </a:lnTo>
                  <a:lnTo>
                    <a:pt x="4" y="4"/>
                  </a:lnTo>
                  <a:lnTo>
                    <a:pt x="10" y="8"/>
                  </a:lnTo>
                  <a:lnTo>
                    <a:pt x="20" y="8"/>
                  </a:lnTo>
                  <a:lnTo>
                    <a:pt x="20" y="14"/>
                  </a:lnTo>
                  <a:lnTo>
                    <a:pt x="18" y="14"/>
                  </a:lnTo>
                  <a:lnTo>
                    <a:pt x="16" y="12"/>
                  </a:lnTo>
                  <a:lnTo>
                    <a:pt x="10" y="12"/>
                  </a:lnTo>
                  <a:lnTo>
                    <a:pt x="8" y="14"/>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27" name="Freeform 387">
              <a:extLst>
                <a:ext uri="{FF2B5EF4-FFF2-40B4-BE49-F238E27FC236}">
                  <a16:creationId xmlns:a16="http://schemas.microsoft.com/office/drawing/2014/main" xmlns="" id="{A216B9C0-CCBB-436E-9F84-E0C4EC5761C7}"/>
                </a:ext>
              </a:extLst>
            </p:cNvPr>
            <p:cNvSpPr>
              <a:spLocks/>
            </p:cNvSpPr>
            <p:nvPr/>
          </p:nvSpPr>
          <p:spPr bwMode="auto">
            <a:xfrm>
              <a:off x="2814393" y="2045272"/>
              <a:ext cx="6326" cy="3163"/>
            </a:xfrm>
            <a:custGeom>
              <a:avLst/>
              <a:gdLst/>
              <a:ahLst/>
              <a:cxnLst>
                <a:cxn ang="0">
                  <a:pos x="0" y="0"/>
                </a:cxn>
                <a:cxn ang="0">
                  <a:pos x="4" y="2"/>
                </a:cxn>
                <a:cxn ang="0">
                  <a:pos x="4" y="0"/>
                </a:cxn>
                <a:cxn ang="0">
                  <a:pos x="0" y="0"/>
                </a:cxn>
                <a:cxn ang="0">
                  <a:pos x="0" y="0"/>
                </a:cxn>
              </a:cxnLst>
              <a:rect l="0" t="0" r="r" b="b"/>
              <a:pathLst>
                <a:path w="4" h="2">
                  <a:moveTo>
                    <a:pt x="0" y="0"/>
                  </a:moveTo>
                  <a:lnTo>
                    <a:pt x="4" y="2"/>
                  </a:lnTo>
                  <a:lnTo>
                    <a:pt x="4"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28" name="Freeform 388">
              <a:extLst>
                <a:ext uri="{FF2B5EF4-FFF2-40B4-BE49-F238E27FC236}">
                  <a16:creationId xmlns:a16="http://schemas.microsoft.com/office/drawing/2014/main" xmlns="" id="{C1DFBFDB-E13A-4610-841F-EDA669A87D6B}"/>
                </a:ext>
              </a:extLst>
            </p:cNvPr>
            <p:cNvSpPr>
              <a:spLocks/>
            </p:cNvSpPr>
            <p:nvPr/>
          </p:nvSpPr>
          <p:spPr bwMode="auto">
            <a:xfrm>
              <a:off x="2814393" y="2045272"/>
              <a:ext cx="6326" cy="3163"/>
            </a:xfrm>
            <a:custGeom>
              <a:avLst/>
              <a:gdLst/>
              <a:ahLst/>
              <a:cxnLst>
                <a:cxn ang="0">
                  <a:pos x="0" y="0"/>
                </a:cxn>
                <a:cxn ang="0">
                  <a:pos x="4" y="2"/>
                </a:cxn>
                <a:cxn ang="0">
                  <a:pos x="4" y="0"/>
                </a:cxn>
                <a:cxn ang="0">
                  <a:pos x="0" y="0"/>
                </a:cxn>
                <a:cxn ang="0">
                  <a:pos x="0" y="0"/>
                </a:cxn>
              </a:cxnLst>
              <a:rect l="0" t="0" r="r" b="b"/>
              <a:pathLst>
                <a:path w="4" h="2">
                  <a:moveTo>
                    <a:pt x="0" y="0"/>
                  </a:moveTo>
                  <a:lnTo>
                    <a:pt x="4" y="2"/>
                  </a:lnTo>
                  <a:lnTo>
                    <a:pt x="4"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29" name="Freeform 389">
              <a:extLst>
                <a:ext uri="{FF2B5EF4-FFF2-40B4-BE49-F238E27FC236}">
                  <a16:creationId xmlns:a16="http://schemas.microsoft.com/office/drawing/2014/main" xmlns="" id="{1C472787-69C3-4C85-A2D4-FD6A13D7431A}"/>
                </a:ext>
              </a:extLst>
            </p:cNvPr>
            <p:cNvSpPr>
              <a:spLocks/>
            </p:cNvSpPr>
            <p:nvPr/>
          </p:nvSpPr>
          <p:spPr bwMode="auto">
            <a:xfrm>
              <a:off x="2849188" y="1944054"/>
              <a:ext cx="3163" cy="3163"/>
            </a:xfrm>
            <a:custGeom>
              <a:avLst/>
              <a:gdLst/>
              <a:ahLst/>
              <a:cxnLst>
                <a:cxn ang="0">
                  <a:pos x="2" y="0"/>
                </a:cxn>
                <a:cxn ang="0">
                  <a:pos x="2" y="0"/>
                </a:cxn>
                <a:cxn ang="0">
                  <a:pos x="2" y="2"/>
                </a:cxn>
                <a:cxn ang="0">
                  <a:pos x="0" y="2"/>
                </a:cxn>
                <a:cxn ang="0">
                  <a:pos x="0" y="0"/>
                </a:cxn>
                <a:cxn ang="0">
                  <a:pos x="2" y="0"/>
                </a:cxn>
                <a:cxn ang="0">
                  <a:pos x="2" y="0"/>
                </a:cxn>
              </a:cxnLst>
              <a:rect l="0" t="0" r="r" b="b"/>
              <a:pathLst>
                <a:path w="2" h="2">
                  <a:moveTo>
                    <a:pt x="2" y="0"/>
                  </a:moveTo>
                  <a:lnTo>
                    <a:pt x="2" y="0"/>
                  </a:lnTo>
                  <a:lnTo>
                    <a:pt x="2" y="2"/>
                  </a:lnTo>
                  <a:lnTo>
                    <a:pt x="0" y="2"/>
                  </a:lnTo>
                  <a:lnTo>
                    <a:pt x="0" y="0"/>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30" name="Freeform 390">
              <a:extLst>
                <a:ext uri="{FF2B5EF4-FFF2-40B4-BE49-F238E27FC236}">
                  <a16:creationId xmlns:a16="http://schemas.microsoft.com/office/drawing/2014/main" xmlns="" id="{621FBEB0-BADA-45BF-B20A-CBD2BD4832ED}"/>
                </a:ext>
              </a:extLst>
            </p:cNvPr>
            <p:cNvSpPr>
              <a:spLocks/>
            </p:cNvSpPr>
            <p:nvPr/>
          </p:nvSpPr>
          <p:spPr bwMode="auto">
            <a:xfrm>
              <a:off x="2849188" y="1944054"/>
              <a:ext cx="3163" cy="3163"/>
            </a:xfrm>
            <a:custGeom>
              <a:avLst/>
              <a:gdLst/>
              <a:ahLst/>
              <a:cxnLst>
                <a:cxn ang="0">
                  <a:pos x="2" y="0"/>
                </a:cxn>
                <a:cxn ang="0">
                  <a:pos x="2" y="0"/>
                </a:cxn>
                <a:cxn ang="0">
                  <a:pos x="2" y="2"/>
                </a:cxn>
                <a:cxn ang="0">
                  <a:pos x="0" y="2"/>
                </a:cxn>
                <a:cxn ang="0">
                  <a:pos x="0" y="0"/>
                </a:cxn>
                <a:cxn ang="0">
                  <a:pos x="2" y="0"/>
                </a:cxn>
                <a:cxn ang="0">
                  <a:pos x="2" y="0"/>
                </a:cxn>
              </a:cxnLst>
              <a:rect l="0" t="0" r="r" b="b"/>
              <a:pathLst>
                <a:path w="2" h="2">
                  <a:moveTo>
                    <a:pt x="2" y="0"/>
                  </a:moveTo>
                  <a:lnTo>
                    <a:pt x="2" y="0"/>
                  </a:lnTo>
                  <a:lnTo>
                    <a:pt x="2" y="2"/>
                  </a:lnTo>
                  <a:lnTo>
                    <a:pt x="0" y="2"/>
                  </a:lnTo>
                  <a:lnTo>
                    <a:pt x="0" y="0"/>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31" name="Freeform 391">
              <a:extLst>
                <a:ext uri="{FF2B5EF4-FFF2-40B4-BE49-F238E27FC236}">
                  <a16:creationId xmlns:a16="http://schemas.microsoft.com/office/drawing/2014/main" xmlns="" id="{0CF1421B-0A3C-4472-8614-7D98D7443E04}"/>
                </a:ext>
              </a:extLst>
            </p:cNvPr>
            <p:cNvSpPr>
              <a:spLocks/>
            </p:cNvSpPr>
            <p:nvPr/>
          </p:nvSpPr>
          <p:spPr bwMode="auto">
            <a:xfrm>
              <a:off x="2852351" y="1950379"/>
              <a:ext cx="1582" cy="3163"/>
            </a:xfrm>
            <a:custGeom>
              <a:avLst/>
              <a:gdLst/>
              <a:ahLst/>
              <a:cxnLst>
                <a:cxn ang="0">
                  <a:pos x="0" y="2"/>
                </a:cxn>
                <a:cxn ang="0">
                  <a:pos x="0" y="2"/>
                </a:cxn>
                <a:cxn ang="0">
                  <a:pos x="0" y="0"/>
                </a:cxn>
                <a:cxn ang="0">
                  <a:pos x="0" y="2"/>
                </a:cxn>
                <a:cxn ang="0">
                  <a:pos x="0" y="2"/>
                </a:cxn>
              </a:cxnLst>
              <a:rect l="0" t="0" r="r" b="b"/>
              <a:pathLst>
                <a:path h="2">
                  <a:moveTo>
                    <a:pt x="0" y="2"/>
                  </a:moveTo>
                  <a:lnTo>
                    <a:pt x="0" y="2"/>
                  </a:lnTo>
                  <a:lnTo>
                    <a:pt x="0" y="0"/>
                  </a:lnTo>
                  <a:lnTo>
                    <a:pt x="0" y="2"/>
                  </a:lnTo>
                  <a:lnTo>
                    <a:pt x="0"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32" name="Freeform 392">
              <a:extLst>
                <a:ext uri="{FF2B5EF4-FFF2-40B4-BE49-F238E27FC236}">
                  <a16:creationId xmlns:a16="http://schemas.microsoft.com/office/drawing/2014/main" xmlns="" id="{134B3210-B971-49E4-97FB-6CC186564C27}"/>
                </a:ext>
              </a:extLst>
            </p:cNvPr>
            <p:cNvSpPr>
              <a:spLocks/>
            </p:cNvSpPr>
            <p:nvPr/>
          </p:nvSpPr>
          <p:spPr bwMode="auto">
            <a:xfrm>
              <a:off x="3032648" y="2029457"/>
              <a:ext cx="18979" cy="6326"/>
            </a:xfrm>
            <a:custGeom>
              <a:avLst/>
              <a:gdLst/>
              <a:ahLst/>
              <a:cxnLst>
                <a:cxn ang="0">
                  <a:pos x="2" y="0"/>
                </a:cxn>
                <a:cxn ang="0">
                  <a:pos x="2" y="0"/>
                </a:cxn>
                <a:cxn ang="0">
                  <a:pos x="10" y="2"/>
                </a:cxn>
                <a:cxn ang="0">
                  <a:pos x="12" y="4"/>
                </a:cxn>
                <a:cxn ang="0">
                  <a:pos x="4" y="2"/>
                </a:cxn>
                <a:cxn ang="0">
                  <a:pos x="0" y="2"/>
                </a:cxn>
                <a:cxn ang="0">
                  <a:pos x="2" y="0"/>
                </a:cxn>
                <a:cxn ang="0">
                  <a:pos x="2" y="0"/>
                </a:cxn>
              </a:cxnLst>
              <a:rect l="0" t="0" r="r" b="b"/>
              <a:pathLst>
                <a:path w="12" h="4">
                  <a:moveTo>
                    <a:pt x="2" y="0"/>
                  </a:moveTo>
                  <a:lnTo>
                    <a:pt x="2" y="0"/>
                  </a:lnTo>
                  <a:lnTo>
                    <a:pt x="10" y="2"/>
                  </a:lnTo>
                  <a:lnTo>
                    <a:pt x="12" y="4"/>
                  </a:lnTo>
                  <a:lnTo>
                    <a:pt x="4" y="2"/>
                  </a:lnTo>
                  <a:lnTo>
                    <a:pt x="0" y="2"/>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33" name="Freeform 393">
              <a:extLst>
                <a:ext uri="{FF2B5EF4-FFF2-40B4-BE49-F238E27FC236}">
                  <a16:creationId xmlns:a16="http://schemas.microsoft.com/office/drawing/2014/main" xmlns="" id="{E119A86A-AFFE-425B-A495-F8F8E198CDA0}"/>
                </a:ext>
              </a:extLst>
            </p:cNvPr>
            <p:cNvSpPr>
              <a:spLocks/>
            </p:cNvSpPr>
            <p:nvPr/>
          </p:nvSpPr>
          <p:spPr bwMode="auto">
            <a:xfrm>
              <a:off x="3032648" y="2029457"/>
              <a:ext cx="18979" cy="6326"/>
            </a:xfrm>
            <a:custGeom>
              <a:avLst/>
              <a:gdLst/>
              <a:ahLst/>
              <a:cxnLst>
                <a:cxn ang="0">
                  <a:pos x="2" y="0"/>
                </a:cxn>
                <a:cxn ang="0">
                  <a:pos x="2" y="0"/>
                </a:cxn>
                <a:cxn ang="0">
                  <a:pos x="10" y="2"/>
                </a:cxn>
                <a:cxn ang="0">
                  <a:pos x="12" y="4"/>
                </a:cxn>
                <a:cxn ang="0">
                  <a:pos x="4" y="2"/>
                </a:cxn>
                <a:cxn ang="0">
                  <a:pos x="0" y="2"/>
                </a:cxn>
                <a:cxn ang="0">
                  <a:pos x="2" y="0"/>
                </a:cxn>
                <a:cxn ang="0">
                  <a:pos x="2" y="0"/>
                </a:cxn>
              </a:cxnLst>
              <a:rect l="0" t="0" r="r" b="b"/>
              <a:pathLst>
                <a:path w="12" h="4">
                  <a:moveTo>
                    <a:pt x="2" y="0"/>
                  </a:moveTo>
                  <a:lnTo>
                    <a:pt x="2" y="0"/>
                  </a:lnTo>
                  <a:lnTo>
                    <a:pt x="10" y="2"/>
                  </a:lnTo>
                  <a:lnTo>
                    <a:pt x="12" y="4"/>
                  </a:lnTo>
                  <a:lnTo>
                    <a:pt x="4" y="2"/>
                  </a:lnTo>
                  <a:lnTo>
                    <a:pt x="0" y="2"/>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34" name="Freeform 394">
              <a:extLst>
                <a:ext uri="{FF2B5EF4-FFF2-40B4-BE49-F238E27FC236}">
                  <a16:creationId xmlns:a16="http://schemas.microsoft.com/office/drawing/2014/main" xmlns="" id="{3FDCAF8B-97A1-4E72-8A78-628270FCB586}"/>
                </a:ext>
              </a:extLst>
            </p:cNvPr>
            <p:cNvSpPr>
              <a:spLocks/>
            </p:cNvSpPr>
            <p:nvPr/>
          </p:nvSpPr>
          <p:spPr bwMode="auto">
            <a:xfrm>
              <a:off x="3013669" y="2004152"/>
              <a:ext cx="6326" cy="9489"/>
            </a:xfrm>
            <a:custGeom>
              <a:avLst/>
              <a:gdLst/>
              <a:ahLst/>
              <a:cxnLst>
                <a:cxn ang="0">
                  <a:pos x="2" y="0"/>
                </a:cxn>
                <a:cxn ang="0">
                  <a:pos x="2" y="0"/>
                </a:cxn>
                <a:cxn ang="0">
                  <a:pos x="4" y="0"/>
                </a:cxn>
                <a:cxn ang="0">
                  <a:pos x="4" y="2"/>
                </a:cxn>
                <a:cxn ang="0">
                  <a:pos x="4" y="6"/>
                </a:cxn>
                <a:cxn ang="0">
                  <a:pos x="0" y="6"/>
                </a:cxn>
                <a:cxn ang="0">
                  <a:pos x="0" y="2"/>
                </a:cxn>
                <a:cxn ang="0">
                  <a:pos x="0" y="0"/>
                </a:cxn>
                <a:cxn ang="0">
                  <a:pos x="2" y="0"/>
                </a:cxn>
                <a:cxn ang="0">
                  <a:pos x="2" y="0"/>
                </a:cxn>
              </a:cxnLst>
              <a:rect l="0" t="0" r="r" b="b"/>
              <a:pathLst>
                <a:path w="4" h="6">
                  <a:moveTo>
                    <a:pt x="2" y="0"/>
                  </a:moveTo>
                  <a:lnTo>
                    <a:pt x="2" y="0"/>
                  </a:lnTo>
                  <a:lnTo>
                    <a:pt x="4" y="0"/>
                  </a:lnTo>
                  <a:lnTo>
                    <a:pt x="4" y="2"/>
                  </a:lnTo>
                  <a:lnTo>
                    <a:pt x="4" y="6"/>
                  </a:lnTo>
                  <a:lnTo>
                    <a:pt x="0" y="6"/>
                  </a:lnTo>
                  <a:lnTo>
                    <a:pt x="0" y="2"/>
                  </a:lnTo>
                  <a:lnTo>
                    <a:pt x="0" y="0"/>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35" name="Freeform 395">
              <a:extLst>
                <a:ext uri="{FF2B5EF4-FFF2-40B4-BE49-F238E27FC236}">
                  <a16:creationId xmlns:a16="http://schemas.microsoft.com/office/drawing/2014/main" xmlns="" id="{FC19DC5A-C43C-4526-9513-45C7F6E0E2E5}"/>
                </a:ext>
              </a:extLst>
            </p:cNvPr>
            <p:cNvSpPr>
              <a:spLocks/>
            </p:cNvSpPr>
            <p:nvPr/>
          </p:nvSpPr>
          <p:spPr bwMode="auto">
            <a:xfrm>
              <a:off x="3013669" y="2004152"/>
              <a:ext cx="6326" cy="9489"/>
            </a:xfrm>
            <a:custGeom>
              <a:avLst/>
              <a:gdLst/>
              <a:ahLst/>
              <a:cxnLst>
                <a:cxn ang="0">
                  <a:pos x="2" y="0"/>
                </a:cxn>
                <a:cxn ang="0">
                  <a:pos x="2" y="0"/>
                </a:cxn>
                <a:cxn ang="0">
                  <a:pos x="4" y="0"/>
                </a:cxn>
                <a:cxn ang="0">
                  <a:pos x="4" y="2"/>
                </a:cxn>
                <a:cxn ang="0">
                  <a:pos x="4" y="6"/>
                </a:cxn>
                <a:cxn ang="0">
                  <a:pos x="0" y="6"/>
                </a:cxn>
                <a:cxn ang="0">
                  <a:pos x="0" y="2"/>
                </a:cxn>
                <a:cxn ang="0">
                  <a:pos x="0" y="0"/>
                </a:cxn>
                <a:cxn ang="0">
                  <a:pos x="2" y="0"/>
                </a:cxn>
                <a:cxn ang="0">
                  <a:pos x="2" y="0"/>
                </a:cxn>
              </a:cxnLst>
              <a:rect l="0" t="0" r="r" b="b"/>
              <a:pathLst>
                <a:path w="4" h="6">
                  <a:moveTo>
                    <a:pt x="2" y="0"/>
                  </a:moveTo>
                  <a:lnTo>
                    <a:pt x="2" y="0"/>
                  </a:lnTo>
                  <a:lnTo>
                    <a:pt x="4" y="0"/>
                  </a:lnTo>
                  <a:lnTo>
                    <a:pt x="4" y="2"/>
                  </a:lnTo>
                  <a:lnTo>
                    <a:pt x="4" y="6"/>
                  </a:lnTo>
                  <a:lnTo>
                    <a:pt x="0" y="6"/>
                  </a:lnTo>
                  <a:lnTo>
                    <a:pt x="0" y="2"/>
                  </a:lnTo>
                  <a:lnTo>
                    <a:pt x="0" y="0"/>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36" name="Freeform 396">
              <a:extLst>
                <a:ext uri="{FF2B5EF4-FFF2-40B4-BE49-F238E27FC236}">
                  <a16:creationId xmlns:a16="http://schemas.microsoft.com/office/drawing/2014/main" xmlns="" id="{4EF2BC81-4822-4AE0-95D5-8B2EB003B176}"/>
                </a:ext>
              </a:extLst>
            </p:cNvPr>
            <p:cNvSpPr>
              <a:spLocks/>
            </p:cNvSpPr>
            <p:nvPr/>
          </p:nvSpPr>
          <p:spPr bwMode="auto">
            <a:xfrm>
              <a:off x="3114890" y="2241386"/>
              <a:ext cx="3163" cy="6326"/>
            </a:xfrm>
            <a:custGeom>
              <a:avLst/>
              <a:gdLst/>
              <a:ahLst/>
              <a:cxnLst>
                <a:cxn ang="0">
                  <a:pos x="0" y="0"/>
                </a:cxn>
                <a:cxn ang="0">
                  <a:pos x="0" y="0"/>
                </a:cxn>
                <a:cxn ang="0">
                  <a:pos x="2" y="2"/>
                </a:cxn>
                <a:cxn ang="0">
                  <a:pos x="2" y="4"/>
                </a:cxn>
                <a:cxn ang="0">
                  <a:pos x="2" y="2"/>
                </a:cxn>
                <a:cxn ang="0">
                  <a:pos x="0" y="0"/>
                </a:cxn>
                <a:cxn ang="0">
                  <a:pos x="0" y="0"/>
                </a:cxn>
              </a:cxnLst>
              <a:rect l="0" t="0" r="r" b="b"/>
              <a:pathLst>
                <a:path w="2" h="4">
                  <a:moveTo>
                    <a:pt x="0" y="0"/>
                  </a:moveTo>
                  <a:lnTo>
                    <a:pt x="0" y="0"/>
                  </a:lnTo>
                  <a:lnTo>
                    <a:pt x="2" y="2"/>
                  </a:lnTo>
                  <a:lnTo>
                    <a:pt x="2" y="4"/>
                  </a:lnTo>
                  <a:lnTo>
                    <a:pt x="2" y="2"/>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37" name="Freeform 397">
              <a:extLst>
                <a:ext uri="{FF2B5EF4-FFF2-40B4-BE49-F238E27FC236}">
                  <a16:creationId xmlns:a16="http://schemas.microsoft.com/office/drawing/2014/main" xmlns="" id="{2A398488-5076-4738-AB77-D982141E5E4E}"/>
                </a:ext>
              </a:extLst>
            </p:cNvPr>
            <p:cNvSpPr>
              <a:spLocks/>
            </p:cNvSpPr>
            <p:nvPr/>
          </p:nvSpPr>
          <p:spPr bwMode="auto">
            <a:xfrm>
              <a:off x="3114890" y="2241386"/>
              <a:ext cx="3163" cy="6326"/>
            </a:xfrm>
            <a:custGeom>
              <a:avLst/>
              <a:gdLst/>
              <a:ahLst/>
              <a:cxnLst>
                <a:cxn ang="0">
                  <a:pos x="0" y="0"/>
                </a:cxn>
                <a:cxn ang="0">
                  <a:pos x="0" y="0"/>
                </a:cxn>
                <a:cxn ang="0">
                  <a:pos x="2" y="2"/>
                </a:cxn>
                <a:cxn ang="0">
                  <a:pos x="2" y="4"/>
                </a:cxn>
                <a:cxn ang="0">
                  <a:pos x="2" y="2"/>
                </a:cxn>
                <a:cxn ang="0">
                  <a:pos x="0" y="0"/>
                </a:cxn>
                <a:cxn ang="0">
                  <a:pos x="0" y="0"/>
                </a:cxn>
              </a:cxnLst>
              <a:rect l="0" t="0" r="r" b="b"/>
              <a:pathLst>
                <a:path w="2" h="4">
                  <a:moveTo>
                    <a:pt x="0" y="0"/>
                  </a:moveTo>
                  <a:lnTo>
                    <a:pt x="0" y="0"/>
                  </a:lnTo>
                  <a:lnTo>
                    <a:pt x="2" y="2"/>
                  </a:lnTo>
                  <a:lnTo>
                    <a:pt x="2" y="4"/>
                  </a:lnTo>
                  <a:lnTo>
                    <a:pt x="2" y="2"/>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38" name="Freeform 398">
              <a:extLst>
                <a:ext uri="{FF2B5EF4-FFF2-40B4-BE49-F238E27FC236}">
                  <a16:creationId xmlns:a16="http://schemas.microsoft.com/office/drawing/2014/main" xmlns="" id="{89EE3DC1-DB69-4FED-BFB5-EF8AD2CAD5D2}"/>
                </a:ext>
              </a:extLst>
            </p:cNvPr>
            <p:cNvSpPr>
              <a:spLocks/>
            </p:cNvSpPr>
            <p:nvPr/>
          </p:nvSpPr>
          <p:spPr bwMode="auto">
            <a:xfrm>
              <a:off x="2630934" y="2766464"/>
              <a:ext cx="3163" cy="3163"/>
            </a:xfrm>
            <a:custGeom>
              <a:avLst/>
              <a:gdLst/>
              <a:ahLst/>
              <a:cxnLst>
                <a:cxn ang="0">
                  <a:pos x="0" y="0"/>
                </a:cxn>
                <a:cxn ang="0">
                  <a:pos x="0" y="0"/>
                </a:cxn>
                <a:cxn ang="0">
                  <a:pos x="0" y="2"/>
                </a:cxn>
                <a:cxn ang="0">
                  <a:pos x="2" y="2"/>
                </a:cxn>
                <a:cxn ang="0">
                  <a:pos x="2" y="0"/>
                </a:cxn>
                <a:cxn ang="0">
                  <a:pos x="0" y="0"/>
                </a:cxn>
                <a:cxn ang="0">
                  <a:pos x="0" y="0"/>
                </a:cxn>
              </a:cxnLst>
              <a:rect l="0" t="0" r="r" b="b"/>
              <a:pathLst>
                <a:path w="2" h="2">
                  <a:moveTo>
                    <a:pt x="0" y="0"/>
                  </a:moveTo>
                  <a:lnTo>
                    <a:pt x="0" y="0"/>
                  </a:lnTo>
                  <a:lnTo>
                    <a:pt x="0" y="2"/>
                  </a:lnTo>
                  <a:lnTo>
                    <a:pt x="2" y="2"/>
                  </a:lnTo>
                  <a:lnTo>
                    <a:pt x="2"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39" name="Freeform 399">
              <a:extLst>
                <a:ext uri="{FF2B5EF4-FFF2-40B4-BE49-F238E27FC236}">
                  <a16:creationId xmlns:a16="http://schemas.microsoft.com/office/drawing/2014/main" xmlns="" id="{6645EC0F-C949-475E-95E9-E84B530B160C}"/>
                </a:ext>
              </a:extLst>
            </p:cNvPr>
            <p:cNvSpPr>
              <a:spLocks/>
            </p:cNvSpPr>
            <p:nvPr/>
          </p:nvSpPr>
          <p:spPr bwMode="auto">
            <a:xfrm>
              <a:off x="2630934" y="2766464"/>
              <a:ext cx="3163" cy="3163"/>
            </a:xfrm>
            <a:custGeom>
              <a:avLst/>
              <a:gdLst/>
              <a:ahLst/>
              <a:cxnLst>
                <a:cxn ang="0">
                  <a:pos x="0" y="0"/>
                </a:cxn>
                <a:cxn ang="0">
                  <a:pos x="0" y="0"/>
                </a:cxn>
                <a:cxn ang="0">
                  <a:pos x="0" y="2"/>
                </a:cxn>
                <a:cxn ang="0">
                  <a:pos x="2" y="2"/>
                </a:cxn>
                <a:cxn ang="0">
                  <a:pos x="2" y="0"/>
                </a:cxn>
                <a:cxn ang="0">
                  <a:pos x="0" y="0"/>
                </a:cxn>
                <a:cxn ang="0">
                  <a:pos x="0" y="0"/>
                </a:cxn>
              </a:cxnLst>
              <a:rect l="0" t="0" r="r" b="b"/>
              <a:pathLst>
                <a:path w="2" h="2">
                  <a:moveTo>
                    <a:pt x="0" y="0"/>
                  </a:moveTo>
                  <a:lnTo>
                    <a:pt x="0" y="0"/>
                  </a:lnTo>
                  <a:lnTo>
                    <a:pt x="0" y="2"/>
                  </a:lnTo>
                  <a:lnTo>
                    <a:pt x="2" y="2"/>
                  </a:lnTo>
                  <a:lnTo>
                    <a:pt x="2"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40" name="Freeform 400">
              <a:extLst>
                <a:ext uri="{FF2B5EF4-FFF2-40B4-BE49-F238E27FC236}">
                  <a16:creationId xmlns:a16="http://schemas.microsoft.com/office/drawing/2014/main" xmlns="" id="{D7DD7936-C533-4F4C-B188-884876EF8E81}"/>
                </a:ext>
              </a:extLst>
            </p:cNvPr>
            <p:cNvSpPr>
              <a:spLocks/>
            </p:cNvSpPr>
            <p:nvPr/>
          </p:nvSpPr>
          <p:spPr bwMode="auto">
            <a:xfrm>
              <a:off x="2656238" y="2753811"/>
              <a:ext cx="6326" cy="3163"/>
            </a:xfrm>
            <a:custGeom>
              <a:avLst/>
              <a:gdLst/>
              <a:ahLst/>
              <a:cxnLst>
                <a:cxn ang="0">
                  <a:pos x="2" y="0"/>
                </a:cxn>
                <a:cxn ang="0">
                  <a:pos x="2" y="0"/>
                </a:cxn>
                <a:cxn ang="0">
                  <a:pos x="0" y="2"/>
                </a:cxn>
                <a:cxn ang="0">
                  <a:pos x="4" y="0"/>
                </a:cxn>
                <a:cxn ang="0">
                  <a:pos x="2" y="0"/>
                </a:cxn>
                <a:cxn ang="0">
                  <a:pos x="2" y="0"/>
                </a:cxn>
              </a:cxnLst>
              <a:rect l="0" t="0" r="r" b="b"/>
              <a:pathLst>
                <a:path w="4" h="2">
                  <a:moveTo>
                    <a:pt x="2" y="0"/>
                  </a:moveTo>
                  <a:lnTo>
                    <a:pt x="2" y="0"/>
                  </a:lnTo>
                  <a:lnTo>
                    <a:pt x="0" y="2"/>
                  </a:lnTo>
                  <a:lnTo>
                    <a:pt x="4" y="0"/>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41" name="Freeform 401">
              <a:extLst>
                <a:ext uri="{FF2B5EF4-FFF2-40B4-BE49-F238E27FC236}">
                  <a16:creationId xmlns:a16="http://schemas.microsoft.com/office/drawing/2014/main" xmlns="" id="{9DE01F08-3940-41A5-91D6-A77331E0D990}"/>
                </a:ext>
              </a:extLst>
            </p:cNvPr>
            <p:cNvSpPr>
              <a:spLocks/>
            </p:cNvSpPr>
            <p:nvPr/>
          </p:nvSpPr>
          <p:spPr bwMode="auto">
            <a:xfrm>
              <a:off x="2656238" y="2753811"/>
              <a:ext cx="6326" cy="3163"/>
            </a:xfrm>
            <a:custGeom>
              <a:avLst/>
              <a:gdLst/>
              <a:ahLst/>
              <a:cxnLst>
                <a:cxn ang="0">
                  <a:pos x="2" y="0"/>
                </a:cxn>
                <a:cxn ang="0">
                  <a:pos x="2" y="0"/>
                </a:cxn>
                <a:cxn ang="0">
                  <a:pos x="0" y="2"/>
                </a:cxn>
                <a:cxn ang="0">
                  <a:pos x="4" y="0"/>
                </a:cxn>
                <a:cxn ang="0">
                  <a:pos x="2" y="0"/>
                </a:cxn>
                <a:cxn ang="0">
                  <a:pos x="2" y="0"/>
                </a:cxn>
              </a:cxnLst>
              <a:rect l="0" t="0" r="r" b="b"/>
              <a:pathLst>
                <a:path w="4" h="2">
                  <a:moveTo>
                    <a:pt x="2" y="0"/>
                  </a:moveTo>
                  <a:lnTo>
                    <a:pt x="2" y="0"/>
                  </a:lnTo>
                  <a:lnTo>
                    <a:pt x="0" y="2"/>
                  </a:lnTo>
                  <a:lnTo>
                    <a:pt x="4" y="0"/>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42" name="Rectangle 402">
              <a:extLst>
                <a:ext uri="{FF2B5EF4-FFF2-40B4-BE49-F238E27FC236}">
                  <a16:creationId xmlns:a16="http://schemas.microsoft.com/office/drawing/2014/main" xmlns="" id="{4D7CFA7E-75A4-43AB-8EE2-46A0706C97AE}"/>
                </a:ext>
              </a:extLst>
            </p:cNvPr>
            <p:cNvSpPr>
              <a:spLocks noChangeArrowheads="1"/>
            </p:cNvSpPr>
            <p:nvPr/>
          </p:nvSpPr>
          <p:spPr bwMode="auto">
            <a:xfrm>
              <a:off x="2754294" y="2949924"/>
              <a:ext cx="1582" cy="3163"/>
            </a:xfrm>
            <a:prstGeom prst="rect">
              <a:avLst/>
            </a:prstGeom>
            <a:grpFill/>
            <a:ln w="6350" cap="flat" cmpd="sng" algn="ctr">
              <a:solidFill>
                <a:srgbClr val="FFFFFF"/>
              </a:solidFill>
              <a:prstDash val="solid"/>
              <a:miter lim="800000"/>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43" name="Rectangle 403">
              <a:extLst>
                <a:ext uri="{FF2B5EF4-FFF2-40B4-BE49-F238E27FC236}">
                  <a16:creationId xmlns:a16="http://schemas.microsoft.com/office/drawing/2014/main" xmlns="" id="{87F11BD3-D81D-48A8-8308-E6739D729066}"/>
                </a:ext>
              </a:extLst>
            </p:cNvPr>
            <p:cNvSpPr>
              <a:spLocks noChangeArrowheads="1"/>
            </p:cNvSpPr>
            <p:nvPr/>
          </p:nvSpPr>
          <p:spPr bwMode="auto">
            <a:xfrm>
              <a:off x="2472777" y="2111698"/>
              <a:ext cx="1582" cy="1582"/>
            </a:xfrm>
            <a:prstGeom prst="rect">
              <a:avLst/>
            </a:prstGeom>
            <a:grpFill/>
            <a:ln w="6350" cap="flat" cmpd="sng" algn="ctr">
              <a:solidFill>
                <a:srgbClr val="FFFFFF"/>
              </a:solidFill>
              <a:prstDash val="solid"/>
              <a:miter lim="800000"/>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44" name="Freeform 404">
              <a:extLst>
                <a:ext uri="{FF2B5EF4-FFF2-40B4-BE49-F238E27FC236}">
                  <a16:creationId xmlns:a16="http://schemas.microsoft.com/office/drawing/2014/main" xmlns="" id="{EE8EDD8D-0A88-4770-8CDC-7D5FC25C3744}"/>
                </a:ext>
              </a:extLst>
            </p:cNvPr>
            <p:cNvSpPr>
              <a:spLocks/>
            </p:cNvSpPr>
            <p:nvPr/>
          </p:nvSpPr>
          <p:spPr bwMode="auto">
            <a:xfrm>
              <a:off x="3004181" y="2807585"/>
              <a:ext cx="12652" cy="9489"/>
            </a:xfrm>
            <a:custGeom>
              <a:avLst/>
              <a:gdLst/>
              <a:ahLst/>
              <a:cxnLst>
                <a:cxn ang="0">
                  <a:pos x="2" y="4"/>
                </a:cxn>
                <a:cxn ang="0">
                  <a:pos x="2" y="4"/>
                </a:cxn>
                <a:cxn ang="0">
                  <a:pos x="0" y="6"/>
                </a:cxn>
                <a:cxn ang="0">
                  <a:pos x="0" y="4"/>
                </a:cxn>
                <a:cxn ang="0">
                  <a:pos x="6" y="0"/>
                </a:cxn>
                <a:cxn ang="0">
                  <a:pos x="8" y="0"/>
                </a:cxn>
                <a:cxn ang="0">
                  <a:pos x="6" y="2"/>
                </a:cxn>
                <a:cxn ang="0">
                  <a:pos x="2" y="4"/>
                </a:cxn>
                <a:cxn ang="0">
                  <a:pos x="2" y="4"/>
                </a:cxn>
              </a:cxnLst>
              <a:rect l="0" t="0" r="r" b="b"/>
              <a:pathLst>
                <a:path w="8" h="6">
                  <a:moveTo>
                    <a:pt x="2" y="4"/>
                  </a:moveTo>
                  <a:lnTo>
                    <a:pt x="2" y="4"/>
                  </a:lnTo>
                  <a:lnTo>
                    <a:pt x="0" y="6"/>
                  </a:lnTo>
                  <a:lnTo>
                    <a:pt x="0" y="4"/>
                  </a:lnTo>
                  <a:lnTo>
                    <a:pt x="6" y="0"/>
                  </a:lnTo>
                  <a:lnTo>
                    <a:pt x="8" y="0"/>
                  </a:lnTo>
                  <a:lnTo>
                    <a:pt x="6" y="2"/>
                  </a:lnTo>
                  <a:lnTo>
                    <a:pt x="2" y="4"/>
                  </a:lnTo>
                  <a:lnTo>
                    <a:pt x="2" y="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45" name="Freeform 405">
              <a:extLst>
                <a:ext uri="{FF2B5EF4-FFF2-40B4-BE49-F238E27FC236}">
                  <a16:creationId xmlns:a16="http://schemas.microsoft.com/office/drawing/2014/main" xmlns="" id="{1030FA6C-7404-49EE-8327-BFE582C33E78}"/>
                </a:ext>
              </a:extLst>
            </p:cNvPr>
            <p:cNvSpPr>
              <a:spLocks/>
            </p:cNvSpPr>
            <p:nvPr/>
          </p:nvSpPr>
          <p:spPr bwMode="auto">
            <a:xfrm>
              <a:off x="3004181" y="2807585"/>
              <a:ext cx="12652" cy="9489"/>
            </a:xfrm>
            <a:custGeom>
              <a:avLst/>
              <a:gdLst/>
              <a:ahLst/>
              <a:cxnLst>
                <a:cxn ang="0">
                  <a:pos x="2" y="4"/>
                </a:cxn>
                <a:cxn ang="0">
                  <a:pos x="2" y="4"/>
                </a:cxn>
                <a:cxn ang="0">
                  <a:pos x="0" y="6"/>
                </a:cxn>
                <a:cxn ang="0">
                  <a:pos x="0" y="4"/>
                </a:cxn>
                <a:cxn ang="0">
                  <a:pos x="6" y="0"/>
                </a:cxn>
                <a:cxn ang="0">
                  <a:pos x="8" y="0"/>
                </a:cxn>
                <a:cxn ang="0">
                  <a:pos x="6" y="2"/>
                </a:cxn>
                <a:cxn ang="0">
                  <a:pos x="2" y="4"/>
                </a:cxn>
                <a:cxn ang="0">
                  <a:pos x="2" y="4"/>
                </a:cxn>
              </a:cxnLst>
              <a:rect l="0" t="0" r="r" b="b"/>
              <a:pathLst>
                <a:path w="8" h="6">
                  <a:moveTo>
                    <a:pt x="2" y="4"/>
                  </a:moveTo>
                  <a:lnTo>
                    <a:pt x="2" y="4"/>
                  </a:lnTo>
                  <a:lnTo>
                    <a:pt x="0" y="6"/>
                  </a:lnTo>
                  <a:lnTo>
                    <a:pt x="0" y="4"/>
                  </a:lnTo>
                  <a:lnTo>
                    <a:pt x="6" y="0"/>
                  </a:lnTo>
                  <a:lnTo>
                    <a:pt x="8" y="0"/>
                  </a:lnTo>
                  <a:lnTo>
                    <a:pt x="6" y="2"/>
                  </a:lnTo>
                  <a:lnTo>
                    <a:pt x="2" y="4"/>
                  </a:lnTo>
                  <a:lnTo>
                    <a:pt x="2" y="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46" name="Freeform 407">
              <a:extLst>
                <a:ext uri="{FF2B5EF4-FFF2-40B4-BE49-F238E27FC236}">
                  <a16:creationId xmlns:a16="http://schemas.microsoft.com/office/drawing/2014/main" xmlns="" id="{DCAFACBC-4A9F-4444-9AB4-098578053AAA}"/>
                </a:ext>
              </a:extLst>
            </p:cNvPr>
            <p:cNvSpPr>
              <a:spLocks/>
            </p:cNvSpPr>
            <p:nvPr/>
          </p:nvSpPr>
          <p:spPr bwMode="auto">
            <a:xfrm>
              <a:off x="3067443" y="2842378"/>
              <a:ext cx="3163" cy="3163"/>
            </a:xfrm>
            <a:custGeom>
              <a:avLst/>
              <a:gdLst/>
              <a:ahLst/>
              <a:cxnLst>
                <a:cxn ang="0">
                  <a:pos x="0" y="2"/>
                </a:cxn>
                <a:cxn ang="0">
                  <a:pos x="0" y="2"/>
                </a:cxn>
                <a:cxn ang="0">
                  <a:pos x="0" y="0"/>
                </a:cxn>
                <a:cxn ang="0">
                  <a:pos x="2" y="0"/>
                </a:cxn>
                <a:cxn ang="0">
                  <a:pos x="0" y="2"/>
                </a:cxn>
                <a:cxn ang="0">
                  <a:pos x="0" y="2"/>
                </a:cxn>
              </a:cxnLst>
              <a:rect l="0" t="0" r="r" b="b"/>
              <a:pathLst>
                <a:path w="2" h="2">
                  <a:moveTo>
                    <a:pt x="0" y="2"/>
                  </a:moveTo>
                  <a:lnTo>
                    <a:pt x="0" y="2"/>
                  </a:lnTo>
                  <a:lnTo>
                    <a:pt x="0" y="0"/>
                  </a:lnTo>
                  <a:lnTo>
                    <a:pt x="2" y="0"/>
                  </a:lnTo>
                  <a:lnTo>
                    <a:pt x="0" y="2"/>
                  </a:lnTo>
                  <a:lnTo>
                    <a:pt x="0"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47" name="Freeform 408">
              <a:extLst>
                <a:ext uri="{FF2B5EF4-FFF2-40B4-BE49-F238E27FC236}">
                  <a16:creationId xmlns:a16="http://schemas.microsoft.com/office/drawing/2014/main" xmlns="" id="{B140830A-EC4F-4657-AD63-6A07F49D3D0D}"/>
                </a:ext>
              </a:extLst>
            </p:cNvPr>
            <p:cNvSpPr>
              <a:spLocks/>
            </p:cNvSpPr>
            <p:nvPr/>
          </p:nvSpPr>
          <p:spPr bwMode="auto">
            <a:xfrm>
              <a:off x="3067443" y="2842378"/>
              <a:ext cx="3163" cy="3163"/>
            </a:xfrm>
            <a:custGeom>
              <a:avLst/>
              <a:gdLst/>
              <a:ahLst/>
              <a:cxnLst>
                <a:cxn ang="0">
                  <a:pos x="0" y="2"/>
                </a:cxn>
                <a:cxn ang="0">
                  <a:pos x="0" y="2"/>
                </a:cxn>
                <a:cxn ang="0">
                  <a:pos x="0" y="0"/>
                </a:cxn>
                <a:cxn ang="0">
                  <a:pos x="2" y="0"/>
                </a:cxn>
                <a:cxn ang="0">
                  <a:pos x="0" y="2"/>
                </a:cxn>
                <a:cxn ang="0">
                  <a:pos x="0" y="2"/>
                </a:cxn>
              </a:cxnLst>
              <a:rect l="0" t="0" r="r" b="b"/>
              <a:pathLst>
                <a:path w="2" h="2">
                  <a:moveTo>
                    <a:pt x="0" y="2"/>
                  </a:moveTo>
                  <a:lnTo>
                    <a:pt x="0" y="2"/>
                  </a:lnTo>
                  <a:lnTo>
                    <a:pt x="0" y="0"/>
                  </a:lnTo>
                  <a:lnTo>
                    <a:pt x="2" y="0"/>
                  </a:lnTo>
                  <a:lnTo>
                    <a:pt x="0" y="2"/>
                  </a:lnTo>
                  <a:lnTo>
                    <a:pt x="0"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48" name="Freeform 409">
              <a:extLst>
                <a:ext uri="{FF2B5EF4-FFF2-40B4-BE49-F238E27FC236}">
                  <a16:creationId xmlns:a16="http://schemas.microsoft.com/office/drawing/2014/main" xmlns="" id="{DBFBADBF-225C-49DA-A53E-C96A2B486FA9}"/>
                </a:ext>
              </a:extLst>
            </p:cNvPr>
            <p:cNvSpPr>
              <a:spLocks/>
            </p:cNvSpPr>
            <p:nvPr/>
          </p:nvSpPr>
          <p:spPr bwMode="auto">
            <a:xfrm>
              <a:off x="2728990" y="2168634"/>
              <a:ext cx="3163" cy="3163"/>
            </a:xfrm>
            <a:custGeom>
              <a:avLst/>
              <a:gdLst/>
              <a:ahLst/>
              <a:cxnLst>
                <a:cxn ang="0">
                  <a:pos x="0" y="0"/>
                </a:cxn>
                <a:cxn ang="0">
                  <a:pos x="0" y="2"/>
                </a:cxn>
                <a:cxn ang="0">
                  <a:pos x="2" y="0"/>
                </a:cxn>
                <a:cxn ang="0">
                  <a:pos x="0" y="0"/>
                </a:cxn>
                <a:cxn ang="0">
                  <a:pos x="0" y="0"/>
                </a:cxn>
              </a:cxnLst>
              <a:rect l="0" t="0" r="r" b="b"/>
              <a:pathLst>
                <a:path w="2" h="2">
                  <a:moveTo>
                    <a:pt x="0" y="0"/>
                  </a:moveTo>
                  <a:lnTo>
                    <a:pt x="0" y="2"/>
                  </a:lnTo>
                  <a:lnTo>
                    <a:pt x="2"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49" name="Freeform 410">
              <a:extLst>
                <a:ext uri="{FF2B5EF4-FFF2-40B4-BE49-F238E27FC236}">
                  <a16:creationId xmlns:a16="http://schemas.microsoft.com/office/drawing/2014/main" xmlns="" id="{2A2B1D79-0DB9-45EC-8B3D-50FDE4E823F0}"/>
                </a:ext>
              </a:extLst>
            </p:cNvPr>
            <p:cNvSpPr>
              <a:spLocks/>
            </p:cNvSpPr>
            <p:nvPr/>
          </p:nvSpPr>
          <p:spPr bwMode="auto">
            <a:xfrm>
              <a:off x="2728990" y="2168634"/>
              <a:ext cx="3163" cy="3163"/>
            </a:xfrm>
            <a:custGeom>
              <a:avLst/>
              <a:gdLst/>
              <a:ahLst/>
              <a:cxnLst>
                <a:cxn ang="0">
                  <a:pos x="0" y="0"/>
                </a:cxn>
                <a:cxn ang="0">
                  <a:pos x="0" y="2"/>
                </a:cxn>
                <a:cxn ang="0">
                  <a:pos x="2" y="0"/>
                </a:cxn>
                <a:cxn ang="0">
                  <a:pos x="0" y="0"/>
                </a:cxn>
                <a:cxn ang="0">
                  <a:pos x="0" y="0"/>
                </a:cxn>
              </a:cxnLst>
              <a:rect l="0" t="0" r="r" b="b"/>
              <a:pathLst>
                <a:path w="2" h="2">
                  <a:moveTo>
                    <a:pt x="0" y="0"/>
                  </a:moveTo>
                  <a:lnTo>
                    <a:pt x="0" y="2"/>
                  </a:lnTo>
                  <a:lnTo>
                    <a:pt x="2"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50" name="Freeform 411">
              <a:extLst>
                <a:ext uri="{FF2B5EF4-FFF2-40B4-BE49-F238E27FC236}">
                  <a16:creationId xmlns:a16="http://schemas.microsoft.com/office/drawing/2014/main" xmlns="" id="{CACE8356-9C86-4C53-A246-DFB0FFE4F573}"/>
                </a:ext>
              </a:extLst>
            </p:cNvPr>
            <p:cNvSpPr>
              <a:spLocks/>
            </p:cNvSpPr>
            <p:nvPr/>
          </p:nvSpPr>
          <p:spPr bwMode="auto">
            <a:xfrm>
              <a:off x="2618280" y="1795388"/>
              <a:ext cx="1582" cy="3163"/>
            </a:xfrm>
            <a:custGeom>
              <a:avLst/>
              <a:gdLst/>
              <a:ahLst/>
              <a:cxnLst>
                <a:cxn ang="0">
                  <a:pos x="0" y="0"/>
                </a:cxn>
                <a:cxn ang="0">
                  <a:pos x="0" y="0"/>
                </a:cxn>
                <a:cxn ang="0">
                  <a:pos x="0" y="2"/>
                </a:cxn>
                <a:cxn ang="0">
                  <a:pos x="0" y="0"/>
                </a:cxn>
                <a:cxn ang="0">
                  <a:pos x="0" y="0"/>
                </a:cxn>
              </a:cxnLst>
              <a:rect l="0" t="0" r="r" b="b"/>
              <a:pathLst>
                <a:path h="2">
                  <a:moveTo>
                    <a:pt x="0" y="0"/>
                  </a:moveTo>
                  <a:lnTo>
                    <a:pt x="0" y="0"/>
                  </a:lnTo>
                  <a:lnTo>
                    <a:pt x="0" y="2"/>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51" name="Freeform 413">
              <a:extLst>
                <a:ext uri="{FF2B5EF4-FFF2-40B4-BE49-F238E27FC236}">
                  <a16:creationId xmlns:a16="http://schemas.microsoft.com/office/drawing/2014/main" xmlns="" id="{7865A9AC-7C4C-4223-BAB2-EC33EB45D7CE}"/>
                </a:ext>
              </a:extLst>
            </p:cNvPr>
            <p:cNvSpPr>
              <a:spLocks/>
            </p:cNvSpPr>
            <p:nvPr/>
          </p:nvSpPr>
          <p:spPr bwMode="auto">
            <a:xfrm>
              <a:off x="2757457" y="2845541"/>
              <a:ext cx="25305" cy="6326"/>
            </a:xfrm>
            <a:custGeom>
              <a:avLst/>
              <a:gdLst/>
              <a:ahLst/>
              <a:cxnLst>
                <a:cxn ang="0">
                  <a:pos x="6" y="4"/>
                </a:cxn>
                <a:cxn ang="0">
                  <a:pos x="6" y="4"/>
                </a:cxn>
                <a:cxn ang="0">
                  <a:pos x="0" y="2"/>
                </a:cxn>
                <a:cxn ang="0">
                  <a:pos x="2" y="0"/>
                </a:cxn>
                <a:cxn ang="0">
                  <a:pos x="8" y="2"/>
                </a:cxn>
                <a:cxn ang="0">
                  <a:pos x="12" y="4"/>
                </a:cxn>
                <a:cxn ang="0">
                  <a:pos x="14" y="4"/>
                </a:cxn>
                <a:cxn ang="0">
                  <a:pos x="16" y="4"/>
                </a:cxn>
                <a:cxn ang="0">
                  <a:pos x="14" y="4"/>
                </a:cxn>
                <a:cxn ang="0">
                  <a:pos x="6" y="4"/>
                </a:cxn>
                <a:cxn ang="0">
                  <a:pos x="6" y="4"/>
                </a:cxn>
              </a:cxnLst>
              <a:rect l="0" t="0" r="r" b="b"/>
              <a:pathLst>
                <a:path w="16" h="4">
                  <a:moveTo>
                    <a:pt x="6" y="4"/>
                  </a:moveTo>
                  <a:lnTo>
                    <a:pt x="6" y="4"/>
                  </a:lnTo>
                  <a:lnTo>
                    <a:pt x="0" y="2"/>
                  </a:lnTo>
                  <a:lnTo>
                    <a:pt x="2" y="0"/>
                  </a:lnTo>
                  <a:lnTo>
                    <a:pt x="8" y="2"/>
                  </a:lnTo>
                  <a:lnTo>
                    <a:pt x="12" y="4"/>
                  </a:lnTo>
                  <a:lnTo>
                    <a:pt x="14" y="4"/>
                  </a:lnTo>
                  <a:lnTo>
                    <a:pt x="16" y="4"/>
                  </a:lnTo>
                  <a:lnTo>
                    <a:pt x="14" y="4"/>
                  </a:lnTo>
                  <a:lnTo>
                    <a:pt x="6" y="4"/>
                  </a:lnTo>
                  <a:lnTo>
                    <a:pt x="6" y="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52" name="Freeform 414">
              <a:extLst>
                <a:ext uri="{FF2B5EF4-FFF2-40B4-BE49-F238E27FC236}">
                  <a16:creationId xmlns:a16="http://schemas.microsoft.com/office/drawing/2014/main" xmlns="" id="{2997C663-71DF-4E95-AA79-8C1B54FD4AE1}"/>
                </a:ext>
              </a:extLst>
            </p:cNvPr>
            <p:cNvSpPr>
              <a:spLocks/>
            </p:cNvSpPr>
            <p:nvPr/>
          </p:nvSpPr>
          <p:spPr bwMode="auto">
            <a:xfrm>
              <a:off x="2817556" y="2035784"/>
              <a:ext cx="34794" cy="15815"/>
            </a:xfrm>
            <a:custGeom>
              <a:avLst/>
              <a:gdLst/>
              <a:ahLst/>
              <a:cxnLst>
                <a:cxn ang="0">
                  <a:pos x="16" y="0"/>
                </a:cxn>
                <a:cxn ang="0">
                  <a:pos x="16" y="0"/>
                </a:cxn>
                <a:cxn ang="0">
                  <a:pos x="14" y="2"/>
                </a:cxn>
                <a:cxn ang="0">
                  <a:pos x="10" y="2"/>
                </a:cxn>
                <a:cxn ang="0">
                  <a:pos x="0" y="2"/>
                </a:cxn>
                <a:cxn ang="0">
                  <a:pos x="0" y="4"/>
                </a:cxn>
                <a:cxn ang="0">
                  <a:pos x="2" y="4"/>
                </a:cxn>
                <a:cxn ang="0">
                  <a:pos x="2" y="6"/>
                </a:cxn>
                <a:cxn ang="0">
                  <a:pos x="4" y="8"/>
                </a:cxn>
                <a:cxn ang="0">
                  <a:pos x="6" y="6"/>
                </a:cxn>
                <a:cxn ang="0">
                  <a:pos x="8" y="10"/>
                </a:cxn>
                <a:cxn ang="0">
                  <a:pos x="10" y="10"/>
                </a:cxn>
                <a:cxn ang="0">
                  <a:pos x="18" y="2"/>
                </a:cxn>
                <a:cxn ang="0">
                  <a:pos x="22" y="0"/>
                </a:cxn>
                <a:cxn ang="0">
                  <a:pos x="20" y="0"/>
                </a:cxn>
                <a:cxn ang="0">
                  <a:pos x="16" y="0"/>
                </a:cxn>
              </a:cxnLst>
              <a:rect l="0" t="0" r="r" b="b"/>
              <a:pathLst>
                <a:path w="22" h="10">
                  <a:moveTo>
                    <a:pt x="16" y="0"/>
                  </a:moveTo>
                  <a:lnTo>
                    <a:pt x="16" y="0"/>
                  </a:lnTo>
                  <a:lnTo>
                    <a:pt x="14" y="2"/>
                  </a:lnTo>
                  <a:lnTo>
                    <a:pt x="10" y="2"/>
                  </a:lnTo>
                  <a:lnTo>
                    <a:pt x="0" y="2"/>
                  </a:lnTo>
                  <a:lnTo>
                    <a:pt x="0" y="4"/>
                  </a:lnTo>
                  <a:lnTo>
                    <a:pt x="2" y="4"/>
                  </a:lnTo>
                  <a:lnTo>
                    <a:pt x="2" y="6"/>
                  </a:lnTo>
                  <a:lnTo>
                    <a:pt x="4" y="8"/>
                  </a:lnTo>
                  <a:lnTo>
                    <a:pt x="6" y="6"/>
                  </a:lnTo>
                  <a:lnTo>
                    <a:pt x="8" y="10"/>
                  </a:lnTo>
                  <a:lnTo>
                    <a:pt x="10" y="10"/>
                  </a:lnTo>
                  <a:lnTo>
                    <a:pt x="18" y="2"/>
                  </a:lnTo>
                  <a:lnTo>
                    <a:pt x="22" y="0"/>
                  </a:lnTo>
                  <a:lnTo>
                    <a:pt x="20" y="0"/>
                  </a:lnTo>
                  <a:lnTo>
                    <a:pt x="1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3" name="Freeform 415">
              <a:extLst>
                <a:ext uri="{FF2B5EF4-FFF2-40B4-BE49-F238E27FC236}">
                  <a16:creationId xmlns:a16="http://schemas.microsoft.com/office/drawing/2014/main" xmlns="" id="{5CB3E78D-CEB6-46D8-B7BF-CF2B20473CAF}"/>
                </a:ext>
              </a:extLst>
            </p:cNvPr>
            <p:cNvSpPr>
              <a:spLocks/>
            </p:cNvSpPr>
            <p:nvPr/>
          </p:nvSpPr>
          <p:spPr bwMode="auto">
            <a:xfrm>
              <a:off x="2817556" y="2035784"/>
              <a:ext cx="34794" cy="15815"/>
            </a:xfrm>
            <a:custGeom>
              <a:avLst/>
              <a:gdLst/>
              <a:ahLst/>
              <a:cxnLst>
                <a:cxn ang="0">
                  <a:pos x="16" y="0"/>
                </a:cxn>
                <a:cxn ang="0">
                  <a:pos x="16" y="0"/>
                </a:cxn>
                <a:cxn ang="0">
                  <a:pos x="14" y="2"/>
                </a:cxn>
                <a:cxn ang="0">
                  <a:pos x="10" y="2"/>
                </a:cxn>
                <a:cxn ang="0">
                  <a:pos x="0" y="2"/>
                </a:cxn>
                <a:cxn ang="0">
                  <a:pos x="0" y="4"/>
                </a:cxn>
                <a:cxn ang="0">
                  <a:pos x="2" y="4"/>
                </a:cxn>
                <a:cxn ang="0">
                  <a:pos x="2" y="6"/>
                </a:cxn>
                <a:cxn ang="0">
                  <a:pos x="4" y="8"/>
                </a:cxn>
                <a:cxn ang="0">
                  <a:pos x="6" y="6"/>
                </a:cxn>
                <a:cxn ang="0">
                  <a:pos x="8" y="10"/>
                </a:cxn>
                <a:cxn ang="0">
                  <a:pos x="10" y="10"/>
                </a:cxn>
                <a:cxn ang="0">
                  <a:pos x="18" y="2"/>
                </a:cxn>
                <a:cxn ang="0">
                  <a:pos x="22" y="0"/>
                </a:cxn>
                <a:cxn ang="0">
                  <a:pos x="20" y="0"/>
                </a:cxn>
                <a:cxn ang="0">
                  <a:pos x="16" y="0"/>
                </a:cxn>
              </a:cxnLst>
              <a:rect l="0" t="0" r="r" b="b"/>
              <a:pathLst>
                <a:path w="22" h="10">
                  <a:moveTo>
                    <a:pt x="16" y="0"/>
                  </a:moveTo>
                  <a:lnTo>
                    <a:pt x="16" y="0"/>
                  </a:lnTo>
                  <a:lnTo>
                    <a:pt x="14" y="2"/>
                  </a:lnTo>
                  <a:lnTo>
                    <a:pt x="10" y="2"/>
                  </a:lnTo>
                  <a:lnTo>
                    <a:pt x="0" y="2"/>
                  </a:lnTo>
                  <a:lnTo>
                    <a:pt x="0" y="4"/>
                  </a:lnTo>
                  <a:lnTo>
                    <a:pt x="2" y="4"/>
                  </a:lnTo>
                  <a:lnTo>
                    <a:pt x="2" y="6"/>
                  </a:lnTo>
                  <a:lnTo>
                    <a:pt x="4" y="8"/>
                  </a:lnTo>
                  <a:lnTo>
                    <a:pt x="6" y="6"/>
                  </a:lnTo>
                  <a:lnTo>
                    <a:pt x="8" y="10"/>
                  </a:lnTo>
                  <a:lnTo>
                    <a:pt x="10" y="10"/>
                  </a:lnTo>
                  <a:lnTo>
                    <a:pt x="18" y="2"/>
                  </a:lnTo>
                  <a:lnTo>
                    <a:pt x="22" y="0"/>
                  </a:lnTo>
                  <a:lnTo>
                    <a:pt x="20" y="0"/>
                  </a:lnTo>
                  <a:lnTo>
                    <a:pt x="16"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54" name="Freeform 416">
              <a:extLst>
                <a:ext uri="{FF2B5EF4-FFF2-40B4-BE49-F238E27FC236}">
                  <a16:creationId xmlns:a16="http://schemas.microsoft.com/office/drawing/2014/main" xmlns="" id="{8C75F6FB-67E3-4137-8885-21BD1F16651C}"/>
                </a:ext>
              </a:extLst>
            </p:cNvPr>
            <p:cNvSpPr>
              <a:spLocks/>
            </p:cNvSpPr>
            <p:nvPr/>
          </p:nvSpPr>
          <p:spPr bwMode="auto">
            <a:xfrm>
              <a:off x="2792252" y="1868139"/>
              <a:ext cx="91730" cy="56937"/>
            </a:xfrm>
            <a:custGeom>
              <a:avLst/>
              <a:gdLst/>
              <a:ahLst/>
              <a:cxnLst>
                <a:cxn ang="0">
                  <a:pos x="58" y="18"/>
                </a:cxn>
                <a:cxn ang="0">
                  <a:pos x="56" y="18"/>
                </a:cxn>
                <a:cxn ang="0">
                  <a:pos x="52" y="6"/>
                </a:cxn>
                <a:cxn ang="0">
                  <a:pos x="50" y="2"/>
                </a:cxn>
                <a:cxn ang="0">
                  <a:pos x="48" y="2"/>
                </a:cxn>
                <a:cxn ang="0">
                  <a:pos x="46" y="2"/>
                </a:cxn>
                <a:cxn ang="0">
                  <a:pos x="44" y="0"/>
                </a:cxn>
                <a:cxn ang="0">
                  <a:pos x="38" y="2"/>
                </a:cxn>
                <a:cxn ang="0">
                  <a:pos x="32" y="4"/>
                </a:cxn>
                <a:cxn ang="0">
                  <a:pos x="28" y="4"/>
                </a:cxn>
                <a:cxn ang="0">
                  <a:pos x="26" y="4"/>
                </a:cxn>
                <a:cxn ang="0">
                  <a:pos x="22" y="0"/>
                </a:cxn>
                <a:cxn ang="0">
                  <a:pos x="18" y="2"/>
                </a:cxn>
                <a:cxn ang="0">
                  <a:pos x="14" y="4"/>
                </a:cxn>
                <a:cxn ang="0">
                  <a:pos x="10" y="4"/>
                </a:cxn>
                <a:cxn ang="0">
                  <a:pos x="6" y="8"/>
                </a:cxn>
                <a:cxn ang="0">
                  <a:pos x="4" y="14"/>
                </a:cxn>
                <a:cxn ang="0">
                  <a:pos x="0" y="26"/>
                </a:cxn>
                <a:cxn ang="0">
                  <a:pos x="0" y="24"/>
                </a:cxn>
                <a:cxn ang="0">
                  <a:pos x="0" y="28"/>
                </a:cxn>
                <a:cxn ang="0">
                  <a:pos x="2" y="32"/>
                </a:cxn>
                <a:cxn ang="0">
                  <a:pos x="6" y="36"/>
                </a:cxn>
                <a:cxn ang="0">
                  <a:pos x="10" y="36"/>
                </a:cxn>
                <a:cxn ang="0">
                  <a:pos x="12" y="34"/>
                </a:cxn>
                <a:cxn ang="0">
                  <a:pos x="16" y="32"/>
                </a:cxn>
                <a:cxn ang="0">
                  <a:pos x="22" y="34"/>
                </a:cxn>
                <a:cxn ang="0">
                  <a:pos x="30" y="34"/>
                </a:cxn>
                <a:cxn ang="0">
                  <a:pos x="34" y="34"/>
                </a:cxn>
                <a:cxn ang="0">
                  <a:pos x="36" y="30"/>
                </a:cxn>
                <a:cxn ang="0">
                  <a:pos x="42" y="26"/>
                </a:cxn>
                <a:cxn ang="0">
                  <a:pos x="44" y="26"/>
                </a:cxn>
                <a:cxn ang="0">
                  <a:pos x="48" y="26"/>
                </a:cxn>
                <a:cxn ang="0">
                  <a:pos x="50" y="24"/>
                </a:cxn>
                <a:cxn ang="0">
                  <a:pos x="50" y="24"/>
                </a:cxn>
                <a:cxn ang="0">
                  <a:pos x="54" y="24"/>
                </a:cxn>
                <a:cxn ang="0">
                  <a:pos x="58" y="22"/>
                </a:cxn>
                <a:cxn ang="0">
                  <a:pos x="58" y="18"/>
                </a:cxn>
              </a:cxnLst>
              <a:rect l="0" t="0" r="r" b="b"/>
              <a:pathLst>
                <a:path w="58" h="36">
                  <a:moveTo>
                    <a:pt x="58" y="18"/>
                  </a:moveTo>
                  <a:lnTo>
                    <a:pt x="56" y="18"/>
                  </a:lnTo>
                  <a:lnTo>
                    <a:pt x="52" y="6"/>
                  </a:lnTo>
                  <a:lnTo>
                    <a:pt x="50" y="2"/>
                  </a:lnTo>
                  <a:lnTo>
                    <a:pt x="48" y="2"/>
                  </a:lnTo>
                  <a:lnTo>
                    <a:pt x="46" y="2"/>
                  </a:lnTo>
                  <a:lnTo>
                    <a:pt x="44" y="0"/>
                  </a:lnTo>
                  <a:lnTo>
                    <a:pt x="38" y="2"/>
                  </a:lnTo>
                  <a:lnTo>
                    <a:pt x="32" y="4"/>
                  </a:lnTo>
                  <a:lnTo>
                    <a:pt x="28" y="4"/>
                  </a:lnTo>
                  <a:lnTo>
                    <a:pt x="26" y="4"/>
                  </a:lnTo>
                  <a:lnTo>
                    <a:pt x="22" y="0"/>
                  </a:lnTo>
                  <a:lnTo>
                    <a:pt x="18" y="2"/>
                  </a:lnTo>
                  <a:lnTo>
                    <a:pt x="14" y="4"/>
                  </a:lnTo>
                  <a:lnTo>
                    <a:pt x="10" y="4"/>
                  </a:lnTo>
                  <a:lnTo>
                    <a:pt x="6" y="8"/>
                  </a:lnTo>
                  <a:lnTo>
                    <a:pt x="4" y="14"/>
                  </a:lnTo>
                  <a:lnTo>
                    <a:pt x="0" y="26"/>
                  </a:lnTo>
                  <a:lnTo>
                    <a:pt x="0" y="24"/>
                  </a:lnTo>
                  <a:lnTo>
                    <a:pt x="0" y="28"/>
                  </a:lnTo>
                  <a:lnTo>
                    <a:pt x="2" y="32"/>
                  </a:lnTo>
                  <a:lnTo>
                    <a:pt x="6" y="36"/>
                  </a:lnTo>
                  <a:lnTo>
                    <a:pt x="10" y="36"/>
                  </a:lnTo>
                  <a:lnTo>
                    <a:pt x="12" y="34"/>
                  </a:lnTo>
                  <a:lnTo>
                    <a:pt x="16" y="32"/>
                  </a:lnTo>
                  <a:lnTo>
                    <a:pt x="22" y="34"/>
                  </a:lnTo>
                  <a:lnTo>
                    <a:pt x="30" y="34"/>
                  </a:lnTo>
                  <a:lnTo>
                    <a:pt x="34" y="34"/>
                  </a:lnTo>
                  <a:lnTo>
                    <a:pt x="36" y="30"/>
                  </a:lnTo>
                  <a:lnTo>
                    <a:pt x="42" y="26"/>
                  </a:lnTo>
                  <a:lnTo>
                    <a:pt x="44" y="26"/>
                  </a:lnTo>
                  <a:lnTo>
                    <a:pt x="48" y="26"/>
                  </a:lnTo>
                  <a:lnTo>
                    <a:pt x="50" y="24"/>
                  </a:lnTo>
                  <a:lnTo>
                    <a:pt x="50" y="24"/>
                  </a:lnTo>
                  <a:lnTo>
                    <a:pt x="54" y="24"/>
                  </a:lnTo>
                  <a:lnTo>
                    <a:pt x="58" y="22"/>
                  </a:lnTo>
                  <a:lnTo>
                    <a:pt x="58"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5" name="Freeform 417">
              <a:extLst>
                <a:ext uri="{FF2B5EF4-FFF2-40B4-BE49-F238E27FC236}">
                  <a16:creationId xmlns:a16="http://schemas.microsoft.com/office/drawing/2014/main" xmlns="" id="{D135B7B7-4A09-4770-B475-5BD98E42B94E}"/>
                </a:ext>
              </a:extLst>
            </p:cNvPr>
            <p:cNvSpPr>
              <a:spLocks/>
            </p:cNvSpPr>
            <p:nvPr/>
          </p:nvSpPr>
          <p:spPr bwMode="auto">
            <a:xfrm>
              <a:off x="2792252" y="1868139"/>
              <a:ext cx="91730" cy="56937"/>
            </a:xfrm>
            <a:custGeom>
              <a:avLst/>
              <a:gdLst/>
              <a:ahLst/>
              <a:cxnLst>
                <a:cxn ang="0">
                  <a:pos x="58" y="18"/>
                </a:cxn>
                <a:cxn ang="0">
                  <a:pos x="56" y="18"/>
                </a:cxn>
                <a:cxn ang="0">
                  <a:pos x="52" y="6"/>
                </a:cxn>
                <a:cxn ang="0">
                  <a:pos x="50" y="2"/>
                </a:cxn>
                <a:cxn ang="0">
                  <a:pos x="48" y="2"/>
                </a:cxn>
                <a:cxn ang="0">
                  <a:pos x="46" y="2"/>
                </a:cxn>
                <a:cxn ang="0">
                  <a:pos x="44" y="0"/>
                </a:cxn>
                <a:cxn ang="0">
                  <a:pos x="38" y="2"/>
                </a:cxn>
                <a:cxn ang="0">
                  <a:pos x="32" y="4"/>
                </a:cxn>
                <a:cxn ang="0">
                  <a:pos x="28" y="4"/>
                </a:cxn>
                <a:cxn ang="0">
                  <a:pos x="26" y="4"/>
                </a:cxn>
                <a:cxn ang="0">
                  <a:pos x="22" y="0"/>
                </a:cxn>
                <a:cxn ang="0">
                  <a:pos x="18" y="2"/>
                </a:cxn>
                <a:cxn ang="0">
                  <a:pos x="14" y="4"/>
                </a:cxn>
                <a:cxn ang="0">
                  <a:pos x="10" y="4"/>
                </a:cxn>
                <a:cxn ang="0">
                  <a:pos x="6" y="8"/>
                </a:cxn>
                <a:cxn ang="0">
                  <a:pos x="4" y="14"/>
                </a:cxn>
                <a:cxn ang="0">
                  <a:pos x="0" y="26"/>
                </a:cxn>
                <a:cxn ang="0">
                  <a:pos x="0" y="24"/>
                </a:cxn>
                <a:cxn ang="0">
                  <a:pos x="0" y="28"/>
                </a:cxn>
                <a:cxn ang="0">
                  <a:pos x="2" y="32"/>
                </a:cxn>
                <a:cxn ang="0">
                  <a:pos x="6" y="36"/>
                </a:cxn>
                <a:cxn ang="0">
                  <a:pos x="10" y="36"/>
                </a:cxn>
                <a:cxn ang="0">
                  <a:pos x="12" y="34"/>
                </a:cxn>
                <a:cxn ang="0">
                  <a:pos x="16" y="32"/>
                </a:cxn>
                <a:cxn ang="0">
                  <a:pos x="22" y="34"/>
                </a:cxn>
                <a:cxn ang="0">
                  <a:pos x="30" y="34"/>
                </a:cxn>
                <a:cxn ang="0">
                  <a:pos x="34" y="34"/>
                </a:cxn>
                <a:cxn ang="0">
                  <a:pos x="36" y="30"/>
                </a:cxn>
                <a:cxn ang="0">
                  <a:pos x="42" y="26"/>
                </a:cxn>
                <a:cxn ang="0">
                  <a:pos x="44" y="26"/>
                </a:cxn>
                <a:cxn ang="0">
                  <a:pos x="48" y="26"/>
                </a:cxn>
                <a:cxn ang="0">
                  <a:pos x="50" y="24"/>
                </a:cxn>
                <a:cxn ang="0">
                  <a:pos x="50" y="24"/>
                </a:cxn>
                <a:cxn ang="0">
                  <a:pos x="54" y="24"/>
                </a:cxn>
                <a:cxn ang="0">
                  <a:pos x="58" y="22"/>
                </a:cxn>
                <a:cxn ang="0">
                  <a:pos x="58" y="18"/>
                </a:cxn>
              </a:cxnLst>
              <a:rect l="0" t="0" r="r" b="b"/>
              <a:pathLst>
                <a:path w="58" h="36">
                  <a:moveTo>
                    <a:pt x="58" y="18"/>
                  </a:moveTo>
                  <a:lnTo>
                    <a:pt x="56" y="18"/>
                  </a:lnTo>
                  <a:lnTo>
                    <a:pt x="52" y="6"/>
                  </a:lnTo>
                  <a:lnTo>
                    <a:pt x="50" y="2"/>
                  </a:lnTo>
                  <a:lnTo>
                    <a:pt x="48" y="2"/>
                  </a:lnTo>
                  <a:lnTo>
                    <a:pt x="46" y="2"/>
                  </a:lnTo>
                  <a:lnTo>
                    <a:pt x="44" y="0"/>
                  </a:lnTo>
                  <a:lnTo>
                    <a:pt x="38" y="2"/>
                  </a:lnTo>
                  <a:lnTo>
                    <a:pt x="32" y="4"/>
                  </a:lnTo>
                  <a:lnTo>
                    <a:pt x="28" y="4"/>
                  </a:lnTo>
                  <a:lnTo>
                    <a:pt x="26" y="4"/>
                  </a:lnTo>
                  <a:lnTo>
                    <a:pt x="22" y="0"/>
                  </a:lnTo>
                  <a:lnTo>
                    <a:pt x="18" y="2"/>
                  </a:lnTo>
                  <a:lnTo>
                    <a:pt x="14" y="4"/>
                  </a:lnTo>
                  <a:lnTo>
                    <a:pt x="10" y="4"/>
                  </a:lnTo>
                  <a:lnTo>
                    <a:pt x="6" y="8"/>
                  </a:lnTo>
                  <a:lnTo>
                    <a:pt x="4" y="14"/>
                  </a:lnTo>
                  <a:lnTo>
                    <a:pt x="0" y="26"/>
                  </a:lnTo>
                  <a:lnTo>
                    <a:pt x="0" y="24"/>
                  </a:lnTo>
                  <a:lnTo>
                    <a:pt x="0" y="28"/>
                  </a:lnTo>
                  <a:lnTo>
                    <a:pt x="2" y="32"/>
                  </a:lnTo>
                  <a:lnTo>
                    <a:pt x="6" y="36"/>
                  </a:lnTo>
                  <a:lnTo>
                    <a:pt x="10" y="36"/>
                  </a:lnTo>
                  <a:lnTo>
                    <a:pt x="12" y="34"/>
                  </a:lnTo>
                  <a:lnTo>
                    <a:pt x="16" y="32"/>
                  </a:lnTo>
                  <a:lnTo>
                    <a:pt x="22" y="34"/>
                  </a:lnTo>
                  <a:lnTo>
                    <a:pt x="30" y="34"/>
                  </a:lnTo>
                  <a:lnTo>
                    <a:pt x="34" y="34"/>
                  </a:lnTo>
                  <a:lnTo>
                    <a:pt x="36" y="30"/>
                  </a:lnTo>
                  <a:lnTo>
                    <a:pt x="42" y="26"/>
                  </a:lnTo>
                  <a:lnTo>
                    <a:pt x="44" y="26"/>
                  </a:lnTo>
                  <a:lnTo>
                    <a:pt x="48" y="26"/>
                  </a:lnTo>
                  <a:lnTo>
                    <a:pt x="50" y="24"/>
                  </a:lnTo>
                  <a:lnTo>
                    <a:pt x="50" y="24"/>
                  </a:lnTo>
                  <a:lnTo>
                    <a:pt x="54" y="24"/>
                  </a:lnTo>
                  <a:lnTo>
                    <a:pt x="58" y="22"/>
                  </a:lnTo>
                  <a:lnTo>
                    <a:pt x="58" y="18"/>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56" name="Freeform 418">
              <a:extLst>
                <a:ext uri="{FF2B5EF4-FFF2-40B4-BE49-F238E27FC236}">
                  <a16:creationId xmlns:a16="http://schemas.microsoft.com/office/drawing/2014/main" xmlns="" id="{C28D34C9-8C5F-403D-935B-D0CB7C64CE8D}"/>
                </a:ext>
              </a:extLst>
            </p:cNvPr>
            <p:cNvSpPr>
              <a:spLocks/>
            </p:cNvSpPr>
            <p:nvPr/>
          </p:nvSpPr>
          <p:spPr bwMode="auto">
            <a:xfrm>
              <a:off x="2485430" y="1801713"/>
              <a:ext cx="53773" cy="50610"/>
            </a:xfrm>
            <a:custGeom>
              <a:avLst/>
              <a:gdLst/>
              <a:ahLst/>
              <a:cxnLst>
                <a:cxn ang="0">
                  <a:pos x="8" y="26"/>
                </a:cxn>
                <a:cxn ang="0">
                  <a:pos x="8" y="26"/>
                </a:cxn>
                <a:cxn ang="0">
                  <a:pos x="20" y="30"/>
                </a:cxn>
                <a:cxn ang="0">
                  <a:pos x="20" y="28"/>
                </a:cxn>
                <a:cxn ang="0">
                  <a:pos x="22" y="28"/>
                </a:cxn>
                <a:cxn ang="0">
                  <a:pos x="26" y="32"/>
                </a:cxn>
                <a:cxn ang="0">
                  <a:pos x="32" y="32"/>
                </a:cxn>
                <a:cxn ang="0">
                  <a:pos x="34" y="20"/>
                </a:cxn>
                <a:cxn ang="0">
                  <a:pos x="34" y="14"/>
                </a:cxn>
                <a:cxn ang="0">
                  <a:pos x="34" y="10"/>
                </a:cxn>
                <a:cxn ang="0">
                  <a:pos x="30" y="8"/>
                </a:cxn>
                <a:cxn ang="0">
                  <a:pos x="28" y="6"/>
                </a:cxn>
                <a:cxn ang="0">
                  <a:pos x="26" y="2"/>
                </a:cxn>
                <a:cxn ang="0">
                  <a:pos x="24" y="2"/>
                </a:cxn>
                <a:cxn ang="0">
                  <a:pos x="20" y="0"/>
                </a:cxn>
                <a:cxn ang="0">
                  <a:pos x="12" y="0"/>
                </a:cxn>
                <a:cxn ang="0">
                  <a:pos x="10" y="6"/>
                </a:cxn>
                <a:cxn ang="0">
                  <a:pos x="6" y="10"/>
                </a:cxn>
                <a:cxn ang="0">
                  <a:pos x="4" y="12"/>
                </a:cxn>
                <a:cxn ang="0">
                  <a:pos x="2" y="12"/>
                </a:cxn>
                <a:cxn ang="0">
                  <a:pos x="2" y="16"/>
                </a:cxn>
                <a:cxn ang="0">
                  <a:pos x="0" y="18"/>
                </a:cxn>
                <a:cxn ang="0">
                  <a:pos x="0" y="22"/>
                </a:cxn>
                <a:cxn ang="0">
                  <a:pos x="0" y="24"/>
                </a:cxn>
                <a:cxn ang="0">
                  <a:pos x="2" y="24"/>
                </a:cxn>
                <a:cxn ang="0">
                  <a:pos x="2" y="22"/>
                </a:cxn>
                <a:cxn ang="0">
                  <a:pos x="6" y="24"/>
                </a:cxn>
                <a:cxn ang="0">
                  <a:pos x="8" y="26"/>
                </a:cxn>
              </a:cxnLst>
              <a:rect l="0" t="0" r="r" b="b"/>
              <a:pathLst>
                <a:path w="34" h="32">
                  <a:moveTo>
                    <a:pt x="8" y="26"/>
                  </a:moveTo>
                  <a:lnTo>
                    <a:pt x="8" y="26"/>
                  </a:lnTo>
                  <a:lnTo>
                    <a:pt x="20" y="30"/>
                  </a:lnTo>
                  <a:lnTo>
                    <a:pt x="20" y="28"/>
                  </a:lnTo>
                  <a:lnTo>
                    <a:pt x="22" y="28"/>
                  </a:lnTo>
                  <a:lnTo>
                    <a:pt x="26" y="32"/>
                  </a:lnTo>
                  <a:lnTo>
                    <a:pt x="32" y="32"/>
                  </a:lnTo>
                  <a:lnTo>
                    <a:pt x="34" y="20"/>
                  </a:lnTo>
                  <a:lnTo>
                    <a:pt x="34" y="14"/>
                  </a:lnTo>
                  <a:lnTo>
                    <a:pt x="34" y="10"/>
                  </a:lnTo>
                  <a:lnTo>
                    <a:pt x="30" y="8"/>
                  </a:lnTo>
                  <a:lnTo>
                    <a:pt x="28" y="6"/>
                  </a:lnTo>
                  <a:lnTo>
                    <a:pt x="26" y="2"/>
                  </a:lnTo>
                  <a:lnTo>
                    <a:pt x="24" y="2"/>
                  </a:lnTo>
                  <a:lnTo>
                    <a:pt x="20" y="0"/>
                  </a:lnTo>
                  <a:lnTo>
                    <a:pt x="12" y="0"/>
                  </a:lnTo>
                  <a:lnTo>
                    <a:pt x="10" y="6"/>
                  </a:lnTo>
                  <a:lnTo>
                    <a:pt x="6" y="10"/>
                  </a:lnTo>
                  <a:lnTo>
                    <a:pt x="4" y="12"/>
                  </a:lnTo>
                  <a:lnTo>
                    <a:pt x="2" y="12"/>
                  </a:lnTo>
                  <a:lnTo>
                    <a:pt x="2" y="16"/>
                  </a:lnTo>
                  <a:lnTo>
                    <a:pt x="0" y="18"/>
                  </a:lnTo>
                  <a:lnTo>
                    <a:pt x="0" y="22"/>
                  </a:lnTo>
                  <a:lnTo>
                    <a:pt x="0" y="24"/>
                  </a:lnTo>
                  <a:lnTo>
                    <a:pt x="2" y="24"/>
                  </a:lnTo>
                  <a:lnTo>
                    <a:pt x="2" y="22"/>
                  </a:lnTo>
                  <a:lnTo>
                    <a:pt x="6" y="24"/>
                  </a:lnTo>
                  <a:lnTo>
                    <a:pt x="8" y="2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7" name="Freeform 419">
              <a:extLst>
                <a:ext uri="{FF2B5EF4-FFF2-40B4-BE49-F238E27FC236}">
                  <a16:creationId xmlns:a16="http://schemas.microsoft.com/office/drawing/2014/main" xmlns="" id="{E9FC7794-FF50-4CB7-A72D-C623460C45BD}"/>
                </a:ext>
              </a:extLst>
            </p:cNvPr>
            <p:cNvSpPr>
              <a:spLocks/>
            </p:cNvSpPr>
            <p:nvPr/>
          </p:nvSpPr>
          <p:spPr bwMode="auto">
            <a:xfrm>
              <a:off x="2485430" y="1801713"/>
              <a:ext cx="53773" cy="50610"/>
            </a:xfrm>
            <a:custGeom>
              <a:avLst/>
              <a:gdLst/>
              <a:ahLst/>
              <a:cxnLst>
                <a:cxn ang="0">
                  <a:pos x="8" y="26"/>
                </a:cxn>
                <a:cxn ang="0">
                  <a:pos x="8" y="26"/>
                </a:cxn>
                <a:cxn ang="0">
                  <a:pos x="20" y="30"/>
                </a:cxn>
                <a:cxn ang="0">
                  <a:pos x="20" y="28"/>
                </a:cxn>
                <a:cxn ang="0">
                  <a:pos x="22" y="28"/>
                </a:cxn>
                <a:cxn ang="0">
                  <a:pos x="26" y="32"/>
                </a:cxn>
                <a:cxn ang="0">
                  <a:pos x="32" y="32"/>
                </a:cxn>
                <a:cxn ang="0">
                  <a:pos x="34" y="20"/>
                </a:cxn>
                <a:cxn ang="0">
                  <a:pos x="34" y="14"/>
                </a:cxn>
                <a:cxn ang="0">
                  <a:pos x="34" y="10"/>
                </a:cxn>
                <a:cxn ang="0">
                  <a:pos x="30" y="8"/>
                </a:cxn>
                <a:cxn ang="0">
                  <a:pos x="28" y="6"/>
                </a:cxn>
                <a:cxn ang="0">
                  <a:pos x="26" y="2"/>
                </a:cxn>
                <a:cxn ang="0">
                  <a:pos x="24" y="2"/>
                </a:cxn>
                <a:cxn ang="0">
                  <a:pos x="20" y="0"/>
                </a:cxn>
                <a:cxn ang="0">
                  <a:pos x="12" y="0"/>
                </a:cxn>
                <a:cxn ang="0">
                  <a:pos x="10" y="6"/>
                </a:cxn>
                <a:cxn ang="0">
                  <a:pos x="6" y="10"/>
                </a:cxn>
                <a:cxn ang="0">
                  <a:pos x="4" y="12"/>
                </a:cxn>
                <a:cxn ang="0">
                  <a:pos x="2" y="12"/>
                </a:cxn>
                <a:cxn ang="0">
                  <a:pos x="2" y="16"/>
                </a:cxn>
                <a:cxn ang="0">
                  <a:pos x="0" y="18"/>
                </a:cxn>
                <a:cxn ang="0">
                  <a:pos x="0" y="22"/>
                </a:cxn>
                <a:cxn ang="0">
                  <a:pos x="0" y="24"/>
                </a:cxn>
                <a:cxn ang="0">
                  <a:pos x="2" y="24"/>
                </a:cxn>
                <a:cxn ang="0">
                  <a:pos x="2" y="22"/>
                </a:cxn>
                <a:cxn ang="0">
                  <a:pos x="6" y="24"/>
                </a:cxn>
                <a:cxn ang="0">
                  <a:pos x="8" y="26"/>
                </a:cxn>
              </a:cxnLst>
              <a:rect l="0" t="0" r="r" b="b"/>
              <a:pathLst>
                <a:path w="34" h="32">
                  <a:moveTo>
                    <a:pt x="8" y="26"/>
                  </a:moveTo>
                  <a:lnTo>
                    <a:pt x="8" y="26"/>
                  </a:lnTo>
                  <a:lnTo>
                    <a:pt x="20" y="30"/>
                  </a:lnTo>
                  <a:lnTo>
                    <a:pt x="20" y="28"/>
                  </a:lnTo>
                  <a:lnTo>
                    <a:pt x="22" y="28"/>
                  </a:lnTo>
                  <a:lnTo>
                    <a:pt x="26" y="32"/>
                  </a:lnTo>
                  <a:lnTo>
                    <a:pt x="32" y="32"/>
                  </a:lnTo>
                  <a:lnTo>
                    <a:pt x="34" y="20"/>
                  </a:lnTo>
                  <a:lnTo>
                    <a:pt x="34" y="14"/>
                  </a:lnTo>
                  <a:lnTo>
                    <a:pt x="34" y="10"/>
                  </a:lnTo>
                  <a:lnTo>
                    <a:pt x="30" y="8"/>
                  </a:lnTo>
                  <a:lnTo>
                    <a:pt x="28" y="6"/>
                  </a:lnTo>
                  <a:lnTo>
                    <a:pt x="26" y="2"/>
                  </a:lnTo>
                  <a:lnTo>
                    <a:pt x="24" y="2"/>
                  </a:lnTo>
                  <a:lnTo>
                    <a:pt x="20" y="0"/>
                  </a:lnTo>
                  <a:lnTo>
                    <a:pt x="12" y="0"/>
                  </a:lnTo>
                  <a:lnTo>
                    <a:pt x="10" y="6"/>
                  </a:lnTo>
                  <a:lnTo>
                    <a:pt x="6" y="10"/>
                  </a:lnTo>
                  <a:lnTo>
                    <a:pt x="4" y="12"/>
                  </a:lnTo>
                  <a:lnTo>
                    <a:pt x="2" y="12"/>
                  </a:lnTo>
                  <a:lnTo>
                    <a:pt x="2" y="16"/>
                  </a:lnTo>
                  <a:lnTo>
                    <a:pt x="0" y="18"/>
                  </a:lnTo>
                  <a:lnTo>
                    <a:pt x="0" y="22"/>
                  </a:lnTo>
                  <a:lnTo>
                    <a:pt x="0" y="24"/>
                  </a:lnTo>
                  <a:lnTo>
                    <a:pt x="2" y="24"/>
                  </a:lnTo>
                  <a:lnTo>
                    <a:pt x="2" y="22"/>
                  </a:lnTo>
                  <a:lnTo>
                    <a:pt x="6" y="24"/>
                  </a:lnTo>
                  <a:lnTo>
                    <a:pt x="8" y="26"/>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58" name="Freeform 420">
              <a:extLst>
                <a:ext uri="{FF2B5EF4-FFF2-40B4-BE49-F238E27FC236}">
                  <a16:creationId xmlns:a16="http://schemas.microsoft.com/office/drawing/2014/main" xmlns="" id="{CED7D05A-B89D-48CE-8AA0-E72E665C02E3}"/>
                </a:ext>
              </a:extLst>
            </p:cNvPr>
            <p:cNvSpPr>
              <a:spLocks/>
            </p:cNvSpPr>
            <p:nvPr/>
          </p:nvSpPr>
          <p:spPr bwMode="auto">
            <a:xfrm>
              <a:off x="2485430" y="1747940"/>
              <a:ext cx="344780" cy="110709"/>
            </a:xfrm>
            <a:custGeom>
              <a:avLst/>
              <a:gdLst/>
              <a:ahLst/>
              <a:cxnLst>
                <a:cxn ang="0">
                  <a:pos x="70" y="68"/>
                </a:cxn>
                <a:cxn ang="0">
                  <a:pos x="66" y="70"/>
                </a:cxn>
                <a:cxn ang="0">
                  <a:pos x="60" y="64"/>
                </a:cxn>
                <a:cxn ang="0">
                  <a:pos x="60" y="52"/>
                </a:cxn>
                <a:cxn ang="0">
                  <a:pos x="62" y="40"/>
                </a:cxn>
                <a:cxn ang="0">
                  <a:pos x="56" y="30"/>
                </a:cxn>
                <a:cxn ang="0">
                  <a:pos x="50" y="24"/>
                </a:cxn>
                <a:cxn ang="0">
                  <a:pos x="38" y="18"/>
                </a:cxn>
                <a:cxn ang="0">
                  <a:pos x="32" y="24"/>
                </a:cxn>
                <a:cxn ang="0">
                  <a:pos x="14" y="18"/>
                </a:cxn>
                <a:cxn ang="0">
                  <a:pos x="6" y="12"/>
                </a:cxn>
                <a:cxn ang="0">
                  <a:pos x="2" y="6"/>
                </a:cxn>
                <a:cxn ang="0">
                  <a:pos x="16" y="0"/>
                </a:cxn>
                <a:cxn ang="0">
                  <a:pos x="32" y="4"/>
                </a:cxn>
                <a:cxn ang="0">
                  <a:pos x="42" y="12"/>
                </a:cxn>
                <a:cxn ang="0">
                  <a:pos x="66" y="12"/>
                </a:cxn>
                <a:cxn ang="0">
                  <a:pos x="76" y="16"/>
                </a:cxn>
                <a:cxn ang="0">
                  <a:pos x="80" y="24"/>
                </a:cxn>
                <a:cxn ang="0">
                  <a:pos x="76" y="28"/>
                </a:cxn>
                <a:cxn ang="0">
                  <a:pos x="78" y="28"/>
                </a:cxn>
                <a:cxn ang="0">
                  <a:pos x="90" y="36"/>
                </a:cxn>
                <a:cxn ang="0">
                  <a:pos x="106" y="36"/>
                </a:cxn>
                <a:cxn ang="0">
                  <a:pos x="108" y="36"/>
                </a:cxn>
                <a:cxn ang="0">
                  <a:pos x="116" y="34"/>
                </a:cxn>
                <a:cxn ang="0">
                  <a:pos x="132" y="36"/>
                </a:cxn>
                <a:cxn ang="0">
                  <a:pos x="150" y="34"/>
                </a:cxn>
                <a:cxn ang="0">
                  <a:pos x="158" y="28"/>
                </a:cxn>
                <a:cxn ang="0">
                  <a:pos x="168" y="32"/>
                </a:cxn>
                <a:cxn ang="0">
                  <a:pos x="188" y="30"/>
                </a:cxn>
                <a:cxn ang="0">
                  <a:pos x="196" y="36"/>
                </a:cxn>
                <a:cxn ang="0">
                  <a:pos x="206" y="36"/>
                </a:cxn>
                <a:cxn ang="0">
                  <a:pos x="218" y="46"/>
                </a:cxn>
                <a:cxn ang="0">
                  <a:pos x="208" y="56"/>
                </a:cxn>
                <a:cxn ang="0">
                  <a:pos x="208" y="60"/>
                </a:cxn>
                <a:cxn ang="0">
                  <a:pos x="206" y="64"/>
                </a:cxn>
                <a:cxn ang="0">
                  <a:pos x="180" y="64"/>
                </a:cxn>
                <a:cxn ang="0">
                  <a:pos x="176" y="66"/>
                </a:cxn>
                <a:cxn ang="0">
                  <a:pos x="168" y="60"/>
                </a:cxn>
                <a:cxn ang="0">
                  <a:pos x="150" y="68"/>
                </a:cxn>
                <a:cxn ang="0">
                  <a:pos x="138" y="66"/>
                </a:cxn>
                <a:cxn ang="0">
                  <a:pos x="124" y="68"/>
                </a:cxn>
                <a:cxn ang="0">
                  <a:pos x="120" y="64"/>
                </a:cxn>
                <a:cxn ang="0">
                  <a:pos x="112" y="66"/>
                </a:cxn>
                <a:cxn ang="0">
                  <a:pos x="100" y="68"/>
                </a:cxn>
                <a:cxn ang="0">
                  <a:pos x="90" y="64"/>
                </a:cxn>
              </a:cxnLst>
              <a:rect l="0" t="0" r="r" b="b"/>
              <a:pathLst>
                <a:path w="218" h="70">
                  <a:moveTo>
                    <a:pt x="72" y="70"/>
                  </a:moveTo>
                  <a:lnTo>
                    <a:pt x="72" y="70"/>
                  </a:lnTo>
                  <a:lnTo>
                    <a:pt x="70" y="68"/>
                  </a:lnTo>
                  <a:lnTo>
                    <a:pt x="70" y="66"/>
                  </a:lnTo>
                  <a:lnTo>
                    <a:pt x="66" y="66"/>
                  </a:lnTo>
                  <a:lnTo>
                    <a:pt x="66" y="70"/>
                  </a:lnTo>
                  <a:lnTo>
                    <a:pt x="62" y="70"/>
                  </a:lnTo>
                  <a:lnTo>
                    <a:pt x="60" y="70"/>
                  </a:lnTo>
                  <a:lnTo>
                    <a:pt x="60" y="64"/>
                  </a:lnTo>
                  <a:lnTo>
                    <a:pt x="60" y="62"/>
                  </a:lnTo>
                  <a:lnTo>
                    <a:pt x="58" y="54"/>
                  </a:lnTo>
                  <a:lnTo>
                    <a:pt x="60" y="52"/>
                  </a:lnTo>
                  <a:lnTo>
                    <a:pt x="60" y="48"/>
                  </a:lnTo>
                  <a:lnTo>
                    <a:pt x="58" y="44"/>
                  </a:lnTo>
                  <a:lnTo>
                    <a:pt x="62" y="40"/>
                  </a:lnTo>
                  <a:lnTo>
                    <a:pt x="62" y="36"/>
                  </a:lnTo>
                  <a:lnTo>
                    <a:pt x="60" y="32"/>
                  </a:lnTo>
                  <a:lnTo>
                    <a:pt x="56" y="30"/>
                  </a:lnTo>
                  <a:lnTo>
                    <a:pt x="56" y="28"/>
                  </a:lnTo>
                  <a:lnTo>
                    <a:pt x="54" y="24"/>
                  </a:lnTo>
                  <a:lnTo>
                    <a:pt x="50" y="24"/>
                  </a:lnTo>
                  <a:lnTo>
                    <a:pt x="40" y="22"/>
                  </a:lnTo>
                  <a:lnTo>
                    <a:pt x="40" y="18"/>
                  </a:lnTo>
                  <a:lnTo>
                    <a:pt x="38" y="18"/>
                  </a:lnTo>
                  <a:lnTo>
                    <a:pt x="36" y="20"/>
                  </a:lnTo>
                  <a:lnTo>
                    <a:pt x="34" y="24"/>
                  </a:lnTo>
                  <a:lnTo>
                    <a:pt x="32" y="24"/>
                  </a:lnTo>
                  <a:lnTo>
                    <a:pt x="26" y="20"/>
                  </a:lnTo>
                  <a:lnTo>
                    <a:pt x="20" y="18"/>
                  </a:lnTo>
                  <a:lnTo>
                    <a:pt x="14" y="18"/>
                  </a:lnTo>
                  <a:lnTo>
                    <a:pt x="10" y="16"/>
                  </a:lnTo>
                  <a:lnTo>
                    <a:pt x="8" y="14"/>
                  </a:lnTo>
                  <a:lnTo>
                    <a:pt x="6" y="12"/>
                  </a:lnTo>
                  <a:lnTo>
                    <a:pt x="0" y="8"/>
                  </a:lnTo>
                  <a:lnTo>
                    <a:pt x="0" y="6"/>
                  </a:lnTo>
                  <a:lnTo>
                    <a:pt x="2" y="6"/>
                  </a:lnTo>
                  <a:lnTo>
                    <a:pt x="6" y="0"/>
                  </a:lnTo>
                  <a:lnTo>
                    <a:pt x="12" y="2"/>
                  </a:lnTo>
                  <a:lnTo>
                    <a:pt x="16" y="0"/>
                  </a:lnTo>
                  <a:lnTo>
                    <a:pt x="16" y="2"/>
                  </a:lnTo>
                  <a:lnTo>
                    <a:pt x="26" y="4"/>
                  </a:lnTo>
                  <a:lnTo>
                    <a:pt x="32" y="4"/>
                  </a:lnTo>
                  <a:lnTo>
                    <a:pt x="36" y="4"/>
                  </a:lnTo>
                  <a:lnTo>
                    <a:pt x="42" y="8"/>
                  </a:lnTo>
                  <a:lnTo>
                    <a:pt x="42" y="12"/>
                  </a:lnTo>
                  <a:lnTo>
                    <a:pt x="52" y="12"/>
                  </a:lnTo>
                  <a:lnTo>
                    <a:pt x="64" y="8"/>
                  </a:lnTo>
                  <a:lnTo>
                    <a:pt x="66" y="12"/>
                  </a:lnTo>
                  <a:lnTo>
                    <a:pt x="70" y="12"/>
                  </a:lnTo>
                  <a:lnTo>
                    <a:pt x="74" y="12"/>
                  </a:lnTo>
                  <a:lnTo>
                    <a:pt x="76" y="16"/>
                  </a:lnTo>
                  <a:lnTo>
                    <a:pt x="86" y="18"/>
                  </a:lnTo>
                  <a:lnTo>
                    <a:pt x="86" y="22"/>
                  </a:lnTo>
                  <a:lnTo>
                    <a:pt x="80" y="24"/>
                  </a:lnTo>
                  <a:lnTo>
                    <a:pt x="72" y="24"/>
                  </a:lnTo>
                  <a:lnTo>
                    <a:pt x="72" y="26"/>
                  </a:lnTo>
                  <a:lnTo>
                    <a:pt x="76" y="28"/>
                  </a:lnTo>
                  <a:lnTo>
                    <a:pt x="74" y="32"/>
                  </a:lnTo>
                  <a:lnTo>
                    <a:pt x="76" y="32"/>
                  </a:lnTo>
                  <a:lnTo>
                    <a:pt x="78" y="28"/>
                  </a:lnTo>
                  <a:lnTo>
                    <a:pt x="84" y="28"/>
                  </a:lnTo>
                  <a:lnTo>
                    <a:pt x="90" y="30"/>
                  </a:lnTo>
                  <a:lnTo>
                    <a:pt x="90" y="36"/>
                  </a:lnTo>
                  <a:lnTo>
                    <a:pt x="92" y="34"/>
                  </a:lnTo>
                  <a:lnTo>
                    <a:pt x="92" y="32"/>
                  </a:lnTo>
                  <a:lnTo>
                    <a:pt x="106" y="36"/>
                  </a:lnTo>
                  <a:lnTo>
                    <a:pt x="106" y="38"/>
                  </a:lnTo>
                  <a:lnTo>
                    <a:pt x="108" y="38"/>
                  </a:lnTo>
                  <a:lnTo>
                    <a:pt x="108" y="36"/>
                  </a:lnTo>
                  <a:lnTo>
                    <a:pt x="112" y="38"/>
                  </a:lnTo>
                  <a:lnTo>
                    <a:pt x="116" y="40"/>
                  </a:lnTo>
                  <a:lnTo>
                    <a:pt x="116" y="34"/>
                  </a:lnTo>
                  <a:lnTo>
                    <a:pt x="124" y="38"/>
                  </a:lnTo>
                  <a:lnTo>
                    <a:pt x="132" y="38"/>
                  </a:lnTo>
                  <a:lnTo>
                    <a:pt x="132" y="36"/>
                  </a:lnTo>
                  <a:lnTo>
                    <a:pt x="136" y="34"/>
                  </a:lnTo>
                  <a:lnTo>
                    <a:pt x="144" y="34"/>
                  </a:lnTo>
                  <a:lnTo>
                    <a:pt x="150" y="34"/>
                  </a:lnTo>
                  <a:lnTo>
                    <a:pt x="150" y="30"/>
                  </a:lnTo>
                  <a:lnTo>
                    <a:pt x="156" y="30"/>
                  </a:lnTo>
                  <a:lnTo>
                    <a:pt x="158" y="28"/>
                  </a:lnTo>
                  <a:lnTo>
                    <a:pt x="162" y="28"/>
                  </a:lnTo>
                  <a:lnTo>
                    <a:pt x="164" y="30"/>
                  </a:lnTo>
                  <a:lnTo>
                    <a:pt x="168" y="32"/>
                  </a:lnTo>
                  <a:lnTo>
                    <a:pt x="172" y="30"/>
                  </a:lnTo>
                  <a:lnTo>
                    <a:pt x="174" y="30"/>
                  </a:lnTo>
                  <a:lnTo>
                    <a:pt x="188" y="30"/>
                  </a:lnTo>
                  <a:lnTo>
                    <a:pt x="188" y="34"/>
                  </a:lnTo>
                  <a:lnTo>
                    <a:pt x="192" y="36"/>
                  </a:lnTo>
                  <a:lnTo>
                    <a:pt x="196" y="36"/>
                  </a:lnTo>
                  <a:lnTo>
                    <a:pt x="198" y="34"/>
                  </a:lnTo>
                  <a:lnTo>
                    <a:pt x="202" y="34"/>
                  </a:lnTo>
                  <a:lnTo>
                    <a:pt x="206" y="36"/>
                  </a:lnTo>
                  <a:lnTo>
                    <a:pt x="212" y="40"/>
                  </a:lnTo>
                  <a:lnTo>
                    <a:pt x="216" y="40"/>
                  </a:lnTo>
                  <a:lnTo>
                    <a:pt x="218" y="46"/>
                  </a:lnTo>
                  <a:lnTo>
                    <a:pt x="218" y="48"/>
                  </a:lnTo>
                  <a:lnTo>
                    <a:pt x="216" y="50"/>
                  </a:lnTo>
                  <a:lnTo>
                    <a:pt x="208" y="56"/>
                  </a:lnTo>
                  <a:lnTo>
                    <a:pt x="208" y="54"/>
                  </a:lnTo>
                  <a:lnTo>
                    <a:pt x="208" y="56"/>
                  </a:lnTo>
                  <a:lnTo>
                    <a:pt x="208" y="60"/>
                  </a:lnTo>
                  <a:lnTo>
                    <a:pt x="208" y="62"/>
                  </a:lnTo>
                  <a:lnTo>
                    <a:pt x="208" y="60"/>
                  </a:lnTo>
                  <a:lnTo>
                    <a:pt x="206" y="64"/>
                  </a:lnTo>
                  <a:lnTo>
                    <a:pt x="192" y="66"/>
                  </a:lnTo>
                  <a:lnTo>
                    <a:pt x="182" y="66"/>
                  </a:lnTo>
                  <a:lnTo>
                    <a:pt x="180" y="64"/>
                  </a:lnTo>
                  <a:lnTo>
                    <a:pt x="180" y="66"/>
                  </a:lnTo>
                  <a:lnTo>
                    <a:pt x="178" y="66"/>
                  </a:lnTo>
                  <a:lnTo>
                    <a:pt x="176" y="66"/>
                  </a:lnTo>
                  <a:lnTo>
                    <a:pt x="172" y="64"/>
                  </a:lnTo>
                  <a:lnTo>
                    <a:pt x="170" y="60"/>
                  </a:lnTo>
                  <a:lnTo>
                    <a:pt x="168" y="60"/>
                  </a:lnTo>
                  <a:lnTo>
                    <a:pt x="168" y="66"/>
                  </a:lnTo>
                  <a:lnTo>
                    <a:pt x="166" y="66"/>
                  </a:lnTo>
                  <a:lnTo>
                    <a:pt x="150" y="68"/>
                  </a:lnTo>
                  <a:lnTo>
                    <a:pt x="142" y="66"/>
                  </a:lnTo>
                  <a:lnTo>
                    <a:pt x="138" y="68"/>
                  </a:lnTo>
                  <a:lnTo>
                    <a:pt x="138" y="66"/>
                  </a:lnTo>
                  <a:lnTo>
                    <a:pt x="136" y="64"/>
                  </a:lnTo>
                  <a:lnTo>
                    <a:pt x="136" y="68"/>
                  </a:lnTo>
                  <a:lnTo>
                    <a:pt x="124" y="68"/>
                  </a:lnTo>
                  <a:lnTo>
                    <a:pt x="124" y="66"/>
                  </a:lnTo>
                  <a:lnTo>
                    <a:pt x="124" y="64"/>
                  </a:lnTo>
                  <a:lnTo>
                    <a:pt x="120" y="64"/>
                  </a:lnTo>
                  <a:lnTo>
                    <a:pt x="120" y="68"/>
                  </a:lnTo>
                  <a:lnTo>
                    <a:pt x="114" y="68"/>
                  </a:lnTo>
                  <a:lnTo>
                    <a:pt x="112" y="66"/>
                  </a:lnTo>
                  <a:lnTo>
                    <a:pt x="106" y="70"/>
                  </a:lnTo>
                  <a:lnTo>
                    <a:pt x="102" y="70"/>
                  </a:lnTo>
                  <a:lnTo>
                    <a:pt x="100" y="68"/>
                  </a:lnTo>
                  <a:lnTo>
                    <a:pt x="96" y="58"/>
                  </a:lnTo>
                  <a:lnTo>
                    <a:pt x="90" y="62"/>
                  </a:lnTo>
                  <a:lnTo>
                    <a:pt x="90" y="64"/>
                  </a:lnTo>
                  <a:lnTo>
                    <a:pt x="90" y="66"/>
                  </a:lnTo>
                  <a:lnTo>
                    <a:pt x="72" y="7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59" name="Freeform 421">
              <a:extLst>
                <a:ext uri="{FF2B5EF4-FFF2-40B4-BE49-F238E27FC236}">
                  <a16:creationId xmlns:a16="http://schemas.microsoft.com/office/drawing/2014/main" xmlns="" id="{8C0986E4-1ABF-4328-84D8-3E93E04356B5}"/>
                </a:ext>
              </a:extLst>
            </p:cNvPr>
            <p:cNvSpPr>
              <a:spLocks/>
            </p:cNvSpPr>
            <p:nvPr/>
          </p:nvSpPr>
          <p:spPr bwMode="auto">
            <a:xfrm>
              <a:off x="2485430" y="1747940"/>
              <a:ext cx="344780" cy="110709"/>
            </a:xfrm>
            <a:custGeom>
              <a:avLst/>
              <a:gdLst/>
              <a:ahLst/>
              <a:cxnLst>
                <a:cxn ang="0">
                  <a:pos x="70" y="68"/>
                </a:cxn>
                <a:cxn ang="0">
                  <a:pos x="66" y="70"/>
                </a:cxn>
                <a:cxn ang="0">
                  <a:pos x="60" y="64"/>
                </a:cxn>
                <a:cxn ang="0">
                  <a:pos x="60" y="52"/>
                </a:cxn>
                <a:cxn ang="0">
                  <a:pos x="62" y="40"/>
                </a:cxn>
                <a:cxn ang="0">
                  <a:pos x="56" y="30"/>
                </a:cxn>
                <a:cxn ang="0">
                  <a:pos x="50" y="24"/>
                </a:cxn>
                <a:cxn ang="0">
                  <a:pos x="38" y="18"/>
                </a:cxn>
                <a:cxn ang="0">
                  <a:pos x="32" y="24"/>
                </a:cxn>
                <a:cxn ang="0">
                  <a:pos x="14" y="18"/>
                </a:cxn>
                <a:cxn ang="0">
                  <a:pos x="6" y="12"/>
                </a:cxn>
                <a:cxn ang="0">
                  <a:pos x="2" y="6"/>
                </a:cxn>
                <a:cxn ang="0">
                  <a:pos x="16" y="0"/>
                </a:cxn>
                <a:cxn ang="0">
                  <a:pos x="32" y="4"/>
                </a:cxn>
                <a:cxn ang="0">
                  <a:pos x="42" y="12"/>
                </a:cxn>
                <a:cxn ang="0">
                  <a:pos x="66" y="12"/>
                </a:cxn>
                <a:cxn ang="0">
                  <a:pos x="76" y="16"/>
                </a:cxn>
                <a:cxn ang="0">
                  <a:pos x="80" y="24"/>
                </a:cxn>
                <a:cxn ang="0">
                  <a:pos x="76" y="28"/>
                </a:cxn>
                <a:cxn ang="0">
                  <a:pos x="78" y="28"/>
                </a:cxn>
                <a:cxn ang="0">
                  <a:pos x="90" y="36"/>
                </a:cxn>
                <a:cxn ang="0">
                  <a:pos x="106" y="36"/>
                </a:cxn>
                <a:cxn ang="0">
                  <a:pos x="108" y="36"/>
                </a:cxn>
                <a:cxn ang="0">
                  <a:pos x="116" y="34"/>
                </a:cxn>
                <a:cxn ang="0">
                  <a:pos x="132" y="36"/>
                </a:cxn>
                <a:cxn ang="0">
                  <a:pos x="150" y="34"/>
                </a:cxn>
                <a:cxn ang="0">
                  <a:pos x="158" y="28"/>
                </a:cxn>
                <a:cxn ang="0">
                  <a:pos x="168" y="32"/>
                </a:cxn>
                <a:cxn ang="0">
                  <a:pos x="188" y="30"/>
                </a:cxn>
                <a:cxn ang="0">
                  <a:pos x="196" y="36"/>
                </a:cxn>
                <a:cxn ang="0">
                  <a:pos x="206" y="36"/>
                </a:cxn>
                <a:cxn ang="0">
                  <a:pos x="218" y="46"/>
                </a:cxn>
                <a:cxn ang="0">
                  <a:pos x="208" y="56"/>
                </a:cxn>
                <a:cxn ang="0">
                  <a:pos x="208" y="60"/>
                </a:cxn>
                <a:cxn ang="0">
                  <a:pos x="206" y="64"/>
                </a:cxn>
                <a:cxn ang="0">
                  <a:pos x="180" y="64"/>
                </a:cxn>
                <a:cxn ang="0">
                  <a:pos x="176" y="66"/>
                </a:cxn>
                <a:cxn ang="0">
                  <a:pos x="168" y="60"/>
                </a:cxn>
                <a:cxn ang="0">
                  <a:pos x="150" y="68"/>
                </a:cxn>
                <a:cxn ang="0">
                  <a:pos x="138" y="66"/>
                </a:cxn>
                <a:cxn ang="0">
                  <a:pos x="124" y="68"/>
                </a:cxn>
                <a:cxn ang="0">
                  <a:pos x="120" y="64"/>
                </a:cxn>
                <a:cxn ang="0">
                  <a:pos x="112" y="66"/>
                </a:cxn>
                <a:cxn ang="0">
                  <a:pos x="100" y="68"/>
                </a:cxn>
                <a:cxn ang="0">
                  <a:pos x="90" y="64"/>
                </a:cxn>
              </a:cxnLst>
              <a:rect l="0" t="0" r="r" b="b"/>
              <a:pathLst>
                <a:path w="218" h="70">
                  <a:moveTo>
                    <a:pt x="72" y="70"/>
                  </a:moveTo>
                  <a:lnTo>
                    <a:pt x="72" y="70"/>
                  </a:lnTo>
                  <a:lnTo>
                    <a:pt x="70" y="68"/>
                  </a:lnTo>
                  <a:lnTo>
                    <a:pt x="70" y="66"/>
                  </a:lnTo>
                  <a:lnTo>
                    <a:pt x="66" y="66"/>
                  </a:lnTo>
                  <a:lnTo>
                    <a:pt x="66" y="70"/>
                  </a:lnTo>
                  <a:lnTo>
                    <a:pt x="62" y="70"/>
                  </a:lnTo>
                  <a:lnTo>
                    <a:pt x="60" y="70"/>
                  </a:lnTo>
                  <a:lnTo>
                    <a:pt x="60" y="64"/>
                  </a:lnTo>
                  <a:lnTo>
                    <a:pt x="60" y="62"/>
                  </a:lnTo>
                  <a:lnTo>
                    <a:pt x="58" y="54"/>
                  </a:lnTo>
                  <a:lnTo>
                    <a:pt x="60" y="52"/>
                  </a:lnTo>
                  <a:lnTo>
                    <a:pt x="60" y="48"/>
                  </a:lnTo>
                  <a:lnTo>
                    <a:pt x="58" y="44"/>
                  </a:lnTo>
                  <a:lnTo>
                    <a:pt x="62" y="40"/>
                  </a:lnTo>
                  <a:lnTo>
                    <a:pt x="62" y="36"/>
                  </a:lnTo>
                  <a:lnTo>
                    <a:pt x="60" y="32"/>
                  </a:lnTo>
                  <a:lnTo>
                    <a:pt x="56" y="30"/>
                  </a:lnTo>
                  <a:lnTo>
                    <a:pt x="56" y="28"/>
                  </a:lnTo>
                  <a:lnTo>
                    <a:pt x="54" y="24"/>
                  </a:lnTo>
                  <a:lnTo>
                    <a:pt x="50" y="24"/>
                  </a:lnTo>
                  <a:lnTo>
                    <a:pt x="40" y="22"/>
                  </a:lnTo>
                  <a:lnTo>
                    <a:pt x="40" y="18"/>
                  </a:lnTo>
                  <a:lnTo>
                    <a:pt x="38" y="18"/>
                  </a:lnTo>
                  <a:lnTo>
                    <a:pt x="36" y="20"/>
                  </a:lnTo>
                  <a:lnTo>
                    <a:pt x="34" y="24"/>
                  </a:lnTo>
                  <a:lnTo>
                    <a:pt x="32" y="24"/>
                  </a:lnTo>
                  <a:lnTo>
                    <a:pt x="26" y="20"/>
                  </a:lnTo>
                  <a:lnTo>
                    <a:pt x="20" y="18"/>
                  </a:lnTo>
                  <a:lnTo>
                    <a:pt x="14" y="18"/>
                  </a:lnTo>
                  <a:lnTo>
                    <a:pt x="10" y="16"/>
                  </a:lnTo>
                  <a:lnTo>
                    <a:pt x="8" y="14"/>
                  </a:lnTo>
                  <a:lnTo>
                    <a:pt x="6" y="12"/>
                  </a:lnTo>
                  <a:lnTo>
                    <a:pt x="0" y="8"/>
                  </a:lnTo>
                  <a:lnTo>
                    <a:pt x="0" y="6"/>
                  </a:lnTo>
                  <a:lnTo>
                    <a:pt x="2" y="6"/>
                  </a:lnTo>
                  <a:lnTo>
                    <a:pt x="6" y="0"/>
                  </a:lnTo>
                  <a:lnTo>
                    <a:pt x="12" y="2"/>
                  </a:lnTo>
                  <a:lnTo>
                    <a:pt x="16" y="0"/>
                  </a:lnTo>
                  <a:lnTo>
                    <a:pt x="16" y="2"/>
                  </a:lnTo>
                  <a:lnTo>
                    <a:pt x="26" y="4"/>
                  </a:lnTo>
                  <a:lnTo>
                    <a:pt x="32" y="4"/>
                  </a:lnTo>
                  <a:lnTo>
                    <a:pt x="36" y="4"/>
                  </a:lnTo>
                  <a:lnTo>
                    <a:pt x="42" y="8"/>
                  </a:lnTo>
                  <a:lnTo>
                    <a:pt x="42" y="12"/>
                  </a:lnTo>
                  <a:lnTo>
                    <a:pt x="52" y="12"/>
                  </a:lnTo>
                  <a:lnTo>
                    <a:pt x="64" y="8"/>
                  </a:lnTo>
                  <a:lnTo>
                    <a:pt x="66" y="12"/>
                  </a:lnTo>
                  <a:lnTo>
                    <a:pt x="70" y="12"/>
                  </a:lnTo>
                  <a:lnTo>
                    <a:pt x="74" y="12"/>
                  </a:lnTo>
                  <a:lnTo>
                    <a:pt x="76" y="16"/>
                  </a:lnTo>
                  <a:lnTo>
                    <a:pt x="86" y="18"/>
                  </a:lnTo>
                  <a:lnTo>
                    <a:pt x="86" y="22"/>
                  </a:lnTo>
                  <a:lnTo>
                    <a:pt x="80" y="24"/>
                  </a:lnTo>
                  <a:lnTo>
                    <a:pt x="72" y="24"/>
                  </a:lnTo>
                  <a:lnTo>
                    <a:pt x="72" y="26"/>
                  </a:lnTo>
                  <a:lnTo>
                    <a:pt x="76" y="28"/>
                  </a:lnTo>
                  <a:lnTo>
                    <a:pt x="74" y="32"/>
                  </a:lnTo>
                  <a:lnTo>
                    <a:pt x="76" y="32"/>
                  </a:lnTo>
                  <a:lnTo>
                    <a:pt x="78" y="28"/>
                  </a:lnTo>
                  <a:lnTo>
                    <a:pt x="84" y="28"/>
                  </a:lnTo>
                  <a:lnTo>
                    <a:pt x="90" y="30"/>
                  </a:lnTo>
                  <a:lnTo>
                    <a:pt x="90" y="36"/>
                  </a:lnTo>
                  <a:lnTo>
                    <a:pt x="92" y="34"/>
                  </a:lnTo>
                  <a:lnTo>
                    <a:pt x="92" y="32"/>
                  </a:lnTo>
                  <a:lnTo>
                    <a:pt x="106" y="36"/>
                  </a:lnTo>
                  <a:lnTo>
                    <a:pt x="106" y="38"/>
                  </a:lnTo>
                  <a:lnTo>
                    <a:pt x="108" y="38"/>
                  </a:lnTo>
                  <a:lnTo>
                    <a:pt x="108" y="36"/>
                  </a:lnTo>
                  <a:lnTo>
                    <a:pt x="112" y="38"/>
                  </a:lnTo>
                  <a:lnTo>
                    <a:pt x="116" y="40"/>
                  </a:lnTo>
                  <a:lnTo>
                    <a:pt x="116" y="34"/>
                  </a:lnTo>
                  <a:lnTo>
                    <a:pt x="124" y="38"/>
                  </a:lnTo>
                  <a:lnTo>
                    <a:pt x="132" y="38"/>
                  </a:lnTo>
                  <a:lnTo>
                    <a:pt x="132" y="36"/>
                  </a:lnTo>
                  <a:lnTo>
                    <a:pt x="136" y="34"/>
                  </a:lnTo>
                  <a:lnTo>
                    <a:pt x="144" y="34"/>
                  </a:lnTo>
                  <a:lnTo>
                    <a:pt x="150" y="34"/>
                  </a:lnTo>
                  <a:lnTo>
                    <a:pt x="150" y="30"/>
                  </a:lnTo>
                  <a:lnTo>
                    <a:pt x="156" y="30"/>
                  </a:lnTo>
                  <a:lnTo>
                    <a:pt x="158" y="28"/>
                  </a:lnTo>
                  <a:lnTo>
                    <a:pt x="162" y="28"/>
                  </a:lnTo>
                  <a:lnTo>
                    <a:pt x="164" y="30"/>
                  </a:lnTo>
                  <a:lnTo>
                    <a:pt x="168" y="32"/>
                  </a:lnTo>
                  <a:lnTo>
                    <a:pt x="172" y="30"/>
                  </a:lnTo>
                  <a:lnTo>
                    <a:pt x="174" y="30"/>
                  </a:lnTo>
                  <a:lnTo>
                    <a:pt x="188" y="30"/>
                  </a:lnTo>
                  <a:lnTo>
                    <a:pt x="188" y="34"/>
                  </a:lnTo>
                  <a:lnTo>
                    <a:pt x="192" y="36"/>
                  </a:lnTo>
                  <a:lnTo>
                    <a:pt x="196" y="36"/>
                  </a:lnTo>
                  <a:lnTo>
                    <a:pt x="198" y="34"/>
                  </a:lnTo>
                  <a:lnTo>
                    <a:pt x="202" y="34"/>
                  </a:lnTo>
                  <a:lnTo>
                    <a:pt x="206" y="36"/>
                  </a:lnTo>
                  <a:lnTo>
                    <a:pt x="212" y="40"/>
                  </a:lnTo>
                  <a:lnTo>
                    <a:pt x="216" y="40"/>
                  </a:lnTo>
                  <a:lnTo>
                    <a:pt x="218" y="46"/>
                  </a:lnTo>
                  <a:lnTo>
                    <a:pt x="218" y="48"/>
                  </a:lnTo>
                  <a:lnTo>
                    <a:pt x="216" y="50"/>
                  </a:lnTo>
                  <a:lnTo>
                    <a:pt x="208" y="56"/>
                  </a:lnTo>
                  <a:lnTo>
                    <a:pt x="208" y="54"/>
                  </a:lnTo>
                  <a:lnTo>
                    <a:pt x="208" y="56"/>
                  </a:lnTo>
                  <a:lnTo>
                    <a:pt x="208" y="60"/>
                  </a:lnTo>
                  <a:lnTo>
                    <a:pt x="208" y="62"/>
                  </a:lnTo>
                  <a:lnTo>
                    <a:pt x="208" y="60"/>
                  </a:lnTo>
                  <a:lnTo>
                    <a:pt x="206" y="64"/>
                  </a:lnTo>
                  <a:lnTo>
                    <a:pt x="192" y="66"/>
                  </a:lnTo>
                  <a:lnTo>
                    <a:pt x="182" y="66"/>
                  </a:lnTo>
                  <a:lnTo>
                    <a:pt x="180" y="64"/>
                  </a:lnTo>
                  <a:lnTo>
                    <a:pt x="180" y="66"/>
                  </a:lnTo>
                  <a:lnTo>
                    <a:pt x="178" y="66"/>
                  </a:lnTo>
                  <a:lnTo>
                    <a:pt x="176" y="66"/>
                  </a:lnTo>
                  <a:lnTo>
                    <a:pt x="172" y="64"/>
                  </a:lnTo>
                  <a:lnTo>
                    <a:pt x="170" y="60"/>
                  </a:lnTo>
                  <a:lnTo>
                    <a:pt x="168" y="60"/>
                  </a:lnTo>
                  <a:lnTo>
                    <a:pt x="168" y="66"/>
                  </a:lnTo>
                  <a:lnTo>
                    <a:pt x="166" y="66"/>
                  </a:lnTo>
                  <a:lnTo>
                    <a:pt x="150" y="68"/>
                  </a:lnTo>
                  <a:lnTo>
                    <a:pt x="142" y="66"/>
                  </a:lnTo>
                  <a:lnTo>
                    <a:pt x="138" y="68"/>
                  </a:lnTo>
                  <a:lnTo>
                    <a:pt x="138" y="66"/>
                  </a:lnTo>
                  <a:lnTo>
                    <a:pt x="136" y="64"/>
                  </a:lnTo>
                  <a:lnTo>
                    <a:pt x="136" y="68"/>
                  </a:lnTo>
                  <a:lnTo>
                    <a:pt x="124" y="68"/>
                  </a:lnTo>
                  <a:lnTo>
                    <a:pt x="124" y="66"/>
                  </a:lnTo>
                  <a:lnTo>
                    <a:pt x="124" y="64"/>
                  </a:lnTo>
                  <a:lnTo>
                    <a:pt x="120" y="64"/>
                  </a:lnTo>
                  <a:lnTo>
                    <a:pt x="120" y="68"/>
                  </a:lnTo>
                  <a:lnTo>
                    <a:pt x="114" y="68"/>
                  </a:lnTo>
                  <a:lnTo>
                    <a:pt x="112" y="66"/>
                  </a:lnTo>
                  <a:lnTo>
                    <a:pt x="106" y="70"/>
                  </a:lnTo>
                  <a:lnTo>
                    <a:pt x="102" y="70"/>
                  </a:lnTo>
                  <a:lnTo>
                    <a:pt x="100" y="68"/>
                  </a:lnTo>
                  <a:lnTo>
                    <a:pt x="96" y="58"/>
                  </a:lnTo>
                  <a:lnTo>
                    <a:pt x="90" y="62"/>
                  </a:lnTo>
                  <a:lnTo>
                    <a:pt x="90" y="64"/>
                  </a:lnTo>
                  <a:lnTo>
                    <a:pt x="90" y="66"/>
                  </a:lnTo>
                  <a:lnTo>
                    <a:pt x="72" y="7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60" name="Freeform 422">
              <a:extLst>
                <a:ext uri="{FF2B5EF4-FFF2-40B4-BE49-F238E27FC236}">
                  <a16:creationId xmlns:a16="http://schemas.microsoft.com/office/drawing/2014/main" xmlns="" id="{208102E2-978F-4495-A3CC-388E04E36710}"/>
                </a:ext>
              </a:extLst>
            </p:cNvPr>
            <p:cNvSpPr>
              <a:spLocks/>
            </p:cNvSpPr>
            <p:nvPr/>
          </p:nvSpPr>
          <p:spPr bwMode="auto">
            <a:xfrm>
              <a:off x="2681543" y="2203429"/>
              <a:ext cx="104383" cy="82242"/>
            </a:xfrm>
            <a:custGeom>
              <a:avLst/>
              <a:gdLst/>
              <a:ahLst/>
              <a:cxnLst>
                <a:cxn ang="0">
                  <a:pos x="60" y="32"/>
                </a:cxn>
                <a:cxn ang="0">
                  <a:pos x="60" y="32"/>
                </a:cxn>
                <a:cxn ang="0">
                  <a:pos x="56" y="32"/>
                </a:cxn>
                <a:cxn ang="0">
                  <a:pos x="54" y="36"/>
                </a:cxn>
                <a:cxn ang="0">
                  <a:pos x="52" y="30"/>
                </a:cxn>
                <a:cxn ang="0">
                  <a:pos x="50" y="22"/>
                </a:cxn>
                <a:cxn ang="0">
                  <a:pos x="48" y="22"/>
                </a:cxn>
                <a:cxn ang="0">
                  <a:pos x="48" y="20"/>
                </a:cxn>
                <a:cxn ang="0">
                  <a:pos x="40" y="14"/>
                </a:cxn>
                <a:cxn ang="0">
                  <a:pos x="40" y="12"/>
                </a:cxn>
                <a:cxn ang="0">
                  <a:pos x="38" y="12"/>
                </a:cxn>
                <a:cxn ang="0">
                  <a:pos x="38" y="10"/>
                </a:cxn>
                <a:cxn ang="0">
                  <a:pos x="36" y="10"/>
                </a:cxn>
                <a:cxn ang="0">
                  <a:pos x="32" y="10"/>
                </a:cxn>
                <a:cxn ang="0">
                  <a:pos x="26" y="10"/>
                </a:cxn>
                <a:cxn ang="0">
                  <a:pos x="26" y="8"/>
                </a:cxn>
                <a:cxn ang="0">
                  <a:pos x="24" y="8"/>
                </a:cxn>
                <a:cxn ang="0">
                  <a:pos x="22" y="8"/>
                </a:cxn>
                <a:cxn ang="0">
                  <a:pos x="22" y="10"/>
                </a:cxn>
                <a:cxn ang="0">
                  <a:pos x="20" y="10"/>
                </a:cxn>
                <a:cxn ang="0">
                  <a:pos x="18" y="10"/>
                </a:cxn>
                <a:cxn ang="0">
                  <a:pos x="16" y="6"/>
                </a:cxn>
                <a:cxn ang="0">
                  <a:pos x="20" y="2"/>
                </a:cxn>
                <a:cxn ang="0">
                  <a:pos x="18" y="0"/>
                </a:cxn>
                <a:cxn ang="0">
                  <a:pos x="14" y="0"/>
                </a:cxn>
                <a:cxn ang="0">
                  <a:pos x="12" y="12"/>
                </a:cxn>
                <a:cxn ang="0">
                  <a:pos x="14" y="28"/>
                </a:cxn>
                <a:cxn ang="0">
                  <a:pos x="0" y="38"/>
                </a:cxn>
                <a:cxn ang="0">
                  <a:pos x="0" y="40"/>
                </a:cxn>
                <a:cxn ang="0">
                  <a:pos x="0" y="42"/>
                </a:cxn>
                <a:cxn ang="0">
                  <a:pos x="0" y="44"/>
                </a:cxn>
                <a:cxn ang="0">
                  <a:pos x="4" y="46"/>
                </a:cxn>
                <a:cxn ang="0">
                  <a:pos x="6" y="44"/>
                </a:cxn>
                <a:cxn ang="0">
                  <a:pos x="12" y="42"/>
                </a:cxn>
                <a:cxn ang="0">
                  <a:pos x="14" y="44"/>
                </a:cxn>
                <a:cxn ang="0">
                  <a:pos x="12" y="44"/>
                </a:cxn>
                <a:cxn ang="0">
                  <a:pos x="14" y="52"/>
                </a:cxn>
                <a:cxn ang="0">
                  <a:pos x="20" y="52"/>
                </a:cxn>
                <a:cxn ang="0">
                  <a:pos x="26" y="50"/>
                </a:cxn>
                <a:cxn ang="0">
                  <a:pos x="26" y="48"/>
                </a:cxn>
                <a:cxn ang="0">
                  <a:pos x="28" y="44"/>
                </a:cxn>
                <a:cxn ang="0">
                  <a:pos x="28" y="38"/>
                </a:cxn>
                <a:cxn ang="0">
                  <a:pos x="28" y="32"/>
                </a:cxn>
                <a:cxn ang="0">
                  <a:pos x="34" y="26"/>
                </a:cxn>
                <a:cxn ang="0">
                  <a:pos x="38" y="26"/>
                </a:cxn>
                <a:cxn ang="0">
                  <a:pos x="38" y="24"/>
                </a:cxn>
                <a:cxn ang="0">
                  <a:pos x="42" y="24"/>
                </a:cxn>
                <a:cxn ang="0">
                  <a:pos x="44" y="30"/>
                </a:cxn>
                <a:cxn ang="0">
                  <a:pos x="44" y="34"/>
                </a:cxn>
                <a:cxn ang="0">
                  <a:pos x="40" y="36"/>
                </a:cxn>
                <a:cxn ang="0">
                  <a:pos x="40" y="38"/>
                </a:cxn>
                <a:cxn ang="0">
                  <a:pos x="44" y="38"/>
                </a:cxn>
                <a:cxn ang="0">
                  <a:pos x="46" y="42"/>
                </a:cxn>
                <a:cxn ang="0">
                  <a:pos x="54" y="42"/>
                </a:cxn>
                <a:cxn ang="0">
                  <a:pos x="60" y="46"/>
                </a:cxn>
                <a:cxn ang="0">
                  <a:pos x="64" y="42"/>
                </a:cxn>
                <a:cxn ang="0">
                  <a:pos x="64" y="36"/>
                </a:cxn>
                <a:cxn ang="0">
                  <a:pos x="66" y="36"/>
                </a:cxn>
                <a:cxn ang="0">
                  <a:pos x="66" y="32"/>
                </a:cxn>
                <a:cxn ang="0">
                  <a:pos x="60" y="32"/>
                </a:cxn>
              </a:cxnLst>
              <a:rect l="0" t="0" r="r" b="b"/>
              <a:pathLst>
                <a:path w="66" h="52">
                  <a:moveTo>
                    <a:pt x="60" y="32"/>
                  </a:moveTo>
                  <a:lnTo>
                    <a:pt x="60" y="32"/>
                  </a:lnTo>
                  <a:lnTo>
                    <a:pt x="56" y="32"/>
                  </a:lnTo>
                  <a:lnTo>
                    <a:pt x="54" y="36"/>
                  </a:lnTo>
                  <a:lnTo>
                    <a:pt x="52" y="30"/>
                  </a:lnTo>
                  <a:lnTo>
                    <a:pt x="50" y="22"/>
                  </a:lnTo>
                  <a:lnTo>
                    <a:pt x="48" y="22"/>
                  </a:lnTo>
                  <a:lnTo>
                    <a:pt x="48" y="20"/>
                  </a:lnTo>
                  <a:lnTo>
                    <a:pt x="40" y="14"/>
                  </a:lnTo>
                  <a:lnTo>
                    <a:pt x="40" y="12"/>
                  </a:lnTo>
                  <a:lnTo>
                    <a:pt x="38" y="12"/>
                  </a:lnTo>
                  <a:lnTo>
                    <a:pt x="38" y="10"/>
                  </a:lnTo>
                  <a:lnTo>
                    <a:pt x="36" y="10"/>
                  </a:lnTo>
                  <a:lnTo>
                    <a:pt x="32" y="10"/>
                  </a:lnTo>
                  <a:lnTo>
                    <a:pt x="26" y="10"/>
                  </a:lnTo>
                  <a:lnTo>
                    <a:pt x="26" y="8"/>
                  </a:lnTo>
                  <a:lnTo>
                    <a:pt x="24" y="8"/>
                  </a:lnTo>
                  <a:lnTo>
                    <a:pt x="22" y="8"/>
                  </a:lnTo>
                  <a:lnTo>
                    <a:pt x="22" y="10"/>
                  </a:lnTo>
                  <a:lnTo>
                    <a:pt x="20" y="10"/>
                  </a:lnTo>
                  <a:lnTo>
                    <a:pt x="18" y="10"/>
                  </a:lnTo>
                  <a:lnTo>
                    <a:pt x="16" y="6"/>
                  </a:lnTo>
                  <a:lnTo>
                    <a:pt x="20" y="2"/>
                  </a:lnTo>
                  <a:lnTo>
                    <a:pt x="18" y="0"/>
                  </a:lnTo>
                  <a:lnTo>
                    <a:pt x="14" y="0"/>
                  </a:lnTo>
                  <a:lnTo>
                    <a:pt x="12" y="12"/>
                  </a:lnTo>
                  <a:lnTo>
                    <a:pt x="14" y="28"/>
                  </a:lnTo>
                  <a:lnTo>
                    <a:pt x="0" y="38"/>
                  </a:lnTo>
                  <a:lnTo>
                    <a:pt x="0" y="40"/>
                  </a:lnTo>
                  <a:lnTo>
                    <a:pt x="0" y="42"/>
                  </a:lnTo>
                  <a:lnTo>
                    <a:pt x="0" y="44"/>
                  </a:lnTo>
                  <a:lnTo>
                    <a:pt x="4" y="46"/>
                  </a:lnTo>
                  <a:lnTo>
                    <a:pt x="6" y="44"/>
                  </a:lnTo>
                  <a:lnTo>
                    <a:pt x="12" y="42"/>
                  </a:lnTo>
                  <a:lnTo>
                    <a:pt x="14" y="44"/>
                  </a:lnTo>
                  <a:lnTo>
                    <a:pt x="12" y="44"/>
                  </a:lnTo>
                  <a:lnTo>
                    <a:pt x="14" y="52"/>
                  </a:lnTo>
                  <a:lnTo>
                    <a:pt x="20" y="52"/>
                  </a:lnTo>
                  <a:lnTo>
                    <a:pt x="26" y="50"/>
                  </a:lnTo>
                  <a:lnTo>
                    <a:pt x="26" y="48"/>
                  </a:lnTo>
                  <a:lnTo>
                    <a:pt x="28" y="44"/>
                  </a:lnTo>
                  <a:lnTo>
                    <a:pt x="28" y="38"/>
                  </a:lnTo>
                  <a:lnTo>
                    <a:pt x="28" y="32"/>
                  </a:lnTo>
                  <a:lnTo>
                    <a:pt x="34" y="26"/>
                  </a:lnTo>
                  <a:lnTo>
                    <a:pt x="38" y="26"/>
                  </a:lnTo>
                  <a:lnTo>
                    <a:pt x="38" y="24"/>
                  </a:lnTo>
                  <a:lnTo>
                    <a:pt x="42" y="24"/>
                  </a:lnTo>
                  <a:lnTo>
                    <a:pt x="44" y="30"/>
                  </a:lnTo>
                  <a:lnTo>
                    <a:pt x="44" y="34"/>
                  </a:lnTo>
                  <a:lnTo>
                    <a:pt x="40" y="36"/>
                  </a:lnTo>
                  <a:lnTo>
                    <a:pt x="40" y="38"/>
                  </a:lnTo>
                  <a:lnTo>
                    <a:pt x="44" y="38"/>
                  </a:lnTo>
                  <a:lnTo>
                    <a:pt x="46" y="42"/>
                  </a:lnTo>
                  <a:lnTo>
                    <a:pt x="54" y="42"/>
                  </a:lnTo>
                  <a:lnTo>
                    <a:pt x="60" y="46"/>
                  </a:lnTo>
                  <a:lnTo>
                    <a:pt x="64" y="42"/>
                  </a:lnTo>
                  <a:lnTo>
                    <a:pt x="64" y="36"/>
                  </a:lnTo>
                  <a:lnTo>
                    <a:pt x="66" y="36"/>
                  </a:lnTo>
                  <a:lnTo>
                    <a:pt x="66" y="32"/>
                  </a:lnTo>
                  <a:lnTo>
                    <a:pt x="60" y="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1" name="Freeform 423">
              <a:extLst>
                <a:ext uri="{FF2B5EF4-FFF2-40B4-BE49-F238E27FC236}">
                  <a16:creationId xmlns:a16="http://schemas.microsoft.com/office/drawing/2014/main" xmlns="" id="{67BF0E46-C1C1-4E03-859C-B58EF1F0FFDB}"/>
                </a:ext>
              </a:extLst>
            </p:cNvPr>
            <p:cNvSpPr>
              <a:spLocks/>
            </p:cNvSpPr>
            <p:nvPr/>
          </p:nvSpPr>
          <p:spPr bwMode="auto">
            <a:xfrm>
              <a:off x="2681543" y="2203429"/>
              <a:ext cx="104383" cy="82242"/>
            </a:xfrm>
            <a:custGeom>
              <a:avLst/>
              <a:gdLst/>
              <a:ahLst/>
              <a:cxnLst>
                <a:cxn ang="0">
                  <a:pos x="60" y="32"/>
                </a:cxn>
                <a:cxn ang="0">
                  <a:pos x="60" y="32"/>
                </a:cxn>
                <a:cxn ang="0">
                  <a:pos x="56" y="32"/>
                </a:cxn>
                <a:cxn ang="0">
                  <a:pos x="54" y="36"/>
                </a:cxn>
                <a:cxn ang="0">
                  <a:pos x="52" y="30"/>
                </a:cxn>
                <a:cxn ang="0">
                  <a:pos x="50" y="22"/>
                </a:cxn>
                <a:cxn ang="0">
                  <a:pos x="48" y="22"/>
                </a:cxn>
                <a:cxn ang="0">
                  <a:pos x="48" y="20"/>
                </a:cxn>
                <a:cxn ang="0">
                  <a:pos x="40" y="14"/>
                </a:cxn>
                <a:cxn ang="0">
                  <a:pos x="40" y="12"/>
                </a:cxn>
                <a:cxn ang="0">
                  <a:pos x="38" y="12"/>
                </a:cxn>
                <a:cxn ang="0">
                  <a:pos x="38" y="10"/>
                </a:cxn>
                <a:cxn ang="0">
                  <a:pos x="36" y="10"/>
                </a:cxn>
                <a:cxn ang="0">
                  <a:pos x="32" y="10"/>
                </a:cxn>
                <a:cxn ang="0">
                  <a:pos x="26" y="10"/>
                </a:cxn>
                <a:cxn ang="0">
                  <a:pos x="26" y="8"/>
                </a:cxn>
                <a:cxn ang="0">
                  <a:pos x="24" y="8"/>
                </a:cxn>
                <a:cxn ang="0">
                  <a:pos x="22" y="8"/>
                </a:cxn>
                <a:cxn ang="0">
                  <a:pos x="22" y="10"/>
                </a:cxn>
                <a:cxn ang="0">
                  <a:pos x="20" y="10"/>
                </a:cxn>
                <a:cxn ang="0">
                  <a:pos x="18" y="10"/>
                </a:cxn>
                <a:cxn ang="0">
                  <a:pos x="16" y="6"/>
                </a:cxn>
                <a:cxn ang="0">
                  <a:pos x="20" y="2"/>
                </a:cxn>
                <a:cxn ang="0">
                  <a:pos x="18" y="0"/>
                </a:cxn>
                <a:cxn ang="0">
                  <a:pos x="14" y="0"/>
                </a:cxn>
                <a:cxn ang="0">
                  <a:pos x="12" y="12"/>
                </a:cxn>
                <a:cxn ang="0">
                  <a:pos x="14" y="28"/>
                </a:cxn>
                <a:cxn ang="0">
                  <a:pos x="0" y="38"/>
                </a:cxn>
                <a:cxn ang="0">
                  <a:pos x="0" y="40"/>
                </a:cxn>
                <a:cxn ang="0">
                  <a:pos x="0" y="42"/>
                </a:cxn>
                <a:cxn ang="0">
                  <a:pos x="0" y="44"/>
                </a:cxn>
                <a:cxn ang="0">
                  <a:pos x="4" y="46"/>
                </a:cxn>
                <a:cxn ang="0">
                  <a:pos x="6" y="44"/>
                </a:cxn>
                <a:cxn ang="0">
                  <a:pos x="12" y="42"/>
                </a:cxn>
                <a:cxn ang="0">
                  <a:pos x="14" y="44"/>
                </a:cxn>
                <a:cxn ang="0">
                  <a:pos x="12" y="44"/>
                </a:cxn>
                <a:cxn ang="0">
                  <a:pos x="14" y="52"/>
                </a:cxn>
                <a:cxn ang="0">
                  <a:pos x="20" y="52"/>
                </a:cxn>
                <a:cxn ang="0">
                  <a:pos x="26" y="50"/>
                </a:cxn>
                <a:cxn ang="0">
                  <a:pos x="26" y="48"/>
                </a:cxn>
                <a:cxn ang="0">
                  <a:pos x="28" y="44"/>
                </a:cxn>
                <a:cxn ang="0">
                  <a:pos x="28" y="38"/>
                </a:cxn>
                <a:cxn ang="0">
                  <a:pos x="28" y="32"/>
                </a:cxn>
                <a:cxn ang="0">
                  <a:pos x="34" y="26"/>
                </a:cxn>
                <a:cxn ang="0">
                  <a:pos x="38" y="26"/>
                </a:cxn>
                <a:cxn ang="0">
                  <a:pos x="38" y="24"/>
                </a:cxn>
                <a:cxn ang="0">
                  <a:pos x="42" y="24"/>
                </a:cxn>
                <a:cxn ang="0">
                  <a:pos x="44" y="30"/>
                </a:cxn>
                <a:cxn ang="0">
                  <a:pos x="44" y="34"/>
                </a:cxn>
                <a:cxn ang="0">
                  <a:pos x="40" y="36"/>
                </a:cxn>
                <a:cxn ang="0">
                  <a:pos x="40" y="38"/>
                </a:cxn>
                <a:cxn ang="0">
                  <a:pos x="44" y="38"/>
                </a:cxn>
                <a:cxn ang="0">
                  <a:pos x="46" y="42"/>
                </a:cxn>
                <a:cxn ang="0">
                  <a:pos x="54" y="42"/>
                </a:cxn>
                <a:cxn ang="0">
                  <a:pos x="60" y="46"/>
                </a:cxn>
                <a:cxn ang="0">
                  <a:pos x="64" y="42"/>
                </a:cxn>
                <a:cxn ang="0">
                  <a:pos x="64" y="36"/>
                </a:cxn>
                <a:cxn ang="0">
                  <a:pos x="66" y="36"/>
                </a:cxn>
                <a:cxn ang="0">
                  <a:pos x="66" y="32"/>
                </a:cxn>
                <a:cxn ang="0">
                  <a:pos x="60" y="32"/>
                </a:cxn>
              </a:cxnLst>
              <a:rect l="0" t="0" r="r" b="b"/>
              <a:pathLst>
                <a:path w="66" h="52">
                  <a:moveTo>
                    <a:pt x="60" y="32"/>
                  </a:moveTo>
                  <a:lnTo>
                    <a:pt x="60" y="32"/>
                  </a:lnTo>
                  <a:lnTo>
                    <a:pt x="56" y="32"/>
                  </a:lnTo>
                  <a:lnTo>
                    <a:pt x="54" y="36"/>
                  </a:lnTo>
                  <a:lnTo>
                    <a:pt x="52" y="30"/>
                  </a:lnTo>
                  <a:lnTo>
                    <a:pt x="50" y="22"/>
                  </a:lnTo>
                  <a:lnTo>
                    <a:pt x="48" y="22"/>
                  </a:lnTo>
                  <a:lnTo>
                    <a:pt x="48" y="20"/>
                  </a:lnTo>
                  <a:lnTo>
                    <a:pt x="40" y="14"/>
                  </a:lnTo>
                  <a:lnTo>
                    <a:pt x="40" y="12"/>
                  </a:lnTo>
                  <a:lnTo>
                    <a:pt x="38" y="12"/>
                  </a:lnTo>
                  <a:lnTo>
                    <a:pt x="38" y="10"/>
                  </a:lnTo>
                  <a:lnTo>
                    <a:pt x="36" y="10"/>
                  </a:lnTo>
                  <a:lnTo>
                    <a:pt x="32" y="10"/>
                  </a:lnTo>
                  <a:lnTo>
                    <a:pt x="26" y="10"/>
                  </a:lnTo>
                  <a:lnTo>
                    <a:pt x="26" y="8"/>
                  </a:lnTo>
                  <a:lnTo>
                    <a:pt x="24" y="8"/>
                  </a:lnTo>
                  <a:lnTo>
                    <a:pt x="22" y="8"/>
                  </a:lnTo>
                  <a:lnTo>
                    <a:pt x="22" y="10"/>
                  </a:lnTo>
                  <a:lnTo>
                    <a:pt x="20" y="10"/>
                  </a:lnTo>
                  <a:lnTo>
                    <a:pt x="18" y="10"/>
                  </a:lnTo>
                  <a:lnTo>
                    <a:pt x="16" y="6"/>
                  </a:lnTo>
                  <a:lnTo>
                    <a:pt x="20" y="2"/>
                  </a:lnTo>
                  <a:lnTo>
                    <a:pt x="18" y="0"/>
                  </a:lnTo>
                  <a:lnTo>
                    <a:pt x="14" y="0"/>
                  </a:lnTo>
                  <a:lnTo>
                    <a:pt x="12" y="12"/>
                  </a:lnTo>
                  <a:lnTo>
                    <a:pt x="14" y="28"/>
                  </a:lnTo>
                  <a:lnTo>
                    <a:pt x="0" y="38"/>
                  </a:lnTo>
                  <a:lnTo>
                    <a:pt x="0" y="40"/>
                  </a:lnTo>
                  <a:lnTo>
                    <a:pt x="0" y="42"/>
                  </a:lnTo>
                  <a:lnTo>
                    <a:pt x="0" y="44"/>
                  </a:lnTo>
                  <a:lnTo>
                    <a:pt x="4" y="46"/>
                  </a:lnTo>
                  <a:lnTo>
                    <a:pt x="6" y="44"/>
                  </a:lnTo>
                  <a:lnTo>
                    <a:pt x="12" y="42"/>
                  </a:lnTo>
                  <a:lnTo>
                    <a:pt x="14" y="44"/>
                  </a:lnTo>
                  <a:lnTo>
                    <a:pt x="12" y="44"/>
                  </a:lnTo>
                  <a:lnTo>
                    <a:pt x="14" y="52"/>
                  </a:lnTo>
                  <a:lnTo>
                    <a:pt x="20" y="52"/>
                  </a:lnTo>
                  <a:lnTo>
                    <a:pt x="26" y="50"/>
                  </a:lnTo>
                  <a:lnTo>
                    <a:pt x="26" y="48"/>
                  </a:lnTo>
                  <a:lnTo>
                    <a:pt x="28" y="44"/>
                  </a:lnTo>
                  <a:lnTo>
                    <a:pt x="28" y="38"/>
                  </a:lnTo>
                  <a:lnTo>
                    <a:pt x="28" y="32"/>
                  </a:lnTo>
                  <a:lnTo>
                    <a:pt x="34" y="26"/>
                  </a:lnTo>
                  <a:lnTo>
                    <a:pt x="38" y="26"/>
                  </a:lnTo>
                  <a:lnTo>
                    <a:pt x="38" y="24"/>
                  </a:lnTo>
                  <a:lnTo>
                    <a:pt x="42" y="24"/>
                  </a:lnTo>
                  <a:lnTo>
                    <a:pt x="44" y="30"/>
                  </a:lnTo>
                  <a:lnTo>
                    <a:pt x="44" y="34"/>
                  </a:lnTo>
                  <a:lnTo>
                    <a:pt x="40" y="36"/>
                  </a:lnTo>
                  <a:lnTo>
                    <a:pt x="40" y="38"/>
                  </a:lnTo>
                  <a:lnTo>
                    <a:pt x="44" y="38"/>
                  </a:lnTo>
                  <a:lnTo>
                    <a:pt x="46" y="42"/>
                  </a:lnTo>
                  <a:lnTo>
                    <a:pt x="54" y="42"/>
                  </a:lnTo>
                  <a:lnTo>
                    <a:pt x="60" y="46"/>
                  </a:lnTo>
                  <a:lnTo>
                    <a:pt x="64" y="42"/>
                  </a:lnTo>
                  <a:lnTo>
                    <a:pt x="64" y="36"/>
                  </a:lnTo>
                  <a:lnTo>
                    <a:pt x="66" y="36"/>
                  </a:lnTo>
                  <a:lnTo>
                    <a:pt x="66" y="32"/>
                  </a:lnTo>
                  <a:lnTo>
                    <a:pt x="60" y="32"/>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62" name="Freeform 424">
              <a:extLst>
                <a:ext uri="{FF2B5EF4-FFF2-40B4-BE49-F238E27FC236}">
                  <a16:creationId xmlns:a16="http://schemas.microsoft.com/office/drawing/2014/main" xmlns="" id="{88DEF9C8-99DD-4ABC-91D5-3C765E5D2E2C}"/>
                </a:ext>
              </a:extLst>
            </p:cNvPr>
            <p:cNvSpPr>
              <a:spLocks/>
            </p:cNvSpPr>
            <p:nvPr/>
          </p:nvSpPr>
          <p:spPr bwMode="auto">
            <a:xfrm>
              <a:off x="3140194" y="2715853"/>
              <a:ext cx="53773" cy="34794"/>
            </a:xfrm>
            <a:custGeom>
              <a:avLst/>
              <a:gdLst/>
              <a:ahLst/>
              <a:cxnLst>
                <a:cxn ang="0">
                  <a:pos x="34" y="18"/>
                </a:cxn>
                <a:cxn ang="0">
                  <a:pos x="28" y="14"/>
                </a:cxn>
                <a:cxn ang="0">
                  <a:pos x="26" y="14"/>
                </a:cxn>
                <a:cxn ang="0">
                  <a:pos x="22" y="10"/>
                </a:cxn>
                <a:cxn ang="0">
                  <a:pos x="20" y="6"/>
                </a:cxn>
                <a:cxn ang="0">
                  <a:pos x="16" y="6"/>
                </a:cxn>
                <a:cxn ang="0">
                  <a:pos x="12" y="4"/>
                </a:cxn>
                <a:cxn ang="0">
                  <a:pos x="8" y="0"/>
                </a:cxn>
                <a:cxn ang="0">
                  <a:pos x="0" y="0"/>
                </a:cxn>
                <a:cxn ang="0">
                  <a:pos x="0" y="6"/>
                </a:cxn>
                <a:cxn ang="0">
                  <a:pos x="6" y="6"/>
                </a:cxn>
                <a:cxn ang="0">
                  <a:pos x="10" y="10"/>
                </a:cxn>
                <a:cxn ang="0">
                  <a:pos x="10" y="14"/>
                </a:cxn>
                <a:cxn ang="0">
                  <a:pos x="14" y="14"/>
                </a:cxn>
                <a:cxn ang="0">
                  <a:pos x="18" y="16"/>
                </a:cxn>
                <a:cxn ang="0">
                  <a:pos x="22" y="18"/>
                </a:cxn>
                <a:cxn ang="0">
                  <a:pos x="26" y="20"/>
                </a:cxn>
                <a:cxn ang="0">
                  <a:pos x="32" y="22"/>
                </a:cxn>
                <a:cxn ang="0">
                  <a:pos x="32" y="20"/>
                </a:cxn>
                <a:cxn ang="0">
                  <a:pos x="34" y="18"/>
                </a:cxn>
              </a:cxnLst>
              <a:rect l="0" t="0" r="r" b="b"/>
              <a:pathLst>
                <a:path w="34" h="22">
                  <a:moveTo>
                    <a:pt x="34" y="18"/>
                  </a:moveTo>
                  <a:lnTo>
                    <a:pt x="28" y="14"/>
                  </a:lnTo>
                  <a:lnTo>
                    <a:pt x="26" y="14"/>
                  </a:lnTo>
                  <a:lnTo>
                    <a:pt x="22" y="10"/>
                  </a:lnTo>
                  <a:lnTo>
                    <a:pt x="20" y="6"/>
                  </a:lnTo>
                  <a:lnTo>
                    <a:pt x="16" y="6"/>
                  </a:lnTo>
                  <a:lnTo>
                    <a:pt x="12" y="4"/>
                  </a:lnTo>
                  <a:lnTo>
                    <a:pt x="8" y="0"/>
                  </a:lnTo>
                  <a:lnTo>
                    <a:pt x="0" y="0"/>
                  </a:lnTo>
                  <a:lnTo>
                    <a:pt x="0" y="6"/>
                  </a:lnTo>
                  <a:lnTo>
                    <a:pt x="6" y="6"/>
                  </a:lnTo>
                  <a:lnTo>
                    <a:pt x="10" y="10"/>
                  </a:lnTo>
                  <a:lnTo>
                    <a:pt x="10" y="14"/>
                  </a:lnTo>
                  <a:lnTo>
                    <a:pt x="14" y="14"/>
                  </a:lnTo>
                  <a:lnTo>
                    <a:pt x="18" y="16"/>
                  </a:lnTo>
                  <a:lnTo>
                    <a:pt x="22" y="18"/>
                  </a:lnTo>
                  <a:lnTo>
                    <a:pt x="26" y="20"/>
                  </a:lnTo>
                  <a:lnTo>
                    <a:pt x="32" y="22"/>
                  </a:lnTo>
                  <a:lnTo>
                    <a:pt x="32" y="20"/>
                  </a:lnTo>
                  <a:lnTo>
                    <a:pt x="34"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3" name="Freeform 425">
              <a:extLst>
                <a:ext uri="{FF2B5EF4-FFF2-40B4-BE49-F238E27FC236}">
                  <a16:creationId xmlns:a16="http://schemas.microsoft.com/office/drawing/2014/main" xmlns="" id="{18CD4A95-055B-498C-B835-50A6010D0A21}"/>
                </a:ext>
              </a:extLst>
            </p:cNvPr>
            <p:cNvSpPr>
              <a:spLocks/>
            </p:cNvSpPr>
            <p:nvPr/>
          </p:nvSpPr>
          <p:spPr bwMode="auto">
            <a:xfrm>
              <a:off x="3140194" y="2715853"/>
              <a:ext cx="53773" cy="34794"/>
            </a:xfrm>
            <a:custGeom>
              <a:avLst/>
              <a:gdLst/>
              <a:ahLst/>
              <a:cxnLst>
                <a:cxn ang="0">
                  <a:pos x="34" y="18"/>
                </a:cxn>
                <a:cxn ang="0">
                  <a:pos x="28" y="14"/>
                </a:cxn>
                <a:cxn ang="0">
                  <a:pos x="26" y="14"/>
                </a:cxn>
                <a:cxn ang="0">
                  <a:pos x="22" y="10"/>
                </a:cxn>
                <a:cxn ang="0">
                  <a:pos x="20" y="6"/>
                </a:cxn>
                <a:cxn ang="0">
                  <a:pos x="16" y="6"/>
                </a:cxn>
                <a:cxn ang="0">
                  <a:pos x="12" y="4"/>
                </a:cxn>
                <a:cxn ang="0">
                  <a:pos x="8" y="0"/>
                </a:cxn>
                <a:cxn ang="0">
                  <a:pos x="0" y="0"/>
                </a:cxn>
                <a:cxn ang="0">
                  <a:pos x="0" y="6"/>
                </a:cxn>
                <a:cxn ang="0">
                  <a:pos x="6" y="6"/>
                </a:cxn>
                <a:cxn ang="0">
                  <a:pos x="10" y="10"/>
                </a:cxn>
                <a:cxn ang="0">
                  <a:pos x="10" y="14"/>
                </a:cxn>
                <a:cxn ang="0">
                  <a:pos x="14" y="14"/>
                </a:cxn>
                <a:cxn ang="0">
                  <a:pos x="18" y="16"/>
                </a:cxn>
                <a:cxn ang="0">
                  <a:pos x="22" y="18"/>
                </a:cxn>
                <a:cxn ang="0">
                  <a:pos x="26" y="20"/>
                </a:cxn>
                <a:cxn ang="0">
                  <a:pos x="32" y="22"/>
                </a:cxn>
                <a:cxn ang="0">
                  <a:pos x="32" y="20"/>
                </a:cxn>
                <a:cxn ang="0">
                  <a:pos x="34" y="18"/>
                </a:cxn>
              </a:cxnLst>
              <a:rect l="0" t="0" r="r" b="b"/>
              <a:pathLst>
                <a:path w="34" h="22">
                  <a:moveTo>
                    <a:pt x="34" y="18"/>
                  </a:moveTo>
                  <a:lnTo>
                    <a:pt x="28" y="14"/>
                  </a:lnTo>
                  <a:lnTo>
                    <a:pt x="26" y="14"/>
                  </a:lnTo>
                  <a:lnTo>
                    <a:pt x="22" y="10"/>
                  </a:lnTo>
                  <a:lnTo>
                    <a:pt x="20" y="6"/>
                  </a:lnTo>
                  <a:lnTo>
                    <a:pt x="16" y="6"/>
                  </a:lnTo>
                  <a:lnTo>
                    <a:pt x="12" y="4"/>
                  </a:lnTo>
                  <a:lnTo>
                    <a:pt x="8" y="0"/>
                  </a:lnTo>
                  <a:lnTo>
                    <a:pt x="0" y="0"/>
                  </a:lnTo>
                  <a:lnTo>
                    <a:pt x="0" y="6"/>
                  </a:lnTo>
                  <a:lnTo>
                    <a:pt x="6" y="6"/>
                  </a:lnTo>
                  <a:lnTo>
                    <a:pt x="10" y="10"/>
                  </a:lnTo>
                  <a:lnTo>
                    <a:pt x="10" y="14"/>
                  </a:lnTo>
                  <a:lnTo>
                    <a:pt x="14" y="14"/>
                  </a:lnTo>
                  <a:lnTo>
                    <a:pt x="18" y="16"/>
                  </a:lnTo>
                  <a:lnTo>
                    <a:pt x="22" y="18"/>
                  </a:lnTo>
                  <a:lnTo>
                    <a:pt x="26" y="20"/>
                  </a:lnTo>
                  <a:lnTo>
                    <a:pt x="32" y="22"/>
                  </a:lnTo>
                  <a:lnTo>
                    <a:pt x="32" y="20"/>
                  </a:lnTo>
                  <a:lnTo>
                    <a:pt x="34" y="18"/>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64" name="Freeform 426">
              <a:extLst>
                <a:ext uri="{FF2B5EF4-FFF2-40B4-BE49-F238E27FC236}">
                  <a16:creationId xmlns:a16="http://schemas.microsoft.com/office/drawing/2014/main" xmlns="" id="{504F750F-FFD0-407F-80DD-B425B514C04B}"/>
                </a:ext>
              </a:extLst>
            </p:cNvPr>
            <p:cNvSpPr>
              <a:spLocks/>
            </p:cNvSpPr>
            <p:nvPr/>
          </p:nvSpPr>
          <p:spPr bwMode="auto">
            <a:xfrm>
              <a:off x="2422167" y="2035784"/>
              <a:ext cx="79079" cy="53773"/>
            </a:xfrm>
            <a:custGeom>
              <a:avLst/>
              <a:gdLst/>
              <a:ahLst/>
              <a:cxnLst>
                <a:cxn ang="0">
                  <a:pos x="46" y="12"/>
                </a:cxn>
                <a:cxn ang="0">
                  <a:pos x="36" y="2"/>
                </a:cxn>
                <a:cxn ang="0">
                  <a:pos x="30" y="2"/>
                </a:cxn>
                <a:cxn ang="0">
                  <a:pos x="28" y="2"/>
                </a:cxn>
                <a:cxn ang="0">
                  <a:pos x="26" y="2"/>
                </a:cxn>
                <a:cxn ang="0">
                  <a:pos x="24" y="2"/>
                </a:cxn>
                <a:cxn ang="0">
                  <a:pos x="24" y="0"/>
                </a:cxn>
                <a:cxn ang="0">
                  <a:pos x="20" y="0"/>
                </a:cxn>
                <a:cxn ang="0">
                  <a:pos x="18" y="2"/>
                </a:cxn>
                <a:cxn ang="0">
                  <a:pos x="18" y="6"/>
                </a:cxn>
                <a:cxn ang="0">
                  <a:pos x="16" y="4"/>
                </a:cxn>
                <a:cxn ang="0">
                  <a:pos x="12" y="4"/>
                </a:cxn>
                <a:cxn ang="0">
                  <a:pos x="10" y="12"/>
                </a:cxn>
                <a:cxn ang="0">
                  <a:pos x="8" y="16"/>
                </a:cxn>
                <a:cxn ang="0">
                  <a:pos x="6" y="18"/>
                </a:cxn>
                <a:cxn ang="0">
                  <a:pos x="2" y="18"/>
                </a:cxn>
                <a:cxn ang="0">
                  <a:pos x="0" y="20"/>
                </a:cxn>
                <a:cxn ang="0">
                  <a:pos x="2" y="22"/>
                </a:cxn>
                <a:cxn ang="0">
                  <a:pos x="4" y="24"/>
                </a:cxn>
                <a:cxn ang="0">
                  <a:pos x="6" y="22"/>
                </a:cxn>
                <a:cxn ang="0">
                  <a:pos x="8" y="22"/>
                </a:cxn>
                <a:cxn ang="0">
                  <a:pos x="8" y="24"/>
                </a:cxn>
                <a:cxn ang="0">
                  <a:pos x="10" y="26"/>
                </a:cxn>
                <a:cxn ang="0">
                  <a:pos x="12" y="24"/>
                </a:cxn>
                <a:cxn ang="0">
                  <a:pos x="14" y="22"/>
                </a:cxn>
                <a:cxn ang="0">
                  <a:pos x="16" y="22"/>
                </a:cxn>
                <a:cxn ang="0">
                  <a:pos x="16" y="24"/>
                </a:cxn>
                <a:cxn ang="0">
                  <a:pos x="16" y="26"/>
                </a:cxn>
                <a:cxn ang="0">
                  <a:pos x="16" y="28"/>
                </a:cxn>
                <a:cxn ang="0">
                  <a:pos x="20" y="30"/>
                </a:cxn>
                <a:cxn ang="0">
                  <a:pos x="22" y="34"/>
                </a:cxn>
                <a:cxn ang="0">
                  <a:pos x="24" y="34"/>
                </a:cxn>
                <a:cxn ang="0">
                  <a:pos x="26" y="34"/>
                </a:cxn>
                <a:cxn ang="0">
                  <a:pos x="28" y="34"/>
                </a:cxn>
                <a:cxn ang="0">
                  <a:pos x="30" y="34"/>
                </a:cxn>
                <a:cxn ang="0">
                  <a:pos x="32" y="32"/>
                </a:cxn>
                <a:cxn ang="0">
                  <a:pos x="32" y="28"/>
                </a:cxn>
                <a:cxn ang="0">
                  <a:pos x="38" y="30"/>
                </a:cxn>
                <a:cxn ang="0">
                  <a:pos x="42" y="28"/>
                </a:cxn>
                <a:cxn ang="0">
                  <a:pos x="48" y="28"/>
                </a:cxn>
                <a:cxn ang="0">
                  <a:pos x="50" y="24"/>
                </a:cxn>
                <a:cxn ang="0">
                  <a:pos x="46" y="24"/>
                </a:cxn>
                <a:cxn ang="0">
                  <a:pos x="46" y="18"/>
                </a:cxn>
                <a:cxn ang="0">
                  <a:pos x="46" y="12"/>
                </a:cxn>
              </a:cxnLst>
              <a:rect l="0" t="0" r="r" b="b"/>
              <a:pathLst>
                <a:path w="50" h="34">
                  <a:moveTo>
                    <a:pt x="46" y="12"/>
                  </a:moveTo>
                  <a:lnTo>
                    <a:pt x="36" y="2"/>
                  </a:lnTo>
                  <a:lnTo>
                    <a:pt x="30" y="2"/>
                  </a:lnTo>
                  <a:lnTo>
                    <a:pt x="28" y="2"/>
                  </a:lnTo>
                  <a:lnTo>
                    <a:pt x="26" y="2"/>
                  </a:lnTo>
                  <a:lnTo>
                    <a:pt x="24" y="2"/>
                  </a:lnTo>
                  <a:lnTo>
                    <a:pt x="24" y="0"/>
                  </a:lnTo>
                  <a:lnTo>
                    <a:pt x="20" y="0"/>
                  </a:lnTo>
                  <a:lnTo>
                    <a:pt x="18" y="2"/>
                  </a:lnTo>
                  <a:lnTo>
                    <a:pt x="18" y="6"/>
                  </a:lnTo>
                  <a:lnTo>
                    <a:pt x="16" y="4"/>
                  </a:lnTo>
                  <a:lnTo>
                    <a:pt x="12" y="4"/>
                  </a:lnTo>
                  <a:lnTo>
                    <a:pt x="10" y="12"/>
                  </a:lnTo>
                  <a:lnTo>
                    <a:pt x="8" y="16"/>
                  </a:lnTo>
                  <a:lnTo>
                    <a:pt x="6" y="18"/>
                  </a:lnTo>
                  <a:lnTo>
                    <a:pt x="2" y="18"/>
                  </a:lnTo>
                  <a:lnTo>
                    <a:pt x="0" y="20"/>
                  </a:lnTo>
                  <a:lnTo>
                    <a:pt x="2" y="22"/>
                  </a:lnTo>
                  <a:lnTo>
                    <a:pt x="4" y="24"/>
                  </a:lnTo>
                  <a:lnTo>
                    <a:pt x="6" y="22"/>
                  </a:lnTo>
                  <a:lnTo>
                    <a:pt x="8" y="22"/>
                  </a:lnTo>
                  <a:lnTo>
                    <a:pt x="8" y="24"/>
                  </a:lnTo>
                  <a:lnTo>
                    <a:pt x="10" y="26"/>
                  </a:lnTo>
                  <a:lnTo>
                    <a:pt x="12" y="24"/>
                  </a:lnTo>
                  <a:lnTo>
                    <a:pt x="14" y="22"/>
                  </a:lnTo>
                  <a:lnTo>
                    <a:pt x="16" y="22"/>
                  </a:lnTo>
                  <a:lnTo>
                    <a:pt x="16" y="24"/>
                  </a:lnTo>
                  <a:lnTo>
                    <a:pt x="16" y="26"/>
                  </a:lnTo>
                  <a:lnTo>
                    <a:pt x="16" y="28"/>
                  </a:lnTo>
                  <a:lnTo>
                    <a:pt x="20" y="30"/>
                  </a:lnTo>
                  <a:lnTo>
                    <a:pt x="22" y="34"/>
                  </a:lnTo>
                  <a:lnTo>
                    <a:pt x="24" y="34"/>
                  </a:lnTo>
                  <a:lnTo>
                    <a:pt x="26" y="34"/>
                  </a:lnTo>
                  <a:lnTo>
                    <a:pt x="28" y="34"/>
                  </a:lnTo>
                  <a:lnTo>
                    <a:pt x="30" y="34"/>
                  </a:lnTo>
                  <a:lnTo>
                    <a:pt x="32" y="32"/>
                  </a:lnTo>
                  <a:lnTo>
                    <a:pt x="32" y="28"/>
                  </a:lnTo>
                  <a:lnTo>
                    <a:pt x="38" y="30"/>
                  </a:lnTo>
                  <a:lnTo>
                    <a:pt x="42" y="28"/>
                  </a:lnTo>
                  <a:lnTo>
                    <a:pt x="48" y="28"/>
                  </a:lnTo>
                  <a:lnTo>
                    <a:pt x="50" y="24"/>
                  </a:lnTo>
                  <a:lnTo>
                    <a:pt x="46" y="24"/>
                  </a:lnTo>
                  <a:lnTo>
                    <a:pt x="46" y="18"/>
                  </a:lnTo>
                  <a:lnTo>
                    <a:pt x="46" y="1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65" name="Freeform 535">
              <a:extLst>
                <a:ext uri="{FF2B5EF4-FFF2-40B4-BE49-F238E27FC236}">
                  <a16:creationId xmlns:a16="http://schemas.microsoft.com/office/drawing/2014/main" xmlns="" id="{2201990E-25A4-48B3-983D-96AABF123E83}"/>
                </a:ext>
              </a:extLst>
            </p:cNvPr>
            <p:cNvSpPr>
              <a:spLocks/>
            </p:cNvSpPr>
            <p:nvPr/>
          </p:nvSpPr>
          <p:spPr bwMode="auto">
            <a:xfrm>
              <a:off x="4680633" y="2570351"/>
              <a:ext cx="6326" cy="15815"/>
            </a:xfrm>
            <a:custGeom>
              <a:avLst/>
              <a:gdLst/>
              <a:ahLst/>
              <a:cxnLst>
                <a:cxn ang="0">
                  <a:pos x="2" y="2"/>
                </a:cxn>
                <a:cxn ang="0">
                  <a:pos x="2" y="2"/>
                </a:cxn>
                <a:cxn ang="0">
                  <a:pos x="0" y="8"/>
                </a:cxn>
                <a:cxn ang="0">
                  <a:pos x="0" y="10"/>
                </a:cxn>
                <a:cxn ang="0">
                  <a:pos x="2" y="4"/>
                </a:cxn>
                <a:cxn ang="0">
                  <a:pos x="4" y="2"/>
                </a:cxn>
                <a:cxn ang="0">
                  <a:pos x="2" y="0"/>
                </a:cxn>
                <a:cxn ang="0">
                  <a:pos x="2" y="2"/>
                </a:cxn>
              </a:cxnLst>
              <a:rect l="0" t="0" r="r" b="b"/>
              <a:pathLst>
                <a:path w="4" h="10">
                  <a:moveTo>
                    <a:pt x="2" y="2"/>
                  </a:moveTo>
                  <a:lnTo>
                    <a:pt x="2" y="2"/>
                  </a:lnTo>
                  <a:lnTo>
                    <a:pt x="0" y="8"/>
                  </a:lnTo>
                  <a:lnTo>
                    <a:pt x="0" y="10"/>
                  </a:lnTo>
                  <a:lnTo>
                    <a:pt x="2" y="4"/>
                  </a:lnTo>
                  <a:lnTo>
                    <a:pt x="4" y="2"/>
                  </a:lnTo>
                  <a:lnTo>
                    <a:pt x="2" y="0"/>
                  </a:lnTo>
                  <a:lnTo>
                    <a:pt x="2" y="2"/>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66" name="Freeform 427">
              <a:extLst>
                <a:ext uri="{FF2B5EF4-FFF2-40B4-BE49-F238E27FC236}">
                  <a16:creationId xmlns:a16="http://schemas.microsoft.com/office/drawing/2014/main" xmlns="" id="{0964E4D6-15F6-4228-8104-6451161FA7DD}"/>
                </a:ext>
              </a:extLst>
            </p:cNvPr>
            <p:cNvSpPr>
              <a:spLocks/>
            </p:cNvSpPr>
            <p:nvPr/>
          </p:nvSpPr>
          <p:spPr bwMode="auto">
            <a:xfrm>
              <a:off x="2422167" y="2035784"/>
              <a:ext cx="79079" cy="53773"/>
            </a:xfrm>
            <a:custGeom>
              <a:avLst/>
              <a:gdLst/>
              <a:ahLst/>
              <a:cxnLst>
                <a:cxn ang="0">
                  <a:pos x="46" y="12"/>
                </a:cxn>
                <a:cxn ang="0">
                  <a:pos x="36" y="2"/>
                </a:cxn>
                <a:cxn ang="0">
                  <a:pos x="30" y="2"/>
                </a:cxn>
                <a:cxn ang="0">
                  <a:pos x="28" y="2"/>
                </a:cxn>
                <a:cxn ang="0">
                  <a:pos x="26" y="2"/>
                </a:cxn>
                <a:cxn ang="0">
                  <a:pos x="24" y="2"/>
                </a:cxn>
                <a:cxn ang="0">
                  <a:pos x="24" y="0"/>
                </a:cxn>
                <a:cxn ang="0">
                  <a:pos x="20" y="0"/>
                </a:cxn>
                <a:cxn ang="0">
                  <a:pos x="18" y="2"/>
                </a:cxn>
                <a:cxn ang="0">
                  <a:pos x="18" y="6"/>
                </a:cxn>
                <a:cxn ang="0">
                  <a:pos x="16" y="4"/>
                </a:cxn>
                <a:cxn ang="0">
                  <a:pos x="12" y="4"/>
                </a:cxn>
                <a:cxn ang="0">
                  <a:pos x="10" y="12"/>
                </a:cxn>
                <a:cxn ang="0">
                  <a:pos x="8" y="16"/>
                </a:cxn>
                <a:cxn ang="0">
                  <a:pos x="6" y="18"/>
                </a:cxn>
                <a:cxn ang="0">
                  <a:pos x="2" y="18"/>
                </a:cxn>
                <a:cxn ang="0">
                  <a:pos x="0" y="20"/>
                </a:cxn>
                <a:cxn ang="0">
                  <a:pos x="2" y="22"/>
                </a:cxn>
                <a:cxn ang="0">
                  <a:pos x="4" y="24"/>
                </a:cxn>
                <a:cxn ang="0">
                  <a:pos x="6" y="22"/>
                </a:cxn>
                <a:cxn ang="0">
                  <a:pos x="8" y="22"/>
                </a:cxn>
                <a:cxn ang="0">
                  <a:pos x="8" y="24"/>
                </a:cxn>
                <a:cxn ang="0">
                  <a:pos x="10" y="26"/>
                </a:cxn>
                <a:cxn ang="0">
                  <a:pos x="12" y="24"/>
                </a:cxn>
                <a:cxn ang="0">
                  <a:pos x="14" y="22"/>
                </a:cxn>
                <a:cxn ang="0">
                  <a:pos x="16" y="22"/>
                </a:cxn>
                <a:cxn ang="0">
                  <a:pos x="16" y="24"/>
                </a:cxn>
                <a:cxn ang="0">
                  <a:pos x="16" y="26"/>
                </a:cxn>
                <a:cxn ang="0">
                  <a:pos x="16" y="28"/>
                </a:cxn>
                <a:cxn ang="0">
                  <a:pos x="20" y="30"/>
                </a:cxn>
                <a:cxn ang="0">
                  <a:pos x="22" y="34"/>
                </a:cxn>
                <a:cxn ang="0">
                  <a:pos x="24" y="34"/>
                </a:cxn>
                <a:cxn ang="0">
                  <a:pos x="26" y="34"/>
                </a:cxn>
                <a:cxn ang="0">
                  <a:pos x="28" y="34"/>
                </a:cxn>
                <a:cxn ang="0">
                  <a:pos x="30" y="34"/>
                </a:cxn>
                <a:cxn ang="0">
                  <a:pos x="32" y="32"/>
                </a:cxn>
                <a:cxn ang="0">
                  <a:pos x="32" y="28"/>
                </a:cxn>
                <a:cxn ang="0">
                  <a:pos x="38" y="30"/>
                </a:cxn>
                <a:cxn ang="0">
                  <a:pos x="42" y="28"/>
                </a:cxn>
                <a:cxn ang="0">
                  <a:pos x="48" y="28"/>
                </a:cxn>
                <a:cxn ang="0">
                  <a:pos x="50" y="24"/>
                </a:cxn>
                <a:cxn ang="0">
                  <a:pos x="46" y="24"/>
                </a:cxn>
                <a:cxn ang="0">
                  <a:pos x="46" y="18"/>
                </a:cxn>
                <a:cxn ang="0">
                  <a:pos x="46" y="12"/>
                </a:cxn>
              </a:cxnLst>
              <a:rect l="0" t="0" r="r" b="b"/>
              <a:pathLst>
                <a:path w="50" h="34">
                  <a:moveTo>
                    <a:pt x="46" y="12"/>
                  </a:moveTo>
                  <a:lnTo>
                    <a:pt x="36" y="2"/>
                  </a:lnTo>
                  <a:lnTo>
                    <a:pt x="30" y="2"/>
                  </a:lnTo>
                  <a:lnTo>
                    <a:pt x="28" y="2"/>
                  </a:lnTo>
                  <a:lnTo>
                    <a:pt x="26" y="2"/>
                  </a:lnTo>
                  <a:lnTo>
                    <a:pt x="24" y="2"/>
                  </a:lnTo>
                  <a:lnTo>
                    <a:pt x="24" y="0"/>
                  </a:lnTo>
                  <a:lnTo>
                    <a:pt x="20" y="0"/>
                  </a:lnTo>
                  <a:lnTo>
                    <a:pt x="18" y="2"/>
                  </a:lnTo>
                  <a:lnTo>
                    <a:pt x="18" y="6"/>
                  </a:lnTo>
                  <a:lnTo>
                    <a:pt x="16" y="4"/>
                  </a:lnTo>
                  <a:lnTo>
                    <a:pt x="12" y="4"/>
                  </a:lnTo>
                  <a:lnTo>
                    <a:pt x="10" y="12"/>
                  </a:lnTo>
                  <a:lnTo>
                    <a:pt x="8" y="16"/>
                  </a:lnTo>
                  <a:lnTo>
                    <a:pt x="6" y="18"/>
                  </a:lnTo>
                  <a:lnTo>
                    <a:pt x="2" y="18"/>
                  </a:lnTo>
                  <a:lnTo>
                    <a:pt x="0" y="20"/>
                  </a:lnTo>
                  <a:lnTo>
                    <a:pt x="2" y="22"/>
                  </a:lnTo>
                  <a:lnTo>
                    <a:pt x="4" y="24"/>
                  </a:lnTo>
                  <a:lnTo>
                    <a:pt x="6" y="22"/>
                  </a:lnTo>
                  <a:lnTo>
                    <a:pt x="8" y="22"/>
                  </a:lnTo>
                  <a:lnTo>
                    <a:pt x="8" y="24"/>
                  </a:lnTo>
                  <a:lnTo>
                    <a:pt x="10" y="26"/>
                  </a:lnTo>
                  <a:lnTo>
                    <a:pt x="12" y="24"/>
                  </a:lnTo>
                  <a:lnTo>
                    <a:pt x="14" y="22"/>
                  </a:lnTo>
                  <a:lnTo>
                    <a:pt x="16" y="22"/>
                  </a:lnTo>
                  <a:lnTo>
                    <a:pt x="16" y="24"/>
                  </a:lnTo>
                  <a:lnTo>
                    <a:pt x="16" y="26"/>
                  </a:lnTo>
                  <a:lnTo>
                    <a:pt x="16" y="28"/>
                  </a:lnTo>
                  <a:lnTo>
                    <a:pt x="20" y="30"/>
                  </a:lnTo>
                  <a:lnTo>
                    <a:pt x="22" y="34"/>
                  </a:lnTo>
                  <a:lnTo>
                    <a:pt x="24" y="34"/>
                  </a:lnTo>
                  <a:lnTo>
                    <a:pt x="26" y="34"/>
                  </a:lnTo>
                  <a:lnTo>
                    <a:pt x="28" y="34"/>
                  </a:lnTo>
                  <a:lnTo>
                    <a:pt x="30" y="34"/>
                  </a:lnTo>
                  <a:lnTo>
                    <a:pt x="32" y="32"/>
                  </a:lnTo>
                  <a:lnTo>
                    <a:pt x="32" y="28"/>
                  </a:lnTo>
                  <a:lnTo>
                    <a:pt x="38" y="30"/>
                  </a:lnTo>
                  <a:lnTo>
                    <a:pt x="42" y="28"/>
                  </a:lnTo>
                  <a:lnTo>
                    <a:pt x="48" y="28"/>
                  </a:lnTo>
                  <a:lnTo>
                    <a:pt x="50" y="24"/>
                  </a:lnTo>
                  <a:lnTo>
                    <a:pt x="46" y="24"/>
                  </a:lnTo>
                  <a:lnTo>
                    <a:pt x="46" y="18"/>
                  </a:lnTo>
                  <a:lnTo>
                    <a:pt x="46" y="12"/>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67" name="Freeform 433">
              <a:extLst>
                <a:ext uri="{FF2B5EF4-FFF2-40B4-BE49-F238E27FC236}">
                  <a16:creationId xmlns:a16="http://schemas.microsoft.com/office/drawing/2014/main" xmlns="" id="{53D4C132-F8F8-43CB-B467-3FA78408000E}"/>
                </a:ext>
              </a:extLst>
            </p:cNvPr>
            <p:cNvSpPr>
              <a:spLocks/>
            </p:cNvSpPr>
            <p:nvPr/>
          </p:nvSpPr>
          <p:spPr bwMode="auto">
            <a:xfrm>
              <a:off x="6790432" y="3955796"/>
              <a:ext cx="31631" cy="22142"/>
            </a:xfrm>
            <a:custGeom>
              <a:avLst/>
              <a:gdLst/>
              <a:ahLst/>
              <a:cxnLst>
                <a:cxn ang="0">
                  <a:pos x="0" y="8"/>
                </a:cxn>
                <a:cxn ang="0">
                  <a:pos x="6" y="14"/>
                </a:cxn>
                <a:cxn ang="0">
                  <a:pos x="10" y="14"/>
                </a:cxn>
                <a:cxn ang="0">
                  <a:pos x="12" y="12"/>
                </a:cxn>
                <a:cxn ang="0">
                  <a:pos x="14" y="8"/>
                </a:cxn>
                <a:cxn ang="0">
                  <a:pos x="18" y="10"/>
                </a:cxn>
                <a:cxn ang="0">
                  <a:pos x="20" y="10"/>
                </a:cxn>
                <a:cxn ang="0">
                  <a:pos x="16" y="0"/>
                </a:cxn>
                <a:cxn ang="0">
                  <a:pos x="12" y="0"/>
                </a:cxn>
                <a:cxn ang="0">
                  <a:pos x="10" y="4"/>
                </a:cxn>
                <a:cxn ang="0">
                  <a:pos x="8" y="8"/>
                </a:cxn>
                <a:cxn ang="0">
                  <a:pos x="0" y="6"/>
                </a:cxn>
                <a:cxn ang="0">
                  <a:pos x="0" y="8"/>
                </a:cxn>
                <a:cxn ang="0">
                  <a:pos x="0" y="8"/>
                </a:cxn>
              </a:cxnLst>
              <a:rect l="0" t="0" r="r" b="b"/>
              <a:pathLst>
                <a:path w="20" h="14">
                  <a:moveTo>
                    <a:pt x="0" y="8"/>
                  </a:moveTo>
                  <a:lnTo>
                    <a:pt x="6" y="14"/>
                  </a:lnTo>
                  <a:lnTo>
                    <a:pt x="10" y="14"/>
                  </a:lnTo>
                  <a:lnTo>
                    <a:pt x="12" y="12"/>
                  </a:lnTo>
                  <a:lnTo>
                    <a:pt x="14" y="8"/>
                  </a:lnTo>
                  <a:lnTo>
                    <a:pt x="18" y="10"/>
                  </a:lnTo>
                  <a:lnTo>
                    <a:pt x="20" y="10"/>
                  </a:lnTo>
                  <a:lnTo>
                    <a:pt x="16" y="0"/>
                  </a:lnTo>
                  <a:lnTo>
                    <a:pt x="12" y="0"/>
                  </a:lnTo>
                  <a:lnTo>
                    <a:pt x="10" y="4"/>
                  </a:lnTo>
                  <a:lnTo>
                    <a:pt x="8" y="8"/>
                  </a:lnTo>
                  <a:lnTo>
                    <a:pt x="0" y="6"/>
                  </a:lnTo>
                  <a:lnTo>
                    <a:pt x="0" y="8"/>
                  </a:lnTo>
                  <a:lnTo>
                    <a:pt x="0" y="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68" name="Freeform 435">
              <a:extLst>
                <a:ext uri="{FF2B5EF4-FFF2-40B4-BE49-F238E27FC236}">
                  <a16:creationId xmlns:a16="http://schemas.microsoft.com/office/drawing/2014/main" xmlns="" id="{6D2400CB-7FB3-4C03-AAA6-D8B4A5100080}"/>
                </a:ext>
              </a:extLst>
            </p:cNvPr>
            <p:cNvSpPr>
              <a:spLocks/>
            </p:cNvSpPr>
            <p:nvPr/>
          </p:nvSpPr>
          <p:spPr bwMode="auto">
            <a:xfrm>
              <a:off x="3352123" y="4110789"/>
              <a:ext cx="9489" cy="12652"/>
            </a:xfrm>
            <a:custGeom>
              <a:avLst/>
              <a:gdLst/>
              <a:ahLst/>
              <a:cxnLst>
                <a:cxn ang="0">
                  <a:pos x="6" y="0"/>
                </a:cxn>
                <a:cxn ang="0">
                  <a:pos x="6" y="0"/>
                </a:cxn>
                <a:cxn ang="0">
                  <a:pos x="6" y="0"/>
                </a:cxn>
                <a:cxn ang="0">
                  <a:pos x="6" y="2"/>
                </a:cxn>
                <a:cxn ang="0">
                  <a:pos x="2" y="4"/>
                </a:cxn>
                <a:cxn ang="0">
                  <a:pos x="2" y="6"/>
                </a:cxn>
                <a:cxn ang="0">
                  <a:pos x="0" y="8"/>
                </a:cxn>
                <a:cxn ang="0">
                  <a:pos x="0" y="6"/>
                </a:cxn>
                <a:cxn ang="0">
                  <a:pos x="2" y="4"/>
                </a:cxn>
                <a:cxn ang="0">
                  <a:pos x="6" y="0"/>
                </a:cxn>
                <a:cxn ang="0">
                  <a:pos x="6" y="0"/>
                </a:cxn>
              </a:cxnLst>
              <a:rect l="0" t="0" r="r" b="b"/>
              <a:pathLst>
                <a:path w="6" h="8">
                  <a:moveTo>
                    <a:pt x="6" y="0"/>
                  </a:moveTo>
                  <a:lnTo>
                    <a:pt x="6" y="0"/>
                  </a:lnTo>
                  <a:lnTo>
                    <a:pt x="6" y="0"/>
                  </a:lnTo>
                  <a:lnTo>
                    <a:pt x="6" y="2"/>
                  </a:lnTo>
                  <a:lnTo>
                    <a:pt x="2" y="4"/>
                  </a:lnTo>
                  <a:lnTo>
                    <a:pt x="2" y="6"/>
                  </a:lnTo>
                  <a:lnTo>
                    <a:pt x="0" y="8"/>
                  </a:lnTo>
                  <a:lnTo>
                    <a:pt x="0" y="6"/>
                  </a:lnTo>
                  <a:lnTo>
                    <a:pt x="2" y="4"/>
                  </a:lnTo>
                  <a:lnTo>
                    <a:pt x="6" y="0"/>
                  </a:lnTo>
                  <a:lnTo>
                    <a:pt x="6"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69" name="Freeform 436">
              <a:extLst>
                <a:ext uri="{FF2B5EF4-FFF2-40B4-BE49-F238E27FC236}">
                  <a16:creationId xmlns:a16="http://schemas.microsoft.com/office/drawing/2014/main" xmlns="" id="{830213BC-D22C-4F46-B4F7-5286D54CDD32}"/>
                </a:ext>
              </a:extLst>
            </p:cNvPr>
            <p:cNvSpPr>
              <a:spLocks/>
            </p:cNvSpPr>
            <p:nvPr/>
          </p:nvSpPr>
          <p:spPr bwMode="auto">
            <a:xfrm>
              <a:off x="3352123" y="4110789"/>
              <a:ext cx="9489" cy="12652"/>
            </a:xfrm>
            <a:custGeom>
              <a:avLst/>
              <a:gdLst/>
              <a:ahLst/>
              <a:cxnLst>
                <a:cxn ang="0">
                  <a:pos x="6" y="0"/>
                </a:cxn>
                <a:cxn ang="0">
                  <a:pos x="6" y="0"/>
                </a:cxn>
                <a:cxn ang="0">
                  <a:pos x="6" y="0"/>
                </a:cxn>
                <a:cxn ang="0">
                  <a:pos x="6" y="2"/>
                </a:cxn>
                <a:cxn ang="0">
                  <a:pos x="2" y="4"/>
                </a:cxn>
                <a:cxn ang="0">
                  <a:pos x="2" y="6"/>
                </a:cxn>
                <a:cxn ang="0">
                  <a:pos x="0" y="8"/>
                </a:cxn>
                <a:cxn ang="0">
                  <a:pos x="0" y="6"/>
                </a:cxn>
                <a:cxn ang="0">
                  <a:pos x="2" y="4"/>
                </a:cxn>
                <a:cxn ang="0">
                  <a:pos x="6" y="0"/>
                </a:cxn>
                <a:cxn ang="0">
                  <a:pos x="6" y="0"/>
                </a:cxn>
              </a:cxnLst>
              <a:rect l="0" t="0" r="r" b="b"/>
              <a:pathLst>
                <a:path w="6" h="8">
                  <a:moveTo>
                    <a:pt x="6" y="0"/>
                  </a:moveTo>
                  <a:lnTo>
                    <a:pt x="6" y="0"/>
                  </a:lnTo>
                  <a:lnTo>
                    <a:pt x="6" y="0"/>
                  </a:lnTo>
                  <a:lnTo>
                    <a:pt x="6" y="2"/>
                  </a:lnTo>
                  <a:lnTo>
                    <a:pt x="2" y="4"/>
                  </a:lnTo>
                  <a:lnTo>
                    <a:pt x="2" y="6"/>
                  </a:lnTo>
                  <a:lnTo>
                    <a:pt x="0" y="8"/>
                  </a:lnTo>
                  <a:lnTo>
                    <a:pt x="0" y="6"/>
                  </a:lnTo>
                  <a:lnTo>
                    <a:pt x="2" y="4"/>
                  </a:lnTo>
                  <a:lnTo>
                    <a:pt x="6" y="0"/>
                  </a:lnTo>
                  <a:lnTo>
                    <a:pt x="6"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70" name="Freeform 437">
              <a:extLst>
                <a:ext uri="{FF2B5EF4-FFF2-40B4-BE49-F238E27FC236}">
                  <a16:creationId xmlns:a16="http://schemas.microsoft.com/office/drawing/2014/main" xmlns="" id="{CADCEEFE-968F-4979-8A55-F5BE84BD1C5F}"/>
                </a:ext>
              </a:extLst>
            </p:cNvPr>
            <p:cNvSpPr>
              <a:spLocks/>
            </p:cNvSpPr>
            <p:nvPr/>
          </p:nvSpPr>
          <p:spPr bwMode="auto">
            <a:xfrm>
              <a:off x="3418549" y="4107626"/>
              <a:ext cx="1582" cy="3163"/>
            </a:xfrm>
            <a:custGeom>
              <a:avLst/>
              <a:gdLst/>
              <a:ahLst/>
              <a:cxnLst>
                <a:cxn ang="0">
                  <a:pos x="0" y="0"/>
                </a:cxn>
                <a:cxn ang="0">
                  <a:pos x="0" y="0"/>
                </a:cxn>
                <a:cxn ang="0">
                  <a:pos x="0" y="2"/>
                </a:cxn>
                <a:cxn ang="0">
                  <a:pos x="0" y="0"/>
                </a:cxn>
                <a:cxn ang="0">
                  <a:pos x="0" y="0"/>
                </a:cxn>
              </a:cxnLst>
              <a:rect l="0" t="0" r="r" b="b"/>
              <a:pathLst>
                <a:path h="2">
                  <a:moveTo>
                    <a:pt x="0" y="0"/>
                  </a:moveTo>
                  <a:lnTo>
                    <a:pt x="0" y="0"/>
                  </a:lnTo>
                  <a:lnTo>
                    <a:pt x="0" y="2"/>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71" name="Freeform 438">
              <a:extLst>
                <a:ext uri="{FF2B5EF4-FFF2-40B4-BE49-F238E27FC236}">
                  <a16:creationId xmlns:a16="http://schemas.microsoft.com/office/drawing/2014/main" xmlns="" id="{CB739215-9577-4F23-9536-38ECD5E145E9}"/>
                </a:ext>
              </a:extLst>
            </p:cNvPr>
            <p:cNvSpPr>
              <a:spLocks/>
            </p:cNvSpPr>
            <p:nvPr/>
          </p:nvSpPr>
          <p:spPr bwMode="auto">
            <a:xfrm>
              <a:off x="3311003" y="4126604"/>
              <a:ext cx="34794" cy="6326"/>
            </a:xfrm>
            <a:custGeom>
              <a:avLst/>
              <a:gdLst/>
              <a:ahLst/>
              <a:cxnLst>
                <a:cxn ang="0">
                  <a:pos x="22" y="0"/>
                </a:cxn>
                <a:cxn ang="0">
                  <a:pos x="22" y="4"/>
                </a:cxn>
                <a:cxn ang="0">
                  <a:pos x="12" y="2"/>
                </a:cxn>
                <a:cxn ang="0">
                  <a:pos x="0" y="4"/>
                </a:cxn>
                <a:cxn ang="0">
                  <a:pos x="2" y="0"/>
                </a:cxn>
                <a:cxn ang="0">
                  <a:pos x="12" y="2"/>
                </a:cxn>
                <a:cxn ang="0">
                  <a:pos x="16" y="2"/>
                </a:cxn>
                <a:cxn ang="0">
                  <a:pos x="20" y="2"/>
                </a:cxn>
                <a:cxn ang="0">
                  <a:pos x="22" y="0"/>
                </a:cxn>
                <a:cxn ang="0">
                  <a:pos x="22" y="0"/>
                </a:cxn>
              </a:cxnLst>
              <a:rect l="0" t="0" r="r" b="b"/>
              <a:pathLst>
                <a:path w="22" h="4">
                  <a:moveTo>
                    <a:pt x="22" y="0"/>
                  </a:moveTo>
                  <a:lnTo>
                    <a:pt x="22" y="4"/>
                  </a:lnTo>
                  <a:lnTo>
                    <a:pt x="12" y="2"/>
                  </a:lnTo>
                  <a:lnTo>
                    <a:pt x="0" y="4"/>
                  </a:lnTo>
                  <a:lnTo>
                    <a:pt x="2" y="0"/>
                  </a:lnTo>
                  <a:lnTo>
                    <a:pt x="12" y="2"/>
                  </a:lnTo>
                  <a:lnTo>
                    <a:pt x="16" y="2"/>
                  </a:lnTo>
                  <a:lnTo>
                    <a:pt x="20" y="2"/>
                  </a:lnTo>
                  <a:lnTo>
                    <a:pt x="22" y="0"/>
                  </a:lnTo>
                  <a:lnTo>
                    <a:pt x="2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72" name="Freeform 439">
              <a:extLst>
                <a:ext uri="{FF2B5EF4-FFF2-40B4-BE49-F238E27FC236}">
                  <a16:creationId xmlns:a16="http://schemas.microsoft.com/office/drawing/2014/main" xmlns="" id="{F68B6DB7-80BE-4E25-9FEA-28AAF035498B}"/>
                </a:ext>
              </a:extLst>
            </p:cNvPr>
            <p:cNvSpPr>
              <a:spLocks/>
            </p:cNvSpPr>
            <p:nvPr/>
          </p:nvSpPr>
          <p:spPr bwMode="auto">
            <a:xfrm>
              <a:off x="3311003" y="4126604"/>
              <a:ext cx="34794" cy="6326"/>
            </a:xfrm>
            <a:custGeom>
              <a:avLst/>
              <a:gdLst/>
              <a:ahLst/>
              <a:cxnLst>
                <a:cxn ang="0">
                  <a:pos x="22" y="0"/>
                </a:cxn>
                <a:cxn ang="0">
                  <a:pos x="22" y="4"/>
                </a:cxn>
                <a:cxn ang="0">
                  <a:pos x="12" y="2"/>
                </a:cxn>
                <a:cxn ang="0">
                  <a:pos x="0" y="4"/>
                </a:cxn>
                <a:cxn ang="0">
                  <a:pos x="2" y="0"/>
                </a:cxn>
                <a:cxn ang="0">
                  <a:pos x="12" y="2"/>
                </a:cxn>
                <a:cxn ang="0">
                  <a:pos x="16" y="2"/>
                </a:cxn>
                <a:cxn ang="0">
                  <a:pos x="20" y="2"/>
                </a:cxn>
                <a:cxn ang="0">
                  <a:pos x="22" y="0"/>
                </a:cxn>
                <a:cxn ang="0">
                  <a:pos x="22" y="0"/>
                </a:cxn>
              </a:cxnLst>
              <a:rect l="0" t="0" r="r" b="b"/>
              <a:pathLst>
                <a:path w="22" h="4">
                  <a:moveTo>
                    <a:pt x="22" y="0"/>
                  </a:moveTo>
                  <a:lnTo>
                    <a:pt x="22" y="4"/>
                  </a:lnTo>
                  <a:lnTo>
                    <a:pt x="12" y="2"/>
                  </a:lnTo>
                  <a:lnTo>
                    <a:pt x="0" y="4"/>
                  </a:lnTo>
                  <a:lnTo>
                    <a:pt x="2" y="0"/>
                  </a:lnTo>
                  <a:lnTo>
                    <a:pt x="12" y="2"/>
                  </a:lnTo>
                  <a:lnTo>
                    <a:pt x="16" y="2"/>
                  </a:lnTo>
                  <a:lnTo>
                    <a:pt x="20" y="2"/>
                  </a:lnTo>
                  <a:lnTo>
                    <a:pt x="22" y="0"/>
                  </a:lnTo>
                  <a:lnTo>
                    <a:pt x="2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73" name="Freeform 534">
              <a:extLst>
                <a:ext uri="{FF2B5EF4-FFF2-40B4-BE49-F238E27FC236}">
                  <a16:creationId xmlns:a16="http://schemas.microsoft.com/office/drawing/2014/main" xmlns="" id="{DE4C760D-EA6E-4D94-A788-822399B11488}"/>
                </a:ext>
              </a:extLst>
            </p:cNvPr>
            <p:cNvSpPr>
              <a:spLocks/>
            </p:cNvSpPr>
            <p:nvPr/>
          </p:nvSpPr>
          <p:spPr bwMode="auto">
            <a:xfrm>
              <a:off x="4680633" y="2570351"/>
              <a:ext cx="6326" cy="15815"/>
            </a:xfrm>
            <a:custGeom>
              <a:avLst/>
              <a:gdLst/>
              <a:ahLst/>
              <a:cxnLst>
                <a:cxn ang="0">
                  <a:pos x="2" y="2"/>
                </a:cxn>
                <a:cxn ang="0">
                  <a:pos x="2" y="2"/>
                </a:cxn>
                <a:cxn ang="0">
                  <a:pos x="0" y="8"/>
                </a:cxn>
                <a:cxn ang="0">
                  <a:pos x="0" y="10"/>
                </a:cxn>
                <a:cxn ang="0">
                  <a:pos x="2" y="4"/>
                </a:cxn>
                <a:cxn ang="0">
                  <a:pos x="4" y="2"/>
                </a:cxn>
                <a:cxn ang="0">
                  <a:pos x="2" y="0"/>
                </a:cxn>
                <a:cxn ang="0">
                  <a:pos x="2" y="2"/>
                </a:cxn>
              </a:cxnLst>
              <a:rect l="0" t="0" r="r" b="b"/>
              <a:pathLst>
                <a:path w="4" h="10">
                  <a:moveTo>
                    <a:pt x="2" y="2"/>
                  </a:moveTo>
                  <a:lnTo>
                    <a:pt x="2" y="2"/>
                  </a:lnTo>
                  <a:lnTo>
                    <a:pt x="0" y="8"/>
                  </a:lnTo>
                  <a:lnTo>
                    <a:pt x="0" y="10"/>
                  </a:lnTo>
                  <a:lnTo>
                    <a:pt x="2" y="4"/>
                  </a:lnTo>
                  <a:lnTo>
                    <a:pt x="4" y="2"/>
                  </a:lnTo>
                  <a:lnTo>
                    <a:pt x="2" y="0"/>
                  </a:lnTo>
                  <a:lnTo>
                    <a:pt x="2" y="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74" name="Freeform 449">
              <a:extLst>
                <a:ext uri="{FF2B5EF4-FFF2-40B4-BE49-F238E27FC236}">
                  <a16:creationId xmlns:a16="http://schemas.microsoft.com/office/drawing/2014/main" xmlns="" id="{2622824B-6E62-49EB-A9B9-F7F6D586C59E}"/>
                </a:ext>
              </a:extLst>
            </p:cNvPr>
            <p:cNvSpPr>
              <a:spLocks/>
            </p:cNvSpPr>
            <p:nvPr/>
          </p:nvSpPr>
          <p:spPr bwMode="auto">
            <a:xfrm>
              <a:off x="5386008" y="3032166"/>
              <a:ext cx="28468" cy="22142"/>
            </a:xfrm>
            <a:custGeom>
              <a:avLst/>
              <a:gdLst/>
              <a:ahLst/>
              <a:cxnLst>
                <a:cxn ang="0">
                  <a:pos x="0" y="0"/>
                </a:cxn>
                <a:cxn ang="0">
                  <a:pos x="0" y="0"/>
                </a:cxn>
                <a:cxn ang="0">
                  <a:pos x="0" y="2"/>
                </a:cxn>
                <a:cxn ang="0">
                  <a:pos x="2" y="4"/>
                </a:cxn>
                <a:cxn ang="0">
                  <a:pos x="4" y="8"/>
                </a:cxn>
                <a:cxn ang="0">
                  <a:pos x="8" y="10"/>
                </a:cxn>
                <a:cxn ang="0">
                  <a:pos x="10" y="12"/>
                </a:cxn>
                <a:cxn ang="0">
                  <a:pos x="12" y="14"/>
                </a:cxn>
                <a:cxn ang="0">
                  <a:pos x="18" y="12"/>
                </a:cxn>
                <a:cxn ang="0">
                  <a:pos x="18" y="10"/>
                </a:cxn>
                <a:cxn ang="0">
                  <a:pos x="14" y="6"/>
                </a:cxn>
                <a:cxn ang="0">
                  <a:pos x="10" y="0"/>
                </a:cxn>
                <a:cxn ang="0">
                  <a:pos x="8" y="0"/>
                </a:cxn>
                <a:cxn ang="0">
                  <a:pos x="4" y="0"/>
                </a:cxn>
                <a:cxn ang="0">
                  <a:pos x="0" y="0"/>
                </a:cxn>
              </a:cxnLst>
              <a:rect l="0" t="0" r="r" b="b"/>
              <a:pathLst>
                <a:path w="18" h="14">
                  <a:moveTo>
                    <a:pt x="0" y="0"/>
                  </a:moveTo>
                  <a:lnTo>
                    <a:pt x="0" y="0"/>
                  </a:lnTo>
                  <a:lnTo>
                    <a:pt x="0" y="2"/>
                  </a:lnTo>
                  <a:lnTo>
                    <a:pt x="2" y="4"/>
                  </a:lnTo>
                  <a:lnTo>
                    <a:pt x="4" y="8"/>
                  </a:lnTo>
                  <a:lnTo>
                    <a:pt x="8" y="10"/>
                  </a:lnTo>
                  <a:lnTo>
                    <a:pt x="10" y="12"/>
                  </a:lnTo>
                  <a:lnTo>
                    <a:pt x="12" y="14"/>
                  </a:lnTo>
                  <a:lnTo>
                    <a:pt x="18" y="12"/>
                  </a:lnTo>
                  <a:lnTo>
                    <a:pt x="18" y="10"/>
                  </a:lnTo>
                  <a:lnTo>
                    <a:pt x="14" y="6"/>
                  </a:lnTo>
                  <a:lnTo>
                    <a:pt x="10" y="0"/>
                  </a:lnTo>
                  <a:lnTo>
                    <a:pt x="8" y="0"/>
                  </a:lnTo>
                  <a:lnTo>
                    <a:pt x="4" y="0"/>
                  </a:ln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75" name="Freeform 450">
              <a:extLst>
                <a:ext uri="{FF2B5EF4-FFF2-40B4-BE49-F238E27FC236}">
                  <a16:creationId xmlns:a16="http://schemas.microsoft.com/office/drawing/2014/main" xmlns="" id="{31AD692F-A663-454C-9DDF-9A4CD7AA58B2}"/>
                </a:ext>
              </a:extLst>
            </p:cNvPr>
            <p:cNvSpPr>
              <a:spLocks/>
            </p:cNvSpPr>
            <p:nvPr/>
          </p:nvSpPr>
          <p:spPr bwMode="auto">
            <a:xfrm>
              <a:off x="5386008" y="3032166"/>
              <a:ext cx="28468" cy="22142"/>
            </a:xfrm>
            <a:custGeom>
              <a:avLst/>
              <a:gdLst/>
              <a:ahLst/>
              <a:cxnLst>
                <a:cxn ang="0">
                  <a:pos x="0" y="0"/>
                </a:cxn>
                <a:cxn ang="0">
                  <a:pos x="0" y="0"/>
                </a:cxn>
                <a:cxn ang="0">
                  <a:pos x="0" y="2"/>
                </a:cxn>
                <a:cxn ang="0">
                  <a:pos x="2" y="4"/>
                </a:cxn>
                <a:cxn ang="0">
                  <a:pos x="4" y="8"/>
                </a:cxn>
                <a:cxn ang="0">
                  <a:pos x="8" y="10"/>
                </a:cxn>
                <a:cxn ang="0">
                  <a:pos x="10" y="12"/>
                </a:cxn>
                <a:cxn ang="0">
                  <a:pos x="12" y="14"/>
                </a:cxn>
                <a:cxn ang="0">
                  <a:pos x="18" y="12"/>
                </a:cxn>
                <a:cxn ang="0">
                  <a:pos x="18" y="10"/>
                </a:cxn>
                <a:cxn ang="0">
                  <a:pos x="14" y="6"/>
                </a:cxn>
                <a:cxn ang="0">
                  <a:pos x="10" y="0"/>
                </a:cxn>
                <a:cxn ang="0">
                  <a:pos x="8" y="0"/>
                </a:cxn>
                <a:cxn ang="0">
                  <a:pos x="4" y="0"/>
                </a:cxn>
                <a:cxn ang="0">
                  <a:pos x="0" y="0"/>
                </a:cxn>
              </a:cxnLst>
              <a:rect l="0" t="0" r="r" b="b"/>
              <a:pathLst>
                <a:path w="18" h="14">
                  <a:moveTo>
                    <a:pt x="0" y="0"/>
                  </a:moveTo>
                  <a:lnTo>
                    <a:pt x="0" y="0"/>
                  </a:lnTo>
                  <a:lnTo>
                    <a:pt x="0" y="2"/>
                  </a:lnTo>
                  <a:lnTo>
                    <a:pt x="2" y="4"/>
                  </a:lnTo>
                  <a:lnTo>
                    <a:pt x="4" y="8"/>
                  </a:lnTo>
                  <a:lnTo>
                    <a:pt x="8" y="10"/>
                  </a:lnTo>
                  <a:lnTo>
                    <a:pt x="10" y="12"/>
                  </a:lnTo>
                  <a:lnTo>
                    <a:pt x="12" y="14"/>
                  </a:lnTo>
                  <a:lnTo>
                    <a:pt x="18" y="12"/>
                  </a:lnTo>
                  <a:lnTo>
                    <a:pt x="18" y="10"/>
                  </a:lnTo>
                  <a:lnTo>
                    <a:pt x="14" y="6"/>
                  </a:lnTo>
                  <a:lnTo>
                    <a:pt x="10" y="0"/>
                  </a:lnTo>
                  <a:lnTo>
                    <a:pt x="8" y="0"/>
                  </a:lnTo>
                  <a:lnTo>
                    <a:pt x="4" y="0"/>
                  </a:lnTo>
                  <a:lnTo>
                    <a:pt x="0"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76" name="Freeform 454">
              <a:extLst>
                <a:ext uri="{FF2B5EF4-FFF2-40B4-BE49-F238E27FC236}">
                  <a16:creationId xmlns:a16="http://schemas.microsoft.com/office/drawing/2014/main" xmlns="" id="{7F59F88B-7A00-4451-92CC-ED9BAFD8DEDB}"/>
                </a:ext>
              </a:extLst>
            </p:cNvPr>
            <p:cNvSpPr>
              <a:spLocks/>
            </p:cNvSpPr>
            <p:nvPr/>
          </p:nvSpPr>
          <p:spPr bwMode="auto">
            <a:xfrm>
              <a:off x="4490845" y="2949924"/>
              <a:ext cx="9489" cy="6326"/>
            </a:xfrm>
            <a:custGeom>
              <a:avLst/>
              <a:gdLst/>
              <a:ahLst/>
              <a:cxnLst>
                <a:cxn ang="0">
                  <a:pos x="6" y="2"/>
                </a:cxn>
                <a:cxn ang="0">
                  <a:pos x="2" y="4"/>
                </a:cxn>
                <a:cxn ang="0">
                  <a:pos x="0" y="0"/>
                </a:cxn>
                <a:cxn ang="0">
                  <a:pos x="2" y="0"/>
                </a:cxn>
                <a:cxn ang="0">
                  <a:pos x="4" y="0"/>
                </a:cxn>
                <a:cxn ang="0">
                  <a:pos x="6" y="2"/>
                </a:cxn>
                <a:cxn ang="0">
                  <a:pos x="6" y="2"/>
                </a:cxn>
              </a:cxnLst>
              <a:rect l="0" t="0" r="r" b="b"/>
              <a:pathLst>
                <a:path w="6" h="4">
                  <a:moveTo>
                    <a:pt x="6" y="2"/>
                  </a:moveTo>
                  <a:lnTo>
                    <a:pt x="2" y="4"/>
                  </a:lnTo>
                  <a:lnTo>
                    <a:pt x="0" y="0"/>
                  </a:lnTo>
                  <a:lnTo>
                    <a:pt x="2" y="0"/>
                  </a:lnTo>
                  <a:lnTo>
                    <a:pt x="4" y="0"/>
                  </a:lnTo>
                  <a:lnTo>
                    <a:pt x="6" y="2"/>
                  </a:lnTo>
                  <a:lnTo>
                    <a:pt x="6"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77" name="Freeform 533">
              <a:extLst>
                <a:ext uri="{FF2B5EF4-FFF2-40B4-BE49-F238E27FC236}">
                  <a16:creationId xmlns:a16="http://schemas.microsoft.com/office/drawing/2014/main" xmlns="" id="{55E9F574-A57C-40DB-B42E-2B5962ADDB17}"/>
                </a:ext>
              </a:extLst>
            </p:cNvPr>
            <p:cNvSpPr>
              <a:spLocks/>
            </p:cNvSpPr>
            <p:nvPr/>
          </p:nvSpPr>
          <p:spPr bwMode="auto">
            <a:xfrm>
              <a:off x="4690122" y="2573514"/>
              <a:ext cx="31631" cy="18979"/>
            </a:xfrm>
            <a:custGeom>
              <a:avLst/>
              <a:gdLst/>
              <a:ahLst/>
              <a:cxnLst>
                <a:cxn ang="0">
                  <a:pos x="18" y="0"/>
                </a:cxn>
                <a:cxn ang="0">
                  <a:pos x="18" y="0"/>
                </a:cxn>
                <a:cxn ang="0">
                  <a:pos x="12" y="2"/>
                </a:cxn>
                <a:cxn ang="0">
                  <a:pos x="8" y="4"/>
                </a:cxn>
                <a:cxn ang="0">
                  <a:pos x="6" y="4"/>
                </a:cxn>
                <a:cxn ang="0">
                  <a:pos x="2" y="2"/>
                </a:cxn>
                <a:cxn ang="0">
                  <a:pos x="0" y="2"/>
                </a:cxn>
                <a:cxn ang="0">
                  <a:pos x="0" y="4"/>
                </a:cxn>
                <a:cxn ang="0">
                  <a:pos x="0" y="6"/>
                </a:cxn>
                <a:cxn ang="0">
                  <a:pos x="2" y="10"/>
                </a:cxn>
                <a:cxn ang="0">
                  <a:pos x="4" y="12"/>
                </a:cxn>
                <a:cxn ang="0">
                  <a:pos x="6" y="12"/>
                </a:cxn>
                <a:cxn ang="0">
                  <a:pos x="8" y="10"/>
                </a:cxn>
                <a:cxn ang="0">
                  <a:pos x="10" y="10"/>
                </a:cxn>
                <a:cxn ang="0">
                  <a:pos x="12" y="10"/>
                </a:cxn>
                <a:cxn ang="0">
                  <a:pos x="14" y="6"/>
                </a:cxn>
                <a:cxn ang="0">
                  <a:pos x="18" y="2"/>
                </a:cxn>
                <a:cxn ang="0">
                  <a:pos x="20" y="0"/>
                </a:cxn>
                <a:cxn ang="0">
                  <a:pos x="18" y="0"/>
                </a:cxn>
              </a:cxnLst>
              <a:rect l="0" t="0" r="r" b="b"/>
              <a:pathLst>
                <a:path w="20" h="12">
                  <a:moveTo>
                    <a:pt x="18" y="0"/>
                  </a:moveTo>
                  <a:lnTo>
                    <a:pt x="18" y="0"/>
                  </a:lnTo>
                  <a:lnTo>
                    <a:pt x="12" y="2"/>
                  </a:lnTo>
                  <a:lnTo>
                    <a:pt x="8" y="4"/>
                  </a:lnTo>
                  <a:lnTo>
                    <a:pt x="6" y="4"/>
                  </a:lnTo>
                  <a:lnTo>
                    <a:pt x="2" y="2"/>
                  </a:lnTo>
                  <a:lnTo>
                    <a:pt x="0" y="2"/>
                  </a:lnTo>
                  <a:lnTo>
                    <a:pt x="0" y="4"/>
                  </a:lnTo>
                  <a:lnTo>
                    <a:pt x="0" y="6"/>
                  </a:lnTo>
                  <a:lnTo>
                    <a:pt x="2" y="10"/>
                  </a:lnTo>
                  <a:lnTo>
                    <a:pt x="4" y="12"/>
                  </a:lnTo>
                  <a:lnTo>
                    <a:pt x="6" y="12"/>
                  </a:lnTo>
                  <a:lnTo>
                    <a:pt x="8" y="10"/>
                  </a:lnTo>
                  <a:lnTo>
                    <a:pt x="10" y="10"/>
                  </a:lnTo>
                  <a:lnTo>
                    <a:pt x="12" y="10"/>
                  </a:lnTo>
                  <a:lnTo>
                    <a:pt x="14" y="6"/>
                  </a:lnTo>
                  <a:lnTo>
                    <a:pt x="18" y="2"/>
                  </a:lnTo>
                  <a:lnTo>
                    <a:pt x="20" y="0"/>
                  </a:lnTo>
                  <a:lnTo>
                    <a:pt x="18"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78" name="Freeform 455">
              <a:extLst>
                <a:ext uri="{FF2B5EF4-FFF2-40B4-BE49-F238E27FC236}">
                  <a16:creationId xmlns:a16="http://schemas.microsoft.com/office/drawing/2014/main" xmlns="" id="{26577E3E-3417-4EEF-AE25-BCCA8CDD0E96}"/>
                </a:ext>
              </a:extLst>
            </p:cNvPr>
            <p:cNvSpPr>
              <a:spLocks/>
            </p:cNvSpPr>
            <p:nvPr/>
          </p:nvSpPr>
          <p:spPr bwMode="auto">
            <a:xfrm>
              <a:off x="4490845" y="2949924"/>
              <a:ext cx="9489" cy="6326"/>
            </a:xfrm>
            <a:custGeom>
              <a:avLst/>
              <a:gdLst/>
              <a:ahLst/>
              <a:cxnLst>
                <a:cxn ang="0">
                  <a:pos x="6" y="2"/>
                </a:cxn>
                <a:cxn ang="0">
                  <a:pos x="2" y="4"/>
                </a:cxn>
                <a:cxn ang="0">
                  <a:pos x="0" y="0"/>
                </a:cxn>
                <a:cxn ang="0">
                  <a:pos x="2" y="0"/>
                </a:cxn>
                <a:cxn ang="0">
                  <a:pos x="4" y="0"/>
                </a:cxn>
                <a:cxn ang="0">
                  <a:pos x="6" y="2"/>
                </a:cxn>
                <a:cxn ang="0">
                  <a:pos x="6" y="2"/>
                </a:cxn>
              </a:cxnLst>
              <a:rect l="0" t="0" r="r" b="b"/>
              <a:pathLst>
                <a:path w="6" h="4">
                  <a:moveTo>
                    <a:pt x="6" y="2"/>
                  </a:moveTo>
                  <a:lnTo>
                    <a:pt x="2" y="4"/>
                  </a:lnTo>
                  <a:lnTo>
                    <a:pt x="0" y="0"/>
                  </a:lnTo>
                  <a:lnTo>
                    <a:pt x="2" y="0"/>
                  </a:lnTo>
                  <a:lnTo>
                    <a:pt x="4" y="0"/>
                  </a:lnTo>
                  <a:lnTo>
                    <a:pt x="6" y="2"/>
                  </a:lnTo>
                  <a:lnTo>
                    <a:pt x="6"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79" name="Freeform 555">
              <a:extLst>
                <a:ext uri="{FF2B5EF4-FFF2-40B4-BE49-F238E27FC236}">
                  <a16:creationId xmlns:a16="http://schemas.microsoft.com/office/drawing/2014/main" xmlns="" id="{F4326439-087C-4636-B39F-DD934C387817}"/>
                </a:ext>
              </a:extLst>
            </p:cNvPr>
            <p:cNvSpPr>
              <a:spLocks/>
            </p:cNvSpPr>
            <p:nvPr/>
          </p:nvSpPr>
          <p:spPr bwMode="auto">
            <a:xfrm>
              <a:off x="6097709" y="3275726"/>
              <a:ext cx="9489" cy="12652"/>
            </a:xfrm>
            <a:custGeom>
              <a:avLst/>
              <a:gdLst/>
              <a:ahLst/>
              <a:cxnLst>
                <a:cxn ang="0">
                  <a:pos x="0" y="0"/>
                </a:cxn>
                <a:cxn ang="0">
                  <a:pos x="6" y="8"/>
                </a:cxn>
                <a:cxn ang="0">
                  <a:pos x="0" y="0"/>
                </a:cxn>
                <a:cxn ang="0">
                  <a:pos x="0" y="0"/>
                </a:cxn>
              </a:cxnLst>
              <a:rect l="0" t="0" r="r" b="b"/>
              <a:pathLst>
                <a:path w="6" h="8">
                  <a:moveTo>
                    <a:pt x="0" y="0"/>
                  </a:moveTo>
                  <a:lnTo>
                    <a:pt x="6" y="8"/>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80" name="Freeform 536">
              <a:extLst>
                <a:ext uri="{FF2B5EF4-FFF2-40B4-BE49-F238E27FC236}">
                  <a16:creationId xmlns:a16="http://schemas.microsoft.com/office/drawing/2014/main" xmlns="" id="{EAB56A15-5711-40F4-9B7B-0A692273FB79}"/>
                </a:ext>
              </a:extLst>
            </p:cNvPr>
            <p:cNvSpPr>
              <a:spLocks/>
            </p:cNvSpPr>
            <p:nvPr/>
          </p:nvSpPr>
          <p:spPr bwMode="auto">
            <a:xfrm>
              <a:off x="4683796" y="2529230"/>
              <a:ext cx="34794" cy="44283"/>
            </a:xfrm>
            <a:custGeom>
              <a:avLst/>
              <a:gdLst/>
              <a:ahLst/>
              <a:cxnLst>
                <a:cxn ang="0">
                  <a:pos x="16" y="0"/>
                </a:cxn>
                <a:cxn ang="0">
                  <a:pos x="16" y="0"/>
                </a:cxn>
                <a:cxn ang="0">
                  <a:pos x="12" y="2"/>
                </a:cxn>
                <a:cxn ang="0">
                  <a:pos x="14" y="8"/>
                </a:cxn>
                <a:cxn ang="0">
                  <a:pos x="12" y="10"/>
                </a:cxn>
                <a:cxn ang="0">
                  <a:pos x="12" y="12"/>
                </a:cxn>
                <a:cxn ang="0">
                  <a:pos x="10" y="12"/>
                </a:cxn>
                <a:cxn ang="0">
                  <a:pos x="10" y="8"/>
                </a:cxn>
                <a:cxn ang="0">
                  <a:pos x="6" y="8"/>
                </a:cxn>
                <a:cxn ang="0">
                  <a:pos x="4" y="8"/>
                </a:cxn>
                <a:cxn ang="0">
                  <a:pos x="4" y="12"/>
                </a:cxn>
                <a:cxn ang="0">
                  <a:pos x="0" y="12"/>
                </a:cxn>
                <a:cxn ang="0">
                  <a:pos x="0" y="14"/>
                </a:cxn>
                <a:cxn ang="0">
                  <a:pos x="2" y="16"/>
                </a:cxn>
                <a:cxn ang="0">
                  <a:pos x="4" y="16"/>
                </a:cxn>
                <a:cxn ang="0">
                  <a:pos x="4" y="24"/>
                </a:cxn>
                <a:cxn ang="0">
                  <a:pos x="10" y="24"/>
                </a:cxn>
                <a:cxn ang="0">
                  <a:pos x="8" y="22"/>
                </a:cxn>
                <a:cxn ang="0">
                  <a:pos x="10" y="22"/>
                </a:cxn>
                <a:cxn ang="0">
                  <a:pos x="12" y="22"/>
                </a:cxn>
                <a:cxn ang="0">
                  <a:pos x="12" y="28"/>
                </a:cxn>
                <a:cxn ang="0">
                  <a:pos x="16" y="28"/>
                </a:cxn>
                <a:cxn ang="0">
                  <a:pos x="16" y="24"/>
                </a:cxn>
                <a:cxn ang="0">
                  <a:pos x="20" y="22"/>
                </a:cxn>
                <a:cxn ang="0">
                  <a:pos x="22" y="20"/>
                </a:cxn>
                <a:cxn ang="0">
                  <a:pos x="22" y="16"/>
                </a:cxn>
                <a:cxn ang="0">
                  <a:pos x="18" y="14"/>
                </a:cxn>
                <a:cxn ang="0">
                  <a:pos x="22" y="12"/>
                </a:cxn>
                <a:cxn ang="0">
                  <a:pos x="22" y="6"/>
                </a:cxn>
                <a:cxn ang="0">
                  <a:pos x="20" y="0"/>
                </a:cxn>
                <a:cxn ang="0">
                  <a:pos x="16" y="0"/>
                </a:cxn>
              </a:cxnLst>
              <a:rect l="0" t="0" r="r" b="b"/>
              <a:pathLst>
                <a:path w="22" h="28">
                  <a:moveTo>
                    <a:pt x="16" y="0"/>
                  </a:moveTo>
                  <a:lnTo>
                    <a:pt x="16" y="0"/>
                  </a:lnTo>
                  <a:lnTo>
                    <a:pt x="12" y="2"/>
                  </a:lnTo>
                  <a:lnTo>
                    <a:pt x="14" y="8"/>
                  </a:lnTo>
                  <a:lnTo>
                    <a:pt x="12" y="10"/>
                  </a:lnTo>
                  <a:lnTo>
                    <a:pt x="12" y="12"/>
                  </a:lnTo>
                  <a:lnTo>
                    <a:pt x="10" y="12"/>
                  </a:lnTo>
                  <a:lnTo>
                    <a:pt x="10" y="8"/>
                  </a:lnTo>
                  <a:lnTo>
                    <a:pt x="6" y="8"/>
                  </a:lnTo>
                  <a:lnTo>
                    <a:pt x="4" y="8"/>
                  </a:lnTo>
                  <a:lnTo>
                    <a:pt x="4" y="12"/>
                  </a:lnTo>
                  <a:lnTo>
                    <a:pt x="0" y="12"/>
                  </a:lnTo>
                  <a:lnTo>
                    <a:pt x="0" y="14"/>
                  </a:lnTo>
                  <a:lnTo>
                    <a:pt x="2" y="16"/>
                  </a:lnTo>
                  <a:lnTo>
                    <a:pt x="4" y="16"/>
                  </a:lnTo>
                  <a:lnTo>
                    <a:pt x="4" y="24"/>
                  </a:lnTo>
                  <a:lnTo>
                    <a:pt x="10" y="24"/>
                  </a:lnTo>
                  <a:lnTo>
                    <a:pt x="8" y="22"/>
                  </a:lnTo>
                  <a:lnTo>
                    <a:pt x="10" y="22"/>
                  </a:lnTo>
                  <a:lnTo>
                    <a:pt x="12" y="22"/>
                  </a:lnTo>
                  <a:lnTo>
                    <a:pt x="12" y="28"/>
                  </a:lnTo>
                  <a:lnTo>
                    <a:pt x="16" y="28"/>
                  </a:lnTo>
                  <a:lnTo>
                    <a:pt x="16" y="24"/>
                  </a:lnTo>
                  <a:lnTo>
                    <a:pt x="20" y="22"/>
                  </a:lnTo>
                  <a:lnTo>
                    <a:pt x="22" y="20"/>
                  </a:lnTo>
                  <a:lnTo>
                    <a:pt x="22" y="16"/>
                  </a:lnTo>
                  <a:lnTo>
                    <a:pt x="18" y="14"/>
                  </a:lnTo>
                  <a:lnTo>
                    <a:pt x="22" y="12"/>
                  </a:lnTo>
                  <a:lnTo>
                    <a:pt x="22" y="6"/>
                  </a:lnTo>
                  <a:lnTo>
                    <a:pt x="20" y="0"/>
                  </a:lnTo>
                  <a:lnTo>
                    <a:pt x="1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1" name="Freeform 539">
              <a:extLst>
                <a:ext uri="{FF2B5EF4-FFF2-40B4-BE49-F238E27FC236}">
                  <a16:creationId xmlns:a16="http://schemas.microsoft.com/office/drawing/2014/main" xmlns="" id="{4A6139D7-C8E9-410F-8BC5-D488E8CDCABC}"/>
                </a:ext>
              </a:extLst>
            </p:cNvPr>
            <p:cNvSpPr>
              <a:spLocks/>
            </p:cNvSpPr>
            <p:nvPr/>
          </p:nvSpPr>
          <p:spPr bwMode="auto">
            <a:xfrm>
              <a:off x="4639511" y="2503926"/>
              <a:ext cx="6326" cy="6326"/>
            </a:xfrm>
            <a:custGeom>
              <a:avLst/>
              <a:gdLst/>
              <a:ahLst/>
              <a:cxnLst>
                <a:cxn ang="0">
                  <a:pos x="2" y="0"/>
                </a:cxn>
                <a:cxn ang="0">
                  <a:pos x="2" y="0"/>
                </a:cxn>
                <a:cxn ang="0">
                  <a:pos x="0" y="2"/>
                </a:cxn>
                <a:cxn ang="0">
                  <a:pos x="0" y="4"/>
                </a:cxn>
                <a:cxn ang="0">
                  <a:pos x="2" y="2"/>
                </a:cxn>
                <a:cxn ang="0">
                  <a:pos x="4" y="2"/>
                </a:cxn>
                <a:cxn ang="0">
                  <a:pos x="4" y="0"/>
                </a:cxn>
                <a:cxn ang="0">
                  <a:pos x="2" y="0"/>
                </a:cxn>
              </a:cxnLst>
              <a:rect l="0" t="0" r="r" b="b"/>
              <a:pathLst>
                <a:path w="4" h="4">
                  <a:moveTo>
                    <a:pt x="2" y="0"/>
                  </a:moveTo>
                  <a:lnTo>
                    <a:pt x="2" y="0"/>
                  </a:lnTo>
                  <a:lnTo>
                    <a:pt x="0" y="2"/>
                  </a:lnTo>
                  <a:lnTo>
                    <a:pt x="0" y="4"/>
                  </a:lnTo>
                  <a:lnTo>
                    <a:pt x="2" y="2"/>
                  </a:lnTo>
                  <a:lnTo>
                    <a:pt x="4" y="2"/>
                  </a:lnTo>
                  <a:lnTo>
                    <a:pt x="4" y="0"/>
                  </a:lnTo>
                  <a:lnTo>
                    <a:pt x="2"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82" name="Freeform 538">
              <a:extLst>
                <a:ext uri="{FF2B5EF4-FFF2-40B4-BE49-F238E27FC236}">
                  <a16:creationId xmlns:a16="http://schemas.microsoft.com/office/drawing/2014/main" xmlns="" id="{77EC6983-BC0B-45F5-B67C-C3583882BB12}"/>
                </a:ext>
              </a:extLst>
            </p:cNvPr>
            <p:cNvSpPr>
              <a:spLocks/>
            </p:cNvSpPr>
            <p:nvPr/>
          </p:nvSpPr>
          <p:spPr bwMode="auto">
            <a:xfrm>
              <a:off x="4639511" y="2503926"/>
              <a:ext cx="6326" cy="6326"/>
            </a:xfrm>
            <a:custGeom>
              <a:avLst/>
              <a:gdLst/>
              <a:ahLst/>
              <a:cxnLst>
                <a:cxn ang="0">
                  <a:pos x="2" y="0"/>
                </a:cxn>
                <a:cxn ang="0">
                  <a:pos x="2" y="0"/>
                </a:cxn>
                <a:cxn ang="0">
                  <a:pos x="0" y="2"/>
                </a:cxn>
                <a:cxn ang="0">
                  <a:pos x="0" y="4"/>
                </a:cxn>
                <a:cxn ang="0">
                  <a:pos x="2" y="2"/>
                </a:cxn>
                <a:cxn ang="0">
                  <a:pos x="4" y="2"/>
                </a:cxn>
                <a:cxn ang="0">
                  <a:pos x="4" y="0"/>
                </a:cxn>
                <a:cxn ang="0">
                  <a:pos x="2" y="0"/>
                </a:cxn>
              </a:cxnLst>
              <a:rect l="0" t="0" r="r" b="b"/>
              <a:pathLst>
                <a:path w="4" h="4">
                  <a:moveTo>
                    <a:pt x="2" y="0"/>
                  </a:moveTo>
                  <a:lnTo>
                    <a:pt x="2" y="0"/>
                  </a:lnTo>
                  <a:lnTo>
                    <a:pt x="0" y="2"/>
                  </a:lnTo>
                  <a:lnTo>
                    <a:pt x="0" y="4"/>
                  </a:lnTo>
                  <a:lnTo>
                    <a:pt x="2" y="2"/>
                  </a:lnTo>
                  <a:lnTo>
                    <a:pt x="4" y="2"/>
                  </a:lnTo>
                  <a:lnTo>
                    <a:pt x="4" y="0"/>
                  </a:lnTo>
                  <a:lnTo>
                    <a:pt x="2"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3" name="Freeform 537">
              <a:extLst>
                <a:ext uri="{FF2B5EF4-FFF2-40B4-BE49-F238E27FC236}">
                  <a16:creationId xmlns:a16="http://schemas.microsoft.com/office/drawing/2014/main" xmlns="" id="{0C90659B-CE20-4D18-BF7E-52EA7A2EF8EA}"/>
                </a:ext>
              </a:extLst>
            </p:cNvPr>
            <p:cNvSpPr>
              <a:spLocks/>
            </p:cNvSpPr>
            <p:nvPr/>
          </p:nvSpPr>
          <p:spPr bwMode="auto">
            <a:xfrm>
              <a:off x="4683796" y="2529230"/>
              <a:ext cx="34794" cy="44283"/>
            </a:xfrm>
            <a:custGeom>
              <a:avLst/>
              <a:gdLst/>
              <a:ahLst/>
              <a:cxnLst>
                <a:cxn ang="0">
                  <a:pos x="16" y="0"/>
                </a:cxn>
                <a:cxn ang="0">
                  <a:pos x="16" y="0"/>
                </a:cxn>
                <a:cxn ang="0">
                  <a:pos x="12" y="2"/>
                </a:cxn>
                <a:cxn ang="0">
                  <a:pos x="14" y="8"/>
                </a:cxn>
                <a:cxn ang="0">
                  <a:pos x="12" y="10"/>
                </a:cxn>
                <a:cxn ang="0">
                  <a:pos x="12" y="12"/>
                </a:cxn>
                <a:cxn ang="0">
                  <a:pos x="10" y="12"/>
                </a:cxn>
                <a:cxn ang="0">
                  <a:pos x="10" y="8"/>
                </a:cxn>
                <a:cxn ang="0">
                  <a:pos x="6" y="8"/>
                </a:cxn>
                <a:cxn ang="0">
                  <a:pos x="4" y="8"/>
                </a:cxn>
                <a:cxn ang="0">
                  <a:pos x="4" y="12"/>
                </a:cxn>
                <a:cxn ang="0">
                  <a:pos x="0" y="12"/>
                </a:cxn>
                <a:cxn ang="0">
                  <a:pos x="0" y="14"/>
                </a:cxn>
                <a:cxn ang="0">
                  <a:pos x="2" y="16"/>
                </a:cxn>
                <a:cxn ang="0">
                  <a:pos x="4" y="16"/>
                </a:cxn>
                <a:cxn ang="0">
                  <a:pos x="4" y="24"/>
                </a:cxn>
                <a:cxn ang="0">
                  <a:pos x="10" y="24"/>
                </a:cxn>
                <a:cxn ang="0">
                  <a:pos x="8" y="22"/>
                </a:cxn>
                <a:cxn ang="0">
                  <a:pos x="10" y="22"/>
                </a:cxn>
                <a:cxn ang="0">
                  <a:pos x="12" y="22"/>
                </a:cxn>
                <a:cxn ang="0">
                  <a:pos x="12" y="28"/>
                </a:cxn>
                <a:cxn ang="0">
                  <a:pos x="16" y="28"/>
                </a:cxn>
                <a:cxn ang="0">
                  <a:pos x="16" y="24"/>
                </a:cxn>
                <a:cxn ang="0">
                  <a:pos x="20" y="22"/>
                </a:cxn>
                <a:cxn ang="0">
                  <a:pos x="22" y="20"/>
                </a:cxn>
                <a:cxn ang="0">
                  <a:pos x="22" y="16"/>
                </a:cxn>
                <a:cxn ang="0">
                  <a:pos x="18" y="14"/>
                </a:cxn>
                <a:cxn ang="0">
                  <a:pos x="22" y="12"/>
                </a:cxn>
                <a:cxn ang="0">
                  <a:pos x="22" y="6"/>
                </a:cxn>
                <a:cxn ang="0">
                  <a:pos x="20" y="0"/>
                </a:cxn>
                <a:cxn ang="0">
                  <a:pos x="16" y="0"/>
                </a:cxn>
              </a:cxnLst>
              <a:rect l="0" t="0" r="r" b="b"/>
              <a:pathLst>
                <a:path w="22" h="28">
                  <a:moveTo>
                    <a:pt x="16" y="0"/>
                  </a:moveTo>
                  <a:lnTo>
                    <a:pt x="16" y="0"/>
                  </a:lnTo>
                  <a:lnTo>
                    <a:pt x="12" y="2"/>
                  </a:lnTo>
                  <a:lnTo>
                    <a:pt x="14" y="8"/>
                  </a:lnTo>
                  <a:lnTo>
                    <a:pt x="12" y="10"/>
                  </a:lnTo>
                  <a:lnTo>
                    <a:pt x="12" y="12"/>
                  </a:lnTo>
                  <a:lnTo>
                    <a:pt x="10" y="12"/>
                  </a:lnTo>
                  <a:lnTo>
                    <a:pt x="10" y="8"/>
                  </a:lnTo>
                  <a:lnTo>
                    <a:pt x="6" y="8"/>
                  </a:lnTo>
                  <a:lnTo>
                    <a:pt x="4" y="8"/>
                  </a:lnTo>
                  <a:lnTo>
                    <a:pt x="4" y="12"/>
                  </a:lnTo>
                  <a:lnTo>
                    <a:pt x="0" y="12"/>
                  </a:lnTo>
                  <a:lnTo>
                    <a:pt x="0" y="14"/>
                  </a:lnTo>
                  <a:lnTo>
                    <a:pt x="2" y="16"/>
                  </a:lnTo>
                  <a:lnTo>
                    <a:pt x="4" y="16"/>
                  </a:lnTo>
                  <a:lnTo>
                    <a:pt x="4" y="24"/>
                  </a:lnTo>
                  <a:lnTo>
                    <a:pt x="10" y="24"/>
                  </a:lnTo>
                  <a:lnTo>
                    <a:pt x="8" y="22"/>
                  </a:lnTo>
                  <a:lnTo>
                    <a:pt x="10" y="22"/>
                  </a:lnTo>
                  <a:lnTo>
                    <a:pt x="12" y="22"/>
                  </a:lnTo>
                  <a:lnTo>
                    <a:pt x="12" y="28"/>
                  </a:lnTo>
                  <a:lnTo>
                    <a:pt x="16" y="28"/>
                  </a:lnTo>
                  <a:lnTo>
                    <a:pt x="16" y="24"/>
                  </a:lnTo>
                  <a:lnTo>
                    <a:pt x="20" y="22"/>
                  </a:lnTo>
                  <a:lnTo>
                    <a:pt x="22" y="20"/>
                  </a:lnTo>
                  <a:lnTo>
                    <a:pt x="22" y="16"/>
                  </a:lnTo>
                  <a:lnTo>
                    <a:pt x="18" y="14"/>
                  </a:lnTo>
                  <a:lnTo>
                    <a:pt x="22" y="12"/>
                  </a:lnTo>
                  <a:lnTo>
                    <a:pt x="22" y="6"/>
                  </a:lnTo>
                  <a:lnTo>
                    <a:pt x="20" y="0"/>
                  </a:lnTo>
                  <a:lnTo>
                    <a:pt x="16"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84" name="Freeform 503">
              <a:extLst>
                <a:ext uri="{FF2B5EF4-FFF2-40B4-BE49-F238E27FC236}">
                  <a16:creationId xmlns:a16="http://schemas.microsoft.com/office/drawing/2014/main" xmlns="" id="{A6C7F384-D8DD-4A2F-BA93-0A422C25356E}"/>
                </a:ext>
              </a:extLst>
            </p:cNvPr>
            <p:cNvSpPr>
              <a:spLocks/>
            </p:cNvSpPr>
            <p:nvPr/>
          </p:nvSpPr>
          <p:spPr bwMode="auto">
            <a:xfrm>
              <a:off x="4943172" y="3152365"/>
              <a:ext cx="60100" cy="18979"/>
            </a:xfrm>
            <a:custGeom>
              <a:avLst/>
              <a:gdLst/>
              <a:ahLst/>
              <a:cxnLst>
                <a:cxn ang="0">
                  <a:pos x="4" y="0"/>
                </a:cxn>
                <a:cxn ang="0">
                  <a:pos x="4" y="0"/>
                </a:cxn>
                <a:cxn ang="0">
                  <a:pos x="0" y="2"/>
                </a:cxn>
                <a:cxn ang="0">
                  <a:pos x="0" y="4"/>
                </a:cxn>
                <a:cxn ang="0">
                  <a:pos x="10" y="8"/>
                </a:cxn>
                <a:cxn ang="0">
                  <a:pos x="14" y="8"/>
                </a:cxn>
                <a:cxn ang="0">
                  <a:pos x="18" y="10"/>
                </a:cxn>
                <a:cxn ang="0">
                  <a:pos x="20" y="12"/>
                </a:cxn>
                <a:cxn ang="0">
                  <a:pos x="24" y="12"/>
                </a:cxn>
                <a:cxn ang="0">
                  <a:pos x="26" y="10"/>
                </a:cxn>
                <a:cxn ang="0">
                  <a:pos x="30" y="10"/>
                </a:cxn>
                <a:cxn ang="0">
                  <a:pos x="32" y="10"/>
                </a:cxn>
                <a:cxn ang="0">
                  <a:pos x="36" y="10"/>
                </a:cxn>
                <a:cxn ang="0">
                  <a:pos x="38" y="8"/>
                </a:cxn>
                <a:cxn ang="0">
                  <a:pos x="36" y="6"/>
                </a:cxn>
                <a:cxn ang="0">
                  <a:pos x="32" y="6"/>
                </a:cxn>
                <a:cxn ang="0">
                  <a:pos x="32" y="2"/>
                </a:cxn>
                <a:cxn ang="0">
                  <a:pos x="30" y="2"/>
                </a:cxn>
                <a:cxn ang="0">
                  <a:pos x="30" y="4"/>
                </a:cxn>
                <a:cxn ang="0">
                  <a:pos x="20" y="4"/>
                </a:cxn>
                <a:cxn ang="0">
                  <a:pos x="12" y="2"/>
                </a:cxn>
                <a:cxn ang="0">
                  <a:pos x="4" y="0"/>
                </a:cxn>
              </a:cxnLst>
              <a:rect l="0" t="0" r="r" b="b"/>
              <a:pathLst>
                <a:path w="38" h="12">
                  <a:moveTo>
                    <a:pt x="4" y="0"/>
                  </a:moveTo>
                  <a:lnTo>
                    <a:pt x="4" y="0"/>
                  </a:lnTo>
                  <a:lnTo>
                    <a:pt x="0" y="2"/>
                  </a:lnTo>
                  <a:lnTo>
                    <a:pt x="0" y="4"/>
                  </a:lnTo>
                  <a:lnTo>
                    <a:pt x="10" y="8"/>
                  </a:lnTo>
                  <a:lnTo>
                    <a:pt x="14" y="8"/>
                  </a:lnTo>
                  <a:lnTo>
                    <a:pt x="18" y="10"/>
                  </a:lnTo>
                  <a:lnTo>
                    <a:pt x="20" y="12"/>
                  </a:lnTo>
                  <a:lnTo>
                    <a:pt x="24" y="12"/>
                  </a:lnTo>
                  <a:lnTo>
                    <a:pt x="26" y="10"/>
                  </a:lnTo>
                  <a:lnTo>
                    <a:pt x="30" y="10"/>
                  </a:lnTo>
                  <a:lnTo>
                    <a:pt x="32" y="10"/>
                  </a:lnTo>
                  <a:lnTo>
                    <a:pt x="36" y="10"/>
                  </a:lnTo>
                  <a:lnTo>
                    <a:pt x="38" y="8"/>
                  </a:lnTo>
                  <a:lnTo>
                    <a:pt x="36" y="6"/>
                  </a:lnTo>
                  <a:lnTo>
                    <a:pt x="32" y="6"/>
                  </a:lnTo>
                  <a:lnTo>
                    <a:pt x="32" y="2"/>
                  </a:lnTo>
                  <a:lnTo>
                    <a:pt x="30" y="2"/>
                  </a:lnTo>
                  <a:lnTo>
                    <a:pt x="30" y="4"/>
                  </a:lnTo>
                  <a:lnTo>
                    <a:pt x="20" y="4"/>
                  </a:lnTo>
                  <a:lnTo>
                    <a:pt x="12" y="2"/>
                  </a:lnTo>
                  <a:lnTo>
                    <a:pt x="4"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5" name="Freeform 504">
              <a:extLst>
                <a:ext uri="{FF2B5EF4-FFF2-40B4-BE49-F238E27FC236}">
                  <a16:creationId xmlns:a16="http://schemas.microsoft.com/office/drawing/2014/main" xmlns="" id="{CB7CDD92-5A05-479F-98A8-5BB05B4EC996}"/>
                </a:ext>
              </a:extLst>
            </p:cNvPr>
            <p:cNvSpPr>
              <a:spLocks/>
            </p:cNvSpPr>
            <p:nvPr/>
          </p:nvSpPr>
          <p:spPr bwMode="auto">
            <a:xfrm>
              <a:off x="4943172" y="3152365"/>
              <a:ext cx="60100" cy="18979"/>
            </a:xfrm>
            <a:custGeom>
              <a:avLst/>
              <a:gdLst/>
              <a:ahLst/>
              <a:cxnLst>
                <a:cxn ang="0">
                  <a:pos x="4" y="0"/>
                </a:cxn>
                <a:cxn ang="0">
                  <a:pos x="4" y="0"/>
                </a:cxn>
                <a:cxn ang="0">
                  <a:pos x="0" y="2"/>
                </a:cxn>
                <a:cxn ang="0">
                  <a:pos x="0" y="4"/>
                </a:cxn>
                <a:cxn ang="0">
                  <a:pos x="10" y="8"/>
                </a:cxn>
                <a:cxn ang="0">
                  <a:pos x="14" y="8"/>
                </a:cxn>
                <a:cxn ang="0">
                  <a:pos x="18" y="10"/>
                </a:cxn>
                <a:cxn ang="0">
                  <a:pos x="20" y="12"/>
                </a:cxn>
                <a:cxn ang="0">
                  <a:pos x="24" y="12"/>
                </a:cxn>
                <a:cxn ang="0">
                  <a:pos x="26" y="10"/>
                </a:cxn>
                <a:cxn ang="0">
                  <a:pos x="30" y="10"/>
                </a:cxn>
                <a:cxn ang="0">
                  <a:pos x="32" y="10"/>
                </a:cxn>
                <a:cxn ang="0">
                  <a:pos x="36" y="10"/>
                </a:cxn>
                <a:cxn ang="0">
                  <a:pos x="38" y="8"/>
                </a:cxn>
                <a:cxn ang="0">
                  <a:pos x="36" y="6"/>
                </a:cxn>
                <a:cxn ang="0">
                  <a:pos x="32" y="6"/>
                </a:cxn>
                <a:cxn ang="0">
                  <a:pos x="32" y="2"/>
                </a:cxn>
                <a:cxn ang="0">
                  <a:pos x="30" y="2"/>
                </a:cxn>
                <a:cxn ang="0">
                  <a:pos x="30" y="4"/>
                </a:cxn>
                <a:cxn ang="0">
                  <a:pos x="20" y="4"/>
                </a:cxn>
                <a:cxn ang="0">
                  <a:pos x="12" y="2"/>
                </a:cxn>
                <a:cxn ang="0">
                  <a:pos x="4" y="0"/>
                </a:cxn>
              </a:cxnLst>
              <a:rect l="0" t="0" r="r" b="b"/>
              <a:pathLst>
                <a:path w="38" h="12">
                  <a:moveTo>
                    <a:pt x="4" y="0"/>
                  </a:moveTo>
                  <a:lnTo>
                    <a:pt x="4" y="0"/>
                  </a:lnTo>
                  <a:lnTo>
                    <a:pt x="0" y="2"/>
                  </a:lnTo>
                  <a:lnTo>
                    <a:pt x="0" y="4"/>
                  </a:lnTo>
                  <a:lnTo>
                    <a:pt x="10" y="8"/>
                  </a:lnTo>
                  <a:lnTo>
                    <a:pt x="14" y="8"/>
                  </a:lnTo>
                  <a:lnTo>
                    <a:pt x="18" y="10"/>
                  </a:lnTo>
                  <a:lnTo>
                    <a:pt x="20" y="12"/>
                  </a:lnTo>
                  <a:lnTo>
                    <a:pt x="24" y="12"/>
                  </a:lnTo>
                  <a:lnTo>
                    <a:pt x="26" y="10"/>
                  </a:lnTo>
                  <a:lnTo>
                    <a:pt x="30" y="10"/>
                  </a:lnTo>
                  <a:lnTo>
                    <a:pt x="32" y="10"/>
                  </a:lnTo>
                  <a:lnTo>
                    <a:pt x="36" y="10"/>
                  </a:lnTo>
                  <a:lnTo>
                    <a:pt x="38" y="8"/>
                  </a:lnTo>
                  <a:lnTo>
                    <a:pt x="36" y="6"/>
                  </a:lnTo>
                  <a:lnTo>
                    <a:pt x="32" y="6"/>
                  </a:lnTo>
                  <a:lnTo>
                    <a:pt x="32" y="2"/>
                  </a:lnTo>
                  <a:lnTo>
                    <a:pt x="30" y="2"/>
                  </a:lnTo>
                  <a:lnTo>
                    <a:pt x="30" y="4"/>
                  </a:lnTo>
                  <a:lnTo>
                    <a:pt x="20" y="4"/>
                  </a:lnTo>
                  <a:lnTo>
                    <a:pt x="12" y="2"/>
                  </a:lnTo>
                  <a:lnTo>
                    <a:pt x="4" y="0"/>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86" name="Freeform 506">
              <a:extLst>
                <a:ext uri="{FF2B5EF4-FFF2-40B4-BE49-F238E27FC236}">
                  <a16:creationId xmlns:a16="http://schemas.microsoft.com/office/drawing/2014/main" xmlns="" id="{B7BF9F2B-46EF-4ACB-93AF-B2ADD1D7C604}"/>
                </a:ext>
              </a:extLst>
            </p:cNvPr>
            <p:cNvSpPr>
              <a:spLocks/>
            </p:cNvSpPr>
            <p:nvPr/>
          </p:nvSpPr>
          <p:spPr bwMode="auto">
            <a:xfrm>
              <a:off x="5047554" y="2839215"/>
              <a:ext cx="37957" cy="28468"/>
            </a:xfrm>
            <a:custGeom>
              <a:avLst/>
              <a:gdLst/>
              <a:ahLst/>
              <a:cxnLst>
                <a:cxn ang="0">
                  <a:pos x="24" y="6"/>
                </a:cxn>
                <a:cxn ang="0">
                  <a:pos x="24" y="6"/>
                </a:cxn>
                <a:cxn ang="0">
                  <a:pos x="22" y="4"/>
                </a:cxn>
                <a:cxn ang="0">
                  <a:pos x="16" y="2"/>
                </a:cxn>
                <a:cxn ang="0">
                  <a:pos x="12" y="0"/>
                </a:cxn>
                <a:cxn ang="0">
                  <a:pos x="10" y="0"/>
                </a:cxn>
                <a:cxn ang="0">
                  <a:pos x="8" y="2"/>
                </a:cxn>
                <a:cxn ang="0">
                  <a:pos x="6" y="4"/>
                </a:cxn>
                <a:cxn ang="0">
                  <a:pos x="4" y="8"/>
                </a:cxn>
                <a:cxn ang="0">
                  <a:pos x="2" y="14"/>
                </a:cxn>
                <a:cxn ang="0">
                  <a:pos x="0" y="16"/>
                </a:cxn>
                <a:cxn ang="0">
                  <a:pos x="2" y="16"/>
                </a:cxn>
                <a:cxn ang="0">
                  <a:pos x="4" y="18"/>
                </a:cxn>
                <a:cxn ang="0">
                  <a:pos x="6" y="18"/>
                </a:cxn>
                <a:cxn ang="0">
                  <a:pos x="6" y="16"/>
                </a:cxn>
                <a:cxn ang="0">
                  <a:pos x="8" y="16"/>
                </a:cxn>
                <a:cxn ang="0">
                  <a:pos x="12" y="16"/>
                </a:cxn>
                <a:cxn ang="0">
                  <a:pos x="14" y="18"/>
                </a:cxn>
                <a:cxn ang="0">
                  <a:pos x="14" y="16"/>
                </a:cxn>
                <a:cxn ang="0">
                  <a:pos x="18" y="14"/>
                </a:cxn>
                <a:cxn ang="0">
                  <a:pos x="22" y="10"/>
                </a:cxn>
                <a:cxn ang="0">
                  <a:pos x="24" y="6"/>
                </a:cxn>
              </a:cxnLst>
              <a:rect l="0" t="0" r="r" b="b"/>
              <a:pathLst>
                <a:path w="24" h="18">
                  <a:moveTo>
                    <a:pt x="24" y="6"/>
                  </a:moveTo>
                  <a:lnTo>
                    <a:pt x="24" y="6"/>
                  </a:lnTo>
                  <a:lnTo>
                    <a:pt x="22" y="4"/>
                  </a:lnTo>
                  <a:lnTo>
                    <a:pt x="16" y="2"/>
                  </a:lnTo>
                  <a:lnTo>
                    <a:pt x="12" y="0"/>
                  </a:lnTo>
                  <a:lnTo>
                    <a:pt x="10" y="0"/>
                  </a:lnTo>
                  <a:lnTo>
                    <a:pt x="8" y="2"/>
                  </a:lnTo>
                  <a:lnTo>
                    <a:pt x="6" y="4"/>
                  </a:lnTo>
                  <a:lnTo>
                    <a:pt x="4" y="8"/>
                  </a:lnTo>
                  <a:lnTo>
                    <a:pt x="2" y="14"/>
                  </a:lnTo>
                  <a:lnTo>
                    <a:pt x="0" y="16"/>
                  </a:lnTo>
                  <a:lnTo>
                    <a:pt x="2" y="16"/>
                  </a:lnTo>
                  <a:lnTo>
                    <a:pt x="4" y="18"/>
                  </a:lnTo>
                  <a:lnTo>
                    <a:pt x="6" y="18"/>
                  </a:lnTo>
                  <a:lnTo>
                    <a:pt x="6" y="16"/>
                  </a:lnTo>
                  <a:lnTo>
                    <a:pt x="8" y="16"/>
                  </a:lnTo>
                  <a:lnTo>
                    <a:pt x="12" y="16"/>
                  </a:lnTo>
                  <a:lnTo>
                    <a:pt x="14" y="18"/>
                  </a:lnTo>
                  <a:lnTo>
                    <a:pt x="14" y="16"/>
                  </a:lnTo>
                  <a:lnTo>
                    <a:pt x="18" y="14"/>
                  </a:lnTo>
                  <a:lnTo>
                    <a:pt x="22" y="10"/>
                  </a:lnTo>
                  <a:lnTo>
                    <a:pt x="24" y="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7" name="Freeform 513">
              <a:extLst>
                <a:ext uri="{FF2B5EF4-FFF2-40B4-BE49-F238E27FC236}">
                  <a16:creationId xmlns:a16="http://schemas.microsoft.com/office/drawing/2014/main" xmlns="" id="{5837D70F-2D7F-42BA-8A4C-8127ECD279A2}"/>
                </a:ext>
              </a:extLst>
            </p:cNvPr>
            <p:cNvSpPr>
              <a:spLocks/>
            </p:cNvSpPr>
            <p:nvPr/>
          </p:nvSpPr>
          <p:spPr bwMode="auto">
            <a:xfrm>
              <a:off x="5581296" y="2864520"/>
              <a:ext cx="361676" cy="243560"/>
            </a:xfrm>
            <a:custGeom>
              <a:avLst/>
              <a:gdLst/>
              <a:ahLst/>
              <a:cxnLst>
                <a:cxn ang="0">
                  <a:pos x="188" y="56"/>
                </a:cxn>
                <a:cxn ang="0">
                  <a:pos x="172" y="60"/>
                </a:cxn>
                <a:cxn ang="0">
                  <a:pos x="164" y="66"/>
                </a:cxn>
                <a:cxn ang="0">
                  <a:pos x="152" y="76"/>
                </a:cxn>
                <a:cxn ang="0">
                  <a:pos x="146" y="76"/>
                </a:cxn>
                <a:cxn ang="0">
                  <a:pos x="126" y="70"/>
                </a:cxn>
                <a:cxn ang="0">
                  <a:pos x="124" y="64"/>
                </a:cxn>
                <a:cxn ang="0">
                  <a:pos x="118" y="58"/>
                </a:cxn>
                <a:cxn ang="0">
                  <a:pos x="104" y="54"/>
                </a:cxn>
                <a:cxn ang="0">
                  <a:pos x="74" y="34"/>
                </a:cxn>
                <a:cxn ang="0">
                  <a:pos x="64" y="32"/>
                </a:cxn>
                <a:cxn ang="0">
                  <a:pos x="50" y="36"/>
                </a:cxn>
                <a:cxn ang="0">
                  <a:pos x="44" y="38"/>
                </a:cxn>
                <a:cxn ang="0">
                  <a:pos x="42" y="38"/>
                </a:cxn>
                <a:cxn ang="0">
                  <a:pos x="28" y="28"/>
                </a:cxn>
                <a:cxn ang="0">
                  <a:pos x="26" y="18"/>
                </a:cxn>
                <a:cxn ang="0">
                  <a:pos x="32" y="2"/>
                </a:cxn>
                <a:cxn ang="0">
                  <a:pos x="8" y="4"/>
                </a:cxn>
                <a:cxn ang="0">
                  <a:pos x="14" y="68"/>
                </a:cxn>
                <a:cxn ang="0">
                  <a:pos x="20" y="56"/>
                </a:cxn>
                <a:cxn ang="0">
                  <a:pos x="34" y="52"/>
                </a:cxn>
                <a:cxn ang="0">
                  <a:pos x="46" y="76"/>
                </a:cxn>
                <a:cxn ang="0">
                  <a:pos x="58" y="80"/>
                </a:cxn>
                <a:cxn ang="0">
                  <a:pos x="80" y="86"/>
                </a:cxn>
                <a:cxn ang="0">
                  <a:pos x="88" y="108"/>
                </a:cxn>
                <a:cxn ang="0">
                  <a:pos x="108" y="124"/>
                </a:cxn>
                <a:cxn ang="0">
                  <a:pos x="130" y="130"/>
                </a:cxn>
                <a:cxn ang="0">
                  <a:pos x="130" y="140"/>
                </a:cxn>
                <a:cxn ang="0">
                  <a:pos x="144" y="152"/>
                </a:cxn>
                <a:cxn ang="0">
                  <a:pos x="156" y="140"/>
                </a:cxn>
                <a:cxn ang="0">
                  <a:pos x="154" y="130"/>
                </a:cxn>
                <a:cxn ang="0">
                  <a:pos x="150" y="122"/>
                </a:cxn>
                <a:cxn ang="0">
                  <a:pos x="144" y="114"/>
                </a:cxn>
                <a:cxn ang="0">
                  <a:pos x="152" y="112"/>
                </a:cxn>
                <a:cxn ang="0">
                  <a:pos x="164" y="106"/>
                </a:cxn>
                <a:cxn ang="0">
                  <a:pos x="164" y="100"/>
                </a:cxn>
                <a:cxn ang="0">
                  <a:pos x="166" y="92"/>
                </a:cxn>
                <a:cxn ang="0">
                  <a:pos x="170" y="84"/>
                </a:cxn>
                <a:cxn ang="0">
                  <a:pos x="180" y="88"/>
                </a:cxn>
                <a:cxn ang="0">
                  <a:pos x="190" y="90"/>
                </a:cxn>
                <a:cxn ang="0">
                  <a:pos x="188" y="100"/>
                </a:cxn>
                <a:cxn ang="0">
                  <a:pos x="202" y="96"/>
                </a:cxn>
                <a:cxn ang="0">
                  <a:pos x="214" y="82"/>
                </a:cxn>
                <a:cxn ang="0">
                  <a:pos x="204" y="78"/>
                </a:cxn>
                <a:cxn ang="0">
                  <a:pos x="198" y="72"/>
                </a:cxn>
                <a:cxn ang="0">
                  <a:pos x="188" y="72"/>
                </a:cxn>
                <a:cxn ang="0">
                  <a:pos x="184" y="68"/>
                </a:cxn>
                <a:cxn ang="0">
                  <a:pos x="194" y="56"/>
                </a:cxn>
                <a:cxn ang="0">
                  <a:pos x="194" y="56"/>
                </a:cxn>
              </a:cxnLst>
              <a:rect l="0" t="0" r="r" b="b"/>
              <a:pathLst>
                <a:path w="214" h="154">
                  <a:moveTo>
                    <a:pt x="194" y="56"/>
                  </a:moveTo>
                  <a:lnTo>
                    <a:pt x="194" y="56"/>
                  </a:lnTo>
                  <a:lnTo>
                    <a:pt x="192" y="56"/>
                  </a:lnTo>
                  <a:lnTo>
                    <a:pt x="188" y="56"/>
                  </a:lnTo>
                  <a:lnTo>
                    <a:pt x="184" y="58"/>
                  </a:lnTo>
                  <a:lnTo>
                    <a:pt x="180" y="58"/>
                  </a:lnTo>
                  <a:lnTo>
                    <a:pt x="174" y="60"/>
                  </a:lnTo>
                  <a:lnTo>
                    <a:pt x="172" y="60"/>
                  </a:lnTo>
                  <a:lnTo>
                    <a:pt x="172" y="62"/>
                  </a:lnTo>
                  <a:lnTo>
                    <a:pt x="170" y="64"/>
                  </a:lnTo>
                  <a:lnTo>
                    <a:pt x="168" y="64"/>
                  </a:lnTo>
                  <a:lnTo>
                    <a:pt x="164" y="66"/>
                  </a:lnTo>
                  <a:lnTo>
                    <a:pt x="162" y="68"/>
                  </a:lnTo>
                  <a:lnTo>
                    <a:pt x="160" y="70"/>
                  </a:lnTo>
                  <a:lnTo>
                    <a:pt x="160" y="74"/>
                  </a:lnTo>
                  <a:lnTo>
                    <a:pt x="152" y="76"/>
                  </a:lnTo>
                  <a:lnTo>
                    <a:pt x="152" y="80"/>
                  </a:lnTo>
                  <a:lnTo>
                    <a:pt x="146" y="82"/>
                  </a:lnTo>
                  <a:lnTo>
                    <a:pt x="146" y="80"/>
                  </a:lnTo>
                  <a:lnTo>
                    <a:pt x="146" y="76"/>
                  </a:lnTo>
                  <a:lnTo>
                    <a:pt x="142" y="72"/>
                  </a:lnTo>
                  <a:lnTo>
                    <a:pt x="138" y="72"/>
                  </a:lnTo>
                  <a:lnTo>
                    <a:pt x="132" y="72"/>
                  </a:lnTo>
                  <a:lnTo>
                    <a:pt x="126" y="70"/>
                  </a:lnTo>
                  <a:lnTo>
                    <a:pt x="124" y="70"/>
                  </a:lnTo>
                  <a:lnTo>
                    <a:pt x="124" y="68"/>
                  </a:lnTo>
                  <a:lnTo>
                    <a:pt x="126" y="64"/>
                  </a:lnTo>
                  <a:lnTo>
                    <a:pt x="124" y="64"/>
                  </a:lnTo>
                  <a:lnTo>
                    <a:pt x="124" y="62"/>
                  </a:lnTo>
                  <a:lnTo>
                    <a:pt x="122" y="62"/>
                  </a:lnTo>
                  <a:lnTo>
                    <a:pt x="122" y="58"/>
                  </a:lnTo>
                  <a:lnTo>
                    <a:pt x="118" y="58"/>
                  </a:lnTo>
                  <a:lnTo>
                    <a:pt x="114" y="58"/>
                  </a:lnTo>
                  <a:lnTo>
                    <a:pt x="110" y="56"/>
                  </a:lnTo>
                  <a:lnTo>
                    <a:pt x="106" y="50"/>
                  </a:lnTo>
                  <a:lnTo>
                    <a:pt x="104" y="54"/>
                  </a:lnTo>
                  <a:lnTo>
                    <a:pt x="88" y="50"/>
                  </a:lnTo>
                  <a:lnTo>
                    <a:pt x="80" y="50"/>
                  </a:lnTo>
                  <a:lnTo>
                    <a:pt x="76" y="50"/>
                  </a:lnTo>
                  <a:lnTo>
                    <a:pt x="74" y="34"/>
                  </a:lnTo>
                  <a:lnTo>
                    <a:pt x="72" y="30"/>
                  </a:lnTo>
                  <a:lnTo>
                    <a:pt x="72" y="26"/>
                  </a:lnTo>
                  <a:lnTo>
                    <a:pt x="68" y="26"/>
                  </a:lnTo>
                  <a:lnTo>
                    <a:pt x="64" y="32"/>
                  </a:lnTo>
                  <a:lnTo>
                    <a:pt x="60" y="38"/>
                  </a:lnTo>
                  <a:lnTo>
                    <a:pt x="54" y="40"/>
                  </a:lnTo>
                  <a:lnTo>
                    <a:pt x="48" y="40"/>
                  </a:lnTo>
                  <a:lnTo>
                    <a:pt x="50" y="36"/>
                  </a:lnTo>
                  <a:lnTo>
                    <a:pt x="50" y="34"/>
                  </a:lnTo>
                  <a:lnTo>
                    <a:pt x="48" y="32"/>
                  </a:lnTo>
                  <a:lnTo>
                    <a:pt x="46" y="34"/>
                  </a:lnTo>
                  <a:lnTo>
                    <a:pt x="44" y="38"/>
                  </a:lnTo>
                  <a:lnTo>
                    <a:pt x="42" y="46"/>
                  </a:lnTo>
                  <a:lnTo>
                    <a:pt x="38" y="42"/>
                  </a:lnTo>
                  <a:lnTo>
                    <a:pt x="42" y="40"/>
                  </a:lnTo>
                  <a:lnTo>
                    <a:pt x="42" y="38"/>
                  </a:lnTo>
                  <a:lnTo>
                    <a:pt x="42" y="32"/>
                  </a:lnTo>
                  <a:lnTo>
                    <a:pt x="38" y="30"/>
                  </a:lnTo>
                  <a:lnTo>
                    <a:pt x="28" y="34"/>
                  </a:lnTo>
                  <a:lnTo>
                    <a:pt x="28" y="28"/>
                  </a:lnTo>
                  <a:lnTo>
                    <a:pt x="26" y="26"/>
                  </a:lnTo>
                  <a:lnTo>
                    <a:pt x="28" y="24"/>
                  </a:lnTo>
                  <a:lnTo>
                    <a:pt x="26" y="22"/>
                  </a:lnTo>
                  <a:lnTo>
                    <a:pt x="26" y="18"/>
                  </a:lnTo>
                  <a:lnTo>
                    <a:pt x="28" y="14"/>
                  </a:lnTo>
                  <a:lnTo>
                    <a:pt x="28" y="10"/>
                  </a:lnTo>
                  <a:lnTo>
                    <a:pt x="28" y="4"/>
                  </a:lnTo>
                  <a:lnTo>
                    <a:pt x="32" y="2"/>
                  </a:lnTo>
                  <a:lnTo>
                    <a:pt x="26" y="0"/>
                  </a:lnTo>
                  <a:lnTo>
                    <a:pt x="20" y="2"/>
                  </a:lnTo>
                  <a:lnTo>
                    <a:pt x="14" y="2"/>
                  </a:lnTo>
                  <a:lnTo>
                    <a:pt x="8" y="4"/>
                  </a:lnTo>
                  <a:lnTo>
                    <a:pt x="2" y="6"/>
                  </a:lnTo>
                  <a:lnTo>
                    <a:pt x="0" y="68"/>
                  </a:lnTo>
                  <a:lnTo>
                    <a:pt x="14" y="70"/>
                  </a:lnTo>
                  <a:lnTo>
                    <a:pt x="14" y="68"/>
                  </a:lnTo>
                  <a:lnTo>
                    <a:pt x="12" y="64"/>
                  </a:lnTo>
                  <a:lnTo>
                    <a:pt x="12" y="58"/>
                  </a:lnTo>
                  <a:lnTo>
                    <a:pt x="14" y="56"/>
                  </a:lnTo>
                  <a:lnTo>
                    <a:pt x="20" y="56"/>
                  </a:lnTo>
                  <a:lnTo>
                    <a:pt x="22" y="54"/>
                  </a:lnTo>
                  <a:lnTo>
                    <a:pt x="26" y="50"/>
                  </a:lnTo>
                  <a:lnTo>
                    <a:pt x="30" y="50"/>
                  </a:lnTo>
                  <a:lnTo>
                    <a:pt x="34" y="52"/>
                  </a:lnTo>
                  <a:lnTo>
                    <a:pt x="36" y="58"/>
                  </a:lnTo>
                  <a:lnTo>
                    <a:pt x="38" y="68"/>
                  </a:lnTo>
                  <a:lnTo>
                    <a:pt x="46" y="70"/>
                  </a:lnTo>
                  <a:lnTo>
                    <a:pt x="46" y="76"/>
                  </a:lnTo>
                  <a:lnTo>
                    <a:pt x="44" y="80"/>
                  </a:lnTo>
                  <a:lnTo>
                    <a:pt x="46" y="82"/>
                  </a:lnTo>
                  <a:lnTo>
                    <a:pt x="52" y="84"/>
                  </a:lnTo>
                  <a:lnTo>
                    <a:pt x="58" y="80"/>
                  </a:lnTo>
                  <a:lnTo>
                    <a:pt x="62" y="78"/>
                  </a:lnTo>
                  <a:lnTo>
                    <a:pt x="70" y="78"/>
                  </a:lnTo>
                  <a:lnTo>
                    <a:pt x="76" y="78"/>
                  </a:lnTo>
                  <a:lnTo>
                    <a:pt x="80" y="86"/>
                  </a:lnTo>
                  <a:lnTo>
                    <a:pt x="80" y="92"/>
                  </a:lnTo>
                  <a:lnTo>
                    <a:pt x="82" y="96"/>
                  </a:lnTo>
                  <a:lnTo>
                    <a:pt x="86" y="100"/>
                  </a:lnTo>
                  <a:lnTo>
                    <a:pt x="88" y="108"/>
                  </a:lnTo>
                  <a:lnTo>
                    <a:pt x="92" y="110"/>
                  </a:lnTo>
                  <a:lnTo>
                    <a:pt x="98" y="112"/>
                  </a:lnTo>
                  <a:lnTo>
                    <a:pt x="104" y="118"/>
                  </a:lnTo>
                  <a:lnTo>
                    <a:pt x="108" y="124"/>
                  </a:lnTo>
                  <a:lnTo>
                    <a:pt x="116" y="122"/>
                  </a:lnTo>
                  <a:lnTo>
                    <a:pt x="120" y="126"/>
                  </a:lnTo>
                  <a:lnTo>
                    <a:pt x="126" y="126"/>
                  </a:lnTo>
                  <a:lnTo>
                    <a:pt x="130" y="130"/>
                  </a:lnTo>
                  <a:lnTo>
                    <a:pt x="136" y="130"/>
                  </a:lnTo>
                  <a:lnTo>
                    <a:pt x="138" y="132"/>
                  </a:lnTo>
                  <a:lnTo>
                    <a:pt x="130" y="136"/>
                  </a:lnTo>
                  <a:lnTo>
                    <a:pt x="130" y="140"/>
                  </a:lnTo>
                  <a:lnTo>
                    <a:pt x="130" y="148"/>
                  </a:lnTo>
                  <a:lnTo>
                    <a:pt x="136" y="148"/>
                  </a:lnTo>
                  <a:lnTo>
                    <a:pt x="140" y="154"/>
                  </a:lnTo>
                  <a:lnTo>
                    <a:pt x="144" y="152"/>
                  </a:lnTo>
                  <a:lnTo>
                    <a:pt x="150" y="152"/>
                  </a:lnTo>
                  <a:lnTo>
                    <a:pt x="152" y="144"/>
                  </a:lnTo>
                  <a:lnTo>
                    <a:pt x="154" y="142"/>
                  </a:lnTo>
                  <a:lnTo>
                    <a:pt x="156" y="140"/>
                  </a:lnTo>
                  <a:lnTo>
                    <a:pt x="158" y="136"/>
                  </a:lnTo>
                  <a:lnTo>
                    <a:pt x="156" y="134"/>
                  </a:lnTo>
                  <a:lnTo>
                    <a:pt x="154" y="132"/>
                  </a:lnTo>
                  <a:lnTo>
                    <a:pt x="154" y="130"/>
                  </a:lnTo>
                  <a:lnTo>
                    <a:pt x="158" y="124"/>
                  </a:lnTo>
                  <a:lnTo>
                    <a:pt x="158" y="122"/>
                  </a:lnTo>
                  <a:lnTo>
                    <a:pt x="156" y="122"/>
                  </a:lnTo>
                  <a:lnTo>
                    <a:pt x="150" y="122"/>
                  </a:lnTo>
                  <a:lnTo>
                    <a:pt x="148" y="122"/>
                  </a:lnTo>
                  <a:lnTo>
                    <a:pt x="144" y="118"/>
                  </a:lnTo>
                  <a:lnTo>
                    <a:pt x="144" y="116"/>
                  </a:lnTo>
                  <a:lnTo>
                    <a:pt x="144" y="114"/>
                  </a:lnTo>
                  <a:lnTo>
                    <a:pt x="146" y="110"/>
                  </a:lnTo>
                  <a:lnTo>
                    <a:pt x="150" y="110"/>
                  </a:lnTo>
                  <a:lnTo>
                    <a:pt x="152" y="110"/>
                  </a:lnTo>
                  <a:lnTo>
                    <a:pt x="152" y="112"/>
                  </a:lnTo>
                  <a:lnTo>
                    <a:pt x="154" y="112"/>
                  </a:lnTo>
                  <a:lnTo>
                    <a:pt x="156" y="110"/>
                  </a:lnTo>
                  <a:lnTo>
                    <a:pt x="162" y="108"/>
                  </a:lnTo>
                  <a:lnTo>
                    <a:pt x="164" y="106"/>
                  </a:lnTo>
                  <a:lnTo>
                    <a:pt x="164" y="104"/>
                  </a:lnTo>
                  <a:lnTo>
                    <a:pt x="162" y="106"/>
                  </a:lnTo>
                  <a:lnTo>
                    <a:pt x="162" y="102"/>
                  </a:lnTo>
                  <a:lnTo>
                    <a:pt x="164" y="100"/>
                  </a:lnTo>
                  <a:lnTo>
                    <a:pt x="166" y="98"/>
                  </a:lnTo>
                  <a:lnTo>
                    <a:pt x="168" y="96"/>
                  </a:lnTo>
                  <a:lnTo>
                    <a:pt x="168" y="94"/>
                  </a:lnTo>
                  <a:lnTo>
                    <a:pt x="166" y="92"/>
                  </a:lnTo>
                  <a:lnTo>
                    <a:pt x="164" y="86"/>
                  </a:lnTo>
                  <a:lnTo>
                    <a:pt x="166" y="86"/>
                  </a:lnTo>
                  <a:lnTo>
                    <a:pt x="168" y="84"/>
                  </a:lnTo>
                  <a:lnTo>
                    <a:pt x="170" y="84"/>
                  </a:lnTo>
                  <a:lnTo>
                    <a:pt x="172" y="86"/>
                  </a:lnTo>
                  <a:lnTo>
                    <a:pt x="176" y="90"/>
                  </a:lnTo>
                  <a:lnTo>
                    <a:pt x="178" y="90"/>
                  </a:lnTo>
                  <a:lnTo>
                    <a:pt x="180" y="88"/>
                  </a:lnTo>
                  <a:lnTo>
                    <a:pt x="180" y="86"/>
                  </a:lnTo>
                  <a:lnTo>
                    <a:pt x="184" y="84"/>
                  </a:lnTo>
                  <a:lnTo>
                    <a:pt x="188" y="84"/>
                  </a:lnTo>
                  <a:lnTo>
                    <a:pt x="190" y="90"/>
                  </a:lnTo>
                  <a:lnTo>
                    <a:pt x="184" y="92"/>
                  </a:lnTo>
                  <a:lnTo>
                    <a:pt x="184" y="100"/>
                  </a:lnTo>
                  <a:lnTo>
                    <a:pt x="186" y="98"/>
                  </a:lnTo>
                  <a:lnTo>
                    <a:pt x="188" y="100"/>
                  </a:lnTo>
                  <a:lnTo>
                    <a:pt x="190" y="100"/>
                  </a:lnTo>
                  <a:lnTo>
                    <a:pt x="192" y="100"/>
                  </a:lnTo>
                  <a:lnTo>
                    <a:pt x="196" y="96"/>
                  </a:lnTo>
                  <a:lnTo>
                    <a:pt x="202" y="96"/>
                  </a:lnTo>
                  <a:lnTo>
                    <a:pt x="206" y="94"/>
                  </a:lnTo>
                  <a:lnTo>
                    <a:pt x="208" y="92"/>
                  </a:lnTo>
                  <a:lnTo>
                    <a:pt x="212" y="84"/>
                  </a:lnTo>
                  <a:lnTo>
                    <a:pt x="214" y="82"/>
                  </a:lnTo>
                  <a:lnTo>
                    <a:pt x="212" y="82"/>
                  </a:lnTo>
                  <a:lnTo>
                    <a:pt x="210" y="82"/>
                  </a:lnTo>
                  <a:lnTo>
                    <a:pt x="208" y="80"/>
                  </a:lnTo>
                  <a:lnTo>
                    <a:pt x="204" y="78"/>
                  </a:lnTo>
                  <a:lnTo>
                    <a:pt x="200" y="78"/>
                  </a:lnTo>
                  <a:lnTo>
                    <a:pt x="196" y="76"/>
                  </a:lnTo>
                  <a:lnTo>
                    <a:pt x="198" y="74"/>
                  </a:lnTo>
                  <a:lnTo>
                    <a:pt x="198" y="72"/>
                  </a:lnTo>
                  <a:lnTo>
                    <a:pt x="196" y="72"/>
                  </a:lnTo>
                  <a:lnTo>
                    <a:pt x="192" y="72"/>
                  </a:lnTo>
                  <a:lnTo>
                    <a:pt x="190" y="74"/>
                  </a:lnTo>
                  <a:lnTo>
                    <a:pt x="188" y="72"/>
                  </a:lnTo>
                  <a:lnTo>
                    <a:pt x="186" y="70"/>
                  </a:lnTo>
                  <a:lnTo>
                    <a:pt x="184" y="68"/>
                  </a:lnTo>
                  <a:lnTo>
                    <a:pt x="182" y="68"/>
                  </a:lnTo>
                  <a:lnTo>
                    <a:pt x="184" y="68"/>
                  </a:lnTo>
                  <a:lnTo>
                    <a:pt x="188" y="66"/>
                  </a:lnTo>
                  <a:lnTo>
                    <a:pt x="194" y="60"/>
                  </a:lnTo>
                  <a:lnTo>
                    <a:pt x="196" y="58"/>
                  </a:lnTo>
                  <a:lnTo>
                    <a:pt x="194" y="56"/>
                  </a:lnTo>
                  <a:lnTo>
                    <a:pt x="192" y="56"/>
                  </a:lnTo>
                  <a:lnTo>
                    <a:pt x="188" y="56"/>
                  </a:lnTo>
                  <a:lnTo>
                    <a:pt x="194" y="56"/>
                  </a:lnTo>
                  <a:lnTo>
                    <a:pt x="194" y="5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88" name="Freeform 532">
              <a:extLst>
                <a:ext uri="{FF2B5EF4-FFF2-40B4-BE49-F238E27FC236}">
                  <a16:creationId xmlns:a16="http://schemas.microsoft.com/office/drawing/2014/main" xmlns="" id="{A5DA95EB-C23D-44B8-9418-3EEBB916FECA}"/>
                </a:ext>
              </a:extLst>
            </p:cNvPr>
            <p:cNvSpPr>
              <a:spLocks/>
            </p:cNvSpPr>
            <p:nvPr/>
          </p:nvSpPr>
          <p:spPr bwMode="auto">
            <a:xfrm>
              <a:off x="4690122" y="2573514"/>
              <a:ext cx="31631" cy="18979"/>
            </a:xfrm>
            <a:custGeom>
              <a:avLst/>
              <a:gdLst/>
              <a:ahLst/>
              <a:cxnLst>
                <a:cxn ang="0">
                  <a:pos x="18" y="0"/>
                </a:cxn>
                <a:cxn ang="0">
                  <a:pos x="18" y="0"/>
                </a:cxn>
                <a:cxn ang="0">
                  <a:pos x="12" y="2"/>
                </a:cxn>
                <a:cxn ang="0">
                  <a:pos x="8" y="4"/>
                </a:cxn>
                <a:cxn ang="0">
                  <a:pos x="6" y="4"/>
                </a:cxn>
                <a:cxn ang="0">
                  <a:pos x="2" y="2"/>
                </a:cxn>
                <a:cxn ang="0">
                  <a:pos x="0" y="2"/>
                </a:cxn>
                <a:cxn ang="0">
                  <a:pos x="0" y="4"/>
                </a:cxn>
                <a:cxn ang="0">
                  <a:pos x="0" y="6"/>
                </a:cxn>
                <a:cxn ang="0">
                  <a:pos x="2" y="10"/>
                </a:cxn>
                <a:cxn ang="0">
                  <a:pos x="4" y="12"/>
                </a:cxn>
                <a:cxn ang="0">
                  <a:pos x="6" y="12"/>
                </a:cxn>
                <a:cxn ang="0">
                  <a:pos x="8" y="10"/>
                </a:cxn>
                <a:cxn ang="0">
                  <a:pos x="10" y="10"/>
                </a:cxn>
                <a:cxn ang="0">
                  <a:pos x="12" y="10"/>
                </a:cxn>
                <a:cxn ang="0">
                  <a:pos x="14" y="6"/>
                </a:cxn>
                <a:cxn ang="0">
                  <a:pos x="18" y="2"/>
                </a:cxn>
                <a:cxn ang="0">
                  <a:pos x="20" y="0"/>
                </a:cxn>
                <a:cxn ang="0">
                  <a:pos x="18" y="0"/>
                </a:cxn>
              </a:cxnLst>
              <a:rect l="0" t="0" r="r" b="b"/>
              <a:pathLst>
                <a:path w="20" h="12">
                  <a:moveTo>
                    <a:pt x="18" y="0"/>
                  </a:moveTo>
                  <a:lnTo>
                    <a:pt x="18" y="0"/>
                  </a:lnTo>
                  <a:lnTo>
                    <a:pt x="12" y="2"/>
                  </a:lnTo>
                  <a:lnTo>
                    <a:pt x="8" y="4"/>
                  </a:lnTo>
                  <a:lnTo>
                    <a:pt x="6" y="4"/>
                  </a:lnTo>
                  <a:lnTo>
                    <a:pt x="2" y="2"/>
                  </a:lnTo>
                  <a:lnTo>
                    <a:pt x="0" y="2"/>
                  </a:lnTo>
                  <a:lnTo>
                    <a:pt x="0" y="4"/>
                  </a:lnTo>
                  <a:lnTo>
                    <a:pt x="0" y="6"/>
                  </a:lnTo>
                  <a:lnTo>
                    <a:pt x="2" y="10"/>
                  </a:lnTo>
                  <a:lnTo>
                    <a:pt x="4" y="12"/>
                  </a:lnTo>
                  <a:lnTo>
                    <a:pt x="6" y="12"/>
                  </a:lnTo>
                  <a:lnTo>
                    <a:pt x="8" y="10"/>
                  </a:lnTo>
                  <a:lnTo>
                    <a:pt x="10" y="10"/>
                  </a:lnTo>
                  <a:lnTo>
                    <a:pt x="12" y="10"/>
                  </a:lnTo>
                  <a:lnTo>
                    <a:pt x="14" y="6"/>
                  </a:lnTo>
                  <a:lnTo>
                    <a:pt x="18" y="2"/>
                  </a:lnTo>
                  <a:lnTo>
                    <a:pt x="20" y="0"/>
                  </a:lnTo>
                  <a:lnTo>
                    <a:pt x="1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89" name="Zimbabwe">
              <a:extLst>
                <a:ext uri="{FF2B5EF4-FFF2-40B4-BE49-F238E27FC236}">
                  <a16:creationId xmlns:a16="http://schemas.microsoft.com/office/drawing/2014/main" xmlns="" id="{AF7B4D47-3456-4822-B457-CC9B1568A47F}"/>
                </a:ext>
              </a:extLst>
            </p:cNvPr>
            <p:cNvSpPr>
              <a:spLocks/>
            </p:cNvSpPr>
            <p:nvPr/>
          </p:nvSpPr>
          <p:spPr bwMode="auto">
            <a:xfrm>
              <a:off x="4971640" y="4468222"/>
              <a:ext cx="161319" cy="180298"/>
            </a:xfrm>
            <a:custGeom>
              <a:avLst/>
              <a:gdLst/>
              <a:ahLst/>
              <a:cxnLst>
                <a:cxn ang="0">
                  <a:pos x="68" y="10"/>
                </a:cxn>
                <a:cxn ang="0">
                  <a:pos x="82" y="14"/>
                </a:cxn>
                <a:cxn ang="0">
                  <a:pos x="94" y="18"/>
                </a:cxn>
                <a:cxn ang="0">
                  <a:pos x="100" y="26"/>
                </a:cxn>
                <a:cxn ang="0">
                  <a:pos x="98" y="30"/>
                </a:cxn>
                <a:cxn ang="0">
                  <a:pos x="96" y="40"/>
                </a:cxn>
                <a:cxn ang="0">
                  <a:pos x="102" y="52"/>
                </a:cxn>
                <a:cxn ang="0">
                  <a:pos x="96" y="60"/>
                </a:cxn>
                <a:cxn ang="0">
                  <a:pos x="96" y="62"/>
                </a:cxn>
                <a:cxn ang="0">
                  <a:pos x="98" y="66"/>
                </a:cxn>
                <a:cxn ang="0">
                  <a:pos x="96" y="76"/>
                </a:cxn>
                <a:cxn ang="0">
                  <a:pos x="96" y="82"/>
                </a:cxn>
                <a:cxn ang="0">
                  <a:pos x="96" y="90"/>
                </a:cxn>
                <a:cxn ang="0">
                  <a:pos x="100" y="92"/>
                </a:cxn>
                <a:cxn ang="0">
                  <a:pos x="94" y="104"/>
                </a:cxn>
                <a:cxn ang="0">
                  <a:pos x="82" y="112"/>
                </a:cxn>
                <a:cxn ang="0">
                  <a:pos x="72" y="110"/>
                </a:cxn>
                <a:cxn ang="0">
                  <a:pos x="68" y="110"/>
                </a:cxn>
                <a:cxn ang="0">
                  <a:pos x="60" y="112"/>
                </a:cxn>
                <a:cxn ang="0">
                  <a:pos x="56" y="110"/>
                </a:cxn>
                <a:cxn ang="0">
                  <a:pos x="52" y="108"/>
                </a:cxn>
                <a:cxn ang="0">
                  <a:pos x="48" y="106"/>
                </a:cxn>
                <a:cxn ang="0">
                  <a:pos x="42" y="104"/>
                </a:cxn>
                <a:cxn ang="0">
                  <a:pos x="40" y="96"/>
                </a:cxn>
                <a:cxn ang="0">
                  <a:pos x="42" y="90"/>
                </a:cxn>
                <a:cxn ang="0">
                  <a:pos x="38" y="88"/>
                </a:cxn>
                <a:cxn ang="0">
                  <a:pos x="34" y="82"/>
                </a:cxn>
                <a:cxn ang="0">
                  <a:pos x="28" y="74"/>
                </a:cxn>
                <a:cxn ang="0">
                  <a:pos x="24" y="70"/>
                </a:cxn>
                <a:cxn ang="0">
                  <a:pos x="24" y="70"/>
                </a:cxn>
                <a:cxn ang="0">
                  <a:pos x="20" y="70"/>
                </a:cxn>
                <a:cxn ang="0">
                  <a:pos x="18" y="68"/>
                </a:cxn>
                <a:cxn ang="0">
                  <a:pos x="10" y="62"/>
                </a:cxn>
                <a:cxn ang="0">
                  <a:pos x="8" y="54"/>
                </a:cxn>
                <a:cxn ang="0">
                  <a:pos x="4" y="50"/>
                </a:cxn>
                <a:cxn ang="0">
                  <a:pos x="2" y="46"/>
                </a:cxn>
                <a:cxn ang="0">
                  <a:pos x="2" y="42"/>
                </a:cxn>
                <a:cxn ang="0">
                  <a:pos x="10" y="42"/>
                </a:cxn>
                <a:cxn ang="0">
                  <a:pos x="14" y="42"/>
                </a:cxn>
                <a:cxn ang="0">
                  <a:pos x="18" y="40"/>
                </a:cxn>
                <a:cxn ang="0">
                  <a:pos x="32" y="38"/>
                </a:cxn>
                <a:cxn ang="0">
                  <a:pos x="40" y="36"/>
                </a:cxn>
                <a:cxn ang="0">
                  <a:pos x="42" y="24"/>
                </a:cxn>
                <a:cxn ang="0">
                  <a:pos x="44" y="20"/>
                </a:cxn>
                <a:cxn ang="0">
                  <a:pos x="50" y="16"/>
                </a:cxn>
                <a:cxn ang="0">
                  <a:pos x="52" y="12"/>
                </a:cxn>
                <a:cxn ang="0">
                  <a:pos x="56" y="8"/>
                </a:cxn>
                <a:cxn ang="0">
                  <a:pos x="70" y="0"/>
                </a:cxn>
              </a:cxnLst>
              <a:rect l="0" t="0" r="r" b="b"/>
              <a:pathLst>
                <a:path w="102" h="114">
                  <a:moveTo>
                    <a:pt x="70" y="0"/>
                  </a:moveTo>
                  <a:lnTo>
                    <a:pt x="68" y="10"/>
                  </a:lnTo>
                  <a:lnTo>
                    <a:pt x="74" y="10"/>
                  </a:lnTo>
                  <a:lnTo>
                    <a:pt x="82" y="14"/>
                  </a:lnTo>
                  <a:lnTo>
                    <a:pt x="90" y="16"/>
                  </a:lnTo>
                  <a:lnTo>
                    <a:pt x="94" y="18"/>
                  </a:lnTo>
                  <a:lnTo>
                    <a:pt x="98" y="22"/>
                  </a:lnTo>
                  <a:lnTo>
                    <a:pt x="100" y="26"/>
                  </a:lnTo>
                  <a:lnTo>
                    <a:pt x="100" y="28"/>
                  </a:lnTo>
                  <a:lnTo>
                    <a:pt x="98" y="30"/>
                  </a:lnTo>
                  <a:lnTo>
                    <a:pt x="96" y="34"/>
                  </a:lnTo>
                  <a:lnTo>
                    <a:pt x="96" y="40"/>
                  </a:lnTo>
                  <a:lnTo>
                    <a:pt x="98" y="46"/>
                  </a:lnTo>
                  <a:lnTo>
                    <a:pt x="102" y="52"/>
                  </a:lnTo>
                  <a:lnTo>
                    <a:pt x="98" y="58"/>
                  </a:lnTo>
                  <a:lnTo>
                    <a:pt x="96" y="60"/>
                  </a:lnTo>
                  <a:lnTo>
                    <a:pt x="96" y="62"/>
                  </a:lnTo>
                  <a:lnTo>
                    <a:pt x="96" y="62"/>
                  </a:lnTo>
                  <a:lnTo>
                    <a:pt x="98" y="64"/>
                  </a:lnTo>
                  <a:lnTo>
                    <a:pt x="98" y="66"/>
                  </a:lnTo>
                  <a:lnTo>
                    <a:pt x="96" y="70"/>
                  </a:lnTo>
                  <a:lnTo>
                    <a:pt x="96" y="76"/>
                  </a:lnTo>
                  <a:lnTo>
                    <a:pt x="96" y="78"/>
                  </a:lnTo>
                  <a:lnTo>
                    <a:pt x="96" y="82"/>
                  </a:lnTo>
                  <a:lnTo>
                    <a:pt x="98" y="86"/>
                  </a:lnTo>
                  <a:lnTo>
                    <a:pt x="96" y="90"/>
                  </a:lnTo>
                  <a:lnTo>
                    <a:pt x="98" y="92"/>
                  </a:lnTo>
                  <a:lnTo>
                    <a:pt x="100" y="92"/>
                  </a:lnTo>
                  <a:lnTo>
                    <a:pt x="100" y="94"/>
                  </a:lnTo>
                  <a:lnTo>
                    <a:pt x="94" y="104"/>
                  </a:lnTo>
                  <a:lnTo>
                    <a:pt x="84" y="114"/>
                  </a:lnTo>
                  <a:lnTo>
                    <a:pt x="82" y="112"/>
                  </a:lnTo>
                  <a:lnTo>
                    <a:pt x="76" y="112"/>
                  </a:lnTo>
                  <a:lnTo>
                    <a:pt x="72" y="110"/>
                  </a:lnTo>
                  <a:lnTo>
                    <a:pt x="70" y="110"/>
                  </a:lnTo>
                  <a:lnTo>
                    <a:pt x="68" y="110"/>
                  </a:lnTo>
                  <a:lnTo>
                    <a:pt x="62" y="110"/>
                  </a:lnTo>
                  <a:lnTo>
                    <a:pt x="60" y="112"/>
                  </a:lnTo>
                  <a:lnTo>
                    <a:pt x="58" y="110"/>
                  </a:lnTo>
                  <a:lnTo>
                    <a:pt x="56" y="110"/>
                  </a:lnTo>
                  <a:lnTo>
                    <a:pt x="54" y="110"/>
                  </a:lnTo>
                  <a:lnTo>
                    <a:pt x="52" y="108"/>
                  </a:lnTo>
                  <a:lnTo>
                    <a:pt x="50" y="106"/>
                  </a:lnTo>
                  <a:lnTo>
                    <a:pt x="48" y="106"/>
                  </a:lnTo>
                  <a:lnTo>
                    <a:pt x="46" y="106"/>
                  </a:lnTo>
                  <a:lnTo>
                    <a:pt x="42" y="104"/>
                  </a:lnTo>
                  <a:lnTo>
                    <a:pt x="42" y="102"/>
                  </a:lnTo>
                  <a:lnTo>
                    <a:pt x="40" y="96"/>
                  </a:lnTo>
                  <a:lnTo>
                    <a:pt x="42" y="92"/>
                  </a:lnTo>
                  <a:lnTo>
                    <a:pt x="42" y="90"/>
                  </a:lnTo>
                  <a:lnTo>
                    <a:pt x="40" y="90"/>
                  </a:lnTo>
                  <a:lnTo>
                    <a:pt x="38" y="88"/>
                  </a:lnTo>
                  <a:lnTo>
                    <a:pt x="36" y="84"/>
                  </a:lnTo>
                  <a:lnTo>
                    <a:pt x="34" y="82"/>
                  </a:lnTo>
                  <a:lnTo>
                    <a:pt x="32" y="76"/>
                  </a:lnTo>
                  <a:lnTo>
                    <a:pt x="28" y="74"/>
                  </a:lnTo>
                  <a:lnTo>
                    <a:pt x="26" y="72"/>
                  </a:lnTo>
                  <a:lnTo>
                    <a:pt x="24" y="70"/>
                  </a:lnTo>
                  <a:lnTo>
                    <a:pt x="24" y="68"/>
                  </a:lnTo>
                  <a:lnTo>
                    <a:pt x="24" y="70"/>
                  </a:lnTo>
                  <a:lnTo>
                    <a:pt x="22" y="70"/>
                  </a:lnTo>
                  <a:lnTo>
                    <a:pt x="20" y="70"/>
                  </a:lnTo>
                  <a:lnTo>
                    <a:pt x="18" y="70"/>
                  </a:lnTo>
                  <a:lnTo>
                    <a:pt x="18" y="68"/>
                  </a:lnTo>
                  <a:lnTo>
                    <a:pt x="16" y="66"/>
                  </a:lnTo>
                  <a:lnTo>
                    <a:pt x="10" y="62"/>
                  </a:lnTo>
                  <a:lnTo>
                    <a:pt x="8" y="58"/>
                  </a:lnTo>
                  <a:lnTo>
                    <a:pt x="8" y="54"/>
                  </a:lnTo>
                  <a:lnTo>
                    <a:pt x="6" y="52"/>
                  </a:lnTo>
                  <a:lnTo>
                    <a:pt x="4" y="50"/>
                  </a:lnTo>
                  <a:lnTo>
                    <a:pt x="2" y="48"/>
                  </a:lnTo>
                  <a:lnTo>
                    <a:pt x="2" y="46"/>
                  </a:lnTo>
                  <a:lnTo>
                    <a:pt x="0" y="42"/>
                  </a:lnTo>
                  <a:lnTo>
                    <a:pt x="2" y="42"/>
                  </a:lnTo>
                  <a:lnTo>
                    <a:pt x="8" y="42"/>
                  </a:lnTo>
                  <a:lnTo>
                    <a:pt x="10" y="42"/>
                  </a:lnTo>
                  <a:lnTo>
                    <a:pt x="12" y="42"/>
                  </a:lnTo>
                  <a:lnTo>
                    <a:pt x="14" y="42"/>
                  </a:lnTo>
                  <a:lnTo>
                    <a:pt x="16" y="40"/>
                  </a:lnTo>
                  <a:lnTo>
                    <a:pt x="18" y="40"/>
                  </a:lnTo>
                  <a:lnTo>
                    <a:pt x="22" y="42"/>
                  </a:lnTo>
                  <a:lnTo>
                    <a:pt x="32" y="38"/>
                  </a:lnTo>
                  <a:lnTo>
                    <a:pt x="36" y="36"/>
                  </a:lnTo>
                  <a:lnTo>
                    <a:pt x="40" y="36"/>
                  </a:lnTo>
                  <a:lnTo>
                    <a:pt x="42" y="28"/>
                  </a:lnTo>
                  <a:lnTo>
                    <a:pt x="42" y="24"/>
                  </a:lnTo>
                  <a:lnTo>
                    <a:pt x="44" y="22"/>
                  </a:lnTo>
                  <a:lnTo>
                    <a:pt x="44" y="20"/>
                  </a:lnTo>
                  <a:lnTo>
                    <a:pt x="46" y="18"/>
                  </a:lnTo>
                  <a:lnTo>
                    <a:pt x="50" y="16"/>
                  </a:lnTo>
                  <a:lnTo>
                    <a:pt x="50" y="14"/>
                  </a:lnTo>
                  <a:lnTo>
                    <a:pt x="52" y="12"/>
                  </a:lnTo>
                  <a:lnTo>
                    <a:pt x="52" y="10"/>
                  </a:lnTo>
                  <a:lnTo>
                    <a:pt x="56" y="8"/>
                  </a:lnTo>
                  <a:lnTo>
                    <a:pt x="58" y="6"/>
                  </a:lnTo>
                  <a:lnTo>
                    <a:pt x="70" y="0"/>
                  </a:lnTo>
                  <a:lnTo>
                    <a:pt x="7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90" name="Zambia">
              <a:extLst>
                <a:ext uri="{FF2B5EF4-FFF2-40B4-BE49-F238E27FC236}">
                  <a16:creationId xmlns:a16="http://schemas.microsoft.com/office/drawing/2014/main" xmlns="" id="{30FC19E3-3C09-4303-88FD-810733755704}"/>
                </a:ext>
              </a:extLst>
            </p:cNvPr>
            <p:cNvSpPr>
              <a:spLocks/>
            </p:cNvSpPr>
            <p:nvPr/>
          </p:nvSpPr>
          <p:spPr bwMode="auto">
            <a:xfrm>
              <a:off x="4908378" y="4287923"/>
              <a:ext cx="237233" cy="246723"/>
            </a:xfrm>
            <a:custGeom>
              <a:avLst/>
              <a:gdLst/>
              <a:ahLst/>
              <a:cxnLst>
                <a:cxn ang="0">
                  <a:pos x="36" y="150"/>
                </a:cxn>
                <a:cxn ang="0">
                  <a:pos x="42" y="156"/>
                </a:cxn>
                <a:cxn ang="0">
                  <a:pos x="50" y="156"/>
                </a:cxn>
                <a:cxn ang="0">
                  <a:pos x="56" y="154"/>
                </a:cxn>
                <a:cxn ang="0">
                  <a:pos x="72" y="152"/>
                </a:cxn>
                <a:cxn ang="0">
                  <a:pos x="82" y="142"/>
                </a:cxn>
                <a:cxn ang="0">
                  <a:pos x="84" y="134"/>
                </a:cxn>
                <a:cxn ang="0">
                  <a:pos x="90" y="128"/>
                </a:cxn>
                <a:cxn ang="0">
                  <a:pos x="98" y="120"/>
                </a:cxn>
                <a:cxn ang="0">
                  <a:pos x="112" y="112"/>
                </a:cxn>
                <a:cxn ang="0">
                  <a:pos x="108" y="106"/>
                </a:cxn>
                <a:cxn ang="0">
                  <a:pos x="136" y="84"/>
                </a:cxn>
                <a:cxn ang="0">
                  <a:pos x="136" y="74"/>
                </a:cxn>
                <a:cxn ang="0">
                  <a:pos x="144" y="64"/>
                </a:cxn>
                <a:cxn ang="0">
                  <a:pos x="144" y="58"/>
                </a:cxn>
                <a:cxn ang="0">
                  <a:pos x="142" y="52"/>
                </a:cxn>
                <a:cxn ang="0">
                  <a:pos x="142" y="44"/>
                </a:cxn>
                <a:cxn ang="0">
                  <a:pos x="150" y="36"/>
                </a:cxn>
                <a:cxn ang="0">
                  <a:pos x="148" y="30"/>
                </a:cxn>
                <a:cxn ang="0">
                  <a:pos x="144" y="20"/>
                </a:cxn>
                <a:cxn ang="0">
                  <a:pos x="136" y="16"/>
                </a:cxn>
                <a:cxn ang="0">
                  <a:pos x="128" y="10"/>
                </a:cxn>
                <a:cxn ang="0">
                  <a:pos x="130" y="6"/>
                </a:cxn>
                <a:cxn ang="0">
                  <a:pos x="114" y="6"/>
                </a:cxn>
                <a:cxn ang="0">
                  <a:pos x="114" y="2"/>
                </a:cxn>
                <a:cxn ang="0">
                  <a:pos x="90" y="8"/>
                </a:cxn>
                <a:cxn ang="0">
                  <a:pos x="82" y="16"/>
                </a:cxn>
                <a:cxn ang="0">
                  <a:pos x="78" y="24"/>
                </a:cxn>
                <a:cxn ang="0">
                  <a:pos x="82" y="34"/>
                </a:cxn>
                <a:cxn ang="0">
                  <a:pos x="82" y="44"/>
                </a:cxn>
                <a:cxn ang="0">
                  <a:pos x="92" y="54"/>
                </a:cxn>
                <a:cxn ang="0">
                  <a:pos x="98" y="58"/>
                </a:cxn>
                <a:cxn ang="0">
                  <a:pos x="108" y="72"/>
                </a:cxn>
                <a:cxn ang="0">
                  <a:pos x="94" y="74"/>
                </a:cxn>
                <a:cxn ang="0">
                  <a:pos x="92" y="68"/>
                </a:cxn>
                <a:cxn ang="0">
                  <a:pos x="84" y="60"/>
                </a:cxn>
                <a:cxn ang="0">
                  <a:pos x="78" y="56"/>
                </a:cxn>
                <a:cxn ang="0">
                  <a:pos x="72" y="50"/>
                </a:cxn>
                <a:cxn ang="0">
                  <a:pos x="66" y="54"/>
                </a:cxn>
                <a:cxn ang="0">
                  <a:pos x="50" y="52"/>
                </a:cxn>
                <a:cxn ang="0">
                  <a:pos x="48" y="44"/>
                </a:cxn>
                <a:cxn ang="0">
                  <a:pos x="42" y="46"/>
                </a:cxn>
                <a:cxn ang="0">
                  <a:pos x="38" y="36"/>
                </a:cxn>
                <a:cxn ang="0">
                  <a:pos x="32" y="48"/>
                </a:cxn>
                <a:cxn ang="0">
                  <a:pos x="30" y="62"/>
                </a:cxn>
                <a:cxn ang="0">
                  <a:pos x="0" y="124"/>
                </a:cxn>
                <a:cxn ang="0">
                  <a:pos x="6" y="136"/>
                </a:cxn>
                <a:cxn ang="0">
                  <a:pos x="14" y="148"/>
                </a:cxn>
                <a:cxn ang="0">
                  <a:pos x="18" y="152"/>
                </a:cxn>
              </a:cxnLst>
              <a:rect l="0" t="0" r="r" b="b"/>
              <a:pathLst>
                <a:path w="150" h="156">
                  <a:moveTo>
                    <a:pt x="18" y="152"/>
                  </a:moveTo>
                  <a:lnTo>
                    <a:pt x="32" y="150"/>
                  </a:lnTo>
                  <a:lnTo>
                    <a:pt x="36" y="150"/>
                  </a:lnTo>
                  <a:lnTo>
                    <a:pt x="38" y="152"/>
                  </a:lnTo>
                  <a:lnTo>
                    <a:pt x="40" y="154"/>
                  </a:lnTo>
                  <a:lnTo>
                    <a:pt x="42" y="156"/>
                  </a:lnTo>
                  <a:lnTo>
                    <a:pt x="44" y="156"/>
                  </a:lnTo>
                  <a:lnTo>
                    <a:pt x="50" y="156"/>
                  </a:lnTo>
                  <a:lnTo>
                    <a:pt x="50" y="156"/>
                  </a:lnTo>
                  <a:lnTo>
                    <a:pt x="52" y="156"/>
                  </a:lnTo>
                  <a:lnTo>
                    <a:pt x="54" y="156"/>
                  </a:lnTo>
                  <a:lnTo>
                    <a:pt x="56" y="154"/>
                  </a:lnTo>
                  <a:lnTo>
                    <a:pt x="58" y="154"/>
                  </a:lnTo>
                  <a:lnTo>
                    <a:pt x="62" y="156"/>
                  </a:lnTo>
                  <a:lnTo>
                    <a:pt x="72" y="152"/>
                  </a:lnTo>
                  <a:lnTo>
                    <a:pt x="76" y="150"/>
                  </a:lnTo>
                  <a:lnTo>
                    <a:pt x="80" y="150"/>
                  </a:lnTo>
                  <a:lnTo>
                    <a:pt x="82" y="142"/>
                  </a:lnTo>
                  <a:lnTo>
                    <a:pt x="82" y="138"/>
                  </a:lnTo>
                  <a:lnTo>
                    <a:pt x="84" y="136"/>
                  </a:lnTo>
                  <a:lnTo>
                    <a:pt x="84" y="134"/>
                  </a:lnTo>
                  <a:lnTo>
                    <a:pt x="86" y="132"/>
                  </a:lnTo>
                  <a:lnTo>
                    <a:pt x="90" y="130"/>
                  </a:lnTo>
                  <a:lnTo>
                    <a:pt x="90" y="128"/>
                  </a:lnTo>
                  <a:lnTo>
                    <a:pt x="92" y="124"/>
                  </a:lnTo>
                  <a:lnTo>
                    <a:pt x="94" y="122"/>
                  </a:lnTo>
                  <a:lnTo>
                    <a:pt x="98" y="120"/>
                  </a:lnTo>
                  <a:lnTo>
                    <a:pt x="100" y="118"/>
                  </a:lnTo>
                  <a:lnTo>
                    <a:pt x="110" y="114"/>
                  </a:lnTo>
                  <a:lnTo>
                    <a:pt x="112" y="112"/>
                  </a:lnTo>
                  <a:lnTo>
                    <a:pt x="112" y="112"/>
                  </a:lnTo>
                  <a:lnTo>
                    <a:pt x="110" y="110"/>
                  </a:lnTo>
                  <a:lnTo>
                    <a:pt x="108" y="106"/>
                  </a:lnTo>
                  <a:lnTo>
                    <a:pt x="136" y="96"/>
                  </a:lnTo>
                  <a:lnTo>
                    <a:pt x="134" y="88"/>
                  </a:lnTo>
                  <a:lnTo>
                    <a:pt x="136" y="84"/>
                  </a:lnTo>
                  <a:lnTo>
                    <a:pt x="136" y="82"/>
                  </a:lnTo>
                  <a:lnTo>
                    <a:pt x="136" y="80"/>
                  </a:lnTo>
                  <a:lnTo>
                    <a:pt x="136" y="74"/>
                  </a:lnTo>
                  <a:lnTo>
                    <a:pt x="136" y="70"/>
                  </a:lnTo>
                  <a:lnTo>
                    <a:pt x="138" y="68"/>
                  </a:lnTo>
                  <a:lnTo>
                    <a:pt x="144" y="64"/>
                  </a:lnTo>
                  <a:lnTo>
                    <a:pt x="146" y="62"/>
                  </a:lnTo>
                  <a:lnTo>
                    <a:pt x="146" y="60"/>
                  </a:lnTo>
                  <a:lnTo>
                    <a:pt x="144" y="58"/>
                  </a:lnTo>
                  <a:lnTo>
                    <a:pt x="142" y="58"/>
                  </a:lnTo>
                  <a:lnTo>
                    <a:pt x="142" y="58"/>
                  </a:lnTo>
                  <a:lnTo>
                    <a:pt x="142" y="52"/>
                  </a:lnTo>
                  <a:lnTo>
                    <a:pt x="142" y="48"/>
                  </a:lnTo>
                  <a:lnTo>
                    <a:pt x="142" y="46"/>
                  </a:lnTo>
                  <a:lnTo>
                    <a:pt x="142" y="44"/>
                  </a:lnTo>
                  <a:lnTo>
                    <a:pt x="146" y="42"/>
                  </a:lnTo>
                  <a:lnTo>
                    <a:pt x="148" y="38"/>
                  </a:lnTo>
                  <a:lnTo>
                    <a:pt x="150" y="36"/>
                  </a:lnTo>
                  <a:lnTo>
                    <a:pt x="148" y="34"/>
                  </a:lnTo>
                  <a:lnTo>
                    <a:pt x="148" y="32"/>
                  </a:lnTo>
                  <a:lnTo>
                    <a:pt x="148" y="30"/>
                  </a:lnTo>
                  <a:lnTo>
                    <a:pt x="148" y="26"/>
                  </a:lnTo>
                  <a:lnTo>
                    <a:pt x="146" y="24"/>
                  </a:lnTo>
                  <a:lnTo>
                    <a:pt x="144" y="20"/>
                  </a:lnTo>
                  <a:lnTo>
                    <a:pt x="144" y="18"/>
                  </a:lnTo>
                  <a:lnTo>
                    <a:pt x="140" y="18"/>
                  </a:lnTo>
                  <a:lnTo>
                    <a:pt x="136" y="16"/>
                  </a:lnTo>
                  <a:lnTo>
                    <a:pt x="132" y="12"/>
                  </a:lnTo>
                  <a:lnTo>
                    <a:pt x="130" y="12"/>
                  </a:lnTo>
                  <a:lnTo>
                    <a:pt x="128" y="10"/>
                  </a:lnTo>
                  <a:lnTo>
                    <a:pt x="128" y="8"/>
                  </a:lnTo>
                  <a:lnTo>
                    <a:pt x="128" y="4"/>
                  </a:lnTo>
                  <a:lnTo>
                    <a:pt x="130" y="6"/>
                  </a:lnTo>
                  <a:lnTo>
                    <a:pt x="122" y="6"/>
                  </a:lnTo>
                  <a:lnTo>
                    <a:pt x="118" y="6"/>
                  </a:lnTo>
                  <a:lnTo>
                    <a:pt x="114" y="6"/>
                  </a:lnTo>
                  <a:lnTo>
                    <a:pt x="116" y="4"/>
                  </a:lnTo>
                  <a:lnTo>
                    <a:pt x="116" y="2"/>
                  </a:lnTo>
                  <a:lnTo>
                    <a:pt x="114" y="2"/>
                  </a:lnTo>
                  <a:lnTo>
                    <a:pt x="114" y="0"/>
                  </a:lnTo>
                  <a:lnTo>
                    <a:pt x="90" y="6"/>
                  </a:lnTo>
                  <a:lnTo>
                    <a:pt x="90" y="8"/>
                  </a:lnTo>
                  <a:lnTo>
                    <a:pt x="86" y="12"/>
                  </a:lnTo>
                  <a:lnTo>
                    <a:pt x="82" y="14"/>
                  </a:lnTo>
                  <a:lnTo>
                    <a:pt x="82" y="16"/>
                  </a:lnTo>
                  <a:lnTo>
                    <a:pt x="80" y="16"/>
                  </a:lnTo>
                  <a:lnTo>
                    <a:pt x="78" y="20"/>
                  </a:lnTo>
                  <a:lnTo>
                    <a:pt x="78" y="24"/>
                  </a:lnTo>
                  <a:lnTo>
                    <a:pt x="80" y="26"/>
                  </a:lnTo>
                  <a:lnTo>
                    <a:pt x="80" y="28"/>
                  </a:lnTo>
                  <a:lnTo>
                    <a:pt x="82" y="34"/>
                  </a:lnTo>
                  <a:lnTo>
                    <a:pt x="84" y="36"/>
                  </a:lnTo>
                  <a:lnTo>
                    <a:pt x="84" y="38"/>
                  </a:lnTo>
                  <a:lnTo>
                    <a:pt x="82" y="44"/>
                  </a:lnTo>
                  <a:lnTo>
                    <a:pt x="84" y="48"/>
                  </a:lnTo>
                  <a:lnTo>
                    <a:pt x="88" y="52"/>
                  </a:lnTo>
                  <a:lnTo>
                    <a:pt x="92" y="54"/>
                  </a:lnTo>
                  <a:lnTo>
                    <a:pt x="94" y="54"/>
                  </a:lnTo>
                  <a:lnTo>
                    <a:pt x="96" y="58"/>
                  </a:lnTo>
                  <a:lnTo>
                    <a:pt x="98" y="58"/>
                  </a:lnTo>
                  <a:lnTo>
                    <a:pt x="100" y="58"/>
                  </a:lnTo>
                  <a:lnTo>
                    <a:pt x="108" y="58"/>
                  </a:lnTo>
                  <a:lnTo>
                    <a:pt x="108" y="72"/>
                  </a:lnTo>
                  <a:lnTo>
                    <a:pt x="102" y="70"/>
                  </a:lnTo>
                  <a:lnTo>
                    <a:pt x="98" y="72"/>
                  </a:lnTo>
                  <a:lnTo>
                    <a:pt x="94" y="74"/>
                  </a:lnTo>
                  <a:lnTo>
                    <a:pt x="92" y="74"/>
                  </a:lnTo>
                  <a:lnTo>
                    <a:pt x="90" y="72"/>
                  </a:lnTo>
                  <a:lnTo>
                    <a:pt x="92" y="68"/>
                  </a:lnTo>
                  <a:lnTo>
                    <a:pt x="90" y="64"/>
                  </a:lnTo>
                  <a:lnTo>
                    <a:pt x="88" y="62"/>
                  </a:lnTo>
                  <a:lnTo>
                    <a:pt x="84" y="60"/>
                  </a:lnTo>
                  <a:lnTo>
                    <a:pt x="82" y="60"/>
                  </a:lnTo>
                  <a:lnTo>
                    <a:pt x="80" y="58"/>
                  </a:lnTo>
                  <a:lnTo>
                    <a:pt x="78" y="56"/>
                  </a:lnTo>
                  <a:lnTo>
                    <a:pt x="74" y="54"/>
                  </a:lnTo>
                  <a:lnTo>
                    <a:pt x="74" y="50"/>
                  </a:lnTo>
                  <a:lnTo>
                    <a:pt x="72" y="50"/>
                  </a:lnTo>
                  <a:lnTo>
                    <a:pt x="70" y="48"/>
                  </a:lnTo>
                  <a:lnTo>
                    <a:pt x="68" y="50"/>
                  </a:lnTo>
                  <a:lnTo>
                    <a:pt x="66" y="54"/>
                  </a:lnTo>
                  <a:lnTo>
                    <a:pt x="60" y="54"/>
                  </a:lnTo>
                  <a:lnTo>
                    <a:pt x="50" y="54"/>
                  </a:lnTo>
                  <a:lnTo>
                    <a:pt x="50" y="52"/>
                  </a:lnTo>
                  <a:lnTo>
                    <a:pt x="48" y="52"/>
                  </a:lnTo>
                  <a:lnTo>
                    <a:pt x="50" y="46"/>
                  </a:lnTo>
                  <a:lnTo>
                    <a:pt x="48" y="44"/>
                  </a:lnTo>
                  <a:lnTo>
                    <a:pt x="46" y="44"/>
                  </a:lnTo>
                  <a:lnTo>
                    <a:pt x="44" y="44"/>
                  </a:lnTo>
                  <a:lnTo>
                    <a:pt x="42" y="46"/>
                  </a:lnTo>
                  <a:lnTo>
                    <a:pt x="40" y="46"/>
                  </a:lnTo>
                  <a:lnTo>
                    <a:pt x="38" y="44"/>
                  </a:lnTo>
                  <a:lnTo>
                    <a:pt x="38" y="36"/>
                  </a:lnTo>
                  <a:lnTo>
                    <a:pt x="30" y="38"/>
                  </a:lnTo>
                  <a:lnTo>
                    <a:pt x="32" y="42"/>
                  </a:lnTo>
                  <a:lnTo>
                    <a:pt x="32" y="48"/>
                  </a:lnTo>
                  <a:lnTo>
                    <a:pt x="30" y="52"/>
                  </a:lnTo>
                  <a:lnTo>
                    <a:pt x="30" y="56"/>
                  </a:lnTo>
                  <a:lnTo>
                    <a:pt x="30" y="62"/>
                  </a:lnTo>
                  <a:lnTo>
                    <a:pt x="30" y="66"/>
                  </a:lnTo>
                  <a:lnTo>
                    <a:pt x="0" y="66"/>
                  </a:lnTo>
                  <a:lnTo>
                    <a:pt x="0" y="124"/>
                  </a:lnTo>
                  <a:lnTo>
                    <a:pt x="2" y="126"/>
                  </a:lnTo>
                  <a:lnTo>
                    <a:pt x="4" y="132"/>
                  </a:lnTo>
                  <a:lnTo>
                    <a:pt x="6" y="136"/>
                  </a:lnTo>
                  <a:lnTo>
                    <a:pt x="10" y="142"/>
                  </a:lnTo>
                  <a:lnTo>
                    <a:pt x="14" y="146"/>
                  </a:lnTo>
                  <a:lnTo>
                    <a:pt x="14" y="148"/>
                  </a:lnTo>
                  <a:lnTo>
                    <a:pt x="16" y="152"/>
                  </a:lnTo>
                  <a:lnTo>
                    <a:pt x="18" y="152"/>
                  </a:lnTo>
                  <a:lnTo>
                    <a:pt x="18" y="15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91" name="Yemen">
              <a:extLst>
                <a:ext uri="{FF2B5EF4-FFF2-40B4-BE49-F238E27FC236}">
                  <a16:creationId xmlns:a16="http://schemas.microsoft.com/office/drawing/2014/main" xmlns="" id="{00936D84-A38C-4E6C-96C7-85D5AEB41A3F}"/>
                </a:ext>
              </a:extLst>
            </p:cNvPr>
            <p:cNvSpPr>
              <a:spLocks/>
            </p:cNvSpPr>
            <p:nvPr/>
          </p:nvSpPr>
          <p:spPr bwMode="auto">
            <a:xfrm>
              <a:off x="5335398" y="3592037"/>
              <a:ext cx="221418" cy="161319"/>
            </a:xfrm>
            <a:custGeom>
              <a:avLst/>
              <a:gdLst/>
              <a:ahLst/>
              <a:cxnLst>
                <a:cxn ang="0">
                  <a:pos x="0" y="34"/>
                </a:cxn>
                <a:cxn ang="0">
                  <a:pos x="2" y="30"/>
                </a:cxn>
                <a:cxn ang="0">
                  <a:pos x="4" y="26"/>
                </a:cxn>
                <a:cxn ang="0">
                  <a:pos x="6" y="22"/>
                </a:cxn>
                <a:cxn ang="0">
                  <a:pos x="10" y="20"/>
                </a:cxn>
                <a:cxn ang="0">
                  <a:pos x="14" y="20"/>
                </a:cxn>
                <a:cxn ang="0">
                  <a:pos x="14" y="24"/>
                </a:cxn>
                <a:cxn ang="0">
                  <a:pos x="22" y="24"/>
                </a:cxn>
                <a:cxn ang="0">
                  <a:pos x="46" y="30"/>
                </a:cxn>
                <a:cxn ang="0">
                  <a:pos x="56" y="36"/>
                </a:cxn>
                <a:cxn ang="0">
                  <a:pos x="118" y="0"/>
                </a:cxn>
                <a:cxn ang="0">
                  <a:pos x="132" y="32"/>
                </a:cxn>
                <a:cxn ang="0">
                  <a:pos x="136" y="36"/>
                </a:cxn>
                <a:cxn ang="0">
                  <a:pos x="132" y="38"/>
                </a:cxn>
                <a:cxn ang="0">
                  <a:pos x="126" y="42"/>
                </a:cxn>
                <a:cxn ang="0">
                  <a:pos x="126" y="50"/>
                </a:cxn>
                <a:cxn ang="0">
                  <a:pos x="116" y="60"/>
                </a:cxn>
                <a:cxn ang="0">
                  <a:pos x="98" y="68"/>
                </a:cxn>
                <a:cxn ang="0">
                  <a:pos x="86" y="72"/>
                </a:cxn>
                <a:cxn ang="0">
                  <a:pos x="76" y="82"/>
                </a:cxn>
                <a:cxn ang="0">
                  <a:pos x="70" y="82"/>
                </a:cxn>
                <a:cxn ang="0">
                  <a:pos x="66" y="82"/>
                </a:cxn>
                <a:cxn ang="0">
                  <a:pos x="60" y="90"/>
                </a:cxn>
                <a:cxn ang="0">
                  <a:pos x="46" y="92"/>
                </a:cxn>
                <a:cxn ang="0">
                  <a:pos x="36" y="92"/>
                </a:cxn>
                <a:cxn ang="0">
                  <a:pos x="32" y="98"/>
                </a:cxn>
                <a:cxn ang="0">
                  <a:pos x="24" y="100"/>
                </a:cxn>
                <a:cxn ang="0">
                  <a:pos x="16" y="100"/>
                </a:cxn>
                <a:cxn ang="0">
                  <a:pos x="6" y="94"/>
                </a:cxn>
                <a:cxn ang="0">
                  <a:pos x="6" y="88"/>
                </a:cxn>
                <a:cxn ang="0">
                  <a:pos x="2" y="80"/>
                </a:cxn>
                <a:cxn ang="0">
                  <a:pos x="2" y="72"/>
                </a:cxn>
                <a:cxn ang="0">
                  <a:pos x="0" y="62"/>
                </a:cxn>
                <a:cxn ang="0">
                  <a:pos x="0" y="58"/>
                </a:cxn>
                <a:cxn ang="0">
                  <a:pos x="0" y="52"/>
                </a:cxn>
                <a:cxn ang="0">
                  <a:pos x="0" y="38"/>
                </a:cxn>
                <a:cxn ang="0">
                  <a:pos x="0" y="34"/>
                </a:cxn>
              </a:cxnLst>
              <a:rect l="0" t="0" r="r" b="b"/>
              <a:pathLst>
                <a:path w="140" h="102">
                  <a:moveTo>
                    <a:pt x="0" y="34"/>
                  </a:moveTo>
                  <a:lnTo>
                    <a:pt x="0" y="34"/>
                  </a:lnTo>
                  <a:lnTo>
                    <a:pt x="0" y="34"/>
                  </a:lnTo>
                  <a:lnTo>
                    <a:pt x="2" y="30"/>
                  </a:lnTo>
                  <a:lnTo>
                    <a:pt x="4" y="28"/>
                  </a:lnTo>
                  <a:lnTo>
                    <a:pt x="4" y="26"/>
                  </a:lnTo>
                  <a:lnTo>
                    <a:pt x="6" y="24"/>
                  </a:lnTo>
                  <a:lnTo>
                    <a:pt x="6" y="22"/>
                  </a:lnTo>
                  <a:lnTo>
                    <a:pt x="8" y="20"/>
                  </a:lnTo>
                  <a:lnTo>
                    <a:pt x="10" y="20"/>
                  </a:lnTo>
                  <a:lnTo>
                    <a:pt x="12" y="20"/>
                  </a:lnTo>
                  <a:lnTo>
                    <a:pt x="14" y="20"/>
                  </a:lnTo>
                  <a:lnTo>
                    <a:pt x="14" y="22"/>
                  </a:lnTo>
                  <a:lnTo>
                    <a:pt x="14" y="24"/>
                  </a:lnTo>
                  <a:lnTo>
                    <a:pt x="18" y="24"/>
                  </a:lnTo>
                  <a:lnTo>
                    <a:pt x="22" y="24"/>
                  </a:lnTo>
                  <a:lnTo>
                    <a:pt x="36" y="26"/>
                  </a:lnTo>
                  <a:lnTo>
                    <a:pt x="46" y="30"/>
                  </a:lnTo>
                  <a:lnTo>
                    <a:pt x="48" y="46"/>
                  </a:lnTo>
                  <a:lnTo>
                    <a:pt x="56" y="36"/>
                  </a:lnTo>
                  <a:lnTo>
                    <a:pt x="72" y="16"/>
                  </a:lnTo>
                  <a:lnTo>
                    <a:pt x="118" y="0"/>
                  </a:lnTo>
                  <a:lnTo>
                    <a:pt x="118" y="4"/>
                  </a:lnTo>
                  <a:lnTo>
                    <a:pt x="132" y="32"/>
                  </a:lnTo>
                  <a:lnTo>
                    <a:pt x="140" y="36"/>
                  </a:lnTo>
                  <a:lnTo>
                    <a:pt x="136" y="36"/>
                  </a:lnTo>
                  <a:lnTo>
                    <a:pt x="134" y="38"/>
                  </a:lnTo>
                  <a:lnTo>
                    <a:pt x="132" y="38"/>
                  </a:lnTo>
                  <a:lnTo>
                    <a:pt x="130" y="38"/>
                  </a:lnTo>
                  <a:lnTo>
                    <a:pt x="126" y="42"/>
                  </a:lnTo>
                  <a:lnTo>
                    <a:pt x="124" y="44"/>
                  </a:lnTo>
                  <a:lnTo>
                    <a:pt x="126" y="50"/>
                  </a:lnTo>
                  <a:lnTo>
                    <a:pt x="122" y="52"/>
                  </a:lnTo>
                  <a:lnTo>
                    <a:pt x="116" y="60"/>
                  </a:lnTo>
                  <a:lnTo>
                    <a:pt x="106" y="64"/>
                  </a:lnTo>
                  <a:lnTo>
                    <a:pt x="98" y="68"/>
                  </a:lnTo>
                  <a:lnTo>
                    <a:pt x="92" y="72"/>
                  </a:lnTo>
                  <a:lnTo>
                    <a:pt x="86" y="72"/>
                  </a:lnTo>
                  <a:lnTo>
                    <a:pt x="76" y="80"/>
                  </a:lnTo>
                  <a:lnTo>
                    <a:pt x="76" y="82"/>
                  </a:lnTo>
                  <a:lnTo>
                    <a:pt x="74" y="82"/>
                  </a:lnTo>
                  <a:lnTo>
                    <a:pt x="70" y="82"/>
                  </a:lnTo>
                  <a:lnTo>
                    <a:pt x="68" y="82"/>
                  </a:lnTo>
                  <a:lnTo>
                    <a:pt x="66" y="82"/>
                  </a:lnTo>
                  <a:lnTo>
                    <a:pt x="66" y="86"/>
                  </a:lnTo>
                  <a:lnTo>
                    <a:pt x="60" y="90"/>
                  </a:lnTo>
                  <a:lnTo>
                    <a:pt x="54" y="92"/>
                  </a:lnTo>
                  <a:lnTo>
                    <a:pt x="46" y="92"/>
                  </a:lnTo>
                  <a:lnTo>
                    <a:pt x="40" y="92"/>
                  </a:lnTo>
                  <a:lnTo>
                    <a:pt x="36" y="92"/>
                  </a:lnTo>
                  <a:lnTo>
                    <a:pt x="34" y="96"/>
                  </a:lnTo>
                  <a:lnTo>
                    <a:pt x="32" y="98"/>
                  </a:lnTo>
                  <a:lnTo>
                    <a:pt x="28" y="100"/>
                  </a:lnTo>
                  <a:lnTo>
                    <a:pt x="24" y="100"/>
                  </a:lnTo>
                  <a:lnTo>
                    <a:pt x="22" y="102"/>
                  </a:lnTo>
                  <a:lnTo>
                    <a:pt x="16" y="100"/>
                  </a:lnTo>
                  <a:lnTo>
                    <a:pt x="8" y="98"/>
                  </a:lnTo>
                  <a:lnTo>
                    <a:pt x="6" y="94"/>
                  </a:lnTo>
                  <a:lnTo>
                    <a:pt x="6" y="90"/>
                  </a:lnTo>
                  <a:lnTo>
                    <a:pt x="6" y="88"/>
                  </a:lnTo>
                  <a:lnTo>
                    <a:pt x="6" y="84"/>
                  </a:lnTo>
                  <a:lnTo>
                    <a:pt x="2" y="80"/>
                  </a:lnTo>
                  <a:lnTo>
                    <a:pt x="2" y="76"/>
                  </a:lnTo>
                  <a:lnTo>
                    <a:pt x="2" y="72"/>
                  </a:lnTo>
                  <a:lnTo>
                    <a:pt x="0" y="64"/>
                  </a:lnTo>
                  <a:lnTo>
                    <a:pt x="0" y="62"/>
                  </a:lnTo>
                  <a:lnTo>
                    <a:pt x="0" y="62"/>
                  </a:lnTo>
                  <a:lnTo>
                    <a:pt x="0" y="58"/>
                  </a:lnTo>
                  <a:lnTo>
                    <a:pt x="0" y="52"/>
                  </a:lnTo>
                  <a:lnTo>
                    <a:pt x="0" y="52"/>
                  </a:lnTo>
                  <a:lnTo>
                    <a:pt x="0" y="44"/>
                  </a:lnTo>
                  <a:lnTo>
                    <a:pt x="0" y="38"/>
                  </a:lnTo>
                  <a:lnTo>
                    <a:pt x="0" y="36"/>
                  </a:lnTo>
                  <a:lnTo>
                    <a:pt x="0" y="34"/>
                  </a:lnTo>
                  <a:lnTo>
                    <a:pt x="0" y="3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92" name="Western Sahara">
              <a:extLst>
                <a:ext uri="{FF2B5EF4-FFF2-40B4-BE49-F238E27FC236}">
                  <a16:creationId xmlns:a16="http://schemas.microsoft.com/office/drawing/2014/main" xmlns="" id="{9D650DC9-9BAE-4070-80D1-F7D6F6AFE56E}"/>
                </a:ext>
              </a:extLst>
            </p:cNvPr>
            <p:cNvSpPr>
              <a:spLocks/>
            </p:cNvSpPr>
            <p:nvPr/>
          </p:nvSpPr>
          <p:spPr bwMode="auto">
            <a:xfrm>
              <a:off x="4108109" y="3361129"/>
              <a:ext cx="183461" cy="173971"/>
            </a:xfrm>
            <a:custGeom>
              <a:avLst/>
              <a:gdLst/>
              <a:ahLst/>
              <a:cxnLst>
                <a:cxn ang="0">
                  <a:pos x="0" y="110"/>
                </a:cxn>
                <a:cxn ang="0">
                  <a:pos x="0" y="110"/>
                </a:cxn>
                <a:cxn ang="0">
                  <a:pos x="4" y="106"/>
                </a:cxn>
                <a:cxn ang="0">
                  <a:pos x="52" y="104"/>
                </a:cxn>
                <a:cxn ang="0">
                  <a:pos x="52" y="78"/>
                </a:cxn>
                <a:cxn ang="0">
                  <a:pos x="52" y="76"/>
                </a:cxn>
                <a:cxn ang="0">
                  <a:pos x="54" y="74"/>
                </a:cxn>
                <a:cxn ang="0">
                  <a:pos x="60" y="72"/>
                </a:cxn>
                <a:cxn ang="0">
                  <a:pos x="68" y="70"/>
                </a:cxn>
                <a:cxn ang="0">
                  <a:pos x="68" y="34"/>
                </a:cxn>
                <a:cxn ang="0">
                  <a:pos x="116" y="34"/>
                </a:cxn>
                <a:cxn ang="0">
                  <a:pos x="116" y="12"/>
                </a:cxn>
                <a:cxn ang="0">
                  <a:pos x="116" y="0"/>
                </a:cxn>
                <a:cxn ang="0">
                  <a:pos x="60" y="2"/>
                </a:cxn>
                <a:cxn ang="0">
                  <a:pos x="58" y="6"/>
                </a:cxn>
                <a:cxn ang="0">
                  <a:pos x="50" y="6"/>
                </a:cxn>
                <a:cxn ang="0">
                  <a:pos x="50" y="8"/>
                </a:cxn>
                <a:cxn ang="0">
                  <a:pos x="48" y="10"/>
                </a:cxn>
                <a:cxn ang="0">
                  <a:pos x="46" y="12"/>
                </a:cxn>
                <a:cxn ang="0">
                  <a:pos x="46" y="14"/>
                </a:cxn>
                <a:cxn ang="0">
                  <a:pos x="44" y="16"/>
                </a:cxn>
                <a:cxn ang="0">
                  <a:pos x="44" y="18"/>
                </a:cxn>
                <a:cxn ang="0">
                  <a:pos x="42" y="20"/>
                </a:cxn>
                <a:cxn ang="0">
                  <a:pos x="32" y="32"/>
                </a:cxn>
                <a:cxn ang="0">
                  <a:pos x="32" y="38"/>
                </a:cxn>
                <a:cxn ang="0">
                  <a:pos x="30" y="42"/>
                </a:cxn>
                <a:cxn ang="0">
                  <a:pos x="26" y="46"/>
                </a:cxn>
                <a:cxn ang="0">
                  <a:pos x="24" y="54"/>
                </a:cxn>
                <a:cxn ang="0">
                  <a:pos x="20" y="62"/>
                </a:cxn>
                <a:cxn ang="0">
                  <a:pos x="20" y="64"/>
                </a:cxn>
                <a:cxn ang="0">
                  <a:pos x="18" y="66"/>
                </a:cxn>
                <a:cxn ang="0">
                  <a:pos x="18" y="68"/>
                </a:cxn>
                <a:cxn ang="0">
                  <a:pos x="18" y="70"/>
                </a:cxn>
                <a:cxn ang="0">
                  <a:pos x="14" y="74"/>
                </a:cxn>
                <a:cxn ang="0">
                  <a:pos x="14" y="78"/>
                </a:cxn>
                <a:cxn ang="0">
                  <a:pos x="12" y="78"/>
                </a:cxn>
                <a:cxn ang="0">
                  <a:pos x="12" y="82"/>
                </a:cxn>
                <a:cxn ang="0">
                  <a:pos x="10" y="84"/>
                </a:cxn>
                <a:cxn ang="0">
                  <a:pos x="8" y="86"/>
                </a:cxn>
                <a:cxn ang="0">
                  <a:pos x="8" y="88"/>
                </a:cxn>
                <a:cxn ang="0">
                  <a:pos x="6" y="92"/>
                </a:cxn>
                <a:cxn ang="0">
                  <a:pos x="0" y="96"/>
                </a:cxn>
                <a:cxn ang="0">
                  <a:pos x="0" y="98"/>
                </a:cxn>
                <a:cxn ang="0">
                  <a:pos x="2" y="102"/>
                </a:cxn>
                <a:cxn ang="0">
                  <a:pos x="0" y="104"/>
                </a:cxn>
                <a:cxn ang="0">
                  <a:pos x="0" y="110"/>
                </a:cxn>
                <a:cxn ang="0">
                  <a:pos x="0" y="110"/>
                </a:cxn>
              </a:cxnLst>
              <a:rect l="0" t="0" r="r" b="b"/>
              <a:pathLst>
                <a:path w="116" h="110">
                  <a:moveTo>
                    <a:pt x="0" y="110"/>
                  </a:moveTo>
                  <a:lnTo>
                    <a:pt x="0" y="110"/>
                  </a:lnTo>
                  <a:lnTo>
                    <a:pt x="4" y="106"/>
                  </a:lnTo>
                  <a:lnTo>
                    <a:pt x="52" y="104"/>
                  </a:lnTo>
                  <a:lnTo>
                    <a:pt x="52" y="78"/>
                  </a:lnTo>
                  <a:lnTo>
                    <a:pt x="52" y="76"/>
                  </a:lnTo>
                  <a:lnTo>
                    <a:pt x="54" y="74"/>
                  </a:lnTo>
                  <a:lnTo>
                    <a:pt x="60" y="72"/>
                  </a:lnTo>
                  <a:lnTo>
                    <a:pt x="68" y="70"/>
                  </a:lnTo>
                  <a:lnTo>
                    <a:pt x="68" y="34"/>
                  </a:lnTo>
                  <a:lnTo>
                    <a:pt x="116" y="34"/>
                  </a:lnTo>
                  <a:lnTo>
                    <a:pt x="116" y="12"/>
                  </a:lnTo>
                  <a:lnTo>
                    <a:pt x="116" y="0"/>
                  </a:lnTo>
                  <a:lnTo>
                    <a:pt x="60" y="2"/>
                  </a:lnTo>
                  <a:lnTo>
                    <a:pt x="58" y="6"/>
                  </a:lnTo>
                  <a:lnTo>
                    <a:pt x="50" y="6"/>
                  </a:lnTo>
                  <a:lnTo>
                    <a:pt x="50" y="8"/>
                  </a:lnTo>
                  <a:lnTo>
                    <a:pt x="48" y="10"/>
                  </a:lnTo>
                  <a:lnTo>
                    <a:pt x="46" y="12"/>
                  </a:lnTo>
                  <a:lnTo>
                    <a:pt x="46" y="14"/>
                  </a:lnTo>
                  <a:lnTo>
                    <a:pt x="44" y="16"/>
                  </a:lnTo>
                  <a:lnTo>
                    <a:pt x="44" y="18"/>
                  </a:lnTo>
                  <a:lnTo>
                    <a:pt x="42" y="20"/>
                  </a:lnTo>
                  <a:lnTo>
                    <a:pt x="32" y="32"/>
                  </a:lnTo>
                  <a:lnTo>
                    <a:pt x="32" y="38"/>
                  </a:lnTo>
                  <a:lnTo>
                    <a:pt x="30" y="42"/>
                  </a:lnTo>
                  <a:lnTo>
                    <a:pt x="26" y="46"/>
                  </a:lnTo>
                  <a:lnTo>
                    <a:pt x="24" y="54"/>
                  </a:lnTo>
                  <a:lnTo>
                    <a:pt x="20" y="62"/>
                  </a:lnTo>
                  <a:lnTo>
                    <a:pt x="20" y="64"/>
                  </a:lnTo>
                  <a:lnTo>
                    <a:pt x="18" y="66"/>
                  </a:lnTo>
                  <a:lnTo>
                    <a:pt x="18" y="68"/>
                  </a:lnTo>
                  <a:lnTo>
                    <a:pt x="18" y="70"/>
                  </a:lnTo>
                  <a:lnTo>
                    <a:pt x="14" y="74"/>
                  </a:lnTo>
                  <a:lnTo>
                    <a:pt x="14" y="78"/>
                  </a:lnTo>
                  <a:lnTo>
                    <a:pt x="12" y="78"/>
                  </a:lnTo>
                  <a:lnTo>
                    <a:pt x="12" y="82"/>
                  </a:lnTo>
                  <a:lnTo>
                    <a:pt x="10" y="84"/>
                  </a:lnTo>
                  <a:lnTo>
                    <a:pt x="8" y="86"/>
                  </a:lnTo>
                  <a:lnTo>
                    <a:pt x="8" y="88"/>
                  </a:lnTo>
                  <a:lnTo>
                    <a:pt x="6" y="92"/>
                  </a:lnTo>
                  <a:lnTo>
                    <a:pt x="0" y="96"/>
                  </a:lnTo>
                  <a:lnTo>
                    <a:pt x="0" y="98"/>
                  </a:lnTo>
                  <a:lnTo>
                    <a:pt x="2" y="102"/>
                  </a:lnTo>
                  <a:lnTo>
                    <a:pt x="0" y="104"/>
                  </a:lnTo>
                  <a:lnTo>
                    <a:pt x="0" y="110"/>
                  </a:lnTo>
                  <a:lnTo>
                    <a:pt x="0" y="11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93" name="Vietnam">
              <a:extLst>
                <a:ext uri="{FF2B5EF4-FFF2-40B4-BE49-F238E27FC236}">
                  <a16:creationId xmlns:a16="http://schemas.microsoft.com/office/drawing/2014/main" xmlns="" id="{2B314C3C-DFEC-415E-BF8B-8B58CDF2B2EA}"/>
                </a:ext>
              </a:extLst>
            </p:cNvPr>
            <p:cNvSpPr>
              <a:spLocks/>
            </p:cNvSpPr>
            <p:nvPr/>
          </p:nvSpPr>
          <p:spPr bwMode="auto">
            <a:xfrm>
              <a:off x="6556361" y="3490817"/>
              <a:ext cx="145504" cy="373248"/>
            </a:xfrm>
            <a:custGeom>
              <a:avLst/>
              <a:gdLst/>
              <a:ahLst/>
              <a:cxnLst>
                <a:cxn ang="0">
                  <a:pos x="64" y="24"/>
                </a:cxn>
                <a:cxn ang="0">
                  <a:pos x="50" y="12"/>
                </a:cxn>
                <a:cxn ang="0">
                  <a:pos x="42" y="2"/>
                </a:cxn>
                <a:cxn ang="0">
                  <a:pos x="22" y="6"/>
                </a:cxn>
                <a:cxn ang="0">
                  <a:pos x="0" y="8"/>
                </a:cxn>
                <a:cxn ang="0">
                  <a:pos x="8" y="28"/>
                </a:cxn>
                <a:cxn ang="0">
                  <a:pos x="20" y="36"/>
                </a:cxn>
                <a:cxn ang="0">
                  <a:pos x="34" y="38"/>
                </a:cxn>
                <a:cxn ang="0">
                  <a:pos x="24" y="52"/>
                </a:cxn>
                <a:cxn ang="0">
                  <a:pos x="28" y="64"/>
                </a:cxn>
                <a:cxn ang="0">
                  <a:pos x="40" y="86"/>
                </a:cxn>
                <a:cxn ang="0">
                  <a:pos x="52" y="100"/>
                </a:cxn>
                <a:cxn ang="0">
                  <a:pos x="62" y="114"/>
                </a:cxn>
                <a:cxn ang="0">
                  <a:pos x="64" y="134"/>
                </a:cxn>
                <a:cxn ang="0">
                  <a:pos x="68" y="156"/>
                </a:cxn>
                <a:cxn ang="0">
                  <a:pos x="66" y="176"/>
                </a:cxn>
                <a:cxn ang="0">
                  <a:pos x="54" y="188"/>
                </a:cxn>
                <a:cxn ang="0">
                  <a:pos x="44" y="194"/>
                </a:cxn>
                <a:cxn ang="0">
                  <a:pos x="30" y="200"/>
                </a:cxn>
                <a:cxn ang="0">
                  <a:pos x="28" y="214"/>
                </a:cxn>
                <a:cxn ang="0">
                  <a:pos x="32" y="232"/>
                </a:cxn>
                <a:cxn ang="0">
                  <a:pos x="34" y="236"/>
                </a:cxn>
                <a:cxn ang="0">
                  <a:pos x="44" y="228"/>
                </a:cxn>
                <a:cxn ang="0">
                  <a:pos x="40" y="214"/>
                </a:cxn>
                <a:cxn ang="0">
                  <a:pos x="50" y="220"/>
                </a:cxn>
                <a:cxn ang="0">
                  <a:pos x="48" y="216"/>
                </a:cxn>
                <a:cxn ang="0">
                  <a:pos x="40" y="208"/>
                </a:cxn>
                <a:cxn ang="0">
                  <a:pos x="56" y="210"/>
                </a:cxn>
                <a:cxn ang="0">
                  <a:pos x="60" y="208"/>
                </a:cxn>
                <a:cxn ang="0">
                  <a:pos x="68" y="206"/>
                </a:cxn>
                <a:cxn ang="0">
                  <a:pos x="88" y="190"/>
                </a:cxn>
                <a:cxn ang="0">
                  <a:pos x="90" y="180"/>
                </a:cxn>
                <a:cxn ang="0">
                  <a:pos x="90" y="172"/>
                </a:cxn>
                <a:cxn ang="0">
                  <a:pos x="90" y="166"/>
                </a:cxn>
                <a:cxn ang="0">
                  <a:pos x="86" y="146"/>
                </a:cxn>
                <a:cxn ang="0">
                  <a:pos x="84" y="134"/>
                </a:cxn>
                <a:cxn ang="0">
                  <a:pos x="74" y="118"/>
                </a:cxn>
                <a:cxn ang="0">
                  <a:pos x="62" y="102"/>
                </a:cxn>
                <a:cxn ang="0">
                  <a:pos x="52" y="94"/>
                </a:cxn>
                <a:cxn ang="0">
                  <a:pos x="42" y="78"/>
                </a:cxn>
                <a:cxn ang="0">
                  <a:pos x="40" y="64"/>
                </a:cxn>
                <a:cxn ang="0">
                  <a:pos x="44" y="54"/>
                </a:cxn>
                <a:cxn ang="0">
                  <a:pos x="58" y="36"/>
                </a:cxn>
                <a:cxn ang="0">
                  <a:pos x="68" y="30"/>
                </a:cxn>
                <a:cxn ang="0">
                  <a:pos x="74" y="26"/>
                </a:cxn>
              </a:cxnLst>
              <a:rect l="0" t="0" r="r" b="b"/>
              <a:pathLst>
                <a:path w="92" h="236">
                  <a:moveTo>
                    <a:pt x="74" y="26"/>
                  </a:moveTo>
                  <a:lnTo>
                    <a:pt x="68" y="24"/>
                  </a:lnTo>
                  <a:lnTo>
                    <a:pt x="64" y="24"/>
                  </a:lnTo>
                  <a:lnTo>
                    <a:pt x="58" y="22"/>
                  </a:lnTo>
                  <a:lnTo>
                    <a:pt x="54" y="18"/>
                  </a:lnTo>
                  <a:lnTo>
                    <a:pt x="50" y="12"/>
                  </a:lnTo>
                  <a:lnTo>
                    <a:pt x="52" y="6"/>
                  </a:lnTo>
                  <a:lnTo>
                    <a:pt x="46" y="4"/>
                  </a:lnTo>
                  <a:lnTo>
                    <a:pt x="42" y="2"/>
                  </a:lnTo>
                  <a:lnTo>
                    <a:pt x="36" y="0"/>
                  </a:lnTo>
                  <a:lnTo>
                    <a:pt x="30" y="6"/>
                  </a:lnTo>
                  <a:lnTo>
                    <a:pt x="22" y="6"/>
                  </a:lnTo>
                  <a:lnTo>
                    <a:pt x="14" y="8"/>
                  </a:lnTo>
                  <a:lnTo>
                    <a:pt x="6" y="6"/>
                  </a:lnTo>
                  <a:lnTo>
                    <a:pt x="0" y="8"/>
                  </a:lnTo>
                  <a:lnTo>
                    <a:pt x="4" y="18"/>
                  </a:lnTo>
                  <a:lnTo>
                    <a:pt x="4" y="22"/>
                  </a:lnTo>
                  <a:lnTo>
                    <a:pt x="8" y="28"/>
                  </a:lnTo>
                  <a:lnTo>
                    <a:pt x="14" y="30"/>
                  </a:lnTo>
                  <a:lnTo>
                    <a:pt x="14" y="34"/>
                  </a:lnTo>
                  <a:lnTo>
                    <a:pt x="20" y="36"/>
                  </a:lnTo>
                  <a:lnTo>
                    <a:pt x="22" y="32"/>
                  </a:lnTo>
                  <a:lnTo>
                    <a:pt x="28" y="34"/>
                  </a:lnTo>
                  <a:lnTo>
                    <a:pt x="34" y="38"/>
                  </a:lnTo>
                  <a:lnTo>
                    <a:pt x="34" y="46"/>
                  </a:lnTo>
                  <a:lnTo>
                    <a:pt x="30" y="48"/>
                  </a:lnTo>
                  <a:lnTo>
                    <a:pt x="24" y="52"/>
                  </a:lnTo>
                  <a:lnTo>
                    <a:pt x="22" y="54"/>
                  </a:lnTo>
                  <a:lnTo>
                    <a:pt x="22" y="60"/>
                  </a:lnTo>
                  <a:lnTo>
                    <a:pt x="28" y="64"/>
                  </a:lnTo>
                  <a:lnTo>
                    <a:pt x="30" y="74"/>
                  </a:lnTo>
                  <a:lnTo>
                    <a:pt x="36" y="82"/>
                  </a:lnTo>
                  <a:lnTo>
                    <a:pt x="40" y="86"/>
                  </a:lnTo>
                  <a:lnTo>
                    <a:pt x="42" y="92"/>
                  </a:lnTo>
                  <a:lnTo>
                    <a:pt x="46" y="96"/>
                  </a:lnTo>
                  <a:lnTo>
                    <a:pt x="52" y="100"/>
                  </a:lnTo>
                  <a:lnTo>
                    <a:pt x="54" y="106"/>
                  </a:lnTo>
                  <a:lnTo>
                    <a:pt x="58" y="114"/>
                  </a:lnTo>
                  <a:lnTo>
                    <a:pt x="62" y="114"/>
                  </a:lnTo>
                  <a:lnTo>
                    <a:pt x="64" y="120"/>
                  </a:lnTo>
                  <a:lnTo>
                    <a:pt x="64" y="130"/>
                  </a:lnTo>
                  <a:lnTo>
                    <a:pt x="64" y="134"/>
                  </a:lnTo>
                  <a:lnTo>
                    <a:pt x="64" y="142"/>
                  </a:lnTo>
                  <a:lnTo>
                    <a:pt x="66" y="148"/>
                  </a:lnTo>
                  <a:lnTo>
                    <a:pt x="68" y="156"/>
                  </a:lnTo>
                  <a:lnTo>
                    <a:pt x="68" y="164"/>
                  </a:lnTo>
                  <a:lnTo>
                    <a:pt x="66" y="168"/>
                  </a:lnTo>
                  <a:lnTo>
                    <a:pt x="66" y="176"/>
                  </a:lnTo>
                  <a:lnTo>
                    <a:pt x="64" y="182"/>
                  </a:lnTo>
                  <a:lnTo>
                    <a:pt x="60" y="186"/>
                  </a:lnTo>
                  <a:lnTo>
                    <a:pt x="54" y="188"/>
                  </a:lnTo>
                  <a:lnTo>
                    <a:pt x="52" y="190"/>
                  </a:lnTo>
                  <a:lnTo>
                    <a:pt x="50" y="196"/>
                  </a:lnTo>
                  <a:lnTo>
                    <a:pt x="44" y="194"/>
                  </a:lnTo>
                  <a:lnTo>
                    <a:pt x="36" y="194"/>
                  </a:lnTo>
                  <a:lnTo>
                    <a:pt x="34" y="198"/>
                  </a:lnTo>
                  <a:lnTo>
                    <a:pt x="30" y="200"/>
                  </a:lnTo>
                  <a:lnTo>
                    <a:pt x="24" y="208"/>
                  </a:lnTo>
                  <a:lnTo>
                    <a:pt x="26" y="210"/>
                  </a:lnTo>
                  <a:lnTo>
                    <a:pt x="28" y="214"/>
                  </a:lnTo>
                  <a:lnTo>
                    <a:pt x="28" y="226"/>
                  </a:lnTo>
                  <a:lnTo>
                    <a:pt x="28" y="230"/>
                  </a:lnTo>
                  <a:lnTo>
                    <a:pt x="32" y="232"/>
                  </a:lnTo>
                  <a:lnTo>
                    <a:pt x="30" y="236"/>
                  </a:lnTo>
                  <a:lnTo>
                    <a:pt x="32" y="236"/>
                  </a:lnTo>
                  <a:lnTo>
                    <a:pt x="34" y="236"/>
                  </a:lnTo>
                  <a:lnTo>
                    <a:pt x="36" y="232"/>
                  </a:lnTo>
                  <a:lnTo>
                    <a:pt x="38" y="228"/>
                  </a:lnTo>
                  <a:lnTo>
                    <a:pt x="44" y="228"/>
                  </a:lnTo>
                  <a:lnTo>
                    <a:pt x="42" y="220"/>
                  </a:lnTo>
                  <a:lnTo>
                    <a:pt x="40" y="216"/>
                  </a:lnTo>
                  <a:lnTo>
                    <a:pt x="40" y="214"/>
                  </a:lnTo>
                  <a:lnTo>
                    <a:pt x="46" y="220"/>
                  </a:lnTo>
                  <a:lnTo>
                    <a:pt x="50" y="220"/>
                  </a:lnTo>
                  <a:lnTo>
                    <a:pt x="50" y="220"/>
                  </a:lnTo>
                  <a:lnTo>
                    <a:pt x="52" y="220"/>
                  </a:lnTo>
                  <a:lnTo>
                    <a:pt x="52" y="218"/>
                  </a:lnTo>
                  <a:lnTo>
                    <a:pt x="48" y="216"/>
                  </a:lnTo>
                  <a:lnTo>
                    <a:pt x="44" y="214"/>
                  </a:lnTo>
                  <a:lnTo>
                    <a:pt x="44" y="212"/>
                  </a:lnTo>
                  <a:lnTo>
                    <a:pt x="40" y="208"/>
                  </a:lnTo>
                  <a:lnTo>
                    <a:pt x="48" y="210"/>
                  </a:lnTo>
                  <a:lnTo>
                    <a:pt x="56" y="212"/>
                  </a:lnTo>
                  <a:lnTo>
                    <a:pt x="56" y="210"/>
                  </a:lnTo>
                  <a:lnTo>
                    <a:pt x="58" y="210"/>
                  </a:lnTo>
                  <a:lnTo>
                    <a:pt x="60" y="210"/>
                  </a:lnTo>
                  <a:lnTo>
                    <a:pt x="60" y="208"/>
                  </a:lnTo>
                  <a:lnTo>
                    <a:pt x="62" y="208"/>
                  </a:lnTo>
                  <a:lnTo>
                    <a:pt x="64" y="210"/>
                  </a:lnTo>
                  <a:lnTo>
                    <a:pt x="68" y="206"/>
                  </a:lnTo>
                  <a:lnTo>
                    <a:pt x="70" y="202"/>
                  </a:lnTo>
                  <a:lnTo>
                    <a:pt x="74" y="202"/>
                  </a:lnTo>
                  <a:lnTo>
                    <a:pt x="88" y="190"/>
                  </a:lnTo>
                  <a:lnTo>
                    <a:pt x="88" y="186"/>
                  </a:lnTo>
                  <a:lnTo>
                    <a:pt x="90" y="184"/>
                  </a:lnTo>
                  <a:lnTo>
                    <a:pt x="90" y="180"/>
                  </a:lnTo>
                  <a:lnTo>
                    <a:pt x="90" y="178"/>
                  </a:lnTo>
                  <a:lnTo>
                    <a:pt x="90" y="174"/>
                  </a:lnTo>
                  <a:lnTo>
                    <a:pt x="90" y="172"/>
                  </a:lnTo>
                  <a:lnTo>
                    <a:pt x="92" y="170"/>
                  </a:lnTo>
                  <a:lnTo>
                    <a:pt x="92" y="166"/>
                  </a:lnTo>
                  <a:lnTo>
                    <a:pt x="90" y="166"/>
                  </a:lnTo>
                  <a:lnTo>
                    <a:pt x="88" y="158"/>
                  </a:lnTo>
                  <a:lnTo>
                    <a:pt x="88" y="148"/>
                  </a:lnTo>
                  <a:lnTo>
                    <a:pt x="86" y="146"/>
                  </a:lnTo>
                  <a:lnTo>
                    <a:pt x="86" y="140"/>
                  </a:lnTo>
                  <a:lnTo>
                    <a:pt x="82" y="138"/>
                  </a:lnTo>
                  <a:lnTo>
                    <a:pt x="84" y="134"/>
                  </a:lnTo>
                  <a:lnTo>
                    <a:pt x="82" y="130"/>
                  </a:lnTo>
                  <a:lnTo>
                    <a:pt x="74" y="122"/>
                  </a:lnTo>
                  <a:lnTo>
                    <a:pt x="74" y="118"/>
                  </a:lnTo>
                  <a:lnTo>
                    <a:pt x="74" y="114"/>
                  </a:lnTo>
                  <a:lnTo>
                    <a:pt x="66" y="112"/>
                  </a:lnTo>
                  <a:lnTo>
                    <a:pt x="62" y="102"/>
                  </a:lnTo>
                  <a:lnTo>
                    <a:pt x="62" y="100"/>
                  </a:lnTo>
                  <a:lnTo>
                    <a:pt x="54" y="96"/>
                  </a:lnTo>
                  <a:lnTo>
                    <a:pt x="52" y="94"/>
                  </a:lnTo>
                  <a:lnTo>
                    <a:pt x="48" y="90"/>
                  </a:lnTo>
                  <a:lnTo>
                    <a:pt x="48" y="86"/>
                  </a:lnTo>
                  <a:lnTo>
                    <a:pt x="42" y="78"/>
                  </a:lnTo>
                  <a:lnTo>
                    <a:pt x="38" y="72"/>
                  </a:lnTo>
                  <a:lnTo>
                    <a:pt x="38" y="66"/>
                  </a:lnTo>
                  <a:lnTo>
                    <a:pt x="40" y="64"/>
                  </a:lnTo>
                  <a:lnTo>
                    <a:pt x="40" y="60"/>
                  </a:lnTo>
                  <a:lnTo>
                    <a:pt x="40" y="56"/>
                  </a:lnTo>
                  <a:lnTo>
                    <a:pt x="44" y="54"/>
                  </a:lnTo>
                  <a:lnTo>
                    <a:pt x="48" y="52"/>
                  </a:lnTo>
                  <a:lnTo>
                    <a:pt x="58" y="40"/>
                  </a:lnTo>
                  <a:lnTo>
                    <a:pt x="58" y="36"/>
                  </a:lnTo>
                  <a:lnTo>
                    <a:pt x="60" y="36"/>
                  </a:lnTo>
                  <a:lnTo>
                    <a:pt x="64" y="34"/>
                  </a:lnTo>
                  <a:lnTo>
                    <a:pt x="68" y="30"/>
                  </a:lnTo>
                  <a:lnTo>
                    <a:pt x="74" y="28"/>
                  </a:lnTo>
                  <a:lnTo>
                    <a:pt x="74" y="26"/>
                  </a:lnTo>
                  <a:lnTo>
                    <a:pt x="74" y="2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94" name="Venezuela">
              <a:extLst>
                <a:ext uri="{FF2B5EF4-FFF2-40B4-BE49-F238E27FC236}">
                  <a16:creationId xmlns:a16="http://schemas.microsoft.com/office/drawing/2014/main" xmlns="" id="{345F3690-D2FC-4D86-8D3B-E2F21750361F}"/>
                </a:ext>
              </a:extLst>
            </p:cNvPr>
            <p:cNvSpPr>
              <a:spLocks/>
            </p:cNvSpPr>
            <p:nvPr/>
          </p:nvSpPr>
          <p:spPr bwMode="auto">
            <a:xfrm>
              <a:off x="2947244" y="3769172"/>
              <a:ext cx="278355" cy="297333"/>
            </a:xfrm>
            <a:custGeom>
              <a:avLst/>
              <a:gdLst/>
              <a:ahLst/>
              <a:cxnLst>
                <a:cxn ang="0">
                  <a:pos x="14" y="16"/>
                </a:cxn>
                <a:cxn ang="0">
                  <a:pos x="2" y="40"/>
                </a:cxn>
                <a:cxn ang="0">
                  <a:pos x="0" y="54"/>
                </a:cxn>
                <a:cxn ang="0">
                  <a:pos x="14" y="66"/>
                </a:cxn>
                <a:cxn ang="0">
                  <a:pos x="12" y="74"/>
                </a:cxn>
                <a:cxn ang="0">
                  <a:pos x="28" y="90"/>
                </a:cxn>
                <a:cxn ang="0">
                  <a:pos x="46" y="92"/>
                </a:cxn>
                <a:cxn ang="0">
                  <a:pos x="70" y="110"/>
                </a:cxn>
                <a:cxn ang="0">
                  <a:pos x="68" y="122"/>
                </a:cxn>
                <a:cxn ang="0">
                  <a:pos x="82" y="136"/>
                </a:cxn>
                <a:cxn ang="0">
                  <a:pos x="88" y="158"/>
                </a:cxn>
                <a:cxn ang="0">
                  <a:pos x="88" y="166"/>
                </a:cxn>
                <a:cxn ang="0">
                  <a:pos x="92" y="182"/>
                </a:cxn>
                <a:cxn ang="0">
                  <a:pos x="108" y="182"/>
                </a:cxn>
                <a:cxn ang="0">
                  <a:pos x="118" y="176"/>
                </a:cxn>
                <a:cxn ang="0">
                  <a:pos x="126" y="166"/>
                </a:cxn>
                <a:cxn ang="0">
                  <a:pos x="132" y="160"/>
                </a:cxn>
                <a:cxn ang="0">
                  <a:pos x="118" y="160"/>
                </a:cxn>
                <a:cxn ang="0">
                  <a:pos x="114" y="146"/>
                </a:cxn>
                <a:cxn ang="0">
                  <a:pos x="108" y="132"/>
                </a:cxn>
                <a:cxn ang="0">
                  <a:pos x="120" y="132"/>
                </a:cxn>
                <a:cxn ang="0">
                  <a:pos x="136" y="136"/>
                </a:cxn>
                <a:cxn ang="0">
                  <a:pos x="140" y="130"/>
                </a:cxn>
                <a:cxn ang="0">
                  <a:pos x="154" y="128"/>
                </a:cxn>
                <a:cxn ang="0">
                  <a:pos x="156" y="122"/>
                </a:cxn>
                <a:cxn ang="0">
                  <a:pos x="154" y="96"/>
                </a:cxn>
                <a:cxn ang="0">
                  <a:pos x="166" y="86"/>
                </a:cxn>
                <a:cxn ang="0">
                  <a:pos x="168" y="80"/>
                </a:cxn>
                <a:cxn ang="0">
                  <a:pos x="160" y="70"/>
                </a:cxn>
                <a:cxn ang="0">
                  <a:pos x="172" y="64"/>
                </a:cxn>
                <a:cxn ang="0">
                  <a:pos x="168" y="54"/>
                </a:cxn>
                <a:cxn ang="0">
                  <a:pos x="158" y="56"/>
                </a:cxn>
                <a:cxn ang="0">
                  <a:pos x="162" y="46"/>
                </a:cxn>
                <a:cxn ang="0">
                  <a:pos x="156" y="38"/>
                </a:cxn>
                <a:cxn ang="0">
                  <a:pos x="152" y="34"/>
                </a:cxn>
                <a:cxn ang="0">
                  <a:pos x="142" y="26"/>
                </a:cxn>
                <a:cxn ang="0">
                  <a:pos x="150" y="22"/>
                </a:cxn>
                <a:cxn ang="0">
                  <a:pos x="126" y="26"/>
                </a:cxn>
                <a:cxn ang="0">
                  <a:pos x="104" y="30"/>
                </a:cxn>
                <a:cxn ang="0">
                  <a:pos x="94" y="22"/>
                </a:cxn>
                <a:cxn ang="0">
                  <a:pos x="74" y="26"/>
                </a:cxn>
                <a:cxn ang="0">
                  <a:pos x="66" y="12"/>
                </a:cxn>
                <a:cxn ang="0">
                  <a:pos x="50" y="4"/>
                </a:cxn>
                <a:cxn ang="0">
                  <a:pos x="44" y="6"/>
                </a:cxn>
                <a:cxn ang="0">
                  <a:pos x="32" y="16"/>
                </a:cxn>
                <a:cxn ang="0">
                  <a:pos x="36" y="36"/>
                </a:cxn>
                <a:cxn ang="0">
                  <a:pos x="28" y="48"/>
                </a:cxn>
                <a:cxn ang="0">
                  <a:pos x="22" y="36"/>
                </a:cxn>
                <a:cxn ang="0">
                  <a:pos x="30" y="22"/>
                </a:cxn>
                <a:cxn ang="0">
                  <a:pos x="28" y="16"/>
                </a:cxn>
                <a:cxn ang="0">
                  <a:pos x="24" y="8"/>
                </a:cxn>
              </a:cxnLst>
              <a:rect l="0" t="0" r="r" b="b"/>
              <a:pathLst>
                <a:path w="176" h="188">
                  <a:moveTo>
                    <a:pt x="28" y="4"/>
                  </a:moveTo>
                  <a:lnTo>
                    <a:pt x="28" y="4"/>
                  </a:lnTo>
                  <a:lnTo>
                    <a:pt x="20" y="6"/>
                  </a:lnTo>
                  <a:lnTo>
                    <a:pt x="14" y="16"/>
                  </a:lnTo>
                  <a:lnTo>
                    <a:pt x="8" y="30"/>
                  </a:lnTo>
                  <a:lnTo>
                    <a:pt x="2" y="32"/>
                  </a:lnTo>
                  <a:lnTo>
                    <a:pt x="4" y="34"/>
                  </a:lnTo>
                  <a:lnTo>
                    <a:pt x="2" y="40"/>
                  </a:lnTo>
                  <a:lnTo>
                    <a:pt x="2" y="46"/>
                  </a:lnTo>
                  <a:lnTo>
                    <a:pt x="2" y="48"/>
                  </a:lnTo>
                  <a:lnTo>
                    <a:pt x="0" y="50"/>
                  </a:lnTo>
                  <a:lnTo>
                    <a:pt x="0" y="54"/>
                  </a:lnTo>
                  <a:lnTo>
                    <a:pt x="0" y="56"/>
                  </a:lnTo>
                  <a:lnTo>
                    <a:pt x="2" y="56"/>
                  </a:lnTo>
                  <a:lnTo>
                    <a:pt x="8" y="54"/>
                  </a:lnTo>
                  <a:lnTo>
                    <a:pt x="14" y="66"/>
                  </a:lnTo>
                  <a:lnTo>
                    <a:pt x="12" y="68"/>
                  </a:lnTo>
                  <a:lnTo>
                    <a:pt x="10" y="68"/>
                  </a:lnTo>
                  <a:lnTo>
                    <a:pt x="10" y="70"/>
                  </a:lnTo>
                  <a:lnTo>
                    <a:pt x="12" y="74"/>
                  </a:lnTo>
                  <a:lnTo>
                    <a:pt x="16" y="80"/>
                  </a:lnTo>
                  <a:lnTo>
                    <a:pt x="18" y="86"/>
                  </a:lnTo>
                  <a:lnTo>
                    <a:pt x="18" y="88"/>
                  </a:lnTo>
                  <a:lnTo>
                    <a:pt x="28" y="90"/>
                  </a:lnTo>
                  <a:lnTo>
                    <a:pt x="32" y="90"/>
                  </a:lnTo>
                  <a:lnTo>
                    <a:pt x="36" y="90"/>
                  </a:lnTo>
                  <a:lnTo>
                    <a:pt x="42" y="90"/>
                  </a:lnTo>
                  <a:lnTo>
                    <a:pt x="46" y="92"/>
                  </a:lnTo>
                  <a:lnTo>
                    <a:pt x="52" y="102"/>
                  </a:lnTo>
                  <a:lnTo>
                    <a:pt x="62" y="102"/>
                  </a:lnTo>
                  <a:lnTo>
                    <a:pt x="70" y="102"/>
                  </a:lnTo>
                  <a:lnTo>
                    <a:pt x="70" y="110"/>
                  </a:lnTo>
                  <a:lnTo>
                    <a:pt x="68" y="112"/>
                  </a:lnTo>
                  <a:lnTo>
                    <a:pt x="66" y="114"/>
                  </a:lnTo>
                  <a:lnTo>
                    <a:pt x="68" y="118"/>
                  </a:lnTo>
                  <a:lnTo>
                    <a:pt x="68" y="122"/>
                  </a:lnTo>
                  <a:lnTo>
                    <a:pt x="70" y="124"/>
                  </a:lnTo>
                  <a:lnTo>
                    <a:pt x="74" y="128"/>
                  </a:lnTo>
                  <a:lnTo>
                    <a:pt x="78" y="132"/>
                  </a:lnTo>
                  <a:lnTo>
                    <a:pt x="82" y="136"/>
                  </a:lnTo>
                  <a:lnTo>
                    <a:pt x="88" y="142"/>
                  </a:lnTo>
                  <a:lnTo>
                    <a:pt x="94" y="144"/>
                  </a:lnTo>
                  <a:lnTo>
                    <a:pt x="92" y="152"/>
                  </a:lnTo>
                  <a:lnTo>
                    <a:pt x="88" y="158"/>
                  </a:lnTo>
                  <a:lnTo>
                    <a:pt x="86" y="160"/>
                  </a:lnTo>
                  <a:lnTo>
                    <a:pt x="84" y="164"/>
                  </a:lnTo>
                  <a:lnTo>
                    <a:pt x="86" y="166"/>
                  </a:lnTo>
                  <a:lnTo>
                    <a:pt x="88" y="166"/>
                  </a:lnTo>
                  <a:lnTo>
                    <a:pt x="90" y="164"/>
                  </a:lnTo>
                  <a:lnTo>
                    <a:pt x="90" y="170"/>
                  </a:lnTo>
                  <a:lnTo>
                    <a:pt x="94" y="174"/>
                  </a:lnTo>
                  <a:lnTo>
                    <a:pt x="92" y="182"/>
                  </a:lnTo>
                  <a:lnTo>
                    <a:pt x="98" y="188"/>
                  </a:lnTo>
                  <a:lnTo>
                    <a:pt x="100" y="186"/>
                  </a:lnTo>
                  <a:lnTo>
                    <a:pt x="106" y="184"/>
                  </a:lnTo>
                  <a:lnTo>
                    <a:pt x="108" y="182"/>
                  </a:lnTo>
                  <a:lnTo>
                    <a:pt x="110" y="180"/>
                  </a:lnTo>
                  <a:lnTo>
                    <a:pt x="112" y="178"/>
                  </a:lnTo>
                  <a:lnTo>
                    <a:pt x="114" y="178"/>
                  </a:lnTo>
                  <a:lnTo>
                    <a:pt x="118" y="176"/>
                  </a:lnTo>
                  <a:lnTo>
                    <a:pt x="120" y="174"/>
                  </a:lnTo>
                  <a:lnTo>
                    <a:pt x="122" y="172"/>
                  </a:lnTo>
                  <a:lnTo>
                    <a:pt x="124" y="170"/>
                  </a:lnTo>
                  <a:lnTo>
                    <a:pt x="126" y="166"/>
                  </a:lnTo>
                  <a:lnTo>
                    <a:pt x="128" y="166"/>
                  </a:lnTo>
                  <a:lnTo>
                    <a:pt x="132" y="164"/>
                  </a:lnTo>
                  <a:lnTo>
                    <a:pt x="134" y="164"/>
                  </a:lnTo>
                  <a:lnTo>
                    <a:pt x="132" y="160"/>
                  </a:lnTo>
                  <a:lnTo>
                    <a:pt x="130" y="160"/>
                  </a:lnTo>
                  <a:lnTo>
                    <a:pt x="128" y="158"/>
                  </a:lnTo>
                  <a:lnTo>
                    <a:pt x="122" y="160"/>
                  </a:lnTo>
                  <a:lnTo>
                    <a:pt x="118" y="160"/>
                  </a:lnTo>
                  <a:lnTo>
                    <a:pt x="116" y="158"/>
                  </a:lnTo>
                  <a:lnTo>
                    <a:pt x="114" y="156"/>
                  </a:lnTo>
                  <a:lnTo>
                    <a:pt x="114" y="152"/>
                  </a:lnTo>
                  <a:lnTo>
                    <a:pt x="114" y="146"/>
                  </a:lnTo>
                  <a:lnTo>
                    <a:pt x="112" y="138"/>
                  </a:lnTo>
                  <a:lnTo>
                    <a:pt x="110" y="134"/>
                  </a:lnTo>
                  <a:lnTo>
                    <a:pt x="110" y="132"/>
                  </a:lnTo>
                  <a:lnTo>
                    <a:pt x="108" y="132"/>
                  </a:lnTo>
                  <a:lnTo>
                    <a:pt x="106" y="130"/>
                  </a:lnTo>
                  <a:lnTo>
                    <a:pt x="110" y="130"/>
                  </a:lnTo>
                  <a:lnTo>
                    <a:pt x="116" y="132"/>
                  </a:lnTo>
                  <a:lnTo>
                    <a:pt x="120" y="132"/>
                  </a:lnTo>
                  <a:lnTo>
                    <a:pt x="124" y="132"/>
                  </a:lnTo>
                  <a:lnTo>
                    <a:pt x="128" y="134"/>
                  </a:lnTo>
                  <a:lnTo>
                    <a:pt x="134" y="136"/>
                  </a:lnTo>
                  <a:lnTo>
                    <a:pt x="136" y="136"/>
                  </a:lnTo>
                  <a:lnTo>
                    <a:pt x="134" y="134"/>
                  </a:lnTo>
                  <a:lnTo>
                    <a:pt x="136" y="132"/>
                  </a:lnTo>
                  <a:lnTo>
                    <a:pt x="138" y="130"/>
                  </a:lnTo>
                  <a:lnTo>
                    <a:pt x="140" y="130"/>
                  </a:lnTo>
                  <a:lnTo>
                    <a:pt x="148" y="132"/>
                  </a:lnTo>
                  <a:lnTo>
                    <a:pt x="150" y="132"/>
                  </a:lnTo>
                  <a:lnTo>
                    <a:pt x="150" y="130"/>
                  </a:lnTo>
                  <a:lnTo>
                    <a:pt x="154" y="128"/>
                  </a:lnTo>
                  <a:lnTo>
                    <a:pt x="154" y="126"/>
                  </a:lnTo>
                  <a:lnTo>
                    <a:pt x="156" y="124"/>
                  </a:lnTo>
                  <a:lnTo>
                    <a:pt x="156" y="124"/>
                  </a:lnTo>
                  <a:lnTo>
                    <a:pt x="156" y="122"/>
                  </a:lnTo>
                  <a:lnTo>
                    <a:pt x="164" y="122"/>
                  </a:lnTo>
                  <a:lnTo>
                    <a:pt x="164" y="116"/>
                  </a:lnTo>
                  <a:lnTo>
                    <a:pt x="164" y="112"/>
                  </a:lnTo>
                  <a:lnTo>
                    <a:pt x="154" y="96"/>
                  </a:lnTo>
                  <a:lnTo>
                    <a:pt x="158" y="94"/>
                  </a:lnTo>
                  <a:lnTo>
                    <a:pt x="158" y="90"/>
                  </a:lnTo>
                  <a:lnTo>
                    <a:pt x="158" y="88"/>
                  </a:lnTo>
                  <a:lnTo>
                    <a:pt x="166" y="86"/>
                  </a:lnTo>
                  <a:lnTo>
                    <a:pt x="168" y="86"/>
                  </a:lnTo>
                  <a:lnTo>
                    <a:pt x="170" y="84"/>
                  </a:lnTo>
                  <a:lnTo>
                    <a:pt x="170" y="82"/>
                  </a:lnTo>
                  <a:lnTo>
                    <a:pt x="168" y="80"/>
                  </a:lnTo>
                  <a:lnTo>
                    <a:pt x="166" y="80"/>
                  </a:lnTo>
                  <a:lnTo>
                    <a:pt x="164" y="76"/>
                  </a:lnTo>
                  <a:lnTo>
                    <a:pt x="162" y="74"/>
                  </a:lnTo>
                  <a:lnTo>
                    <a:pt x="160" y="70"/>
                  </a:lnTo>
                  <a:lnTo>
                    <a:pt x="160" y="68"/>
                  </a:lnTo>
                  <a:lnTo>
                    <a:pt x="162" y="68"/>
                  </a:lnTo>
                  <a:lnTo>
                    <a:pt x="166" y="68"/>
                  </a:lnTo>
                  <a:lnTo>
                    <a:pt x="172" y="64"/>
                  </a:lnTo>
                  <a:lnTo>
                    <a:pt x="174" y="62"/>
                  </a:lnTo>
                  <a:lnTo>
                    <a:pt x="176" y="54"/>
                  </a:lnTo>
                  <a:lnTo>
                    <a:pt x="174" y="52"/>
                  </a:lnTo>
                  <a:lnTo>
                    <a:pt x="168" y="54"/>
                  </a:lnTo>
                  <a:lnTo>
                    <a:pt x="166" y="54"/>
                  </a:lnTo>
                  <a:lnTo>
                    <a:pt x="164" y="54"/>
                  </a:lnTo>
                  <a:lnTo>
                    <a:pt x="160" y="54"/>
                  </a:lnTo>
                  <a:lnTo>
                    <a:pt x="158" y="56"/>
                  </a:lnTo>
                  <a:lnTo>
                    <a:pt x="146" y="58"/>
                  </a:lnTo>
                  <a:lnTo>
                    <a:pt x="148" y="54"/>
                  </a:lnTo>
                  <a:lnTo>
                    <a:pt x="162" y="50"/>
                  </a:lnTo>
                  <a:lnTo>
                    <a:pt x="162" y="46"/>
                  </a:lnTo>
                  <a:lnTo>
                    <a:pt x="164" y="42"/>
                  </a:lnTo>
                  <a:lnTo>
                    <a:pt x="164" y="40"/>
                  </a:lnTo>
                  <a:lnTo>
                    <a:pt x="164" y="38"/>
                  </a:lnTo>
                  <a:lnTo>
                    <a:pt x="156" y="38"/>
                  </a:lnTo>
                  <a:lnTo>
                    <a:pt x="158" y="40"/>
                  </a:lnTo>
                  <a:lnTo>
                    <a:pt x="156" y="38"/>
                  </a:lnTo>
                  <a:lnTo>
                    <a:pt x="156" y="38"/>
                  </a:lnTo>
                  <a:lnTo>
                    <a:pt x="152" y="34"/>
                  </a:lnTo>
                  <a:lnTo>
                    <a:pt x="150" y="38"/>
                  </a:lnTo>
                  <a:lnTo>
                    <a:pt x="148" y="38"/>
                  </a:lnTo>
                  <a:lnTo>
                    <a:pt x="144" y="32"/>
                  </a:lnTo>
                  <a:lnTo>
                    <a:pt x="142" y="26"/>
                  </a:lnTo>
                  <a:lnTo>
                    <a:pt x="146" y="26"/>
                  </a:lnTo>
                  <a:lnTo>
                    <a:pt x="150" y="26"/>
                  </a:lnTo>
                  <a:lnTo>
                    <a:pt x="150" y="24"/>
                  </a:lnTo>
                  <a:lnTo>
                    <a:pt x="150" y="22"/>
                  </a:lnTo>
                  <a:lnTo>
                    <a:pt x="130" y="22"/>
                  </a:lnTo>
                  <a:lnTo>
                    <a:pt x="132" y="26"/>
                  </a:lnTo>
                  <a:lnTo>
                    <a:pt x="126" y="24"/>
                  </a:lnTo>
                  <a:lnTo>
                    <a:pt x="126" y="26"/>
                  </a:lnTo>
                  <a:lnTo>
                    <a:pt x="120" y="28"/>
                  </a:lnTo>
                  <a:lnTo>
                    <a:pt x="120" y="30"/>
                  </a:lnTo>
                  <a:lnTo>
                    <a:pt x="112" y="32"/>
                  </a:lnTo>
                  <a:lnTo>
                    <a:pt x="104" y="30"/>
                  </a:lnTo>
                  <a:lnTo>
                    <a:pt x="98" y="28"/>
                  </a:lnTo>
                  <a:lnTo>
                    <a:pt x="98" y="26"/>
                  </a:lnTo>
                  <a:lnTo>
                    <a:pt x="96" y="24"/>
                  </a:lnTo>
                  <a:lnTo>
                    <a:pt x="94" y="22"/>
                  </a:lnTo>
                  <a:lnTo>
                    <a:pt x="86" y="22"/>
                  </a:lnTo>
                  <a:lnTo>
                    <a:pt x="78" y="24"/>
                  </a:lnTo>
                  <a:lnTo>
                    <a:pt x="76" y="26"/>
                  </a:lnTo>
                  <a:lnTo>
                    <a:pt x="74" y="26"/>
                  </a:lnTo>
                  <a:lnTo>
                    <a:pt x="70" y="24"/>
                  </a:lnTo>
                  <a:lnTo>
                    <a:pt x="74" y="20"/>
                  </a:lnTo>
                  <a:lnTo>
                    <a:pt x="68" y="12"/>
                  </a:lnTo>
                  <a:lnTo>
                    <a:pt x="66" y="12"/>
                  </a:lnTo>
                  <a:lnTo>
                    <a:pt x="64" y="10"/>
                  </a:lnTo>
                  <a:lnTo>
                    <a:pt x="58" y="10"/>
                  </a:lnTo>
                  <a:lnTo>
                    <a:pt x="52" y="8"/>
                  </a:lnTo>
                  <a:lnTo>
                    <a:pt x="50" y="4"/>
                  </a:lnTo>
                  <a:lnTo>
                    <a:pt x="48" y="0"/>
                  </a:lnTo>
                  <a:lnTo>
                    <a:pt x="46" y="0"/>
                  </a:lnTo>
                  <a:lnTo>
                    <a:pt x="44" y="0"/>
                  </a:lnTo>
                  <a:lnTo>
                    <a:pt x="44" y="6"/>
                  </a:lnTo>
                  <a:lnTo>
                    <a:pt x="50" y="8"/>
                  </a:lnTo>
                  <a:lnTo>
                    <a:pt x="52" y="12"/>
                  </a:lnTo>
                  <a:lnTo>
                    <a:pt x="40" y="14"/>
                  </a:lnTo>
                  <a:lnTo>
                    <a:pt x="32" y="16"/>
                  </a:lnTo>
                  <a:lnTo>
                    <a:pt x="32" y="28"/>
                  </a:lnTo>
                  <a:lnTo>
                    <a:pt x="32" y="30"/>
                  </a:lnTo>
                  <a:lnTo>
                    <a:pt x="36" y="34"/>
                  </a:lnTo>
                  <a:lnTo>
                    <a:pt x="36" y="36"/>
                  </a:lnTo>
                  <a:lnTo>
                    <a:pt x="36" y="40"/>
                  </a:lnTo>
                  <a:lnTo>
                    <a:pt x="38" y="46"/>
                  </a:lnTo>
                  <a:lnTo>
                    <a:pt x="32" y="48"/>
                  </a:lnTo>
                  <a:lnTo>
                    <a:pt x="28" y="48"/>
                  </a:lnTo>
                  <a:lnTo>
                    <a:pt x="28" y="46"/>
                  </a:lnTo>
                  <a:lnTo>
                    <a:pt x="26" y="46"/>
                  </a:lnTo>
                  <a:lnTo>
                    <a:pt x="24" y="40"/>
                  </a:lnTo>
                  <a:lnTo>
                    <a:pt x="22" y="36"/>
                  </a:lnTo>
                  <a:lnTo>
                    <a:pt x="22" y="32"/>
                  </a:lnTo>
                  <a:lnTo>
                    <a:pt x="26" y="28"/>
                  </a:lnTo>
                  <a:lnTo>
                    <a:pt x="30" y="26"/>
                  </a:lnTo>
                  <a:lnTo>
                    <a:pt x="30" y="22"/>
                  </a:lnTo>
                  <a:lnTo>
                    <a:pt x="28" y="20"/>
                  </a:lnTo>
                  <a:lnTo>
                    <a:pt x="26" y="20"/>
                  </a:lnTo>
                  <a:lnTo>
                    <a:pt x="26" y="18"/>
                  </a:lnTo>
                  <a:lnTo>
                    <a:pt x="28" y="16"/>
                  </a:lnTo>
                  <a:lnTo>
                    <a:pt x="26" y="14"/>
                  </a:lnTo>
                  <a:lnTo>
                    <a:pt x="22" y="14"/>
                  </a:lnTo>
                  <a:lnTo>
                    <a:pt x="22" y="12"/>
                  </a:lnTo>
                  <a:lnTo>
                    <a:pt x="24" y="8"/>
                  </a:lnTo>
                  <a:lnTo>
                    <a:pt x="28" y="8"/>
                  </a:lnTo>
                  <a:lnTo>
                    <a:pt x="28" y="4"/>
                  </a:lnTo>
                  <a:lnTo>
                    <a:pt x="28" y="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95" name="Uruguay">
              <a:extLst>
                <a:ext uri="{FF2B5EF4-FFF2-40B4-BE49-F238E27FC236}">
                  <a16:creationId xmlns:a16="http://schemas.microsoft.com/office/drawing/2014/main" xmlns="" id="{26915704-E303-4675-85C6-DD782A37B93F}"/>
                </a:ext>
              </a:extLst>
            </p:cNvPr>
            <p:cNvSpPr>
              <a:spLocks/>
            </p:cNvSpPr>
            <p:nvPr/>
          </p:nvSpPr>
          <p:spPr bwMode="auto">
            <a:xfrm>
              <a:off x="3260393" y="4857285"/>
              <a:ext cx="107546" cy="129688"/>
            </a:xfrm>
            <a:custGeom>
              <a:avLst/>
              <a:gdLst/>
              <a:ahLst/>
              <a:cxnLst>
                <a:cxn ang="0">
                  <a:pos x="62" y="56"/>
                </a:cxn>
                <a:cxn ang="0">
                  <a:pos x="62" y="54"/>
                </a:cxn>
                <a:cxn ang="0">
                  <a:pos x="68" y="46"/>
                </a:cxn>
                <a:cxn ang="0">
                  <a:pos x="66" y="46"/>
                </a:cxn>
                <a:cxn ang="0">
                  <a:pos x="62" y="42"/>
                </a:cxn>
                <a:cxn ang="0">
                  <a:pos x="60" y="38"/>
                </a:cxn>
                <a:cxn ang="0">
                  <a:pos x="58" y="34"/>
                </a:cxn>
                <a:cxn ang="0">
                  <a:pos x="56" y="32"/>
                </a:cxn>
                <a:cxn ang="0">
                  <a:pos x="54" y="30"/>
                </a:cxn>
                <a:cxn ang="0">
                  <a:pos x="48" y="28"/>
                </a:cxn>
                <a:cxn ang="0">
                  <a:pos x="44" y="24"/>
                </a:cxn>
                <a:cxn ang="0">
                  <a:pos x="40" y="20"/>
                </a:cxn>
                <a:cxn ang="0">
                  <a:pos x="38" y="18"/>
                </a:cxn>
                <a:cxn ang="0">
                  <a:pos x="36" y="18"/>
                </a:cxn>
                <a:cxn ang="0">
                  <a:pos x="34" y="18"/>
                </a:cxn>
                <a:cxn ang="0">
                  <a:pos x="32" y="16"/>
                </a:cxn>
                <a:cxn ang="0">
                  <a:pos x="28" y="8"/>
                </a:cxn>
                <a:cxn ang="0">
                  <a:pos x="18" y="0"/>
                </a:cxn>
                <a:cxn ang="0">
                  <a:pos x="10" y="4"/>
                </a:cxn>
                <a:cxn ang="0">
                  <a:pos x="8" y="6"/>
                </a:cxn>
                <a:cxn ang="0">
                  <a:pos x="6" y="10"/>
                </a:cxn>
                <a:cxn ang="0">
                  <a:pos x="6" y="14"/>
                </a:cxn>
                <a:cxn ang="0">
                  <a:pos x="6" y="18"/>
                </a:cxn>
                <a:cxn ang="0">
                  <a:pos x="4" y="20"/>
                </a:cxn>
                <a:cxn ang="0">
                  <a:pos x="4" y="22"/>
                </a:cxn>
                <a:cxn ang="0">
                  <a:pos x="2" y="24"/>
                </a:cxn>
                <a:cxn ang="0">
                  <a:pos x="2" y="28"/>
                </a:cxn>
                <a:cxn ang="0">
                  <a:pos x="2" y="32"/>
                </a:cxn>
                <a:cxn ang="0">
                  <a:pos x="0" y="34"/>
                </a:cxn>
                <a:cxn ang="0">
                  <a:pos x="0" y="36"/>
                </a:cxn>
                <a:cxn ang="0">
                  <a:pos x="0" y="44"/>
                </a:cxn>
                <a:cxn ang="0">
                  <a:pos x="0" y="48"/>
                </a:cxn>
                <a:cxn ang="0">
                  <a:pos x="0" y="58"/>
                </a:cxn>
                <a:cxn ang="0">
                  <a:pos x="0" y="64"/>
                </a:cxn>
                <a:cxn ang="0">
                  <a:pos x="2" y="70"/>
                </a:cxn>
                <a:cxn ang="0">
                  <a:pos x="4" y="70"/>
                </a:cxn>
                <a:cxn ang="0">
                  <a:pos x="8" y="72"/>
                </a:cxn>
                <a:cxn ang="0">
                  <a:pos x="12" y="72"/>
                </a:cxn>
                <a:cxn ang="0">
                  <a:pos x="16" y="78"/>
                </a:cxn>
                <a:cxn ang="0">
                  <a:pos x="16" y="78"/>
                </a:cxn>
                <a:cxn ang="0">
                  <a:pos x="22" y="80"/>
                </a:cxn>
                <a:cxn ang="0">
                  <a:pos x="22" y="82"/>
                </a:cxn>
                <a:cxn ang="0">
                  <a:pos x="28" y="80"/>
                </a:cxn>
                <a:cxn ang="0">
                  <a:pos x="30" y="80"/>
                </a:cxn>
                <a:cxn ang="0">
                  <a:pos x="36" y="80"/>
                </a:cxn>
                <a:cxn ang="0">
                  <a:pos x="38" y="82"/>
                </a:cxn>
                <a:cxn ang="0">
                  <a:pos x="48" y="80"/>
                </a:cxn>
                <a:cxn ang="0">
                  <a:pos x="56" y="76"/>
                </a:cxn>
                <a:cxn ang="0">
                  <a:pos x="56" y="74"/>
                </a:cxn>
                <a:cxn ang="0">
                  <a:pos x="60" y="68"/>
                </a:cxn>
                <a:cxn ang="0">
                  <a:pos x="62" y="62"/>
                </a:cxn>
                <a:cxn ang="0">
                  <a:pos x="64" y="58"/>
                </a:cxn>
                <a:cxn ang="0">
                  <a:pos x="62" y="56"/>
                </a:cxn>
                <a:cxn ang="0">
                  <a:pos x="62" y="56"/>
                </a:cxn>
              </a:cxnLst>
              <a:rect l="0" t="0" r="r" b="b"/>
              <a:pathLst>
                <a:path w="68" h="82">
                  <a:moveTo>
                    <a:pt x="62" y="56"/>
                  </a:moveTo>
                  <a:lnTo>
                    <a:pt x="62" y="54"/>
                  </a:lnTo>
                  <a:lnTo>
                    <a:pt x="68" y="46"/>
                  </a:lnTo>
                  <a:lnTo>
                    <a:pt x="66" y="46"/>
                  </a:lnTo>
                  <a:lnTo>
                    <a:pt x="62" y="42"/>
                  </a:lnTo>
                  <a:lnTo>
                    <a:pt x="60" y="38"/>
                  </a:lnTo>
                  <a:lnTo>
                    <a:pt x="58" y="34"/>
                  </a:lnTo>
                  <a:lnTo>
                    <a:pt x="56" y="32"/>
                  </a:lnTo>
                  <a:lnTo>
                    <a:pt x="54" y="30"/>
                  </a:lnTo>
                  <a:lnTo>
                    <a:pt x="48" y="28"/>
                  </a:lnTo>
                  <a:lnTo>
                    <a:pt x="44" y="24"/>
                  </a:lnTo>
                  <a:lnTo>
                    <a:pt x="40" y="20"/>
                  </a:lnTo>
                  <a:lnTo>
                    <a:pt x="38" y="18"/>
                  </a:lnTo>
                  <a:lnTo>
                    <a:pt x="36" y="18"/>
                  </a:lnTo>
                  <a:lnTo>
                    <a:pt x="34" y="18"/>
                  </a:lnTo>
                  <a:lnTo>
                    <a:pt x="32" y="16"/>
                  </a:lnTo>
                  <a:lnTo>
                    <a:pt x="28" y="8"/>
                  </a:lnTo>
                  <a:lnTo>
                    <a:pt x="18" y="0"/>
                  </a:lnTo>
                  <a:lnTo>
                    <a:pt x="10" y="4"/>
                  </a:lnTo>
                  <a:lnTo>
                    <a:pt x="8" y="6"/>
                  </a:lnTo>
                  <a:lnTo>
                    <a:pt x="6" y="10"/>
                  </a:lnTo>
                  <a:lnTo>
                    <a:pt x="6" y="14"/>
                  </a:lnTo>
                  <a:lnTo>
                    <a:pt x="6" y="18"/>
                  </a:lnTo>
                  <a:lnTo>
                    <a:pt x="4" y="20"/>
                  </a:lnTo>
                  <a:lnTo>
                    <a:pt x="4" y="22"/>
                  </a:lnTo>
                  <a:lnTo>
                    <a:pt x="2" y="24"/>
                  </a:lnTo>
                  <a:lnTo>
                    <a:pt x="2" y="28"/>
                  </a:lnTo>
                  <a:lnTo>
                    <a:pt x="2" y="32"/>
                  </a:lnTo>
                  <a:lnTo>
                    <a:pt x="0" y="34"/>
                  </a:lnTo>
                  <a:lnTo>
                    <a:pt x="0" y="36"/>
                  </a:lnTo>
                  <a:lnTo>
                    <a:pt x="0" y="44"/>
                  </a:lnTo>
                  <a:lnTo>
                    <a:pt x="0" y="48"/>
                  </a:lnTo>
                  <a:lnTo>
                    <a:pt x="0" y="58"/>
                  </a:lnTo>
                  <a:lnTo>
                    <a:pt x="0" y="64"/>
                  </a:lnTo>
                  <a:lnTo>
                    <a:pt x="2" y="70"/>
                  </a:lnTo>
                  <a:lnTo>
                    <a:pt x="4" y="70"/>
                  </a:lnTo>
                  <a:lnTo>
                    <a:pt x="8" y="72"/>
                  </a:lnTo>
                  <a:lnTo>
                    <a:pt x="12" y="72"/>
                  </a:lnTo>
                  <a:lnTo>
                    <a:pt x="16" y="78"/>
                  </a:lnTo>
                  <a:lnTo>
                    <a:pt x="16" y="78"/>
                  </a:lnTo>
                  <a:lnTo>
                    <a:pt x="22" y="80"/>
                  </a:lnTo>
                  <a:lnTo>
                    <a:pt x="22" y="82"/>
                  </a:lnTo>
                  <a:lnTo>
                    <a:pt x="28" y="80"/>
                  </a:lnTo>
                  <a:lnTo>
                    <a:pt x="30" y="80"/>
                  </a:lnTo>
                  <a:lnTo>
                    <a:pt x="36" y="80"/>
                  </a:lnTo>
                  <a:lnTo>
                    <a:pt x="38" y="82"/>
                  </a:lnTo>
                  <a:lnTo>
                    <a:pt x="48" y="80"/>
                  </a:lnTo>
                  <a:lnTo>
                    <a:pt x="56" y="76"/>
                  </a:lnTo>
                  <a:lnTo>
                    <a:pt x="56" y="74"/>
                  </a:lnTo>
                  <a:lnTo>
                    <a:pt x="60" y="68"/>
                  </a:lnTo>
                  <a:lnTo>
                    <a:pt x="62" y="62"/>
                  </a:lnTo>
                  <a:lnTo>
                    <a:pt x="64" y="58"/>
                  </a:lnTo>
                  <a:lnTo>
                    <a:pt x="62" y="56"/>
                  </a:lnTo>
                  <a:lnTo>
                    <a:pt x="62" y="5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96" name="USA, the United States of America">
              <a:extLst>
                <a:ext uri="{FF2B5EF4-FFF2-40B4-BE49-F238E27FC236}">
                  <a16:creationId xmlns:a16="http://schemas.microsoft.com/office/drawing/2014/main" xmlns="" id="{FA1D5740-6D7D-4F82-9FC9-4033EEBB0A1C}"/>
                </a:ext>
              </a:extLst>
            </p:cNvPr>
            <p:cNvSpPr>
              <a:spLocks noEditPoints="1"/>
            </p:cNvSpPr>
            <p:nvPr/>
          </p:nvSpPr>
          <p:spPr bwMode="auto">
            <a:xfrm>
              <a:off x="1014580" y="1978847"/>
              <a:ext cx="2068679" cy="1442382"/>
            </a:xfrm>
            <a:custGeom>
              <a:avLst/>
              <a:gdLst/>
              <a:ahLst/>
              <a:cxnLst>
                <a:cxn ang="0">
                  <a:pos x="1022" y="830"/>
                </a:cxn>
                <a:cxn ang="0">
                  <a:pos x="1052" y="824"/>
                </a:cxn>
                <a:cxn ang="0">
                  <a:pos x="1106" y="844"/>
                </a:cxn>
                <a:cxn ang="0">
                  <a:pos x="1134" y="906"/>
                </a:cxn>
                <a:cxn ang="0">
                  <a:pos x="1120" y="826"/>
                </a:cxn>
                <a:cxn ang="0">
                  <a:pos x="1156" y="772"/>
                </a:cxn>
                <a:cxn ang="0">
                  <a:pos x="1182" y="726"/>
                </a:cxn>
                <a:cxn ang="0">
                  <a:pos x="1182" y="666"/>
                </a:cxn>
                <a:cxn ang="0">
                  <a:pos x="1202" y="690"/>
                </a:cxn>
                <a:cxn ang="0">
                  <a:pos x="1222" y="640"/>
                </a:cxn>
                <a:cxn ang="0">
                  <a:pos x="1270" y="620"/>
                </a:cxn>
                <a:cxn ang="0">
                  <a:pos x="1290" y="574"/>
                </a:cxn>
                <a:cxn ang="0">
                  <a:pos x="1298" y="526"/>
                </a:cxn>
                <a:cxn ang="0">
                  <a:pos x="1194" y="572"/>
                </a:cxn>
                <a:cxn ang="0">
                  <a:pos x="1150" y="600"/>
                </a:cxn>
                <a:cxn ang="0">
                  <a:pos x="1102" y="614"/>
                </a:cxn>
                <a:cxn ang="0">
                  <a:pos x="1094" y="562"/>
                </a:cxn>
                <a:cxn ang="0">
                  <a:pos x="1060" y="606"/>
                </a:cxn>
                <a:cxn ang="0">
                  <a:pos x="1044" y="556"/>
                </a:cxn>
                <a:cxn ang="0">
                  <a:pos x="1052" y="536"/>
                </a:cxn>
                <a:cxn ang="0">
                  <a:pos x="1000" y="528"/>
                </a:cxn>
                <a:cxn ang="0">
                  <a:pos x="978" y="496"/>
                </a:cxn>
                <a:cxn ang="0">
                  <a:pos x="584" y="498"/>
                </a:cxn>
                <a:cxn ang="0">
                  <a:pos x="568" y="566"/>
                </a:cxn>
                <a:cxn ang="0">
                  <a:pos x="576" y="668"/>
                </a:cxn>
                <a:cxn ang="0">
                  <a:pos x="594" y="702"/>
                </a:cxn>
                <a:cxn ang="0">
                  <a:pos x="652" y="772"/>
                </a:cxn>
                <a:cxn ang="0">
                  <a:pos x="830" y="842"/>
                </a:cxn>
                <a:cxn ang="0">
                  <a:pos x="902" y="898"/>
                </a:cxn>
                <a:cxn ang="0">
                  <a:pos x="928" y="852"/>
                </a:cxn>
                <a:cxn ang="0">
                  <a:pos x="990" y="838"/>
                </a:cxn>
                <a:cxn ang="0">
                  <a:pos x="470" y="314"/>
                </a:cxn>
                <a:cxn ang="0">
                  <a:pos x="408" y="266"/>
                </a:cxn>
                <a:cxn ang="0">
                  <a:pos x="332" y="28"/>
                </a:cxn>
                <a:cxn ang="0">
                  <a:pos x="254" y="22"/>
                </a:cxn>
                <a:cxn ang="0">
                  <a:pos x="172" y="12"/>
                </a:cxn>
                <a:cxn ang="0">
                  <a:pos x="100" y="14"/>
                </a:cxn>
                <a:cxn ang="0">
                  <a:pos x="28" y="64"/>
                </a:cxn>
                <a:cxn ang="0">
                  <a:pos x="64" y="100"/>
                </a:cxn>
                <a:cxn ang="0">
                  <a:pos x="78" y="120"/>
                </a:cxn>
                <a:cxn ang="0">
                  <a:pos x="24" y="126"/>
                </a:cxn>
                <a:cxn ang="0">
                  <a:pos x="60" y="152"/>
                </a:cxn>
                <a:cxn ang="0">
                  <a:pos x="52" y="186"/>
                </a:cxn>
                <a:cxn ang="0">
                  <a:pos x="34" y="232"/>
                </a:cxn>
                <a:cxn ang="0">
                  <a:pos x="68" y="250"/>
                </a:cxn>
                <a:cxn ang="0">
                  <a:pos x="98" y="272"/>
                </a:cxn>
                <a:cxn ang="0">
                  <a:pos x="138" y="288"/>
                </a:cxn>
                <a:cxn ang="0">
                  <a:pos x="92" y="342"/>
                </a:cxn>
                <a:cxn ang="0">
                  <a:pos x="90" y="354"/>
                </a:cxn>
                <a:cxn ang="0">
                  <a:pos x="132" y="328"/>
                </a:cxn>
                <a:cxn ang="0">
                  <a:pos x="176" y="274"/>
                </a:cxn>
                <a:cxn ang="0">
                  <a:pos x="226" y="226"/>
                </a:cxn>
                <a:cxn ang="0">
                  <a:pos x="214" y="266"/>
                </a:cxn>
                <a:cxn ang="0">
                  <a:pos x="244" y="256"/>
                </a:cxn>
                <a:cxn ang="0">
                  <a:pos x="276" y="238"/>
                </a:cxn>
                <a:cxn ang="0">
                  <a:pos x="354" y="264"/>
                </a:cxn>
                <a:cxn ang="0">
                  <a:pos x="410" y="306"/>
                </a:cxn>
                <a:cxn ang="0">
                  <a:pos x="426" y="290"/>
                </a:cxn>
                <a:cxn ang="0">
                  <a:pos x="464" y="336"/>
                </a:cxn>
                <a:cxn ang="0">
                  <a:pos x="482" y="364"/>
                </a:cxn>
                <a:cxn ang="0">
                  <a:pos x="500" y="348"/>
                </a:cxn>
              </a:cxnLst>
              <a:rect l="0" t="0" r="r" b="b"/>
              <a:pathLst>
                <a:path w="1308" h="912">
                  <a:moveTo>
                    <a:pt x="994" y="844"/>
                  </a:moveTo>
                  <a:lnTo>
                    <a:pt x="994" y="844"/>
                  </a:lnTo>
                  <a:lnTo>
                    <a:pt x="996" y="844"/>
                  </a:lnTo>
                  <a:lnTo>
                    <a:pt x="1000" y="844"/>
                  </a:lnTo>
                  <a:lnTo>
                    <a:pt x="1002" y="842"/>
                  </a:lnTo>
                  <a:lnTo>
                    <a:pt x="1004" y="842"/>
                  </a:lnTo>
                  <a:lnTo>
                    <a:pt x="1006" y="844"/>
                  </a:lnTo>
                  <a:lnTo>
                    <a:pt x="1004" y="840"/>
                  </a:lnTo>
                  <a:lnTo>
                    <a:pt x="1006" y="836"/>
                  </a:lnTo>
                  <a:lnTo>
                    <a:pt x="1016" y="840"/>
                  </a:lnTo>
                  <a:lnTo>
                    <a:pt x="1016" y="840"/>
                  </a:lnTo>
                  <a:lnTo>
                    <a:pt x="1016" y="842"/>
                  </a:lnTo>
                  <a:lnTo>
                    <a:pt x="1022" y="842"/>
                  </a:lnTo>
                  <a:lnTo>
                    <a:pt x="1022" y="846"/>
                  </a:lnTo>
                  <a:lnTo>
                    <a:pt x="1024" y="846"/>
                  </a:lnTo>
                  <a:lnTo>
                    <a:pt x="1024" y="840"/>
                  </a:lnTo>
                  <a:lnTo>
                    <a:pt x="1020" y="840"/>
                  </a:lnTo>
                  <a:lnTo>
                    <a:pt x="1020" y="838"/>
                  </a:lnTo>
                  <a:lnTo>
                    <a:pt x="1024" y="836"/>
                  </a:lnTo>
                  <a:lnTo>
                    <a:pt x="1024" y="832"/>
                  </a:lnTo>
                  <a:lnTo>
                    <a:pt x="1022" y="830"/>
                  </a:lnTo>
                  <a:lnTo>
                    <a:pt x="1020" y="832"/>
                  </a:lnTo>
                  <a:lnTo>
                    <a:pt x="1018" y="828"/>
                  </a:lnTo>
                  <a:lnTo>
                    <a:pt x="1014" y="830"/>
                  </a:lnTo>
                  <a:lnTo>
                    <a:pt x="1012" y="830"/>
                  </a:lnTo>
                  <a:lnTo>
                    <a:pt x="1012" y="828"/>
                  </a:lnTo>
                  <a:lnTo>
                    <a:pt x="1010" y="826"/>
                  </a:lnTo>
                  <a:lnTo>
                    <a:pt x="1010" y="824"/>
                  </a:lnTo>
                  <a:lnTo>
                    <a:pt x="1014" y="826"/>
                  </a:lnTo>
                  <a:lnTo>
                    <a:pt x="1020" y="826"/>
                  </a:lnTo>
                  <a:lnTo>
                    <a:pt x="1020" y="822"/>
                  </a:lnTo>
                  <a:lnTo>
                    <a:pt x="1026" y="820"/>
                  </a:lnTo>
                  <a:lnTo>
                    <a:pt x="1030" y="822"/>
                  </a:lnTo>
                  <a:lnTo>
                    <a:pt x="1034" y="824"/>
                  </a:lnTo>
                  <a:lnTo>
                    <a:pt x="1038" y="824"/>
                  </a:lnTo>
                  <a:lnTo>
                    <a:pt x="1038" y="820"/>
                  </a:lnTo>
                  <a:lnTo>
                    <a:pt x="1040" y="820"/>
                  </a:lnTo>
                  <a:lnTo>
                    <a:pt x="1042" y="826"/>
                  </a:lnTo>
                  <a:lnTo>
                    <a:pt x="1046" y="826"/>
                  </a:lnTo>
                  <a:lnTo>
                    <a:pt x="1050" y="820"/>
                  </a:lnTo>
                  <a:lnTo>
                    <a:pt x="1052" y="822"/>
                  </a:lnTo>
                  <a:lnTo>
                    <a:pt x="1052" y="824"/>
                  </a:lnTo>
                  <a:lnTo>
                    <a:pt x="1054" y="824"/>
                  </a:lnTo>
                  <a:lnTo>
                    <a:pt x="1056" y="824"/>
                  </a:lnTo>
                  <a:lnTo>
                    <a:pt x="1056" y="820"/>
                  </a:lnTo>
                  <a:lnTo>
                    <a:pt x="1058" y="820"/>
                  </a:lnTo>
                  <a:lnTo>
                    <a:pt x="1062" y="822"/>
                  </a:lnTo>
                  <a:lnTo>
                    <a:pt x="1060" y="824"/>
                  </a:lnTo>
                  <a:lnTo>
                    <a:pt x="1060" y="826"/>
                  </a:lnTo>
                  <a:lnTo>
                    <a:pt x="1062" y="828"/>
                  </a:lnTo>
                  <a:lnTo>
                    <a:pt x="1070" y="828"/>
                  </a:lnTo>
                  <a:lnTo>
                    <a:pt x="1070" y="830"/>
                  </a:lnTo>
                  <a:lnTo>
                    <a:pt x="1072" y="832"/>
                  </a:lnTo>
                  <a:lnTo>
                    <a:pt x="1078" y="836"/>
                  </a:lnTo>
                  <a:lnTo>
                    <a:pt x="1084" y="838"/>
                  </a:lnTo>
                  <a:lnTo>
                    <a:pt x="1086" y="834"/>
                  </a:lnTo>
                  <a:lnTo>
                    <a:pt x="1088" y="830"/>
                  </a:lnTo>
                  <a:lnTo>
                    <a:pt x="1094" y="830"/>
                  </a:lnTo>
                  <a:lnTo>
                    <a:pt x="1098" y="834"/>
                  </a:lnTo>
                  <a:lnTo>
                    <a:pt x="1098" y="838"/>
                  </a:lnTo>
                  <a:lnTo>
                    <a:pt x="1100" y="840"/>
                  </a:lnTo>
                  <a:lnTo>
                    <a:pt x="1102" y="842"/>
                  </a:lnTo>
                  <a:lnTo>
                    <a:pt x="1106" y="844"/>
                  </a:lnTo>
                  <a:lnTo>
                    <a:pt x="1106" y="858"/>
                  </a:lnTo>
                  <a:lnTo>
                    <a:pt x="1104" y="860"/>
                  </a:lnTo>
                  <a:lnTo>
                    <a:pt x="1104" y="866"/>
                  </a:lnTo>
                  <a:lnTo>
                    <a:pt x="1106" y="870"/>
                  </a:lnTo>
                  <a:lnTo>
                    <a:pt x="1110" y="864"/>
                  </a:lnTo>
                  <a:lnTo>
                    <a:pt x="1114" y="864"/>
                  </a:lnTo>
                  <a:lnTo>
                    <a:pt x="1110" y="882"/>
                  </a:lnTo>
                  <a:lnTo>
                    <a:pt x="1114" y="884"/>
                  </a:lnTo>
                  <a:lnTo>
                    <a:pt x="1116" y="886"/>
                  </a:lnTo>
                  <a:lnTo>
                    <a:pt x="1120" y="892"/>
                  </a:lnTo>
                  <a:lnTo>
                    <a:pt x="1120" y="898"/>
                  </a:lnTo>
                  <a:lnTo>
                    <a:pt x="1122" y="900"/>
                  </a:lnTo>
                  <a:lnTo>
                    <a:pt x="1124" y="906"/>
                  </a:lnTo>
                  <a:lnTo>
                    <a:pt x="1126" y="906"/>
                  </a:lnTo>
                  <a:lnTo>
                    <a:pt x="1128" y="906"/>
                  </a:lnTo>
                  <a:lnTo>
                    <a:pt x="1128" y="908"/>
                  </a:lnTo>
                  <a:lnTo>
                    <a:pt x="1130" y="912"/>
                  </a:lnTo>
                  <a:lnTo>
                    <a:pt x="1132" y="912"/>
                  </a:lnTo>
                  <a:lnTo>
                    <a:pt x="1134" y="912"/>
                  </a:lnTo>
                  <a:lnTo>
                    <a:pt x="1134" y="908"/>
                  </a:lnTo>
                  <a:lnTo>
                    <a:pt x="1134" y="906"/>
                  </a:lnTo>
                  <a:lnTo>
                    <a:pt x="1134" y="904"/>
                  </a:lnTo>
                  <a:lnTo>
                    <a:pt x="1138" y="900"/>
                  </a:lnTo>
                  <a:lnTo>
                    <a:pt x="1138" y="892"/>
                  </a:lnTo>
                  <a:lnTo>
                    <a:pt x="1140" y="886"/>
                  </a:lnTo>
                  <a:lnTo>
                    <a:pt x="1138" y="886"/>
                  </a:lnTo>
                  <a:lnTo>
                    <a:pt x="1138" y="884"/>
                  </a:lnTo>
                  <a:lnTo>
                    <a:pt x="1138" y="880"/>
                  </a:lnTo>
                  <a:lnTo>
                    <a:pt x="1136" y="880"/>
                  </a:lnTo>
                  <a:lnTo>
                    <a:pt x="1136" y="874"/>
                  </a:lnTo>
                  <a:lnTo>
                    <a:pt x="1136" y="870"/>
                  </a:lnTo>
                  <a:lnTo>
                    <a:pt x="1132" y="864"/>
                  </a:lnTo>
                  <a:lnTo>
                    <a:pt x="1132" y="862"/>
                  </a:lnTo>
                  <a:lnTo>
                    <a:pt x="1132" y="858"/>
                  </a:lnTo>
                  <a:lnTo>
                    <a:pt x="1130" y="856"/>
                  </a:lnTo>
                  <a:lnTo>
                    <a:pt x="1128" y="854"/>
                  </a:lnTo>
                  <a:lnTo>
                    <a:pt x="1130" y="850"/>
                  </a:lnTo>
                  <a:lnTo>
                    <a:pt x="1126" y="844"/>
                  </a:lnTo>
                  <a:lnTo>
                    <a:pt x="1124" y="840"/>
                  </a:lnTo>
                  <a:lnTo>
                    <a:pt x="1124" y="834"/>
                  </a:lnTo>
                  <a:lnTo>
                    <a:pt x="1122" y="828"/>
                  </a:lnTo>
                  <a:lnTo>
                    <a:pt x="1120" y="826"/>
                  </a:lnTo>
                  <a:lnTo>
                    <a:pt x="1120" y="824"/>
                  </a:lnTo>
                  <a:lnTo>
                    <a:pt x="1122" y="820"/>
                  </a:lnTo>
                  <a:lnTo>
                    <a:pt x="1122" y="816"/>
                  </a:lnTo>
                  <a:lnTo>
                    <a:pt x="1122" y="812"/>
                  </a:lnTo>
                  <a:lnTo>
                    <a:pt x="1124" y="812"/>
                  </a:lnTo>
                  <a:lnTo>
                    <a:pt x="1126" y="802"/>
                  </a:lnTo>
                  <a:lnTo>
                    <a:pt x="1126" y="800"/>
                  </a:lnTo>
                  <a:lnTo>
                    <a:pt x="1132" y="796"/>
                  </a:lnTo>
                  <a:lnTo>
                    <a:pt x="1130" y="792"/>
                  </a:lnTo>
                  <a:lnTo>
                    <a:pt x="1132" y="792"/>
                  </a:lnTo>
                  <a:lnTo>
                    <a:pt x="1136" y="790"/>
                  </a:lnTo>
                  <a:lnTo>
                    <a:pt x="1136" y="788"/>
                  </a:lnTo>
                  <a:lnTo>
                    <a:pt x="1138" y="784"/>
                  </a:lnTo>
                  <a:lnTo>
                    <a:pt x="1140" y="784"/>
                  </a:lnTo>
                  <a:lnTo>
                    <a:pt x="1142" y="784"/>
                  </a:lnTo>
                  <a:lnTo>
                    <a:pt x="1146" y="780"/>
                  </a:lnTo>
                  <a:lnTo>
                    <a:pt x="1146" y="780"/>
                  </a:lnTo>
                  <a:lnTo>
                    <a:pt x="1150" y="780"/>
                  </a:lnTo>
                  <a:lnTo>
                    <a:pt x="1152" y="772"/>
                  </a:lnTo>
                  <a:lnTo>
                    <a:pt x="1154" y="772"/>
                  </a:lnTo>
                  <a:lnTo>
                    <a:pt x="1156" y="772"/>
                  </a:lnTo>
                  <a:lnTo>
                    <a:pt x="1160" y="770"/>
                  </a:lnTo>
                  <a:lnTo>
                    <a:pt x="1162" y="768"/>
                  </a:lnTo>
                  <a:lnTo>
                    <a:pt x="1164" y="768"/>
                  </a:lnTo>
                  <a:lnTo>
                    <a:pt x="1168" y="768"/>
                  </a:lnTo>
                  <a:lnTo>
                    <a:pt x="1174" y="758"/>
                  </a:lnTo>
                  <a:lnTo>
                    <a:pt x="1174" y="756"/>
                  </a:lnTo>
                  <a:lnTo>
                    <a:pt x="1180" y="752"/>
                  </a:lnTo>
                  <a:lnTo>
                    <a:pt x="1178" y="746"/>
                  </a:lnTo>
                  <a:lnTo>
                    <a:pt x="1180" y="746"/>
                  </a:lnTo>
                  <a:lnTo>
                    <a:pt x="1180" y="744"/>
                  </a:lnTo>
                  <a:lnTo>
                    <a:pt x="1182" y="744"/>
                  </a:lnTo>
                  <a:lnTo>
                    <a:pt x="1180" y="738"/>
                  </a:lnTo>
                  <a:lnTo>
                    <a:pt x="1186" y="736"/>
                  </a:lnTo>
                  <a:lnTo>
                    <a:pt x="1186" y="738"/>
                  </a:lnTo>
                  <a:lnTo>
                    <a:pt x="1190" y="740"/>
                  </a:lnTo>
                  <a:lnTo>
                    <a:pt x="1194" y="736"/>
                  </a:lnTo>
                  <a:lnTo>
                    <a:pt x="1194" y="734"/>
                  </a:lnTo>
                  <a:lnTo>
                    <a:pt x="1190" y="736"/>
                  </a:lnTo>
                  <a:lnTo>
                    <a:pt x="1190" y="732"/>
                  </a:lnTo>
                  <a:lnTo>
                    <a:pt x="1182" y="730"/>
                  </a:lnTo>
                  <a:lnTo>
                    <a:pt x="1182" y="726"/>
                  </a:lnTo>
                  <a:lnTo>
                    <a:pt x="1186" y="726"/>
                  </a:lnTo>
                  <a:lnTo>
                    <a:pt x="1190" y="724"/>
                  </a:lnTo>
                  <a:lnTo>
                    <a:pt x="1190" y="724"/>
                  </a:lnTo>
                  <a:lnTo>
                    <a:pt x="1190" y="722"/>
                  </a:lnTo>
                  <a:lnTo>
                    <a:pt x="1188" y="720"/>
                  </a:lnTo>
                  <a:lnTo>
                    <a:pt x="1190" y="720"/>
                  </a:lnTo>
                  <a:lnTo>
                    <a:pt x="1190" y="718"/>
                  </a:lnTo>
                  <a:lnTo>
                    <a:pt x="1180" y="714"/>
                  </a:lnTo>
                  <a:lnTo>
                    <a:pt x="1180" y="710"/>
                  </a:lnTo>
                  <a:lnTo>
                    <a:pt x="1180" y="708"/>
                  </a:lnTo>
                  <a:lnTo>
                    <a:pt x="1186" y="706"/>
                  </a:lnTo>
                  <a:lnTo>
                    <a:pt x="1184" y="702"/>
                  </a:lnTo>
                  <a:lnTo>
                    <a:pt x="1180" y="698"/>
                  </a:lnTo>
                  <a:lnTo>
                    <a:pt x="1182" y="698"/>
                  </a:lnTo>
                  <a:lnTo>
                    <a:pt x="1182" y="696"/>
                  </a:lnTo>
                  <a:lnTo>
                    <a:pt x="1178" y="690"/>
                  </a:lnTo>
                  <a:lnTo>
                    <a:pt x="1180" y="688"/>
                  </a:lnTo>
                  <a:lnTo>
                    <a:pt x="1180" y="682"/>
                  </a:lnTo>
                  <a:lnTo>
                    <a:pt x="1180" y="682"/>
                  </a:lnTo>
                  <a:lnTo>
                    <a:pt x="1182" y="674"/>
                  </a:lnTo>
                  <a:lnTo>
                    <a:pt x="1182" y="666"/>
                  </a:lnTo>
                  <a:lnTo>
                    <a:pt x="1186" y="666"/>
                  </a:lnTo>
                  <a:lnTo>
                    <a:pt x="1188" y="664"/>
                  </a:lnTo>
                  <a:lnTo>
                    <a:pt x="1194" y="664"/>
                  </a:lnTo>
                  <a:lnTo>
                    <a:pt x="1194" y="662"/>
                  </a:lnTo>
                  <a:lnTo>
                    <a:pt x="1196" y="660"/>
                  </a:lnTo>
                  <a:lnTo>
                    <a:pt x="1196" y="664"/>
                  </a:lnTo>
                  <a:lnTo>
                    <a:pt x="1188" y="672"/>
                  </a:lnTo>
                  <a:lnTo>
                    <a:pt x="1190" y="674"/>
                  </a:lnTo>
                  <a:lnTo>
                    <a:pt x="1188" y="676"/>
                  </a:lnTo>
                  <a:lnTo>
                    <a:pt x="1184" y="678"/>
                  </a:lnTo>
                  <a:lnTo>
                    <a:pt x="1186" y="680"/>
                  </a:lnTo>
                  <a:lnTo>
                    <a:pt x="1186" y="682"/>
                  </a:lnTo>
                  <a:lnTo>
                    <a:pt x="1188" y="684"/>
                  </a:lnTo>
                  <a:lnTo>
                    <a:pt x="1186" y="684"/>
                  </a:lnTo>
                  <a:lnTo>
                    <a:pt x="1186" y="688"/>
                  </a:lnTo>
                  <a:lnTo>
                    <a:pt x="1186" y="692"/>
                  </a:lnTo>
                  <a:lnTo>
                    <a:pt x="1194" y="690"/>
                  </a:lnTo>
                  <a:lnTo>
                    <a:pt x="1194" y="696"/>
                  </a:lnTo>
                  <a:lnTo>
                    <a:pt x="1202" y="694"/>
                  </a:lnTo>
                  <a:lnTo>
                    <a:pt x="1202" y="692"/>
                  </a:lnTo>
                  <a:lnTo>
                    <a:pt x="1202" y="690"/>
                  </a:lnTo>
                  <a:lnTo>
                    <a:pt x="1202" y="688"/>
                  </a:lnTo>
                  <a:lnTo>
                    <a:pt x="1202" y="686"/>
                  </a:lnTo>
                  <a:lnTo>
                    <a:pt x="1204" y="686"/>
                  </a:lnTo>
                  <a:lnTo>
                    <a:pt x="1204" y="682"/>
                  </a:lnTo>
                  <a:lnTo>
                    <a:pt x="1202" y="682"/>
                  </a:lnTo>
                  <a:lnTo>
                    <a:pt x="1204" y="678"/>
                  </a:lnTo>
                  <a:lnTo>
                    <a:pt x="1204" y="676"/>
                  </a:lnTo>
                  <a:lnTo>
                    <a:pt x="1202" y="676"/>
                  </a:lnTo>
                  <a:lnTo>
                    <a:pt x="1200" y="670"/>
                  </a:lnTo>
                  <a:lnTo>
                    <a:pt x="1200" y="666"/>
                  </a:lnTo>
                  <a:lnTo>
                    <a:pt x="1204" y="668"/>
                  </a:lnTo>
                  <a:lnTo>
                    <a:pt x="1208" y="670"/>
                  </a:lnTo>
                  <a:lnTo>
                    <a:pt x="1212" y="670"/>
                  </a:lnTo>
                  <a:lnTo>
                    <a:pt x="1218" y="660"/>
                  </a:lnTo>
                  <a:lnTo>
                    <a:pt x="1220" y="662"/>
                  </a:lnTo>
                  <a:lnTo>
                    <a:pt x="1222" y="656"/>
                  </a:lnTo>
                  <a:lnTo>
                    <a:pt x="1222" y="646"/>
                  </a:lnTo>
                  <a:lnTo>
                    <a:pt x="1220" y="646"/>
                  </a:lnTo>
                  <a:lnTo>
                    <a:pt x="1220" y="642"/>
                  </a:lnTo>
                  <a:lnTo>
                    <a:pt x="1222" y="642"/>
                  </a:lnTo>
                  <a:lnTo>
                    <a:pt x="1222" y="640"/>
                  </a:lnTo>
                  <a:lnTo>
                    <a:pt x="1230" y="632"/>
                  </a:lnTo>
                  <a:lnTo>
                    <a:pt x="1230" y="630"/>
                  </a:lnTo>
                  <a:lnTo>
                    <a:pt x="1234" y="630"/>
                  </a:lnTo>
                  <a:lnTo>
                    <a:pt x="1236" y="630"/>
                  </a:lnTo>
                  <a:lnTo>
                    <a:pt x="1238" y="628"/>
                  </a:lnTo>
                  <a:lnTo>
                    <a:pt x="1242" y="628"/>
                  </a:lnTo>
                  <a:lnTo>
                    <a:pt x="1242" y="624"/>
                  </a:lnTo>
                  <a:lnTo>
                    <a:pt x="1246" y="624"/>
                  </a:lnTo>
                  <a:lnTo>
                    <a:pt x="1250" y="624"/>
                  </a:lnTo>
                  <a:lnTo>
                    <a:pt x="1250" y="626"/>
                  </a:lnTo>
                  <a:lnTo>
                    <a:pt x="1252" y="626"/>
                  </a:lnTo>
                  <a:lnTo>
                    <a:pt x="1254" y="626"/>
                  </a:lnTo>
                  <a:lnTo>
                    <a:pt x="1252" y="624"/>
                  </a:lnTo>
                  <a:lnTo>
                    <a:pt x="1252" y="622"/>
                  </a:lnTo>
                  <a:lnTo>
                    <a:pt x="1254" y="618"/>
                  </a:lnTo>
                  <a:lnTo>
                    <a:pt x="1256" y="618"/>
                  </a:lnTo>
                  <a:lnTo>
                    <a:pt x="1260" y="618"/>
                  </a:lnTo>
                  <a:lnTo>
                    <a:pt x="1260" y="622"/>
                  </a:lnTo>
                  <a:lnTo>
                    <a:pt x="1264" y="622"/>
                  </a:lnTo>
                  <a:lnTo>
                    <a:pt x="1266" y="620"/>
                  </a:lnTo>
                  <a:lnTo>
                    <a:pt x="1270" y="620"/>
                  </a:lnTo>
                  <a:lnTo>
                    <a:pt x="1268" y="616"/>
                  </a:lnTo>
                  <a:lnTo>
                    <a:pt x="1262" y="614"/>
                  </a:lnTo>
                  <a:lnTo>
                    <a:pt x="1260" y="612"/>
                  </a:lnTo>
                  <a:lnTo>
                    <a:pt x="1260" y="610"/>
                  </a:lnTo>
                  <a:lnTo>
                    <a:pt x="1266" y="610"/>
                  </a:lnTo>
                  <a:lnTo>
                    <a:pt x="1264" y="604"/>
                  </a:lnTo>
                  <a:lnTo>
                    <a:pt x="1264" y="602"/>
                  </a:lnTo>
                  <a:lnTo>
                    <a:pt x="1270" y="596"/>
                  </a:lnTo>
                  <a:lnTo>
                    <a:pt x="1270" y="594"/>
                  </a:lnTo>
                  <a:lnTo>
                    <a:pt x="1268" y="594"/>
                  </a:lnTo>
                  <a:lnTo>
                    <a:pt x="1272" y="586"/>
                  </a:lnTo>
                  <a:lnTo>
                    <a:pt x="1276" y="586"/>
                  </a:lnTo>
                  <a:lnTo>
                    <a:pt x="1276" y="588"/>
                  </a:lnTo>
                  <a:lnTo>
                    <a:pt x="1276" y="586"/>
                  </a:lnTo>
                  <a:lnTo>
                    <a:pt x="1278" y="584"/>
                  </a:lnTo>
                  <a:lnTo>
                    <a:pt x="1280" y="586"/>
                  </a:lnTo>
                  <a:lnTo>
                    <a:pt x="1280" y="588"/>
                  </a:lnTo>
                  <a:lnTo>
                    <a:pt x="1282" y="588"/>
                  </a:lnTo>
                  <a:lnTo>
                    <a:pt x="1282" y="584"/>
                  </a:lnTo>
                  <a:lnTo>
                    <a:pt x="1286" y="586"/>
                  </a:lnTo>
                  <a:lnTo>
                    <a:pt x="1290" y="574"/>
                  </a:lnTo>
                  <a:lnTo>
                    <a:pt x="1292" y="580"/>
                  </a:lnTo>
                  <a:lnTo>
                    <a:pt x="1296" y="580"/>
                  </a:lnTo>
                  <a:lnTo>
                    <a:pt x="1296" y="576"/>
                  </a:lnTo>
                  <a:lnTo>
                    <a:pt x="1300" y="580"/>
                  </a:lnTo>
                  <a:lnTo>
                    <a:pt x="1302" y="578"/>
                  </a:lnTo>
                  <a:lnTo>
                    <a:pt x="1302" y="578"/>
                  </a:lnTo>
                  <a:lnTo>
                    <a:pt x="1304" y="574"/>
                  </a:lnTo>
                  <a:lnTo>
                    <a:pt x="1308" y="572"/>
                  </a:lnTo>
                  <a:lnTo>
                    <a:pt x="1306" y="562"/>
                  </a:lnTo>
                  <a:lnTo>
                    <a:pt x="1306" y="560"/>
                  </a:lnTo>
                  <a:lnTo>
                    <a:pt x="1304" y="560"/>
                  </a:lnTo>
                  <a:lnTo>
                    <a:pt x="1304" y="558"/>
                  </a:lnTo>
                  <a:lnTo>
                    <a:pt x="1302" y="556"/>
                  </a:lnTo>
                  <a:lnTo>
                    <a:pt x="1304" y="554"/>
                  </a:lnTo>
                  <a:lnTo>
                    <a:pt x="1302" y="552"/>
                  </a:lnTo>
                  <a:lnTo>
                    <a:pt x="1302" y="552"/>
                  </a:lnTo>
                  <a:lnTo>
                    <a:pt x="1300" y="552"/>
                  </a:lnTo>
                  <a:lnTo>
                    <a:pt x="1300" y="546"/>
                  </a:lnTo>
                  <a:lnTo>
                    <a:pt x="1300" y="532"/>
                  </a:lnTo>
                  <a:lnTo>
                    <a:pt x="1300" y="528"/>
                  </a:lnTo>
                  <a:lnTo>
                    <a:pt x="1298" y="526"/>
                  </a:lnTo>
                  <a:lnTo>
                    <a:pt x="1292" y="522"/>
                  </a:lnTo>
                  <a:lnTo>
                    <a:pt x="1288" y="522"/>
                  </a:lnTo>
                  <a:lnTo>
                    <a:pt x="1286" y="526"/>
                  </a:lnTo>
                  <a:lnTo>
                    <a:pt x="1284" y="528"/>
                  </a:lnTo>
                  <a:lnTo>
                    <a:pt x="1284" y="526"/>
                  </a:lnTo>
                  <a:lnTo>
                    <a:pt x="1282" y="522"/>
                  </a:lnTo>
                  <a:lnTo>
                    <a:pt x="1280" y="522"/>
                  </a:lnTo>
                  <a:lnTo>
                    <a:pt x="1278" y="524"/>
                  </a:lnTo>
                  <a:lnTo>
                    <a:pt x="1276" y="532"/>
                  </a:lnTo>
                  <a:lnTo>
                    <a:pt x="1272" y="536"/>
                  </a:lnTo>
                  <a:lnTo>
                    <a:pt x="1272" y="542"/>
                  </a:lnTo>
                  <a:lnTo>
                    <a:pt x="1270" y="544"/>
                  </a:lnTo>
                  <a:lnTo>
                    <a:pt x="1266" y="548"/>
                  </a:lnTo>
                  <a:lnTo>
                    <a:pt x="1260" y="554"/>
                  </a:lnTo>
                  <a:lnTo>
                    <a:pt x="1256" y="554"/>
                  </a:lnTo>
                  <a:lnTo>
                    <a:pt x="1256" y="556"/>
                  </a:lnTo>
                  <a:lnTo>
                    <a:pt x="1240" y="560"/>
                  </a:lnTo>
                  <a:lnTo>
                    <a:pt x="1218" y="562"/>
                  </a:lnTo>
                  <a:lnTo>
                    <a:pt x="1214" y="560"/>
                  </a:lnTo>
                  <a:lnTo>
                    <a:pt x="1204" y="566"/>
                  </a:lnTo>
                  <a:lnTo>
                    <a:pt x="1194" y="572"/>
                  </a:lnTo>
                  <a:lnTo>
                    <a:pt x="1192" y="574"/>
                  </a:lnTo>
                  <a:lnTo>
                    <a:pt x="1192" y="576"/>
                  </a:lnTo>
                  <a:lnTo>
                    <a:pt x="1196" y="572"/>
                  </a:lnTo>
                  <a:lnTo>
                    <a:pt x="1196" y="574"/>
                  </a:lnTo>
                  <a:lnTo>
                    <a:pt x="1196" y="578"/>
                  </a:lnTo>
                  <a:lnTo>
                    <a:pt x="1190" y="580"/>
                  </a:lnTo>
                  <a:lnTo>
                    <a:pt x="1192" y="582"/>
                  </a:lnTo>
                  <a:lnTo>
                    <a:pt x="1192" y="586"/>
                  </a:lnTo>
                  <a:lnTo>
                    <a:pt x="1188" y="588"/>
                  </a:lnTo>
                  <a:lnTo>
                    <a:pt x="1190" y="590"/>
                  </a:lnTo>
                  <a:lnTo>
                    <a:pt x="1188" y="592"/>
                  </a:lnTo>
                  <a:lnTo>
                    <a:pt x="1184" y="592"/>
                  </a:lnTo>
                  <a:lnTo>
                    <a:pt x="1180" y="594"/>
                  </a:lnTo>
                  <a:lnTo>
                    <a:pt x="1180" y="596"/>
                  </a:lnTo>
                  <a:lnTo>
                    <a:pt x="1178" y="596"/>
                  </a:lnTo>
                  <a:lnTo>
                    <a:pt x="1174" y="596"/>
                  </a:lnTo>
                  <a:lnTo>
                    <a:pt x="1172" y="598"/>
                  </a:lnTo>
                  <a:lnTo>
                    <a:pt x="1162" y="596"/>
                  </a:lnTo>
                  <a:lnTo>
                    <a:pt x="1152" y="596"/>
                  </a:lnTo>
                  <a:lnTo>
                    <a:pt x="1152" y="598"/>
                  </a:lnTo>
                  <a:lnTo>
                    <a:pt x="1150" y="600"/>
                  </a:lnTo>
                  <a:lnTo>
                    <a:pt x="1154" y="604"/>
                  </a:lnTo>
                  <a:lnTo>
                    <a:pt x="1148" y="610"/>
                  </a:lnTo>
                  <a:lnTo>
                    <a:pt x="1142" y="614"/>
                  </a:lnTo>
                  <a:lnTo>
                    <a:pt x="1136" y="614"/>
                  </a:lnTo>
                  <a:lnTo>
                    <a:pt x="1132" y="618"/>
                  </a:lnTo>
                  <a:lnTo>
                    <a:pt x="1126" y="618"/>
                  </a:lnTo>
                  <a:lnTo>
                    <a:pt x="1120" y="620"/>
                  </a:lnTo>
                  <a:lnTo>
                    <a:pt x="1120" y="622"/>
                  </a:lnTo>
                  <a:lnTo>
                    <a:pt x="1116" y="626"/>
                  </a:lnTo>
                  <a:lnTo>
                    <a:pt x="1110" y="630"/>
                  </a:lnTo>
                  <a:lnTo>
                    <a:pt x="1106" y="630"/>
                  </a:lnTo>
                  <a:lnTo>
                    <a:pt x="1102" y="628"/>
                  </a:lnTo>
                  <a:lnTo>
                    <a:pt x="1104" y="628"/>
                  </a:lnTo>
                  <a:lnTo>
                    <a:pt x="1104" y="626"/>
                  </a:lnTo>
                  <a:lnTo>
                    <a:pt x="1102" y="626"/>
                  </a:lnTo>
                  <a:lnTo>
                    <a:pt x="1100" y="624"/>
                  </a:lnTo>
                  <a:lnTo>
                    <a:pt x="1100" y="622"/>
                  </a:lnTo>
                  <a:lnTo>
                    <a:pt x="1096" y="624"/>
                  </a:lnTo>
                  <a:lnTo>
                    <a:pt x="1096" y="620"/>
                  </a:lnTo>
                  <a:lnTo>
                    <a:pt x="1102" y="616"/>
                  </a:lnTo>
                  <a:lnTo>
                    <a:pt x="1102" y="614"/>
                  </a:lnTo>
                  <a:lnTo>
                    <a:pt x="1106" y="610"/>
                  </a:lnTo>
                  <a:lnTo>
                    <a:pt x="1108" y="610"/>
                  </a:lnTo>
                  <a:lnTo>
                    <a:pt x="1108" y="608"/>
                  </a:lnTo>
                  <a:lnTo>
                    <a:pt x="1110" y="602"/>
                  </a:lnTo>
                  <a:lnTo>
                    <a:pt x="1110" y="598"/>
                  </a:lnTo>
                  <a:lnTo>
                    <a:pt x="1108" y="600"/>
                  </a:lnTo>
                  <a:lnTo>
                    <a:pt x="1110" y="600"/>
                  </a:lnTo>
                  <a:lnTo>
                    <a:pt x="1108" y="594"/>
                  </a:lnTo>
                  <a:lnTo>
                    <a:pt x="1106" y="586"/>
                  </a:lnTo>
                  <a:lnTo>
                    <a:pt x="1104" y="584"/>
                  </a:lnTo>
                  <a:lnTo>
                    <a:pt x="1098" y="582"/>
                  </a:lnTo>
                  <a:lnTo>
                    <a:pt x="1096" y="586"/>
                  </a:lnTo>
                  <a:lnTo>
                    <a:pt x="1094" y="588"/>
                  </a:lnTo>
                  <a:lnTo>
                    <a:pt x="1092" y="588"/>
                  </a:lnTo>
                  <a:lnTo>
                    <a:pt x="1090" y="586"/>
                  </a:lnTo>
                  <a:lnTo>
                    <a:pt x="1090" y="584"/>
                  </a:lnTo>
                  <a:lnTo>
                    <a:pt x="1094" y="584"/>
                  </a:lnTo>
                  <a:lnTo>
                    <a:pt x="1096" y="576"/>
                  </a:lnTo>
                  <a:lnTo>
                    <a:pt x="1098" y="570"/>
                  </a:lnTo>
                  <a:lnTo>
                    <a:pt x="1098" y="566"/>
                  </a:lnTo>
                  <a:lnTo>
                    <a:pt x="1094" y="562"/>
                  </a:lnTo>
                  <a:lnTo>
                    <a:pt x="1094" y="560"/>
                  </a:lnTo>
                  <a:lnTo>
                    <a:pt x="1096" y="558"/>
                  </a:lnTo>
                  <a:lnTo>
                    <a:pt x="1092" y="554"/>
                  </a:lnTo>
                  <a:lnTo>
                    <a:pt x="1088" y="554"/>
                  </a:lnTo>
                  <a:lnTo>
                    <a:pt x="1084" y="552"/>
                  </a:lnTo>
                  <a:lnTo>
                    <a:pt x="1082" y="550"/>
                  </a:lnTo>
                  <a:lnTo>
                    <a:pt x="1078" y="550"/>
                  </a:lnTo>
                  <a:lnTo>
                    <a:pt x="1076" y="552"/>
                  </a:lnTo>
                  <a:lnTo>
                    <a:pt x="1076" y="554"/>
                  </a:lnTo>
                  <a:lnTo>
                    <a:pt x="1074" y="556"/>
                  </a:lnTo>
                  <a:lnTo>
                    <a:pt x="1072" y="556"/>
                  </a:lnTo>
                  <a:lnTo>
                    <a:pt x="1070" y="558"/>
                  </a:lnTo>
                  <a:lnTo>
                    <a:pt x="1068" y="562"/>
                  </a:lnTo>
                  <a:lnTo>
                    <a:pt x="1062" y="564"/>
                  </a:lnTo>
                  <a:lnTo>
                    <a:pt x="1060" y="578"/>
                  </a:lnTo>
                  <a:lnTo>
                    <a:pt x="1058" y="578"/>
                  </a:lnTo>
                  <a:lnTo>
                    <a:pt x="1058" y="580"/>
                  </a:lnTo>
                  <a:lnTo>
                    <a:pt x="1058" y="586"/>
                  </a:lnTo>
                  <a:lnTo>
                    <a:pt x="1058" y="594"/>
                  </a:lnTo>
                  <a:lnTo>
                    <a:pt x="1060" y="596"/>
                  </a:lnTo>
                  <a:lnTo>
                    <a:pt x="1060" y="606"/>
                  </a:lnTo>
                  <a:lnTo>
                    <a:pt x="1052" y="622"/>
                  </a:lnTo>
                  <a:lnTo>
                    <a:pt x="1048" y="622"/>
                  </a:lnTo>
                  <a:lnTo>
                    <a:pt x="1046" y="622"/>
                  </a:lnTo>
                  <a:lnTo>
                    <a:pt x="1042" y="620"/>
                  </a:lnTo>
                  <a:lnTo>
                    <a:pt x="1042" y="614"/>
                  </a:lnTo>
                  <a:lnTo>
                    <a:pt x="1040" y="610"/>
                  </a:lnTo>
                  <a:lnTo>
                    <a:pt x="1038" y="596"/>
                  </a:lnTo>
                  <a:lnTo>
                    <a:pt x="1040" y="588"/>
                  </a:lnTo>
                  <a:lnTo>
                    <a:pt x="1042" y="582"/>
                  </a:lnTo>
                  <a:lnTo>
                    <a:pt x="1046" y="574"/>
                  </a:lnTo>
                  <a:lnTo>
                    <a:pt x="1048" y="568"/>
                  </a:lnTo>
                  <a:lnTo>
                    <a:pt x="1048" y="562"/>
                  </a:lnTo>
                  <a:lnTo>
                    <a:pt x="1046" y="564"/>
                  </a:lnTo>
                  <a:lnTo>
                    <a:pt x="1042" y="566"/>
                  </a:lnTo>
                  <a:lnTo>
                    <a:pt x="1042" y="570"/>
                  </a:lnTo>
                  <a:lnTo>
                    <a:pt x="1040" y="572"/>
                  </a:lnTo>
                  <a:lnTo>
                    <a:pt x="1038" y="572"/>
                  </a:lnTo>
                  <a:lnTo>
                    <a:pt x="1038" y="566"/>
                  </a:lnTo>
                  <a:lnTo>
                    <a:pt x="1040" y="564"/>
                  </a:lnTo>
                  <a:lnTo>
                    <a:pt x="1044" y="562"/>
                  </a:lnTo>
                  <a:lnTo>
                    <a:pt x="1044" y="556"/>
                  </a:lnTo>
                  <a:lnTo>
                    <a:pt x="1050" y="548"/>
                  </a:lnTo>
                  <a:lnTo>
                    <a:pt x="1054" y="550"/>
                  </a:lnTo>
                  <a:lnTo>
                    <a:pt x="1056" y="550"/>
                  </a:lnTo>
                  <a:lnTo>
                    <a:pt x="1056" y="546"/>
                  </a:lnTo>
                  <a:lnTo>
                    <a:pt x="1060" y="548"/>
                  </a:lnTo>
                  <a:lnTo>
                    <a:pt x="1066" y="546"/>
                  </a:lnTo>
                  <a:lnTo>
                    <a:pt x="1068" y="542"/>
                  </a:lnTo>
                  <a:lnTo>
                    <a:pt x="1070" y="542"/>
                  </a:lnTo>
                  <a:lnTo>
                    <a:pt x="1072" y="544"/>
                  </a:lnTo>
                  <a:lnTo>
                    <a:pt x="1076" y="546"/>
                  </a:lnTo>
                  <a:lnTo>
                    <a:pt x="1080" y="546"/>
                  </a:lnTo>
                  <a:lnTo>
                    <a:pt x="1080" y="544"/>
                  </a:lnTo>
                  <a:lnTo>
                    <a:pt x="1084" y="544"/>
                  </a:lnTo>
                  <a:lnTo>
                    <a:pt x="1084" y="546"/>
                  </a:lnTo>
                  <a:lnTo>
                    <a:pt x="1088" y="546"/>
                  </a:lnTo>
                  <a:lnTo>
                    <a:pt x="1088" y="544"/>
                  </a:lnTo>
                  <a:lnTo>
                    <a:pt x="1084" y="538"/>
                  </a:lnTo>
                  <a:lnTo>
                    <a:pt x="1076" y="538"/>
                  </a:lnTo>
                  <a:lnTo>
                    <a:pt x="1074" y="528"/>
                  </a:lnTo>
                  <a:lnTo>
                    <a:pt x="1060" y="534"/>
                  </a:lnTo>
                  <a:lnTo>
                    <a:pt x="1052" y="536"/>
                  </a:lnTo>
                  <a:lnTo>
                    <a:pt x="1044" y="534"/>
                  </a:lnTo>
                  <a:lnTo>
                    <a:pt x="1042" y="526"/>
                  </a:lnTo>
                  <a:lnTo>
                    <a:pt x="1032" y="528"/>
                  </a:lnTo>
                  <a:lnTo>
                    <a:pt x="1030" y="526"/>
                  </a:lnTo>
                  <a:lnTo>
                    <a:pt x="1030" y="524"/>
                  </a:lnTo>
                  <a:lnTo>
                    <a:pt x="1030" y="522"/>
                  </a:lnTo>
                  <a:lnTo>
                    <a:pt x="1032" y="522"/>
                  </a:lnTo>
                  <a:lnTo>
                    <a:pt x="1034" y="522"/>
                  </a:lnTo>
                  <a:lnTo>
                    <a:pt x="1038" y="520"/>
                  </a:lnTo>
                  <a:lnTo>
                    <a:pt x="1040" y="516"/>
                  </a:lnTo>
                  <a:lnTo>
                    <a:pt x="1038" y="516"/>
                  </a:lnTo>
                  <a:lnTo>
                    <a:pt x="1034" y="514"/>
                  </a:lnTo>
                  <a:lnTo>
                    <a:pt x="1034" y="516"/>
                  </a:lnTo>
                  <a:lnTo>
                    <a:pt x="1028" y="518"/>
                  </a:lnTo>
                  <a:lnTo>
                    <a:pt x="1028" y="520"/>
                  </a:lnTo>
                  <a:lnTo>
                    <a:pt x="1020" y="526"/>
                  </a:lnTo>
                  <a:lnTo>
                    <a:pt x="1012" y="528"/>
                  </a:lnTo>
                  <a:lnTo>
                    <a:pt x="1010" y="532"/>
                  </a:lnTo>
                  <a:lnTo>
                    <a:pt x="1006" y="532"/>
                  </a:lnTo>
                  <a:lnTo>
                    <a:pt x="1004" y="532"/>
                  </a:lnTo>
                  <a:lnTo>
                    <a:pt x="1000" y="528"/>
                  </a:lnTo>
                  <a:lnTo>
                    <a:pt x="1000" y="526"/>
                  </a:lnTo>
                  <a:lnTo>
                    <a:pt x="994" y="528"/>
                  </a:lnTo>
                  <a:lnTo>
                    <a:pt x="992" y="528"/>
                  </a:lnTo>
                  <a:lnTo>
                    <a:pt x="986" y="528"/>
                  </a:lnTo>
                  <a:lnTo>
                    <a:pt x="994" y="522"/>
                  </a:lnTo>
                  <a:lnTo>
                    <a:pt x="994" y="518"/>
                  </a:lnTo>
                  <a:lnTo>
                    <a:pt x="998" y="518"/>
                  </a:lnTo>
                  <a:lnTo>
                    <a:pt x="1004" y="512"/>
                  </a:lnTo>
                  <a:lnTo>
                    <a:pt x="1008" y="512"/>
                  </a:lnTo>
                  <a:lnTo>
                    <a:pt x="1010" y="508"/>
                  </a:lnTo>
                  <a:lnTo>
                    <a:pt x="1016" y="504"/>
                  </a:lnTo>
                  <a:lnTo>
                    <a:pt x="1014" y="504"/>
                  </a:lnTo>
                  <a:lnTo>
                    <a:pt x="1010" y="502"/>
                  </a:lnTo>
                  <a:lnTo>
                    <a:pt x="1008" y="500"/>
                  </a:lnTo>
                  <a:lnTo>
                    <a:pt x="1006" y="500"/>
                  </a:lnTo>
                  <a:lnTo>
                    <a:pt x="1002" y="500"/>
                  </a:lnTo>
                  <a:lnTo>
                    <a:pt x="994" y="500"/>
                  </a:lnTo>
                  <a:lnTo>
                    <a:pt x="992" y="500"/>
                  </a:lnTo>
                  <a:lnTo>
                    <a:pt x="988" y="500"/>
                  </a:lnTo>
                  <a:lnTo>
                    <a:pt x="984" y="496"/>
                  </a:lnTo>
                  <a:lnTo>
                    <a:pt x="978" y="496"/>
                  </a:lnTo>
                  <a:lnTo>
                    <a:pt x="974" y="496"/>
                  </a:lnTo>
                  <a:lnTo>
                    <a:pt x="972" y="496"/>
                  </a:lnTo>
                  <a:lnTo>
                    <a:pt x="972" y="496"/>
                  </a:lnTo>
                  <a:lnTo>
                    <a:pt x="970" y="498"/>
                  </a:lnTo>
                  <a:lnTo>
                    <a:pt x="968" y="498"/>
                  </a:lnTo>
                  <a:lnTo>
                    <a:pt x="962" y="496"/>
                  </a:lnTo>
                  <a:lnTo>
                    <a:pt x="958" y="496"/>
                  </a:lnTo>
                  <a:lnTo>
                    <a:pt x="956" y="496"/>
                  </a:lnTo>
                  <a:lnTo>
                    <a:pt x="954" y="490"/>
                  </a:lnTo>
                  <a:lnTo>
                    <a:pt x="952" y="484"/>
                  </a:lnTo>
                  <a:lnTo>
                    <a:pt x="950" y="482"/>
                  </a:lnTo>
                  <a:lnTo>
                    <a:pt x="948" y="484"/>
                  </a:lnTo>
                  <a:lnTo>
                    <a:pt x="948" y="486"/>
                  </a:lnTo>
                  <a:lnTo>
                    <a:pt x="946" y="490"/>
                  </a:lnTo>
                  <a:lnTo>
                    <a:pt x="592" y="484"/>
                  </a:lnTo>
                  <a:lnTo>
                    <a:pt x="590" y="488"/>
                  </a:lnTo>
                  <a:lnTo>
                    <a:pt x="586" y="490"/>
                  </a:lnTo>
                  <a:lnTo>
                    <a:pt x="586" y="492"/>
                  </a:lnTo>
                  <a:lnTo>
                    <a:pt x="590" y="496"/>
                  </a:lnTo>
                  <a:lnTo>
                    <a:pt x="584" y="496"/>
                  </a:lnTo>
                  <a:lnTo>
                    <a:pt x="584" y="498"/>
                  </a:lnTo>
                  <a:lnTo>
                    <a:pt x="572" y="496"/>
                  </a:lnTo>
                  <a:lnTo>
                    <a:pt x="560" y="496"/>
                  </a:lnTo>
                  <a:lnTo>
                    <a:pt x="562" y="500"/>
                  </a:lnTo>
                  <a:lnTo>
                    <a:pt x="562" y="504"/>
                  </a:lnTo>
                  <a:lnTo>
                    <a:pt x="564" y="508"/>
                  </a:lnTo>
                  <a:lnTo>
                    <a:pt x="566" y="510"/>
                  </a:lnTo>
                  <a:lnTo>
                    <a:pt x="568" y="514"/>
                  </a:lnTo>
                  <a:lnTo>
                    <a:pt x="568" y="520"/>
                  </a:lnTo>
                  <a:lnTo>
                    <a:pt x="570" y="520"/>
                  </a:lnTo>
                  <a:lnTo>
                    <a:pt x="570" y="522"/>
                  </a:lnTo>
                  <a:lnTo>
                    <a:pt x="570" y="524"/>
                  </a:lnTo>
                  <a:lnTo>
                    <a:pt x="572" y="524"/>
                  </a:lnTo>
                  <a:lnTo>
                    <a:pt x="572" y="532"/>
                  </a:lnTo>
                  <a:lnTo>
                    <a:pt x="570" y="530"/>
                  </a:lnTo>
                  <a:lnTo>
                    <a:pt x="570" y="536"/>
                  </a:lnTo>
                  <a:lnTo>
                    <a:pt x="572" y="538"/>
                  </a:lnTo>
                  <a:lnTo>
                    <a:pt x="572" y="540"/>
                  </a:lnTo>
                  <a:lnTo>
                    <a:pt x="570" y="540"/>
                  </a:lnTo>
                  <a:lnTo>
                    <a:pt x="570" y="554"/>
                  </a:lnTo>
                  <a:lnTo>
                    <a:pt x="570" y="564"/>
                  </a:lnTo>
                  <a:lnTo>
                    <a:pt x="568" y="566"/>
                  </a:lnTo>
                  <a:lnTo>
                    <a:pt x="568" y="572"/>
                  </a:lnTo>
                  <a:lnTo>
                    <a:pt x="570" y="572"/>
                  </a:lnTo>
                  <a:lnTo>
                    <a:pt x="568" y="572"/>
                  </a:lnTo>
                  <a:lnTo>
                    <a:pt x="568" y="592"/>
                  </a:lnTo>
                  <a:lnTo>
                    <a:pt x="566" y="592"/>
                  </a:lnTo>
                  <a:lnTo>
                    <a:pt x="566" y="604"/>
                  </a:lnTo>
                  <a:lnTo>
                    <a:pt x="566" y="610"/>
                  </a:lnTo>
                  <a:lnTo>
                    <a:pt x="572" y="616"/>
                  </a:lnTo>
                  <a:lnTo>
                    <a:pt x="570" y="618"/>
                  </a:lnTo>
                  <a:lnTo>
                    <a:pt x="570" y="624"/>
                  </a:lnTo>
                  <a:lnTo>
                    <a:pt x="572" y="630"/>
                  </a:lnTo>
                  <a:lnTo>
                    <a:pt x="570" y="636"/>
                  </a:lnTo>
                  <a:lnTo>
                    <a:pt x="570" y="644"/>
                  </a:lnTo>
                  <a:lnTo>
                    <a:pt x="568" y="644"/>
                  </a:lnTo>
                  <a:lnTo>
                    <a:pt x="566" y="646"/>
                  </a:lnTo>
                  <a:lnTo>
                    <a:pt x="566" y="648"/>
                  </a:lnTo>
                  <a:lnTo>
                    <a:pt x="572" y="658"/>
                  </a:lnTo>
                  <a:lnTo>
                    <a:pt x="574" y="660"/>
                  </a:lnTo>
                  <a:lnTo>
                    <a:pt x="574" y="664"/>
                  </a:lnTo>
                  <a:lnTo>
                    <a:pt x="576" y="664"/>
                  </a:lnTo>
                  <a:lnTo>
                    <a:pt x="576" y="668"/>
                  </a:lnTo>
                  <a:lnTo>
                    <a:pt x="576" y="674"/>
                  </a:lnTo>
                  <a:lnTo>
                    <a:pt x="578" y="674"/>
                  </a:lnTo>
                  <a:lnTo>
                    <a:pt x="580" y="676"/>
                  </a:lnTo>
                  <a:lnTo>
                    <a:pt x="582" y="680"/>
                  </a:lnTo>
                  <a:lnTo>
                    <a:pt x="584" y="680"/>
                  </a:lnTo>
                  <a:lnTo>
                    <a:pt x="584" y="688"/>
                  </a:lnTo>
                  <a:lnTo>
                    <a:pt x="588" y="690"/>
                  </a:lnTo>
                  <a:lnTo>
                    <a:pt x="590" y="688"/>
                  </a:lnTo>
                  <a:lnTo>
                    <a:pt x="588" y="684"/>
                  </a:lnTo>
                  <a:lnTo>
                    <a:pt x="592" y="684"/>
                  </a:lnTo>
                  <a:lnTo>
                    <a:pt x="592" y="686"/>
                  </a:lnTo>
                  <a:lnTo>
                    <a:pt x="594" y="686"/>
                  </a:lnTo>
                  <a:lnTo>
                    <a:pt x="596" y="686"/>
                  </a:lnTo>
                  <a:lnTo>
                    <a:pt x="594" y="686"/>
                  </a:lnTo>
                  <a:lnTo>
                    <a:pt x="592" y="688"/>
                  </a:lnTo>
                  <a:lnTo>
                    <a:pt x="594" y="694"/>
                  </a:lnTo>
                  <a:lnTo>
                    <a:pt x="596" y="696"/>
                  </a:lnTo>
                  <a:lnTo>
                    <a:pt x="592" y="694"/>
                  </a:lnTo>
                  <a:lnTo>
                    <a:pt x="590" y="694"/>
                  </a:lnTo>
                  <a:lnTo>
                    <a:pt x="590" y="700"/>
                  </a:lnTo>
                  <a:lnTo>
                    <a:pt x="594" y="702"/>
                  </a:lnTo>
                  <a:lnTo>
                    <a:pt x="600" y="706"/>
                  </a:lnTo>
                  <a:lnTo>
                    <a:pt x="602" y="710"/>
                  </a:lnTo>
                  <a:lnTo>
                    <a:pt x="598" y="710"/>
                  </a:lnTo>
                  <a:lnTo>
                    <a:pt x="598" y="714"/>
                  </a:lnTo>
                  <a:lnTo>
                    <a:pt x="600" y="718"/>
                  </a:lnTo>
                  <a:lnTo>
                    <a:pt x="602" y="722"/>
                  </a:lnTo>
                  <a:lnTo>
                    <a:pt x="604" y="724"/>
                  </a:lnTo>
                  <a:lnTo>
                    <a:pt x="604" y="726"/>
                  </a:lnTo>
                  <a:lnTo>
                    <a:pt x="606" y="728"/>
                  </a:lnTo>
                  <a:lnTo>
                    <a:pt x="608" y="730"/>
                  </a:lnTo>
                  <a:lnTo>
                    <a:pt x="612" y="736"/>
                  </a:lnTo>
                  <a:lnTo>
                    <a:pt x="612" y="738"/>
                  </a:lnTo>
                  <a:lnTo>
                    <a:pt x="612" y="740"/>
                  </a:lnTo>
                  <a:lnTo>
                    <a:pt x="616" y="740"/>
                  </a:lnTo>
                  <a:lnTo>
                    <a:pt x="616" y="752"/>
                  </a:lnTo>
                  <a:lnTo>
                    <a:pt x="622" y="752"/>
                  </a:lnTo>
                  <a:lnTo>
                    <a:pt x="626" y="754"/>
                  </a:lnTo>
                  <a:lnTo>
                    <a:pt x="638" y="756"/>
                  </a:lnTo>
                  <a:lnTo>
                    <a:pt x="640" y="764"/>
                  </a:lnTo>
                  <a:lnTo>
                    <a:pt x="644" y="762"/>
                  </a:lnTo>
                  <a:lnTo>
                    <a:pt x="652" y="772"/>
                  </a:lnTo>
                  <a:lnTo>
                    <a:pt x="654" y="774"/>
                  </a:lnTo>
                  <a:lnTo>
                    <a:pt x="656" y="776"/>
                  </a:lnTo>
                  <a:lnTo>
                    <a:pt x="658" y="778"/>
                  </a:lnTo>
                  <a:lnTo>
                    <a:pt x="656" y="780"/>
                  </a:lnTo>
                  <a:lnTo>
                    <a:pt x="658" y="784"/>
                  </a:lnTo>
                  <a:lnTo>
                    <a:pt x="660" y="786"/>
                  </a:lnTo>
                  <a:lnTo>
                    <a:pt x="694" y="784"/>
                  </a:lnTo>
                  <a:lnTo>
                    <a:pt x="694" y="788"/>
                  </a:lnTo>
                  <a:lnTo>
                    <a:pt x="730" y="806"/>
                  </a:lnTo>
                  <a:lnTo>
                    <a:pt x="772" y="808"/>
                  </a:lnTo>
                  <a:lnTo>
                    <a:pt x="772" y="800"/>
                  </a:lnTo>
                  <a:lnTo>
                    <a:pt x="800" y="800"/>
                  </a:lnTo>
                  <a:lnTo>
                    <a:pt x="806" y="808"/>
                  </a:lnTo>
                  <a:lnTo>
                    <a:pt x="810" y="812"/>
                  </a:lnTo>
                  <a:lnTo>
                    <a:pt x="810" y="814"/>
                  </a:lnTo>
                  <a:lnTo>
                    <a:pt x="814" y="818"/>
                  </a:lnTo>
                  <a:lnTo>
                    <a:pt x="818" y="824"/>
                  </a:lnTo>
                  <a:lnTo>
                    <a:pt x="822" y="830"/>
                  </a:lnTo>
                  <a:lnTo>
                    <a:pt x="822" y="834"/>
                  </a:lnTo>
                  <a:lnTo>
                    <a:pt x="826" y="838"/>
                  </a:lnTo>
                  <a:lnTo>
                    <a:pt x="830" y="842"/>
                  </a:lnTo>
                  <a:lnTo>
                    <a:pt x="834" y="844"/>
                  </a:lnTo>
                  <a:lnTo>
                    <a:pt x="838" y="844"/>
                  </a:lnTo>
                  <a:lnTo>
                    <a:pt x="842" y="844"/>
                  </a:lnTo>
                  <a:lnTo>
                    <a:pt x="846" y="842"/>
                  </a:lnTo>
                  <a:lnTo>
                    <a:pt x="850" y="838"/>
                  </a:lnTo>
                  <a:lnTo>
                    <a:pt x="856" y="836"/>
                  </a:lnTo>
                  <a:lnTo>
                    <a:pt x="860" y="836"/>
                  </a:lnTo>
                  <a:lnTo>
                    <a:pt x="864" y="838"/>
                  </a:lnTo>
                  <a:lnTo>
                    <a:pt x="868" y="840"/>
                  </a:lnTo>
                  <a:lnTo>
                    <a:pt x="872" y="844"/>
                  </a:lnTo>
                  <a:lnTo>
                    <a:pt x="872" y="850"/>
                  </a:lnTo>
                  <a:lnTo>
                    <a:pt x="874" y="852"/>
                  </a:lnTo>
                  <a:lnTo>
                    <a:pt x="876" y="858"/>
                  </a:lnTo>
                  <a:lnTo>
                    <a:pt x="880" y="866"/>
                  </a:lnTo>
                  <a:lnTo>
                    <a:pt x="882" y="870"/>
                  </a:lnTo>
                  <a:lnTo>
                    <a:pt x="886" y="874"/>
                  </a:lnTo>
                  <a:lnTo>
                    <a:pt x="890" y="878"/>
                  </a:lnTo>
                  <a:lnTo>
                    <a:pt x="892" y="888"/>
                  </a:lnTo>
                  <a:lnTo>
                    <a:pt x="892" y="894"/>
                  </a:lnTo>
                  <a:lnTo>
                    <a:pt x="898" y="896"/>
                  </a:lnTo>
                  <a:lnTo>
                    <a:pt x="902" y="898"/>
                  </a:lnTo>
                  <a:lnTo>
                    <a:pt x="908" y="898"/>
                  </a:lnTo>
                  <a:lnTo>
                    <a:pt x="912" y="900"/>
                  </a:lnTo>
                  <a:lnTo>
                    <a:pt x="918" y="900"/>
                  </a:lnTo>
                  <a:lnTo>
                    <a:pt x="916" y="900"/>
                  </a:lnTo>
                  <a:lnTo>
                    <a:pt x="916" y="898"/>
                  </a:lnTo>
                  <a:lnTo>
                    <a:pt x="916" y="898"/>
                  </a:lnTo>
                  <a:lnTo>
                    <a:pt x="916" y="894"/>
                  </a:lnTo>
                  <a:lnTo>
                    <a:pt x="914" y="894"/>
                  </a:lnTo>
                  <a:lnTo>
                    <a:pt x="914" y="890"/>
                  </a:lnTo>
                  <a:lnTo>
                    <a:pt x="912" y="890"/>
                  </a:lnTo>
                  <a:lnTo>
                    <a:pt x="910" y="884"/>
                  </a:lnTo>
                  <a:lnTo>
                    <a:pt x="912" y="876"/>
                  </a:lnTo>
                  <a:lnTo>
                    <a:pt x="910" y="874"/>
                  </a:lnTo>
                  <a:lnTo>
                    <a:pt x="914" y="872"/>
                  </a:lnTo>
                  <a:lnTo>
                    <a:pt x="914" y="864"/>
                  </a:lnTo>
                  <a:lnTo>
                    <a:pt x="918" y="864"/>
                  </a:lnTo>
                  <a:lnTo>
                    <a:pt x="920" y="860"/>
                  </a:lnTo>
                  <a:lnTo>
                    <a:pt x="924" y="860"/>
                  </a:lnTo>
                  <a:lnTo>
                    <a:pt x="928" y="858"/>
                  </a:lnTo>
                  <a:lnTo>
                    <a:pt x="928" y="856"/>
                  </a:lnTo>
                  <a:lnTo>
                    <a:pt x="928" y="852"/>
                  </a:lnTo>
                  <a:lnTo>
                    <a:pt x="932" y="852"/>
                  </a:lnTo>
                  <a:lnTo>
                    <a:pt x="932" y="850"/>
                  </a:lnTo>
                  <a:lnTo>
                    <a:pt x="936" y="850"/>
                  </a:lnTo>
                  <a:lnTo>
                    <a:pt x="940" y="846"/>
                  </a:lnTo>
                  <a:lnTo>
                    <a:pt x="940" y="848"/>
                  </a:lnTo>
                  <a:lnTo>
                    <a:pt x="942" y="848"/>
                  </a:lnTo>
                  <a:lnTo>
                    <a:pt x="942" y="842"/>
                  </a:lnTo>
                  <a:lnTo>
                    <a:pt x="946" y="840"/>
                  </a:lnTo>
                  <a:lnTo>
                    <a:pt x="946" y="836"/>
                  </a:lnTo>
                  <a:lnTo>
                    <a:pt x="954" y="838"/>
                  </a:lnTo>
                  <a:lnTo>
                    <a:pt x="962" y="836"/>
                  </a:lnTo>
                  <a:lnTo>
                    <a:pt x="962" y="832"/>
                  </a:lnTo>
                  <a:lnTo>
                    <a:pt x="964" y="834"/>
                  </a:lnTo>
                  <a:lnTo>
                    <a:pt x="966" y="834"/>
                  </a:lnTo>
                  <a:lnTo>
                    <a:pt x="968" y="832"/>
                  </a:lnTo>
                  <a:lnTo>
                    <a:pt x="970" y="832"/>
                  </a:lnTo>
                  <a:lnTo>
                    <a:pt x="972" y="834"/>
                  </a:lnTo>
                  <a:lnTo>
                    <a:pt x="978" y="836"/>
                  </a:lnTo>
                  <a:lnTo>
                    <a:pt x="984" y="832"/>
                  </a:lnTo>
                  <a:lnTo>
                    <a:pt x="984" y="838"/>
                  </a:lnTo>
                  <a:lnTo>
                    <a:pt x="990" y="838"/>
                  </a:lnTo>
                  <a:lnTo>
                    <a:pt x="994" y="840"/>
                  </a:lnTo>
                  <a:lnTo>
                    <a:pt x="994" y="840"/>
                  </a:lnTo>
                  <a:lnTo>
                    <a:pt x="994" y="844"/>
                  </a:lnTo>
                  <a:lnTo>
                    <a:pt x="994" y="844"/>
                  </a:lnTo>
                  <a:close/>
                  <a:moveTo>
                    <a:pt x="500" y="348"/>
                  </a:moveTo>
                  <a:lnTo>
                    <a:pt x="500" y="348"/>
                  </a:lnTo>
                  <a:lnTo>
                    <a:pt x="500" y="346"/>
                  </a:lnTo>
                  <a:lnTo>
                    <a:pt x="498" y="344"/>
                  </a:lnTo>
                  <a:lnTo>
                    <a:pt x="498" y="340"/>
                  </a:lnTo>
                  <a:lnTo>
                    <a:pt x="496" y="338"/>
                  </a:lnTo>
                  <a:lnTo>
                    <a:pt x="494" y="338"/>
                  </a:lnTo>
                  <a:lnTo>
                    <a:pt x="492" y="334"/>
                  </a:lnTo>
                  <a:lnTo>
                    <a:pt x="490" y="328"/>
                  </a:lnTo>
                  <a:lnTo>
                    <a:pt x="488" y="324"/>
                  </a:lnTo>
                  <a:lnTo>
                    <a:pt x="486" y="324"/>
                  </a:lnTo>
                  <a:lnTo>
                    <a:pt x="482" y="324"/>
                  </a:lnTo>
                  <a:lnTo>
                    <a:pt x="478" y="324"/>
                  </a:lnTo>
                  <a:lnTo>
                    <a:pt x="476" y="322"/>
                  </a:lnTo>
                  <a:lnTo>
                    <a:pt x="474" y="320"/>
                  </a:lnTo>
                  <a:lnTo>
                    <a:pt x="472" y="316"/>
                  </a:lnTo>
                  <a:lnTo>
                    <a:pt x="470" y="314"/>
                  </a:lnTo>
                  <a:lnTo>
                    <a:pt x="466" y="312"/>
                  </a:lnTo>
                  <a:lnTo>
                    <a:pt x="464" y="308"/>
                  </a:lnTo>
                  <a:lnTo>
                    <a:pt x="460" y="300"/>
                  </a:lnTo>
                  <a:lnTo>
                    <a:pt x="444" y="282"/>
                  </a:lnTo>
                  <a:lnTo>
                    <a:pt x="442" y="276"/>
                  </a:lnTo>
                  <a:lnTo>
                    <a:pt x="438" y="272"/>
                  </a:lnTo>
                  <a:lnTo>
                    <a:pt x="434" y="272"/>
                  </a:lnTo>
                  <a:lnTo>
                    <a:pt x="432" y="270"/>
                  </a:lnTo>
                  <a:lnTo>
                    <a:pt x="430" y="268"/>
                  </a:lnTo>
                  <a:lnTo>
                    <a:pt x="430" y="266"/>
                  </a:lnTo>
                  <a:lnTo>
                    <a:pt x="428" y="264"/>
                  </a:lnTo>
                  <a:lnTo>
                    <a:pt x="426" y="262"/>
                  </a:lnTo>
                  <a:lnTo>
                    <a:pt x="422" y="260"/>
                  </a:lnTo>
                  <a:lnTo>
                    <a:pt x="420" y="258"/>
                  </a:lnTo>
                  <a:lnTo>
                    <a:pt x="418" y="256"/>
                  </a:lnTo>
                  <a:lnTo>
                    <a:pt x="414" y="256"/>
                  </a:lnTo>
                  <a:lnTo>
                    <a:pt x="408" y="258"/>
                  </a:lnTo>
                  <a:lnTo>
                    <a:pt x="406" y="258"/>
                  </a:lnTo>
                  <a:lnTo>
                    <a:pt x="408" y="260"/>
                  </a:lnTo>
                  <a:lnTo>
                    <a:pt x="408" y="264"/>
                  </a:lnTo>
                  <a:lnTo>
                    <a:pt x="408" y="266"/>
                  </a:lnTo>
                  <a:lnTo>
                    <a:pt x="406" y="266"/>
                  </a:lnTo>
                  <a:lnTo>
                    <a:pt x="404" y="268"/>
                  </a:lnTo>
                  <a:lnTo>
                    <a:pt x="396" y="270"/>
                  </a:lnTo>
                  <a:lnTo>
                    <a:pt x="392" y="274"/>
                  </a:lnTo>
                  <a:lnTo>
                    <a:pt x="392" y="272"/>
                  </a:lnTo>
                  <a:lnTo>
                    <a:pt x="392" y="268"/>
                  </a:lnTo>
                  <a:lnTo>
                    <a:pt x="388" y="266"/>
                  </a:lnTo>
                  <a:lnTo>
                    <a:pt x="384" y="262"/>
                  </a:lnTo>
                  <a:lnTo>
                    <a:pt x="380" y="258"/>
                  </a:lnTo>
                  <a:lnTo>
                    <a:pt x="378" y="256"/>
                  </a:lnTo>
                  <a:lnTo>
                    <a:pt x="374" y="246"/>
                  </a:lnTo>
                  <a:lnTo>
                    <a:pt x="372" y="238"/>
                  </a:lnTo>
                  <a:lnTo>
                    <a:pt x="366" y="242"/>
                  </a:lnTo>
                  <a:lnTo>
                    <a:pt x="362" y="242"/>
                  </a:lnTo>
                  <a:lnTo>
                    <a:pt x="358" y="238"/>
                  </a:lnTo>
                  <a:lnTo>
                    <a:pt x="356" y="238"/>
                  </a:lnTo>
                  <a:lnTo>
                    <a:pt x="352" y="240"/>
                  </a:lnTo>
                  <a:lnTo>
                    <a:pt x="346" y="242"/>
                  </a:lnTo>
                  <a:lnTo>
                    <a:pt x="342" y="34"/>
                  </a:lnTo>
                  <a:lnTo>
                    <a:pt x="340" y="32"/>
                  </a:lnTo>
                  <a:lnTo>
                    <a:pt x="332" y="28"/>
                  </a:lnTo>
                  <a:lnTo>
                    <a:pt x="330" y="26"/>
                  </a:lnTo>
                  <a:lnTo>
                    <a:pt x="326" y="28"/>
                  </a:lnTo>
                  <a:lnTo>
                    <a:pt x="322" y="28"/>
                  </a:lnTo>
                  <a:lnTo>
                    <a:pt x="320" y="28"/>
                  </a:lnTo>
                  <a:lnTo>
                    <a:pt x="320" y="26"/>
                  </a:lnTo>
                  <a:lnTo>
                    <a:pt x="316" y="26"/>
                  </a:lnTo>
                  <a:lnTo>
                    <a:pt x="314" y="30"/>
                  </a:lnTo>
                  <a:lnTo>
                    <a:pt x="312" y="32"/>
                  </a:lnTo>
                  <a:lnTo>
                    <a:pt x="310" y="30"/>
                  </a:lnTo>
                  <a:lnTo>
                    <a:pt x="308" y="28"/>
                  </a:lnTo>
                  <a:lnTo>
                    <a:pt x="306" y="30"/>
                  </a:lnTo>
                  <a:lnTo>
                    <a:pt x="304" y="30"/>
                  </a:lnTo>
                  <a:lnTo>
                    <a:pt x="304" y="28"/>
                  </a:lnTo>
                  <a:lnTo>
                    <a:pt x="286" y="26"/>
                  </a:lnTo>
                  <a:lnTo>
                    <a:pt x="286" y="24"/>
                  </a:lnTo>
                  <a:lnTo>
                    <a:pt x="280" y="24"/>
                  </a:lnTo>
                  <a:lnTo>
                    <a:pt x="276" y="24"/>
                  </a:lnTo>
                  <a:lnTo>
                    <a:pt x="266" y="24"/>
                  </a:lnTo>
                  <a:lnTo>
                    <a:pt x="256" y="24"/>
                  </a:lnTo>
                  <a:lnTo>
                    <a:pt x="256" y="22"/>
                  </a:lnTo>
                  <a:lnTo>
                    <a:pt x="254" y="22"/>
                  </a:lnTo>
                  <a:lnTo>
                    <a:pt x="250" y="22"/>
                  </a:lnTo>
                  <a:lnTo>
                    <a:pt x="244" y="16"/>
                  </a:lnTo>
                  <a:lnTo>
                    <a:pt x="242" y="18"/>
                  </a:lnTo>
                  <a:lnTo>
                    <a:pt x="240" y="18"/>
                  </a:lnTo>
                  <a:lnTo>
                    <a:pt x="238" y="16"/>
                  </a:lnTo>
                  <a:lnTo>
                    <a:pt x="234" y="18"/>
                  </a:lnTo>
                  <a:lnTo>
                    <a:pt x="230" y="20"/>
                  </a:lnTo>
                  <a:lnTo>
                    <a:pt x="224" y="20"/>
                  </a:lnTo>
                  <a:lnTo>
                    <a:pt x="222" y="22"/>
                  </a:lnTo>
                  <a:lnTo>
                    <a:pt x="210" y="16"/>
                  </a:lnTo>
                  <a:lnTo>
                    <a:pt x="204" y="16"/>
                  </a:lnTo>
                  <a:lnTo>
                    <a:pt x="202" y="14"/>
                  </a:lnTo>
                  <a:lnTo>
                    <a:pt x="198" y="16"/>
                  </a:lnTo>
                  <a:lnTo>
                    <a:pt x="194" y="14"/>
                  </a:lnTo>
                  <a:lnTo>
                    <a:pt x="194" y="12"/>
                  </a:lnTo>
                  <a:lnTo>
                    <a:pt x="196" y="12"/>
                  </a:lnTo>
                  <a:lnTo>
                    <a:pt x="194" y="10"/>
                  </a:lnTo>
                  <a:lnTo>
                    <a:pt x="190" y="10"/>
                  </a:lnTo>
                  <a:lnTo>
                    <a:pt x="180" y="12"/>
                  </a:lnTo>
                  <a:lnTo>
                    <a:pt x="176" y="12"/>
                  </a:lnTo>
                  <a:lnTo>
                    <a:pt x="172" y="12"/>
                  </a:lnTo>
                  <a:lnTo>
                    <a:pt x="170" y="12"/>
                  </a:lnTo>
                  <a:lnTo>
                    <a:pt x="170" y="10"/>
                  </a:lnTo>
                  <a:lnTo>
                    <a:pt x="168" y="6"/>
                  </a:lnTo>
                  <a:lnTo>
                    <a:pt x="164" y="8"/>
                  </a:lnTo>
                  <a:lnTo>
                    <a:pt x="160" y="8"/>
                  </a:lnTo>
                  <a:lnTo>
                    <a:pt x="154" y="12"/>
                  </a:lnTo>
                  <a:lnTo>
                    <a:pt x="156" y="4"/>
                  </a:lnTo>
                  <a:lnTo>
                    <a:pt x="148" y="2"/>
                  </a:lnTo>
                  <a:lnTo>
                    <a:pt x="142" y="0"/>
                  </a:lnTo>
                  <a:lnTo>
                    <a:pt x="138" y="0"/>
                  </a:lnTo>
                  <a:lnTo>
                    <a:pt x="138" y="2"/>
                  </a:lnTo>
                  <a:lnTo>
                    <a:pt x="132" y="8"/>
                  </a:lnTo>
                  <a:lnTo>
                    <a:pt x="124" y="12"/>
                  </a:lnTo>
                  <a:lnTo>
                    <a:pt x="118" y="12"/>
                  </a:lnTo>
                  <a:lnTo>
                    <a:pt x="114" y="12"/>
                  </a:lnTo>
                  <a:lnTo>
                    <a:pt x="110" y="14"/>
                  </a:lnTo>
                  <a:lnTo>
                    <a:pt x="108" y="10"/>
                  </a:lnTo>
                  <a:lnTo>
                    <a:pt x="106" y="16"/>
                  </a:lnTo>
                  <a:lnTo>
                    <a:pt x="104" y="16"/>
                  </a:lnTo>
                  <a:lnTo>
                    <a:pt x="102" y="16"/>
                  </a:lnTo>
                  <a:lnTo>
                    <a:pt x="100" y="14"/>
                  </a:lnTo>
                  <a:lnTo>
                    <a:pt x="100" y="18"/>
                  </a:lnTo>
                  <a:lnTo>
                    <a:pt x="96" y="20"/>
                  </a:lnTo>
                  <a:lnTo>
                    <a:pt x="90" y="20"/>
                  </a:lnTo>
                  <a:lnTo>
                    <a:pt x="86" y="20"/>
                  </a:lnTo>
                  <a:lnTo>
                    <a:pt x="82" y="22"/>
                  </a:lnTo>
                  <a:lnTo>
                    <a:pt x="80" y="24"/>
                  </a:lnTo>
                  <a:lnTo>
                    <a:pt x="76" y="24"/>
                  </a:lnTo>
                  <a:lnTo>
                    <a:pt x="74" y="28"/>
                  </a:lnTo>
                  <a:lnTo>
                    <a:pt x="72" y="34"/>
                  </a:lnTo>
                  <a:lnTo>
                    <a:pt x="70" y="34"/>
                  </a:lnTo>
                  <a:lnTo>
                    <a:pt x="68" y="36"/>
                  </a:lnTo>
                  <a:lnTo>
                    <a:pt x="66" y="40"/>
                  </a:lnTo>
                  <a:lnTo>
                    <a:pt x="66" y="42"/>
                  </a:lnTo>
                  <a:lnTo>
                    <a:pt x="62" y="46"/>
                  </a:lnTo>
                  <a:lnTo>
                    <a:pt x="60" y="58"/>
                  </a:lnTo>
                  <a:lnTo>
                    <a:pt x="52" y="60"/>
                  </a:lnTo>
                  <a:lnTo>
                    <a:pt x="44" y="62"/>
                  </a:lnTo>
                  <a:lnTo>
                    <a:pt x="42" y="62"/>
                  </a:lnTo>
                  <a:lnTo>
                    <a:pt x="38" y="62"/>
                  </a:lnTo>
                  <a:lnTo>
                    <a:pt x="36" y="64"/>
                  </a:lnTo>
                  <a:lnTo>
                    <a:pt x="28" y="64"/>
                  </a:lnTo>
                  <a:lnTo>
                    <a:pt x="20" y="62"/>
                  </a:lnTo>
                  <a:lnTo>
                    <a:pt x="22" y="74"/>
                  </a:lnTo>
                  <a:lnTo>
                    <a:pt x="20" y="76"/>
                  </a:lnTo>
                  <a:lnTo>
                    <a:pt x="20" y="78"/>
                  </a:lnTo>
                  <a:lnTo>
                    <a:pt x="18" y="78"/>
                  </a:lnTo>
                  <a:lnTo>
                    <a:pt x="16" y="78"/>
                  </a:lnTo>
                  <a:lnTo>
                    <a:pt x="24" y="80"/>
                  </a:lnTo>
                  <a:lnTo>
                    <a:pt x="26" y="82"/>
                  </a:lnTo>
                  <a:lnTo>
                    <a:pt x="30" y="86"/>
                  </a:lnTo>
                  <a:lnTo>
                    <a:pt x="32" y="86"/>
                  </a:lnTo>
                  <a:lnTo>
                    <a:pt x="36" y="86"/>
                  </a:lnTo>
                  <a:lnTo>
                    <a:pt x="46" y="96"/>
                  </a:lnTo>
                  <a:lnTo>
                    <a:pt x="52" y="96"/>
                  </a:lnTo>
                  <a:lnTo>
                    <a:pt x="54" y="96"/>
                  </a:lnTo>
                  <a:lnTo>
                    <a:pt x="54" y="96"/>
                  </a:lnTo>
                  <a:lnTo>
                    <a:pt x="52" y="96"/>
                  </a:lnTo>
                  <a:lnTo>
                    <a:pt x="54" y="102"/>
                  </a:lnTo>
                  <a:lnTo>
                    <a:pt x="56" y="104"/>
                  </a:lnTo>
                  <a:lnTo>
                    <a:pt x="60" y="104"/>
                  </a:lnTo>
                  <a:lnTo>
                    <a:pt x="60" y="102"/>
                  </a:lnTo>
                  <a:lnTo>
                    <a:pt x="64" y="100"/>
                  </a:lnTo>
                  <a:lnTo>
                    <a:pt x="68" y="100"/>
                  </a:lnTo>
                  <a:lnTo>
                    <a:pt x="68" y="102"/>
                  </a:lnTo>
                  <a:lnTo>
                    <a:pt x="70" y="104"/>
                  </a:lnTo>
                  <a:lnTo>
                    <a:pt x="72" y="104"/>
                  </a:lnTo>
                  <a:lnTo>
                    <a:pt x="78" y="102"/>
                  </a:lnTo>
                  <a:lnTo>
                    <a:pt x="78" y="104"/>
                  </a:lnTo>
                  <a:lnTo>
                    <a:pt x="78" y="106"/>
                  </a:lnTo>
                  <a:lnTo>
                    <a:pt x="76" y="106"/>
                  </a:lnTo>
                  <a:lnTo>
                    <a:pt x="74" y="108"/>
                  </a:lnTo>
                  <a:lnTo>
                    <a:pt x="74" y="110"/>
                  </a:lnTo>
                  <a:lnTo>
                    <a:pt x="78" y="110"/>
                  </a:lnTo>
                  <a:lnTo>
                    <a:pt x="80" y="112"/>
                  </a:lnTo>
                  <a:lnTo>
                    <a:pt x="86" y="112"/>
                  </a:lnTo>
                  <a:lnTo>
                    <a:pt x="92" y="112"/>
                  </a:lnTo>
                  <a:lnTo>
                    <a:pt x="92" y="114"/>
                  </a:lnTo>
                  <a:lnTo>
                    <a:pt x="92" y="118"/>
                  </a:lnTo>
                  <a:lnTo>
                    <a:pt x="80" y="118"/>
                  </a:lnTo>
                  <a:lnTo>
                    <a:pt x="74" y="118"/>
                  </a:lnTo>
                  <a:lnTo>
                    <a:pt x="74" y="120"/>
                  </a:lnTo>
                  <a:lnTo>
                    <a:pt x="78" y="122"/>
                  </a:lnTo>
                  <a:lnTo>
                    <a:pt x="78" y="120"/>
                  </a:lnTo>
                  <a:lnTo>
                    <a:pt x="80" y="120"/>
                  </a:lnTo>
                  <a:lnTo>
                    <a:pt x="82" y="122"/>
                  </a:lnTo>
                  <a:lnTo>
                    <a:pt x="84" y="122"/>
                  </a:lnTo>
                  <a:lnTo>
                    <a:pt x="84" y="128"/>
                  </a:lnTo>
                  <a:lnTo>
                    <a:pt x="78" y="126"/>
                  </a:lnTo>
                  <a:lnTo>
                    <a:pt x="74" y="130"/>
                  </a:lnTo>
                  <a:lnTo>
                    <a:pt x="74" y="128"/>
                  </a:lnTo>
                  <a:lnTo>
                    <a:pt x="66" y="128"/>
                  </a:lnTo>
                  <a:lnTo>
                    <a:pt x="56" y="128"/>
                  </a:lnTo>
                  <a:lnTo>
                    <a:pt x="54" y="124"/>
                  </a:lnTo>
                  <a:lnTo>
                    <a:pt x="48" y="124"/>
                  </a:lnTo>
                  <a:lnTo>
                    <a:pt x="48" y="122"/>
                  </a:lnTo>
                  <a:lnTo>
                    <a:pt x="50" y="122"/>
                  </a:lnTo>
                  <a:lnTo>
                    <a:pt x="50" y="116"/>
                  </a:lnTo>
                  <a:lnTo>
                    <a:pt x="50" y="112"/>
                  </a:lnTo>
                  <a:lnTo>
                    <a:pt x="48" y="110"/>
                  </a:lnTo>
                  <a:lnTo>
                    <a:pt x="42" y="110"/>
                  </a:lnTo>
                  <a:lnTo>
                    <a:pt x="40" y="112"/>
                  </a:lnTo>
                  <a:lnTo>
                    <a:pt x="32" y="116"/>
                  </a:lnTo>
                  <a:lnTo>
                    <a:pt x="24" y="120"/>
                  </a:lnTo>
                  <a:lnTo>
                    <a:pt x="24" y="126"/>
                  </a:lnTo>
                  <a:lnTo>
                    <a:pt x="22" y="126"/>
                  </a:lnTo>
                  <a:lnTo>
                    <a:pt x="12" y="126"/>
                  </a:lnTo>
                  <a:lnTo>
                    <a:pt x="6" y="128"/>
                  </a:lnTo>
                  <a:lnTo>
                    <a:pt x="0" y="134"/>
                  </a:lnTo>
                  <a:lnTo>
                    <a:pt x="0" y="138"/>
                  </a:lnTo>
                  <a:lnTo>
                    <a:pt x="8" y="138"/>
                  </a:lnTo>
                  <a:lnTo>
                    <a:pt x="12" y="140"/>
                  </a:lnTo>
                  <a:lnTo>
                    <a:pt x="18" y="140"/>
                  </a:lnTo>
                  <a:lnTo>
                    <a:pt x="18" y="142"/>
                  </a:lnTo>
                  <a:lnTo>
                    <a:pt x="10" y="144"/>
                  </a:lnTo>
                  <a:lnTo>
                    <a:pt x="10" y="146"/>
                  </a:lnTo>
                  <a:lnTo>
                    <a:pt x="16" y="152"/>
                  </a:lnTo>
                  <a:lnTo>
                    <a:pt x="16" y="152"/>
                  </a:lnTo>
                  <a:lnTo>
                    <a:pt x="18" y="156"/>
                  </a:lnTo>
                  <a:lnTo>
                    <a:pt x="32" y="160"/>
                  </a:lnTo>
                  <a:lnTo>
                    <a:pt x="36" y="158"/>
                  </a:lnTo>
                  <a:lnTo>
                    <a:pt x="38" y="156"/>
                  </a:lnTo>
                  <a:lnTo>
                    <a:pt x="48" y="154"/>
                  </a:lnTo>
                  <a:lnTo>
                    <a:pt x="58" y="156"/>
                  </a:lnTo>
                  <a:lnTo>
                    <a:pt x="58" y="154"/>
                  </a:lnTo>
                  <a:lnTo>
                    <a:pt x="60" y="152"/>
                  </a:lnTo>
                  <a:lnTo>
                    <a:pt x="64" y="158"/>
                  </a:lnTo>
                  <a:lnTo>
                    <a:pt x="64" y="160"/>
                  </a:lnTo>
                  <a:lnTo>
                    <a:pt x="68" y="162"/>
                  </a:lnTo>
                  <a:lnTo>
                    <a:pt x="72" y="156"/>
                  </a:lnTo>
                  <a:lnTo>
                    <a:pt x="82" y="154"/>
                  </a:lnTo>
                  <a:lnTo>
                    <a:pt x="92" y="154"/>
                  </a:lnTo>
                  <a:lnTo>
                    <a:pt x="92" y="158"/>
                  </a:lnTo>
                  <a:lnTo>
                    <a:pt x="88" y="162"/>
                  </a:lnTo>
                  <a:lnTo>
                    <a:pt x="88" y="166"/>
                  </a:lnTo>
                  <a:lnTo>
                    <a:pt x="90" y="172"/>
                  </a:lnTo>
                  <a:lnTo>
                    <a:pt x="90" y="180"/>
                  </a:lnTo>
                  <a:lnTo>
                    <a:pt x="84" y="184"/>
                  </a:lnTo>
                  <a:lnTo>
                    <a:pt x="78" y="186"/>
                  </a:lnTo>
                  <a:lnTo>
                    <a:pt x="76" y="184"/>
                  </a:lnTo>
                  <a:lnTo>
                    <a:pt x="72" y="184"/>
                  </a:lnTo>
                  <a:lnTo>
                    <a:pt x="72" y="188"/>
                  </a:lnTo>
                  <a:lnTo>
                    <a:pt x="68" y="192"/>
                  </a:lnTo>
                  <a:lnTo>
                    <a:pt x="62" y="192"/>
                  </a:lnTo>
                  <a:lnTo>
                    <a:pt x="58" y="192"/>
                  </a:lnTo>
                  <a:lnTo>
                    <a:pt x="54" y="188"/>
                  </a:lnTo>
                  <a:lnTo>
                    <a:pt x="52" y="186"/>
                  </a:lnTo>
                  <a:lnTo>
                    <a:pt x="48" y="186"/>
                  </a:lnTo>
                  <a:lnTo>
                    <a:pt x="42" y="190"/>
                  </a:lnTo>
                  <a:lnTo>
                    <a:pt x="42" y="192"/>
                  </a:lnTo>
                  <a:lnTo>
                    <a:pt x="42" y="194"/>
                  </a:lnTo>
                  <a:lnTo>
                    <a:pt x="44" y="194"/>
                  </a:lnTo>
                  <a:lnTo>
                    <a:pt x="46" y="198"/>
                  </a:lnTo>
                  <a:lnTo>
                    <a:pt x="46" y="204"/>
                  </a:lnTo>
                  <a:lnTo>
                    <a:pt x="46" y="202"/>
                  </a:lnTo>
                  <a:lnTo>
                    <a:pt x="40" y="200"/>
                  </a:lnTo>
                  <a:lnTo>
                    <a:pt x="38" y="208"/>
                  </a:lnTo>
                  <a:lnTo>
                    <a:pt x="36" y="208"/>
                  </a:lnTo>
                  <a:lnTo>
                    <a:pt x="28" y="212"/>
                  </a:lnTo>
                  <a:lnTo>
                    <a:pt x="28" y="216"/>
                  </a:lnTo>
                  <a:lnTo>
                    <a:pt x="28" y="218"/>
                  </a:lnTo>
                  <a:lnTo>
                    <a:pt x="24" y="220"/>
                  </a:lnTo>
                  <a:lnTo>
                    <a:pt x="22" y="224"/>
                  </a:lnTo>
                  <a:lnTo>
                    <a:pt x="26" y="224"/>
                  </a:lnTo>
                  <a:lnTo>
                    <a:pt x="26" y="228"/>
                  </a:lnTo>
                  <a:lnTo>
                    <a:pt x="32" y="228"/>
                  </a:lnTo>
                  <a:lnTo>
                    <a:pt x="32" y="232"/>
                  </a:lnTo>
                  <a:lnTo>
                    <a:pt x="34" y="232"/>
                  </a:lnTo>
                  <a:lnTo>
                    <a:pt x="34" y="234"/>
                  </a:lnTo>
                  <a:lnTo>
                    <a:pt x="42" y="234"/>
                  </a:lnTo>
                  <a:lnTo>
                    <a:pt x="48" y="236"/>
                  </a:lnTo>
                  <a:lnTo>
                    <a:pt x="48" y="234"/>
                  </a:lnTo>
                  <a:lnTo>
                    <a:pt x="54" y="234"/>
                  </a:lnTo>
                  <a:lnTo>
                    <a:pt x="54" y="236"/>
                  </a:lnTo>
                  <a:lnTo>
                    <a:pt x="50" y="238"/>
                  </a:lnTo>
                  <a:lnTo>
                    <a:pt x="48" y="242"/>
                  </a:lnTo>
                  <a:lnTo>
                    <a:pt x="46" y="244"/>
                  </a:lnTo>
                  <a:lnTo>
                    <a:pt x="46" y="248"/>
                  </a:lnTo>
                  <a:lnTo>
                    <a:pt x="44" y="252"/>
                  </a:lnTo>
                  <a:lnTo>
                    <a:pt x="46" y="252"/>
                  </a:lnTo>
                  <a:lnTo>
                    <a:pt x="46" y="254"/>
                  </a:lnTo>
                  <a:lnTo>
                    <a:pt x="50" y="254"/>
                  </a:lnTo>
                  <a:lnTo>
                    <a:pt x="50" y="258"/>
                  </a:lnTo>
                  <a:lnTo>
                    <a:pt x="54" y="262"/>
                  </a:lnTo>
                  <a:lnTo>
                    <a:pt x="62" y="260"/>
                  </a:lnTo>
                  <a:lnTo>
                    <a:pt x="66" y="258"/>
                  </a:lnTo>
                  <a:lnTo>
                    <a:pt x="68" y="256"/>
                  </a:lnTo>
                  <a:lnTo>
                    <a:pt x="68" y="252"/>
                  </a:lnTo>
                  <a:lnTo>
                    <a:pt x="68" y="250"/>
                  </a:lnTo>
                  <a:lnTo>
                    <a:pt x="70" y="246"/>
                  </a:lnTo>
                  <a:lnTo>
                    <a:pt x="72" y="246"/>
                  </a:lnTo>
                  <a:lnTo>
                    <a:pt x="72" y="250"/>
                  </a:lnTo>
                  <a:lnTo>
                    <a:pt x="72" y="252"/>
                  </a:lnTo>
                  <a:lnTo>
                    <a:pt x="72" y="252"/>
                  </a:lnTo>
                  <a:lnTo>
                    <a:pt x="72" y="258"/>
                  </a:lnTo>
                  <a:lnTo>
                    <a:pt x="74" y="260"/>
                  </a:lnTo>
                  <a:lnTo>
                    <a:pt x="76" y="266"/>
                  </a:lnTo>
                  <a:lnTo>
                    <a:pt x="76" y="268"/>
                  </a:lnTo>
                  <a:lnTo>
                    <a:pt x="74" y="270"/>
                  </a:lnTo>
                  <a:lnTo>
                    <a:pt x="74" y="274"/>
                  </a:lnTo>
                  <a:lnTo>
                    <a:pt x="80" y="274"/>
                  </a:lnTo>
                  <a:lnTo>
                    <a:pt x="78" y="276"/>
                  </a:lnTo>
                  <a:lnTo>
                    <a:pt x="76" y="280"/>
                  </a:lnTo>
                  <a:lnTo>
                    <a:pt x="78" y="280"/>
                  </a:lnTo>
                  <a:lnTo>
                    <a:pt x="78" y="282"/>
                  </a:lnTo>
                  <a:lnTo>
                    <a:pt x="78" y="286"/>
                  </a:lnTo>
                  <a:lnTo>
                    <a:pt x="82" y="284"/>
                  </a:lnTo>
                  <a:lnTo>
                    <a:pt x="84" y="282"/>
                  </a:lnTo>
                  <a:lnTo>
                    <a:pt x="88" y="278"/>
                  </a:lnTo>
                  <a:lnTo>
                    <a:pt x="98" y="272"/>
                  </a:lnTo>
                  <a:lnTo>
                    <a:pt x="100" y="272"/>
                  </a:lnTo>
                  <a:lnTo>
                    <a:pt x="102" y="274"/>
                  </a:lnTo>
                  <a:lnTo>
                    <a:pt x="104" y="278"/>
                  </a:lnTo>
                  <a:lnTo>
                    <a:pt x="110" y="276"/>
                  </a:lnTo>
                  <a:lnTo>
                    <a:pt x="112" y="280"/>
                  </a:lnTo>
                  <a:lnTo>
                    <a:pt x="114" y="284"/>
                  </a:lnTo>
                  <a:lnTo>
                    <a:pt x="116" y="286"/>
                  </a:lnTo>
                  <a:lnTo>
                    <a:pt x="118" y="288"/>
                  </a:lnTo>
                  <a:lnTo>
                    <a:pt x="120" y="286"/>
                  </a:lnTo>
                  <a:lnTo>
                    <a:pt x="118" y="284"/>
                  </a:lnTo>
                  <a:lnTo>
                    <a:pt x="120" y="282"/>
                  </a:lnTo>
                  <a:lnTo>
                    <a:pt x="124" y="282"/>
                  </a:lnTo>
                  <a:lnTo>
                    <a:pt x="126" y="278"/>
                  </a:lnTo>
                  <a:lnTo>
                    <a:pt x="128" y="284"/>
                  </a:lnTo>
                  <a:lnTo>
                    <a:pt x="134" y="282"/>
                  </a:lnTo>
                  <a:lnTo>
                    <a:pt x="138" y="280"/>
                  </a:lnTo>
                  <a:lnTo>
                    <a:pt x="140" y="276"/>
                  </a:lnTo>
                  <a:lnTo>
                    <a:pt x="144" y="276"/>
                  </a:lnTo>
                  <a:lnTo>
                    <a:pt x="142" y="282"/>
                  </a:lnTo>
                  <a:lnTo>
                    <a:pt x="140" y="286"/>
                  </a:lnTo>
                  <a:lnTo>
                    <a:pt x="138" y="288"/>
                  </a:lnTo>
                  <a:lnTo>
                    <a:pt x="134" y="292"/>
                  </a:lnTo>
                  <a:lnTo>
                    <a:pt x="134" y="294"/>
                  </a:lnTo>
                  <a:lnTo>
                    <a:pt x="134" y="298"/>
                  </a:lnTo>
                  <a:lnTo>
                    <a:pt x="132" y="298"/>
                  </a:lnTo>
                  <a:lnTo>
                    <a:pt x="132" y="310"/>
                  </a:lnTo>
                  <a:lnTo>
                    <a:pt x="130" y="310"/>
                  </a:lnTo>
                  <a:lnTo>
                    <a:pt x="128" y="314"/>
                  </a:lnTo>
                  <a:lnTo>
                    <a:pt x="128" y="316"/>
                  </a:lnTo>
                  <a:lnTo>
                    <a:pt x="124" y="320"/>
                  </a:lnTo>
                  <a:lnTo>
                    <a:pt x="122" y="322"/>
                  </a:lnTo>
                  <a:lnTo>
                    <a:pt x="122" y="324"/>
                  </a:lnTo>
                  <a:lnTo>
                    <a:pt x="118" y="324"/>
                  </a:lnTo>
                  <a:lnTo>
                    <a:pt x="116" y="326"/>
                  </a:lnTo>
                  <a:lnTo>
                    <a:pt x="112" y="330"/>
                  </a:lnTo>
                  <a:lnTo>
                    <a:pt x="110" y="330"/>
                  </a:lnTo>
                  <a:lnTo>
                    <a:pt x="104" y="332"/>
                  </a:lnTo>
                  <a:lnTo>
                    <a:pt x="100" y="334"/>
                  </a:lnTo>
                  <a:lnTo>
                    <a:pt x="98" y="338"/>
                  </a:lnTo>
                  <a:lnTo>
                    <a:pt x="98" y="344"/>
                  </a:lnTo>
                  <a:lnTo>
                    <a:pt x="90" y="346"/>
                  </a:lnTo>
                  <a:lnTo>
                    <a:pt x="92" y="342"/>
                  </a:lnTo>
                  <a:lnTo>
                    <a:pt x="82" y="344"/>
                  </a:lnTo>
                  <a:lnTo>
                    <a:pt x="74" y="346"/>
                  </a:lnTo>
                  <a:lnTo>
                    <a:pt x="74" y="348"/>
                  </a:lnTo>
                  <a:lnTo>
                    <a:pt x="74" y="352"/>
                  </a:lnTo>
                  <a:lnTo>
                    <a:pt x="72" y="354"/>
                  </a:lnTo>
                  <a:lnTo>
                    <a:pt x="70" y="358"/>
                  </a:lnTo>
                  <a:lnTo>
                    <a:pt x="66" y="362"/>
                  </a:lnTo>
                  <a:lnTo>
                    <a:pt x="62" y="364"/>
                  </a:lnTo>
                  <a:lnTo>
                    <a:pt x="62" y="366"/>
                  </a:lnTo>
                  <a:lnTo>
                    <a:pt x="64" y="364"/>
                  </a:lnTo>
                  <a:lnTo>
                    <a:pt x="64" y="366"/>
                  </a:lnTo>
                  <a:lnTo>
                    <a:pt x="68" y="366"/>
                  </a:lnTo>
                  <a:lnTo>
                    <a:pt x="68" y="362"/>
                  </a:lnTo>
                  <a:lnTo>
                    <a:pt x="70" y="362"/>
                  </a:lnTo>
                  <a:lnTo>
                    <a:pt x="72" y="364"/>
                  </a:lnTo>
                  <a:lnTo>
                    <a:pt x="72" y="366"/>
                  </a:lnTo>
                  <a:lnTo>
                    <a:pt x="80" y="350"/>
                  </a:lnTo>
                  <a:lnTo>
                    <a:pt x="86" y="350"/>
                  </a:lnTo>
                  <a:lnTo>
                    <a:pt x="84" y="352"/>
                  </a:lnTo>
                  <a:lnTo>
                    <a:pt x="82" y="354"/>
                  </a:lnTo>
                  <a:lnTo>
                    <a:pt x="90" y="354"/>
                  </a:lnTo>
                  <a:lnTo>
                    <a:pt x="90" y="352"/>
                  </a:lnTo>
                  <a:lnTo>
                    <a:pt x="98" y="350"/>
                  </a:lnTo>
                  <a:lnTo>
                    <a:pt x="102" y="346"/>
                  </a:lnTo>
                  <a:lnTo>
                    <a:pt x="106" y="346"/>
                  </a:lnTo>
                  <a:lnTo>
                    <a:pt x="106" y="350"/>
                  </a:lnTo>
                  <a:lnTo>
                    <a:pt x="108" y="348"/>
                  </a:lnTo>
                  <a:lnTo>
                    <a:pt x="108" y="344"/>
                  </a:lnTo>
                  <a:lnTo>
                    <a:pt x="110" y="346"/>
                  </a:lnTo>
                  <a:lnTo>
                    <a:pt x="112" y="346"/>
                  </a:lnTo>
                  <a:lnTo>
                    <a:pt x="114" y="342"/>
                  </a:lnTo>
                  <a:lnTo>
                    <a:pt x="114" y="338"/>
                  </a:lnTo>
                  <a:lnTo>
                    <a:pt x="118" y="342"/>
                  </a:lnTo>
                  <a:lnTo>
                    <a:pt x="120" y="336"/>
                  </a:lnTo>
                  <a:lnTo>
                    <a:pt x="118" y="336"/>
                  </a:lnTo>
                  <a:lnTo>
                    <a:pt x="118" y="334"/>
                  </a:lnTo>
                  <a:lnTo>
                    <a:pt x="120" y="334"/>
                  </a:lnTo>
                  <a:lnTo>
                    <a:pt x="128" y="330"/>
                  </a:lnTo>
                  <a:lnTo>
                    <a:pt x="126" y="330"/>
                  </a:lnTo>
                  <a:lnTo>
                    <a:pt x="126" y="328"/>
                  </a:lnTo>
                  <a:lnTo>
                    <a:pt x="130" y="328"/>
                  </a:lnTo>
                  <a:lnTo>
                    <a:pt x="132" y="328"/>
                  </a:lnTo>
                  <a:lnTo>
                    <a:pt x="134" y="324"/>
                  </a:lnTo>
                  <a:lnTo>
                    <a:pt x="136" y="324"/>
                  </a:lnTo>
                  <a:lnTo>
                    <a:pt x="142" y="320"/>
                  </a:lnTo>
                  <a:lnTo>
                    <a:pt x="142" y="314"/>
                  </a:lnTo>
                  <a:lnTo>
                    <a:pt x="148" y="312"/>
                  </a:lnTo>
                  <a:lnTo>
                    <a:pt x="148" y="310"/>
                  </a:lnTo>
                  <a:lnTo>
                    <a:pt x="150" y="310"/>
                  </a:lnTo>
                  <a:lnTo>
                    <a:pt x="154" y="306"/>
                  </a:lnTo>
                  <a:lnTo>
                    <a:pt x="158" y="302"/>
                  </a:lnTo>
                  <a:lnTo>
                    <a:pt x="162" y="300"/>
                  </a:lnTo>
                  <a:lnTo>
                    <a:pt x="162" y="298"/>
                  </a:lnTo>
                  <a:lnTo>
                    <a:pt x="166" y="294"/>
                  </a:lnTo>
                  <a:lnTo>
                    <a:pt x="174" y="292"/>
                  </a:lnTo>
                  <a:lnTo>
                    <a:pt x="176" y="290"/>
                  </a:lnTo>
                  <a:lnTo>
                    <a:pt x="176" y="286"/>
                  </a:lnTo>
                  <a:lnTo>
                    <a:pt x="178" y="284"/>
                  </a:lnTo>
                  <a:lnTo>
                    <a:pt x="180" y="282"/>
                  </a:lnTo>
                  <a:lnTo>
                    <a:pt x="180" y="280"/>
                  </a:lnTo>
                  <a:lnTo>
                    <a:pt x="184" y="278"/>
                  </a:lnTo>
                  <a:lnTo>
                    <a:pt x="184" y="274"/>
                  </a:lnTo>
                  <a:lnTo>
                    <a:pt x="176" y="274"/>
                  </a:lnTo>
                  <a:lnTo>
                    <a:pt x="176" y="270"/>
                  </a:lnTo>
                  <a:lnTo>
                    <a:pt x="176" y="266"/>
                  </a:lnTo>
                  <a:lnTo>
                    <a:pt x="180" y="264"/>
                  </a:lnTo>
                  <a:lnTo>
                    <a:pt x="180" y="260"/>
                  </a:lnTo>
                  <a:lnTo>
                    <a:pt x="188" y="260"/>
                  </a:lnTo>
                  <a:lnTo>
                    <a:pt x="190" y="256"/>
                  </a:lnTo>
                  <a:lnTo>
                    <a:pt x="194" y="254"/>
                  </a:lnTo>
                  <a:lnTo>
                    <a:pt x="192" y="250"/>
                  </a:lnTo>
                  <a:lnTo>
                    <a:pt x="194" y="252"/>
                  </a:lnTo>
                  <a:lnTo>
                    <a:pt x="196" y="250"/>
                  </a:lnTo>
                  <a:lnTo>
                    <a:pt x="198" y="250"/>
                  </a:lnTo>
                  <a:lnTo>
                    <a:pt x="200" y="244"/>
                  </a:lnTo>
                  <a:lnTo>
                    <a:pt x="200" y="240"/>
                  </a:lnTo>
                  <a:lnTo>
                    <a:pt x="204" y="238"/>
                  </a:lnTo>
                  <a:lnTo>
                    <a:pt x="206" y="238"/>
                  </a:lnTo>
                  <a:lnTo>
                    <a:pt x="208" y="238"/>
                  </a:lnTo>
                  <a:lnTo>
                    <a:pt x="210" y="232"/>
                  </a:lnTo>
                  <a:lnTo>
                    <a:pt x="212" y="230"/>
                  </a:lnTo>
                  <a:lnTo>
                    <a:pt x="216" y="230"/>
                  </a:lnTo>
                  <a:lnTo>
                    <a:pt x="224" y="222"/>
                  </a:lnTo>
                  <a:lnTo>
                    <a:pt x="226" y="226"/>
                  </a:lnTo>
                  <a:lnTo>
                    <a:pt x="234" y="224"/>
                  </a:lnTo>
                  <a:lnTo>
                    <a:pt x="236" y="222"/>
                  </a:lnTo>
                  <a:lnTo>
                    <a:pt x="238" y="222"/>
                  </a:lnTo>
                  <a:lnTo>
                    <a:pt x="236" y="226"/>
                  </a:lnTo>
                  <a:lnTo>
                    <a:pt x="234" y="226"/>
                  </a:lnTo>
                  <a:lnTo>
                    <a:pt x="234" y="228"/>
                  </a:lnTo>
                  <a:lnTo>
                    <a:pt x="238" y="232"/>
                  </a:lnTo>
                  <a:lnTo>
                    <a:pt x="238" y="234"/>
                  </a:lnTo>
                  <a:lnTo>
                    <a:pt x="236" y="234"/>
                  </a:lnTo>
                  <a:lnTo>
                    <a:pt x="232" y="234"/>
                  </a:lnTo>
                  <a:lnTo>
                    <a:pt x="224" y="232"/>
                  </a:lnTo>
                  <a:lnTo>
                    <a:pt x="222" y="234"/>
                  </a:lnTo>
                  <a:lnTo>
                    <a:pt x="212" y="238"/>
                  </a:lnTo>
                  <a:lnTo>
                    <a:pt x="214" y="254"/>
                  </a:lnTo>
                  <a:lnTo>
                    <a:pt x="208" y="258"/>
                  </a:lnTo>
                  <a:lnTo>
                    <a:pt x="210" y="262"/>
                  </a:lnTo>
                  <a:lnTo>
                    <a:pt x="210" y="264"/>
                  </a:lnTo>
                  <a:lnTo>
                    <a:pt x="212" y="264"/>
                  </a:lnTo>
                  <a:lnTo>
                    <a:pt x="214" y="264"/>
                  </a:lnTo>
                  <a:lnTo>
                    <a:pt x="216" y="264"/>
                  </a:lnTo>
                  <a:lnTo>
                    <a:pt x="214" y="266"/>
                  </a:lnTo>
                  <a:lnTo>
                    <a:pt x="208" y="266"/>
                  </a:lnTo>
                  <a:lnTo>
                    <a:pt x="206" y="272"/>
                  </a:lnTo>
                  <a:lnTo>
                    <a:pt x="210" y="272"/>
                  </a:lnTo>
                  <a:lnTo>
                    <a:pt x="214" y="272"/>
                  </a:lnTo>
                  <a:lnTo>
                    <a:pt x="216" y="270"/>
                  </a:lnTo>
                  <a:lnTo>
                    <a:pt x="220" y="270"/>
                  </a:lnTo>
                  <a:lnTo>
                    <a:pt x="222" y="270"/>
                  </a:lnTo>
                  <a:lnTo>
                    <a:pt x="222" y="268"/>
                  </a:lnTo>
                  <a:lnTo>
                    <a:pt x="224" y="268"/>
                  </a:lnTo>
                  <a:lnTo>
                    <a:pt x="228" y="266"/>
                  </a:lnTo>
                  <a:lnTo>
                    <a:pt x="228" y="264"/>
                  </a:lnTo>
                  <a:lnTo>
                    <a:pt x="232" y="264"/>
                  </a:lnTo>
                  <a:lnTo>
                    <a:pt x="236" y="262"/>
                  </a:lnTo>
                  <a:lnTo>
                    <a:pt x="234" y="260"/>
                  </a:lnTo>
                  <a:lnTo>
                    <a:pt x="236" y="258"/>
                  </a:lnTo>
                  <a:lnTo>
                    <a:pt x="238" y="258"/>
                  </a:lnTo>
                  <a:lnTo>
                    <a:pt x="240" y="260"/>
                  </a:lnTo>
                  <a:lnTo>
                    <a:pt x="240" y="256"/>
                  </a:lnTo>
                  <a:lnTo>
                    <a:pt x="242" y="252"/>
                  </a:lnTo>
                  <a:lnTo>
                    <a:pt x="244" y="254"/>
                  </a:lnTo>
                  <a:lnTo>
                    <a:pt x="244" y="256"/>
                  </a:lnTo>
                  <a:lnTo>
                    <a:pt x="246" y="254"/>
                  </a:lnTo>
                  <a:lnTo>
                    <a:pt x="256" y="256"/>
                  </a:lnTo>
                  <a:lnTo>
                    <a:pt x="256" y="250"/>
                  </a:lnTo>
                  <a:lnTo>
                    <a:pt x="260" y="250"/>
                  </a:lnTo>
                  <a:lnTo>
                    <a:pt x="260" y="246"/>
                  </a:lnTo>
                  <a:lnTo>
                    <a:pt x="260" y="240"/>
                  </a:lnTo>
                  <a:lnTo>
                    <a:pt x="258" y="242"/>
                  </a:lnTo>
                  <a:lnTo>
                    <a:pt x="256" y="242"/>
                  </a:lnTo>
                  <a:lnTo>
                    <a:pt x="256" y="240"/>
                  </a:lnTo>
                  <a:lnTo>
                    <a:pt x="256" y="240"/>
                  </a:lnTo>
                  <a:lnTo>
                    <a:pt x="254" y="230"/>
                  </a:lnTo>
                  <a:lnTo>
                    <a:pt x="260" y="232"/>
                  </a:lnTo>
                  <a:lnTo>
                    <a:pt x="266" y="234"/>
                  </a:lnTo>
                  <a:lnTo>
                    <a:pt x="266" y="230"/>
                  </a:lnTo>
                  <a:lnTo>
                    <a:pt x="268" y="232"/>
                  </a:lnTo>
                  <a:lnTo>
                    <a:pt x="274" y="232"/>
                  </a:lnTo>
                  <a:lnTo>
                    <a:pt x="276" y="228"/>
                  </a:lnTo>
                  <a:lnTo>
                    <a:pt x="276" y="232"/>
                  </a:lnTo>
                  <a:lnTo>
                    <a:pt x="276" y="234"/>
                  </a:lnTo>
                  <a:lnTo>
                    <a:pt x="280" y="236"/>
                  </a:lnTo>
                  <a:lnTo>
                    <a:pt x="276" y="238"/>
                  </a:lnTo>
                  <a:lnTo>
                    <a:pt x="282" y="238"/>
                  </a:lnTo>
                  <a:lnTo>
                    <a:pt x="282" y="240"/>
                  </a:lnTo>
                  <a:lnTo>
                    <a:pt x="288" y="240"/>
                  </a:lnTo>
                  <a:lnTo>
                    <a:pt x="286" y="244"/>
                  </a:lnTo>
                  <a:lnTo>
                    <a:pt x="286" y="248"/>
                  </a:lnTo>
                  <a:lnTo>
                    <a:pt x="292" y="246"/>
                  </a:lnTo>
                  <a:lnTo>
                    <a:pt x="296" y="244"/>
                  </a:lnTo>
                  <a:lnTo>
                    <a:pt x="296" y="250"/>
                  </a:lnTo>
                  <a:lnTo>
                    <a:pt x="300" y="252"/>
                  </a:lnTo>
                  <a:lnTo>
                    <a:pt x="304" y="252"/>
                  </a:lnTo>
                  <a:lnTo>
                    <a:pt x="308" y="256"/>
                  </a:lnTo>
                  <a:lnTo>
                    <a:pt x="320" y="260"/>
                  </a:lnTo>
                  <a:lnTo>
                    <a:pt x="324" y="258"/>
                  </a:lnTo>
                  <a:lnTo>
                    <a:pt x="328" y="256"/>
                  </a:lnTo>
                  <a:lnTo>
                    <a:pt x="330" y="256"/>
                  </a:lnTo>
                  <a:lnTo>
                    <a:pt x="334" y="258"/>
                  </a:lnTo>
                  <a:lnTo>
                    <a:pt x="338" y="260"/>
                  </a:lnTo>
                  <a:lnTo>
                    <a:pt x="340" y="258"/>
                  </a:lnTo>
                  <a:lnTo>
                    <a:pt x="342" y="258"/>
                  </a:lnTo>
                  <a:lnTo>
                    <a:pt x="344" y="262"/>
                  </a:lnTo>
                  <a:lnTo>
                    <a:pt x="354" y="264"/>
                  </a:lnTo>
                  <a:lnTo>
                    <a:pt x="360" y="264"/>
                  </a:lnTo>
                  <a:lnTo>
                    <a:pt x="366" y="264"/>
                  </a:lnTo>
                  <a:lnTo>
                    <a:pt x="370" y="260"/>
                  </a:lnTo>
                  <a:lnTo>
                    <a:pt x="370" y="266"/>
                  </a:lnTo>
                  <a:lnTo>
                    <a:pt x="366" y="268"/>
                  </a:lnTo>
                  <a:lnTo>
                    <a:pt x="370" y="270"/>
                  </a:lnTo>
                  <a:lnTo>
                    <a:pt x="374" y="270"/>
                  </a:lnTo>
                  <a:lnTo>
                    <a:pt x="376" y="274"/>
                  </a:lnTo>
                  <a:lnTo>
                    <a:pt x="380" y="274"/>
                  </a:lnTo>
                  <a:lnTo>
                    <a:pt x="380" y="274"/>
                  </a:lnTo>
                  <a:lnTo>
                    <a:pt x="380" y="272"/>
                  </a:lnTo>
                  <a:lnTo>
                    <a:pt x="380" y="270"/>
                  </a:lnTo>
                  <a:lnTo>
                    <a:pt x="386" y="270"/>
                  </a:lnTo>
                  <a:lnTo>
                    <a:pt x="382" y="278"/>
                  </a:lnTo>
                  <a:lnTo>
                    <a:pt x="394" y="292"/>
                  </a:lnTo>
                  <a:lnTo>
                    <a:pt x="400" y="292"/>
                  </a:lnTo>
                  <a:lnTo>
                    <a:pt x="402" y="292"/>
                  </a:lnTo>
                  <a:lnTo>
                    <a:pt x="402" y="296"/>
                  </a:lnTo>
                  <a:lnTo>
                    <a:pt x="406" y="296"/>
                  </a:lnTo>
                  <a:lnTo>
                    <a:pt x="410" y="302"/>
                  </a:lnTo>
                  <a:lnTo>
                    <a:pt x="410" y="306"/>
                  </a:lnTo>
                  <a:lnTo>
                    <a:pt x="410" y="308"/>
                  </a:lnTo>
                  <a:lnTo>
                    <a:pt x="414" y="310"/>
                  </a:lnTo>
                  <a:lnTo>
                    <a:pt x="416" y="310"/>
                  </a:lnTo>
                  <a:lnTo>
                    <a:pt x="420" y="316"/>
                  </a:lnTo>
                  <a:lnTo>
                    <a:pt x="422" y="316"/>
                  </a:lnTo>
                  <a:lnTo>
                    <a:pt x="422" y="310"/>
                  </a:lnTo>
                  <a:lnTo>
                    <a:pt x="428" y="316"/>
                  </a:lnTo>
                  <a:lnTo>
                    <a:pt x="432" y="316"/>
                  </a:lnTo>
                  <a:lnTo>
                    <a:pt x="432" y="308"/>
                  </a:lnTo>
                  <a:lnTo>
                    <a:pt x="428" y="308"/>
                  </a:lnTo>
                  <a:lnTo>
                    <a:pt x="430" y="306"/>
                  </a:lnTo>
                  <a:lnTo>
                    <a:pt x="430" y="304"/>
                  </a:lnTo>
                  <a:lnTo>
                    <a:pt x="426" y="302"/>
                  </a:lnTo>
                  <a:lnTo>
                    <a:pt x="410" y="300"/>
                  </a:lnTo>
                  <a:lnTo>
                    <a:pt x="410" y="296"/>
                  </a:lnTo>
                  <a:lnTo>
                    <a:pt x="412" y="298"/>
                  </a:lnTo>
                  <a:lnTo>
                    <a:pt x="418" y="296"/>
                  </a:lnTo>
                  <a:lnTo>
                    <a:pt x="424" y="292"/>
                  </a:lnTo>
                  <a:lnTo>
                    <a:pt x="426" y="296"/>
                  </a:lnTo>
                  <a:lnTo>
                    <a:pt x="428" y="296"/>
                  </a:lnTo>
                  <a:lnTo>
                    <a:pt x="426" y="290"/>
                  </a:lnTo>
                  <a:lnTo>
                    <a:pt x="428" y="282"/>
                  </a:lnTo>
                  <a:lnTo>
                    <a:pt x="430" y="284"/>
                  </a:lnTo>
                  <a:lnTo>
                    <a:pt x="430" y="290"/>
                  </a:lnTo>
                  <a:lnTo>
                    <a:pt x="432" y="294"/>
                  </a:lnTo>
                  <a:lnTo>
                    <a:pt x="436" y="296"/>
                  </a:lnTo>
                  <a:lnTo>
                    <a:pt x="440" y="294"/>
                  </a:lnTo>
                  <a:lnTo>
                    <a:pt x="442" y="300"/>
                  </a:lnTo>
                  <a:lnTo>
                    <a:pt x="442" y="300"/>
                  </a:lnTo>
                  <a:lnTo>
                    <a:pt x="444" y="300"/>
                  </a:lnTo>
                  <a:lnTo>
                    <a:pt x="444" y="302"/>
                  </a:lnTo>
                  <a:lnTo>
                    <a:pt x="444" y="306"/>
                  </a:lnTo>
                  <a:lnTo>
                    <a:pt x="448" y="310"/>
                  </a:lnTo>
                  <a:lnTo>
                    <a:pt x="448" y="314"/>
                  </a:lnTo>
                  <a:lnTo>
                    <a:pt x="450" y="322"/>
                  </a:lnTo>
                  <a:lnTo>
                    <a:pt x="456" y="324"/>
                  </a:lnTo>
                  <a:lnTo>
                    <a:pt x="456" y="324"/>
                  </a:lnTo>
                  <a:lnTo>
                    <a:pt x="456" y="328"/>
                  </a:lnTo>
                  <a:lnTo>
                    <a:pt x="458" y="330"/>
                  </a:lnTo>
                  <a:lnTo>
                    <a:pt x="460" y="330"/>
                  </a:lnTo>
                  <a:lnTo>
                    <a:pt x="466" y="336"/>
                  </a:lnTo>
                  <a:lnTo>
                    <a:pt x="464" y="336"/>
                  </a:lnTo>
                  <a:lnTo>
                    <a:pt x="464" y="338"/>
                  </a:lnTo>
                  <a:lnTo>
                    <a:pt x="466" y="340"/>
                  </a:lnTo>
                  <a:lnTo>
                    <a:pt x="466" y="338"/>
                  </a:lnTo>
                  <a:lnTo>
                    <a:pt x="468" y="336"/>
                  </a:lnTo>
                  <a:lnTo>
                    <a:pt x="470" y="338"/>
                  </a:lnTo>
                  <a:lnTo>
                    <a:pt x="468" y="352"/>
                  </a:lnTo>
                  <a:lnTo>
                    <a:pt x="470" y="352"/>
                  </a:lnTo>
                  <a:lnTo>
                    <a:pt x="472" y="352"/>
                  </a:lnTo>
                  <a:lnTo>
                    <a:pt x="472" y="346"/>
                  </a:lnTo>
                  <a:lnTo>
                    <a:pt x="478" y="344"/>
                  </a:lnTo>
                  <a:lnTo>
                    <a:pt x="478" y="348"/>
                  </a:lnTo>
                  <a:lnTo>
                    <a:pt x="476" y="348"/>
                  </a:lnTo>
                  <a:lnTo>
                    <a:pt x="474" y="354"/>
                  </a:lnTo>
                  <a:lnTo>
                    <a:pt x="476" y="360"/>
                  </a:lnTo>
                  <a:lnTo>
                    <a:pt x="482" y="360"/>
                  </a:lnTo>
                  <a:lnTo>
                    <a:pt x="482" y="352"/>
                  </a:lnTo>
                  <a:lnTo>
                    <a:pt x="484" y="354"/>
                  </a:lnTo>
                  <a:lnTo>
                    <a:pt x="486" y="360"/>
                  </a:lnTo>
                  <a:lnTo>
                    <a:pt x="486" y="362"/>
                  </a:lnTo>
                  <a:lnTo>
                    <a:pt x="486" y="364"/>
                  </a:lnTo>
                  <a:lnTo>
                    <a:pt x="482" y="364"/>
                  </a:lnTo>
                  <a:lnTo>
                    <a:pt x="480" y="364"/>
                  </a:lnTo>
                  <a:lnTo>
                    <a:pt x="482" y="366"/>
                  </a:lnTo>
                  <a:lnTo>
                    <a:pt x="482" y="368"/>
                  </a:lnTo>
                  <a:lnTo>
                    <a:pt x="484" y="368"/>
                  </a:lnTo>
                  <a:lnTo>
                    <a:pt x="486" y="368"/>
                  </a:lnTo>
                  <a:lnTo>
                    <a:pt x="482" y="370"/>
                  </a:lnTo>
                  <a:lnTo>
                    <a:pt x="484" y="372"/>
                  </a:lnTo>
                  <a:lnTo>
                    <a:pt x="486" y="372"/>
                  </a:lnTo>
                  <a:lnTo>
                    <a:pt x="490" y="374"/>
                  </a:lnTo>
                  <a:lnTo>
                    <a:pt x="492" y="370"/>
                  </a:lnTo>
                  <a:lnTo>
                    <a:pt x="494" y="366"/>
                  </a:lnTo>
                  <a:lnTo>
                    <a:pt x="496" y="366"/>
                  </a:lnTo>
                  <a:lnTo>
                    <a:pt x="496" y="364"/>
                  </a:lnTo>
                  <a:lnTo>
                    <a:pt x="498" y="360"/>
                  </a:lnTo>
                  <a:lnTo>
                    <a:pt x="500" y="358"/>
                  </a:lnTo>
                  <a:lnTo>
                    <a:pt x="498" y="354"/>
                  </a:lnTo>
                  <a:lnTo>
                    <a:pt x="498" y="352"/>
                  </a:lnTo>
                  <a:lnTo>
                    <a:pt x="500" y="350"/>
                  </a:lnTo>
                  <a:lnTo>
                    <a:pt x="502" y="348"/>
                  </a:lnTo>
                  <a:lnTo>
                    <a:pt x="500" y="348"/>
                  </a:lnTo>
                  <a:lnTo>
                    <a:pt x="500" y="34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97" name="United Kingdom of Great Britain and Northern Ireland - UK">
              <a:extLst>
                <a:ext uri="{FF2B5EF4-FFF2-40B4-BE49-F238E27FC236}">
                  <a16:creationId xmlns:a16="http://schemas.microsoft.com/office/drawing/2014/main" xmlns="" id="{D005526A-7326-4761-8116-82B3DDEB0641}"/>
                </a:ext>
              </a:extLst>
            </p:cNvPr>
            <p:cNvSpPr>
              <a:spLocks noEditPoints="1"/>
            </p:cNvSpPr>
            <p:nvPr/>
          </p:nvSpPr>
          <p:spPr bwMode="auto">
            <a:xfrm>
              <a:off x="4301059" y="2437500"/>
              <a:ext cx="196113" cy="287843"/>
            </a:xfrm>
            <a:custGeom>
              <a:avLst/>
              <a:gdLst/>
              <a:ahLst/>
              <a:cxnLst>
                <a:cxn ang="0">
                  <a:pos x="20" y="80"/>
                </a:cxn>
                <a:cxn ang="0">
                  <a:pos x="28" y="96"/>
                </a:cxn>
                <a:cxn ang="0">
                  <a:pos x="10" y="98"/>
                </a:cxn>
                <a:cxn ang="0">
                  <a:pos x="2" y="94"/>
                </a:cxn>
                <a:cxn ang="0">
                  <a:pos x="4" y="90"/>
                </a:cxn>
                <a:cxn ang="0">
                  <a:pos x="12" y="82"/>
                </a:cxn>
                <a:cxn ang="0">
                  <a:pos x="58" y="26"/>
                </a:cxn>
                <a:cxn ang="0">
                  <a:pos x="76" y="26"/>
                </a:cxn>
                <a:cxn ang="0">
                  <a:pos x="66" y="48"/>
                </a:cxn>
                <a:cxn ang="0">
                  <a:pos x="70" y="62"/>
                </a:cxn>
                <a:cxn ang="0">
                  <a:pos x="82" y="76"/>
                </a:cxn>
                <a:cxn ang="0">
                  <a:pos x="90" y="94"/>
                </a:cxn>
                <a:cxn ang="0">
                  <a:pos x="104" y="106"/>
                </a:cxn>
                <a:cxn ang="0">
                  <a:pos x="104" y="116"/>
                </a:cxn>
                <a:cxn ang="0">
                  <a:pos x="108" y="126"/>
                </a:cxn>
                <a:cxn ang="0">
                  <a:pos x="122" y="124"/>
                </a:cxn>
                <a:cxn ang="0">
                  <a:pos x="118" y="144"/>
                </a:cxn>
                <a:cxn ang="0">
                  <a:pos x="108" y="152"/>
                </a:cxn>
                <a:cxn ang="0">
                  <a:pos x="116" y="156"/>
                </a:cxn>
                <a:cxn ang="0">
                  <a:pos x="104" y="166"/>
                </a:cxn>
                <a:cxn ang="0">
                  <a:pos x="86" y="164"/>
                </a:cxn>
                <a:cxn ang="0">
                  <a:pos x="74" y="166"/>
                </a:cxn>
                <a:cxn ang="0">
                  <a:pos x="62" y="166"/>
                </a:cxn>
                <a:cxn ang="0">
                  <a:pos x="50" y="170"/>
                </a:cxn>
                <a:cxn ang="0">
                  <a:pos x="30" y="182"/>
                </a:cxn>
                <a:cxn ang="0">
                  <a:pos x="30" y="172"/>
                </a:cxn>
                <a:cxn ang="0">
                  <a:pos x="42" y="154"/>
                </a:cxn>
                <a:cxn ang="0">
                  <a:pos x="60" y="148"/>
                </a:cxn>
                <a:cxn ang="0">
                  <a:pos x="52" y="148"/>
                </a:cxn>
                <a:cxn ang="0">
                  <a:pos x="42" y="148"/>
                </a:cxn>
                <a:cxn ang="0">
                  <a:pos x="34" y="148"/>
                </a:cxn>
                <a:cxn ang="0">
                  <a:pos x="30" y="142"/>
                </a:cxn>
                <a:cxn ang="0">
                  <a:pos x="36" y="126"/>
                </a:cxn>
                <a:cxn ang="0">
                  <a:pos x="42" y="110"/>
                </a:cxn>
                <a:cxn ang="0">
                  <a:pos x="50" y="114"/>
                </a:cxn>
                <a:cxn ang="0">
                  <a:pos x="62" y="106"/>
                </a:cxn>
                <a:cxn ang="0">
                  <a:pos x="54" y="90"/>
                </a:cxn>
                <a:cxn ang="0">
                  <a:pos x="40" y="84"/>
                </a:cxn>
                <a:cxn ang="0">
                  <a:pos x="34" y="86"/>
                </a:cxn>
                <a:cxn ang="0">
                  <a:pos x="36" y="64"/>
                </a:cxn>
                <a:cxn ang="0">
                  <a:pos x="32" y="62"/>
                </a:cxn>
                <a:cxn ang="0">
                  <a:pos x="26" y="60"/>
                </a:cxn>
                <a:cxn ang="0">
                  <a:pos x="28" y="54"/>
                </a:cxn>
                <a:cxn ang="0">
                  <a:pos x="26" y="44"/>
                </a:cxn>
                <a:cxn ang="0">
                  <a:pos x="26" y="36"/>
                </a:cxn>
                <a:cxn ang="0">
                  <a:pos x="26" y="24"/>
                </a:cxn>
                <a:cxn ang="0">
                  <a:pos x="32" y="18"/>
                </a:cxn>
                <a:cxn ang="0">
                  <a:pos x="40" y="2"/>
                </a:cxn>
                <a:cxn ang="0">
                  <a:pos x="42" y="2"/>
                </a:cxn>
                <a:cxn ang="0">
                  <a:pos x="58" y="2"/>
                </a:cxn>
                <a:cxn ang="0">
                  <a:pos x="50" y="18"/>
                </a:cxn>
                <a:cxn ang="0">
                  <a:pos x="48" y="28"/>
                </a:cxn>
                <a:cxn ang="0">
                  <a:pos x="22" y="54"/>
                </a:cxn>
                <a:cxn ang="0">
                  <a:pos x="18" y="50"/>
                </a:cxn>
                <a:cxn ang="0">
                  <a:pos x="20" y="28"/>
                </a:cxn>
                <a:cxn ang="0">
                  <a:pos x="22" y="40"/>
                </a:cxn>
                <a:cxn ang="0">
                  <a:pos x="16" y="36"/>
                </a:cxn>
                <a:cxn ang="0">
                  <a:pos x="20" y="28"/>
                </a:cxn>
                <a:cxn ang="0">
                  <a:pos x="18" y="20"/>
                </a:cxn>
                <a:cxn ang="0">
                  <a:pos x="14" y="16"/>
                </a:cxn>
                <a:cxn ang="0">
                  <a:pos x="20" y="2"/>
                </a:cxn>
              </a:cxnLst>
              <a:rect l="0" t="0" r="r" b="b"/>
              <a:pathLst>
                <a:path w="124" h="182">
                  <a:moveTo>
                    <a:pt x="12" y="82"/>
                  </a:moveTo>
                  <a:lnTo>
                    <a:pt x="12" y="82"/>
                  </a:lnTo>
                  <a:lnTo>
                    <a:pt x="10" y="84"/>
                  </a:lnTo>
                  <a:lnTo>
                    <a:pt x="18" y="80"/>
                  </a:lnTo>
                  <a:lnTo>
                    <a:pt x="20" y="80"/>
                  </a:lnTo>
                  <a:lnTo>
                    <a:pt x="24" y="82"/>
                  </a:lnTo>
                  <a:lnTo>
                    <a:pt x="22" y="88"/>
                  </a:lnTo>
                  <a:lnTo>
                    <a:pt x="24" y="88"/>
                  </a:lnTo>
                  <a:lnTo>
                    <a:pt x="26" y="94"/>
                  </a:lnTo>
                  <a:lnTo>
                    <a:pt x="28" y="96"/>
                  </a:lnTo>
                  <a:lnTo>
                    <a:pt x="22" y="98"/>
                  </a:lnTo>
                  <a:lnTo>
                    <a:pt x="18" y="98"/>
                  </a:lnTo>
                  <a:lnTo>
                    <a:pt x="18" y="100"/>
                  </a:lnTo>
                  <a:lnTo>
                    <a:pt x="14" y="100"/>
                  </a:lnTo>
                  <a:lnTo>
                    <a:pt x="10" y="98"/>
                  </a:lnTo>
                  <a:lnTo>
                    <a:pt x="6" y="100"/>
                  </a:lnTo>
                  <a:lnTo>
                    <a:pt x="4" y="100"/>
                  </a:lnTo>
                  <a:lnTo>
                    <a:pt x="4" y="98"/>
                  </a:lnTo>
                  <a:lnTo>
                    <a:pt x="4" y="96"/>
                  </a:lnTo>
                  <a:lnTo>
                    <a:pt x="2" y="94"/>
                  </a:lnTo>
                  <a:lnTo>
                    <a:pt x="0" y="94"/>
                  </a:lnTo>
                  <a:lnTo>
                    <a:pt x="0" y="94"/>
                  </a:lnTo>
                  <a:lnTo>
                    <a:pt x="0" y="92"/>
                  </a:lnTo>
                  <a:lnTo>
                    <a:pt x="2" y="92"/>
                  </a:lnTo>
                  <a:lnTo>
                    <a:pt x="4" y="90"/>
                  </a:lnTo>
                  <a:lnTo>
                    <a:pt x="4" y="88"/>
                  </a:lnTo>
                  <a:lnTo>
                    <a:pt x="6" y="84"/>
                  </a:lnTo>
                  <a:lnTo>
                    <a:pt x="8" y="82"/>
                  </a:lnTo>
                  <a:lnTo>
                    <a:pt x="12" y="80"/>
                  </a:lnTo>
                  <a:lnTo>
                    <a:pt x="12" y="82"/>
                  </a:lnTo>
                  <a:lnTo>
                    <a:pt x="12" y="82"/>
                  </a:lnTo>
                  <a:close/>
                  <a:moveTo>
                    <a:pt x="48" y="28"/>
                  </a:moveTo>
                  <a:lnTo>
                    <a:pt x="48" y="28"/>
                  </a:lnTo>
                  <a:lnTo>
                    <a:pt x="50" y="26"/>
                  </a:lnTo>
                  <a:lnTo>
                    <a:pt x="58" y="26"/>
                  </a:lnTo>
                  <a:lnTo>
                    <a:pt x="58" y="24"/>
                  </a:lnTo>
                  <a:lnTo>
                    <a:pt x="64" y="26"/>
                  </a:lnTo>
                  <a:lnTo>
                    <a:pt x="68" y="24"/>
                  </a:lnTo>
                  <a:lnTo>
                    <a:pt x="72" y="24"/>
                  </a:lnTo>
                  <a:lnTo>
                    <a:pt x="76" y="26"/>
                  </a:lnTo>
                  <a:lnTo>
                    <a:pt x="72" y="34"/>
                  </a:lnTo>
                  <a:lnTo>
                    <a:pt x="72" y="40"/>
                  </a:lnTo>
                  <a:lnTo>
                    <a:pt x="70" y="42"/>
                  </a:lnTo>
                  <a:lnTo>
                    <a:pt x="66" y="44"/>
                  </a:lnTo>
                  <a:lnTo>
                    <a:pt x="66" y="48"/>
                  </a:lnTo>
                  <a:lnTo>
                    <a:pt x="64" y="48"/>
                  </a:lnTo>
                  <a:lnTo>
                    <a:pt x="68" y="58"/>
                  </a:lnTo>
                  <a:lnTo>
                    <a:pt x="64" y="58"/>
                  </a:lnTo>
                  <a:lnTo>
                    <a:pt x="62" y="62"/>
                  </a:lnTo>
                  <a:lnTo>
                    <a:pt x="70" y="62"/>
                  </a:lnTo>
                  <a:lnTo>
                    <a:pt x="70" y="66"/>
                  </a:lnTo>
                  <a:lnTo>
                    <a:pt x="74" y="68"/>
                  </a:lnTo>
                  <a:lnTo>
                    <a:pt x="78" y="72"/>
                  </a:lnTo>
                  <a:lnTo>
                    <a:pt x="78" y="74"/>
                  </a:lnTo>
                  <a:lnTo>
                    <a:pt x="82" y="76"/>
                  </a:lnTo>
                  <a:lnTo>
                    <a:pt x="82" y="80"/>
                  </a:lnTo>
                  <a:lnTo>
                    <a:pt x="82" y="84"/>
                  </a:lnTo>
                  <a:lnTo>
                    <a:pt x="86" y="90"/>
                  </a:lnTo>
                  <a:lnTo>
                    <a:pt x="88" y="90"/>
                  </a:lnTo>
                  <a:lnTo>
                    <a:pt x="90" y="94"/>
                  </a:lnTo>
                  <a:lnTo>
                    <a:pt x="94" y="98"/>
                  </a:lnTo>
                  <a:lnTo>
                    <a:pt x="96" y="98"/>
                  </a:lnTo>
                  <a:lnTo>
                    <a:pt x="98" y="98"/>
                  </a:lnTo>
                  <a:lnTo>
                    <a:pt x="102" y="102"/>
                  </a:lnTo>
                  <a:lnTo>
                    <a:pt x="104" y="106"/>
                  </a:lnTo>
                  <a:lnTo>
                    <a:pt x="104" y="108"/>
                  </a:lnTo>
                  <a:lnTo>
                    <a:pt x="102" y="108"/>
                  </a:lnTo>
                  <a:lnTo>
                    <a:pt x="96" y="104"/>
                  </a:lnTo>
                  <a:lnTo>
                    <a:pt x="100" y="110"/>
                  </a:lnTo>
                  <a:lnTo>
                    <a:pt x="104" y="116"/>
                  </a:lnTo>
                  <a:lnTo>
                    <a:pt x="106" y="122"/>
                  </a:lnTo>
                  <a:lnTo>
                    <a:pt x="104" y="122"/>
                  </a:lnTo>
                  <a:lnTo>
                    <a:pt x="104" y="124"/>
                  </a:lnTo>
                  <a:lnTo>
                    <a:pt x="106" y="128"/>
                  </a:lnTo>
                  <a:lnTo>
                    <a:pt x="108" y="126"/>
                  </a:lnTo>
                  <a:lnTo>
                    <a:pt x="110" y="126"/>
                  </a:lnTo>
                  <a:lnTo>
                    <a:pt x="108" y="126"/>
                  </a:lnTo>
                  <a:lnTo>
                    <a:pt x="110" y="122"/>
                  </a:lnTo>
                  <a:lnTo>
                    <a:pt x="116" y="124"/>
                  </a:lnTo>
                  <a:lnTo>
                    <a:pt x="122" y="124"/>
                  </a:lnTo>
                  <a:lnTo>
                    <a:pt x="124" y="128"/>
                  </a:lnTo>
                  <a:lnTo>
                    <a:pt x="124" y="134"/>
                  </a:lnTo>
                  <a:lnTo>
                    <a:pt x="122" y="140"/>
                  </a:lnTo>
                  <a:lnTo>
                    <a:pt x="120" y="144"/>
                  </a:lnTo>
                  <a:lnTo>
                    <a:pt x="118" y="144"/>
                  </a:lnTo>
                  <a:lnTo>
                    <a:pt x="118" y="148"/>
                  </a:lnTo>
                  <a:lnTo>
                    <a:pt x="110" y="148"/>
                  </a:lnTo>
                  <a:lnTo>
                    <a:pt x="110" y="148"/>
                  </a:lnTo>
                  <a:lnTo>
                    <a:pt x="106" y="148"/>
                  </a:lnTo>
                  <a:lnTo>
                    <a:pt x="108" y="152"/>
                  </a:lnTo>
                  <a:lnTo>
                    <a:pt x="106" y="152"/>
                  </a:lnTo>
                  <a:lnTo>
                    <a:pt x="106" y="154"/>
                  </a:lnTo>
                  <a:lnTo>
                    <a:pt x="114" y="154"/>
                  </a:lnTo>
                  <a:lnTo>
                    <a:pt x="118" y="154"/>
                  </a:lnTo>
                  <a:lnTo>
                    <a:pt x="116" y="156"/>
                  </a:lnTo>
                  <a:lnTo>
                    <a:pt x="116" y="158"/>
                  </a:lnTo>
                  <a:lnTo>
                    <a:pt x="112" y="160"/>
                  </a:lnTo>
                  <a:lnTo>
                    <a:pt x="110" y="162"/>
                  </a:lnTo>
                  <a:lnTo>
                    <a:pt x="106" y="162"/>
                  </a:lnTo>
                  <a:lnTo>
                    <a:pt x="104" y="166"/>
                  </a:lnTo>
                  <a:lnTo>
                    <a:pt x="102" y="164"/>
                  </a:lnTo>
                  <a:lnTo>
                    <a:pt x="98" y="162"/>
                  </a:lnTo>
                  <a:lnTo>
                    <a:pt x="94" y="162"/>
                  </a:lnTo>
                  <a:lnTo>
                    <a:pt x="92" y="162"/>
                  </a:lnTo>
                  <a:lnTo>
                    <a:pt x="86" y="164"/>
                  </a:lnTo>
                  <a:lnTo>
                    <a:pt x="84" y="164"/>
                  </a:lnTo>
                  <a:lnTo>
                    <a:pt x="82" y="162"/>
                  </a:lnTo>
                  <a:lnTo>
                    <a:pt x="78" y="162"/>
                  </a:lnTo>
                  <a:lnTo>
                    <a:pt x="78" y="164"/>
                  </a:lnTo>
                  <a:lnTo>
                    <a:pt x="74" y="166"/>
                  </a:lnTo>
                  <a:lnTo>
                    <a:pt x="74" y="168"/>
                  </a:lnTo>
                  <a:lnTo>
                    <a:pt x="70" y="168"/>
                  </a:lnTo>
                  <a:lnTo>
                    <a:pt x="68" y="168"/>
                  </a:lnTo>
                  <a:lnTo>
                    <a:pt x="64" y="166"/>
                  </a:lnTo>
                  <a:lnTo>
                    <a:pt x="62" y="166"/>
                  </a:lnTo>
                  <a:lnTo>
                    <a:pt x="58" y="166"/>
                  </a:lnTo>
                  <a:lnTo>
                    <a:pt x="56" y="170"/>
                  </a:lnTo>
                  <a:lnTo>
                    <a:pt x="52" y="174"/>
                  </a:lnTo>
                  <a:lnTo>
                    <a:pt x="50" y="172"/>
                  </a:lnTo>
                  <a:lnTo>
                    <a:pt x="50" y="170"/>
                  </a:lnTo>
                  <a:lnTo>
                    <a:pt x="38" y="172"/>
                  </a:lnTo>
                  <a:lnTo>
                    <a:pt x="38" y="174"/>
                  </a:lnTo>
                  <a:lnTo>
                    <a:pt x="36" y="174"/>
                  </a:lnTo>
                  <a:lnTo>
                    <a:pt x="34" y="174"/>
                  </a:lnTo>
                  <a:lnTo>
                    <a:pt x="30" y="182"/>
                  </a:lnTo>
                  <a:lnTo>
                    <a:pt x="26" y="180"/>
                  </a:lnTo>
                  <a:lnTo>
                    <a:pt x="22" y="178"/>
                  </a:lnTo>
                  <a:lnTo>
                    <a:pt x="22" y="176"/>
                  </a:lnTo>
                  <a:lnTo>
                    <a:pt x="28" y="174"/>
                  </a:lnTo>
                  <a:lnTo>
                    <a:pt x="30" y="172"/>
                  </a:lnTo>
                  <a:lnTo>
                    <a:pt x="30" y="168"/>
                  </a:lnTo>
                  <a:lnTo>
                    <a:pt x="36" y="164"/>
                  </a:lnTo>
                  <a:lnTo>
                    <a:pt x="38" y="158"/>
                  </a:lnTo>
                  <a:lnTo>
                    <a:pt x="40" y="156"/>
                  </a:lnTo>
                  <a:lnTo>
                    <a:pt x="42" y="154"/>
                  </a:lnTo>
                  <a:lnTo>
                    <a:pt x="52" y="154"/>
                  </a:lnTo>
                  <a:lnTo>
                    <a:pt x="64" y="154"/>
                  </a:lnTo>
                  <a:lnTo>
                    <a:pt x="66" y="148"/>
                  </a:lnTo>
                  <a:lnTo>
                    <a:pt x="66" y="146"/>
                  </a:lnTo>
                  <a:lnTo>
                    <a:pt x="60" y="148"/>
                  </a:lnTo>
                  <a:lnTo>
                    <a:pt x="60" y="148"/>
                  </a:lnTo>
                  <a:lnTo>
                    <a:pt x="58" y="150"/>
                  </a:lnTo>
                  <a:lnTo>
                    <a:pt x="54" y="148"/>
                  </a:lnTo>
                  <a:lnTo>
                    <a:pt x="54" y="148"/>
                  </a:lnTo>
                  <a:lnTo>
                    <a:pt x="52" y="148"/>
                  </a:lnTo>
                  <a:lnTo>
                    <a:pt x="48" y="150"/>
                  </a:lnTo>
                  <a:lnTo>
                    <a:pt x="44" y="150"/>
                  </a:lnTo>
                  <a:lnTo>
                    <a:pt x="42" y="150"/>
                  </a:lnTo>
                  <a:lnTo>
                    <a:pt x="42" y="148"/>
                  </a:lnTo>
                  <a:lnTo>
                    <a:pt x="42" y="148"/>
                  </a:lnTo>
                  <a:lnTo>
                    <a:pt x="38" y="148"/>
                  </a:lnTo>
                  <a:lnTo>
                    <a:pt x="38" y="148"/>
                  </a:lnTo>
                  <a:lnTo>
                    <a:pt x="36" y="150"/>
                  </a:lnTo>
                  <a:lnTo>
                    <a:pt x="34" y="150"/>
                  </a:lnTo>
                  <a:lnTo>
                    <a:pt x="34" y="148"/>
                  </a:lnTo>
                  <a:lnTo>
                    <a:pt x="34" y="148"/>
                  </a:lnTo>
                  <a:lnTo>
                    <a:pt x="30" y="148"/>
                  </a:lnTo>
                  <a:lnTo>
                    <a:pt x="30" y="146"/>
                  </a:lnTo>
                  <a:lnTo>
                    <a:pt x="32" y="146"/>
                  </a:lnTo>
                  <a:lnTo>
                    <a:pt x="30" y="142"/>
                  </a:lnTo>
                  <a:lnTo>
                    <a:pt x="38" y="138"/>
                  </a:lnTo>
                  <a:lnTo>
                    <a:pt x="40" y="136"/>
                  </a:lnTo>
                  <a:lnTo>
                    <a:pt x="44" y="132"/>
                  </a:lnTo>
                  <a:lnTo>
                    <a:pt x="44" y="124"/>
                  </a:lnTo>
                  <a:lnTo>
                    <a:pt x="36" y="126"/>
                  </a:lnTo>
                  <a:lnTo>
                    <a:pt x="42" y="120"/>
                  </a:lnTo>
                  <a:lnTo>
                    <a:pt x="46" y="116"/>
                  </a:lnTo>
                  <a:lnTo>
                    <a:pt x="42" y="116"/>
                  </a:lnTo>
                  <a:lnTo>
                    <a:pt x="40" y="110"/>
                  </a:lnTo>
                  <a:lnTo>
                    <a:pt x="42" y="110"/>
                  </a:lnTo>
                  <a:lnTo>
                    <a:pt x="42" y="108"/>
                  </a:lnTo>
                  <a:lnTo>
                    <a:pt x="44" y="108"/>
                  </a:lnTo>
                  <a:lnTo>
                    <a:pt x="48" y="108"/>
                  </a:lnTo>
                  <a:lnTo>
                    <a:pt x="48" y="112"/>
                  </a:lnTo>
                  <a:lnTo>
                    <a:pt x="50" y="114"/>
                  </a:lnTo>
                  <a:lnTo>
                    <a:pt x="60" y="114"/>
                  </a:lnTo>
                  <a:lnTo>
                    <a:pt x="60" y="112"/>
                  </a:lnTo>
                  <a:lnTo>
                    <a:pt x="62" y="112"/>
                  </a:lnTo>
                  <a:lnTo>
                    <a:pt x="62" y="110"/>
                  </a:lnTo>
                  <a:lnTo>
                    <a:pt x="62" y="106"/>
                  </a:lnTo>
                  <a:lnTo>
                    <a:pt x="64" y="102"/>
                  </a:lnTo>
                  <a:lnTo>
                    <a:pt x="64" y="94"/>
                  </a:lnTo>
                  <a:lnTo>
                    <a:pt x="58" y="94"/>
                  </a:lnTo>
                  <a:lnTo>
                    <a:pt x="54" y="94"/>
                  </a:lnTo>
                  <a:lnTo>
                    <a:pt x="54" y="90"/>
                  </a:lnTo>
                  <a:lnTo>
                    <a:pt x="60" y="86"/>
                  </a:lnTo>
                  <a:lnTo>
                    <a:pt x="56" y="84"/>
                  </a:lnTo>
                  <a:lnTo>
                    <a:pt x="52" y="86"/>
                  </a:lnTo>
                  <a:lnTo>
                    <a:pt x="46" y="86"/>
                  </a:lnTo>
                  <a:lnTo>
                    <a:pt x="40" y="84"/>
                  </a:lnTo>
                  <a:lnTo>
                    <a:pt x="40" y="88"/>
                  </a:lnTo>
                  <a:lnTo>
                    <a:pt x="40" y="90"/>
                  </a:lnTo>
                  <a:lnTo>
                    <a:pt x="38" y="88"/>
                  </a:lnTo>
                  <a:lnTo>
                    <a:pt x="36" y="86"/>
                  </a:lnTo>
                  <a:lnTo>
                    <a:pt x="34" y="86"/>
                  </a:lnTo>
                  <a:lnTo>
                    <a:pt x="32" y="86"/>
                  </a:lnTo>
                  <a:lnTo>
                    <a:pt x="36" y="74"/>
                  </a:lnTo>
                  <a:lnTo>
                    <a:pt x="36" y="70"/>
                  </a:lnTo>
                  <a:lnTo>
                    <a:pt x="34" y="64"/>
                  </a:lnTo>
                  <a:lnTo>
                    <a:pt x="36" y="64"/>
                  </a:lnTo>
                  <a:lnTo>
                    <a:pt x="36" y="62"/>
                  </a:lnTo>
                  <a:lnTo>
                    <a:pt x="36" y="60"/>
                  </a:lnTo>
                  <a:lnTo>
                    <a:pt x="34" y="60"/>
                  </a:lnTo>
                  <a:lnTo>
                    <a:pt x="34" y="62"/>
                  </a:lnTo>
                  <a:lnTo>
                    <a:pt x="32" y="62"/>
                  </a:lnTo>
                  <a:lnTo>
                    <a:pt x="32" y="60"/>
                  </a:lnTo>
                  <a:lnTo>
                    <a:pt x="28" y="62"/>
                  </a:lnTo>
                  <a:lnTo>
                    <a:pt x="26" y="66"/>
                  </a:lnTo>
                  <a:lnTo>
                    <a:pt x="26" y="62"/>
                  </a:lnTo>
                  <a:lnTo>
                    <a:pt x="26" y="60"/>
                  </a:lnTo>
                  <a:lnTo>
                    <a:pt x="28" y="60"/>
                  </a:lnTo>
                  <a:lnTo>
                    <a:pt x="28" y="56"/>
                  </a:lnTo>
                  <a:lnTo>
                    <a:pt x="26" y="56"/>
                  </a:lnTo>
                  <a:lnTo>
                    <a:pt x="28" y="56"/>
                  </a:lnTo>
                  <a:lnTo>
                    <a:pt x="28" y="54"/>
                  </a:lnTo>
                  <a:lnTo>
                    <a:pt x="32" y="54"/>
                  </a:lnTo>
                  <a:lnTo>
                    <a:pt x="32" y="50"/>
                  </a:lnTo>
                  <a:lnTo>
                    <a:pt x="24" y="52"/>
                  </a:lnTo>
                  <a:lnTo>
                    <a:pt x="24" y="50"/>
                  </a:lnTo>
                  <a:lnTo>
                    <a:pt x="26" y="44"/>
                  </a:lnTo>
                  <a:lnTo>
                    <a:pt x="26" y="42"/>
                  </a:lnTo>
                  <a:lnTo>
                    <a:pt x="28" y="40"/>
                  </a:lnTo>
                  <a:lnTo>
                    <a:pt x="26" y="40"/>
                  </a:lnTo>
                  <a:lnTo>
                    <a:pt x="24" y="38"/>
                  </a:lnTo>
                  <a:lnTo>
                    <a:pt x="26" y="36"/>
                  </a:lnTo>
                  <a:lnTo>
                    <a:pt x="26" y="34"/>
                  </a:lnTo>
                  <a:lnTo>
                    <a:pt x="24" y="28"/>
                  </a:lnTo>
                  <a:lnTo>
                    <a:pt x="28" y="28"/>
                  </a:lnTo>
                  <a:lnTo>
                    <a:pt x="26" y="26"/>
                  </a:lnTo>
                  <a:lnTo>
                    <a:pt x="26" y="24"/>
                  </a:lnTo>
                  <a:lnTo>
                    <a:pt x="26" y="22"/>
                  </a:lnTo>
                  <a:lnTo>
                    <a:pt x="32" y="22"/>
                  </a:lnTo>
                  <a:lnTo>
                    <a:pt x="34" y="20"/>
                  </a:lnTo>
                  <a:lnTo>
                    <a:pt x="32" y="20"/>
                  </a:lnTo>
                  <a:lnTo>
                    <a:pt x="32" y="18"/>
                  </a:lnTo>
                  <a:lnTo>
                    <a:pt x="32" y="16"/>
                  </a:lnTo>
                  <a:lnTo>
                    <a:pt x="34" y="12"/>
                  </a:lnTo>
                  <a:lnTo>
                    <a:pt x="36" y="8"/>
                  </a:lnTo>
                  <a:lnTo>
                    <a:pt x="36" y="2"/>
                  </a:lnTo>
                  <a:lnTo>
                    <a:pt x="40" y="2"/>
                  </a:lnTo>
                  <a:lnTo>
                    <a:pt x="42" y="2"/>
                  </a:lnTo>
                  <a:lnTo>
                    <a:pt x="42" y="4"/>
                  </a:lnTo>
                  <a:lnTo>
                    <a:pt x="40" y="6"/>
                  </a:lnTo>
                  <a:lnTo>
                    <a:pt x="42" y="6"/>
                  </a:lnTo>
                  <a:lnTo>
                    <a:pt x="42" y="2"/>
                  </a:lnTo>
                  <a:lnTo>
                    <a:pt x="44" y="2"/>
                  </a:lnTo>
                  <a:lnTo>
                    <a:pt x="44" y="4"/>
                  </a:lnTo>
                  <a:lnTo>
                    <a:pt x="50" y="0"/>
                  </a:lnTo>
                  <a:lnTo>
                    <a:pt x="54" y="0"/>
                  </a:lnTo>
                  <a:lnTo>
                    <a:pt x="58" y="2"/>
                  </a:lnTo>
                  <a:lnTo>
                    <a:pt x="60" y="4"/>
                  </a:lnTo>
                  <a:lnTo>
                    <a:pt x="58" y="10"/>
                  </a:lnTo>
                  <a:lnTo>
                    <a:pt x="54" y="12"/>
                  </a:lnTo>
                  <a:lnTo>
                    <a:pt x="52" y="18"/>
                  </a:lnTo>
                  <a:lnTo>
                    <a:pt x="50" y="18"/>
                  </a:lnTo>
                  <a:lnTo>
                    <a:pt x="46" y="20"/>
                  </a:lnTo>
                  <a:lnTo>
                    <a:pt x="46" y="22"/>
                  </a:lnTo>
                  <a:lnTo>
                    <a:pt x="46" y="26"/>
                  </a:lnTo>
                  <a:lnTo>
                    <a:pt x="46" y="28"/>
                  </a:lnTo>
                  <a:lnTo>
                    <a:pt x="48" y="28"/>
                  </a:lnTo>
                  <a:lnTo>
                    <a:pt x="48" y="28"/>
                  </a:lnTo>
                  <a:close/>
                  <a:moveTo>
                    <a:pt x="22" y="48"/>
                  </a:moveTo>
                  <a:lnTo>
                    <a:pt x="22" y="48"/>
                  </a:lnTo>
                  <a:lnTo>
                    <a:pt x="22" y="52"/>
                  </a:lnTo>
                  <a:lnTo>
                    <a:pt x="22" y="54"/>
                  </a:lnTo>
                  <a:lnTo>
                    <a:pt x="22" y="56"/>
                  </a:lnTo>
                  <a:lnTo>
                    <a:pt x="18" y="54"/>
                  </a:lnTo>
                  <a:lnTo>
                    <a:pt x="20" y="54"/>
                  </a:lnTo>
                  <a:lnTo>
                    <a:pt x="20" y="52"/>
                  </a:lnTo>
                  <a:lnTo>
                    <a:pt x="18" y="50"/>
                  </a:lnTo>
                  <a:lnTo>
                    <a:pt x="18" y="48"/>
                  </a:lnTo>
                  <a:lnTo>
                    <a:pt x="22" y="48"/>
                  </a:lnTo>
                  <a:lnTo>
                    <a:pt x="22" y="48"/>
                  </a:lnTo>
                  <a:close/>
                  <a:moveTo>
                    <a:pt x="20" y="28"/>
                  </a:moveTo>
                  <a:lnTo>
                    <a:pt x="20" y="28"/>
                  </a:lnTo>
                  <a:lnTo>
                    <a:pt x="20" y="32"/>
                  </a:lnTo>
                  <a:lnTo>
                    <a:pt x="20" y="38"/>
                  </a:lnTo>
                  <a:lnTo>
                    <a:pt x="22" y="38"/>
                  </a:lnTo>
                  <a:lnTo>
                    <a:pt x="22" y="40"/>
                  </a:lnTo>
                  <a:lnTo>
                    <a:pt x="22" y="40"/>
                  </a:lnTo>
                  <a:lnTo>
                    <a:pt x="22" y="42"/>
                  </a:lnTo>
                  <a:lnTo>
                    <a:pt x="22" y="42"/>
                  </a:lnTo>
                  <a:lnTo>
                    <a:pt x="22" y="40"/>
                  </a:lnTo>
                  <a:lnTo>
                    <a:pt x="20" y="40"/>
                  </a:lnTo>
                  <a:lnTo>
                    <a:pt x="16" y="36"/>
                  </a:lnTo>
                  <a:lnTo>
                    <a:pt x="16" y="28"/>
                  </a:lnTo>
                  <a:lnTo>
                    <a:pt x="20" y="28"/>
                  </a:lnTo>
                  <a:lnTo>
                    <a:pt x="20" y="24"/>
                  </a:lnTo>
                  <a:lnTo>
                    <a:pt x="20" y="26"/>
                  </a:lnTo>
                  <a:lnTo>
                    <a:pt x="20" y="28"/>
                  </a:lnTo>
                  <a:lnTo>
                    <a:pt x="20" y="28"/>
                  </a:lnTo>
                  <a:close/>
                  <a:moveTo>
                    <a:pt x="20" y="12"/>
                  </a:moveTo>
                  <a:lnTo>
                    <a:pt x="20" y="12"/>
                  </a:lnTo>
                  <a:lnTo>
                    <a:pt x="18" y="16"/>
                  </a:lnTo>
                  <a:lnTo>
                    <a:pt x="18" y="20"/>
                  </a:lnTo>
                  <a:lnTo>
                    <a:pt x="14" y="20"/>
                  </a:lnTo>
                  <a:lnTo>
                    <a:pt x="14" y="22"/>
                  </a:lnTo>
                  <a:lnTo>
                    <a:pt x="10" y="24"/>
                  </a:lnTo>
                  <a:lnTo>
                    <a:pt x="10" y="20"/>
                  </a:lnTo>
                  <a:lnTo>
                    <a:pt x="14" y="16"/>
                  </a:lnTo>
                  <a:lnTo>
                    <a:pt x="12" y="14"/>
                  </a:lnTo>
                  <a:lnTo>
                    <a:pt x="10" y="10"/>
                  </a:lnTo>
                  <a:lnTo>
                    <a:pt x="14" y="10"/>
                  </a:lnTo>
                  <a:lnTo>
                    <a:pt x="14" y="6"/>
                  </a:lnTo>
                  <a:lnTo>
                    <a:pt x="20" y="2"/>
                  </a:lnTo>
                  <a:lnTo>
                    <a:pt x="22" y="4"/>
                  </a:lnTo>
                  <a:lnTo>
                    <a:pt x="22" y="8"/>
                  </a:lnTo>
                  <a:lnTo>
                    <a:pt x="20" y="12"/>
                  </a:lnTo>
                  <a:lnTo>
                    <a:pt x="20" y="1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98" name="United Arab Emirates">
              <a:extLst>
                <a:ext uri="{FF2B5EF4-FFF2-40B4-BE49-F238E27FC236}">
                  <a16:creationId xmlns:a16="http://schemas.microsoft.com/office/drawing/2014/main" xmlns="" id="{39160B18-AC41-4E30-BD0C-85812A5F273D}"/>
                </a:ext>
              </a:extLst>
            </p:cNvPr>
            <p:cNvSpPr>
              <a:spLocks/>
            </p:cNvSpPr>
            <p:nvPr/>
          </p:nvSpPr>
          <p:spPr bwMode="auto">
            <a:xfrm>
              <a:off x="5503043" y="3411740"/>
              <a:ext cx="110709" cy="72751"/>
            </a:xfrm>
            <a:custGeom>
              <a:avLst/>
              <a:gdLst/>
              <a:ahLst/>
              <a:cxnLst>
                <a:cxn ang="0">
                  <a:pos x="70" y="14"/>
                </a:cxn>
                <a:cxn ang="0">
                  <a:pos x="70" y="14"/>
                </a:cxn>
                <a:cxn ang="0">
                  <a:pos x="68" y="6"/>
                </a:cxn>
                <a:cxn ang="0">
                  <a:pos x="64" y="6"/>
                </a:cxn>
                <a:cxn ang="0">
                  <a:pos x="66" y="0"/>
                </a:cxn>
                <a:cxn ang="0">
                  <a:pos x="64" y="0"/>
                </a:cxn>
                <a:cxn ang="0">
                  <a:pos x="60" y="4"/>
                </a:cxn>
                <a:cxn ang="0">
                  <a:pos x="56" y="6"/>
                </a:cxn>
                <a:cxn ang="0">
                  <a:pos x="52" y="12"/>
                </a:cxn>
                <a:cxn ang="0">
                  <a:pos x="48" y="16"/>
                </a:cxn>
                <a:cxn ang="0">
                  <a:pos x="40" y="22"/>
                </a:cxn>
                <a:cxn ang="0">
                  <a:pos x="38" y="24"/>
                </a:cxn>
                <a:cxn ang="0">
                  <a:pos x="36" y="24"/>
                </a:cxn>
                <a:cxn ang="0">
                  <a:pos x="36" y="28"/>
                </a:cxn>
                <a:cxn ang="0">
                  <a:pos x="32" y="26"/>
                </a:cxn>
                <a:cxn ang="0">
                  <a:pos x="28" y="24"/>
                </a:cxn>
                <a:cxn ang="0">
                  <a:pos x="24" y="22"/>
                </a:cxn>
                <a:cxn ang="0">
                  <a:pos x="20" y="22"/>
                </a:cxn>
                <a:cxn ang="0">
                  <a:pos x="20" y="24"/>
                </a:cxn>
                <a:cxn ang="0">
                  <a:pos x="18" y="26"/>
                </a:cxn>
                <a:cxn ang="0">
                  <a:pos x="14" y="26"/>
                </a:cxn>
                <a:cxn ang="0">
                  <a:pos x="10" y="24"/>
                </a:cxn>
                <a:cxn ang="0">
                  <a:pos x="8" y="22"/>
                </a:cxn>
                <a:cxn ang="0">
                  <a:pos x="4" y="20"/>
                </a:cxn>
                <a:cxn ang="0">
                  <a:pos x="6" y="14"/>
                </a:cxn>
                <a:cxn ang="0">
                  <a:pos x="0" y="12"/>
                </a:cxn>
                <a:cxn ang="0">
                  <a:pos x="0" y="18"/>
                </a:cxn>
                <a:cxn ang="0">
                  <a:pos x="8" y="26"/>
                </a:cxn>
                <a:cxn ang="0">
                  <a:pos x="8" y="38"/>
                </a:cxn>
                <a:cxn ang="0">
                  <a:pos x="50" y="46"/>
                </a:cxn>
                <a:cxn ang="0">
                  <a:pos x="54" y="46"/>
                </a:cxn>
                <a:cxn ang="0">
                  <a:pos x="56" y="42"/>
                </a:cxn>
                <a:cxn ang="0">
                  <a:pos x="58" y="36"/>
                </a:cxn>
                <a:cxn ang="0">
                  <a:pos x="60" y="34"/>
                </a:cxn>
                <a:cxn ang="0">
                  <a:pos x="60" y="30"/>
                </a:cxn>
                <a:cxn ang="0">
                  <a:pos x="60" y="26"/>
                </a:cxn>
                <a:cxn ang="0">
                  <a:pos x="58" y="26"/>
                </a:cxn>
                <a:cxn ang="0">
                  <a:pos x="60" y="22"/>
                </a:cxn>
                <a:cxn ang="0">
                  <a:pos x="64" y="20"/>
                </a:cxn>
                <a:cxn ang="0">
                  <a:pos x="62" y="18"/>
                </a:cxn>
                <a:cxn ang="0">
                  <a:pos x="60" y="16"/>
                </a:cxn>
                <a:cxn ang="0">
                  <a:pos x="60" y="12"/>
                </a:cxn>
                <a:cxn ang="0">
                  <a:pos x="62" y="12"/>
                </a:cxn>
                <a:cxn ang="0">
                  <a:pos x="64" y="16"/>
                </a:cxn>
                <a:cxn ang="0">
                  <a:pos x="66" y="16"/>
                </a:cxn>
                <a:cxn ang="0">
                  <a:pos x="68" y="14"/>
                </a:cxn>
                <a:cxn ang="0">
                  <a:pos x="70" y="12"/>
                </a:cxn>
                <a:cxn ang="0">
                  <a:pos x="70" y="14"/>
                </a:cxn>
                <a:cxn ang="0">
                  <a:pos x="70" y="14"/>
                </a:cxn>
              </a:cxnLst>
              <a:rect l="0" t="0" r="r" b="b"/>
              <a:pathLst>
                <a:path w="70" h="46">
                  <a:moveTo>
                    <a:pt x="70" y="14"/>
                  </a:moveTo>
                  <a:lnTo>
                    <a:pt x="70" y="14"/>
                  </a:lnTo>
                  <a:lnTo>
                    <a:pt x="68" y="6"/>
                  </a:lnTo>
                  <a:lnTo>
                    <a:pt x="64" y="6"/>
                  </a:lnTo>
                  <a:lnTo>
                    <a:pt x="66" y="0"/>
                  </a:lnTo>
                  <a:lnTo>
                    <a:pt x="64" y="0"/>
                  </a:lnTo>
                  <a:lnTo>
                    <a:pt x="60" y="4"/>
                  </a:lnTo>
                  <a:lnTo>
                    <a:pt x="56" y="6"/>
                  </a:lnTo>
                  <a:lnTo>
                    <a:pt x="52" y="12"/>
                  </a:lnTo>
                  <a:lnTo>
                    <a:pt x="48" y="16"/>
                  </a:lnTo>
                  <a:lnTo>
                    <a:pt x="40" y="22"/>
                  </a:lnTo>
                  <a:lnTo>
                    <a:pt x="38" y="24"/>
                  </a:lnTo>
                  <a:lnTo>
                    <a:pt x="36" y="24"/>
                  </a:lnTo>
                  <a:lnTo>
                    <a:pt x="36" y="28"/>
                  </a:lnTo>
                  <a:lnTo>
                    <a:pt x="32" y="26"/>
                  </a:lnTo>
                  <a:lnTo>
                    <a:pt x="28" y="24"/>
                  </a:lnTo>
                  <a:lnTo>
                    <a:pt x="24" y="22"/>
                  </a:lnTo>
                  <a:lnTo>
                    <a:pt x="20" y="22"/>
                  </a:lnTo>
                  <a:lnTo>
                    <a:pt x="20" y="24"/>
                  </a:lnTo>
                  <a:lnTo>
                    <a:pt x="18" y="26"/>
                  </a:lnTo>
                  <a:lnTo>
                    <a:pt x="14" y="26"/>
                  </a:lnTo>
                  <a:lnTo>
                    <a:pt x="10" y="24"/>
                  </a:lnTo>
                  <a:lnTo>
                    <a:pt x="8" y="22"/>
                  </a:lnTo>
                  <a:lnTo>
                    <a:pt x="4" y="20"/>
                  </a:lnTo>
                  <a:lnTo>
                    <a:pt x="6" y="14"/>
                  </a:lnTo>
                  <a:lnTo>
                    <a:pt x="0" y="12"/>
                  </a:lnTo>
                  <a:lnTo>
                    <a:pt x="0" y="18"/>
                  </a:lnTo>
                  <a:lnTo>
                    <a:pt x="8" y="26"/>
                  </a:lnTo>
                  <a:lnTo>
                    <a:pt x="8" y="38"/>
                  </a:lnTo>
                  <a:lnTo>
                    <a:pt x="50" y="46"/>
                  </a:lnTo>
                  <a:lnTo>
                    <a:pt x="54" y="46"/>
                  </a:lnTo>
                  <a:lnTo>
                    <a:pt x="56" y="42"/>
                  </a:lnTo>
                  <a:lnTo>
                    <a:pt x="58" y="36"/>
                  </a:lnTo>
                  <a:lnTo>
                    <a:pt x="60" y="34"/>
                  </a:lnTo>
                  <a:lnTo>
                    <a:pt x="60" y="30"/>
                  </a:lnTo>
                  <a:lnTo>
                    <a:pt x="60" y="26"/>
                  </a:lnTo>
                  <a:lnTo>
                    <a:pt x="58" y="26"/>
                  </a:lnTo>
                  <a:lnTo>
                    <a:pt x="60" y="22"/>
                  </a:lnTo>
                  <a:lnTo>
                    <a:pt x="64" y="20"/>
                  </a:lnTo>
                  <a:lnTo>
                    <a:pt x="62" y="18"/>
                  </a:lnTo>
                  <a:lnTo>
                    <a:pt x="60" y="16"/>
                  </a:lnTo>
                  <a:lnTo>
                    <a:pt x="60" y="12"/>
                  </a:lnTo>
                  <a:lnTo>
                    <a:pt x="62" y="12"/>
                  </a:lnTo>
                  <a:lnTo>
                    <a:pt x="64" y="16"/>
                  </a:lnTo>
                  <a:lnTo>
                    <a:pt x="66" y="16"/>
                  </a:lnTo>
                  <a:lnTo>
                    <a:pt x="68" y="14"/>
                  </a:lnTo>
                  <a:lnTo>
                    <a:pt x="70" y="12"/>
                  </a:lnTo>
                  <a:lnTo>
                    <a:pt x="70" y="14"/>
                  </a:lnTo>
                  <a:lnTo>
                    <a:pt x="70" y="1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399" name="Ukraine">
              <a:extLst>
                <a:ext uri="{FF2B5EF4-FFF2-40B4-BE49-F238E27FC236}">
                  <a16:creationId xmlns:a16="http://schemas.microsoft.com/office/drawing/2014/main" xmlns="" id="{D24A4715-D430-47E7-AD35-467FD43DFE3C}"/>
                </a:ext>
              </a:extLst>
            </p:cNvPr>
            <p:cNvSpPr>
              <a:spLocks/>
            </p:cNvSpPr>
            <p:nvPr/>
          </p:nvSpPr>
          <p:spPr bwMode="auto">
            <a:xfrm>
              <a:off x="4886235" y="2649428"/>
              <a:ext cx="382738" cy="253050"/>
            </a:xfrm>
            <a:custGeom>
              <a:avLst/>
              <a:gdLst/>
              <a:ahLst/>
              <a:cxnLst>
                <a:cxn ang="0">
                  <a:pos x="194" y="104"/>
                </a:cxn>
                <a:cxn ang="0">
                  <a:pos x="180" y="114"/>
                </a:cxn>
                <a:cxn ang="0">
                  <a:pos x="168" y="118"/>
                </a:cxn>
                <a:cxn ang="0">
                  <a:pos x="156" y="124"/>
                </a:cxn>
                <a:cxn ang="0">
                  <a:pos x="138" y="122"/>
                </a:cxn>
                <a:cxn ang="0">
                  <a:pos x="146" y="132"/>
                </a:cxn>
                <a:cxn ang="0">
                  <a:pos x="150" y="134"/>
                </a:cxn>
                <a:cxn ang="0">
                  <a:pos x="158" y="138"/>
                </a:cxn>
                <a:cxn ang="0">
                  <a:pos x="172" y="138"/>
                </a:cxn>
                <a:cxn ang="0">
                  <a:pos x="160" y="146"/>
                </a:cxn>
                <a:cxn ang="0">
                  <a:pos x="134" y="142"/>
                </a:cxn>
                <a:cxn ang="0">
                  <a:pos x="124" y="134"/>
                </a:cxn>
                <a:cxn ang="0">
                  <a:pos x="136" y="130"/>
                </a:cxn>
                <a:cxn ang="0">
                  <a:pos x="132" y="124"/>
                </a:cxn>
                <a:cxn ang="0">
                  <a:pos x="120" y="128"/>
                </a:cxn>
                <a:cxn ang="0">
                  <a:pos x="108" y="122"/>
                </a:cxn>
                <a:cxn ang="0">
                  <a:pos x="114" y="118"/>
                </a:cxn>
                <a:cxn ang="0">
                  <a:pos x="100" y="116"/>
                </a:cxn>
                <a:cxn ang="0">
                  <a:pos x="84" y="112"/>
                </a:cxn>
                <a:cxn ang="0">
                  <a:pos x="80" y="100"/>
                </a:cxn>
                <a:cxn ang="0">
                  <a:pos x="74" y="84"/>
                </a:cxn>
                <a:cxn ang="0">
                  <a:pos x="56" y="70"/>
                </a:cxn>
                <a:cxn ang="0">
                  <a:pos x="44" y="76"/>
                </a:cxn>
                <a:cxn ang="0">
                  <a:pos x="32" y="84"/>
                </a:cxn>
                <a:cxn ang="0">
                  <a:pos x="22" y="90"/>
                </a:cxn>
                <a:cxn ang="0">
                  <a:pos x="8" y="84"/>
                </a:cxn>
                <a:cxn ang="0">
                  <a:pos x="2" y="72"/>
                </a:cxn>
                <a:cxn ang="0">
                  <a:pos x="12" y="66"/>
                </a:cxn>
                <a:cxn ang="0">
                  <a:pos x="14" y="48"/>
                </a:cxn>
                <a:cxn ang="0">
                  <a:pos x="14" y="30"/>
                </a:cxn>
                <a:cxn ang="0">
                  <a:pos x="16" y="16"/>
                </a:cxn>
                <a:cxn ang="0">
                  <a:pos x="18" y="6"/>
                </a:cxn>
                <a:cxn ang="0">
                  <a:pos x="26" y="8"/>
                </a:cxn>
                <a:cxn ang="0">
                  <a:pos x="58" y="8"/>
                </a:cxn>
                <a:cxn ang="0">
                  <a:pos x="70" y="6"/>
                </a:cxn>
                <a:cxn ang="0">
                  <a:pos x="78" y="6"/>
                </a:cxn>
                <a:cxn ang="0">
                  <a:pos x="96" y="8"/>
                </a:cxn>
                <a:cxn ang="0">
                  <a:pos x="106" y="0"/>
                </a:cxn>
                <a:cxn ang="0">
                  <a:pos x="116" y="0"/>
                </a:cxn>
                <a:cxn ang="0">
                  <a:pos x="126" y="4"/>
                </a:cxn>
                <a:cxn ang="0">
                  <a:pos x="130" y="14"/>
                </a:cxn>
                <a:cxn ang="0">
                  <a:pos x="134" y="20"/>
                </a:cxn>
                <a:cxn ang="0">
                  <a:pos x="148" y="24"/>
                </a:cxn>
                <a:cxn ang="0">
                  <a:pos x="156" y="28"/>
                </a:cxn>
                <a:cxn ang="0">
                  <a:pos x="166" y="40"/>
                </a:cxn>
                <a:cxn ang="0">
                  <a:pos x="186" y="36"/>
                </a:cxn>
                <a:cxn ang="0">
                  <a:pos x="194" y="44"/>
                </a:cxn>
                <a:cxn ang="0">
                  <a:pos x="212" y="58"/>
                </a:cxn>
                <a:cxn ang="0">
                  <a:pos x="216" y="66"/>
                </a:cxn>
                <a:cxn ang="0">
                  <a:pos x="218" y="70"/>
                </a:cxn>
                <a:cxn ang="0">
                  <a:pos x="220" y="82"/>
                </a:cxn>
                <a:cxn ang="0">
                  <a:pos x="206" y="96"/>
                </a:cxn>
              </a:cxnLst>
              <a:rect l="0" t="0" r="r" b="b"/>
              <a:pathLst>
                <a:path w="220" h="158">
                  <a:moveTo>
                    <a:pt x="202" y="104"/>
                  </a:moveTo>
                  <a:lnTo>
                    <a:pt x="202" y="104"/>
                  </a:lnTo>
                  <a:lnTo>
                    <a:pt x="196" y="104"/>
                  </a:lnTo>
                  <a:lnTo>
                    <a:pt x="194" y="104"/>
                  </a:lnTo>
                  <a:lnTo>
                    <a:pt x="192" y="108"/>
                  </a:lnTo>
                  <a:lnTo>
                    <a:pt x="188" y="108"/>
                  </a:lnTo>
                  <a:lnTo>
                    <a:pt x="182" y="110"/>
                  </a:lnTo>
                  <a:lnTo>
                    <a:pt x="180" y="114"/>
                  </a:lnTo>
                  <a:lnTo>
                    <a:pt x="176" y="114"/>
                  </a:lnTo>
                  <a:lnTo>
                    <a:pt x="172" y="114"/>
                  </a:lnTo>
                  <a:lnTo>
                    <a:pt x="170" y="118"/>
                  </a:lnTo>
                  <a:lnTo>
                    <a:pt x="168" y="118"/>
                  </a:lnTo>
                  <a:lnTo>
                    <a:pt x="166" y="116"/>
                  </a:lnTo>
                  <a:lnTo>
                    <a:pt x="164" y="116"/>
                  </a:lnTo>
                  <a:lnTo>
                    <a:pt x="156" y="122"/>
                  </a:lnTo>
                  <a:lnTo>
                    <a:pt x="156" y="124"/>
                  </a:lnTo>
                  <a:lnTo>
                    <a:pt x="150" y="124"/>
                  </a:lnTo>
                  <a:lnTo>
                    <a:pt x="146" y="124"/>
                  </a:lnTo>
                  <a:lnTo>
                    <a:pt x="146" y="122"/>
                  </a:lnTo>
                  <a:lnTo>
                    <a:pt x="138" y="122"/>
                  </a:lnTo>
                  <a:lnTo>
                    <a:pt x="138" y="126"/>
                  </a:lnTo>
                  <a:lnTo>
                    <a:pt x="142" y="128"/>
                  </a:lnTo>
                  <a:lnTo>
                    <a:pt x="144" y="128"/>
                  </a:lnTo>
                  <a:lnTo>
                    <a:pt x="146" y="132"/>
                  </a:lnTo>
                  <a:lnTo>
                    <a:pt x="148" y="132"/>
                  </a:lnTo>
                  <a:lnTo>
                    <a:pt x="150" y="132"/>
                  </a:lnTo>
                  <a:lnTo>
                    <a:pt x="150" y="134"/>
                  </a:lnTo>
                  <a:lnTo>
                    <a:pt x="150" y="134"/>
                  </a:lnTo>
                  <a:lnTo>
                    <a:pt x="150" y="136"/>
                  </a:lnTo>
                  <a:lnTo>
                    <a:pt x="152" y="136"/>
                  </a:lnTo>
                  <a:lnTo>
                    <a:pt x="152" y="138"/>
                  </a:lnTo>
                  <a:lnTo>
                    <a:pt x="158" y="138"/>
                  </a:lnTo>
                  <a:lnTo>
                    <a:pt x="166" y="138"/>
                  </a:lnTo>
                  <a:lnTo>
                    <a:pt x="168" y="138"/>
                  </a:lnTo>
                  <a:lnTo>
                    <a:pt x="170" y="136"/>
                  </a:lnTo>
                  <a:lnTo>
                    <a:pt x="172" y="138"/>
                  </a:lnTo>
                  <a:lnTo>
                    <a:pt x="172" y="140"/>
                  </a:lnTo>
                  <a:lnTo>
                    <a:pt x="170" y="144"/>
                  </a:lnTo>
                  <a:lnTo>
                    <a:pt x="164" y="146"/>
                  </a:lnTo>
                  <a:lnTo>
                    <a:pt x="160" y="146"/>
                  </a:lnTo>
                  <a:lnTo>
                    <a:pt x="152" y="150"/>
                  </a:lnTo>
                  <a:lnTo>
                    <a:pt x="132" y="158"/>
                  </a:lnTo>
                  <a:lnTo>
                    <a:pt x="134" y="150"/>
                  </a:lnTo>
                  <a:lnTo>
                    <a:pt x="134" y="142"/>
                  </a:lnTo>
                  <a:lnTo>
                    <a:pt x="126" y="138"/>
                  </a:lnTo>
                  <a:lnTo>
                    <a:pt x="120" y="140"/>
                  </a:lnTo>
                  <a:lnTo>
                    <a:pt x="122" y="136"/>
                  </a:lnTo>
                  <a:lnTo>
                    <a:pt x="124" y="134"/>
                  </a:lnTo>
                  <a:lnTo>
                    <a:pt x="134" y="132"/>
                  </a:lnTo>
                  <a:lnTo>
                    <a:pt x="134" y="132"/>
                  </a:lnTo>
                  <a:lnTo>
                    <a:pt x="136" y="132"/>
                  </a:lnTo>
                  <a:lnTo>
                    <a:pt x="136" y="130"/>
                  </a:lnTo>
                  <a:lnTo>
                    <a:pt x="134" y="126"/>
                  </a:lnTo>
                  <a:lnTo>
                    <a:pt x="134" y="126"/>
                  </a:lnTo>
                  <a:lnTo>
                    <a:pt x="132" y="126"/>
                  </a:lnTo>
                  <a:lnTo>
                    <a:pt x="132" y="124"/>
                  </a:lnTo>
                  <a:lnTo>
                    <a:pt x="124" y="124"/>
                  </a:lnTo>
                  <a:lnTo>
                    <a:pt x="124" y="126"/>
                  </a:lnTo>
                  <a:lnTo>
                    <a:pt x="122" y="128"/>
                  </a:lnTo>
                  <a:lnTo>
                    <a:pt x="120" y="128"/>
                  </a:lnTo>
                  <a:lnTo>
                    <a:pt x="118" y="124"/>
                  </a:lnTo>
                  <a:lnTo>
                    <a:pt x="114" y="124"/>
                  </a:lnTo>
                  <a:lnTo>
                    <a:pt x="114" y="122"/>
                  </a:lnTo>
                  <a:lnTo>
                    <a:pt x="108" y="122"/>
                  </a:lnTo>
                  <a:lnTo>
                    <a:pt x="110" y="120"/>
                  </a:lnTo>
                  <a:lnTo>
                    <a:pt x="116" y="120"/>
                  </a:lnTo>
                  <a:lnTo>
                    <a:pt x="116" y="118"/>
                  </a:lnTo>
                  <a:lnTo>
                    <a:pt x="114" y="118"/>
                  </a:lnTo>
                  <a:lnTo>
                    <a:pt x="112" y="114"/>
                  </a:lnTo>
                  <a:lnTo>
                    <a:pt x="110" y="114"/>
                  </a:lnTo>
                  <a:lnTo>
                    <a:pt x="110" y="116"/>
                  </a:lnTo>
                  <a:lnTo>
                    <a:pt x="100" y="116"/>
                  </a:lnTo>
                  <a:lnTo>
                    <a:pt x="98" y="118"/>
                  </a:lnTo>
                  <a:lnTo>
                    <a:pt x="96" y="118"/>
                  </a:lnTo>
                  <a:lnTo>
                    <a:pt x="92" y="124"/>
                  </a:lnTo>
                  <a:lnTo>
                    <a:pt x="84" y="112"/>
                  </a:lnTo>
                  <a:lnTo>
                    <a:pt x="82" y="110"/>
                  </a:lnTo>
                  <a:lnTo>
                    <a:pt x="80" y="108"/>
                  </a:lnTo>
                  <a:lnTo>
                    <a:pt x="80" y="104"/>
                  </a:lnTo>
                  <a:lnTo>
                    <a:pt x="80" y="100"/>
                  </a:lnTo>
                  <a:lnTo>
                    <a:pt x="78" y="96"/>
                  </a:lnTo>
                  <a:lnTo>
                    <a:pt x="76" y="94"/>
                  </a:lnTo>
                  <a:lnTo>
                    <a:pt x="76" y="90"/>
                  </a:lnTo>
                  <a:lnTo>
                    <a:pt x="74" y="84"/>
                  </a:lnTo>
                  <a:lnTo>
                    <a:pt x="70" y="80"/>
                  </a:lnTo>
                  <a:lnTo>
                    <a:pt x="66" y="76"/>
                  </a:lnTo>
                  <a:lnTo>
                    <a:pt x="60" y="72"/>
                  </a:lnTo>
                  <a:lnTo>
                    <a:pt x="56" y="70"/>
                  </a:lnTo>
                  <a:lnTo>
                    <a:pt x="52" y="72"/>
                  </a:lnTo>
                  <a:lnTo>
                    <a:pt x="48" y="72"/>
                  </a:lnTo>
                  <a:lnTo>
                    <a:pt x="44" y="74"/>
                  </a:lnTo>
                  <a:lnTo>
                    <a:pt x="44" y="76"/>
                  </a:lnTo>
                  <a:lnTo>
                    <a:pt x="42" y="76"/>
                  </a:lnTo>
                  <a:lnTo>
                    <a:pt x="38" y="80"/>
                  </a:lnTo>
                  <a:lnTo>
                    <a:pt x="36" y="82"/>
                  </a:lnTo>
                  <a:lnTo>
                    <a:pt x="32" y="84"/>
                  </a:lnTo>
                  <a:lnTo>
                    <a:pt x="30" y="84"/>
                  </a:lnTo>
                  <a:lnTo>
                    <a:pt x="30" y="86"/>
                  </a:lnTo>
                  <a:lnTo>
                    <a:pt x="26" y="88"/>
                  </a:lnTo>
                  <a:lnTo>
                    <a:pt x="22" y="90"/>
                  </a:lnTo>
                  <a:lnTo>
                    <a:pt x="20" y="86"/>
                  </a:lnTo>
                  <a:lnTo>
                    <a:pt x="16" y="84"/>
                  </a:lnTo>
                  <a:lnTo>
                    <a:pt x="12" y="84"/>
                  </a:lnTo>
                  <a:lnTo>
                    <a:pt x="8" y="84"/>
                  </a:lnTo>
                  <a:lnTo>
                    <a:pt x="4" y="82"/>
                  </a:lnTo>
                  <a:lnTo>
                    <a:pt x="2" y="78"/>
                  </a:lnTo>
                  <a:lnTo>
                    <a:pt x="0" y="78"/>
                  </a:lnTo>
                  <a:lnTo>
                    <a:pt x="2" y="72"/>
                  </a:lnTo>
                  <a:lnTo>
                    <a:pt x="6" y="70"/>
                  </a:lnTo>
                  <a:lnTo>
                    <a:pt x="8" y="70"/>
                  </a:lnTo>
                  <a:lnTo>
                    <a:pt x="12" y="68"/>
                  </a:lnTo>
                  <a:lnTo>
                    <a:pt x="12" y="66"/>
                  </a:lnTo>
                  <a:lnTo>
                    <a:pt x="10" y="62"/>
                  </a:lnTo>
                  <a:lnTo>
                    <a:pt x="10" y="58"/>
                  </a:lnTo>
                  <a:lnTo>
                    <a:pt x="10" y="56"/>
                  </a:lnTo>
                  <a:lnTo>
                    <a:pt x="14" y="48"/>
                  </a:lnTo>
                  <a:lnTo>
                    <a:pt x="18" y="40"/>
                  </a:lnTo>
                  <a:lnTo>
                    <a:pt x="16" y="36"/>
                  </a:lnTo>
                  <a:lnTo>
                    <a:pt x="14" y="32"/>
                  </a:lnTo>
                  <a:lnTo>
                    <a:pt x="14" y="30"/>
                  </a:lnTo>
                  <a:lnTo>
                    <a:pt x="14" y="26"/>
                  </a:lnTo>
                  <a:lnTo>
                    <a:pt x="16" y="20"/>
                  </a:lnTo>
                  <a:lnTo>
                    <a:pt x="16" y="18"/>
                  </a:lnTo>
                  <a:lnTo>
                    <a:pt x="16" y="16"/>
                  </a:lnTo>
                  <a:lnTo>
                    <a:pt x="14" y="10"/>
                  </a:lnTo>
                  <a:lnTo>
                    <a:pt x="14" y="8"/>
                  </a:lnTo>
                  <a:lnTo>
                    <a:pt x="16" y="6"/>
                  </a:lnTo>
                  <a:lnTo>
                    <a:pt x="18" y="6"/>
                  </a:lnTo>
                  <a:lnTo>
                    <a:pt x="20" y="6"/>
                  </a:lnTo>
                  <a:lnTo>
                    <a:pt x="22" y="8"/>
                  </a:lnTo>
                  <a:lnTo>
                    <a:pt x="24" y="10"/>
                  </a:lnTo>
                  <a:lnTo>
                    <a:pt x="26" y="8"/>
                  </a:lnTo>
                  <a:lnTo>
                    <a:pt x="28" y="6"/>
                  </a:lnTo>
                  <a:lnTo>
                    <a:pt x="38" y="6"/>
                  </a:lnTo>
                  <a:lnTo>
                    <a:pt x="52" y="6"/>
                  </a:lnTo>
                  <a:lnTo>
                    <a:pt x="58" y="8"/>
                  </a:lnTo>
                  <a:lnTo>
                    <a:pt x="64" y="6"/>
                  </a:lnTo>
                  <a:lnTo>
                    <a:pt x="68" y="6"/>
                  </a:lnTo>
                  <a:lnTo>
                    <a:pt x="70" y="10"/>
                  </a:lnTo>
                  <a:lnTo>
                    <a:pt x="70" y="6"/>
                  </a:lnTo>
                  <a:lnTo>
                    <a:pt x="72" y="8"/>
                  </a:lnTo>
                  <a:lnTo>
                    <a:pt x="74" y="8"/>
                  </a:lnTo>
                  <a:lnTo>
                    <a:pt x="76" y="8"/>
                  </a:lnTo>
                  <a:lnTo>
                    <a:pt x="78" y="6"/>
                  </a:lnTo>
                  <a:lnTo>
                    <a:pt x="82" y="8"/>
                  </a:lnTo>
                  <a:lnTo>
                    <a:pt x="88" y="8"/>
                  </a:lnTo>
                  <a:lnTo>
                    <a:pt x="94" y="8"/>
                  </a:lnTo>
                  <a:lnTo>
                    <a:pt x="96" y="8"/>
                  </a:lnTo>
                  <a:lnTo>
                    <a:pt x="98" y="6"/>
                  </a:lnTo>
                  <a:lnTo>
                    <a:pt x="98" y="2"/>
                  </a:lnTo>
                  <a:lnTo>
                    <a:pt x="100" y="0"/>
                  </a:lnTo>
                  <a:lnTo>
                    <a:pt x="106" y="0"/>
                  </a:lnTo>
                  <a:lnTo>
                    <a:pt x="108" y="4"/>
                  </a:lnTo>
                  <a:lnTo>
                    <a:pt x="112" y="4"/>
                  </a:lnTo>
                  <a:lnTo>
                    <a:pt x="114" y="2"/>
                  </a:lnTo>
                  <a:lnTo>
                    <a:pt x="116" y="0"/>
                  </a:lnTo>
                  <a:lnTo>
                    <a:pt x="120" y="2"/>
                  </a:lnTo>
                  <a:lnTo>
                    <a:pt x="124" y="2"/>
                  </a:lnTo>
                  <a:lnTo>
                    <a:pt x="126" y="2"/>
                  </a:lnTo>
                  <a:lnTo>
                    <a:pt x="126" y="4"/>
                  </a:lnTo>
                  <a:lnTo>
                    <a:pt x="128" y="6"/>
                  </a:lnTo>
                  <a:lnTo>
                    <a:pt x="128" y="8"/>
                  </a:lnTo>
                  <a:lnTo>
                    <a:pt x="130" y="12"/>
                  </a:lnTo>
                  <a:lnTo>
                    <a:pt x="130" y="14"/>
                  </a:lnTo>
                  <a:lnTo>
                    <a:pt x="132" y="14"/>
                  </a:lnTo>
                  <a:lnTo>
                    <a:pt x="132" y="16"/>
                  </a:lnTo>
                  <a:lnTo>
                    <a:pt x="132" y="18"/>
                  </a:lnTo>
                  <a:lnTo>
                    <a:pt x="134" y="20"/>
                  </a:lnTo>
                  <a:lnTo>
                    <a:pt x="134" y="20"/>
                  </a:lnTo>
                  <a:lnTo>
                    <a:pt x="138" y="20"/>
                  </a:lnTo>
                  <a:lnTo>
                    <a:pt x="142" y="20"/>
                  </a:lnTo>
                  <a:lnTo>
                    <a:pt x="148" y="24"/>
                  </a:lnTo>
                  <a:lnTo>
                    <a:pt x="152" y="22"/>
                  </a:lnTo>
                  <a:lnTo>
                    <a:pt x="154" y="22"/>
                  </a:lnTo>
                  <a:lnTo>
                    <a:pt x="154" y="24"/>
                  </a:lnTo>
                  <a:lnTo>
                    <a:pt x="156" y="28"/>
                  </a:lnTo>
                  <a:lnTo>
                    <a:pt x="162" y="30"/>
                  </a:lnTo>
                  <a:lnTo>
                    <a:pt x="164" y="32"/>
                  </a:lnTo>
                  <a:lnTo>
                    <a:pt x="164" y="36"/>
                  </a:lnTo>
                  <a:lnTo>
                    <a:pt x="166" y="40"/>
                  </a:lnTo>
                  <a:lnTo>
                    <a:pt x="174" y="36"/>
                  </a:lnTo>
                  <a:lnTo>
                    <a:pt x="178" y="34"/>
                  </a:lnTo>
                  <a:lnTo>
                    <a:pt x="182" y="34"/>
                  </a:lnTo>
                  <a:lnTo>
                    <a:pt x="186" y="36"/>
                  </a:lnTo>
                  <a:lnTo>
                    <a:pt x="186" y="38"/>
                  </a:lnTo>
                  <a:lnTo>
                    <a:pt x="188" y="40"/>
                  </a:lnTo>
                  <a:lnTo>
                    <a:pt x="192" y="42"/>
                  </a:lnTo>
                  <a:lnTo>
                    <a:pt x="194" y="44"/>
                  </a:lnTo>
                  <a:lnTo>
                    <a:pt x="212" y="50"/>
                  </a:lnTo>
                  <a:lnTo>
                    <a:pt x="214" y="54"/>
                  </a:lnTo>
                  <a:lnTo>
                    <a:pt x="212" y="56"/>
                  </a:lnTo>
                  <a:lnTo>
                    <a:pt x="212" y="58"/>
                  </a:lnTo>
                  <a:lnTo>
                    <a:pt x="216" y="60"/>
                  </a:lnTo>
                  <a:lnTo>
                    <a:pt x="218" y="60"/>
                  </a:lnTo>
                  <a:lnTo>
                    <a:pt x="218" y="62"/>
                  </a:lnTo>
                  <a:lnTo>
                    <a:pt x="216" y="66"/>
                  </a:lnTo>
                  <a:lnTo>
                    <a:pt x="214" y="66"/>
                  </a:lnTo>
                  <a:lnTo>
                    <a:pt x="216" y="68"/>
                  </a:lnTo>
                  <a:lnTo>
                    <a:pt x="218" y="70"/>
                  </a:lnTo>
                  <a:lnTo>
                    <a:pt x="218" y="70"/>
                  </a:lnTo>
                  <a:lnTo>
                    <a:pt x="218" y="72"/>
                  </a:lnTo>
                  <a:lnTo>
                    <a:pt x="218" y="76"/>
                  </a:lnTo>
                  <a:lnTo>
                    <a:pt x="220" y="78"/>
                  </a:lnTo>
                  <a:lnTo>
                    <a:pt x="220" y="82"/>
                  </a:lnTo>
                  <a:lnTo>
                    <a:pt x="218" y="92"/>
                  </a:lnTo>
                  <a:lnTo>
                    <a:pt x="216" y="94"/>
                  </a:lnTo>
                  <a:lnTo>
                    <a:pt x="212" y="94"/>
                  </a:lnTo>
                  <a:lnTo>
                    <a:pt x="206" y="96"/>
                  </a:lnTo>
                  <a:lnTo>
                    <a:pt x="204" y="100"/>
                  </a:lnTo>
                  <a:lnTo>
                    <a:pt x="202" y="104"/>
                  </a:lnTo>
                  <a:lnTo>
                    <a:pt x="202" y="10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00" name="Uganda">
              <a:extLst>
                <a:ext uri="{FF2B5EF4-FFF2-40B4-BE49-F238E27FC236}">
                  <a16:creationId xmlns:a16="http://schemas.microsoft.com/office/drawing/2014/main" xmlns="" id="{6BF89E36-D279-4313-AE83-416209BBB288}"/>
                </a:ext>
              </a:extLst>
            </p:cNvPr>
            <p:cNvSpPr>
              <a:spLocks noEditPoints="1"/>
            </p:cNvSpPr>
            <p:nvPr/>
          </p:nvSpPr>
          <p:spPr bwMode="auto">
            <a:xfrm>
              <a:off x="5053880" y="3965285"/>
              <a:ext cx="113872" cy="164482"/>
            </a:xfrm>
            <a:custGeom>
              <a:avLst/>
              <a:gdLst/>
              <a:ahLst/>
              <a:cxnLst>
                <a:cxn ang="0">
                  <a:pos x="66" y="76"/>
                </a:cxn>
                <a:cxn ang="0">
                  <a:pos x="66" y="72"/>
                </a:cxn>
                <a:cxn ang="0">
                  <a:pos x="64" y="66"/>
                </a:cxn>
                <a:cxn ang="0">
                  <a:pos x="64" y="58"/>
                </a:cxn>
                <a:cxn ang="0">
                  <a:pos x="66" y="48"/>
                </a:cxn>
                <a:cxn ang="0">
                  <a:pos x="68" y="44"/>
                </a:cxn>
                <a:cxn ang="0">
                  <a:pos x="72" y="38"/>
                </a:cxn>
                <a:cxn ang="0">
                  <a:pos x="70" y="28"/>
                </a:cxn>
                <a:cxn ang="0">
                  <a:pos x="68" y="18"/>
                </a:cxn>
                <a:cxn ang="0">
                  <a:pos x="70" y="12"/>
                </a:cxn>
                <a:cxn ang="0">
                  <a:pos x="68" y="8"/>
                </a:cxn>
                <a:cxn ang="0">
                  <a:pos x="64" y="4"/>
                </a:cxn>
                <a:cxn ang="0">
                  <a:pos x="58" y="4"/>
                </a:cxn>
                <a:cxn ang="0">
                  <a:pos x="52" y="0"/>
                </a:cxn>
                <a:cxn ang="0">
                  <a:pos x="46" y="2"/>
                </a:cxn>
                <a:cxn ang="0">
                  <a:pos x="40" y="4"/>
                </a:cxn>
                <a:cxn ang="0">
                  <a:pos x="34" y="10"/>
                </a:cxn>
                <a:cxn ang="0">
                  <a:pos x="34" y="16"/>
                </a:cxn>
                <a:cxn ang="0">
                  <a:pos x="28" y="22"/>
                </a:cxn>
                <a:cxn ang="0">
                  <a:pos x="30" y="26"/>
                </a:cxn>
                <a:cxn ang="0">
                  <a:pos x="26" y="34"/>
                </a:cxn>
                <a:cxn ang="0">
                  <a:pos x="28" y="38"/>
                </a:cxn>
                <a:cxn ang="0">
                  <a:pos x="30" y="40"/>
                </a:cxn>
                <a:cxn ang="0">
                  <a:pos x="30" y="44"/>
                </a:cxn>
                <a:cxn ang="0">
                  <a:pos x="24" y="52"/>
                </a:cxn>
                <a:cxn ang="0">
                  <a:pos x="22" y="54"/>
                </a:cxn>
                <a:cxn ang="0">
                  <a:pos x="16" y="56"/>
                </a:cxn>
                <a:cxn ang="0">
                  <a:pos x="10" y="62"/>
                </a:cxn>
                <a:cxn ang="0">
                  <a:pos x="4" y="78"/>
                </a:cxn>
                <a:cxn ang="0">
                  <a:pos x="6" y="82"/>
                </a:cxn>
                <a:cxn ang="0">
                  <a:pos x="2" y="88"/>
                </a:cxn>
                <a:cxn ang="0">
                  <a:pos x="0" y="94"/>
                </a:cxn>
                <a:cxn ang="0">
                  <a:pos x="2" y="96"/>
                </a:cxn>
                <a:cxn ang="0">
                  <a:pos x="8" y="102"/>
                </a:cxn>
                <a:cxn ang="0">
                  <a:pos x="16" y="102"/>
                </a:cxn>
                <a:cxn ang="0">
                  <a:pos x="22" y="98"/>
                </a:cxn>
                <a:cxn ang="0">
                  <a:pos x="40" y="96"/>
                </a:cxn>
                <a:cxn ang="0">
                  <a:pos x="34" y="92"/>
                </a:cxn>
                <a:cxn ang="0">
                  <a:pos x="36" y="80"/>
                </a:cxn>
                <a:cxn ang="0">
                  <a:pos x="38" y="78"/>
                </a:cxn>
                <a:cxn ang="0">
                  <a:pos x="42" y="72"/>
                </a:cxn>
                <a:cxn ang="0">
                  <a:pos x="58" y="72"/>
                </a:cxn>
                <a:cxn ang="0">
                  <a:pos x="62" y="66"/>
                </a:cxn>
                <a:cxn ang="0">
                  <a:pos x="62" y="70"/>
                </a:cxn>
                <a:cxn ang="0">
                  <a:pos x="64" y="74"/>
                </a:cxn>
                <a:cxn ang="0">
                  <a:pos x="66" y="76"/>
                </a:cxn>
                <a:cxn ang="0">
                  <a:pos x="26" y="44"/>
                </a:cxn>
                <a:cxn ang="0">
                  <a:pos x="24" y="48"/>
                </a:cxn>
                <a:cxn ang="0">
                  <a:pos x="26" y="44"/>
                </a:cxn>
              </a:cxnLst>
              <a:rect l="0" t="0" r="r" b="b"/>
              <a:pathLst>
                <a:path w="72" h="104">
                  <a:moveTo>
                    <a:pt x="66" y="76"/>
                  </a:moveTo>
                  <a:lnTo>
                    <a:pt x="66" y="76"/>
                  </a:lnTo>
                  <a:lnTo>
                    <a:pt x="64" y="74"/>
                  </a:lnTo>
                  <a:lnTo>
                    <a:pt x="66" y="72"/>
                  </a:lnTo>
                  <a:lnTo>
                    <a:pt x="66" y="70"/>
                  </a:lnTo>
                  <a:lnTo>
                    <a:pt x="64" y="66"/>
                  </a:lnTo>
                  <a:lnTo>
                    <a:pt x="64" y="62"/>
                  </a:lnTo>
                  <a:lnTo>
                    <a:pt x="64" y="58"/>
                  </a:lnTo>
                  <a:lnTo>
                    <a:pt x="66" y="54"/>
                  </a:lnTo>
                  <a:lnTo>
                    <a:pt x="66" y="48"/>
                  </a:lnTo>
                  <a:lnTo>
                    <a:pt x="66" y="46"/>
                  </a:lnTo>
                  <a:lnTo>
                    <a:pt x="68" y="44"/>
                  </a:lnTo>
                  <a:lnTo>
                    <a:pt x="70" y="42"/>
                  </a:lnTo>
                  <a:lnTo>
                    <a:pt x="72" y="38"/>
                  </a:lnTo>
                  <a:lnTo>
                    <a:pt x="72" y="32"/>
                  </a:lnTo>
                  <a:lnTo>
                    <a:pt x="70" y="28"/>
                  </a:lnTo>
                  <a:lnTo>
                    <a:pt x="66" y="24"/>
                  </a:lnTo>
                  <a:lnTo>
                    <a:pt x="68" y="18"/>
                  </a:lnTo>
                  <a:lnTo>
                    <a:pt x="70" y="14"/>
                  </a:lnTo>
                  <a:lnTo>
                    <a:pt x="70" y="12"/>
                  </a:lnTo>
                  <a:lnTo>
                    <a:pt x="68" y="10"/>
                  </a:lnTo>
                  <a:lnTo>
                    <a:pt x="68" y="8"/>
                  </a:lnTo>
                  <a:lnTo>
                    <a:pt x="66" y="8"/>
                  </a:lnTo>
                  <a:lnTo>
                    <a:pt x="64" y="4"/>
                  </a:lnTo>
                  <a:lnTo>
                    <a:pt x="64" y="0"/>
                  </a:lnTo>
                  <a:lnTo>
                    <a:pt x="58" y="4"/>
                  </a:lnTo>
                  <a:lnTo>
                    <a:pt x="56" y="2"/>
                  </a:lnTo>
                  <a:lnTo>
                    <a:pt x="52" y="0"/>
                  </a:lnTo>
                  <a:lnTo>
                    <a:pt x="48" y="2"/>
                  </a:lnTo>
                  <a:lnTo>
                    <a:pt x="46" y="2"/>
                  </a:lnTo>
                  <a:lnTo>
                    <a:pt x="44" y="2"/>
                  </a:lnTo>
                  <a:lnTo>
                    <a:pt x="40" y="4"/>
                  </a:lnTo>
                  <a:lnTo>
                    <a:pt x="38" y="6"/>
                  </a:lnTo>
                  <a:lnTo>
                    <a:pt x="34" y="10"/>
                  </a:lnTo>
                  <a:lnTo>
                    <a:pt x="34" y="12"/>
                  </a:lnTo>
                  <a:lnTo>
                    <a:pt x="34" y="16"/>
                  </a:lnTo>
                  <a:lnTo>
                    <a:pt x="30" y="20"/>
                  </a:lnTo>
                  <a:lnTo>
                    <a:pt x="28" y="22"/>
                  </a:lnTo>
                  <a:lnTo>
                    <a:pt x="30" y="24"/>
                  </a:lnTo>
                  <a:lnTo>
                    <a:pt x="30" y="26"/>
                  </a:lnTo>
                  <a:lnTo>
                    <a:pt x="28" y="30"/>
                  </a:lnTo>
                  <a:lnTo>
                    <a:pt x="26" y="34"/>
                  </a:lnTo>
                  <a:lnTo>
                    <a:pt x="26" y="38"/>
                  </a:lnTo>
                  <a:lnTo>
                    <a:pt x="28" y="38"/>
                  </a:lnTo>
                  <a:lnTo>
                    <a:pt x="30" y="40"/>
                  </a:lnTo>
                  <a:lnTo>
                    <a:pt x="30" y="40"/>
                  </a:lnTo>
                  <a:lnTo>
                    <a:pt x="30" y="42"/>
                  </a:lnTo>
                  <a:lnTo>
                    <a:pt x="30" y="44"/>
                  </a:lnTo>
                  <a:lnTo>
                    <a:pt x="28" y="48"/>
                  </a:lnTo>
                  <a:lnTo>
                    <a:pt x="24" y="52"/>
                  </a:lnTo>
                  <a:lnTo>
                    <a:pt x="24" y="54"/>
                  </a:lnTo>
                  <a:lnTo>
                    <a:pt x="22" y="54"/>
                  </a:lnTo>
                  <a:lnTo>
                    <a:pt x="20" y="52"/>
                  </a:lnTo>
                  <a:lnTo>
                    <a:pt x="16" y="56"/>
                  </a:lnTo>
                  <a:lnTo>
                    <a:pt x="12" y="58"/>
                  </a:lnTo>
                  <a:lnTo>
                    <a:pt x="10" y="62"/>
                  </a:lnTo>
                  <a:lnTo>
                    <a:pt x="8" y="66"/>
                  </a:lnTo>
                  <a:lnTo>
                    <a:pt x="4" y="78"/>
                  </a:lnTo>
                  <a:lnTo>
                    <a:pt x="8" y="78"/>
                  </a:lnTo>
                  <a:lnTo>
                    <a:pt x="6" y="82"/>
                  </a:lnTo>
                  <a:lnTo>
                    <a:pt x="4" y="86"/>
                  </a:lnTo>
                  <a:lnTo>
                    <a:pt x="2" y="88"/>
                  </a:lnTo>
                  <a:lnTo>
                    <a:pt x="0" y="90"/>
                  </a:lnTo>
                  <a:lnTo>
                    <a:pt x="0" y="94"/>
                  </a:lnTo>
                  <a:lnTo>
                    <a:pt x="0" y="94"/>
                  </a:lnTo>
                  <a:lnTo>
                    <a:pt x="2" y="96"/>
                  </a:lnTo>
                  <a:lnTo>
                    <a:pt x="2" y="98"/>
                  </a:lnTo>
                  <a:lnTo>
                    <a:pt x="8" y="102"/>
                  </a:lnTo>
                  <a:lnTo>
                    <a:pt x="12" y="104"/>
                  </a:lnTo>
                  <a:lnTo>
                    <a:pt x="16" y="102"/>
                  </a:lnTo>
                  <a:lnTo>
                    <a:pt x="20" y="100"/>
                  </a:lnTo>
                  <a:lnTo>
                    <a:pt x="22" y="98"/>
                  </a:lnTo>
                  <a:lnTo>
                    <a:pt x="40" y="98"/>
                  </a:lnTo>
                  <a:lnTo>
                    <a:pt x="40" y="96"/>
                  </a:lnTo>
                  <a:lnTo>
                    <a:pt x="40" y="94"/>
                  </a:lnTo>
                  <a:lnTo>
                    <a:pt x="34" y="92"/>
                  </a:lnTo>
                  <a:lnTo>
                    <a:pt x="38" y="86"/>
                  </a:lnTo>
                  <a:lnTo>
                    <a:pt x="36" y="80"/>
                  </a:lnTo>
                  <a:lnTo>
                    <a:pt x="36" y="78"/>
                  </a:lnTo>
                  <a:lnTo>
                    <a:pt x="38" y="78"/>
                  </a:lnTo>
                  <a:lnTo>
                    <a:pt x="38" y="74"/>
                  </a:lnTo>
                  <a:lnTo>
                    <a:pt x="42" y="72"/>
                  </a:lnTo>
                  <a:lnTo>
                    <a:pt x="46" y="70"/>
                  </a:lnTo>
                  <a:lnTo>
                    <a:pt x="58" y="72"/>
                  </a:lnTo>
                  <a:lnTo>
                    <a:pt x="60" y="66"/>
                  </a:lnTo>
                  <a:lnTo>
                    <a:pt x="62" y="66"/>
                  </a:lnTo>
                  <a:lnTo>
                    <a:pt x="62" y="68"/>
                  </a:lnTo>
                  <a:lnTo>
                    <a:pt x="62" y="70"/>
                  </a:lnTo>
                  <a:lnTo>
                    <a:pt x="64" y="70"/>
                  </a:lnTo>
                  <a:lnTo>
                    <a:pt x="64" y="74"/>
                  </a:lnTo>
                  <a:lnTo>
                    <a:pt x="64" y="76"/>
                  </a:lnTo>
                  <a:lnTo>
                    <a:pt x="66" y="76"/>
                  </a:lnTo>
                  <a:lnTo>
                    <a:pt x="66" y="76"/>
                  </a:lnTo>
                  <a:close/>
                  <a:moveTo>
                    <a:pt x="26" y="44"/>
                  </a:moveTo>
                  <a:lnTo>
                    <a:pt x="26" y="44"/>
                  </a:lnTo>
                  <a:lnTo>
                    <a:pt x="24" y="48"/>
                  </a:lnTo>
                  <a:lnTo>
                    <a:pt x="26" y="46"/>
                  </a:lnTo>
                  <a:lnTo>
                    <a:pt x="26" y="44"/>
                  </a:lnTo>
                  <a:lnTo>
                    <a:pt x="26" y="4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01" name="Freeform: Shape 400">
              <a:extLst>
                <a:ext uri="{FF2B5EF4-FFF2-40B4-BE49-F238E27FC236}">
                  <a16:creationId xmlns:a16="http://schemas.microsoft.com/office/drawing/2014/main" xmlns="" id="{E67AC6D1-5741-4EE6-A4F3-62BA7B8DE7F7}"/>
                </a:ext>
              </a:extLst>
            </p:cNvPr>
            <p:cNvSpPr>
              <a:spLocks/>
            </p:cNvSpPr>
            <p:nvPr/>
          </p:nvSpPr>
          <p:spPr bwMode="auto">
            <a:xfrm>
              <a:off x="5531511" y="2943041"/>
              <a:ext cx="283600" cy="206160"/>
            </a:xfrm>
            <a:custGeom>
              <a:avLst/>
              <a:gdLst>
                <a:gd name="connsiteX0" fmla="*/ 314541 w 928531"/>
                <a:gd name="connsiteY0" fmla="*/ 0 h 674986"/>
                <a:gd name="connsiteX1" fmla="*/ 376453 w 928531"/>
                <a:gd name="connsiteY1" fmla="*/ 0 h 674986"/>
                <a:gd name="connsiteX2" fmla="*/ 379649 w 928531"/>
                <a:gd name="connsiteY2" fmla="*/ 1826 h 674986"/>
                <a:gd name="connsiteX3" fmla="*/ 389384 w 928531"/>
                <a:gd name="connsiteY3" fmla="*/ 1826 h 674986"/>
                <a:gd name="connsiteX4" fmla="*/ 409353 w 928531"/>
                <a:gd name="connsiteY4" fmla="*/ 12182 h 674986"/>
                <a:gd name="connsiteX5" fmla="*/ 419337 w 928531"/>
                <a:gd name="connsiteY5" fmla="*/ 43251 h 674986"/>
                <a:gd name="connsiteX6" fmla="*/ 429321 w 928531"/>
                <a:gd name="connsiteY6" fmla="*/ 95033 h 674986"/>
                <a:gd name="connsiteX7" fmla="*/ 469258 w 928531"/>
                <a:gd name="connsiteY7" fmla="*/ 105389 h 674986"/>
                <a:gd name="connsiteX8" fmla="*/ 469258 w 928531"/>
                <a:gd name="connsiteY8" fmla="*/ 136458 h 674986"/>
                <a:gd name="connsiteX9" fmla="*/ 459274 w 928531"/>
                <a:gd name="connsiteY9" fmla="*/ 157171 h 674986"/>
                <a:gd name="connsiteX10" fmla="*/ 469258 w 928531"/>
                <a:gd name="connsiteY10" fmla="*/ 167527 h 674986"/>
                <a:gd name="connsiteX11" fmla="*/ 499210 w 928531"/>
                <a:gd name="connsiteY11" fmla="*/ 177883 h 674986"/>
                <a:gd name="connsiteX12" fmla="*/ 529163 w 928531"/>
                <a:gd name="connsiteY12" fmla="*/ 157171 h 674986"/>
                <a:gd name="connsiteX13" fmla="*/ 549131 w 928531"/>
                <a:gd name="connsiteY13" fmla="*/ 146814 h 674986"/>
                <a:gd name="connsiteX14" fmla="*/ 589068 w 928531"/>
                <a:gd name="connsiteY14" fmla="*/ 146814 h 674986"/>
                <a:gd name="connsiteX15" fmla="*/ 619021 w 928531"/>
                <a:gd name="connsiteY15" fmla="*/ 146814 h 674986"/>
                <a:gd name="connsiteX16" fmla="*/ 638989 w 928531"/>
                <a:gd name="connsiteY16" fmla="*/ 188240 h 674986"/>
                <a:gd name="connsiteX17" fmla="*/ 638989 w 928531"/>
                <a:gd name="connsiteY17" fmla="*/ 219309 h 674986"/>
                <a:gd name="connsiteX18" fmla="*/ 648973 w 928531"/>
                <a:gd name="connsiteY18" fmla="*/ 240021 h 674986"/>
                <a:gd name="connsiteX19" fmla="*/ 668942 w 928531"/>
                <a:gd name="connsiteY19" fmla="*/ 260734 h 674986"/>
                <a:gd name="connsiteX20" fmla="*/ 678926 w 928531"/>
                <a:gd name="connsiteY20" fmla="*/ 302159 h 674986"/>
                <a:gd name="connsiteX21" fmla="*/ 698895 w 928531"/>
                <a:gd name="connsiteY21" fmla="*/ 312515 h 674986"/>
                <a:gd name="connsiteX22" fmla="*/ 728847 w 928531"/>
                <a:gd name="connsiteY22" fmla="*/ 322872 h 674986"/>
                <a:gd name="connsiteX23" fmla="*/ 758800 w 928531"/>
                <a:gd name="connsiteY23" fmla="*/ 353941 h 674986"/>
                <a:gd name="connsiteX24" fmla="*/ 778768 w 928531"/>
                <a:gd name="connsiteY24" fmla="*/ 385010 h 674986"/>
                <a:gd name="connsiteX25" fmla="*/ 818705 w 928531"/>
                <a:gd name="connsiteY25" fmla="*/ 374653 h 674986"/>
                <a:gd name="connsiteX26" fmla="*/ 838673 w 928531"/>
                <a:gd name="connsiteY26" fmla="*/ 395366 h 674986"/>
                <a:gd name="connsiteX27" fmla="*/ 868626 w 928531"/>
                <a:gd name="connsiteY27" fmla="*/ 395366 h 674986"/>
                <a:gd name="connsiteX28" fmla="*/ 888594 w 928531"/>
                <a:gd name="connsiteY28" fmla="*/ 416078 h 674986"/>
                <a:gd name="connsiteX29" fmla="*/ 918547 w 928531"/>
                <a:gd name="connsiteY29" fmla="*/ 416078 h 674986"/>
                <a:gd name="connsiteX30" fmla="*/ 928531 w 928531"/>
                <a:gd name="connsiteY30" fmla="*/ 426435 h 674986"/>
                <a:gd name="connsiteX31" fmla="*/ 888594 w 928531"/>
                <a:gd name="connsiteY31" fmla="*/ 447147 h 674986"/>
                <a:gd name="connsiteX32" fmla="*/ 888594 w 928531"/>
                <a:gd name="connsiteY32" fmla="*/ 467860 h 674986"/>
                <a:gd name="connsiteX33" fmla="*/ 888594 w 928531"/>
                <a:gd name="connsiteY33" fmla="*/ 509285 h 674986"/>
                <a:gd name="connsiteX34" fmla="*/ 858642 w 928531"/>
                <a:gd name="connsiteY34" fmla="*/ 498929 h 674986"/>
                <a:gd name="connsiteX35" fmla="*/ 838673 w 928531"/>
                <a:gd name="connsiteY35" fmla="*/ 488573 h 674986"/>
                <a:gd name="connsiteX36" fmla="*/ 808721 w 928531"/>
                <a:gd name="connsiteY36" fmla="*/ 478216 h 674986"/>
                <a:gd name="connsiteX37" fmla="*/ 798737 w 928531"/>
                <a:gd name="connsiteY37" fmla="*/ 498929 h 674986"/>
                <a:gd name="connsiteX38" fmla="*/ 788752 w 928531"/>
                <a:gd name="connsiteY38" fmla="*/ 519642 h 674986"/>
                <a:gd name="connsiteX39" fmla="*/ 788752 w 928531"/>
                <a:gd name="connsiteY39" fmla="*/ 561067 h 674986"/>
                <a:gd name="connsiteX40" fmla="*/ 778768 w 928531"/>
                <a:gd name="connsiteY40" fmla="*/ 581779 h 674986"/>
                <a:gd name="connsiteX41" fmla="*/ 738831 w 928531"/>
                <a:gd name="connsiteY41" fmla="*/ 612848 h 674986"/>
                <a:gd name="connsiteX42" fmla="*/ 748816 w 928531"/>
                <a:gd name="connsiteY42" fmla="*/ 643917 h 674986"/>
                <a:gd name="connsiteX43" fmla="*/ 688910 w 928531"/>
                <a:gd name="connsiteY43" fmla="*/ 674986 h 674986"/>
                <a:gd name="connsiteX44" fmla="*/ 668942 w 928531"/>
                <a:gd name="connsiteY44" fmla="*/ 664630 h 674986"/>
                <a:gd name="connsiteX45" fmla="*/ 648973 w 928531"/>
                <a:gd name="connsiteY45" fmla="*/ 674986 h 674986"/>
                <a:gd name="connsiteX46" fmla="*/ 629005 w 928531"/>
                <a:gd name="connsiteY46" fmla="*/ 664630 h 674986"/>
                <a:gd name="connsiteX47" fmla="*/ 638989 w 928531"/>
                <a:gd name="connsiteY47" fmla="*/ 633561 h 674986"/>
                <a:gd name="connsiteX48" fmla="*/ 638989 w 928531"/>
                <a:gd name="connsiteY48" fmla="*/ 602492 h 674986"/>
                <a:gd name="connsiteX49" fmla="*/ 638989 w 928531"/>
                <a:gd name="connsiteY49" fmla="*/ 581779 h 674986"/>
                <a:gd name="connsiteX50" fmla="*/ 599052 w 928531"/>
                <a:gd name="connsiteY50" fmla="*/ 571423 h 674986"/>
                <a:gd name="connsiteX51" fmla="*/ 579084 w 928531"/>
                <a:gd name="connsiteY51" fmla="*/ 540354 h 674986"/>
                <a:gd name="connsiteX52" fmla="*/ 569100 w 928531"/>
                <a:gd name="connsiteY52" fmla="*/ 519642 h 674986"/>
                <a:gd name="connsiteX53" fmla="*/ 549131 w 928531"/>
                <a:gd name="connsiteY53" fmla="*/ 509285 h 674986"/>
                <a:gd name="connsiteX54" fmla="*/ 509195 w 928531"/>
                <a:gd name="connsiteY54" fmla="*/ 478216 h 674986"/>
                <a:gd name="connsiteX55" fmla="*/ 469258 w 928531"/>
                <a:gd name="connsiteY55" fmla="*/ 457504 h 674986"/>
                <a:gd name="connsiteX56" fmla="*/ 419337 w 928531"/>
                <a:gd name="connsiteY56" fmla="*/ 436791 h 674986"/>
                <a:gd name="connsiteX57" fmla="*/ 399368 w 928531"/>
                <a:gd name="connsiteY57" fmla="*/ 426435 h 674986"/>
                <a:gd name="connsiteX58" fmla="*/ 359432 w 928531"/>
                <a:gd name="connsiteY58" fmla="*/ 426435 h 674986"/>
                <a:gd name="connsiteX59" fmla="*/ 289542 w 928531"/>
                <a:gd name="connsiteY59" fmla="*/ 405722 h 674986"/>
                <a:gd name="connsiteX60" fmla="*/ 259590 w 928531"/>
                <a:gd name="connsiteY60" fmla="*/ 416078 h 674986"/>
                <a:gd name="connsiteX61" fmla="*/ 229637 w 928531"/>
                <a:gd name="connsiteY61" fmla="*/ 426435 h 674986"/>
                <a:gd name="connsiteX62" fmla="*/ 189700 w 928531"/>
                <a:gd name="connsiteY62" fmla="*/ 426435 h 674986"/>
                <a:gd name="connsiteX63" fmla="*/ 169732 w 928531"/>
                <a:gd name="connsiteY63" fmla="*/ 436791 h 674986"/>
                <a:gd name="connsiteX64" fmla="*/ 159748 w 928531"/>
                <a:gd name="connsiteY64" fmla="*/ 457504 h 674986"/>
                <a:gd name="connsiteX65" fmla="*/ 159748 w 928531"/>
                <a:gd name="connsiteY65" fmla="*/ 467860 h 674986"/>
                <a:gd name="connsiteX66" fmla="*/ 139779 w 928531"/>
                <a:gd name="connsiteY66" fmla="*/ 498929 h 674986"/>
                <a:gd name="connsiteX67" fmla="*/ 99842 w 928531"/>
                <a:gd name="connsiteY67" fmla="*/ 498929 h 674986"/>
                <a:gd name="connsiteX68" fmla="*/ 89858 w 928531"/>
                <a:gd name="connsiteY68" fmla="*/ 467860 h 674986"/>
                <a:gd name="connsiteX69" fmla="*/ 89858 w 928531"/>
                <a:gd name="connsiteY69" fmla="*/ 436791 h 674986"/>
                <a:gd name="connsiteX70" fmla="*/ 89858 w 928531"/>
                <a:gd name="connsiteY70" fmla="*/ 395366 h 674986"/>
                <a:gd name="connsiteX71" fmla="*/ 99842 w 928531"/>
                <a:gd name="connsiteY71" fmla="*/ 395366 h 674986"/>
                <a:gd name="connsiteX72" fmla="*/ 109826 w 928531"/>
                <a:gd name="connsiteY72" fmla="*/ 385010 h 674986"/>
                <a:gd name="connsiteX73" fmla="*/ 109826 w 928531"/>
                <a:gd name="connsiteY73" fmla="*/ 364297 h 674986"/>
                <a:gd name="connsiteX74" fmla="*/ 99842 w 928531"/>
                <a:gd name="connsiteY74" fmla="*/ 343584 h 674986"/>
                <a:gd name="connsiteX75" fmla="*/ 79874 w 928531"/>
                <a:gd name="connsiteY75" fmla="*/ 322872 h 674986"/>
                <a:gd name="connsiteX76" fmla="*/ 79874 w 928531"/>
                <a:gd name="connsiteY76" fmla="*/ 302159 h 674986"/>
                <a:gd name="connsiteX77" fmla="*/ 59905 w 928531"/>
                <a:gd name="connsiteY77" fmla="*/ 281446 h 674986"/>
                <a:gd name="connsiteX78" fmla="*/ 59905 w 928531"/>
                <a:gd name="connsiteY78" fmla="*/ 260734 h 674986"/>
                <a:gd name="connsiteX79" fmla="*/ 79874 w 928531"/>
                <a:gd name="connsiteY79" fmla="*/ 260734 h 674986"/>
                <a:gd name="connsiteX80" fmla="*/ 99842 w 928531"/>
                <a:gd name="connsiteY80" fmla="*/ 260734 h 674986"/>
                <a:gd name="connsiteX81" fmla="*/ 79874 w 928531"/>
                <a:gd name="connsiteY81" fmla="*/ 250378 h 674986"/>
                <a:gd name="connsiteX82" fmla="*/ 49921 w 928531"/>
                <a:gd name="connsiteY82" fmla="*/ 250378 h 674986"/>
                <a:gd name="connsiteX83" fmla="*/ 39937 w 928531"/>
                <a:gd name="connsiteY83" fmla="*/ 260734 h 674986"/>
                <a:gd name="connsiteX84" fmla="*/ 29953 w 928531"/>
                <a:gd name="connsiteY84" fmla="*/ 271090 h 674986"/>
                <a:gd name="connsiteX85" fmla="*/ 19969 w 928531"/>
                <a:gd name="connsiteY85" fmla="*/ 271090 h 674986"/>
                <a:gd name="connsiteX86" fmla="*/ 9984 w 928531"/>
                <a:gd name="connsiteY86" fmla="*/ 271090 h 674986"/>
                <a:gd name="connsiteX87" fmla="*/ 9984 w 928531"/>
                <a:gd name="connsiteY87" fmla="*/ 260734 h 674986"/>
                <a:gd name="connsiteX88" fmla="*/ 19969 w 928531"/>
                <a:gd name="connsiteY88" fmla="*/ 229665 h 674986"/>
                <a:gd name="connsiteX89" fmla="*/ 29953 w 928531"/>
                <a:gd name="connsiteY89" fmla="*/ 188240 h 674986"/>
                <a:gd name="connsiteX90" fmla="*/ 29953 w 928531"/>
                <a:gd name="connsiteY90" fmla="*/ 157171 h 674986"/>
                <a:gd name="connsiteX91" fmla="*/ 39937 w 928531"/>
                <a:gd name="connsiteY91" fmla="*/ 157171 h 674986"/>
                <a:gd name="connsiteX92" fmla="*/ 49921 w 928531"/>
                <a:gd name="connsiteY92" fmla="*/ 188240 h 674986"/>
                <a:gd name="connsiteX93" fmla="*/ 119811 w 928531"/>
                <a:gd name="connsiteY93" fmla="*/ 198596 h 674986"/>
                <a:gd name="connsiteX94" fmla="*/ 119811 w 928531"/>
                <a:gd name="connsiteY94" fmla="*/ 188240 h 674986"/>
                <a:gd name="connsiteX95" fmla="*/ 119811 w 928531"/>
                <a:gd name="connsiteY95" fmla="*/ 177883 h 674986"/>
                <a:gd name="connsiteX96" fmla="*/ 139779 w 928531"/>
                <a:gd name="connsiteY96" fmla="*/ 177883 h 674986"/>
                <a:gd name="connsiteX97" fmla="*/ 149763 w 928531"/>
                <a:gd name="connsiteY97" fmla="*/ 157171 h 674986"/>
                <a:gd name="connsiteX98" fmla="*/ 149763 w 928531"/>
                <a:gd name="connsiteY98" fmla="*/ 146814 h 674986"/>
                <a:gd name="connsiteX99" fmla="*/ 129795 w 928531"/>
                <a:gd name="connsiteY99" fmla="*/ 126102 h 674986"/>
                <a:gd name="connsiteX100" fmla="*/ 99842 w 928531"/>
                <a:gd name="connsiteY100" fmla="*/ 95033 h 674986"/>
                <a:gd name="connsiteX101" fmla="*/ 99842 w 928531"/>
                <a:gd name="connsiteY101" fmla="*/ 63964 h 674986"/>
                <a:gd name="connsiteX102" fmla="*/ 49921 w 928531"/>
                <a:gd name="connsiteY102" fmla="*/ 53608 h 674986"/>
                <a:gd name="connsiteX103" fmla="*/ 39937 w 928531"/>
                <a:gd name="connsiteY103" fmla="*/ 74320 h 674986"/>
                <a:gd name="connsiteX104" fmla="*/ 19969 w 928531"/>
                <a:gd name="connsiteY104" fmla="*/ 84677 h 674986"/>
                <a:gd name="connsiteX105" fmla="*/ 29953 w 928531"/>
                <a:gd name="connsiteY105" fmla="*/ 95033 h 674986"/>
                <a:gd name="connsiteX106" fmla="*/ 29953 w 928531"/>
                <a:gd name="connsiteY106" fmla="*/ 105389 h 674986"/>
                <a:gd name="connsiteX107" fmla="*/ 19969 w 928531"/>
                <a:gd name="connsiteY107" fmla="*/ 105389 h 674986"/>
                <a:gd name="connsiteX108" fmla="*/ 0 w 928531"/>
                <a:gd name="connsiteY108" fmla="*/ 84677 h 674986"/>
                <a:gd name="connsiteX109" fmla="*/ 9984 w 928531"/>
                <a:gd name="connsiteY109" fmla="*/ 84677 h 674986"/>
                <a:gd name="connsiteX110" fmla="*/ 9984 w 928531"/>
                <a:gd name="connsiteY110" fmla="*/ 74320 h 674986"/>
                <a:gd name="connsiteX111" fmla="*/ 19969 w 928531"/>
                <a:gd name="connsiteY111" fmla="*/ 63964 h 674986"/>
                <a:gd name="connsiteX112" fmla="*/ 19969 w 928531"/>
                <a:gd name="connsiteY112" fmla="*/ 43251 h 674986"/>
                <a:gd name="connsiteX113" fmla="*/ 39937 w 928531"/>
                <a:gd name="connsiteY113" fmla="*/ 32895 h 674986"/>
                <a:gd name="connsiteX114" fmla="*/ 89858 w 928531"/>
                <a:gd name="connsiteY114" fmla="*/ 32895 h 674986"/>
                <a:gd name="connsiteX115" fmla="*/ 109826 w 928531"/>
                <a:gd name="connsiteY115" fmla="*/ 32895 h 674986"/>
                <a:gd name="connsiteX116" fmla="*/ 129795 w 928531"/>
                <a:gd name="connsiteY116" fmla="*/ 43251 h 674986"/>
                <a:gd name="connsiteX117" fmla="*/ 149763 w 928531"/>
                <a:gd name="connsiteY117" fmla="*/ 53608 h 674986"/>
                <a:gd name="connsiteX118" fmla="*/ 179716 w 928531"/>
                <a:gd name="connsiteY118" fmla="*/ 95033 h 674986"/>
                <a:gd name="connsiteX119" fmla="*/ 219653 w 928531"/>
                <a:gd name="connsiteY119" fmla="*/ 95033 h 674986"/>
                <a:gd name="connsiteX120" fmla="*/ 236941 w 928531"/>
                <a:gd name="connsiteY120" fmla="*/ 95033 h 674986"/>
                <a:gd name="connsiteX121" fmla="*/ 233578 w 928531"/>
                <a:gd name="connsiteY121" fmla="*/ 76200 h 674986"/>
                <a:gd name="connsiteX122" fmla="*/ 233578 w 928531"/>
                <a:gd name="connsiteY122" fmla="*/ 30957 h 674986"/>
                <a:gd name="connsiteX123" fmla="*/ 283584 w 928531"/>
                <a:gd name="connsiteY123" fmla="*/ 19050 h 674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928531" h="674986">
                  <a:moveTo>
                    <a:pt x="314541" y="0"/>
                  </a:moveTo>
                  <a:lnTo>
                    <a:pt x="376453" y="0"/>
                  </a:lnTo>
                  <a:lnTo>
                    <a:pt x="379649" y="1826"/>
                  </a:lnTo>
                  <a:lnTo>
                    <a:pt x="389384" y="1826"/>
                  </a:lnTo>
                  <a:lnTo>
                    <a:pt x="409353" y="12182"/>
                  </a:lnTo>
                  <a:lnTo>
                    <a:pt x="419337" y="43251"/>
                  </a:lnTo>
                  <a:lnTo>
                    <a:pt x="429321" y="95033"/>
                  </a:lnTo>
                  <a:lnTo>
                    <a:pt x="469258" y="105389"/>
                  </a:lnTo>
                  <a:lnTo>
                    <a:pt x="469258" y="136458"/>
                  </a:lnTo>
                  <a:lnTo>
                    <a:pt x="459274" y="157171"/>
                  </a:lnTo>
                  <a:lnTo>
                    <a:pt x="469258" y="167527"/>
                  </a:lnTo>
                  <a:lnTo>
                    <a:pt x="499210" y="177883"/>
                  </a:lnTo>
                  <a:lnTo>
                    <a:pt x="529163" y="157171"/>
                  </a:lnTo>
                  <a:lnTo>
                    <a:pt x="549131" y="146814"/>
                  </a:lnTo>
                  <a:lnTo>
                    <a:pt x="589068" y="146814"/>
                  </a:lnTo>
                  <a:lnTo>
                    <a:pt x="619021" y="146814"/>
                  </a:lnTo>
                  <a:lnTo>
                    <a:pt x="638989" y="188240"/>
                  </a:lnTo>
                  <a:lnTo>
                    <a:pt x="638989" y="219309"/>
                  </a:lnTo>
                  <a:lnTo>
                    <a:pt x="648973" y="240021"/>
                  </a:lnTo>
                  <a:lnTo>
                    <a:pt x="668942" y="260734"/>
                  </a:lnTo>
                  <a:lnTo>
                    <a:pt x="678926" y="302159"/>
                  </a:lnTo>
                  <a:lnTo>
                    <a:pt x="698895" y="312515"/>
                  </a:lnTo>
                  <a:lnTo>
                    <a:pt x="728847" y="322872"/>
                  </a:lnTo>
                  <a:lnTo>
                    <a:pt x="758800" y="353941"/>
                  </a:lnTo>
                  <a:lnTo>
                    <a:pt x="778768" y="385010"/>
                  </a:lnTo>
                  <a:lnTo>
                    <a:pt x="818705" y="374653"/>
                  </a:lnTo>
                  <a:lnTo>
                    <a:pt x="838673" y="395366"/>
                  </a:lnTo>
                  <a:lnTo>
                    <a:pt x="868626" y="395366"/>
                  </a:lnTo>
                  <a:lnTo>
                    <a:pt x="888594" y="416078"/>
                  </a:lnTo>
                  <a:lnTo>
                    <a:pt x="918547" y="416078"/>
                  </a:lnTo>
                  <a:lnTo>
                    <a:pt x="928531" y="426435"/>
                  </a:lnTo>
                  <a:lnTo>
                    <a:pt x="888594" y="447147"/>
                  </a:lnTo>
                  <a:lnTo>
                    <a:pt x="888594" y="467860"/>
                  </a:lnTo>
                  <a:lnTo>
                    <a:pt x="888594" y="509285"/>
                  </a:lnTo>
                  <a:lnTo>
                    <a:pt x="858642" y="498929"/>
                  </a:lnTo>
                  <a:lnTo>
                    <a:pt x="838673" y="488573"/>
                  </a:lnTo>
                  <a:lnTo>
                    <a:pt x="808721" y="478216"/>
                  </a:lnTo>
                  <a:lnTo>
                    <a:pt x="798737" y="498929"/>
                  </a:lnTo>
                  <a:lnTo>
                    <a:pt x="788752" y="519642"/>
                  </a:lnTo>
                  <a:lnTo>
                    <a:pt x="788752" y="561067"/>
                  </a:lnTo>
                  <a:lnTo>
                    <a:pt x="778768" y="581779"/>
                  </a:lnTo>
                  <a:lnTo>
                    <a:pt x="738831" y="612848"/>
                  </a:lnTo>
                  <a:lnTo>
                    <a:pt x="748816" y="643917"/>
                  </a:lnTo>
                  <a:lnTo>
                    <a:pt x="688910" y="674986"/>
                  </a:lnTo>
                  <a:lnTo>
                    <a:pt x="668942" y="664630"/>
                  </a:lnTo>
                  <a:lnTo>
                    <a:pt x="648973" y="674986"/>
                  </a:lnTo>
                  <a:lnTo>
                    <a:pt x="629005" y="664630"/>
                  </a:lnTo>
                  <a:lnTo>
                    <a:pt x="638989" y="633561"/>
                  </a:lnTo>
                  <a:lnTo>
                    <a:pt x="638989" y="602492"/>
                  </a:lnTo>
                  <a:lnTo>
                    <a:pt x="638989" y="581779"/>
                  </a:lnTo>
                  <a:lnTo>
                    <a:pt x="599052" y="571423"/>
                  </a:lnTo>
                  <a:lnTo>
                    <a:pt x="579084" y="540354"/>
                  </a:lnTo>
                  <a:lnTo>
                    <a:pt x="569100" y="519642"/>
                  </a:lnTo>
                  <a:lnTo>
                    <a:pt x="549131" y="509285"/>
                  </a:lnTo>
                  <a:lnTo>
                    <a:pt x="509195" y="478216"/>
                  </a:lnTo>
                  <a:lnTo>
                    <a:pt x="469258" y="457504"/>
                  </a:lnTo>
                  <a:lnTo>
                    <a:pt x="419337" y="436791"/>
                  </a:lnTo>
                  <a:lnTo>
                    <a:pt x="399368" y="426435"/>
                  </a:lnTo>
                  <a:lnTo>
                    <a:pt x="359432" y="426435"/>
                  </a:lnTo>
                  <a:lnTo>
                    <a:pt x="289542" y="405722"/>
                  </a:lnTo>
                  <a:lnTo>
                    <a:pt x="259590" y="416078"/>
                  </a:lnTo>
                  <a:lnTo>
                    <a:pt x="229637" y="426435"/>
                  </a:lnTo>
                  <a:lnTo>
                    <a:pt x="189700" y="426435"/>
                  </a:lnTo>
                  <a:lnTo>
                    <a:pt x="169732" y="436791"/>
                  </a:lnTo>
                  <a:lnTo>
                    <a:pt x="159748" y="457504"/>
                  </a:lnTo>
                  <a:lnTo>
                    <a:pt x="159748" y="467860"/>
                  </a:lnTo>
                  <a:lnTo>
                    <a:pt x="139779" y="498929"/>
                  </a:lnTo>
                  <a:lnTo>
                    <a:pt x="99842" y="498929"/>
                  </a:lnTo>
                  <a:lnTo>
                    <a:pt x="89858" y="467860"/>
                  </a:lnTo>
                  <a:lnTo>
                    <a:pt x="89858" y="436791"/>
                  </a:lnTo>
                  <a:lnTo>
                    <a:pt x="89858" y="395366"/>
                  </a:lnTo>
                  <a:lnTo>
                    <a:pt x="99842" y="395366"/>
                  </a:lnTo>
                  <a:lnTo>
                    <a:pt x="109826" y="385010"/>
                  </a:lnTo>
                  <a:lnTo>
                    <a:pt x="109826" y="364297"/>
                  </a:lnTo>
                  <a:lnTo>
                    <a:pt x="99842" y="343584"/>
                  </a:lnTo>
                  <a:lnTo>
                    <a:pt x="79874" y="322872"/>
                  </a:lnTo>
                  <a:lnTo>
                    <a:pt x="79874" y="302159"/>
                  </a:lnTo>
                  <a:lnTo>
                    <a:pt x="59905" y="281446"/>
                  </a:lnTo>
                  <a:lnTo>
                    <a:pt x="59905" y="260734"/>
                  </a:lnTo>
                  <a:lnTo>
                    <a:pt x="79874" y="260734"/>
                  </a:lnTo>
                  <a:lnTo>
                    <a:pt x="99842" y="260734"/>
                  </a:lnTo>
                  <a:lnTo>
                    <a:pt x="79874" y="250378"/>
                  </a:lnTo>
                  <a:lnTo>
                    <a:pt x="49921" y="250378"/>
                  </a:lnTo>
                  <a:lnTo>
                    <a:pt x="39937" y="260734"/>
                  </a:lnTo>
                  <a:lnTo>
                    <a:pt x="29953" y="271090"/>
                  </a:lnTo>
                  <a:lnTo>
                    <a:pt x="19969" y="271090"/>
                  </a:lnTo>
                  <a:lnTo>
                    <a:pt x="9984" y="271090"/>
                  </a:lnTo>
                  <a:lnTo>
                    <a:pt x="9984" y="260734"/>
                  </a:lnTo>
                  <a:lnTo>
                    <a:pt x="19969" y="229665"/>
                  </a:lnTo>
                  <a:lnTo>
                    <a:pt x="29953" y="188240"/>
                  </a:lnTo>
                  <a:lnTo>
                    <a:pt x="29953" y="157171"/>
                  </a:lnTo>
                  <a:lnTo>
                    <a:pt x="39937" y="157171"/>
                  </a:lnTo>
                  <a:lnTo>
                    <a:pt x="49921" y="188240"/>
                  </a:lnTo>
                  <a:lnTo>
                    <a:pt x="119811" y="198596"/>
                  </a:lnTo>
                  <a:lnTo>
                    <a:pt x="119811" y="188240"/>
                  </a:lnTo>
                  <a:lnTo>
                    <a:pt x="119811" y="177883"/>
                  </a:lnTo>
                  <a:lnTo>
                    <a:pt x="139779" y="177883"/>
                  </a:lnTo>
                  <a:lnTo>
                    <a:pt x="149763" y="157171"/>
                  </a:lnTo>
                  <a:lnTo>
                    <a:pt x="149763" y="146814"/>
                  </a:lnTo>
                  <a:lnTo>
                    <a:pt x="129795" y="126102"/>
                  </a:lnTo>
                  <a:lnTo>
                    <a:pt x="99842" y="95033"/>
                  </a:lnTo>
                  <a:lnTo>
                    <a:pt x="99842" y="63964"/>
                  </a:lnTo>
                  <a:lnTo>
                    <a:pt x="49921" y="53608"/>
                  </a:lnTo>
                  <a:lnTo>
                    <a:pt x="39937" y="74320"/>
                  </a:lnTo>
                  <a:lnTo>
                    <a:pt x="19969" y="84677"/>
                  </a:lnTo>
                  <a:lnTo>
                    <a:pt x="29953" y="95033"/>
                  </a:lnTo>
                  <a:lnTo>
                    <a:pt x="29953" y="105389"/>
                  </a:lnTo>
                  <a:lnTo>
                    <a:pt x="19969" y="105389"/>
                  </a:lnTo>
                  <a:lnTo>
                    <a:pt x="0" y="84677"/>
                  </a:lnTo>
                  <a:lnTo>
                    <a:pt x="9984" y="84677"/>
                  </a:lnTo>
                  <a:lnTo>
                    <a:pt x="9984" y="74320"/>
                  </a:lnTo>
                  <a:lnTo>
                    <a:pt x="19969" y="63964"/>
                  </a:lnTo>
                  <a:lnTo>
                    <a:pt x="19969" y="43251"/>
                  </a:lnTo>
                  <a:lnTo>
                    <a:pt x="39937" y="32895"/>
                  </a:lnTo>
                  <a:lnTo>
                    <a:pt x="89858" y="32895"/>
                  </a:lnTo>
                  <a:lnTo>
                    <a:pt x="109826" y="32895"/>
                  </a:lnTo>
                  <a:lnTo>
                    <a:pt x="129795" y="43251"/>
                  </a:lnTo>
                  <a:lnTo>
                    <a:pt x="149763" y="53608"/>
                  </a:lnTo>
                  <a:lnTo>
                    <a:pt x="179716" y="95033"/>
                  </a:lnTo>
                  <a:lnTo>
                    <a:pt x="219653" y="95033"/>
                  </a:lnTo>
                  <a:lnTo>
                    <a:pt x="236941" y="95033"/>
                  </a:lnTo>
                  <a:lnTo>
                    <a:pt x="233578" y="76200"/>
                  </a:lnTo>
                  <a:lnTo>
                    <a:pt x="233578" y="30957"/>
                  </a:lnTo>
                  <a:lnTo>
                    <a:pt x="283584" y="1905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noAutofit/>
            </a:bodyPr>
            <a:lstStyle/>
            <a:p>
              <a:endParaRPr lang="en-US" dirty="0"/>
            </a:p>
          </p:txBody>
        </p:sp>
        <p:sp>
          <p:nvSpPr>
            <p:cNvPr id="402" name="Tunisia">
              <a:extLst>
                <a:ext uri="{FF2B5EF4-FFF2-40B4-BE49-F238E27FC236}">
                  <a16:creationId xmlns:a16="http://schemas.microsoft.com/office/drawing/2014/main" xmlns="" id="{75D126F8-2E8B-49D5-BA53-13E892695277}"/>
                </a:ext>
              </a:extLst>
            </p:cNvPr>
            <p:cNvSpPr>
              <a:spLocks/>
            </p:cNvSpPr>
            <p:nvPr/>
          </p:nvSpPr>
          <p:spPr bwMode="auto">
            <a:xfrm>
              <a:off x="4607881" y="3101754"/>
              <a:ext cx="82242" cy="180298"/>
            </a:xfrm>
            <a:custGeom>
              <a:avLst/>
              <a:gdLst/>
              <a:ahLst/>
              <a:cxnLst>
                <a:cxn ang="0">
                  <a:pos x="52" y="68"/>
                </a:cxn>
                <a:cxn ang="0">
                  <a:pos x="42" y="64"/>
                </a:cxn>
                <a:cxn ang="0">
                  <a:pos x="40" y="58"/>
                </a:cxn>
                <a:cxn ang="0">
                  <a:pos x="46" y="46"/>
                </a:cxn>
                <a:cxn ang="0">
                  <a:pos x="48" y="42"/>
                </a:cxn>
                <a:cxn ang="0">
                  <a:pos x="46" y="34"/>
                </a:cxn>
                <a:cxn ang="0">
                  <a:pos x="44" y="28"/>
                </a:cxn>
                <a:cxn ang="0">
                  <a:pos x="50" y="14"/>
                </a:cxn>
                <a:cxn ang="0">
                  <a:pos x="52" y="6"/>
                </a:cxn>
                <a:cxn ang="0">
                  <a:pos x="46" y="8"/>
                </a:cxn>
                <a:cxn ang="0">
                  <a:pos x="40" y="2"/>
                </a:cxn>
                <a:cxn ang="0">
                  <a:pos x="38" y="2"/>
                </a:cxn>
                <a:cxn ang="0">
                  <a:pos x="36" y="0"/>
                </a:cxn>
                <a:cxn ang="0">
                  <a:pos x="26" y="4"/>
                </a:cxn>
                <a:cxn ang="0">
                  <a:pos x="8" y="4"/>
                </a:cxn>
                <a:cxn ang="0">
                  <a:pos x="8" y="14"/>
                </a:cxn>
                <a:cxn ang="0">
                  <a:pos x="12" y="18"/>
                </a:cxn>
                <a:cxn ang="0">
                  <a:pos x="12" y="28"/>
                </a:cxn>
                <a:cxn ang="0">
                  <a:pos x="14" y="38"/>
                </a:cxn>
                <a:cxn ang="0">
                  <a:pos x="12" y="42"/>
                </a:cxn>
                <a:cxn ang="0">
                  <a:pos x="8" y="48"/>
                </a:cxn>
                <a:cxn ang="0">
                  <a:pos x="0" y="52"/>
                </a:cxn>
                <a:cxn ang="0">
                  <a:pos x="2" y="68"/>
                </a:cxn>
                <a:cxn ang="0">
                  <a:pos x="6" y="68"/>
                </a:cxn>
                <a:cxn ang="0">
                  <a:pos x="10" y="82"/>
                </a:cxn>
                <a:cxn ang="0">
                  <a:pos x="20" y="114"/>
                </a:cxn>
                <a:cxn ang="0">
                  <a:pos x="26" y="112"/>
                </a:cxn>
                <a:cxn ang="0">
                  <a:pos x="28" y="108"/>
                </a:cxn>
                <a:cxn ang="0">
                  <a:pos x="32" y="104"/>
                </a:cxn>
                <a:cxn ang="0">
                  <a:pos x="30" y="94"/>
                </a:cxn>
                <a:cxn ang="0">
                  <a:pos x="32" y="88"/>
                </a:cxn>
                <a:cxn ang="0">
                  <a:pos x="40" y="86"/>
                </a:cxn>
                <a:cxn ang="0">
                  <a:pos x="46" y="82"/>
                </a:cxn>
                <a:cxn ang="0">
                  <a:pos x="48" y="76"/>
                </a:cxn>
                <a:cxn ang="0">
                  <a:pos x="52" y="68"/>
                </a:cxn>
              </a:cxnLst>
              <a:rect l="0" t="0" r="r" b="b"/>
              <a:pathLst>
                <a:path w="52" h="114">
                  <a:moveTo>
                    <a:pt x="52" y="68"/>
                  </a:moveTo>
                  <a:lnTo>
                    <a:pt x="52" y="68"/>
                  </a:lnTo>
                  <a:lnTo>
                    <a:pt x="46" y="66"/>
                  </a:lnTo>
                  <a:lnTo>
                    <a:pt x="42" y="64"/>
                  </a:lnTo>
                  <a:lnTo>
                    <a:pt x="40" y="62"/>
                  </a:lnTo>
                  <a:lnTo>
                    <a:pt x="40" y="58"/>
                  </a:lnTo>
                  <a:lnTo>
                    <a:pt x="40" y="54"/>
                  </a:lnTo>
                  <a:lnTo>
                    <a:pt x="46" y="46"/>
                  </a:lnTo>
                  <a:lnTo>
                    <a:pt x="46" y="42"/>
                  </a:lnTo>
                  <a:lnTo>
                    <a:pt x="48" y="42"/>
                  </a:lnTo>
                  <a:lnTo>
                    <a:pt x="48" y="38"/>
                  </a:lnTo>
                  <a:lnTo>
                    <a:pt x="46" y="34"/>
                  </a:lnTo>
                  <a:lnTo>
                    <a:pt x="48" y="28"/>
                  </a:lnTo>
                  <a:lnTo>
                    <a:pt x="44" y="28"/>
                  </a:lnTo>
                  <a:lnTo>
                    <a:pt x="44" y="18"/>
                  </a:lnTo>
                  <a:lnTo>
                    <a:pt x="50" y="14"/>
                  </a:lnTo>
                  <a:lnTo>
                    <a:pt x="52" y="8"/>
                  </a:lnTo>
                  <a:lnTo>
                    <a:pt x="52" y="6"/>
                  </a:lnTo>
                  <a:lnTo>
                    <a:pt x="50" y="6"/>
                  </a:lnTo>
                  <a:lnTo>
                    <a:pt x="46" y="8"/>
                  </a:lnTo>
                  <a:lnTo>
                    <a:pt x="42" y="6"/>
                  </a:lnTo>
                  <a:lnTo>
                    <a:pt x="40" y="2"/>
                  </a:lnTo>
                  <a:lnTo>
                    <a:pt x="38" y="0"/>
                  </a:lnTo>
                  <a:lnTo>
                    <a:pt x="38" y="2"/>
                  </a:lnTo>
                  <a:lnTo>
                    <a:pt x="36" y="2"/>
                  </a:lnTo>
                  <a:lnTo>
                    <a:pt x="36" y="0"/>
                  </a:lnTo>
                  <a:lnTo>
                    <a:pt x="30" y="0"/>
                  </a:lnTo>
                  <a:lnTo>
                    <a:pt x="26" y="4"/>
                  </a:lnTo>
                  <a:lnTo>
                    <a:pt x="16" y="4"/>
                  </a:lnTo>
                  <a:lnTo>
                    <a:pt x="8" y="4"/>
                  </a:lnTo>
                  <a:lnTo>
                    <a:pt x="8" y="10"/>
                  </a:lnTo>
                  <a:lnTo>
                    <a:pt x="8" y="14"/>
                  </a:lnTo>
                  <a:lnTo>
                    <a:pt x="10" y="16"/>
                  </a:lnTo>
                  <a:lnTo>
                    <a:pt x="12" y="18"/>
                  </a:lnTo>
                  <a:lnTo>
                    <a:pt x="12" y="22"/>
                  </a:lnTo>
                  <a:lnTo>
                    <a:pt x="12" y="28"/>
                  </a:lnTo>
                  <a:lnTo>
                    <a:pt x="14" y="36"/>
                  </a:lnTo>
                  <a:lnTo>
                    <a:pt x="14" y="38"/>
                  </a:lnTo>
                  <a:lnTo>
                    <a:pt x="12" y="40"/>
                  </a:lnTo>
                  <a:lnTo>
                    <a:pt x="12" y="42"/>
                  </a:lnTo>
                  <a:lnTo>
                    <a:pt x="10" y="42"/>
                  </a:lnTo>
                  <a:lnTo>
                    <a:pt x="8" y="48"/>
                  </a:lnTo>
                  <a:lnTo>
                    <a:pt x="4" y="52"/>
                  </a:lnTo>
                  <a:lnTo>
                    <a:pt x="0" y="52"/>
                  </a:lnTo>
                  <a:lnTo>
                    <a:pt x="0" y="56"/>
                  </a:lnTo>
                  <a:lnTo>
                    <a:pt x="2" y="68"/>
                  </a:lnTo>
                  <a:lnTo>
                    <a:pt x="4" y="68"/>
                  </a:lnTo>
                  <a:lnTo>
                    <a:pt x="6" y="68"/>
                  </a:lnTo>
                  <a:lnTo>
                    <a:pt x="8" y="70"/>
                  </a:lnTo>
                  <a:lnTo>
                    <a:pt x="10" y="82"/>
                  </a:lnTo>
                  <a:lnTo>
                    <a:pt x="16" y="84"/>
                  </a:lnTo>
                  <a:lnTo>
                    <a:pt x="20" y="114"/>
                  </a:lnTo>
                  <a:lnTo>
                    <a:pt x="24" y="114"/>
                  </a:lnTo>
                  <a:lnTo>
                    <a:pt x="26" y="112"/>
                  </a:lnTo>
                  <a:lnTo>
                    <a:pt x="28" y="112"/>
                  </a:lnTo>
                  <a:lnTo>
                    <a:pt x="28" y="108"/>
                  </a:lnTo>
                  <a:lnTo>
                    <a:pt x="30" y="106"/>
                  </a:lnTo>
                  <a:lnTo>
                    <a:pt x="32" y="104"/>
                  </a:lnTo>
                  <a:lnTo>
                    <a:pt x="32" y="102"/>
                  </a:lnTo>
                  <a:lnTo>
                    <a:pt x="30" y="94"/>
                  </a:lnTo>
                  <a:lnTo>
                    <a:pt x="32" y="90"/>
                  </a:lnTo>
                  <a:lnTo>
                    <a:pt x="32" y="88"/>
                  </a:lnTo>
                  <a:lnTo>
                    <a:pt x="36" y="88"/>
                  </a:lnTo>
                  <a:lnTo>
                    <a:pt x="40" y="86"/>
                  </a:lnTo>
                  <a:lnTo>
                    <a:pt x="42" y="86"/>
                  </a:lnTo>
                  <a:lnTo>
                    <a:pt x="46" y="82"/>
                  </a:lnTo>
                  <a:lnTo>
                    <a:pt x="48" y="78"/>
                  </a:lnTo>
                  <a:lnTo>
                    <a:pt x="48" y="76"/>
                  </a:lnTo>
                  <a:lnTo>
                    <a:pt x="48" y="74"/>
                  </a:lnTo>
                  <a:lnTo>
                    <a:pt x="52" y="68"/>
                  </a:lnTo>
                  <a:lnTo>
                    <a:pt x="52" y="6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grpSp>
          <p:nvGrpSpPr>
            <p:cNvPr id="403" name="Trinidad and Tobago">
              <a:extLst>
                <a:ext uri="{FF2B5EF4-FFF2-40B4-BE49-F238E27FC236}">
                  <a16:creationId xmlns:a16="http://schemas.microsoft.com/office/drawing/2014/main" xmlns="" id="{E820B573-F4DF-4C8B-A0D9-A8919DC79DE9}"/>
                </a:ext>
              </a:extLst>
            </p:cNvPr>
            <p:cNvGrpSpPr>
              <a:grpSpLocks/>
            </p:cNvGrpSpPr>
            <p:nvPr/>
          </p:nvGrpSpPr>
          <p:grpSpPr>
            <a:xfrm>
              <a:off x="3089705" y="3707745"/>
              <a:ext cx="80537" cy="76994"/>
              <a:chOff x="2349006" y="1952625"/>
              <a:chExt cx="4512169" cy="4313653"/>
            </a:xfrm>
            <a:grpFill/>
          </p:grpSpPr>
          <p:sp>
            <p:nvSpPr>
              <p:cNvPr id="560" name="Trinidad">
                <a:extLst>
                  <a:ext uri="{FF2B5EF4-FFF2-40B4-BE49-F238E27FC236}">
                    <a16:creationId xmlns:a16="http://schemas.microsoft.com/office/drawing/2014/main" xmlns="" id="{26EA9B05-9EFB-483B-A6A9-D903EB601AE4}"/>
                  </a:ext>
                </a:extLst>
              </p:cNvPr>
              <p:cNvSpPr/>
              <p:nvPr/>
            </p:nvSpPr>
            <p:spPr>
              <a:xfrm>
                <a:off x="2349006" y="3659892"/>
                <a:ext cx="3239095" cy="2606386"/>
              </a:xfrm>
              <a:custGeom>
                <a:avLst/>
                <a:gdLst>
                  <a:gd name="connsiteX0" fmla="*/ 2857500 w 3267075"/>
                  <a:gd name="connsiteY0" fmla="*/ 523875 h 2628900"/>
                  <a:gd name="connsiteX1" fmla="*/ 3157537 w 3267075"/>
                  <a:gd name="connsiteY1" fmla="*/ 271463 h 2628900"/>
                  <a:gd name="connsiteX2" fmla="*/ 3190875 w 3267075"/>
                  <a:gd name="connsiteY2" fmla="*/ 138113 h 2628900"/>
                  <a:gd name="connsiteX3" fmla="*/ 3252787 w 3267075"/>
                  <a:gd name="connsiteY3" fmla="*/ 100013 h 2628900"/>
                  <a:gd name="connsiteX4" fmla="*/ 3267075 w 3267075"/>
                  <a:gd name="connsiteY4" fmla="*/ 23813 h 2628900"/>
                  <a:gd name="connsiteX5" fmla="*/ 3167062 w 3267075"/>
                  <a:gd name="connsiteY5" fmla="*/ 4763 h 2628900"/>
                  <a:gd name="connsiteX6" fmla="*/ 3071812 w 3267075"/>
                  <a:gd name="connsiteY6" fmla="*/ 38100 h 2628900"/>
                  <a:gd name="connsiteX7" fmla="*/ 2986087 w 3267075"/>
                  <a:gd name="connsiteY7" fmla="*/ 28575 h 2628900"/>
                  <a:gd name="connsiteX8" fmla="*/ 2933700 w 3267075"/>
                  <a:gd name="connsiteY8" fmla="*/ 0 h 2628900"/>
                  <a:gd name="connsiteX9" fmla="*/ 2876550 w 3267075"/>
                  <a:gd name="connsiteY9" fmla="*/ 0 h 2628900"/>
                  <a:gd name="connsiteX10" fmla="*/ 2847975 w 3267075"/>
                  <a:gd name="connsiteY10" fmla="*/ 42863 h 2628900"/>
                  <a:gd name="connsiteX11" fmla="*/ 2681287 w 3267075"/>
                  <a:gd name="connsiteY11" fmla="*/ 61913 h 2628900"/>
                  <a:gd name="connsiteX12" fmla="*/ 2619375 w 3267075"/>
                  <a:gd name="connsiteY12" fmla="*/ 95250 h 2628900"/>
                  <a:gd name="connsiteX13" fmla="*/ 2590800 w 3267075"/>
                  <a:gd name="connsiteY13" fmla="*/ 95250 h 2628900"/>
                  <a:gd name="connsiteX14" fmla="*/ 2557462 w 3267075"/>
                  <a:gd name="connsiteY14" fmla="*/ 66675 h 2628900"/>
                  <a:gd name="connsiteX15" fmla="*/ 2409825 w 3267075"/>
                  <a:gd name="connsiteY15" fmla="*/ 133350 h 2628900"/>
                  <a:gd name="connsiteX16" fmla="*/ 2257425 w 3267075"/>
                  <a:gd name="connsiteY16" fmla="*/ 157163 h 2628900"/>
                  <a:gd name="connsiteX17" fmla="*/ 2009775 w 3267075"/>
                  <a:gd name="connsiteY17" fmla="*/ 161925 h 2628900"/>
                  <a:gd name="connsiteX18" fmla="*/ 1928812 w 3267075"/>
                  <a:gd name="connsiteY18" fmla="*/ 138113 h 2628900"/>
                  <a:gd name="connsiteX19" fmla="*/ 1866900 w 3267075"/>
                  <a:gd name="connsiteY19" fmla="*/ 123825 h 2628900"/>
                  <a:gd name="connsiteX20" fmla="*/ 1785937 w 3267075"/>
                  <a:gd name="connsiteY20" fmla="*/ 171450 h 2628900"/>
                  <a:gd name="connsiteX21" fmla="*/ 1685925 w 3267075"/>
                  <a:gd name="connsiteY21" fmla="*/ 228600 h 2628900"/>
                  <a:gd name="connsiteX22" fmla="*/ 1595437 w 3267075"/>
                  <a:gd name="connsiteY22" fmla="*/ 238125 h 2628900"/>
                  <a:gd name="connsiteX23" fmla="*/ 1590675 w 3267075"/>
                  <a:gd name="connsiteY23" fmla="*/ 271463 h 2628900"/>
                  <a:gd name="connsiteX24" fmla="*/ 1543050 w 3267075"/>
                  <a:gd name="connsiteY24" fmla="*/ 266700 h 2628900"/>
                  <a:gd name="connsiteX25" fmla="*/ 1400175 w 3267075"/>
                  <a:gd name="connsiteY25" fmla="*/ 285750 h 2628900"/>
                  <a:gd name="connsiteX26" fmla="*/ 1200150 w 3267075"/>
                  <a:gd name="connsiteY26" fmla="*/ 319088 h 2628900"/>
                  <a:gd name="connsiteX27" fmla="*/ 1023937 w 3267075"/>
                  <a:gd name="connsiteY27" fmla="*/ 319088 h 2628900"/>
                  <a:gd name="connsiteX28" fmla="*/ 823912 w 3267075"/>
                  <a:gd name="connsiteY28" fmla="*/ 485775 h 2628900"/>
                  <a:gd name="connsiteX29" fmla="*/ 871537 w 3267075"/>
                  <a:gd name="connsiteY29" fmla="*/ 538163 h 2628900"/>
                  <a:gd name="connsiteX30" fmla="*/ 1033462 w 3267075"/>
                  <a:gd name="connsiteY30" fmla="*/ 566738 h 2628900"/>
                  <a:gd name="connsiteX31" fmla="*/ 1157287 w 3267075"/>
                  <a:gd name="connsiteY31" fmla="*/ 542925 h 2628900"/>
                  <a:gd name="connsiteX32" fmla="*/ 1276350 w 3267075"/>
                  <a:gd name="connsiteY32" fmla="*/ 585788 h 2628900"/>
                  <a:gd name="connsiteX33" fmla="*/ 1333500 w 3267075"/>
                  <a:gd name="connsiteY33" fmla="*/ 657225 h 2628900"/>
                  <a:gd name="connsiteX34" fmla="*/ 1419225 w 3267075"/>
                  <a:gd name="connsiteY34" fmla="*/ 666750 h 2628900"/>
                  <a:gd name="connsiteX35" fmla="*/ 1385887 w 3267075"/>
                  <a:gd name="connsiteY35" fmla="*/ 728663 h 2628900"/>
                  <a:gd name="connsiteX36" fmla="*/ 1457325 w 3267075"/>
                  <a:gd name="connsiteY36" fmla="*/ 881063 h 2628900"/>
                  <a:gd name="connsiteX37" fmla="*/ 1485900 w 3267075"/>
                  <a:gd name="connsiteY37" fmla="*/ 957263 h 2628900"/>
                  <a:gd name="connsiteX38" fmla="*/ 1485900 w 3267075"/>
                  <a:gd name="connsiteY38" fmla="*/ 995363 h 2628900"/>
                  <a:gd name="connsiteX39" fmla="*/ 1476375 w 3267075"/>
                  <a:gd name="connsiteY39" fmla="*/ 1052513 h 2628900"/>
                  <a:gd name="connsiteX40" fmla="*/ 1471612 w 3267075"/>
                  <a:gd name="connsiteY40" fmla="*/ 1100138 h 2628900"/>
                  <a:gd name="connsiteX41" fmla="*/ 1466850 w 3267075"/>
                  <a:gd name="connsiteY41" fmla="*/ 1228725 h 2628900"/>
                  <a:gd name="connsiteX42" fmla="*/ 1395412 w 3267075"/>
                  <a:gd name="connsiteY42" fmla="*/ 1428750 h 2628900"/>
                  <a:gd name="connsiteX43" fmla="*/ 1490662 w 3267075"/>
                  <a:gd name="connsiteY43" fmla="*/ 1576388 h 2628900"/>
                  <a:gd name="connsiteX44" fmla="*/ 1519237 w 3267075"/>
                  <a:gd name="connsiteY44" fmla="*/ 1676400 h 2628900"/>
                  <a:gd name="connsiteX45" fmla="*/ 1495425 w 3267075"/>
                  <a:gd name="connsiteY45" fmla="*/ 1733550 h 2628900"/>
                  <a:gd name="connsiteX46" fmla="*/ 1519237 w 3267075"/>
                  <a:gd name="connsiteY46" fmla="*/ 1800225 h 2628900"/>
                  <a:gd name="connsiteX47" fmla="*/ 1500187 w 3267075"/>
                  <a:gd name="connsiteY47" fmla="*/ 1866900 h 2628900"/>
                  <a:gd name="connsiteX48" fmla="*/ 1304925 w 3267075"/>
                  <a:gd name="connsiteY48" fmla="*/ 1976438 h 2628900"/>
                  <a:gd name="connsiteX49" fmla="*/ 1214437 w 3267075"/>
                  <a:gd name="connsiteY49" fmla="*/ 2005013 h 2628900"/>
                  <a:gd name="connsiteX50" fmla="*/ 1095375 w 3267075"/>
                  <a:gd name="connsiteY50" fmla="*/ 1985963 h 2628900"/>
                  <a:gd name="connsiteX51" fmla="*/ 966787 w 3267075"/>
                  <a:gd name="connsiteY51" fmla="*/ 1938338 h 2628900"/>
                  <a:gd name="connsiteX52" fmla="*/ 923925 w 3267075"/>
                  <a:gd name="connsiteY52" fmla="*/ 1952625 h 2628900"/>
                  <a:gd name="connsiteX53" fmla="*/ 947737 w 3267075"/>
                  <a:gd name="connsiteY53" fmla="*/ 2028825 h 2628900"/>
                  <a:gd name="connsiteX54" fmla="*/ 823912 w 3267075"/>
                  <a:gd name="connsiteY54" fmla="*/ 2138363 h 2628900"/>
                  <a:gd name="connsiteX55" fmla="*/ 766762 w 3267075"/>
                  <a:gd name="connsiteY55" fmla="*/ 2143125 h 2628900"/>
                  <a:gd name="connsiteX56" fmla="*/ 728662 w 3267075"/>
                  <a:gd name="connsiteY56" fmla="*/ 2162175 h 2628900"/>
                  <a:gd name="connsiteX57" fmla="*/ 742950 w 3267075"/>
                  <a:gd name="connsiteY57" fmla="*/ 2200275 h 2628900"/>
                  <a:gd name="connsiteX58" fmla="*/ 633412 w 3267075"/>
                  <a:gd name="connsiteY58" fmla="*/ 2238375 h 2628900"/>
                  <a:gd name="connsiteX59" fmla="*/ 528637 w 3267075"/>
                  <a:gd name="connsiteY59" fmla="*/ 2262188 h 2628900"/>
                  <a:gd name="connsiteX60" fmla="*/ 423862 w 3267075"/>
                  <a:gd name="connsiteY60" fmla="*/ 2271713 h 2628900"/>
                  <a:gd name="connsiteX61" fmla="*/ 361950 w 3267075"/>
                  <a:gd name="connsiteY61" fmla="*/ 2314575 h 2628900"/>
                  <a:gd name="connsiteX62" fmla="*/ 290512 w 3267075"/>
                  <a:gd name="connsiteY62" fmla="*/ 2400300 h 2628900"/>
                  <a:gd name="connsiteX63" fmla="*/ 209550 w 3267075"/>
                  <a:gd name="connsiteY63" fmla="*/ 2452688 h 2628900"/>
                  <a:gd name="connsiteX64" fmla="*/ 90487 w 3267075"/>
                  <a:gd name="connsiteY64" fmla="*/ 2471738 h 2628900"/>
                  <a:gd name="connsiteX65" fmla="*/ 57150 w 3267075"/>
                  <a:gd name="connsiteY65" fmla="*/ 2486025 h 2628900"/>
                  <a:gd name="connsiteX66" fmla="*/ 19050 w 3267075"/>
                  <a:gd name="connsiteY66" fmla="*/ 2533650 h 2628900"/>
                  <a:gd name="connsiteX67" fmla="*/ 0 w 3267075"/>
                  <a:gd name="connsiteY67" fmla="*/ 2576513 h 2628900"/>
                  <a:gd name="connsiteX68" fmla="*/ 61912 w 3267075"/>
                  <a:gd name="connsiteY68" fmla="*/ 2628900 h 2628900"/>
                  <a:gd name="connsiteX69" fmla="*/ 190500 w 3267075"/>
                  <a:gd name="connsiteY69" fmla="*/ 2571750 h 2628900"/>
                  <a:gd name="connsiteX70" fmla="*/ 357187 w 3267075"/>
                  <a:gd name="connsiteY70" fmla="*/ 2500313 h 2628900"/>
                  <a:gd name="connsiteX71" fmla="*/ 438150 w 3267075"/>
                  <a:gd name="connsiteY71" fmla="*/ 2486025 h 2628900"/>
                  <a:gd name="connsiteX72" fmla="*/ 538162 w 3267075"/>
                  <a:gd name="connsiteY72" fmla="*/ 2486025 h 2628900"/>
                  <a:gd name="connsiteX73" fmla="*/ 666750 w 3267075"/>
                  <a:gd name="connsiteY73" fmla="*/ 2476500 h 2628900"/>
                  <a:gd name="connsiteX74" fmla="*/ 819150 w 3267075"/>
                  <a:gd name="connsiteY74" fmla="*/ 2476500 h 2628900"/>
                  <a:gd name="connsiteX75" fmla="*/ 914400 w 3267075"/>
                  <a:gd name="connsiteY75" fmla="*/ 2557463 h 2628900"/>
                  <a:gd name="connsiteX76" fmla="*/ 1119187 w 3267075"/>
                  <a:gd name="connsiteY76" fmla="*/ 2533650 h 2628900"/>
                  <a:gd name="connsiteX77" fmla="*/ 1338262 w 3267075"/>
                  <a:gd name="connsiteY77" fmla="*/ 2519363 h 2628900"/>
                  <a:gd name="connsiteX78" fmla="*/ 1390650 w 3267075"/>
                  <a:gd name="connsiteY78" fmla="*/ 2538413 h 2628900"/>
                  <a:gd name="connsiteX79" fmla="*/ 1652587 w 3267075"/>
                  <a:gd name="connsiteY79" fmla="*/ 2509838 h 2628900"/>
                  <a:gd name="connsiteX80" fmla="*/ 1757362 w 3267075"/>
                  <a:gd name="connsiteY80" fmla="*/ 2528888 h 2628900"/>
                  <a:gd name="connsiteX81" fmla="*/ 1976437 w 3267075"/>
                  <a:gd name="connsiteY81" fmla="*/ 2495550 h 2628900"/>
                  <a:gd name="connsiteX82" fmla="*/ 2071687 w 3267075"/>
                  <a:gd name="connsiteY82" fmla="*/ 2476500 h 2628900"/>
                  <a:gd name="connsiteX83" fmla="*/ 2219325 w 3267075"/>
                  <a:gd name="connsiteY83" fmla="*/ 2500313 h 2628900"/>
                  <a:gd name="connsiteX84" fmla="*/ 2433637 w 3267075"/>
                  <a:gd name="connsiteY84" fmla="*/ 2519363 h 2628900"/>
                  <a:gd name="connsiteX85" fmla="*/ 2557462 w 3267075"/>
                  <a:gd name="connsiteY85" fmla="*/ 2466975 h 2628900"/>
                  <a:gd name="connsiteX86" fmla="*/ 2686050 w 3267075"/>
                  <a:gd name="connsiteY86" fmla="*/ 2414588 h 2628900"/>
                  <a:gd name="connsiteX87" fmla="*/ 2733675 w 3267075"/>
                  <a:gd name="connsiteY87" fmla="*/ 2400300 h 2628900"/>
                  <a:gd name="connsiteX88" fmla="*/ 2776537 w 3267075"/>
                  <a:gd name="connsiteY88" fmla="*/ 2409825 h 2628900"/>
                  <a:gd name="connsiteX89" fmla="*/ 2824162 w 3267075"/>
                  <a:gd name="connsiteY89" fmla="*/ 2352675 h 2628900"/>
                  <a:gd name="connsiteX90" fmla="*/ 2933700 w 3267075"/>
                  <a:gd name="connsiteY90" fmla="*/ 2290763 h 2628900"/>
                  <a:gd name="connsiteX91" fmla="*/ 2986087 w 3267075"/>
                  <a:gd name="connsiteY91" fmla="*/ 2257425 h 2628900"/>
                  <a:gd name="connsiteX92" fmla="*/ 2990850 w 3267075"/>
                  <a:gd name="connsiteY92" fmla="*/ 1800225 h 2628900"/>
                  <a:gd name="connsiteX93" fmla="*/ 3009900 w 3267075"/>
                  <a:gd name="connsiteY93" fmla="*/ 1752600 h 2628900"/>
                  <a:gd name="connsiteX94" fmla="*/ 3048000 w 3267075"/>
                  <a:gd name="connsiteY94" fmla="*/ 1695450 h 2628900"/>
                  <a:gd name="connsiteX95" fmla="*/ 3067050 w 3267075"/>
                  <a:gd name="connsiteY95" fmla="*/ 1643063 h 2628900"/>
                  <a:gd name="connsiteX96" fmla="*/ 2981325 w 3267075"/>
                  <a:gd name="connsiteY96" fmla="*/ 1652588 h 2628900"/>
                  <a:gd name="connsiteX97" fmla="*/ 2905125 w 3267075"/>
                  <a:gd name="connsiteY97" fmla="*/ 1495425 h 2628900"/>
                  <a:gd name="connsiteX98" fmla="*/ 2886075 w 3267075"/>
                  <a:gd name="connsiteY98" fmla="*/ 1304925 h 2628900"/>
                  <a:gd name="connsiteX99" fmla="*/ 2862262 w 3267075"/>
                  <a:gd name="connsiteY99" fmla="*/ 1171575 h 2628900"/>
                  <a:gd name="connsiteX100" fmla="*/ 2857500 w 3267075"/>
                  <a:gd name="connsiteY100" fmla="*/ 1081088 h 2628900"/>
                  <a:gd name="connsiteX101" fmla="*/ 2881312 w 3267075"/>
                  <a:gd name="connsiteY101" fmla="*/ 1057275 h 2628900"/>
                  <a:gd name="connsiteX102" fmla="*/ 2919412 w 3267075"/>
                  <a:gd name="connsiteY102" fmla="*/ 1057275 h 2628900"/>
                  <a:gd name="connsiteX103" fmla="*/ 2924175 w 3267075"/>
                  <a:gd name="connsiteY103" fmla="*/ 942975 h 2628900"/>
                  <a:gd name="connsiteX104" fmla="*/ 2886075 w 3267075"/>
                  <a:gd name="connsiteY104" fmla="*/ 752475 h 2628900"/>
                  <a:gd name="connsiteX105" fmla="*/ 2857500 w 3267075"/>
                  <a:gd name="connsiteY105" fmla="*/ 523875 h 262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267075" h="2628900">
                    <a:moveTo>
                      <a:pt x="2857500" y="523875"/>
                    </a:moveTo>
                    <a:lnTo>
                      <a:pt x="3157537" y="271463"/>
                    </a:lnTo>
                    <a:lnTo>
                      <a:pt x="3190875" y="138113"/>
                    </a:lnTo>
                    <a:lnTo>
                      <a:pt x="3252787" y="100013"/>
                    </a:lnTo>
                    <a:lnTo>
                      <a:pt x="3267075" y="23813"/>
                    </a:lnTo>
                    <a:lnTo>
                      <a:pt x="3167062" y="4763"/>
                    </a:lnTo>
                    <a:lnTo>
                      <a:pt x="3071812" y="38100"/>
                    </a:lnTo>
                    <a:lnTo>
                      <a:pt x="2986087" y="28575"/>
                    </a:lnTo>
                    <a:lnTo>
                      <a:pt x="2933700" y="0"/>
                    </a:lnTo>
                    <a:lnTo>
                      <a:pt x="2876550" y="0"/>
                    </a:lnTo>
                    <a:lnTo>
                      <a:pt x="2847975" y="42863"/>
                    </a:lnTo>
                    <a:lnTo>
                      <a:pt x="2681287" y="61913"/>
                    </a:lnTo>
                    <a:lnTo>
                      <a:pt x="2619375" y="95250"/>
                    </a:lnTo>
                    <a:lnTo>
                      <a:pt x="2590800" y="95250"/>
                    </a:lnTo>
                    <a:lnTo>
                      <a:pt x="2557462" y="66675"/>
                    </a:lnTo>
                    <a:lnTo>
                      <a:pt x="2409825" y="133350"/>
                    </a:lnTo>
                    <a:lnTo>
                      <a:pt x="2257425" y="157163"/>
                    </a:lnTo>
                    <a:lnTo>
                      <a:pt x="2009775" y="161925"/>
                    </a:lnTo>
                    <a:lnTo>
                      <a:pt x="1928812" y="138113"/>
                    </a:lnTo>
                    <a:lnTo>
                      <a:pt x="1866900" y="123825"/>
                    </a:lnTo>
                    <a:lnTo>
                      <a:pt x="1785937" y="171450"/>
                    </a:lnTo>
                    <a:lnTo>
                      <a:pt x="1685925" y="228600"/>
                    </a:lnTo>
                    <a:lnTo>
                      <a:pt x="1595437" y="238125"/>
                    </a:lnTo>
                    <a:lnTo>
                      <a:pt x="1590675" y="271463"/>
                    </a:lnTo>
                    <a:lnTo>
                      <a:pt x="1543050" y="266700"/>
                    </a:lnTo>
                    <a:lnTo>
                      <a:pt x="1400175" y="285750"/>
                    </a:lnTo>
                    <a:lnTo>
                      <a:pt x="1200150" y="319088"/>
                    </a:lnTo>
                    <a:lnTo>
                      <a:pt x="1023937" y="319088"/>
                    </a:lnTo>
                    <a:lnTo>
                      <a:pt x="823912" y="485775"/>
                    </a:lnTo>
                    <a:lnTo>
                      <a:pt x="871537" y="538163"/>
                    </a:lnTo>
                    <a:lnTo>
                      <a:pt x="1033462" y="566738"/>
                    </a:lnTo>
                    <a:lnTo>
                      <a:pt x="1157287" y="542925"/>
                    </a:lnTo>
                    <a:lnTo>
                      <a:pt x="1276350" y="585788"/>
                    </a:lnTo>
                    <a:lnTo>
                      <a:pt x="1333500" y="657225"/>
                    </a:lnTo>
                    <a:lnTo>
                      <a:pt x="1419225" y="666750"/>
                    </a:lnTo>
                    <a:lnTo>
                      <a:pt x="1385887" y="728663"/>
                    </a:lnTo>
                    <a:lnTo>
                      <a:pt x="1457325" y="881063"/>
                    </a:lnTo>
                    <a:lnTo>
                      <a:pt x="1485900" y="957263"/>
                    </a:lnTo>
                    <a:lnTo>
                      <a:pt x="1485900" y="995363"/>
                    </a:lnTo>
                    <a:lnTo>
                      <a:pt x="1476375" y="1052513"/>
                    </a:lnTo>
                    <a:lnTo>
                      <a:pt x="1471612" y="1100138"/>
                    </a:lnTo>
                    <a:lnTo>
                      <a:pt x="1466850" y="1228725"/>
                    </a:lnTo>
                    <a:lnTo>
                      <a:pt x="1395412" y="1428750"/>
                    </a:lnTo>
                    <a:lnTo>
                      <a:pt x="1490662" y="1576388"/>
                    </a:lnTo>
                    <a:lnTo>
                      <a:pt x="1519237" y="1676400"/>
                    </a:lnTo>
                    <a:lnTo>
                      <a:pt x="1495425" y="1733550"/>
                    </a:lnTo>
                    <a:lnTo>
                      <a:pt x="1519237" y="1800225"/>
                    </a:lnTo>
                    <a:lnTo>
                      <a:pt x="1500187" y="1866900"/>
                    </a:lnTo>
                    <a:lnTo>
                      <a:pt x="1304925" y="1976438"/>
                    </a:lnTo>
                    <a:lnTo>
                      <a:pt x="1214437" y="2005013"/>
                    </a:lnTo>
                    <a:lnTo>
                      <a:pt x="1095375" y="1985963"/>
                    </a:lnTo>
                    <a:lnTo>
                      <a:pt x="966787" y="1938338"/>
                    </a:lnTo>
                    <a:lnTo>
                      <a:pt x="923925" y="1952625"/>
                    </a:lnTo>
                    <a:lnTo>
                      <a:pt x="947737" y="2028825"/>
                    </a:lnTo>
                    <a:lnTo>
                      <a:pt x="823912" y="2138363"/>
                    </a:lnTo>
                    <a:lnTo>
                      <a:pt x="766762" y="2143125"/>
                    </a:lnTo>
                    <a:lnTo>
                      <a:pt x="728662" y="2162175"/>
                    </a:lnTo>
                    <a:lnTo>
                      <a:pt x="742950" y="2200275"/>
                    </a:lnTo>
                    <a:lnTo>
                      <a:pt x="633412" y="2238375"/>
                    </a:lnTo>
                    <a:lnTo>
                      <a:pt x="528637" y="2262188"/>
                    </a:lnTo>
                    <a:lnTo>
                      <a:pt x="423862" y="2271713"/>
                    </a:lnTo>
                    <a:lnTo>
                      <a:pt x="361950" y="2314575"/>
                    </a:lnTo>
                    <a:lnTo>
                      <a:pt x="290512" y="2400300"/>
                    </a:lnTo>
                    <a:lnTo>
                      <a:pt x="209550" y="2452688"/>
                    </a:lnTo>
                    <a:lnTo>
                      <a:pt x="90487" y="2471738"/>
                    </a:lnTo>
                    <a:lnTo>
                      <a:pt x="57150" y="2486025"/>
                    </a:lnTo>
                    <a:lnTo>
                      <a:pt x="19050" y="2533650"/>
                    </a:lnTo>
                    <a:lnTo>
                      <a:pt x="0" y="2576513"/>
                    </a:lnTo>
                    <a:lnTo>
                      <a:pt x="61912" y="2628900"/>
                    </a:lnTo>
                    <a:lnTo>
                      <a:pt x="190500" y="2571750"/>
                    </a:lnTo>
                    <a:lnTo>
                      <a:pt x="357187" y="2500313"/>
                    </a:lnTo>
                    <a:lnTo>
                      <a:pt x="438150" y="2486025"/>
                    </a:lnTo>
                    <a:lnTo>
                      <a:pt x="538162" y="2486025"/>
                    </a:lnTo>
                    <a:lnTo>
                      <a:pt x="666750" y="2476500"/>
                    </a:lnTo>
                    <a:lnTo>
                      <a:pt x="819150" y="2476500"/>
                    </a:lnTo>
                    <a:lnTo>
                      <a:pt x="914400" y="2557463"/>
                    </a:lnTo>
                    <a:lnTo>
                      <a:pt x="1119187" y="2533650"/>
                    </a:lnTo>
                    <a:lnTo>
                      <a:pt x="1338262" y="2519363"/>
                    </a:lnTo>
                    <a:lnTo>
                      <a:pt x="1390650" y="2538413"/>
                    </a:lnTo>
                    <a:lnTo>
                      <a:pt x="1652587" y="2509838"/>
                    </a:lnTo>
                    <a:lnTo>
                      <a:pt x="1757362" y="2528888"/>
                    </a:lnTo>
                    <a:lnTo>
                      <a:pt x="1976437" y="2495550"/>
                    </a:lnTo>
                    <a:lnTo>
                      <a:pt x="2071687" y="2476500"/>
                    </a:lnTo>
                    <a:lnTo>
                      <a:pt x="2219325" y="2500313"/>
                    </a:lnTo>
                    <a:lnTo>
                      <a:pt x="2433637" y="2519363"/>
                    </a:lnTo>
                    <a:lnTo>
                      <a:pt x="2557462" y="2466975"/>
                    </a:lnTo>
                    <a:lnTo>
                      <a:pt x="2686050" y="2414588"/>
                    </a:lnTo>
                    <a:lnTo>
                      <a:pt x="2733675" y="2400300"/>
                    </a:lnTo>
                    <a:lnTo>
                      <a:pt x="2776537" y="2409825"/>
                    </a:lnTo>
                    <a:lnTo>
                      <a:pt x="2824162" y="2352675"/>
                    </a:lnTo>
                    <a:lnTo>
                      <a:pt x="2933700" y="2290763"/>
                    </a:lnTo>
                    <a:lnTo>
                      <a:pt x="2986087" y="2257425"/>
                    </a:lnTo>
                    <a:cubicBezTo>
                      <a:pt x="2987675" y="2105025"/>
                      <a:pt x="2989262" y="1952625"/>
                      <a:pt x="2990850" y="1800225"/>
                    </a:cubicBezTo>
                    <a:lnTo>
                      <a:pt x="3009900" y="1752600"/>
                    </a:lnTo>
                    <a:lnTo>
                      <a:pt x="3048000" y="1695450"/>
                    </a:lnTo>
                    <a:lnTo>
                      <a:pt x="3067050" y="1643063"/>
                    </a:lnTo>
                    <a:lnTo>
                      <a:pt x="2981325" y="1652588"/>
                    </a:lnTo>
                    <a:lnTo>
                      <a:pt x="2905125" y="1495425"/>
                    </a:lnTo>
                    <a:lnTo>
                      <a:pt x="2886075" y="1304925"/>
                    </a:lnTo>
                    <a:lnTo>
                      <a:pt x="2862262" y="1171575"/>
                    </a:lnTo>
                    <a:lnTo>
                      <a:pt x="2857500" y="1081088"/>
                    </a:lnTo>
                    <a:lnTo>
                      <a:pt x="2881312" y="1057275"/>
                    </a:lnTo>
                    <a:lnTo>
                      <a:pt x="2919412" y="1057275"/>
                    </a:lnTo>
                    <a:lnTo>
                      <a:pt x="2924175" y="942975"/>
                    </a:lnTo>
                    <a:lnTo>
                      <a:pt x="2886075" y="752475"/>
                    </a:lnTo>
                    <a:lnTo>
                      <a:pt x="2857500" y="523875"/>
                    </a:lnTo>
                    <a:close/>
                  </a:path>
                </a:pathLst>
              </a:custGeom>
              <a:grpFill/>
              <a:ln w="6350" cap="flat" cmpd="sng" algn="ctr">
                <a:solidFill>
                  <a:srgbClr val="FFFFFF"/>
                </a:solidFill>
                <a:prstDash val="solid"/>
                <a:round/>
                <a:headEnd type="none" w="med" len="med"/>
                <a:tailEnd type="none" w="med" len="med"/>
              </a:ln>
            </p:spPr>
            <p:txBody>
              <a:bodyPr/>
              <a:lstStyle/>
              <a:p>
                <a:endParaRPr lang="en-US" dirty="0" err="1">
                  <a:solidFill>
                    <a:schemeClr val="tx1"/>
                  </a:solidFill>
                  <a:latin typeface="Arial" charset="0"/>
                </a:endParaRPr>
              </a:p>
            </p:txBody>
          </p:sp>
          <p:sp>
            <p:nvSpPr>
              <p:cNvPr id="561" name="Tobago">
                <a:extLst>
                  <a:ext uri="{FF2B5EF4-FFF2-40B4-BE49-F238E27FC236}">
                    <a16:creationId xmlns:a16="http://schemas.microsoft.com/office/drawing/2014/main" xmlns="" id="{A494A834-1EC4-44C7-B7AA-80404D3ABEE2}"/>
                  </a:ext>
                </a:extLst>
              </p:cNvPr>
              <p:cNvSpPr/>
              <p:nvPr/>
            </p:nvSpPr>
            <p:spPr>
              <a:xfrm>
                <a:off x="5826125" y="1952625"/>
                <a:ext cx="1035050" cy="746125"/>
              </a:xfrm>
              <a:custGeom>
                <a:avLst/>
                <a:gdLst>
                  <a:gd name="connsiteX0" fmla="*/ 987425 w 1035050"/>
                  <a:gd name="connsiteY0" fmla="*/ 0 h 765175"/>
                  <a:gd name="connsiteX1" fmla="*/ 923925 w 1035050"/>
                  <a:gd name="connsiteY1" fmla="*/ 25400 h 765175"/>
                  <a:gd name="connsiteX2" fmla="*/ 911225 w 1035050"/>
                  <a:gd name="connsiteY2" fmla="*/ 107950 h 765175"/>
                  <a:gd name="connsiteX3" fmla="*/ 895350 w 1035050"/>
                  <a:gd name="connsiteY3" fmla="*/ 146050 h 765175"/>
                  <a:gd name="connsiteX4" fmla="*/ 819150 w 1035050"/>
                  <a:gd name="connsiteY4" fmla="*/ 127000 h 765175"/>
                  <a:gd name="connsiteX5" fmla="*/ 692150 w 1035050"/>
                  <a:gd name="connsiteY5" fmla="*/ 158750 h 765175"/>
                  <a:gd name="connsiteX6" fmla="*/ 654050 w 1035050"/>
                  <a:gd name="connsiteY6" fmla="*/ 196850 h 765175"/>
                  <a:gd name="connsiteX7" fmla="*/ 539750 w 1035050"/>
                  <a:gd name="connsiteY7" fmla="*/ 222250 h 765175"/>
                  <a:gd name="connsiteX8" fmla="*/ 396875 w 1035050"/>
                  <a:gd name="connsiteY8" fmla="*/ 298450 h 765175"/>
                  <a:gd name="connsiteX9" fmla="*/ 304800 w 1035050"/>
                  <a:gd name="connsiteY9" fmla="*/ 387350 h 765175"/>
                  <a:gd name="connsiteX10" fmla="*/ 203200 w 1035050"/>
                  <a:gd name="connsiteY10" fmla="*/ 469900 h 765175"/>
                  <a:gd name="connsiteX11" fmla="*/ 82550 w 1035050"/>
                  <a:gd name="connsiteY11" fmla="*/ 622300 h 765175"/>
                  <a:gd name="connsiteX12" fmla="*/ 28575 w 1035050"/>
                  <a:gd name="connsiteY12" fmla="*/ 622300 h 765175"/>
                  <a:gd name="connsiteX13" fmla="*/ 0 w 1035050"/>
                  <a:gd name="connsiteY13" fmla="*/ 635000 h 765175"/>
                  <a:gd name="connsiteX14" fmla="*/ 0 w 1035050"/>
                  <a:gd name="connsiteY14" fmla="*/ 692150 h 765175"/>
                  <a:gd name="connsiteX15" fmla="*/ 92075 w 1035050"/>
                  <a:gd name="connsiteY15" fmla="*/ 733425 h 765175"/>
                  <a:gd name="connsiteX16" fmla="*/ 203200 w 1035050"/>
                  <a:gd name="connsiteY16" fmla="*/ 765175 h 765175"/>
                  <a:gd name="connsiteX17" fmla="*/ 307975 w 1035050"/>
                  <a:gd name="connsiteY17" fmla="*/ 625475 h 765175"/>
                  <a:gd name="connsiteX18" fmla="*/ 381000 w 1035050"/>
                  <a:gd name="connsiteY18" fmla="*/ 622300 h 765175"/>
                  <a:gd name="connsiteX19" fmla="*/ 434975 w 1035050"/>
                  <a:gd name="connsiteY19" fmla="*/ 619125 h 765175"/>
                  <a:gd name="connsiteX20" fmla="*/ 517525 w 1035050"/>
                  <a:gd name="connsiteY20" fmla="*/ 581025 h 765175"/>
                  <a:gd name="connsiteX21" fmla="*/ 606425 w 1035050"/>
                  <a:gd name="connsiteY21" fmla="*/ 574675 h 765175"/>
                  <a:gd name="connsiteX22" fmla="*/ 688975 w 1035050"/>
                  <a:gd name="connsiteY22" fmla="*/ 520700 h 765175"/>
                  <a:gd name="connsiteX23" fmla="*/ 746125 w 1035050"/>
                  <a:gd name="connsiteY23" fmla="*/ 469900 h 765175"/>
                  <a:gd name="connsiteX24" fmla="*/ 819150 w 1035050"/>
                  <a:gd name="connsiteY24" fmla="*/ 438150 h 765175"/>
                  <a:gd name="connsiteX25" fmla="*/ 819150 w 1035050"/>
                  <a:gd name="connsiteY25" fmla="*/ 406400 h 765175"/>
                  <a:gd name="connsiteX26" fmla="*/ 898525 w 1035050"/>
                  <a:gd name="connsiteY26" fmla="*/ 393700 h 765175"/>
                  <a:gd name="connsiteX27" fmla="*/ 920750 w 1035050"/>
                  <a:gd name="connsiteY27" fmla="*/ 327025 h 765175"/>
                  <a:gd name="connsiteX28" fmla="*/ 939800 w 1035050"/>
                  <a:gd name="connsiteY28" fmla="*/ 320675 h 765175"/>
                  <a:gd name="connsiteX29" fmla="*/ 962025 w 1035050"/>
                  <a:gd name="connsiteY29" fmla="*/ 336550 h 765175"/>
                  <a:gd name="connsiteX30" fmla="*/ 996950 w 1035050"/>
                  <a:gd name="connsiteY30" fmla="*/ 260350 h 765175"/>
                  <a:gd name="connsiteX31" fmla="*/ 1031875 w 1035050"/>
                  <a:gd name="connsiteY31" fmla="*/ 107950 h 765175"/>
                  <a:gd name="connsiteX32" fmla="*/ 1035050 w 1035050"/>
                  <a:gd name="connsiteY32" fmla="*/ 31750 h 765175"/>
                  <a:gd name="connsiteX33" fmla="*/ 987425 w 1035050"/>
                  <a:gd name="connsiteY33" fmla="*/ 0 h 765175"/>
                  <a:gd name="connsiteX0" fmla="*/ 987425 w 1035050"/>
                  <a:gd name="connsiteY0" fmla="*/ 0 h 746125"/>
                  <a:gd name="connsiteX1" fmla="*/ 923925 w 1035050"/>
                  <a:gd name="connsiteY1" fmla="*/ 25400 h 746125"/>
                  <a:gd name="connsiteX2" fmla="*/ 911225 w 1035050"/>
                  <a:gd name="connsiteY2" fmla="*/ 107950 h 746125"/>
                  <a:gd name="connsiteX3" fmla="*/ 895350 w 1035050"/>
                  <a:gd name="connsiteY3" fmla="*/ 146050 h 746125"/>
                  <a:gd name="connsiteX4" fmla="*/ 819150 w 1035050"/>
                  <a:gd name="connsiteY4" fmla="*/ 127000 h 746125"/>
                  <a:gd name="connsiteX5" fmla="*/ 692150 w 1035050"/>
                  <a:gd name="connsiteY5" fmla="*/ 158750 h 746125"/>
                  <a:gd name="connsiteX6" fmla="*/ 654050 w 1035050"/>
                  <a:gd name="connsiteY6" fmla="*/ 196850 h 746125"/>
                  <a:gd name="connsiteX7" fmla="*/ 539750 w 1035050"/>
                  <a:gd name="connsiteY7" fmla="*/ 222250 h 746125"/>
                  <a:gd name="connsiteX8" fmla="*/ 396875 w 1035050"/>
                  <a:gd name="connsiteY8" fmla="*/ 298450 h 746125"/>
                  <a:gd name="connsiteX9" fmla="*/ 304800 w 1035050"/>
                  <a:gd name="connsiteY9" fmla="*/ 387350 h 746125"/>
                  <a:gd name="connsiteX10" fmla="*/ 203200 w 1035050"/>
                  <a:gd name="connsiteY10" fmla="*/ 469900 h 746125"/>
                  <a:gd name="connsiteX11" fmla="*/ 82550 w 1035050"/>
                  <a:gd name="connsiteY11" fmla="*/ 622300 h 746125"/>
                  <a:gd name="connsiteX12" fmla="*/ 28575 w 1035050"/>
                  <a:gd name="connsiteY12" fmla="*/ 622300 h 746125"/>
                  <a:gd name="connsiteX13" fmla="*/ 0 w 1035050"/>
                  <a:gd name="connsiteY13" fmla="*/ 635000 h 746125"/>
                  <a:gd name="connsiteX14" fmla="*/ 0 w 1035050"/>
                  <a:gd name="connsiteY14" fmla="*/ 692150 h 746125"/>
                  <a:gd name="connsiteX15" fmla="*/ 92075 w 1035050"/>
                  <a:gd name="connsiteY15" fmla="*/ 733425 h 746125"/>
                  <a:gd name="connsiteX16" fmla="*/ 149225 w 1035050"/>
                  <a:gd name="connsiteY16" fmla="*/ 746125 h 746125"/>
                  <a:gd name="connsiteX17" fmla="*/ 307975 w 1035050"/>
                  <a:gd name="connsiteY17" fmla="*/ 625475 h 746125"/>
                  <a:gd name="connsiteX18" fmla="*/ 381000 w 1035050"/>
                  <a:gd name="connsiteY18" fmla="*/ 622300 h 746125"/>
                  <a:gd name="connsiteX19" fmla="*/ 434975 w 1035050"/>
                  <a:gd name="connsiteY19" fmla="*/ 619125 h 746125"/>
                  <a:gd name="connsiteX20" fmla="*/ 517525 w 1035050"/>
                  <a:gd name="connsiteY20" fmla="*/ 581025 h 746125"/>
                  <a:gd name="connsiteX21" fmla="*/ 606425 w 1035050"/>
                  <a:gd name="connsiteY21" fmla="*/ 574675 h 746125"/>
                  <a:gd name="connsiteX22" fmla="*/ 688975 w 1035050"/>
                  <a:gd name="connsiteY22" fmla="*/ 520700 h 746125"/>
                  <a:gd name="connsiteX23" fmla="*/ 746125 w 1035050"/>
                  <a:gd name="connsiteY23" fmla="*/ 469900 h 746125"/>
                  <a:gd name="connsiteX24" fmla="*/ 819150 w 1035050"/>
                  <a:gd name="connsiteY24" fmla="*/ 438150 h 746125"/>
                  <a:gd name="connsiteX25" fmla="*/ 819150 w 1035050"/>
                  <a:gd name="connsiteY25" fmla="*/ 406400 h 746125"/>
                  <a:gd name="connsiteX26" fmla="*/ 898525 w 1035050"/>
                  <a:gd name="connsiteY26" fmla="*/ 393700 h 746125"/>
                  <a:gd name="connsiteX27" fmla="*/ 920750 w 1035050"/>
                  <a:gd name="connsiteY27" fmla="*/ 327025 h 746125"/>
                  <a:gd name="connsiteX28" fmla="*/ 939800 w 1035050"/>
                  <a:gd name="connsiteY28" fmla="*/ 320675 h 746125"/>
                  <a:gd name="connsiteX29" fmla="*/ 962025 w 1035050"/>
                  <a:gd name="connsiteY29" fmla="*/ 336550 h 746125"/>
                  <a:gd name="connsiteX30" fmla="*/ 996950 w 1035050"/>
                  <a:gd name="connsiteY30" fmla="*/ 260350 h 746125"/>
                  <a:gd name="connsiteX31" fmla="*/ 1031875 w 1035050"/>
                  <a:gd name="connsiteY31" fmla="*/ 107950 h 746125"/>
                  <a:gd name="connsiteX32" fmla="*/ 1035050 w 1035050"/>
                  <a:gd name="connsiteY32" fmla="*/ 31750 h 746125"/>
                  <a:gd name="connsiteX33" fmla="*/ 987425 w 1035050"/>
                  <a:gd name="connsiteY33" fmla="*/ 0 h 746125"/>
                  <a:gd name="connsiteX0" fmla="*/ 987425 w 1035050"/>
                  <a:gd name="connsiteY0" fmla="*/ 0 h 746125"/>
                  <a:gd name="connsiteX1" fmla="*/ 923925 w 1035050"/>
                  <a:gd name="connsiteY1" fmla="*/ 25400 h 746125"/>
                  <a:gd name="connsiteX2" fmla="*/ 911225 w 1035050"/>
                  <a:gd name="connsiteY2" fmla="*/ 107950 h 746125"/>
                  <a:gd name="connsiteX3" fmla="*/ 895350 w 1035050"/>
                  <a:gd name="connsiteY3" fmla="*/ 146050 h 746125"/>
                  <a:gd name="connsiteX4" fmla="*/ 819150 w 1035050"/>
                  <a:gd name="connsiteY4" fmla="*/ 127000 h 746125"/>
                  <a:gd name="connsiteX5" fmla="*/ 692150 w 1035050"/>
                  <a:gd name="connsiteY5" fmla="*/ 158750 h 746125"/>
                  <a:gd name="connsiteX6" fmla="*/ 654050 w 1035050"/>
                  <a:gd name="connsiteY6" fmla="*/ 196850 h 746125"/>
                  <a:gd name="connsiteX7" fmla="*/ 539750 w 1035050"/>
                  <a:gd name="connsiteY7" fmla="*/ 222250 h 746125"/>
                  <a:gd name="connsiteX8" fmla="*/ 396875 w 1035050"/>
                  <a:gd name="connsiteY8" fmla="*/ 298450 h 746125"/>
                  <a:gd name="connsiteX9" fmla="*/ 304800 w 1035050"/>
                  <a:gd name="connsiteY9" fmla="*/ 387350 h 746125"/>
                  <a:gd name="connsiteX10" fmla="*/ 203200 w 1035050"/>
                  <a:gd name="connsiteY10" fmla="*/ 469900 h 746125"/>
                  <a:gd name="connsiteX11" fmla="*/ 82550 w 1035050"/>
                  <a:gd name="connsiteY11" fmla="*/ 622300 h 746125"/>
                  <a:gd name="connsiteX12" fmla="*/ 28575 w 1035050"/>
                  <a:gd name="connsiteY12" fmla="*/ 622300 h 746125"/>
                  <a:gd name="connsiteX13" fmla="*/ 0 w 1035050"/>
                  <a:gd name="connsiteY13" fmla="*/ 635000 h 746125"/>
                  <a:gd name="connsiteX14" fmla="*/ 0 w 1035050"/>
                  <a:gd name="connsiteY14" fmla="*/ 692150 h 746125"/>
                  <a:gd name="connsiteX15" fmla="*/ 92075 w 1035050"/>
                  <a:gd name="connsiteY15" fmla="*/ 733425 h 746125"/>
                  <a:gd name="connsiteX16" fmla="*/ 149225 w 1035050"/>
                  <a:gd name="connsiteY16" fmla="*/ 746125 h 746125"/>
                  <a:gd name="connsiteX17" fmla="*/ 307975 w 1035050"/>
                  <a:gd name="connsiteY17" fmla="*/ 603250 h 746125"/>
                  <a:gd name="connsiteX18" fmla="*/ 381000 w 1035050"/>
                  <a:gd name="connsiteY18" fmla="*/ 622300 h 746125"/>
                  <a:gd name="connsiteX19" fmla="*/ 434975 w 1035050"/>
                  <a:gd name="connsiteY19" fmla="*/ 619125 h 746125"/>
                  <a:gd name="connsiteX20" fmla="*/ 517525 w 1035050"/>
                  <a:gd name="connsiteY20" fmla="*/ 581025 h 746125"/>
                  <a:gd name="connsiteX21" fmla="*/ 606425 w 1035050"/>
                  <a:gd name="connsiteY21" fmla="*/ 574675 h 746125"/>
                  <a:gd name="connsiteX22" fmla="*/ 688975 w 1035050"/>
                  <a:gd name="connsiteY22" fmla="*/ 520700 h 746125"/>
                  <a:gd name="connsiteX23" fmla="*/ 746125 w 1035050"/>
                  <a:gd name="connsiteY23" fmla="*/ 469900 h 746125"/>
                  <a:gd name="connsiteX24" fmla="*/ 819150 w 1035050"/>
                  <a:gd name="connsiteY24" fmla="*/ 438150 h 746125"/>
                  <a:gd name="connsiteX25" fmla="*/ 819150 w 1035050"/>
                  <a:gd name="connsiteY25" fmla="*/ 406400 h 746125"/>
                  <a:gd name="connsiteX26" fmla="*/ 898525 w 1035050"/>
                  <a:gd name="connsiteY26" fmla="*/ 393700 h 746125"/>
                  <a:gd name="connsiteX27" fmla="*/ 920750 w 1035050"/>
                  <a:gd name="connsiteY27" fmla="*/ 327025 h 746125"/>
                  <a:gd name="connsiteX28" fmla="*/ 939800 w 1035050"/>
                  <a:gd name="connsiteY28" fmla="*/ 320675 h 746125"/>
                  <a:gd name="connsiteX29" fmla="*/ 962025 w 1035050"/>
                  <a:gd name="connsiteY29" fmla="*/ 336550 h 746125"/>
                  <a:gd name="connsiteX30" fmla="*/ 996950 w 1035050"/>
                  <a:gd name="connsiteY30" fmla="*/ 260350 h 746125"/>
                  <a:gd name="connsiteX31" fmla="*/ 1031875 w 1035050"/>
                  <a:gd name="connsiteY31" fmla="*/ 107950 h 746125"/>
                  <a:gd name="connsiteX32" fmla="*/ 1035050 w 1035050"/>
                  <a:gd name="connsiteY32" fmla="*/ 31750 h 746125"/>
                  <a:gd name="connsiteX33" fmla="*/ 987425 w 1035050"/>
                  <a:gd name="connsiteY33" fmla="*/ 0 h 746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35050" h="746125">
                    <a:moveTo>
                      <a:pt x="987425" y="0"/>
                    </a:moveTo>
                    <a:lnTo>
                      <a:pt x="923925" y="25400"/>
                    </a:lnTo>
                    <a:lnTo>
                      <a:pt x="911225" y="107950"/>
                    </a:lnTo>
                    <a:lnTo>
                      <a:pt x="895350" y="146050"/>
                    </a:lnTo>
                    <a:lnTo>
                      <a:pt x="819150" y="127000"/>
                    </a:lnTo>
                    <a:lnTo>
                      <a:pt x="692150" y="158750"/>
                    </a:lnTo>
                    <a:lnTo>
                      <a:pt x="654050" y="196850"/>
                    </a:lnTo>
                    <a:lnTo>
                      <a:pt x="539750" y="222250"/>
                    </a:lnTo>
                    <a:lnTo>
                      <a:pt x="396875" y="298450"/>
                    </a:lnTo>
                    <a:lnTo>
                      <a:pt x="304800" y="387350"/>
                    </a:lnTo>
                    <a:lnTo>
                      <a:pt x="203200" y="469900"/>
                    </a:lnTo>
                    <a:lnTo>
                      <a:pt x="82550" y="622300"/>
                    </a:lnTo>
                    <a:lnTo>
                      <a:pt x="28575" y="622300"/>
                    </a:lnTo>
                    <a:lnTo>
                      <a:pt x="0" y="635000"/>
                    </a:lnTo>
                    <a:lnTo>
                      <a:pt x="0" y="692150"/>
                    </a:lnTo>
                    <a:lnTo>
                      <a:pt x="92075" y="733425"/>
                    </a:lnTo>
                    <a:lnTo>
                      <a:pt x="149225" y="746125"/>
                    </a:lnTo>
                    <a:lnTo>
                      <a:pt x="307975" y="603250"/>
                    </a:lnTo>
                    <a:cubicBezTo>
                      <a:pt x="332317" y="609600"/>
                      <a:pt x="359833" y="619654"/>
                      <a:pt x="381000" y="622300"/>
                    </a:cubicBezTo>
                    <a:cubicBezTo>
                      <a:pt x="402167" y="624946"/>
                      <a:pt x="416983" y="620183"/>
                      <a:pt x="434975" y="619125"/>
                    </a:cubicBezTo>
                    <a:lnTo>
                      <a:pt x="517525" y="581025"/>
                    </a:lnTo>
                    <a:lnTo>
                      <a:pt x="606425" y="574675"/>
                    </a:lnTo>
                    <a:lnTo>
                      <a:pt x="688975" y="520700"/>
                    </a:lnTo>
                    <a:lnTo>
                      <a:pt x="746125" y="469900"/>
                    </a:lnTo>
                    <a:lnTo>
                      <a:pt x="819150" y="438150"/>
                    </a:lnTo>
                    <a:lnTo>
                      <a:pt x="819150" y="406400"/>
                    </a:lnTo>
                    <a:lnTo>
                      <a:pt x="898525" y="393700"/>
                    </a:lnTo>
                    <a:lnTo>
                      <a:pt x="920750" y="327025"/>
                    </a:lnTo>
                    <a:lnTo>
                      <a:pt x="939800" y="320675"/>
                    </a:lnTo>
                    <a:lnTo>
                      <a:pt x="962025" y="336550"/>
                    </a:lnTo>
                    <a:lnTo>
                      <a:pt x="996950" y="260350"/>
                    </a:lnTo>
                    <a:lnTo>
                      <a:pt x="1031875" y="107950"/>
                    </a:lnTo>
                    <a:lnTo>
                      <a:pt x="1035050" y="31750"/>
                    </a:lnTo>
                    <a:lnTo>
                      <a:pt x="987425" y="0"/>
                    </a:lnTo>
                    <a:close/>
                  </a:path>
                </a:pathLst>
              </a:custGeom>
              <a:grpFill/>
              <a:ln w="6350" cap="flat" cmpd="sng" algn="ctr">
                <a:solidFill>
                  <a:srgbClr val="FFFFFF"/>
                </a:solidFill>
                <a:prstDash val="solid"/>
                <a:round/>
                <a:headEnd type="none" w="med" len="med"/>
                <a:tailEnd type="none" w="med" len="med"/>
              </a:ln>
            </p:spPr>
            <p:txBody>
              <a:bodyPr/>
              <a:lstStyle/>
              <a:p>
                <a:endParaRPr lang="en-US" dirty="0">
                  <a:solidFill>
                    <a:schemeClr val="tx1"/>
                  </a:solidFill>
                  <a:latin typeface="Arial" charset="0"/>
                </a:endParaRPr>
              </a:p>
            </p:txBody>
          </p:sp>
        </p:grpSp>
        <p:sp>
          <p:nvSpPr>
            <p:cNvPr id="404" name="Togo">
              <a:extLst>
                <a:ext uri="{FF2B5EF4-FFF2-40B4-BE49-F238E27FC236}">
                  <a16:creationId xmlns:a16="http://schemas.microsoft.com/office/drawing/2014/main" xmlns="" id="{AD5D28A9-EFF2-4C8D-95FD-3FE3AC934568}"/>
                </a:ext>
              </a:extLst>
            </p:cNvPr>
            <p:cNvSpPr>
              <a:spLocks/>
            </p:cNvSpPr>
            <p:nvPr/>
          </p:nvSpPr>
          <p:spPr bwMode="auto">
            <a:xfrm>
              <a:off x="4452889" y="3772335"/>
              <a:ext cx="41120" cy="158156"/>
            </a:xfrm>
            <a:custGeom>
              <a:avLst/>
              <a:gdLst/>
              <a:ahLst/>
              <a:cxnLst>
                <a:cxn ang="0">
                  <a:pos x="16" y="98"/>
                </a:cxn>
                <a:cxn ang="0">
                  <a:pos x="16" y="98"/>
                </a:cxn>
                <a:cxn ang="0">
                  <a:pos x="20" y="92"/>
                </a:cxn>
                <a:cxn ang="0">
                  <a:pos x="20" y="96"/>
                </a:cxn>
                <a:cxn ang="0">
                  <a:pos x="20" y="98"/>
                </a:cxn>
                <a:cxn ang="0">
                  <a:pos x="18" y="100"/>
                </a:cxn>
                <a:cxn ang="0">
                  <a:pos x="20" y="100"/>
                </a:cxn>
                <a:cxn ang="0">
                  <a:pos x="22" y="96"/>
                </a:cxn>
                <a:cxn ang="0">
                  <a:pos x="24" y="96"/>
                </a:cxn>
                <a:cxn ang="0">
                  <a:pos x="26" y="96"/>
                </a:cxn>
                <a:cxn ang="0">
                  <a:pos x="26" y="94"/>
                </a:cxn>
                <a:cxn ang="0">
                  <a:pos x="24" y="88"/>
                </a:cxn>
                <a:cxn ang="0">
                  <a:pos x="24" y="84"/>
                </a:cxn>
                <a:cxn ang="0">
                  <a:pos x="24" y="82"/>
                </a:cxn>
                <a:cxn ang="0">
                  <a:pos x="22" y="76"/>
                </a:cxn>
                <a:cxn ang="0">
                  <a:pos x="22" y="72"/>
                </a:cxn>
                <a:cxn ang="0">
                  <a:pos x="24" y="66"/>
                </a:cxn>
                <a:cxn ang="0">
                  <a:pos x="24" y="62"/>
                </a:cxn>
                <a:cxn ang="0">
                  <a:pos x="24" y="56"/>
                </a:cxn>
                <a:cxn ang="0">
                  <a:pos x="22" y="50"/>
                </a:cxn>
                <a:cxn ang="0">
                  <a:pos x="24" y="46"/>
                </a:cxn>
                <a:cxn ang="0">
                  <a:pos x="24" y="38"/>
                </a:cxn>
                <a:cxn ang="0">
                  <a:pos x="24" y="36"/>
                </a:cxn>
                <a:cxn ang="0">
                  <a:pos x="22" y="34"/>
                </a:cxn>
                <a:cxn ang="0">
                  <a:pos x="22" y="28"/>
                </a:cxn>
                <a:cxn ang="0">
                  <a:pos x="22" y="22"/>
                </a:cxn>
                <a:cxn ang="0">
                  <a:pos x="22" y="20"/>
                </a:cxn>
                <a:cxn ang="0">
                  <a:pos x="12" y="16"/>
                </a:cxn>
                <a:cxn ang="0">
                  <a:pos x="12" y="2"/>
                </a:cxn>
                <a:cxn ang="0">
                  <a:pos x="6" y="2"/>
                </a:cxn>
                <a:cxn ang="0">
                  <a:pos x="0" y="0"/>
                </a:cxn>
                <a:cxn ang="0">
                  <a:pos x="0" y="6"/>
                </a:cxn>
                <a:cxn ang="0">
                  <a:pos x="0" y="12"/>
                </a:cxn>
                <a:cxn ang="0">
                  <a:pos x="0" y="14"/>
                </a:cxn>
                <a:cxn ang="0">
                  <a:pos x="4" y="16"/>
                </a:cxn>
                <a:cxn ang="0">
                  <a:pos x="4" y="22"/>
                </a:cxn>
                <a:cxn ang="0">
                  <a:pos x="6" y="28"/>
                </a:cxn>
                <a:cxn ang="0">
                  <a:pos x="4" y="34"/>
                </a:cxn>
                <a:cxn ang="0">
                  <a:pos x="4" y="36"/>
                </a:cxn>
                <a:cxn ang="0">
                  <a:pos x="4" y="38"/>
                </a:cxn>
                <a:cxn ang="0">
                  <a:pos x="6" y="38"/>
                </a:cxn>
                <a:cxn ang="0">
                  <a:pos x="6" y="40"/>
                </a:cxn>
                <a:cxn ang="0">
                  <a:pos x="4" y="46"/>
                </a:cxn>
                <a:cxn ang="0">
                  <a:pos x="4" y="46"/>
                </a:cxn>
                <a:cxn ang="0">
                  <a:pos x="4" y="50"/>
                </a:cxn>
                <a:cxn ang="0">
                  <a:pos x="8" y="54"/>
                </a:cxn>
                <a:cxn ang="0">
                  <a:pos x="10" y="58"/>
                </a:cxn>
                <a:cxn ang="0">
                  <a:pos x="8" y="72"/>
                </a:cxn>
                <a:cxn ang="0">
                  <a:pos x="6" y="76"/>
                </a:cxn>
                <a:cxn ang="0">
                  <a:pos x="8" y="78"/>
                </a:cxn>
                <a:cxn ang="0">
                  <a:pos x="8" y="80"/>
                </a:cxn>
                <a:cxn ang="0">
                  <a:pos x="8" y="82"/>
                </a:cxn>
                <a:cxn ang="0">
                  <a:pos x="16" y="98"/>
                </a:cxn>
                <a:cxn ang="0">
                  <a:pos x="16" y="98"/>
                </a:cxn>
              </a:cxnLst>
              <a:rect l="0" t="0" r="r" b="b"/>
              <a:pathLst>
                <a:path w="26" h="100">
                  <a:moveTo>
                    <a:pt x="16" y="98"/>
                  </a:moveTo>
                  <a:lnTo>
                    <a:pt x="16" y="98"/>
                  </a:lnTo>
                  <a:lnTo>
                    <a:pt x="20" y="92"/>
                  </a:lnTo>
                  <a:lnTo>
                    <a:pt x="20" y="96"/>
                  </a:lnTo>
                  <a:lnTo>
                    <a:pt x="20" y="98"/>
                  </a:lnTo>
                  <a:lnTo>
                    <a:pt x="18" y="100"/>
                  </a:lnTo>
                  <a:lnTo>
                    <a:pt x="20" y="100"/>
                  </a:lnTo>
                  <a:lnTo>
                    <a:pt x="22" y="96"/>
                  </a:lnTo>
                  <a:lnTo>
                    <a:pt x="24" y="96"/>
                  </a:lnTo>
                  <a:lnTo>
                    <a:pt x="26" y="96"/>
                  </a:lnTo>
                  <a:lnTo>
                    <a:pt x="26" y="94"/>
                  </a:lnTo>
                  <a:lnTo>
                    <a:pt x="24" y="88"/>
                  </a:lnTo>
                  <a:lnTo>
                    <a:pt x="24" y="84"/>
                  </a:lnTo>
                  <a:lnTo>
                    <a:pt x="24" y="82"/>
                  </a:lnTo>
                  <a:lnTo>
                    <a:pt x="22" y="76"/>
                  </a:lnTo>
                  <a:lnTo>
                    <a:pt x="22" y="72"/>
                  </a:lnTo>
                  <a:lnTo>
                    <a:pt x="24" y="66"/>
                  </a:lnTo>
                  <a:lnTo>
                    <a:pt x="24" y="62"/>
                  </a:lnTo>
                  <a:lnTo>
                    <a:pt x="24" y="56"/>
                  </a:lnTo>
                  <a:lnTo>
                    <a:pt x="22" y="50"/>
                  </a:lnTo>
                  <a:lnTo>
                    <a:pt x="24" y="46"/>
                  </a:lnTo>
                  <a:lnTo>
                    <a:pt x="24" y="38"/>
                  </a:lnTo>
                  <a:lnTo>
                    <a:pt x="24" y="36"/>
                  </a:lnTo>
                  <a:lnTo>
                    <a:pt x="22" y="34"/>
                  </a:lnTo>
                  <a:lnTo>
                    <a:pt x="22" y="28"/>
                  </a:lnTo>
                  <a:lnTo>
                    <a:pt x="22" y="22"/>
                  </a:lnTo>
                  <a:lnTo>
                    <a:pt x="22" y="20"/>
                  </a:lnTo>
                  <a:lnTo>
                    <a:pt x="12" y="16"/>
                  </a:lnTo>
                  <a:lnTo>
                    <a:pt x="12" y="2"/>
                  </a:lnTo>
                  <a:lnTo>
                    <a:pt x="6" y="2"/>
                  </a:lnTo>
                  <a:lnTo>
                    <a:pt x="0" y="0"/>
                  </a:lnTo>
                  <a:lnTo>
                    <a:pt x="0" y="6"/>
                  </a:lnTo>
                  <a:lnTo>
                    <a:pt x="0" y="12"/>
                  </a:lnTo>
                  <a:lnTo>
                    <a:pt x="0" y="14"/>
                  </a:lnTo>
                  <a:lnTo>
                    <a:pt x="4" y="16"/>
                  </a:lnTo>
                  <a:lnTo>
                    <a:pt x="4" y="22"/>
                  </a:lnTo>
                  <a:lnTo>
                    <a:pt x="6" y="28"/>
                  </a:lnTo>
                  <a:lnTo>
                    <a:pt x="4" y="34"/>
                  </a:lnTo>
                  <a:lnTo>
                    <a:pt x="4" y="36"/>
                  </a:lnTo>
                  <a:lnTo>
                    <a:pt x="4" y="38"/>
                  </a:lnTo>
                  <a:lnTo>
                    <a:pt x="6" y="38"/>
                  </a:lnTo>
                  <a:lnTo>
                    <a:pt x="6" y="40"/>
                  </a:lnTo>
                  <a:lnTo>
                    <a:pt x="4" y="46"/>
                  </a:lnTo>
                  <a:lnTo>
                    <a:pt x="4" y="46"/>
                  </a:lnTo>
                  <a:lnTo>
                    <a:pt x="4" y="50"/>
                  </a:lnTo>
                  <a:lnTo>
                    <a:pt x="8" y="54"/>
                  </a:lnTo>
                  <a:lnTo>
                    <a:pt x="10" y="58"/>
                  </a:lnTo>
                  <a:lnTo>
                    <a:pt x="8" y="72"/>
                  </a:lnTo>
                  <a:lnTo>
                    <a:pt x="6" y="76"/>
                  </a:lnTo>
                  <a:lnTo>
                    <a:pt x="8" y="78"/>
                  </a:lnTo>
                  <a:lnTo>
                    <a:pt x="8" y="80"/>
                  </a:lnTo>
                  <a:lnTo>
                    <a:pt x="8" y="82"/>
                  </a:lnTo>
                  <a:lnTo>
                    <a:pt x="16" y="98"/>
                  </a:lnTo>
                  <a:lnTo>
                    <a:pt x="16" y="9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05" name="Thailand">
              <a:extLst>
                <a:ext uri="{FF2B5EF4-FFF2-40B4-BE49-F238E27FC236}">
                  <a16:creationId xmlns:a16="http://schemas.microsoft.com/office/drawing/2014/main" xmlns="" id="{411E555F-C3C5-4A62-8221-762C129E8D3A}"/>
                </a:ext>
              </a:extLst>
            </p:cNvPr>
            <p:cNvSpPr>
              <a:spLocks/>
            </p:cNvSpPr>
            <p:nvPr/>
          </p:nvSpPr>
          <p:spPr bwMode="auto">
            <a:xfrm>
              <a:off x="6464631" y="3566733"/>
              <a:ext cx="151830" cy="373248"/>
            </a:xfrm>
            <a:custGeom>
              <a:avLst/>
              <a:gdLst/>
              <a:ahLst/>
              <a:cxnLst>
                <a:cxn ang="0">
                  <a:pos x="36" y="6"/>
                </a:cxn>
                <a:cxn ang="0">
                  <a:pos x="38" y="16"/>
                </a:cxn>
                <a:cxn ang="0">
                  <a:pos x="42" y="24"/>
                </a:cxn>
                <a:cxn ang="0">
                  <a:pos x="46" y="36"/>
                </a:cxn>
                <a:cxn ang="0">
                  <a:pos x="60" y="24"/>
                </a:cxn>
                <a:cxn ang="0">
                  <a:pos x="66" y="30"/>
                </a:cxn>
                <a:cxn ang="0">
                  <a:pos x="84" y="42"/>
                </a:cxn>
                <a:cxn ang="0">
                  <a:pos x="88" y="60"/>
                </a:cxn>
                <a:cxn ang="0">
                  <a:pos x="94" y="72"/>
                </a:cxn>
                <a:cxn ang="0">
                  <a:pos x="92" y="84"/>
                </a:cxn>
                <a:cxn ang="0">
                  <a:pos x="78" y="96"/>
                </a:cxn>
                <a:cxn ang="0">
                  <a:pos x="62" y="100"/>
                </a:cxn>
                <a:cxn ang="0">
                  <a:pos x="58" y="120"/>
                </a:cxn>
                <a:cxn ang="0">
                  <a:pos x="64" y="142"/>
                </a:cxn>
                <a:cxn ang="0">
                  <a:pos x="58" y="132"/>
                </a:cxn>
                <a:cxn ang="0">
                  <a:pos x="50" y="122"/>
                </a:cxn>
                <a:cxn ang="0">
                  <a:pos x="40" y="114"/>
                </a:cxn>
                <a:cxn ang="0">
                  <a:pos x="32" y="112"/>
                </a:cxn>
                <a:cxn ang="0">
                  <a:pos x="30" y="122"/>
                </a:cxn>
                <a:cxn ang="0">
                  <a:pos x="30" y="134"/>
                </a:cxn>
                <a:cxn ang="0">
                  <a:pos x="26" y="154"/>
                </a:cxn>
                <a:cxn ang="0">
                  <a:pos x="20" y="174"/>
                </a:cxn>
                <a:cxn ang="0">
                  <a:pos x="26" y="180"/>
                </a:cxn>
                <a:cxn ang="0">
                  <a:pos x="32" y="188"/>
                </a:cxn>
                <a:cxn ang="0">
                  <a:pos x="38" y="208"/>
                </a:cxn>
                <a:cxn ang="0">
                  <a:pos x="46" y="212"/>
                </a:cxn>
                <a:cxn ang="0">
                  <a:pos x="52" y="220"/>
                </a:cxn>
                <a:cxn ang="0">
                  <a:pos x="52" y="234"/>
                </a:cxn>
                <a:cxn ang="0">
                  <a:pos x="42" y="236"/>
                </a:cxn>
                <a:cxn ang="0">
                  <a:pos x="32" y="230"/>
                </a:cxn>
                <a:cxn ang="0">
                  <a:pos x="28" y="212"/>
                </a:cxn>
                <a:cxn ang="0">
                  <a:pos x="22" y="204"/>
                </a:cxn>
                <a:cxn ang="0">
                  <a:pos x="10" y="182"/>
                </a:cxn>
                <a:cxn ang="0">
                  <a:pos x="16" y="168"/>
                </a:cxn>
                <a:cxn ang="0">
                  <a:pos x="12" y="160"/>
                </a:cxn>
                <a:cxn ang="0">
                  <a:pos x="16" y="146"/>
                </a:cxn>
                <a:cxn ang="0">
                  <a:pos x="20" y="132"/>
                </a:cxn>
                <a:cxn ang="0">
                  <a:pos x="22" y="108"/>
                </a:cxn>
                <a:cxn ang="0">
                  <a:pos x="6" y="76"/>
                </a:cxn>
                <a:cxn ang="0">
                  <a:pos x="8" y="62"/>
                </a:cxn>
                <a:cxn ang="0">
                  <a:pos x="2" y="34"/>
                </a:cxn>
                <a:cxn ang="0">
                  <a:pos x="2" y="16"/>
                </a:cxn>
                <a:cxn ang="0">
                  <a:pos x="14" y="10"/>
                </a:cxn>
                <a:cxn ang="0">
                  <a:pos x="20" y="0"/>
                </a:cxn>
                <a:cxn ang="0">
                  <a:pos x="32" y="2"/>
                </a:cxn>
              </a:cxnLst>
              <a:rect l="0" t="0" r="r" b="b"/>
              <a:pathLst>
                <a:path w="96" h="236">
                  <a:moveTo>
                    <a:pt x="32" y="2"/>
                  </a:moveTo>
                  <a:lnTo>
                    <a:pt x="32" y="6"/>
                  </a:lnTo>
                  <a:lnTo>
                    <a:pt x="36" y="6"/>
                  </a:lnTo>
                  <a:lnTo>
                    <a:pt x="40" y="6"/>
                  </a:lnTo>
                  <a:lnTo>
                    <a:pt x="42" y="10"/>
                  </a:lnTo>
                  <a:lnTo>
                    <a:pt x="38" y="16"/>
                  </a:lnTo>
                  <a:lnTo>
                    <a:pt x="40" y="18"/>
                  </a:lnTo>
                  <a:lnTo>
                    <a:pt x="40" y="22"/>
                  </a:lnTo>
                  <a:lnTo>
                    <a:pt x="42" y="24"/>
                  </a:lnTo>
                  <a:lnTo>
                    <a:pt x="44" y="30"/>
                  </a:lnTo>
                  <a:lnTo>
                    <a:pt x="42" y="34"/>
                  </a:lnTo>
                  <a:lnTo>
                    <a:pt x="46" y="36"/>
                  </a:lnTo>
                  <a:lnTo>
                    <a:pt x="50" y="34"/>
                  </a:lnTo>
                  <a:lnTo>
                    <a:pt x="52" y="30"/>
                  </a:lnTo>
                  <a:lnTo>
                    <a:pt x="60" y="24"/>
                  </a:lnTo>
                  <a:lnTo>
                    <a:pt x="64" y="26"/>
                  </a:lnTo>
                  <a:lnTo>
                    <a:pt x="64" y="28"/>
                  </a:lnTo>
                  <a:lnTo>
                    <a:pt x="66" y="30"/>
                  </a:lnTo>
                  <a:lnTo>
                    <a:pt x="72" y="34"/>
                  </a:lnTo>
                  <a:lnTo>
                    <a:pt x="78" y="34"/>
                  </a:lnTo>
                  <a:lnTo>
                    <a:pt x="84" y="42"/>
                  </a:lnTo>
                  <a:lnTo>
                    <a:pt x="84" y="48"/>
                  </a:lnTo>
                  <a:lnTo>
                    <a:pt x="84" y="56"/>
                  </a:lnTo>
                  <a:lnTo>
                    <a:pt x="88" y="60"/>
                  </a:lnTo>
                  <a:lnTo>
                    <a:pt x="92" y="64"/>
                  </a:lnTo>
                  <a:lnTo>
                    <a:pt x="94" y="68"/>
                  </a:lnTo>
                  <a:lnTo>
                    <a:pt x="94" y="72"/>
                  </a:lnTo>
                  <a:lnTo>
                    <a:pt x="96" y="74"/>
                  </a:lnTo>
                  <a:lnTo>
                    <a:pt x="94" y="80"/>
                  </a:lnTo>
                  <a:lnTo>
                    <a:pt x="92" y="84"/>
                  </a:lnTo>
                  <a:lnTo>
                    <a:pt x="88" y="88"/>
                  </a:lnTo>
                  <a:lnTo>
                    <a:pt x="84" y="92"/>
                  </a:lnTo>
                  <a:lnTo>
                    <a:pt x="78" y="96"/>
                  </a:lnTo>
                  <a:lnTo>
                    <a:pt x="74" y="96"/>
                  </a:lnTo>
                  <a:lnTo>
                    <a:pt x="68" y="96"/>
                  </a:lnTo>
                  <a:lnTo>
                    <a:pt x="62" y="100"/>
                  </a:lnTo>
                  <a:lnTo>
                    <a:pt x="58" y="102"/>
                  </a:lnTo>
                  <a:lnTo>
                    <a:pt x="58" y="110"/>
                  </a:lnTo>
                  <a:lnTo>
                    <a:pt x="58" y="120"/>
                  </a:lnTo>
                  <a:lnTo>
                    <a:pt x="62" y="124"/>
                  </a:lnTo>
                  <a:lnTo>
                    <a:pt x="64" y="132"/>
                  </a:lnTo>
                  <a:lnTo>
                    <a:pt x="64" y="142"/>
                  </a:lnTo>
                  <a:lnTo>
                    <a:pt x="62" y="138"/>
                  </a:lnTo>
                  <a:lnTo>
                    <a:pt x="60" y="134"/>
                  </a:lnTo>
                  <a:lnTo>
                    <a:pt x="58" y="132"/>
                  </a:lnTo>
                  <a:lnTo>
                    <a:pt x="56" y="132"/>
                  </a:lnTo>
                  <a:lnTo>
                    <a:pt x="54" y="126"/>
                  </a:lnTo>
                  <a:lnTo>
                    <a:pt x="50" y="122"/>
                  </a:lnTo>
                  <a:lnTo>
                    <a:pt x="44" y="122"/>
                  </a:lnTo>
                  <a:lnTo>
                    <a:pt x="42" y="116"/>
                  </a:lnTo>
                  <a:lnTo>
                    <a:pt x="40" y="114"/>
                  </a:lnTo>
                  <a:lnTo>
                    <a:pt x="36" y="112"/>
                  </a:lnTo>
                  <a:lnTo>
                    <a:pt x="32" y="110"/>
                  </a:lnTo>
                  <a:lnTo>
                    <a:pt x="32" y="112"/>
                  </a:lnTo>
                  <a:lnTo>
                    <a:pt x="30" y="112"/>
                  </a:lnTo>
                  <a:lnTo>
                    <a:pt x="30" y="118"/>
                  </a:lnTo>
                  <a:lnTo>
                    <a:pt x="30" y="122"/>
                  </a:lnTo>
                  <a:lnTo>
                    <a:pt x="30" y="124"/>
                  </a:lnTo>
                  <a:lnTo>
                    <a:pt x="30" y="130"/>
                  </a:lnTo>
                  <a:lnTo>
                    <a:pt x="30" y="134"/>
                  </a:lnTo>
                  <a:lnTo>
                    <a:pt x="28" y="138"/>
                  </a:lnTo>
                  <a:lnTo>
                    <a:pt x="26" y="146"/>
                  </a:lnTo>
                  <a:lnTo>
                    <a:pt x="26" y="154"/>
                  </a:lnTo>
                  <a:lnTo>
                    <a:pt x="24" y="156"/>
                  </a:lnTo>
                  <a:lnTo>
                    <a:pt x="22" y="166"/>
                  </a:lnTo>
                  <a:lnTo>
                    <a:pt x="20" y="174"/>
                  </a:lnTo>
                  <a:lnTo>
                    <a:pt x="22" y="176"/>
                  </a:lnTo>
                  <a:lnTo>
                    <a:pt x="24" y="178"/>
                  </a:lnTo>
                  <a:lnTo>
                    <a:pt x="26" y="180"/>
                  </a:lnTo>
                  <a:lnTo>
                    <a:pt x="28" y="190"/>
                  </a:lnTo>
                  <a:lnTo>
                    <a:pt x="30" y="190"/>
                  </a:lnTo>
                  <a:lnTo>
                    <a:pt x="32" y="188"/>
                  </a:lnTo>
                  <a:lnTo>
                    <a:pt x="32" y="200"/>
                  </a:lnTo>
                  <a:lnTo>
                    <a:pt x="34" y="206"/>
                  </a:lnTo>
                  <a:lnTo>
                    <a:pt x="38" y="208"/>
                  </a:lnTo>
                  <a:lnTo>
                    <a:pt x="42" y="208"/>
                  </a:lnTo>
                  <a:lnTo>
                    <a:pt x="46" y="210"/>
                  </a:lnTo>
                  <a:lnTo>
                    <a:pt x="46" y="212"/>
                  </a:lnTo>
                  <a:lnTo>
                    <a:pt x="46" y="214"/>
                  </a:lnTo>
                  <a:lnTo>
                    <a:pt x="50" y="218"/>
                  </a:lnTo>
                  <a:lnTo>
                    <a:pt x="52" y="220"/>
                  </a:lnTo>
                  <a:lnTo>
                    <a:pt x="54" y="226"/>
                  </a:lnTo>
                  <a:lnTo>
                    <a:pt x="52" y="228"/>
                  </a:lnTo>
                  <a:lnTo>
                    <a:pt x="52" y="234"/>
                  </a:lnTo>
                  <a:lnTo>
                    <a:pt x="46" y="232"/>
                  </a:lnTo>
                  <a:lnTo>
                    <a:pt x="46" y="236"/>
                  </a:lnTo>
                  <a:lnTo>
                    <a:pt x="42" y="236"/>
                  </a:lnTo>
                  <a:lnTo>
                    <a:pt x="42" y="230"/>
                  </a:lnTo>
                  <a:lnTo>
                    <a:pt x="36" y="228"/>
                  </a:lnTo>
                  <a:lnTo>
                    <a:pt x="32" y="230"/>
                  </a:lnTo>
                  <a:lnTo>
                    <a:pt x="32" y="222"/>
                  </a:lnTo>
                  <a:lnTo>
                    <a:pt x="30" y="214"/>
                  </a:lnTo>
                  <a:lnTo>
                    <a:pt x="28" y="212"/>
                  </a:lnTo>
                  <a:lnTo>
                    <a:pt x="28" y="210"/>
                  </a:lnTo>
                  <a:lnTo>
                    <a:pt x="26" y="206"/>
                  </a:lnTo>
                  <a:lnTo>
                    <a:pt x="22" y="204"/>
                  </a:lnTo>
                  <a:lnTo>
                    <a:pt x="14" y="194"/>
                  </a:lnTo>
                  <a:lnTo>
                    <a:pt x="10" y="188"/>
                  </a:lnTo>
                  <a:lnTo>
                    <a:pt x="10" y="182"/>
                  </a:lnTo>
                  <a:lnTo>
                    <a:pt x="10" y="176"/>
                  </a:lnTo>
                  <a:lnTo>
                    <a:pt x="12" y="170"/>
                  </a:lnTo>
                  <a:lnTo>
                    <a:pt x="16" y="168"/>
                  </a:lnTo>
                  <a:lnTo>
                    <a:pt x="14" y="166"/>
                  </a:lnTo>
                  <a:lnTo>
                    <a:pt x="14" y="162"/>
                  </a:lnTo>
                  <a:lnTo>
                    <a:pt x="12" y="160"/>
                  </a:lnTo>
                  <a:lnTo>
                    <a:pt x="12" y="156"/>
                  </a:lnTo>
                  <a:lnTo>
                    <a:pt x="16" y="150"/>
                  </a:lnTo>
                  <a:lnTo>
                    <a:pt x="16" y="146"/>
                  </a:lnTo>
                  <a:lnTo>
                    <a:pt x="18" y="146"/>
                  </a:lnTo>
                  <a:lnTo>
                    <a:pt x="18" y="140"/>
                  </a:lnTo>
                  <a:lnTo>
                    <a:pt x="20" y="132"/>
                  </a:lnTo>
                  <a:lnTo>
                    <a:pt x="26" y="124"/>
                  </a:lnTo>
                  <a:lnTo>
                    <a:pt x="26" y="118"/>
                  </a:lnTo>
                  <a:lnTo>
                    <a:pt x="22" y="108"/>
                  </a:lnTo>
                  <a:lnTo>
                    <a:pt x="14" y="100"/>
                  </a:lnTo>
                  <a:lnTo>
                    <a:pt x="10" y="88"/>
                  </a:lnTo>
                  <a:lnTo>
                    <a:pt x="6" y="76"/>
                  </a:lnTo>
                  <a:lnTo>
                    <a:pt x="14" y="72"/>
                  </a:lnTo>
                  <a:lnTo>
                    <a:pt x="14" y="68"/>
                  </a:lnTo>
                  <a:lnTo>
                    <a:pt x="8" y="62"/>
                  </a:lnTo>
                  <a:lnTo>
                    <a:pt x="2" y="54"/>
                  </a:lnTo>
                  <a:lnTo>
                    <a:pt x="0" y="42"/>
                  </a:lnTo>
                  <a:lnTo>
                    <a:pt x="2" y="34"/>
                  </a:lnTo>
                  <a:lnTo>
                    <a:pt x="2" y="28"/>
                  </a:lnTo>
                  <a:lnTo>
                    <a:pt x="0" y="20"/>
                  </a:lnTo>
                  <a:lnTo>
                    <a:pt x="2" y="16"/>
                  </a:lnTo>
                  <a:lnTo>
                    <a:pt x="6" y="16"/>
                  </a:lnTo>
                  <a:lnTo>
                    <a:pt x="10" y="10"/>
                  </a:lnTo>
                  <a:lnTo>
                    <a:pt x="14" y="10"/>
                  </a:lnTo>
                  <a:lnTo>
                    <a:pt x="14" y="6"/>
                  </a:lnTo>
                  <a:lnTo>
                    <a:pt x="16" y="0"/>
                  </a:lnTo>
                  <a:lnTo>
                    <a:pt x="20" y="0"/>
                  </a:lnTo>
                  <a:lnTo>
                    <a:pt x="24" y="2"/>
                  </a:lnTo>
                  <a:lnTo>
                    <a:pt x="32" y="2"/>
                  </a:lnTo>
                  <a:lnTo>
                    <a:pt x="32"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06" name="Tanzania">
              <a:extLst>
                <a:ext uri="{FF2B5EF4-FFF2-40B4-BE49-F238E27FC236}">
                  <a16:creationId xmlns:a16="http://schemas.microsoft.com/office/drawing/2014/main" xmlns="" id="{538BF428-706F-4CAF-9531-0AB61E6552A5}"/>
                </a:ext>
              </a:extLst>
            </p:cNvPr>
            <p:cNvSpPr>
              <a:spLocks/>
            </p:cNvSpPr>
            <p:nvPr/>
          </p:nvSpPr>
          <p:spPr bwMode="auto">
            <a:xfrm>
              <a:off x="5069696" y="4123442"/>
              <a:ext cx="218255" cy="259376"/>
            </a:xfrm>
            <a:custGeom>
              <a:avLst/>
              <a:gdLst/>
              <a:ahLst/>
              <a:cxnLst>
                <a:cxn ang="0">
                  <a:pos x="122" y="52"/>
                </a:cxn>
                <a:cxn ang="0">
                  <a:pos x="120" y="54"/>
                </a:cxn>
                <a:cxn ang="0">
                  <a:pos x="118" y="64"/>
                </a:cxn>
                <a:cxn ang="0">
                  <a:pos x="116" y="70"/>
                </a:cxn>
                <a:cxn ang="0">
                  <a:pos x="122" y="82"/>
                </a:cxn>
                <a:cxn ang="0">
                  <a:pos x="126" y="92"/>
                </a:cxn>
                <a:cxn ang="0">
                  <a:pos x="124" y="116"/>
                </a:cxn>
                <a:cxn ang="0">
                  <a:pos x="132" y="132"/>
                </a:cxn>
                <a:cxn ang="0">
                  <a:pos x="138" y="140"/>
                </a:cxn>
                <a:cxn ang="0">
                  <a:pos x="120" y="154"/>
                </a:cxn>
                <a:cxn ang="0">
                  <a:pos x="110" y="156"/>
                </a:cxn>
                <a:cxn ang="0">
                  <a:pos x="102" y="156"/>
                </a:cxn>
                <a:cxn ang="0">
                  <a:pos x="88" y="162"/>
                </a:cxn>
                <a:cxn ang="0">
                  <a:pos x="76" y="162"/>
                </a:cxn>
                <a:cxn ang="0">
                  <a:pos x="70" y="158"/>
                </a:cxn>
                <a:cxn ang="0">
                  <a:pos x="62" y="158"/>
                </a:cxn>
                <a:cxn ang="0">
                  <a:pos x="58" y="128"/>
                </a:cxn>
                <a:cxn ang="0">
                  <a:pos x="54" y="124"/>
                </a:cxn>
                <a:cxn ang="0">
                  <a:pos x="34" y="120"/>
                </a:cxn>
                <a:cxn ang="0">
                  <a:pos x="26" y="114"/>
                </a:cxn>
                <a:cxn ang="0">
                  <a:pos x="24" y="104"/>
                </a:cxn>
                <a:cxn ang="0">
                  <a:pos x="18" y="100"/>
                </a:cxn>
                <a:cxn ang="0">
                  <a:pos x="12" y="92"/>
                </a:cxn>
                <a:cxn ang="0">
                  <a:pos x="8" y="74"/>
                </a:cxn>
                <a:cxn ang="0">
                  <a:pos x="2" y="56"/>
                </a:cxn>
                <a:cxn ang="0">
                  <a:pos x="2" y="54"/>
                </a:cxn>
                <a:cxn ang="0">
                  <a:pos x="0" y="48"/>
                </a:cxn>
                <a:cxn ang="0">
                  <a:pos x="12" y="38"/>
                </a:cxn>
                <a:cxn ang="0">
                  <a:pos x="16" y="28"/>
                </a:cxn>
                <a:cxn ang="0">
                  <a:pos x="14" y="18"/>
                </a:cxn>
                <a:cxn ang="0">
                  <a:pos x="16" y="6"/>
                </a:cxn>
                <a:cxn ang="0">
                  <a:pos x="26" y="8"/>
                </a:cxn>
                <a:cxn ang="0">
                  <a:pos x="32" y="22"/>
                </a:cxn>
                <a:cxn ang="0">
                  <a:pos x="36" y="18"/>
                </a:cxn>
                <a:cxn ang="0">
                  <a:pos x="40" y="14"/>
                </a:cxn>
                <a:cxn ang="0">
                  <a:pos x="52" y="24"/>
                </a:cxn>
                <a:cxn ang="0">
                  <a:pos x="56" y="16"/>
                </a:cxn>
                <a:cxn ang="0">
                  <a:pos x="62" y="12"/>
                </a:cxn>
                <a:cxn ang="0">
                  <a:pos x="60" y="10"/>
                </a:cxn>
                <a:cxn ang="0">
                  <a:pos x="62" y="6"/>
                </a:cxn>
                <a:cxn ang="0">
                  <a:pos x="62" y="0"/>
                </a:cxn>
                <a:cxn ang="0">
                  <a:pos x="104" y="24"/>
                </a:cxn>
                <a:cxn ang="0">
                  <a:pos x="108" y="34"/>
                </a:cxn>
                <a:cxn ang="0">
                  <a:pos x="124" y="44"/>
                </a:cxn>
              </a:cxnLst>
              <a:rect l="0" t="0" r="r" b="b"/>
              <a:pathLst>
                <a:path w="138" h="164">
                  <a:moveTo>
                    <a:pt x="124" y="44"/>
                  </a:moveTo>
                  <a:lnTo>
                    <a:pt x="124" y="44"/>
                  </a:lnTo>
                  <a:lnTo>
                    <a:pt x="122" y="52"/>
                  </a:lnTo>
                  <a:lnTo>
                    <a:pt x="120" y="52"/>
                  </a:lnTo>
                  <a:lnTo>
                    <a:pt x="120" y="52"/>
                  </a:lnTo>
                  <a:lnTo>
                    <a:pt x="120" y="54"/>
                  </a:lnTo>
                  <a:lnTo>
                    <a:pt x="120" y="56"/>
                  </a:lnTo>
                  <a:lnTo>
                    <a:pt x="118" y="58"/>
                  </a:lnTo>
                  <a:lnTo>
                    <a:pt x="118" y="64"/>
                  </a:lnTo>
                  <a:lnTo>
                    <a:pt x="116" y="66"/>
                  </a:lnTo>
                  <a:lnTo>
                    <a:pt x="116" y="68"/>
                  </a:lnTo>
                  <a:lnTo>
                    <a:pt x="116" y="70"/>
                  </a:lnTo>
                  <a:lnTo>
                    <a:pt x="116" y="72"/>
                  </a:lnTo>
                  <a:lnTo>
                    <a:pt x="116" y="76"/>
                  </a:lnTo>
                  <a:lnTo>
                    <a:pt x="122" y="82"/>
                  </a:lnTo>
                  <a:lnTo>
                    <a:pt x="128" y="86"/>
                  </a:lnTo>
                  <a:lnTo>
                    <a:pt x="128" y="90"/>
                  </a:lnTo>
                  <a:lnTo>
                    <a:pt x="126" y="92"/>
                  </a:lnTo>
                  <a:lnTo>
                    <a:pt x="124" y="96"/>
                  </a:lnTo>
                  <a:lnTo>
                    <a:pt x="124" y="104"/>
                  </a:lnTo>
                  <a:lnTo>
                    <a:pt x="124" y="116"/>
                  </a:lnTo>
                  <a:lnTo>
                    <a:pt x="124" y="122"/>
                  </a:lnTo>
                  <a:lnTo>
                    <a:pt x="128" y="130"/>
                  </a:lnTo>
                  <a:lnTo>
                    <a:pt x="132" y="132"/>
                  </a:lnTo>
                  <a:lnTo>
                    <a:pt x="136" y="136"/>
                  </a:lnTo>
                  <a:lnTo>
                    <a:pt x="136" y="140"/>
                  </a:lnTo>
                  <a:lnTo>
                    <a:pt x="138" y="140"/>
                  </a:lnTo>
                  <a:lnTo>
                    <a:pt x="138" y="144"/>
                  </a:lnTo>
                  <a:lnTo>
                    <a:pt x="124" y="152"/>
                  </a:lnTo>
                  <a:lnTo>
                    <a:pt x="120" y="154"/>
                  </a:lnTo>
                  <a:lnTo>
                    <a:pt x="116" y="154"/>
                  </a:lnTo>
                  <a:lnTo>
                    <a:pt x="112" y="154"/>
                  </a:lnTo>
                  <a:lnTo>
                    <a:pt x="110" y="156"/>
                  </a:lnTo>
                  <a:lnTo>
                    <a:pt x="106" y="158"/>
                  </a:lnTo>
                  <a:lnTo>
                    <a:pt x="104" y="156"/>
                  </a:lnTo>
                  <a:lnTo>
                    <a:pt x="102" y="156"/>
                  </a:lnTo>
                  <a:lnTo>
                    <a:pt x="102" y="158"/>
                  </a:lnTo>
                  <a:lnTo>
                    <a:pt x="98" y="160"/>
                  </a:lnTo>
                  <a:lnTo>
                    <a:pt x="88" y="162"/>
                  </a:lnTo>
                  <a:lnTo>
                    <a:pt x="80" y="164"/>
                  </a:lnTo>
                  <a:lnTo>
                    <a:pt x="76" y="164"/>
                  </a:lnTo>
                  <a:lnTo>
                    <a:pt x="76" y="162"/>
                  </a:lnTo>
                  <a:lnTo>
                    <a:pt x="74" y="160"/>
                  </a:lnTo>
                  <a:lnTo>
                    <a:pt x="72" y="158"/>
                  </a:lnTo>
                  <a:lnTo>
                    <a:pt x="70" y="158"/>
                  </a:lnTo>
                  <a:lnTo>
                    <a:pt x="68" y="160"/>
                  </a:lnTo>
                  <a:lnTo>
                    <a:pt x="62" y="162"/>
                  </a:lnTo>
                  <a:lnTo>
                    <a:pt x="62" y="158"/>
                  </a:lnTo>
                  <a:lnTo>
                    <a:pt x="62" y="146"/>
                  </a:lnTo>
                  <a:lnTo>
                    <a:pt x="62" y="130"/>
                  </a:lnTo>
                  <a:lnTo>
                    <a:pt x="58" y="128"/>
                  </a:lnTo>
                  <a:lnTo>
                    <a:pt x="58" y="126"/>
                  </a:lnTo>
                  <a:lnTo>
                    <a:pt x="56" y="124"/>
                  </a:lnTo>
                  <a:lnTo>
                    <a:pt x="54" y="124"/>
                  </a:lnTo>
                  <a:lnTo>
                    <a:pt x="42" y="122"/>
                  </a:lnTo>
                  <a:lnTo>
                    <a:pt x="38" y="122"/>
                  </a:lnTo>
                  <a:lnTo>
                    <a:pt x="34" y="120"/>
                  </a:lnTo>
                  <a:lnTo>
                    <a:pt x="30" y="116"/>
                  </a:lnTo>
                  <a:lnTo>
                    <a:pt x="28" y="116"/>
                  </a:lnTo>
                  <a:lnTo>
                    <a:pt x="26" y="114"/>
                  </a:lnTo>
                  <a:lnTo>
                    <a:pt x="26" y="112"/>
                  </a:lnTo>
                  <a:lnTo>
                    <a:pt x="26" y="108"/>
                  </a:lnTo>
                  <a:lnTo>
                    <a:pt x="24" y="104"/>
                  </a:lnTo>
                  <a:lnTo>
                    <a:pt x="20" y="104"/>
                  </a:lnTo>
                  <a:lnTo>
                    <a:pt x="20" y="100"/>
                  </a:lnTo>
                  <a:lnTo>
                    <a:pt x="18" y="100"/>
                  </a:lnTo>
                  <a:lnTo>
                    <a:pt x="16" y="96"/>
                  </a:lnTo>
                  <a:lnTo>
                    <a:pt x="16" y="94"/>
                  </a:lnTo>
                  <a:lnTo>
                    <a:pt x="12" y="92"/>
                  </a:lnTo>
                  <a:lnTo>
                    <a:pt x="12" y="86"/>
                  </a:lnTo>
                  <a:lnTo>
                    <a:pt x="14" y="80"/>
                  </a:lnTo>
                  <a:lnTo>
                    <a:pt x="8" y="74"/>
                  </a:lnTo>
                  <a:lnTo>
                    <a:pt x="6" y="72"/>
                  </a:lnTo>
                  <a:lnTo>
                    <a:pt x="0" y="68"/>
                  </a:lnTo>
                  <a:lnTo>
                    <a:pt x="2" y="56"/>
                  </a:lnTo>
                  <a:lnTo>
                    <a:pt x="0" y="56"/>
                  </a:lnTo>
                  <a:lnTo>
                    <a:pt x="0" y="54"/>
                  </a:lnTo>
                  <a:lnTo>
                    <a:pt x="2" y="54"/>
                  </a:lnTo>
                  <a:lnTo>
                    <a:pt x="2" y="52"/>
                  </a:lnTo>
                  <a:lnTo>
                    <a:pt x="0" y="52"/>
                  </a:lnTo>
                  <a:lnTo>
                    <a:pt x="0" y="48"/>
                  </a:lnTo>
                  <a:lnTo>
                    <a:pt x="6" y="50"/>
                  </a:lnTo>
                  <a:lnTo>
                    <a:pt x="10" y="46"/>
                  </a:lnTo>
                  <a:lnTo>
                    <a:pt x="12" y="38"/>
                  </a:lnTo>
                  <a:lnTo>
                    <a:pt x="18" y="34"/>
                  </a:lnTo>
                  <a:lnTo>
                    <a:pt x="20" y="28"/>
                  </a:lnTo>
                  <a:lnTo>
                    <a:pt x="16" y="28"/>
                  </a:lnTo>
                  <a:lnTo>
                    <a:pt x="14" y="24"/>
                  </a:lnTo>
                  <a:lnTo>
                    <a:pt x="14" y="22"/>
                  </a:lnTo>
                  <a:lnTo>
                    <a:pt x="14" y="18"/>
                  </a:lnTo>
                  <a:lnTo>
                    <a:pt x="16" y="18"/>
                  </a:lnTo>
                  <a:lnTo>
                    <a:pt x="16" y="14"/>
                  </a:lnTo>
                  <a:lnTo>
                    <a:pt x="16" y="6"/>
                  </a:lnTo>
                  <a:lnTo>
                    <a:pt x="12" y="0"/>
                  </a:lnTo>
                  <a:lnTo>
                    <a:pt x="30" y="0"/>
                  </a:lnTo>
                  <a:lnTo>
                    <a:pt x="26" y="8"/>
                  </a:lnTo>
                  <a:lnTo>
                    <a:pt x="28" y="14"/>
                  </a:lnTo>
                  <a:lnTo>
                    <a:pt x="30" y="18"/>
                  </a:lnTo>
                  <a:lnTo>
                    <a:pt x="32" y="22"/>
                  </a:lnTo>
                  <a:lnTo>
                    <a:pt x="34" y="24"/>
                  </a:lnTo>
                  <a:lnTo>
                    <a:pt x="38" y="22"/>
                  </a:lnTo>
                  <a:lnTo>
                    <a:pt x="36" y="18"/>
                  </a:lnTo>
                  <a:lnTo>
                    <a:pt x="40" y="18"/>
                  </a:lnTo>
                  <a:lnTo>
                    <a:pt x="42" y="16"/>
                  </a:lnTo>
                  <a:lnTo>
                    <a:pt x="40" y="14"/>
                  </a:lnTo>
                  <a:lnTo>
                    <a:pt x="46" y="14"/>
                  </a:lnTo>
                  <a:lnTo>
                    <a:pt x="52" y="18"/>
                  </a:lnTo>
                  <a:lnTo>
                    <a:pt x="52" y="24"/>
                  </a:lnTo>
                  <a:lnTo>
                    <a:pt x="56" y="26"/>
                  </a:lnTo>
                  <a:lnTo>
                    <a:pt x="56" y="20"/>
                  </a:lnTo>
                  <a:lnTo>
                    <a:pt x="56" y="16"/>
                  </a:lnTo>
                  <a:lnTo>
                    <a:pt x="58" y="14"/>
                  </a:lnTo>
                  <a:lnTo>
                    <a:pt x="62" y="14"/>
                  </a:lnTo>
                  <a:lnTo>
                    <a:pt x="62" y="12"/>
                  </a:lnTo>
                  <a:lnTo>
                    <a:pt x="64" y="12"/>
                  </a:lnTo>
                  <a:lnTo>
                    <a:pt x="64" y="10"/>
                  </a:lnTo>
                  <a:lnTo>
                    <a:pt x="60" y="10"/>
                  </a:lnTo>
                  <a:lnTo>
                    <a:pt x="58" y="8"/>
                  </a:lnTo>
                  <a:lnTo>
                    <a:pt x="60" y="8"/>
                  </a:lnTo>
                  <a:lnTo>
                    <a:pt x="62" y="6"/>
                  </a:lnTo>
                  <a:lnTo>
                    <a:pt x="56" y="6"/>
                  </a:lnTo>
                  <a:lnTo>
                    <a:pt x="60" y="2"/>
                  </a:lnTo>
                  <a:lnTo>
                    <a:pt x="62" y="0"/>
                  </a:lnTo>
                  <a:lnTo>
                    <a:pt x="100" y="18"/>
                  </a:lnTo>
                  <a:lnTo>
                    <a:pt x="102" y="20"/>
                  </a:lnTo>
                  <a:lnTo>
                    <a:pt x="104" y="24"/>
                  </a:lnTo>
                  <a:lnTo>
                    <a:pt x="104" y="30"/>
                  </a:lnTo>
                  <a:lnTo>
                    <a:pt x="106" y="32"/>
                  </a:lnTo>
                  <a:lnTo>
                    <a:pt x="108" y="34"/>
                  </a:lnTo>
                  <a:lnTo>
                    <a:pt x="110" y="34"/>
                  </a:lnTo>
                  <a:lnTo>
                    <a:pt x="124" y="44"/>
                  </a:lnTo>
                  <a:lnTo>
                    <a:pt x="124" y="4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07" name="Taiwan">
              <a:extLst>
                <a:ext uri="{FF2B5EF4-FFF2-40B4-BE49-F238E27FC236}">
                  <a16:creationId xmlns:a16="http://schemas.microsoft.com/office/drawing/2014/main" xmlns="" id="{CAFC5543-DFE1-4C80-AB8D-7E253EA68BB8}"/>
                </a:ext>
              </a:extLst>
            </p:cNvPr>
            <p:cNvSpPr>
              <a:spLocks/>
            </p:cNvSpPr>
            <p:nvPr/>
          </p:nvSpPr>
          <p:spPr bwMode="auto">
            <a:xfrm>
              <a:off x="6916955" y="3424392"/>
              <a:ext cx="41120" cy="82242"/>
            </a:xfrm>
            <a:custGeom>
              <a:avLst/>
              <a:gdLst/>
              <a:ahLst/>
              <a:cxnLst>
                <a:cxn ang="0">
                  <a:pos x="18" y="0"/>
                </a:cxn>
                <a:cxn ang="0">
                  <a:pos x="18" y="0"/>
                </a:cxn>
                <a:cxn ang="0">
                  <a:pos x="14" y="4"/>
                </a:cxn>
                <a:cxn ang="0">
                  <a:pos x="12" y="10"/>
                </a:cxn>
                <a:cxn ang="0">
                  <a:pos x="8" y="14"/>
                </a:cxn>
                <a:cxn ang="0">
                  <a:pos x="6" y="18"/>
                </a:cxn>
                <a:cxn ang="0">
                  <a:pos x="6" y="22"/>
                </a:cxn>
                <a:cxn ang="0">
                  <a:pos x="6" y="24"/>
                </a:cxn>
                <a:cxn ang="0">
                  <a:pos x="2" y="28"/>
                </a:cxn>
                <a:cxn ang="0">
                  <a:pos x="0" y="34"/>
                </a:cxn>
                <a:cxn ang="0">
                  <a:pos x="0" y="40"/>
                </a:cxn>
                <a:cxn ang="0">
                  <a:pos x="2" y="44"/>
                </a:cxn>
                <a:cxn ang="0">
                  <a:pos x="4" y="48"/>
                </a:cxn>
                <a:cxn ang="0">
                  <a:pos x="8" y="52"/>
                </a:cxn>
                <a:cxn ang="0">
                  <a:pos x="10" y="46"/>
                </a:cxn>
                <a:cxn ang="0">
                  <a:pos x="14" y="44"/>
                </a:cxn>
                <a:cxn ang="0">
                  <a:pos x="16" y="42"/>
                </a:cxn>
                <a:cxn ang="0">
                  <a:pos x="16" y="38"/>
                </a:cxn>
                <a:cxn ang="0">
                  <a:pos x="18" y="36"/>
                </a:cxn>
                <a:cxn ang="0">
                  <a:pos x="18" y="24"/>
                </a:cxn>
                <a:cxn ang="0">
                  <a:pos x="26" y="4"/>
                </a:cxn>
                <a:cxn ang="0">
                  <a:pos x="24" y="2"/>
                </a:cxn>
                <a:cxn ang="0">
                  <a:pos x="22" y="0"/>
                </a:cxn>
                <a:cxn ang="0">
                  <a:pos x="18" y="0"/>
                </a:cxn>
                <a:cxn ang="0">
                  <a:pos x="18" y="0"/>
                </a:cxn>
              </a:cxnLst>
              <a:rect l="0" t="0" r="r" b="b"/>
              <a:pathLst>
                <a:path w="26" h="52">
                  <a:moveTo>
                    <a:pt x="18" y="0"/>
                  </a:moveTo>
                  <a:lnTo>
                    <a:pt x="18" y="0"/>
                  </a:lnTo>
                  <a:lnTo>
                    <a:pt x="14" y="4"/>
                  </a:lnTo>
                  <a:lnTo>
                    <a:pt x="12" y="10"/>
                  </a:lnTo>
                  <a:lnTo>
                    <a:pt x="8" y="14"/>
                  </a:lnTo>
                  <a:lnTo>
                    <a:pt x="6" y="18"/>
                  </a:lnTo>
                  <a:lnTo>
                    <a:pt x="6" y="22"/>
                  </a:lnTo>
                  <a:lnTo>
                    <a:pt x="6" y="24"/>
                  </a:lnTo>
                  <a:lnTo>
                    <a:pt x="2" y="28"/>
                  </a:lnTo>
                  <a:lnTo>
                    <a:pt x="0" y="34"/>
                  </a:lnTo>
                  <a:lnTo>
                    <a:pt x="0" y="40"/>
                  </a:lnTo>
                  <a:lnTo>
                    <a:pt x="2" y="44"/>
                  </a:lnTo>
                  <a:lnTo>
                    <a:pt x="4" y="48"/>
                  </a:lnTo>
                  <a:lnTo>
                    <a:pt x="8" y="52"/>
                  </a:lnTo>
                  <a:lnTo>
                    <a:pt x="10" y="46"/>
                  </a:lnTo>
                  <a:lnTo>
                    <a:pt x="14" y="44"/>
                  </a:lnTo>
                  <a:lnTo>
                    <a:pt x="16" y="42"/>
                  </a:lnTo>
                  <a:lnTo>
                    <a:pt x="16" y="38"/>
                  </a:lnTo>
                  <a:lnTo>
                    <a:pt x="18" y="36"/>
                  </a:lnTo>
                  <a:lnTo>
                    <a:pt x="18" y="24"/>
                  </a:lnTo>
                  <a:lnTo>
                    <a:pt x="26" y="4"/>
                  </a:lnTo>
                  <a:lnTo>
                    <a:pt x="24" y="2"/>
                  </a:lnTo>
                  <a:lnTo>
                    <a:pt x="22" y="0"/>
                  </a:lnTo>
                  <a:lnTo>
                    <a:pt x="18" y="0"/>
                  </a:lnTo>
                  <a:lnTo>
                    <a:pt x="18"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08" name="Tadzhikistan">
              <a:extLst>
                <a:ext uri="{FF2B5EF4-FFF2-40B4-BE49-F238E27FC236}">
                  <a16:creationId xmlns:a16="http://schemas.microsoft.com/office/drawing/2014/main" xmlns="" id="{9521472C-A460-45DB-8F3C-F4A778CE4A7E}"/>
                </a:ext>
              </a:extLst>
            </p:cNvPr>
            <p:cNvSpPr>
              <a:spLocks/>
            </p:cNvSpPr>
            <p:nvPr/>
          </p:nvSpPr>
          <p:spPr bwMode="auto">
            <a:xfrm>
              <a:off x="5835171" y="2997371"/>
              <a:ext cx="151830" cy="142340"/>
            </a:xfrm>
            <a:custGeom>
              <a:avLst/>
              <a:gdLst/>
              <a:ahLst/>
              <a:cxnLst>
                <a:cxn ang="0">
                  <a:pos x="40" y="8"/>
                </a:cxn>
                <a:cxn ang="0">
                  <a:pos x="44" y="0"/>
                </a:cxn>
                <a:cxn ang="0">
                  <a:pos x="36" y="2"/>
                </a:cxn>
                <a:cxn ang="0">
                  <a:pos x="34" y="6"/>
                </a:cxn>
                <a:cxn ang="0">
                  <a:pos x="28" y="2"/>
                </a:cxn>
                <a:cxn ang="0">
                  <a:pos x="24" y="0"/>
                </a:cxn>
                <a:cxn ang="0">
                  <a:pos x="20" y="2"/>
                </a:cxn>
                <a:cxn ang="0">
                  <a:pos x="24" y="10"/>
                </a:cxn>
                <a:cxn ang="0">
                  <a:pos x="22" y="14"/>
                </a:cxn>
                <a:cxn ang="0">
                  <a:pos x="18" y="18"/>
                </a:cxn>
                <a:cxn ang="0">
                  <a:pos x="20" y="20"/>
                </a:cxn>
                <a:cxn ang="0">
                  <a:pos x="18" y="22"/>
                </a:cxn>
                <a:cxn ang="0">
                  <a:pos x="10" y="28"/>
                </a:cxn>
                <a:cxn ang="0">
                  <a:pos x="8" y="26"/>
                </a:cxn>
                <a:cxn ang="0">
                  <a:pos x="2" y="26"/>
                </a:cxn>
                <a:cxn ang="0">
                  <a:pos x="0" y="32"/>
                </a:cxn>
                <a:cxn ang="0">
                  <a:pos x="4" y="38"/>
                </a:cxn>
                <a:cxn ang="0">
                  <a:pos x="12" y="38"/>
                </a:cxn>
                <a:cxn ang="0">
                  <a:pos x="14" y="40"/>
                </a:cxn>
                <a:cxn ang="0">
                  <a:pos x="10" y="48"/>
                </a:cxn>
                <a:cxn ang="0">
                  <a:pos x="14" y="52"/>
                </a:cxn>
                <a:cxn ang="0">
                  <a:pos x="10" y="58"/>
                </a:cxn>
                <a:cxn ang="0">
                  <a:pos x="4" y="68"/>
                </a:cxn>
                <a:cxn ang="0">
                  <a:pos x="14" y="68"/>
                </a:cxn>
                <a:cxn ang="0">
                  <a:pos x="22" y="62"/>
                </a:cxn>
                <a:cxn ang="0">
                  <a:pos x="30" y="60"/>
                </a:cxn>
                <a:cxn ang="0">
                  <a:pos x="36" y="70"/>
                </a:cxn>
                <a:cxn ang="0">
                  <a:pos x="32" y="84"/>
                </a:cxn>
                <a:cxn ang="0">
                  <a:pos x="44" y="88"/>
                </a:cxn>
                <a:cxn ang="0">
                  <a:pos x="54" y="78"/>
                </a:cxn>
                <a:cxn ang="0">
                  <a:pos x="66" y="72"/>
                </a:cxn>
                <a:cxn ang="0">
                  <a:pos x="80" y="72"/>
                </a:cxn>
                <a:cxn ang="0">
                  <a:pos x="96" y="70"/>
                </a:cxn>
                <a:cxn ang="0">
                  <a:pos x="92" y="62"/>
                </a:cxn>
                <a:cxn ang="0">
                  <a:pos x="88" y="48"/>
                </a:cxn>
                <a:cxn ang="0">
                  <a:pos x="90" y="38"/>
                </a:cxn>
                <a:cxn ang="0">
                  <a:pos x="80" y="40"/>
                </a:cxn>
                <a:cxn ang="0">
                  <a:pos x="76" y="32"/>
                </a:cxn>
                <a:cxn ang="0">
                  <a:pos x="70" y="24"/>
                </a:cxn>
                <a:cxn ang="0">
                  <a:pos x="60" y="26"/>
                </a:cxn>
                <a:cxn ang="0">
                  <a:pos x="56" y="26"/>
                </a:cxn>
                <a:cxn ang="0">
                  <a:pos x="52" y="24"/>
                </a:cxn>
                <a:cxn ang="0">
                  <a:pos x="48" y="22"/>
                </a:cxn>
                <a:cxn ang="0">
                  <a:pos x="42" y="24"/>
                </a:cxn>
                <a:cxn ang="0">
                  <a:pos x="40" y="22"/>
                </a:cxn>
                <a:cxn ang="0">
                  <a:pos x="26" y="18"/>
                </a:cxn>
                <a:cxn ang="0">
                  <a:pos x="40" y="18"/>
                </a:cxn>
                <a:cxn ang="0">
                  <a:pos x="40" y="16"/>
                </a:cxn>
              </a:cxnLst>
              <a:rect l="0" t="0" r="r" b="b"/>
              <a:pathLst>
                <a:path w="96" h="90">
                  <a:moveTo>
                    <a:pt x="40" y="16"/>
                  </a:moveTo>
                  <a:lnTo>
                    <a:pt x="40" y="8"/>
                  </a:lnTo>
                  <a:lnTo>
                    <a:pt x="46" y="6"/>
                  </a:lnTo>
                  <a:lnTo>
                    <a:pt x="44" y="0"/>
                  </a:lnTo>
                  <a:lnTo>
                    <a:pt x="40" y="0"/>
                  </a:lnTo>
                  <a:lnTo>
                    <a:pt x="36" y="2"/>
                  </a:lnTo>
                  <a:lnTo>
                    <a:pt x="36" y="4"/>
                  </a:lnTo>
                  <a:lnTo>
                    <a:pt x="34" y="6"/>
                  </a:lnTo>
                  <a:lnTo>
                    <a:pt x="32" y="6"/>
                  </a:lnTo>
                  <a:lnTo>
                    <a:pt x="28" y="2"/>
                  </a:lnTo>
                  <a:lnTo>
                    <a:pt x="26" y="0"/>
                  </a:lnTo>
                  <a:lnTo>
                    <a:pt x="24" y="0"/>
                  </a:lnTo>
                  <a:lnTo>
                    <a:pt x="22" y="2"/>
                  </a:lnTo>
                  <a:lnTo>
                    <a:pt x="20" y="2"/>
                  </a:lnTo>
                  <a:lnTo>
                    <a:pt x="22" y="8"/>
                  </a:lnTo>
                  <a:lnTo>
                    <a:pt x="24" y="10"/>
                  </a:lnTo>
                  <a:lnTo>
                    <a:pt x="24" y="12"/>
                  </a:lnTo>
                  <a:lnTo>
                    <a:pt x="22" y="14"/>
                  </a:lnTo>
                  <a:lnTo>
                    <a:pt x="20" y="16"/>
                  </a:lnTo>
                  <a:lnTo>
                    <a:pt x="18" y="18"/>
                  </a:lnTo>
                  <a:lnTo>
                    <a:pt x="18" y="22"/>
                  </a:lnTo>
                  <a:lnTo>
                    <a:pt x="20" y="20"/>
                  </a:lnTo>
                  <a:lnTo>
                    <a:pt x="20" y="22"/>
                  </a:lnTo>
                  <a:lnTo>
                    <a:pt x="18" y="22"/>
                  </a:lnTo>
                  <a:lnTo>
                    <a:pt x="12" y="26"/>
                  </a:lnTo>
                  <a:lnTo>
                    <a:pt x="10" y="28"/>
                  </a:lnTo>
                  <a:lnTo>
                    <a:pt x="8" y="28"/>
                  </a:lnTo>
                  <a:lnTo>
                    <a:pt x="8" y="26"/>
                  </a:lnTo>
                  <a:lnTo>
                    <a:pt x="6" y="26"/>
                  </a:lnTo>
                  <a:lnTo>
                    <a:pt x="2" y="26"/>
                  </a:lnTo>
                  <a:lnTo>
                    <a:pt x="0" y="30"/>
                  </a:lnTo>
                  <a:lnTo>
                    <a:pt x="0" y="32"/>
                  </a:lnTo>
                  <a:lnTo>
                    <a:pt x="0" y="34"/>
                  </a:lnTo>
                  <a:lnTo>
                    <a:pt x="4" y="38"/>
                  </a:lnTo>
                  <a:lnTo>
                    <a:pt x="6" y="38"/>
                  </a:lnTo>
                  <a:lnTo>
                    <a:pt x="12" y="38"/>
                  </a:lnTo>
                  <a:lnTo>
                    <a:pt x="14" y="38"/>
                  </a:lnTo>
                  <a:lnTo>
                    <a:pt x="14" y="40"/>
                  </a:lnTo>
                  <a:lnTo>
                    <a:pt x="10" y="46"/>
                  </a:lnTo>
                  <a:lnTo>
                    <a:pt x="10" y="48"/>
                  </a:lnTo>
                  <a:lnTo>
                    <a:pt x="12" y="50"/>
                  </a:lnTo>
                  <a:lnTo>
                    <a:pt x="14" y="52"/>
                  </a:lnTo>
                  <a:lnTo>
                    <a:pt x="12" y="56"/>
                  </a:lnTo>
                  <a:lnTo>
                    <a:pt x="10" y="58"/>
                  </a:lnTo>
                  <a:lnTo>
                    <a:pt x="8" y="60"/>
                  </a:lnTo>
                  <a:lnTo>
                    <a:pt x="4" y="68"/>
                  </a:lnTo>
                  <a:lnTo>
                    <a:pt x="10" y="66"/>
                  </a:lnTo>
                  <a:lnTo>
                    <a:pt x="14" y="68"/>
                  </a:lnTo>
                  <a:lnTo>
                    <a:pt x="20" y="64"/>
                  </a:lnTo>
                  <a:lnTo>
                    <a:pt x="22" y="62"/>
                  </a:lnTo>
                  <a:lnTo>
                    <a:pt x="26" y="58"/>
                  </a:lnTo>
                  <a:lnTo>
                    <a:pt x="30" y="60"/>
                  </a:lnTo>
                  <a:lnTo>
                    <a:pt x="32" y="64"/>
                  </a:lnTo>
                  <a:lnTo>
                    <a:pt x="36" y="70"/>
                  </a:lnTo>
                  <a:lnTo>
                    <a:pt x="34" y="74"/>
                  </a:lnTo>
                  <a:lnTo>
                    <a:pt x="32" y="84"/>
                  </a:lnTo>
                  <a:lnTo>
                    <a:pt x="38" y="90"/>
                  </a:lnTo>
                  <a:lnTo>
                    <a:pt x="44" y="88"/>
                  </a:lnTo>
                  <a:lnTo>
                    <a:pt x="50" y="82"/>
                  </a:lnTo>
                  <a:lnTo>
                    <a:pt x="54" y="78"/>
                  </a:lnTo>
                  <a:lnTo>
                    <a:pt x="58" y="76"/>
                  </a:lnTo>
                  <a:lnTo>
                    <a:pt x="66" y="72"/>
                  </a:lnTo>
                  <a:lnTo>
                    <a:pt x="70" y="70"/>
                  </a:lnTo>
                  <a:lnTo>
                    <a:pt x="80" y="72"/>
                  </a:lnTo>
                  <a:lnTo>
                    <a:pt x="90" y="72"/>
                  </a:lnTo>
                  <a:lnTo>
                    <a:pt x="96" y="70"/>
                  </a:lnTo>
                  <a:lnTo>
                    <a:pt x="94" y="66"/>
                  </a:lnTo>
                  <a:lnTo>
                    <a:pt x="92" y="62"/>
                  </a:lnTo>
                  <a:lnTo>
                    <a:pt x="90" y="56"/>
                  </a:lnTo>
                  <a:lnTo>
                    <a:pt x="88" y="48"/>
                  </a:lnTo>
                  <a:lnTo>
                    <a:pt x="90" y="42"/>
                  </a:lnTo>
                  <a:lnTo>
                    <a:pt x="90" y="38"/>
                  </a:lnTo>
                  <a:lnTo>
                    <a:pt x="88" y="36"/>
                  </a:lnTo>
                  <a:lnTo>
                    <a:pt x="80" y="40"/>
                  </a:lnTo>
                  <a:lnTo>
                    <a:pt x="76" y="36"/>
                  </a:lnTo>
                  <a:lnTo>
                    <a:pt x="76" y="32"/>
                  </a:lnTo>
                  <a:lnTo>
                    <a:pt x="76" y="26"/>
                  </a:lnTo>
                  <a:lnTo>
                    <a:pt x="70" y="24"/>
                  </a:lnTo>
                  <a:lnTo>
                    <a:pt x="64" y="26"/>
                  </a:lnTo>
                  <a:lnTo>
                    <a:pt x="60" y="26"/>
                  </a:lnTo>
                  <a:lnTo>
                    <a:pt x="58" y="26"/>
                  </a:lnTo>
                  <a:lnTo>
                    <a:pt x="56" y="26"/>
                  </a:lnTo>
                  <a:lnTo>
                    <a:pt x="54" y="26"/>
                  </a:lnTo>
                  <a:lnTo>
                    <a:pt x="52" y="24"/>
                  </a:lnTo>
                  <a:lnTo>
                    <a:pt x="50" y="22"/>
                  </a:lnTo>
                  <a:lnTo>
                    <a:pt x="48" y="22"/>
                  </a:lnTo>
                  <a:lnTo>
                    <a:pt x="44" y="24"/>
                  </a:lnTo>
                  <a:lnTo>
                    <a:pt x="42" y="24"/>
                  </a:lnTo>
                  <a:lnTo>
                    <a:pt x="40" y="22"/>
                  </a:lnTo>
                  <a:lnTo>
                    <a:pt x="40" y="22"/>
                  </a:lnTo>
                  <a:lnTo>
                    <a:pt x="30" y="22"/>
                  </a:lnTo>
                  <a:lnTo>
                    <a:pt x="26" y="18"/>
                  </a:lnTo>
                  <a:lnTo>
                    <a:pt x="34" y="14"/>
                  </a:lnTo>
                  <a:lnTo>
                    <a:pt x="40" y="18"/>
                  </a:lnTo>
                  <a:lnTo>
                    <a:pt x="40" y="16"/>
                  </a:lnTo>
                  <a:lnTo>
                    <a:pt x="40" y="1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09" name="Syria">
              <a:extLst>
                <a:ext uri="{FF2B5EF4-FFF2-40B4-BE49-F238E27FC236}">
                  <a16:creationId xmlns:a16="http://schemas.microsoft.com/office/drawing/2014/main" xmlns="" id="{3EC9BF96-3562-4D62-BBCB-49F8D736FF7D}"/>
                </a:ext>
              </a:extLst>
            </p:cNvPr>
            <p:cNvSpPr>
              <a:spLocks/>
            </p:cNvSpPr>
            <p:nvPr/>
          </p:nvSpPr>
          <p:spPr bwMode="auto">
            <a:xfrm>
              <a:off x="5193058" y="3095428"/>
              <a:ext cx="136014" cy="142340"/>
            </a:xfrm>
            <a:custGeom>
              <a:avLst/>
              <a:gdLst/>
              <a:ahLst/>
              <a:cxnLst>
                <a:cxn ang="0">
                  <a:pos x="2" y="30"/>
                </a:cxn>
                <a:cxn ang="0">
                  <a:pos x="0" y="38"/>
                </a:cxn>
                <a:cxn ang="0">
                  <a:pos x="4" y="46"/>
                </a:cxn>
                <a:cxn ang="0">
                  <a:pos x="2" y="48"/>
                </a:cxn>
                <a:cxn ang="0">
                  <a:pos x="6" y="54"/>
                </a:cxn>
                <a:cxn ang="0">
                  <a:pos x="10" y="50"/>
                </a:cxn>
                <a:cxn ang="0">
                  <a:pos x="16" y="52"/>
                </a:cxn>
                <a:cxn ang="0">
                  <a:pos x="18" y="54"/>
                </a:cxn>
                <a:cxn ang="0">
                  <a:pos x="12" y="66"/>
                </a:cxn>
                <a:cxn ang="0">
                  <a:pos x="10" y="74"/>
                </a:cxn>
                <a:cxn ang="0">
                  <a:pos x="6" y="78"/>
                </a:cxn>
                <a:cxn ang="0">
                  <a:pos x="4" y="90"/>
                </a:cxn>
                <a:cxn ang="0">
                  <a:pos x="10" y="86"/>
                </a:cxn>
                <a:cxn ang="0">
                  <a:pos x="18" y="88"/>
                </a:cxn>
                <a:cxn ang="0">
                  <a:pos x="40" y="74"/>
                </a:cxn>
                <a:cxn ang="0">
                  <a:pos x="72" y="50"/>
                </a:cxn>
                <a:cxn ang="0">
                  <a:pos x="76" y="40"/>
                </a:cxn>
                <a:cxn ang="0">
                  <a:pos x="74" y="32"/>
                </a:cxn>
                <a:cxn ang="0">
                  <a:pos x="78" y="28"/>
                </a:cxn>
                <a:cxn ang="0">
                  <a:pos x="76" y="20"/>
                </a:cxn>
                <a:cxn ang="0">
                  <a:pos x="78" y="16"/>
                </a:cxn>
                <a:cxn ang="0">
                  <a:pos x="84" y="10"/>
                </a:cxn>
                <a:cxn ang="0">
                  <a:pos x="86" y="4"/>
                </a:cxn>
                <a:cxn ang="0">
                  <a:pos x="82" y="0"/>
                </a:cxn>
                <a:cxn ang="0">
                  <a:pos x="70" y="4"/>
                </a:cxn>
                <a:cxn ang="0">
                  <a:pos x="60" y="6"/>
                </a:cxn>
                <a:cxn ang="0">
                  <a:pos x="52" y="6"/>
                </a:cxn>
                <a:cxn ang="0">
                  <a:pos x="42" y="10"/>
                </a:cxn>
                <a:cxn ang="0">
                  <a:pos x="34" y="12"/>
                </a:cxn>
                <a:cxn ang="0">
                  <a:pos x="28" y="12"/>
                </a:cxn>
                <a:cxn ang="0">
                  <a:pos x="22" y="16"/>
                </a:cxn>
                <a:cxn ang="0">
                  <a:pos x="18" y="14"/>
                </a:cxn>
                <a:cxn ang="0">
                  <a:pos x="14" y="14"/>
                </a:cxn>
                <a:cxn ang="0">
                  <a:pos x="14" y="18"/>
                </a:cxn>
                <a:cxn ang="0">
                  <a:pos x="14" y="24"/>
                </a:cxn>
                <a:cxn ang="0">
                  <a:pos x="10" y="26"/>
                </a:cxn>
                <a:cxn ang="0">
                  <a:pos x="8" y="30"/>
                </a:cxn>
                <a:cxn ang="0">
                  <a:pos x="2" y="30"/>
                </a:cxn>
              </a:cxnLst>
              <a:rect l="0" t="0" r="r" b="b"/>
              <a:pathLst>
                <a:path w="86" h="90">
                  <a:moveTo>
                    <a:pt x="2" y="30"/>
                  </a:moveTo>
                  <a:lnTo>
                    <a:pt x="2" y="30"/>
                  </a:lnTo>
                  <a:lnTo>
                    <a:pt x="0" y="34"/>
                  </a:lnTo>
                  <a:lnTo>
                    <a:pt x="0" y="38"/>
                  </a:lnTo>
                  <a:lnTo>
                    <a:pt x="4" y="38"/>
                  </a:lnTo>
                  <a:lnTo>
                    <a:pt x="4" y="46"/>
                  </a:lnTo>
                  <a:lnTo>
                    <a:pt x="2" y="46"/>
                  </a:lnTo>
                  <a:lnTo>
                    <a:pt x="2" y="48"/>
                  </a:lnTo>
                  <a:lnTo>
                    <a:pt x="4" y="50"/>
                  </a:lnTo>
                  <a:lnTo>
                    <a:pt x="6" y="54"/>
                  </a:lnTo>
                  <a:lnTo>
                    <a:pt x="8" y="50"/>
                  </a:lnTo>
                  <a:lnTo>
                    <a:pt x="10" y="50"/>
                  </a:lnTo>
                  <a:lnTo>
                    <a:pt x="12" y="50"/>
                  </a:lnTo>
                  <a:lnTo>
                    <a:pt x="16" y="52"/>
                  </a:lnTo>
                  <a:lnTo>
                    <a:pt x="18" y="52"/>
                  </a:lnTo>
                  <a:lnTo>
                    <a:pt x="18" y="54"/>
                  </a:lnTo>
                  <a:lnTo>
                    <a:pt x="16" y="62"/>
                  </a:lnTo>
                  <a:lnTo>
                    <a:pt x="12" y="66"/>
                  </a:lnTo>
                  <a:lnTo>
                    <a:pt x="10" y="70"/>
                  </a:lnTo>
                  <a:lnTo>
                    <a:pt x="10" y="74"/>
                  </a:lnTo>
                  <a:lnTo>
                    <a:pt x="8" y="76"/>
                  </a:lnTo>
                  <a:lnTo>
                    <a:pt x="6" y="78"/>
                  </a:lnTo>
                  <a:lnTo>
                    <a:pt x="2" y="84"/>
                  </a:lnTo>
                  <a:lnTo>
                    <a:pt x="4" y="90"/>
                  </a:lnTo>
                  <a:lnTo>
                    <a:pt x="6" y="88"/>
                  </a:lnTo>
                  <a:lnTo>
                    <a:pt x="10" y="86"/>
                  </a:lnTo>
                  <a:lnTo>
                    <a:pt x="12" y="86"/>
                  </a:lnTo>
                  <a:lnTo>
                    <a:pt x="18" y="88"/>
                  </a:lnTo>
                  <a:lnTo>
                    <a:pt x="22" y="90"/>
                  </a:lnTo>
                  <a:lnTo>
                    <a:pt x="40" y="74"/>
                  </a:lnTo>
                  <a:lnTo>
                    <a:pt x="68" y="54"/>
                  </a:lnTo>
                  <a:lnTo>
                    <a:pt x="72" y="50"/>
                  </a:lnTo>
                  <a:lnTo>
                    <a:pt x="74" y="42"/>
                  </a:lnTo>
                  <a:lnTo>
                    <a:pt x="76" y="40"/>
                  </a:lnTo>
                  <a:lnTo>
                    <a:pt x="74" y="36"/>
                  </a:lnTo>
                  <a:lnTo>
                    <a:pt x="74" y="32"/>
                  </a:lnTo>
                  <a:lnTo>
                    <a:pt x="74" y="30"/>
                  </a:lnTo>
                  <a:lnTo>
                    <a:pt x="78" y="28"/>
                  </a:lnTo>
                  <a:lnTo>
                    <a:pt x="76" y="24"/>
                  </a:lnTo>
                  <a:lnTo>
                    <a:pt x="76" y="20"/>
                  </a:lnTo>
                  <a:lnTo>
                    <a:pt x="76" y="18"/>
                  </a:lnTo>
                  <a:lnTo>
                    <a:pt x="78" y="16"/>
                  </a:lnTo>
                  <a:lnTo>
                    <a:pt x="82" y="12"/>
                  </a:lnTo>
                  <a:lnTo>
                    <a:pt x="84" y="10"/>
                  </a:lnTo>
                  <a:lnTo>
                    <a:pt x="86" y="6"/>
                  </a:lnTo>
                  <a:lnTo>
                    <a:pt x="86" y="4"/>
                  </a:lnTo>
                  <a:lnTo>
                    <a:pt x="82" y="4"/>
                  </a:lnTo>
                  <a:lnTo>
                    <a:pt x="82" y="0"/>
                  </a:lnTo>
                  <a:lnTo>
                    <a:pt x="76" y="2"/>
                  </a:lnTo>
                  <a:lnTo>
                    <a:pt x="70" y="4"/>
                  </a:lnTo>
                  <a:lnTo>
                    <a:pt x="66" y="6"/>
                  </a:lnTo>
                  <a:lnTo>
                    <a:pt x="60" y="6"/>
                  </a:lnTo>
                  <a:lnTo>
                    <a:pt x="56" y="6"/>
                  </a:lnTo>
                  <a:lnTo>
                    <a:pt x="52" y="6"/>
                  </a:lnTo>
                  <a:lnTo>
                    <a:pt x="46" y="10"/>
                  </a:lnTo>
                  <a:lnTo>
                    <a:pt x="42" y="10"/>
                  </a:lnTo>
                  <a:lnTo>
                    <a:pt x="36" y="12"/>
                  </a:lnTo>
                  <a:lnTo>
                    <a:pt x="34" y="12"/>
                  </a:lnTo>
                  <a:lnTo>
                    <a:pt x="32" y="12"/>
                  </a:lnTo>
                  <a:lnTo>
                    <a:pt x="28" y="12"/>
                  </a:lnTo>
                  <a:lnTo>
                    <a:pt x="24" y="12"/>
                  </a:lnTo>
                  <a:lnTo>
                    <a:pt x="22" y="16"/>
                  </a:lnTo>
                  <a:lnTo>
                    <a:pt x="20" y="16"/>
                  </a:lnTo>
                  <a:lnTo>
                    <a:pt x="18" y="14"/>
                  </a:lnTo>
                  <a:lnTo>
                    <a:pt x="16" y="14"/>
                  </a:lnTo>
                  <a:lnTo>
                    <a:pt x="14" y="14"/>
                  </a:lnTo>
                  <a:lnTo>
                    <a:pt x="14" y="16"/>
                  </a:lnTo>
                  <a:lnTo>
                    <a:pt x="14" y="18"/>
                  </a:lnTo>
                  <a:lnTo>
                    <a:pt x="14" y="22"/>
                  </a:lnTo>
                  <a:lnTo>
                    <a:pt x="14" y="24"/>
                  </a:lnTo>
                  <a:lnTo>
                    <a:pt x="12" y="24"/>
                  </a:lnTo>
                  <a:lnTo>
                    <a:pt x="10" y="26"/>
                  </a:lnTo>
                  <a:lnTo>
                    <a:pt x="8" y="28"/>
                  </a:lnTo>
                  <a:lnTo>
                    <a:pt x="8" y="30"/>
                  </a:lnTo>
                  <a:lnTo>
                    <a:pt x="6" y="30"/>
                  </a:lnTo>
                  <a:lnTo>
                    <a:pt x="2" y="30"/>
                  </a:lnTo>
                  <a:lnTo>
                    <a:pt x="2" y="3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10" name="Switzerland">
              <a:extLst>
                <a:ext uri="{FF2B5EF4-FFF2-40B4-BE49-F238E27FC236}">
                  <a16:creationId xmlns:a16="http://schemas.microsoft.com/office/drawing/2014/main" xmlns="" id="{9B4BB25E-BE32-47F8-92A4-DDB791E7744D}"/>
                </a:ext>
              </a:extLst>
            </p:cNvPr>
            <p:cNvSpPr>
              <a:spLocks/>
            </p:cNvSpPr>
            <p:nvPr/>
          </p:nvSpPr>
          <p:spPr bwMode="auto">
            <a:xfrm>
              <a:off x="4579414" y="2791769"/>
              <a:ext cx="94893" cy="66425"/>
            </a:xfrm>
            <a:custGeom>
              <a:avLst/>
              <a:gdLst/>
              <a:ahLst/>
              <a:cxnLst>
                <a:cxn ang="0">
                  <a:pos x="58" y="20"/>
                </a:cxn>
                <a:cxn ang="0">
                  <a:pos x="58" y="18"/>
                </a:cxn>
                <a:cxn ang="0">
                  <a:pos x="54" y="12"/>
                </a:cxn>
                <a:cxn ang="0">
                  <a:pos x="44" y="2"/>
                </a:cxn>
                <a:cxn ang="0">
                  <a:pos x="38" y="0"/>
                </a:cxn>
                <a:cxn ang="0">
                  <a:pos x="36" y="2"/>
                </a:cxn>
                <a:cxn ang="0">
                  <a:pos x="28" y="6"/>
                </a:cxn>
                <a:cxn ang="0">
                  <a:pos x="24" y="6"/>
                </a:cxn>
                <a:cxn ang="0">
                  <a:pos x="22" y="10"/>
                </a:cxn>
                <a:cxn ang="0">
                  <a:pos x="16" y="14"/>
                </a:cxn>
                <a:cxn ang="0">
                  <a:pos x="10" y="22"/>
                </a:cxn>
                <a:cxn ang="0">
                  <a:pos x="0" y="34"/>
                </a:cxn>
                <a:cxn ang="0">
                  <a:pos x="4" y="36"/>
                </a:cxn>
                <a:cxn ang="0">
                  <a:pos x="8" y="34"/>
                </a:cxn>
                <a:cxn ang="0">
                  <a:pos x="10" y="38"/>
                </a:cxn>
                <a:cxn ang="0">
                  <a:pos x="16" y="38"/>
                </a:cxn>
                <a:cxn ang="0">
                  <a:pos x="18" y="42"/>
                </a:cxn>
                <a:cxn ang="0">
                  <a:pos x="22" y="42"/>
                </a:cxn>
                <a:cxn ang="0">
                  <a:pos x="26" y="38"/>
                </a:cxn>
                <a:cxn ang="0">
                  <a:pos x="30" y="36"/>
                </a:cxn>
                <a:cxn ang="0">
                  <a:pos x="30" y="30"/>
                </a:cxn>
                <a:cxn ang="0">
                  <a:pos x="34" y="36"/>
                </a:cxn>
                <a:cxn ang="0">
                  <a:pos x="40" y="38"/>
                </a:cxn>
                <a:cxn ang="0">
                  <a:pos x="44" y="38"/>
                </a:cxn>
                <a:cxn ang="0">
                  <a:pos x="44" y="32"/>
                </a:cxn>
                <a:cxn ang="0">
                  <a:pos x="48" y="30"/>
                </a:cxn>
                <a:cxn ang="0">
                  <a:pos x="50" y="28"/>
                </a:cxn>
                <a:cxn ang="0">
                  <a:pos x="54" y="28"/>
                </a:cxn>
                <a:cxn ang="0">
                  <a:pos x="58" y="26"/>
                </a:cxn>
                <a:cxn ang="0">
                  <a:pos x="58" y="24"/>
                </a:cxn>
                <a:cxn ang="0">
                  <a:pos x="58" y="22"/>
                </a:cxn>
                <a:cxn ang="0">
                  <a:pos x="58" y="20"/>
                </a:cxn>
              </a:cxnLst>
              <a:rect l="0" t="0" r="r" b="b"/>
              <a:pathLst>
                <a:path w="60" h="42">
                  <a:moveTo>
                    <a:pt x="58" y="20"/>
                  </a:moveTo>
                  <a:lnTo>
                    <a:pt x="58" y="20"/>
                  </a:lnTo>
                  <a:lnTo>
                    <a:pt x="60" y="18"/>
                  </a:lnTo>
                  <a:lnTo>
                    <a:pt x="58" y="18"/>
                  </a:lnTo>
                  <a:lnTo>
                    <a:pt x="54" y="16"/>
                  </a:lnTo>
                  <a:lnTo>
                    <a:pt x="54" y="12"/>
                  </a:lnTo>
                  <a:lnTo>
                    <a:pt x="56" y="10"/>
                  </a:lnTo>
                  <a:lnTo>
                    <a:pt x="44" y="2"/>
                  </a:lnTo>
                  <a:lnTo>
                    <a:pt x="40" y="0"/>
                  </a:lnTo>
                  <a:lnTo>
                    <a:pt x="38" y="0"/>
                  </a:lnTo>
                  <a:lnTo>
                    <a:pt x="36" y="0"/>
                  </a:lnTo>
                  <a:lnTo>
                    <a:pt x="36" y="2"/>
                  </a:lnTo>
                  <a:lnTo>
                    <a:pt x="30" y="6"/>
                  </a:lnTo>
                  <a:lnTo>
                    <a:pt x="28" y="6"/>
                  </a:lnTo>
                  <a:lnTo>
                    <a:pt x="26" y="6"/>
                  </a:lnTo>
                  <a:lnTo>
                    <a:pt x="24" y="6"/>
                  </a:lnTo>
                  <a:lnTo>
                    <a:pt x="22" y="6"/>
                  </a:lnTo>
                  <a:lnTo>
                    <a:pt x="22" y="10"/>
                  </a:lnTo>
                  <a:lnTo>
                    <a:pt x="18" y="12"/>
                  </a:lnTo>
                  <a:lnTo>
                    <a:pt x="16" y="14"/>
                  </a:lnTo>
                  <a:lnTo>
                    <a:pt x="14" y="16"/>
                  </a:lnTo>
                  <a:lnTo>
                    <a:pt x="10" y="22"/>
                  </a:lnTo>
                  <a:lnTo>
                    <a:pt x="2" y="30"/>
                  </a:lnTo>
                  <a:lnTo>
                    <a:pt x="0" y="34"/>
                  </a:lnTo>
                  <a:lnTo>
                    <a:pt x="0" y="36"/>
                  </a:lnTo>
                  <a:lnTo>
                    <a:pt x="4" y="36"/>
                  </a:lnTo>
                  <a:lnTo>
                    <a:pt x="6" y="34"/>
                  </a:lnTo>
                  <a:lnTo>
                    <a:pt x="8" y="34"/>
                  </a:lnTo>
                  <a:lnTo>
                    <a:pt x="10" y="36"/>
                  </a:lnTo>
                  <a:lnTo>
                    <a:pt x="10" y="38"/>
                  </a:lnTo>
                  <a:lnTo>
                    <a:pt x="12" y="38"/>
                  </a:lnTo>
                  <a:lnTo>
                    <a:pt x="16" y="38"/>
                  </a:lnTo>
                  <a:lnTo>
                    <a:pt x="16" y="40"/>
                  </a:lnTo>
                  <a:lnTo>
                    <a:pt x="18" y="42"/>
                  </a:lnTo>
                  <a:lnTo>
                    <a:pt x="20" y="42"/>
                  </a:lnTo>
                  <a:lnTo>
                    <a:pt x="22" y="42"/>
                  </a:lnTo>
                  <a:lnTo>
                    <a:pt x="24" y="40"/>
                  </a:lnTo>
                  <a:lnTo>
                    <a:pt x="26" y="38"/>
                  </a:lnTo>
                  <a:lnTo>
                    <a:pt x="28" y="38"/>
                  </a:lnTo>
                  <a:lnTo>
                    <a:pt x="30" y="36"/>
                  </a:lnTo>
                  <a:lnTo>
                    <a:pt x="30" y="32"/>
                  </a:lnTo>
                  <a:lnTo>
                    <a:pt x="30" y="30"/>
                  </a:lnTo>
                  <a:lnTo>
                    <a:pt x="32" y="32"/>
                  </a:lnTo>
                  <a:lnTo>
                    <a:pt x="34" y="36"/>
                  </a:lnTo>
                  <a:lnTo>
                    <a:pt x="36" y="36"/>
                  </a:lnTo>
                  <a:lnTo>
                    <a:pt x="40" y="38"/>
                  </a:lnTo>
                  <a:lnTo>
                    <a:pt x="42" y="38"/>
                  </a:lnTo>
                  <a:lnTo>
                    <a:pt x="44" y="38"/>
                  </a:lnTo>
                  <a:lnTo>
                    <a:pt x="42" y="34"/>
                  </a:lnTo>
                  <a:lnTo>
                    <a:pt x="44" y="32"/>
                  </a:lnTo>
                  <a:lnTo>
                    <a:pt x="46" y="30"/>
                  </a:lnTo>
                  <a:lnTo>
                    <a:pt x="48" y="30"/>
                  </a:lnTo>
                  <a:lnTo>
                    <a:pt x="48" y="30"/>
                  </a:lnTo>
                  <a:lnTo>
                    <a:pt x="50" y="28"/>
                  </a:lnTo>
                  <a:lnTo>
                    <a:pt x="52" y="26"/>
                  </a:lnTo>
                  <a:lnTo>
                    <a:pt x="54" y="28"/>
                  </a:lnTo>
                  <a:lnTo>
                    <a:pt x="56" y="28"/>
                  </a:lnTo>
                  <a:lnTo>
                    <a:pt x="58" y="26"/>
                  </a:lnTo>
                  <a:lnTo>
                    <a:pt x="60" y="26"/>
                  </a:lnTo>
                  <a:lnTo>
                    <a:pt x="58" y="24"/>
                  </a:lnTo>
                  <a:lnTo>
                    <a:pt x="56" y="24"/>
                  </a:lnTo>
                  <a:lnTo>
                    <a:pt x="58" y="22"/>
                  </a:lnTo>
                  <a:lnTo>
                    <a:pt x="58" y="20"/>
                  </a:lnTo>
                  <a:lnTo>
                    <a:pt x="58" y="2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11" name="Swaziland">
              <a:extLst>
                <a:ext uri="{FF2B5EF4-FFF2-40B4-BE49-F238E27FC236}">
                  <a16:creationId xmlns:a16="http://schemas.microsoft.com/office/drawing/2014/main" xmlns="" id="{E5BE1897-0D10-45CE-8CDF-4BCE8F19A912}"/>
                </a:ext>
              </a:extLst>
            </p:cNvPr>
            <p:cNvSpPr>
              <a:spLocks/>
            </p:cNvSpPr>
            <p:nvPr/>
          </p:nvSpPr>
          <p:spPr bwMode="auto">
            <a:xfrm>
              <a:off x="5088674" y="4733923"/>
              <a:ext cx="25305" cy="37957"/>
            </a:xfrm>
            <a:custGeom>
              <a:avLst/>
              <a:gdLst/>
              <a:ahLst/>
              <a:cxnLst>
                <a:cxn ang="0">
                  <a:pos x="14" y="14"/>
                </a:cxn>
                <a:cxn ang="0">
                  <a:pos x="14" y="14"/>
                </a:cxn>
                <a:cxn ang="0">
                  <a:pos x="16" y="6"/>
                </a:cxn>
                <a:cxn ang="0">
                  <a:pos x="16" y="4"/>
                </a:cxn>
                <a:cxn ang="0">
                  <a:pos x="14" y="2"/>
                </a:cxn>
                <a:cxn ang="0">
                  <a:pos x="10" y="0"/>
                </a:cxn>
                <a:cxn ang="0">
                  <a:pos x="8" y="0"/>
                </a:cxn>
                <a:cxn ang="0">
                  <a:pos x="6" y="2"/>
                </a:cxn>
                <a:cxn ang="0">
                  <a:pos x="4" y="0"/>
                </a:cxn>
                <a:cxn ang="0">
                  <a:pos x="2" y="0"/>
                </a:cxn>
                <a:cxn ang="0">
                  <a:pos x="2" y="2"/>
                </a:cxn>
                <a:cxn ang="0">
                  <a:pos x="0" y="8"/>
                </a:cxn>
                <a:cxn ang="0">
                  <a:pos x="0" y="12"/>
                </a:cxn>
                <a:cxn ang="0">
                  <a:pos x="0" y="16"/>
                </a:cxn>
                <a:cxn ang="0">
                  <a:pos x="2" y="18"/>
                </a:cxn>
                <a:cxn ang="0">
                  <a:pos x="6" y="20"/>
                </a:cxn>
                <a:cxn ang="0">
                  <a:pos x="12" y="22"/>
                </a:cxn>
                <a:cxn ang="0">
                  <a:pos x="16" y="24"/>
                </a:cxn>
                <a:cxn ang="0">
                  <a:pos x="14" y="14"/>
                </a:cxn>
                <a:cxn ang="0">
                  <a:pos x="14" y="14"/>
                </a:cxn>
              </a:cxnLst>
              <a:rect l="0" t="0" r="r" b="b"/>
              <a:pathLst>
                <a:path w="16" h="24">
                  <a:moveTo>
                    <a:pt x="14" y="14"/>
                  </a:moveTo>
                  <a:lnTo>
                    <a:pt x="14" y="14"/>
                  </a:lnTo>
                  <a:lnTo>
                    <a:pt x="16" y="6"/>
                  </a:lnTo>
                  <a:lnTo>
                    <a:pt x="16" y="4"/>
                  </a:lnTo>
                  <a:lnTo>
                    <a:pt x="14" y="2"/>
                  </a:lnTo>
                  <a:lnTo>
                    <a:pt x="10" y="0"/>
                  </a:lnTo>
                  <a:lnTo>
                    <a:pt x="8" y="0"/>
                  </a:lnTo>
                  <a:lnTo>
                    <a:pt x="6" y="2"/>
                  </a:lnTo>
                  <a:lnTo>
                    <a:pt x="4" y="0"/>
                  </a:lnTo>
                  <a:lnTo>
                    <a:pt x="2" y="0"/>
                  </a:lnTo>
                  <a:lnTo>
                    <a:pt x="2" y="2"/>
                  </a:lnTo>
                  <a:lnTo>
                    <a:pt x="0" y="8"/>
                  </a:lnTo>
                  <a:lnTo>
                    <a:pt x="0" y="12"/>
                  </a:lnTo>
                  <a:lnTo>
                    <a:pt x="0" y="16"/>
                  </a:lnTo>
                  <a:lnTo>
                    <a:pt x="2" y="18"/>
                  </a:lnTo>
                  <a:lnTo>
                    <a:pt x="6" y="20"/>
                  </a:lnTo>
                  <a:lnTo>
                    <a:pt x="12" y="22"/>
                  </a:lnTo>
                  <a:lnTo>
                    <a:pt x="16" y="24"/>
                  </a:lnTo>
                  <a:lnTo>
                    <a:pt x="14" y="14"/>
                  </a:lnTo>
                  <a:lnTo>
                    <a:pt x="14" y="1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12" name="Sweden">
              <a:extLst>
                <a:ext uri="{FF2B5EF4-FFF2-40B4-BE49-F238E27FC236}">
                  <a16:creationId xmlns:a16="http://schemas.microsoft.com/office/drawing/2014/main" xmlns="" id="{B692004E-445F-4BD6-832A-18585FA60827}"/>
                </a:ext>
              </a:extLst>
            </p:cNvPr>
            <p:cNvSpPr>
              <a:spLocks/>
            </p:cNvSpPr>
            <p:nvPr/>
          </p:nvSpPr>
          <p:spPr bwMode="auto">
            <a:xfrm>
              <a:off x="4693285" y="2080067"/>
              <a:ext cx="259376" cy="474468"/>
            </a:xfrm>
            <a:custGeom>
              <a:avLst/>
              <a:gdLst/>
              <a:ahLst/>
              <a:cxnLst>
                <a:cxn ang="0">
                  <a:pos x="160" y="50"/>
                </a:cxn>
                <a:cxn ang="0">
                  <a:pos x="158" y="36"/>
                </a:cxn>
                <a:cxn ang="0">
                  <a:pos x="156" y="26"/>
                </a:cxn>
                <a:cxn ang="0">
                  <a:pos x="146" y="14"/>
                </a:cxn>
                <a:cxn ang="0">
                  <a:pos x="130" y="4"/>
                </a:cxn>
                <a:cxn ang="0">
                  <a:pos x="118" y="0"/>
                </a:cxn>
                <a:cxn ang="0">
                  <a:pos x="116" y="18"/>
                </a:cxn>
                <a:cxn ang="0">
                  <a:pos x="100" y="18"/>
                </a:cxn>
                <a:cxn ang="0">
                  <a:pos x="100" y="28"/>
                </a:cxn>
                <a:cxn ang="0">
                  <a:pos x="84" y="26"/>
                </a:cxn>
                <a:cxn ang="0">
                  <a:pos x="78" y="42"/>
                </a:cxn>
                <a:cxn ang="0">
                  <a:pos x="70" y="50"/>
                </a:cxn>
                <a:cxn ang="0">
                  <a:pos x="62" y="60"/>
                </a:cxn>
                <a:cxn ang="0">
                  <a:pos x="52" y="80"/>
                </a:cxn>
                <a:cxn ang="0">
                  <a:pos x="48" y="98"/>
                </a:cxn>
                <a:cxn ang="0">
                  <a:pos x="40" y="100"/>
                </a:cxn>
                <a:cxn ang="0">
                  <a:pos x="26" y="104"/>
                </a:cxn>
                <a:cxn ang="0">
                  <a:pos x="18" y="114"/>
                </a:cxn>
                <a:cxn ang="0">
                  <a:pos x="12" y="124"/>
                </a:cxn>
                <a:cxn ang="0">
                  <a:pos x="12" y="142"/>
                </a:cxn>
                <a:cxn ang="0">
                  <a:pos x="10" y="162"/>
                </a:cxn>
                <a:cxn ang="0">
                  <a:pos x="16" y="172"/>
                </a:cxn>
                <a:cxn ang="0">
                  <a:pos x="10" y="182"/>
                </a:cxn>
                <a:cxn ang="0">
                  <a:pos x="10" y="198"/>
                </a:cxn>
                <a:cxn ang="0">
                  <a:pos x="8" y="208"/>
                </a:cxn>
                <a:cxn ang="0">
                  <a:pos x="4" y="212"/>
                </a:cxn>
                <a:cxn ang="0">
                  <a:pos x="6" y="228"/>
                </a:cxn>
                <a:cxn ang="0">
                  <a:pos x="4" y="236"/>
                </a:cxn>
                <a:cxn ang="0">
                  <a:pos x="8" y="254"/>
                </a:cxn>
                <a:cxn ang="0">
                  <a:pos x="12" y="262"/>
                </a:cxn>
                <a:cxn ang="0">
                  <a:pos x="24" y="274"/>
                </a:cxn>
                <a:cxn ang="0">
                  <a:pos x="18" y="284"/>
                </a:cxn>
                <a:cxn ang="0">
                  <a:pos x="22" y="300"/>
                </a:cxn>
                <a:cxn ang="0">
                  <a:pos x="40" y="290"/>
                </a:cxn>
                <a:cxn ang="0">
                  <a:pos x="50" y="280"/>
                </a:cxn>
                <a:cxn ang="0">
                  <a:pos x="66" y="278"/>
                </a:cxn>
                <a:cxn ang="0">
                  <a:pos x="70" y="270"/>
                </a:cxn>
                <a:cxn ang="0">
                  <a:pos x="68" y="262"/>
                </a:cxn>
                <a:cxn ang="0">
                  <a:pos x="72" y="252"/>
                </a:cxn>
                <a:cxn ang="0">
                  <a:pos x="76" y="232"/>
                </a:cxn>
                <a:cxn ang="0">
                  <a:pos x="86" y="228"/>
                </a:cxn>
                <a:cxn ang="0">
                  <a:pos x="92" y="224"/>
                </a:cxn>
                <a:cxn ang="0">
                  <a:pos x="98" y="218"/>
                </a:cxn>
                <a:cxn ang="0">
                  <a:pos x="104" y="212"/>
                </a:cxn>
                <a:cxn ang="0">
                  <a:pos x="98" y="200"/>
                </a:cxn>
                <a:cxn ang="0">
                  <a:pos x="90" y="188"/>
                </a:cxn>
                <a:cxn ang="0">
                  <a:pos x="80" y="188"/>
                </a:cxn>
                <a:cxn ang="0">
                  <a:pos x="78" y="164"/>
                </a:cxn>
                <a:cxn ang="0">
                  <a:pos x="82" y="154"/>
                </a:cxn>
                <a:cxn ang="0">
                  <a:pos x="82" y="144"/>
                </a:cxn>
                <a:cxn ang="0">
                  <a:pos x="92" y="136"/>
                </a:cxn>
                <a:cxn ang="0">
                  <a:pos x="98" y="132"/>
                </a:cxn>
                <a:cxn ang="0">
                  <a:pos x="102" y="122"/>
                </a:cxn>
                <a:cxn ang="0">
                  <a:pos x="114" y="118"/>
                </a:cxn>
                <a:cxn ang="0">
                  <a:pos x="122" y="112"/>
                </a:cxn>
                <a:cxn ang="0">
                  <a:pos x="132" y="102"/>
                </a:cxn>
                <a:cxn ang="0">
                  <a:pos x="128" y="94"/>
                </a:cxn>
                <a:cxn ang="0">
                  <a:pos x="132" y="82"/>
                </a:cxn>
                <a:cxn ang="0">
                  <a:pos x="136" y="76"/>
                </a:cxn>
                <a:cxn ang="0">
                  <a:pos x="146" y="64"/>
                </a:cxn>
                <a:cxn ang="0">
                  <a:pos x="154" y="70"/>
                </a:cxn>
                <a:cxn ang="0">
                  <a:pos x="164" y="68"/>
                </a:cxn>
              </a:cxnLst>
              <a:rect l="0" t="0" r="r" b="b"/>
              <a:pathLst>
                <a:path w="164" h="300">
                  <a:moveTo>
                    <a:pt x="164" y="68"/>
                  </a:moveTo>
                  <a:lnTo>
                    <a:pt x="160" y="58"/>
                  </a:lnTo>
                  <a:lnTo>
                    <a:pt x="158" y="54"/>
                  </a:lnTo>
                  <a:lnTo>
                    <a:pt x="160" y="50"/>
                  </a:lnTo>
                  <a:lnTo>
                    <a:pt x="160" y="44"/>
                  </a:lnTo>
                  <a:lnTo>
                    <a:pt x="160" y="42"/>
                  </a:lnTo>
                  <a:lnTo>
                    <a:pt x="158" y="38"/>
                  </a:lnTo>
                  <a:lnTo>
                    <a:pt x="158" y="36"/>
                  </a:lnTo>
                  <a:lnTo>
                    <a:pt x="158" y="34"/>
                  </a:lnTo>
                  <a:lnTo>
                    <a:pt x="158" y="32"/>
                  </a:lnTo>
                  <a:lnTo>
                    <a:pt x="158" y="30"/>
                  </a:lnTo>
                  <a:lnTo>
                    <a:pt x="156" y="26"/>
                  </a:lnTo>
                  <a:lnTo>
                    <a:pt x="156" y="24"/>
                  </a:lnTo>
                  <a:lnTo>
                    <a:pt x="150" y="16"/>
                  </a:lnTo>
                  <a:lnTo>
                    <a:pt x="148" y="14"/>
                  </a:lnTo>
                  <a:lnTo>
                    <a:pt x="146" y="14"/>
                  </a:lnTo>
                  <a:lnTo>
                    <a:pt x="140" y="12"/>
                  </a:lnTo>
                  <a:lnTo>
                    <a:pt x="136" y="12"/>
                  </a:lnTo>
                  <a:lnTo>
                    <a:pt x="134" y="10"/>
                  </a:lnTo>
                  <a:lnTo>
                    <a:pt x="130" y="4"/>
                  </a:lnTo>
                  <a:lnTo>
                    <a:pt x="130" y="2"/>
                  </a:lnTo>
                  <a:lnTo>
                    <a:pt x="126" y="0"/>
                  </a:lnTo>
                  <a:lnTo>
                    <a:pt x="122" y="0"/>
                  </a:lnTo>
                  <a:lnTo>
                    <a:pt x="118" y="0"/>
                  </a:lnTo>
                  <a:lnTo>
                    <a:pt x="118" y="4"/>
                  </a:lnTo>
                  <a:lnTo>
                    <a:pt x="118" y="12"/>
                  </a:lnTo>
                  <a:lnTo>
                    <a:pt x="116" y="16"/>
                  </a:lnTo>
                  <a:lnTo>
                    <a:pt x="116" y="18"/>
                  </a:lnTo>
                  <a:lnTo>
                    <a:pt x="114" y="20"/>
                  </a:lnTo>
                  <a:lnTo>
                    <a:pt x="108" y="18"/>
                  </a:lnTo>
                  <a:lnTo>
                    <a:pt x="104" y="18"/>
                  </a:lnTo>
                  <a:lnTo>
                    <a:pt x="100" y="18"/>
                  </a:lnTo>
                  <a:lnTo>
                    <a:pt x="100" y="20"/>
                  </a:lnTo>
                  <a:lnTo>
                    <a:pt x="100" y="24"/>
                  </a:lnTo>
                  <a:lnTo>
                    <a:pt x="98" y="26"/>
                  </a:lnTo>
                  <a:lnTo>
                    <a:pt x="100" y="28"/>
                  </a:lnTo>
                  <a:lnTo>
                    <a:pt x="96" y="26"/>
                  </a:lnTo>
                  <a:lnTo>
                    <a:pt x="90" y="20"/>
                  </a:lnTo>
                  <a:lnTo>
                    <a:pt x="88" y="22"/>
                  </a:lnTo>
                  <a:lnTo>
                    <a:pt x="84" y="26"/>
                  </a:lnTo>
                  <a:lnTo>
                    <a:pt x="82" y="30"/>
                  </a:lnTo>
                  <a:lnTo>
                    <a:pt x="82" y="36"/>
                  </a:lnTo>
                  <a:lnTo>
                    <a:pt x="80" y="40"/>
                  </a:lnTo>
                  <a:lnTo>
                    <a:pt x="78" y="42"/>
                  </a:lnTo>
                  <a:lnTo>
                    <a:pt x="74" y="44"/>
                  </a:lnTo>
                  <a:lnTo>
                    <a:pt x="72" y="46"/>
                  </a:lnTo>
                  <a:lnTo>
                    <a:pt x="70" y="48"/>
                  </a:lnTo>
                  <a:lnTo>
                    <a:pt x="70" y="50"/>
                  </a:lnTo>
                  <a:lnTo>
                    <a:pt x="66" y="50"/>
                  </a:lnTo>
                  <a:lnTo>
                    <a:pt x="64" y="52"/>
                  </a:lnTo>
                  <a:lnTo>
                    <a:pt x="62" y="54"/>
                  </a:lnTo>
                  <a:lnTo>
                    <a:pt x="62" y="60"/>
                  </a:lnTo>
                  <a:lnTo>
                    <a:pt x="60" y="68"/>
                  </a:lnTo>
                  <a:lnTo>
                    <a:pt x="56" y="74"/>
                  </a:lnTo>
                  <a:lnTo>
                    <a:pt x="54" y="78"/>
                  </a:lnTo>
                  <a:lnTo>
                    <a:pt x="52" y="80"/>
                  </a:lnTo>
                  <a:lnTo>
                    <a:pt x="50" y="82"/>
                  </a:lnTo>
                  <a:lnTo>
                    <a:pt x="48" y="84"/>
                  </a:lnTo>
                  <a:lnTo>
                    <a:pt x="50" y="90"/>
                  </a:lnTo>
                  <a:lnTo>
                    <a:pt x="48" y="98"/>
                  </a:lnTo>
                  <a:lnTo>
                    <a:pt x="48" y="102"/>
                  </a:lnTo>
                  <a:lnTo>
                    <a:pt x="46" y="104"/>
                  </a:lnTo>
                  <a:lnTo>
                    <a:pt x="44" y="104"/>
                  </a:lnTo>
                  <a:lnTo>
                    <a:pt x="40" y="100"/>
                  </a:lnTo>
                  <a:lnTo>
                    <a:pt x="38" y="98"/>
                  </a:lnTo>
                  <a:lnTo>
                    <a:pt x="36" y="98"/>
                  </a:lnTo>
                  <a:lnTo>
                    <a:pt x="28" y="100"/>
                  </a:lnTo>
                  <a:lnTo>
                    <a:pt x="26" y="104"/>
                  </a:lnTo>
                  <a:lnTo>
                    <a:pt x="24" y="106"/>
                  </a:lnTo>
                  <a:lnTo>
                    <a:pt x="24" y="108"/>
                  </a:lnTo>
                  <a:lnTo>
                    <a:pt x="22" y="112"/>
                  </a:lnTo>
                  <a:lnTo>
                    <a:pt x="18" y="114"/>
                  </a:lnTo>
                  <a:lnTo>
                    <a:pt x="18" y="118"/>
                  </a:lnTo>
                  <a:lnTo>
                    <a:pt x="16" y="120"/>
                  </a:lnTo>
                  <a:lnTo>
                    <a:pt x="14" y="122"/>
                  </a:lnTo>
                  <a:lnTo>
                    <a:pt x="12" y="124"/>
                  </a:lnTo>
                  <a:lnTo>
                    <a:pt x="10" y="128"/>
                  </a:lnTo>
                  <a:lnTo>
                    <a:pt x="12" y="132"/>
                  </a:lnTo>
                  <a:lnTo>
                    <a:pt x="12" y="136"/>
                  </a:lnTo>
                  <a:lnTo>
                    <a:pt x="12" y="142"/>
                  </a:lnTo>
                  <a:lnTo>
                    <a:pt x="12" y="148"/>
                  </a:lnTo>
                  <a:lnTo>
                    <a:pt x="12" y="154"/>
                  </a:lnTo>
                  <a:lnTo>
                    <a:pt x="12" y="158"/>
                  </a:lnTo>
                  <a:lnTo>
                    <a:pt x="10" y="162"/>
                  </a:lnTo>
                  <a:lnTo>
                    <a:pt x="10" y="164"/>
                  </a:lnTo>
                  <a:lnTo>
                    <a:pt x="12" y="164"/>
                  </a:lnTo>
                  <a:lnTo>
                    <a:pt x="14" y="166"/>
                  </a:lnTo>
                  <a:lnTo>
                    <a:pt x="16" y="172"/>
                  </a:lnTo>
                  <a:lnTo>
                    <a:pt x="16" y="176"/>
                  </a:lnTo>
                  <a:lnTo>
                    <a:pt x="16" y="178"/>
                  </a:lnTo>
                  <a:lnTo>
                    <a:pt x="14" y="180"/>
                  </a:lnTo>
                  <a:lnTo>
                    <a:pt x="10" y="182"/>
                  </a:lnTo>
                  <a:lnTo>
                    <a:pt x="10" y="190"/>
                  </a:lnTo>
                  <a:lnTo>
                    <a:pt x="8" y="194"/>
                  </a:lnTo>
                  <a:lnTo>
                    <a:pt x="8" y="196"/>
                  </a:lnTo>
                  <a:lnTo>
                    <a:pt x="10" y="198"/>
                  </a:lnTo>
                  <a:lnTo>
                    <a:pt x="12" y="202"/>
                  </a:lnTo>
                  <a:lnTo>
                    <a:pt x="10" y="204"/>
                  </a:lnTo>
                  <a:lnTo>
                    <a:pt x="8" y="206"/>
                  </a:lnTo>
                  <a:lnTo>
                    <a:pt x="8" y="208"/>
                  </a:lnTo>
                  <a:lnTo>
                    <a:pt x="8" y="210"/>
                  </a:lnTo>
                  <a:lnTo>
                    <a:pt x="6" y="210"/>
                  </a:lnTo>
                  <a:lnTo>
                    <a:pt x="4" y="212"/>
                  </a:lnTo>
                  <a:lnTo>
                    <a:pt x="4" y="212"/>
                  </a:lnTo>
                  <a:lnTo>
                    <a:pt x="6" y="218"/>
                  </a:lnTo>
                  <a:lnTo>
                    <a:pt x="8" y="220"/>
                  </a:lnTo>
                  <a:lnTo>
                    <a:pt x="6" y="226"/>
                  </a:lnTo>
                  <a:lnTo>
                    <a:pt x="6" y="228"/>
                  </a:lnTo>
                  <a:lnTo>
                    <a:pt x="4" y="228"/>
                  </a:lnTo>
                  <a:lnTo>
                    <a:pt x="0" y="228"/>
                  </a:lnTo>
                  <a:lnTo>
                    <a:pt x="0" y="236"/>
                  </a:lnTo>
                  <a:lnTo>
                    <a:pt x="4" y="236"/>
                  </a:lnTo>
                  <a:lnTo>
                    <a:pt x="8" y="244"/>
                  </a:lnTo>
                  <a:lnTo>
                    <a:pt x="6" y="248"/>
                  </a:lnTo>
                  <a:lnTo>
                    <a:pt x="4" y="252"/>
                  </a:lnTo>
                  <a:lnTo>
                    <a:pt x="8" y="254"/>
                  </a:lnTo>
                  <a:lnTo>
                    <a:pt x="8" y="258"/>
                  </a:lnTo>
                  <a:lnTo>
                    <a:pt x="12" y="258"/>
                  </a:lnTo>
                  <a:lnTo>
                    <a:pt x="12" y="260"/>
                  </a:lnTo>
                  <a:lnTo>
                    <a:pt x="12" y="262"/>
                  </a:lnTo>
                  <a:lnTo>
                    <a:pt x="16" y="266"/>
                  </a:lnTo>
                  <a:lnTo>
                    <a:pt x="20" y="268"/>
                  </a:lnTo>
                  <a:lnTo>
                    <a:pt x="20" y="272"/>
                  </a:lnTo>
                  <a:lnTo>
                    <a:pt x="24" y="274"/>
                  </a:lnTo>
                  <a:lnTo>
                    <a:pt x="24" y="276"/>
                  </a:lnTo>
                  <a:lnTo>
                    <a:pt x="20" y="276"/>
                  </a:lnTo>
                  <a:lnTo>
                    <a:pt x="22" y="282"/>
                  </a:lnTo>
                  <a:lnTo>
                    <a:pt x="18" y="284"/>
                  </a:lnTo>
                  <a:lnTo>
                    <a:pt x="18" y="288"/>
                  </a:lnTo>
                  <a:lnTo>
                    <a:pt x="20" y="290"/>
                  </a:lnTo>
                  <a:lnTo>
                    <a:pt x="20" y="296"/>
                  </a:lnTo>
                  <a:lnTo>
                    <a:pt x="22" y="300"/>
                  </a:lnTo>
                  <a:lnTo>
                    <a:pt x="24" y="300"/>
                  </a:lnTo>
                  <a:lnTo>
                    <a:pt x="32" y="300"/>
                  </a:lnTo>
                  <a:lnTo>
                    <a:pt x="40" y="296"/>
                  </a:lnTo>
                  <a:lnTo>
                    <a:pt x="40" y="290"/>
                  </a:lnTo>
                  <a:lnTo>
                    <a:pt x="42" y="286"/>
                  </a:lnTo>
                  <a:lnTo>
                    <a:pt x="46" y="286"/>
                  </a:lnTo>
                  <a:lnTo>
                    <a:pt x="46" y="282"/>
                  </a:lnTo>
                  <a:lnTo>
                    <a:pt x="50" y="280"/>
                  </a:lnTo>
                  <a:lnTo>
                    <a:pt x="54" y="280"/>
                  </a:lnTo>
                  <a:lnTo>
                    <a:pt x="62" y="282"/>
                  </a:lnTo>
                  <a:lnTo>
                    <a:pt x="64" y="278"/>
                  </a:lnTo>
                  <a:lnTo>
                    <a:pt x="66" y="278"/>
                  </a:lnTo>
                  <a:lnTo>
                    <a:pt x="66" y="280"/>
                  </a:lnTo>
                  <a:lnTo>
                    <a:pt x="68" y="280"/>
                  </a:lnTo>
                  <a:lnTo>
                    <a:pt x="72" y="268"/>
                  </a:lnTo>
                  <a:lnTo>
                    <a:pt x="70" y="270"/>
                  </a:lnTo>
                  <a:lnTo>
                    <a:pt x="68" y="274"/>
                  </a:lnTo>
                  <a:lnTo>
                    <a:pt x="66" y="274"/>
                  </a:lnTo>
                  <a:lnTo>
                    <a:pt x="66" y="270"/>
                  </a:lnTo>
                  <a:lnTo>
                    <a:pt x="68" y="262"/>
                  </a:lnTo>
                  <a:lnTo>
                    <a:pt x="72" y="258"/>
                  </a:lnTo>
                  <a:lnTo>
                    <a:pt x="70" y="254"/>
                  </a:lnTo>
                  <a:lnTo>
                    <a:pt x="70" y="252"/>
                  </a:lnTo>
                  <a:lnTo>
                    <a:pt x="72" y="252"/>
                  </a:lnTo>
                  <a:lnTo>
                    <a:pt x="74" y="246"/>
                  </a:lnTo>
                  <a:lnTo>
                    <a:pt x="72" y="242"/>
                  </a:lnTo>
                  <a:lnTo>
                    <a:pt x="72" y="234"/>
                  </a:lnTo>
                  <a:lnTo>
                    <a:pt x="76" y="232"/>
                  </a:lnTo>
                  <a:lnTo>
                    <a:pt x="68" y="228"/>
                  </a:lnTo>
                  <a:lnTo>
                    <a:pt x="76" y="228"/>
                  </a:lnTo>
                  <a:lnTo>
                    <a:pt x="86" y="226"/>
                  </a:lnTo>
                  <a:lnTo>
                    <a:pt x="86" y="228"/>
                  </a:lnTo>
                  <a:lnTo>
                    <a:pt x="88" y="228"/>
                  </a:lnTo>
                  <a:lnTo>
                    <a:pt x="88" y="226"/>
                  </a:lnTo>
                  <a:lnTo>
                    <a:pt x="90" y="224"/>
                  </a:lnTo>
                  <a:lnTo>
                    <a:pt x="92" y="224"/>
                  </a:lnTo>
                  <a:lnTo>
                    <a:pt x="96" y="224"/>
                  </a:lnTo>
                  <a:lnTo>
                    <a:pt x="96" y="222"/>
                  </a:lnTo>
                  <a:lnTo>
                    <a:pt x="96" y="220"/>
                  </a:lnTo>
                  <a:lnTo>
                    <a:pt x="98" y="218"/>
                  </a:lnTo>
                  <a:lnTo>
                    <a:pt x="102" y="218"/>
                  </a:lnTo>
                  <a:lnTo>
                    <a:pt x="100" y="216"/>
                  </a:lnTo>
                  <a:lnTo>
                    <a:pt x="94" y="214"/>
                  </a:lnTo>
                  <a:lnTo>
                    <a:pt x="104" y="212"/>
                  </a:lnTo>
                  <a:lnTo>
                    <a:pt x="104" y="206"/>
                  </a:lnTo>
                  <a:lnTo>
                    <a:pt x="102" y="200"/>
                  </a:lnTo>
                  <a:lnTo>
                    <a:pt x="100" y="200"/>
                  </a:lnTo>
                  <a:lnTo>
                    <a:pt x="98" y="200"/>
                  </a:lnTo>
                  <a:lnTo>
                    <a:pt x="96" y="198"/>
                  </a:lnTo>
                  <a:lnTo>
                    <a:pt x="96" y="194"/>
                  </a:lnTo>
                  <a:lnTo>
                    <a:pt x="92" y="194"/>
                  </a:lnTo>
                  <a:lnTo>
                    <a:pt x="90" y="188"/>
                  </a:lnTo>
                  <a:lnTo>
                    <a:pt x="86" y="192"/>
                  </a:lnTo>
                  <a:lnTo>
                    <a:pt x="84" y="192"/>
                  </a:lnTo>
                  <a:lnTo>
                    <a:pt x="82" y="190"/>
                  </a:lnTo>
                  <a:lnTo>
                    <a:pt x="80" y="188"/>
                  </a:lnTo>
                  <a:lnTo>
                    <a:pt x="80" y="182"/>
                  </a:lnTo>
                  <a:lnTo>
                    <a:pt x="80" y="178"/>
                  </a:lnTo>
                  <a:lnTo>
                    <a:pt x="78" y="168"/>
                  </a:lnTo>
                  <a:lnTo>
                    <a:pt x="78" y="164"/>
                  </a:lnTo>
                  <a:lnTo>
                    <a:pt x="82" y="164"/>
                  </a:lnTo>
                  <a:lnTo>
                    <a:pt x="80" y="160"/>
                  </a:lnTo>
                  <a:lnTo>
                    <a:pt x="80" y="156"/>
                  </a:lnTo>
                  <a:lnTo>
                    <a:pt x="82" y="154"/>
                  </a:lnTo>
                  <a:lnTo>
                    <a:pt x="82" y="148"/>
                  </a:lnTo>
                  <a:lnTo>
                    <a:pt x="80" y="148"/>
                  </a:lnTo>
                  <a:lnTo>
                    <a:pt x="80" y="144"/>
                  </a:lnTo>
                  <a:lnTo>
                    <a:pt x="82" y="144"/>
                  </a:lnTo>
                  <a:lnTo>
                    <a:pt x="84" y="146"/>
                  </a:lnTo>
                  <a:lnTo>
                    <a:pt x="86" y="144"/>
                  </a:lnTo>
                  <a:lnTo>
                    <a:pt x="90" y="142"/>
                  </a:lnTo>
                  <a:lnTo>
                    <a:pt x="92" y="136"/>
                  </a:lnTo>
                  <a:lnTo>
                    <a:pt x="90" y="136"/>
                  </a:lnTo>
                  <a:lnTo>
                    <a:pt x="90" y="134"/>
                  </a:lnTo>
                  <a:lnTo>
                    <a:pt x="96" y="134"/>
                  </a:lnTo>
                  <a:lnTo>
                    <a:pt x="98" y="132"/>
                  </a:lnTo>
                  <a:lnTo>
                    <a:pt x="100" y="130"/>
                  </a:lnTo>
                  <a:lnTo>
                    <a:pt x="98" y="130"/>
                  </a:lnTo>
                  <a:lnTo>
                    <a:pt x="96" y="128"/>
                  </a:lnTo>
                  <a:lnTo>
                    <a:pt x="102" y="122"/>
                  </a:lnTo>
                  <a:lnTo>
                    <a:pt x="104" y="122"/>
                  </a:lnTo>
                  <a:lnTo>
                    <a:pt x="106" y="124"/>
                  </a:lnTo>
                  <a:lnTo>
                    <a:pt x="110" y="120"/>
                  </a:lnTo>
                  <a:lnTo>
                    <a:pt x="114" y="118"/>
                  </a:lnTo>
                  <a:lnTo>
                    <a:pt x="118" y="116"/>
                  </a:lnTo>
                  <a:lnTo>
                    <a:pt x="118" y="118"/>
                  </a:lnTo>
                  <a:lnTo>
                    <a:pt x="122" y="116"/>
                  </a:lnTo>
                  <a:lnTo>
                    <a:pt x="122" y="112"/>
                  </a:lnTo>
                  <a:lnTo>
                    <a:pt x="126" y="106"/>
                  </a:lnTo>
                  <a:lnTo>
                    <a:pt x="128" y="106"/>
                  </a:lnTo>
                  <a:lnTo>
                    <a:pt x="132" y="104"/>
                  </a:lnTo>
                  <a:lnTo>
                    <a:pt x="132" y="102"/>
                  </a:lnTo>
                  <a:lnTo>
                    <a:pt x="132" y="100"/>
                  </a:lnTo>
                  <a:lnTo>
                    <a:pt x="128" y="100"/>
                  </a:lnTo>
                  <a:lnTo>
                    <a:pt x="130" y="98"/>
                  </a:lnTo>
                  <a:lnTo>
                    <a:pt x="128" y="94"/>
                  </a:lnTo>
                  <a:lnTo>
                    <a:pt x="128" y="90"/>
                  </a:lnTo>
                  <a:lnTo>
                    <a:pt x="134" y="86"/>
                  </a:lnTo>
                  <a:lnTo>
                    <a:pt x="134" y="84"/>
                  </a:lnTo>
                  <a:lnTo>
                    <a:pt x="132" y="82"/>
                  </a:lnTo>
                  <a:lnTo>
                    <a:pt x="134" y="82"/>
                  </a:lnTo>
                  <a:lnTo>
                    <a:pt x="136" y="80"/>
                  </a:lnTo>
                  <a:lnTo>
                    <a:pt x="134" y="78"/>
                  </a:lnTo>
                  <a:lnTo>
                    <a:pt x="136" y="76"/>
                  </a:lnTo>
                  <a:lnTo>
                    <a:pt x="140" y="78"/>
                  </a:lnTo>
                  <a:lnTo>
                    <a:pt x="142" y="76"/>
                  </a:lnTo>
                  <a:lnTo>
                    <a:pt x="144" y="72"/>
                  </a:lnTo>
                  <a:lnTo>
                    <a:pt x="146" y="64"/>
                  </a:lnTo>
                  <a:lnTo>
                    <a:pt x="146" y="66"/>
                  </a:lnTo>
                  <a:lnTo>
                    <a:pt x="148" y="68"/>
                  </a:lnTo>
                  <a:lnTo>
                    <a:pt x="152" y="66"/>
                  </a:lnTo>
                  <a:lnTo>
                    <a:pt x="154" y="70"/>
                  </a:lnTo>
                  <a:lnTo>
                    <a:pt x="156" y="68"/>
                  </a:lnTo>
                  <a:lnTo>
                    <a:pt x="156" y="66"/>
                  </a:lnTo>
                  <a:lnTo>
                    <a:pt x="164" y="68"/>
                  </a:lnTo>
                  <a:lnTo>
                    <a:pt x="164" y="6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13" name="Suriname">
              <a:extLst>
                <a:ext uri="{FF2B5EF4-FFF2-40B4-BE49-F238E27FC236}">
                  <a16:creationId xmlns:a16="http://schemas.microsoft.com/office/drawing/2014/main" xmlns="" id="{29A749A4-DAAF-4776-BC40-E30B8965FDDE}"/>
                </a:ext>
              </a:extLst>
            </p:cNvPr>
            <p:cNvSpPr>
              <a:spLocks/>
            </p:cNvSpPr>
            <p:nvPr/>
          </p:nvSpPr>
          <p:spPr bwMode="auto">
            <a:xfrm>
              <a:off x="3266719" y="3911512"/>
              <a:ext cx="82242" cy="129688"/>
            </a:xfrm>
            <a:custGeom>
              <a:avLst/>
              <a:gdLst/>
              <a:ahLst/>
              <a:cxnLst>
                <a:cxn ang="0">
                  <a:pos x="50" y="2"/>
                </a:cxn>
                <a:cxn ang="0">
                  <a:pos x="50" y="2"/>
                </a:cxn>
                <a:cxn ang="0">
                  <a:pos x="48" y="2"/>
                </a:cxn>
                <a:cxn ang="0">
                  <a:pos x="46" y="2"/>
                </a:cxn>
                <a:cxn ang="0">
                  <a:pos x="44" y="0"/>
                </a:cxn>
                <a:cxn ang="0">
                  <a:pos x="38" y="0"/>
                </a:cxn>
                <a:cxn ang="0">
                  <a:pos x="38" y="2"/>
                </a:cxn>
                <a:cxn ang="0">
                  <a:pos x="32" y="4"/>
                </a:cxn>
                <a:cxn ang="0">
                  <a:pos x="26" y="4"/>
                </a:cxn>
                <a:cxn ang="0">
                  <a:pos x="20" y="2"/>
                </a:cxn>
                <a:cxn ang="0">
                  <a:pos x="18" y="2"/>
                </a:cxn>
                <a:cxn ang="0">
                  <a:pos x="14" y="6"/>
                </a:cxn>
                <a:cxn ang="0">
                  <a:pos x="14" y="4"/>
                </a:cxn>
                <a:cxn ang="0">
                  <a:pos x="8" y="16"/>
                </a:cxn>
                <a:cxn ang="0">
                  <a:pos x="8" y="24"/>
                </a:cxn>
                <a:cxn ang="0">
                  <a:pos x="4" y="28"/>
                </a:cxn>
                <a:cxn ang="0">
                  <a:pos x="0" y="30"/>
                </a:cxn>
                <a:cxn ang="0">
                  <a:pos x="0" y="32"/>
                </a:cxn>
                <a:cxn ang="0">
                  <a:pos x="0" y="34"/>
                </a:cxn>
                <a:cxn ang="0">
                  <a:pos x="2" y="40"/>
                </a:cxn>
                <a:cxn ang="0">
                  <a:pos x="2" y="50"/>
                </a:cxn>
                <a:cxn ang="0">
                  <a:pos x="4" y="54"/>
                </a:cxn>
                <a:cxn ang="0">
                  <a:pos x="6" y="56"/>
                </a:cxn>
                <a:cxn ang="0">
                  <a:pos x="6" y="58"/>
                </a:cxn>
                <a:cxn ang="0">
                  <a:pos x="4" y="62"/>
                </a:cxn>
                <a:cxn ang="0">
                  <a:pos x="6" y="74"/>
                </a:cxn>
                <a:cxn ang="0">
                  <a:pos x="8" y="80"/>
                </a:cxn>
                <a:cxn ang="0">
                  <a:pos x="12" y="78"/>
                </a:cxn>
                <a:cxn ang="0">
                  <a:pos x="22" y="82"/>
                </a:cxn>
                <a:cxn ang="0">
                  <a:pos x="24" y="76"/>
                </a:cxn>
                <a:cxn ang="0">
                  <a:pos x="20" y="74"/>
                </a:cxn>
                <a:cxn ang="0">
                  <a:pos x="22" y="66"/>
                </a:cxn>
                <a:cxn ang="0">
                  <a:pos x="32" y="70"/>
                </a:cxn>
                <a:cxn ang="0">
                  <a:pos x="36" y="68"/>
                </a:cxn>
                <a:cxn ang="0">
                  <a:pos x="38" y="70"/>
                </a:cxn>
                <a:cxn ang="0">
                  <a:pos x="44" y="70"/>
                </a:cxn>
                <a:cxn ang="0">
                  <a:pos x="48" y="60"/>
                </a:cxn>
                <a:cxn ang="0">
                  <a:pos x="52" y="54"/>
                </a:cxn>
                <a:cxn ang="0">
                  <a:pos x="52" y="50"/>
                </a:cxn>
                <a:cxn ang="0">
                  <a:pos x="48" y="46"/>
                </a:cxn>
                <a:cxn ang="0">
                  <a:pos x="46" y="42"/>
                </a:cxn>
                <a:cxn ang="0">
                  <a:pos x="44" y="38"/>
                </a:cxn>
                <a:cxn ang="0">
                  <a:pos x="44" y="20"/>
                </a:cxn>
                <a:cxn ang="0">
                  <a:pos x="50" y="10"/>
                </a:cxn>
                <a:cxn ang="0">
                  <a:pos x="50" y="4"/>
                </a:cxn>
                <a:cxn ang="0">
                  <a:pos x="50" y="6"/>
                </a:cxn>
                <a:cxn ang="0">
                  <a:pos x="50" y="4"/>
                </a:cxn>
                <a:cxn ang="0">
                  <a:pos x="50" y="4"/>
                </a:cxn>
                <a:cxn ang="0">
                  <a:pos x="50" y="2"/>
                </a:cxn>
                <a:cxn ang="0">
                  <a:pos x="50" y="2"/>
                </a:cxn>
              </a:cxnLst>
              <a:rect l="0" t="0" r="r" b="b"/>
              <a:pathLst>
                <a:path w="52" h="82">
                  <a:moveTo>
                    <a:pt x="50" y="2"/>
                  </a:moveTo>
                  <a:lnTo>
                    <a:pt x="50" y="2"/>
                  </a:lnTo>
                  <a:lnTo>
                    <a:pt x="48" y="2"/>
                  </a:lnTo>
                  <a:lnTo>
                    <a:pt x="46" y="2"/>
                  </a:lnTo>
                  <a:lnTo>
                    <a:pt x="44" y="0"/>
                  </a:lnTo>
                  <a:lnTo>
                    <a:pt x="38" y="0"/>
                  </a:lnTo>
                  <a:lnTo>
                    <a:pt x="38" y="2"/>
                  </a:lnTo>
                  <a:lnTo>
                    <a:pt x="32" y="4"/>
                  </a:lnTo>
                  <a:lnTo>
                    <a:pt x="26" y="4"/>
                  </a:lnTo>
                  <a:lnTo>
                    <a:pt x="20" y="2"/>
                  </a:lnTo>
                  <a:lnTo>
                    <a:pt x="18" y="2"/>
                  </a:lnTo>
                  <a:lnTo>
                    <a:pt x="14" y="6"/>
                  </a:lnTo>
                  <a:lnTo>
                    <a:pt x="14" y="4"/>
                  </a:lnTo>
                  <a:lnTo>
                    <a:pt x="8" y="16"/>
                  </a:lnTo>
                  <a:lnTo>
                    <a:pt x="8" y="24"/>
                  </a:lnTo>
                  <a:lnTo>
                    <a:pt x="4" y="28"/>
                  </a:lnTo>
                  <a:lnTo>
                    <a:pt x="0" y="30"/>
                  </a:lnTo>
                  <a:lnTo>
                    <a:pt x="0" y="32"/>
                  </a:lnTo>
                  <a:lnTo>
                    <a:pt x="0" y="34"/>
                  </a:lnTo>
                  <a:lnTo>
                    <a:pt x="2" y="40"/>
                  </a:lnTo>
                  <a:lnTo>
                    <a:pt x="2" y="50"/>
                  </a:lnTo>
                  <a:lnTo>
                    <a:pt x="4" y="54"/>
                  </a:lnTo>
                  <a:lnTo>
                    <a:pt x="6" y="56"/>
                  </a:lnTo>
                  <a:lnTo>
                    <a:pt x="6" y="58"/>
                  </a:lnTo>
                  <a:lnTo>
                    <a:pt x="4" y="62"/>
                  </a:lnTo>
                  <a:lnTo>
                    <a:pt x="6" y="74"/>
                  </a:lnTo>
                  <a:lnTo>
                    <a:pt x="8" y="80"/>
                  </a:lnTo>
                  <a:lnTo>
                    <a:pt x="12" y="78"/>
                  </a:lnTo>
                  <a:lnTo>
                    <a:pt x="22" y="82"/>
                  </a:lnTo>
                  <a:lnTo>
                    <a:pt x="24" y="76"/>
                  </a:lnTo>
                  <a:lnTo>
                    <a:pt x="20" y="74"/>
                  </a:lnTo>
                  <a:lnTo>
                    <a:pt x="22" y="66"/>
                  </a:lnTo>
                  <a:lnTo>
                    <a:pt x="32" y="70"/>
                  </a:lnTo>
                  <a:lnTo>
                    <a:pt x="36" y="68"/>
                  </a:lnTo>
                  <a:lnTo>
                    <a:pt x="38" y="70"/>
                  </a:lnTo>
                  <a:lnTo>
                    <a:pt x="44" y="70"/>
                  </a:lnTo>
                  <a:lnTo>
                    <a:pt x="48" y="60"/>
                  </a:lnTo>
                  <a:lnTo>
                    <a:pt x="52" y="54"/>
                  </a:lnTo>
                  <a:lnTo>
                    <a:pt x="52" y="50"/>
                  </a:lnTo>
                  <a:lnTo>
                    <a:pt x="48" y="46"/>
                  </a:lnTo>
                  <a:lnTo>
                    <a:pt x="46" y="42"/>
                  </a:lnTo>
                  <a:lnTo>
                    <a:pt x="44" y="38"/>
                  </a:lnTo>
                  <a:lnTo>
                    <a:pt x="44" y="20"/>
                  </a:lnTo>
                  <a:lnTo>
                    <a:pt x="50" y="10"/>
                  </a:lnTo>
                  <a:lnTo>
                    <a:pt x="50" y="4"/>
                  </a:lnTo>
                  <a:lnTo>
                    <a:pt x="50" y="6"/>
                  </a:lnTo>
                  <a:lnTo>
                    <a:pt x="50" y="4"/>
                  </a:lnTo>
                  <a:lnTo>
                    <a:pt x="50" y="4"/>
                  </a:lnTo>
                  <a:lnTo>
                    <a:pt x="50" y="2"/>
                  </a:lnTo>
                  <a:lnTo>
                    <a:pt x="50"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14" name="Sudan, Republic of the (North Sudan)">
              <a:extLst>
                <a:ext uri="{FF2B5EF4-FFF2-40B4-BE49-F238E27FC236}">
                  <a16:creationId xmlns:a16="http://schemas.microsoft.com/office/drawing/2014/main" xmlns="" id="{117D3A7A-3C86-4D16-BF27-FE27B1FA0C94}"/>
                </a:ext>
              </a:extLst>
            </p:cNvPr>
            <p:cNvSpPr>
              <a:spLocks/>
            </p:cNvSpPr>
            <p:nvPr/>
          </p:nvSpPr>
          <p:spPr bwMode="auto">
            <a:xfrm>
              <a:off x="4898889" y="3468676"/>
              <a:ext cx="344780" cy="384306"/>
            </a:xfrm>
            <a:custGeom>
              <a:avLst/>
              <a:gdLst>
                <a:gd name="connsiteX0" fmla="*/ 292100 w 346075"/>
                <a:gd name="connsiteY0" fmla="*/ 0 h 385749"/>
                <a:gd name="connsiteX1" fmla="*/ 292100 w 346075"/>
                <a:gd name="connsiteY1" fmla="*/ 6350 h 385749"/>
                <a:gd name="connsiteX2" fmla="*/ 295275 w 346075"/>
                <a:gd name="connsiteY2" fmla="*/ 6350 h 385749"/>
                <a:gd name="connsiteX3" fmla="*/ 301625 w 346075"/>
                <a:gd name="connsiteY3" fmla="*/ 15875 h 385749"/>
                <a:gd name="connsiteX4" fmla="*/ 307975 w 346075"/>
                <a:gd name="connsiteY4" fmla="*/ 22225 h 385749"/>
                <a:gd name="connsiteX5" fmla="*/ 311150 w 346075"/>
                <a:gd name="connsiteY5" fmla="*/ 25400 h 385749"/>
                <a:gd name="connsiteX6" fmla="*/ 317500 w 346075"/>
                <a:gd name="connsiteY6" fmla="*/ 25400 h 385749"/>
                <a:gd name="connsiteX7" fmla="*/ 317500 w 346075"/>
                <a:gd name="connsiteY7" fmla="*/ 38100 h 385749"/>
                <a:gd name="connsiteX8" fmla="*/ 320675 w 346075"/>
                <a:gd name="connsiteY8" fmla="*/ 47625 h 385749"/>
                <a:gd name="connsiteX9" fmla="*/ 327025 w 346075"/>
                <a:gd name="connsiteY9" fmla="*/ 50800 h 385749"/>
                <a:gd name="connsiteX10" fmla="*/ 323850 w 346075"/>
                <a:gd name="connsiteY10" fmla="*/ 60325 h 385749"/>
                <a:gd name="connsiteX11" fmla="*/ 327025 w 346075"/>
                <a:gd name="connsiteY11" fmla="*/ 63500 h 385749"/>
                <a:gd name="connsiteX12" fmla="*/ 327025 w 346075"/>
                <a:gd name="connsiteY12" fmla="*/ 79375 h 385749"/>
                <a:gd name="connsiteX13" fmla="*/ 323850 w 346075"/>
                <a:gd name="connsiteY13" fmla="*/ 82550 h 385749"/>
                <a:gd name="connsiteX14" fmla="*/ 323850 w 346075"/>
                <a:gd name="connsiteY14" fmla="*/ 88900 h 385749"/>
                <a:gd name="connsiteX15" fmla="*/ 323850 w 346075"/>
                <a:gd name="connsiteY15" fmla="*/ 101600 h 385749"/>
                <a:gd name="connsiteX16" fmla="*/ 327025 w 346075"/>
                <a:gd name="connsiteY16" fmla="*/ 104775 h 385749"/>
                <a:gd name="connsiteX17" fmla="*/ 327025 w 346075"/>
                <a:gd name="connsiteY17" fmla="*/ 111125 h 385749"/>
                <a:gd name="connsiteX18" fmla="*/ 330200 w 346075"/>
                <a:gd name="connsiteY18" fmla="*/ 117475 h 385749"/>
                <a:gd name="connsiteX19" fmla="*/ 342900 w 346075"/>
                <a:gd name="connsiteY19" fmla="*/ 120650 h 385749"/>
                <a:gd name="connsiteX20" fmla="*/ 346075 w 346075"/>
                <a:gd name="connsiteY20" fmla="*/ 127000 h 385749"/>
                <a:gd name="connsiteX21" fmla="*/ 346075 w 346075"/>
                <a:gd name="connsiteY21" fmla="*/ 133350 h 385749"/>
                <a:gd name="connsiteX22" fmla="*/ 342900 w 346075"/>
                <a:gd name="connsiteY22" fmla="*/ 142875 h 385749"/>
                <a:gd name="connsiteX23" fmla="*/ 333375 w 346075"/>
                <a:gd name="connsiteY23" fmla="*/ 139700 h 385749"/>
                <a:gd name="connsiteX24" fmla="*/ 330200 w 346075"/>
                <a:gd name="connsiteY24" fmla="*/ 139700 h 385749"/>
                <a:gd name="connsiteX25" fmla="*/ 327025 w 346075"/>
                <a:gd name="connsiteY25" fmla="*/ 142875 h 385749"/>
                <a:gd name="connsiteX26" fmla="*/ 323850 w 346075"/>
                <a:gd name="connsiteY26" fmla="*/ 149225 h 385749"/>
                <a:gd name="connsiteX27" fmla="*/ 323850 w 346075"/>
                <a:gd name="connsiteY27" fmla="*/ 152400 h 385749"/>
                <a:gd name="connsiteX28" fmla="*/ 320675 w 346075"/>
                <a:gd name="connsiteY28" fmla="*/ 152400 h 385749"/>
                <a:gd name="connsiteX29" fmla="*/ 320675 w 346075"/>
                <a:gd name="connsiteY29" fmla="*/ 155575 h 385749"/>
                <a:gd name="connsiteX30" fmla="*/ 320675 w 346075"/>
                <a:gd name="connsiteY30" fmla="*/ 165100 h 385749"/>
                <a:gd name="connsiteX31" fmla="*/ 317500 w 346075"/>
                <a:gd name="connsiteY31" fmla="*/ 171450 h 385749"/>
                <a:gd name="connsiteX32" fmla="*/ 317500 w 346075"/>
                <a:gd name="connsiteY32" fmla="*/ 180975 h 385749"/>
                <a:gd name="connsiteX33" fmla="*/ 317500 w 346075"/>
                <a:gd name="connsiteY33" fmla="*/ 187325 h 385749"/>
                <a:gd name="connsiteX34" fmla="*/ 311150 w 346075"/>
                <a:gd name="connsiteY34" fmla="*/ 196850 h 385749"/>
                <a:gd name="connsiteX35" fmla="*/ 311150 w 346075"/>
                <a:gd name="connsiteY35" fmla="*/ 206375 h 385749"/>
                <a:gd name="connsiteX36" fmla="*/ 311150 w 346075"/>
                <a:gd name="connsiteY36" fmla="*/ 215900 h 385749"/>
                <a:gd name="connsiteX37" fmla="*/ 311150 w 346075"/>
                <a:gd name="connsiteY37" fmla="*/ 228600 h 385749"/>
                <a:gd name="connsiteX38" fmla="*/ 311150 w 346075"/>
                <a:gd name="connsiteY38" fmla="*/ 238125 h 385749"/>
                <a:gd name="connsiteX39" fmla="*/ 301625 w 346075"/>
                <a:gd name="connsiteY39" fmla="*/ 257175 h 385749"/>
                <a:gd name="connsiteX40" fmla="*/ 295275 w 346075"/>
                <a:gd name="connsiteY40" fmla="*/ 263525 h 385749"/>
                <a:gd name="connsiteX41" fmla="*/ 292100 w 346075"/>
                <a:gd name="connsiteY41" fmla="*/ 269875 h 385749"/>
                <a:gd name="connsiteX42" fmla="*/ 288925 w 346075"/>
                <a:gd name="connsiteY42" fmla="*/ 273050 h 385749"/>
                <a:gd name="connsiteX43" fmla="*/ 285750 w 346075"/>
                <a:gd name="connsiteY43" fmla="*/ 282575 h 385749"/>
                <a:gd name="connsiteX44" fmla="*/ 282575 w 346075"/>
                <a:gd name="connsiteY44" fmla="*/ 292100 h 385749"/>
                <a:gd name="connsiteX45" fmla="*/ 276225 w 346075"/>
                <a:gd name="connsiteY45" fmla="*/ 304800 h 385749"/>
                <a:gd name="connsiteX46" fmla="*/ 273050 w 346075"/>
                <a:gd name="connsiteY46" fmla="*/ 311150 h 385749"/>
                <a:gd name="connsiteX47" fmla="*/ 266700 w 346075"/>
                <a:gd name="connsiteY47" fmla="*/ 314325 h 385749"/>
                <a:gd name="connsiteX48" fmla="*/ 257175 w 346075"/>
                <a:gd name="connsiteY48" fmla="*/ 320675 h 385749"/>
                <a:gd name="connsiteX49" fmla="*/ 257175 w 346075"/>
                <a:gd name="connsiteY49" fmla="*/ 333375 h 385749"/>
                <a:gd name="connsiteX50" fmla="*/ 257175 w 346075"/>
                <a:gd name="connsiteY50" fmla="*/ 339725 h 385749"/>
                <a:gd name="connsiteX51" fmla="*/ 254000 w 346075"/>
                <a:gd name="connsiteY51" fmla="*/ 349250 h 385749"/>
                <a:gd name="connsiteX52" fmla="*/ 250825 w 346075"/>
                <a:gd name="connsiteY52" fmla="*/ 355600 h 385749"/>
                <a:gd name="connsiteX53" fmla="*/ 250825 w 346075"/>
                <a:gd name="connsiteY53" fmla="*/ 358775 h 385749"/>
                <a:gd name="connsiteX54" fmla="*/ 250825 w 346075"/>
                <a:gd name="connsiteY54" fmla="*/ 362358 h 385749"/>
                <a:gd name="connsiteX55" fmla="*/ 246058 w 346075"/>
                <a:gd name="connsiteY55" fmla="*/ 359021 h 385749"/>
                <a:gd name="connsiteX56" fmla="*/ 249837 w 346075"/>
                <a:gd name="connsiteY56" fmla="*/ 346173 h 385749"/>
                <a:gd name="connsiteX57" fmla="*/ 230944 w 346075"/>
                <a:gd name="connsiteY57" fmla="*/ 325013 h 385749"/>
                <a:gd name="connsiteX58" fmla="*/ 229432 w 346075"/>
                <a:gd name="connsiteY58" fmla="*/ 297051 h 385749"/>
                <a:gd name="connsiteX59" fmla="*/ 210539 w 346075"/>
                <a:gd name="connsiteY59" fmla="*/ 299318 h 385749"/>
                <a:gd name="connsiteX60" fmla="*/ 212051 w 346075"/>
                <a:gd name="connsiteY60" fmla="*/ 320479 h 385749"/>
                <a:gd name="connsiteX61" fmla="*/ 187868 w 346075"/>
                <a:gd name="connsiteY61" fmla="*/ 360532 h 385749"/>
                <a:gd name="connsiteX62" fmla="*/ 162173 w 346075"/>
                <a:gd name="connsiteY62" fmla="*/ 346929 h 385749"/>
                <a:gd name="connsiteX63" fmla="*/ 158394 w 346075"/>
                <a:gd name="connsiteY63" fmla="*/ 345418 h 385749"/>
                <a:gd name="connsiteX64" fmla="*/ 153860 w 346075"/>
                <a:gd name="connsiteY64" fmla="*/ 352975 h 385749"/>
                <a:gd name="connsiteX65" fmla="*/ 144036 w 346075"/>
                <a:gd name="connsiteY65" fmla="*/ 353731 h 385749"/>
                <a:gd name="connsiteX66" fmla="*/ 144036 w 346075"/>
                <a:gd name="connsiteY66" fmla="*/ 345418 h 385749"/>
                <a:gd name="connsiteX67" fmla="*/ 122876 w 346075"/>
                <a:gd name="connsiteY67" fmla="*/ 344662 h 385749"/>
                <a:gd name="connsiteX68" fmla="*/ 119853 w 346075"/>
                <a:gd name="connsiteY68" fmla="*/ 358265 h 385749"/>
                <a:gd name="connsiteX69" fmla="*/ 106250 w 346075"/>
                <a:gd name="connsiteY69" fmla="*/ 355242 h 385749"/>
                <a:gd name="connsiteX70" fmla="*/ 97937 w 346075"/>
                <a:gd name="connsiteY70" fmla="*/ 359021 h 385749"/>
                <a:gd name="connsiteX71" fmla="*/ 85090 w 346075"/>
                <a:gd name="connsiteY71" fmla="*/ 329547 h 385749"/>
                <a:gd name="connsiteX72" fmla="*/ 74509 w 346075"/>
                <a:gd name="connsiteY72" fmla="*/ 327280 h 385749"/>
                <a:gd name="connsiteX73" fmla="*/ 64685 w 346075"/>
                <a:gd name="connsiteY73" fmla="*/ 333326 h 385749"/>
                <a:gd name="connsiteX74" fmla="*/ 59395 w 346075"/>
                <a:gd name="connsiteY74" fmla="*/ 356753 h 385749"/>
                <a:gd name="connsiteX75" fmla="*/ 57128 w 346075"/>
                <a:gd name="connsiteY75" fmla="*/ 373379 h 385749"/>
                <a:gd name="connsiteX76" fmla="*/ 51838 w 346075"/>
                <a:gd name="connsiteY76" fmla="*/ 382448 h 385749"/>
                <a:gd name="connsiteX77" fmla="*/ 46557 w 346075"/>
                <a:gd name="connsiteY77" fmla="*/ 385749 h 385749"/>
                <a:gd name="connsiteX78" fmla="*/ 41275 w 346075"/>
                <a:gd name="connsiteY78" fmla="*/ 377825 h 385749"/>
                <a:gd name="connsiteX79" fmla="*/ 41275 w 346075"/>
                <a:gd name="connsiteY79" fmla="*/ 374650 h 385749"/>
                <a:gd name="connsiteX80" fmla="*/ 41275 w 346075"/>
                <a:gd name="connsiteY80" fmla="*/ 368300 h 385749"/>
                <a:gd name="connsiteX81" fmla="*/ 41275 w 346075"/>
                <a:gd name="connsiteY81" fmla="*/ 358775 h 385749"/>
                <a:gd name="connsiteX82" fmla="*/ 34925 w 346075"/>
                <a:gd name="connsiteY82" fmla="*/ 355600 h 385749"/>
                <a:gd name="connsiteX83" fmla="*/ 31750 w 346075"/>
                <a:gd name="connsiteY83" fmla="*/ 352425 h 385749"/>
                <a:gd name="connsiteX84" fmla="*/ 31750 w 346075"/>
                <a:gd name="connsiteY84" fmla="*/ 346075 h 385749"/>
                <a:gd name="connsiteX85" fmla="*/ 31750 w 346075"/>
                <a:gd name="connsiteY85" fmla="*/ 336550 h 385749"/>
                <a:gd name="connsiteX86" fmla="*/ 31750 w 346075"/>
                <a:gd name="connsiteY86" fmla="*/ 333375 h 385749"/>
                <a:gd name="connsiteX87" fmla="*/ 19050 w 346075"/>
                <a:gd name="connsiteY87" fmla="*/ 320675 h 385749"/>
                <a:gd name="connsiteX88" fmla="*/ 19050 w 346075"/>
                <a:gd name="connsiteY88" fmla="*/ 317500 h 385749"/>
                <a:gd name="connsiteX89" fmla="*/ 19050 w 346075"/>
                <a:gd name="connsiteY89" fmla="*/ 311150 h 385749"/>
                <a:gd name="connsiteX90" fmla="*/ 12700 w 346075"/>
                <a:gd name="connsiteY90" fmla="*/ 304800 h 385749"/>
                <a:gd name="connsiteX91" fmla="*/ 15875 w 346075"/>
                <a:gd name="connsiteY91" fmla="*/ 301625 h 385749"/>
                <a:gd name="connsiteX92" fmla="*/ 15875 w 346075"/>
                <a:gd name="connsiteY92" fmla="*/ 292100 h 385749"/>
                <a:gd name="connsiteX93" fmla="*/ 12700 w 346075"/>
                <a:gd name="connsiteY93" fmla="*/ 285750 h 385749"/>
                <a:gd name="connsiteX94" fmla="*/ 12700 w 346075"/>
                <a:gd name="connsiteY94" fmla="*/ 282575 h 385749"/>
                <a:gd name="connsiteX95" fmla="*/ 15875 w 346075"/>
                <a:gd name="connsiteY95" fmla="*/ 279400 h 385749"/>
                <a:gd name="connsiteX96" fmla="*/ 19050 w 346075"/>
                <a:gd name="connsiteY96" fmla="*/ 276225 h 385749"/>
                <a:gd name="connsiteX97" fmla="*/ 19050 w 346075"/>
                <a:gd name="connsiteY97" fmla="*/ 273050 h 385749"/>
                <a:gd name="connsiteX98" fmla="*/ 12700 w 346075"/>
                <a:gd name="connsiteY98" fmla="*/ 269875 h 385749"/>
                <a:gd name="connsiteX99" fmla="*/ 9525 w 346075"/>
                <a:gd name="connsiteY99" fmla="*/ 269875 h 385749"/>
                <a:gd name="connsiteX100" fmla="*/ 3175 w 346075"/>
                <a:gd name="connsiteY100" fmla="*/ 269875 h 385749"/>
                <a:gd name="connsiteX101" fmla="*/ 0 w 346075"/>
                <a:gd name="connsiteY101" fmla="*/ 269875 h 385749"/>
                <a:gd name="connsiteX102" fmla="*/ 0 w 346075"/>
                <a:gd name="connsiteY102" fmla="*/ 263525 h 385749"/>
                <a:gd name="connsiteX103" fmla="*/ 0 w 346075"/>
                <a:gd name="connsiteY103" fmla="*/ 260350 h 385749"/>
                <a:gd name="connsiteX104" fmla="*/ 6350 w 346075"/>
                <a:gd name="connsiteY104" fmla="*/ 257175 h 385749"/>
                <a:gd name="connsiteX105" fmla="*/ 6350 w 346075"/>
                <a:gd name="connsiteY105" fmla="*/ 250825 h 385749"/>
                <a:gd name="connsiteX106" fmla="*/ 9525 w 346075"/>
                <a:gd name="connsiteY106" fmla="*/ 247650 h 385749"/>
                <a:gd name="connsiteX107" fmla="*/ 12700 w 346075"/>
                <a:gd name="connsiteY107" fmla="*/ 244475 h 385749"/>
                <a:gd name="connsiteX108" fmla="*/ 15875 w 346075"/>
                <a:gd name="connsiteY108" fmla="*/ 234950 h 385749"/>
                <a:gd name="connsiteX109" fmla="*/ 19050 w 346075"/>
                <a:gd name="connsiteY109" fmla="*/ 228600 h 385749"/>
                <a:gd name="connsiteX110" fmla="*/ 19050 w 346075"/>
                <a:gd name="connsiteY110" fmla="*/ 222250 h 385749"/>
                <a:gd name="connsiteX111" fmla="*/ 22225 w 346075"/>
                <a:gd name="connsiteY111" fmla="*/ 219075 h 385749"/>
                <a:gd name="connsiteX112" fmla="*/ 25400 w 346075"/>
                <a:gd name="connsiteY112" fmla="*/ 212725 h 385749"/>
                <a:gd name="connsiteX113" fmla="*/ 25400 w 346075"/>
                <a:gd name="connsiteY113" fmla="*/ 206375 h 385749"/>
                <a:gd name="connsiteX114" fmla="*/ 25400 w 346075"/>
                <a:gd name="connsiteY114" fmla="*/ 203200 h 385749"/>
                <a:gd name="connsiteX115" fmla="*/ 25400 w 346075"/>
                <a:gd name="connsiteY115" fmla="*/ 200025 h 385749"/>
                <a:gd name="connsiteX116" fmla="*/ 31750 w 346075"/>
                <a:gd name="connsiteY116" fmla="*/ 193675 h 385749"/>
                <a:gd name="connsiteX117" fmla="*/ 31750 w 346075"/>
                <a:gd name="connsiteY117" fmla="*/ 190500 h 385749"/>
                <a:gd name="connsiteX118" fmla="*/ 34925 w 346075"/>
                <a:gd name="connsiteY118" fmla="*/ 190500 h 385749"/>
                <a:gd name="connsiteX119" fmla="*/ 41275 w 346075"/>
                <a:gd name="connsiteY119" fmla="*/ 190500 h 385749"/>
                <a:gd name="connsiteX120" fmla="*/ 47625 w 346075"/>
                <a:gd name="connsiteY120" fmla="*/ 193675 h 385749"/>
                <a:gd name="connsiteX121" fmla="*/ 53975 w 346075"/>
                <a:gd name="connsiteY121" fmla="*/ 190500 h 385749"/>
                <a:gd name="connsiteX122" fmla="*/ 53975 w 346075"/>
                <a:gd name="connsiteY122" fmla="*/ 95250 h 385749"/>
                <a:gd name="connsiteX123" fmla="*/ 53975 w 346075"/>
                <a:gd name="connsiteY123" fmla="*/ 79375 h 385749"/>
                <a:gd name="connsiteX124" fmla="*/ 73025 w 346075"/>
                <a:gd name="connsiteY124" fmla="*/ 79375 h 385749"/>
                <a:gd name="connsiteX125" fmla="*/ 73025 w 346075"/>
                <a:gd name="connsiteY125" fmla="*/ 28575 h 385749"/>
                <a:gd name="connsiteX126" fmla="*/ 222250 w 346075"/>
                <a:gd name="connsiteY126" fmla="*/ 28575 h 385749"/>
                <a:gd name="connsiteX127" fmla="*/ 228600 w 346075"/>
                <a:gd name="connsiteY127" fmla="*/ 25400 h 385749"/>
                <a:gd name="connsiteX128" fmla="*/ 228600 w 346075"/>
                <a:gd name="connsiteY128" fmla="*/ 28575 h 385749"/>
                <a:gd name="connsiteX129" fmla="*/ 247650 w 346075"/>
                <a:gd name="connsiteY129" fmla="*/ 28575 h 385749"/>
                <a:gd name="connsiteX130" fmla="*/ 250825 w 346075"/>
                <a:gd name="connsiteY130" fmla="*/ 34925 h 385749"/>
                <a:gd name="connsiteX131" fmla="*/ 257175 w 346075"/>
                <a:gd name="connsiteY131" fmla="*/ 31750 h 385749"/>
                <a:gd name="connsiteX132" fmla="*/ 257175 w 346075"/>
                <a:gd name="connsiteY132" fmla="*/ 19050 h 385749"/>
                <a:gd name="connsiteX133" fmla="*/ 266700 w 346075"/>
                <a:gd name="connsiteY133" fmla="*/ 15875 h 385749"/>
                <a:gd name="connsiteX134" fmla="*/ 273050 w 346075"/>
                <a:gd name="connsiteY134" fmla="*/ 3175 h 385749"/>
                <a:gd name="connsiteX135" fmla="*/ 279400 w 346075"/>
                <a:gd name="connsiteY135" fmla="*/ 3175 h 385749"/>
                <a:gd name="connsiteX136" fmla="*/ 292100 w 346075"/>
                <a:gd name="connsiteY136" fmla="*/ 0 h 38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346075" h="385749">
                  <a:moveTo>
                    <a:pt x="292100" y="0"/>
                  </a:moveTo>
                  <a:lnTo>
                    <a:pt x="292100" y="6350"/>
                  </a:lnTo>
                  <a:lnTo>
                    <a:pt x="295275" y="6350"/>
                  </a:lnTo>
                  <a:lnTo>
                    <a:pt x="301625" y="15875"/>
                  </a:lnTo>
                  <a:lnTo>
                    <a:pt x="307975" y="22225"/>
                  </a:lnTo>
                  <a:lnTo>
                    <a:pt x="311150" y="25400"/>
                  </a:lnTo>
                  <a:lnTo>
                    <a:pt x="317500" y="25400"/>
                  </a:lnTo>
                  <a:lnTo>
                    <a:pt x="317500" y="38100"/>
                  </a:lnTo>
                  <a:lnTo>
                    <a:pt x="320675" y="47625"/>
                  </a:lnTo>
                  <a:lnTo>
                    <a:pt x="327025" y="50800"/>
                  </a:lnTo>
                  <a:lnTo>
                    <a:pt x="323850" y="60325"/>
                  </a:lnTo>
                  <a:lnTo>
                    <a:pt x="327025" y="63500"/>
                  </a:lnTo>
                  <a:lnTo>
                    <a:pt x="327025" y="79375"/>
                  </a:lnTo>
                  <a:lnTo>
                    <a:pt x="323850" y="82550"/>
                  </a:lnTo>
                  <a:lnTo>
                    <a:pt x="323850" y="88900"/>
                  </a:lnTo>
                  <a:lnTo>
                    <a:pt x="323850" y="101600"/>
                  </a:lnTo>
                  <a:lnTo>
                    <a:pt x="327025" y="104775"/>
                  </a:lnTo>
                  <a:lnTo>
                    <a:pt x="327025" y="111125"/>
                  </a:lnTo>
                  <a:lnTo>
                    <a:pt x="330200" y="117475"/>
                  </a:lnTo>
                  <a:lnTo>
                    <a:pt x="342900" y="120650"/>
                  </a:lnTo>
                  <a:lnTo>
                    <a:pt x="346075" y="127000"/>
                  </a:lnTo>
                  <a:lnTo>
                    <a:pt x="346075" y="133350"/>
                  </a:lnTo>
                  <a:lnTo>
                    <a:pt x="342900" y="142875"/>
                  </a:lnTo>
                  <a:lnTo>
                    <a:pt x="333375" y="139700"/>
                  </a:lnTo>
                  <a:lnTo>
                    <a:pt x="330200" y="139700"/>
                  </a:lnTo>
                  <a:lnTo>
                    <a:pt x="327025" y="142875"/>
                  </a:lnTo>
                  <a:lnTo>
                    <a:pt x="323850" y="149225"/>
                  </a:lnTo>
                  <a:lnTo>
                    <a:pt x="323850" y="152400"/>
                  </a:lnTo>
                  <a:lnTo>
                    <a:pt x="320675" y="152400"/>
                  </a:lnTo>
                  <a:lnTo>
                    <a:pt x="320675" y="155575"/>
                  </a:lnTo>
                  <a:lnTo>
                    <a:pt x="320675" y="165100"/>
                  </a:lnTo>
                  <a:lnTo>
                    <a:pt x="317500" y="171450"/>
                  </a:lnTo>
                  <a:lnTo>
                    <a:pt x="317500" y="180975"/>
                  </a:lnTo>
                  <a:lnTo>
                    <a:pt x="317500" y="187325"/>
                  </a:lnTo>
                  <a:lnTo>
                    <a:pt x="311150" y="196850"/>
                  </a:lnTo>
                  <a:lnTo>
                    <a:pt x="311150" y="206375"/>
                  </a:lnTo>
                  <a:lnTo>
                    <a:pt x="311150" y="215900"/>
                  </a:lnTo>
                  <a:lnTo>
                    <a:pt x="311150" y="228600"/>
                  </a:lnTo>
                  <a:lnTo>
                    <a:pt x="311150" y="238125"/>
                  </a:lnTo>
                  <a:lnTo>
                    <a:pt x="301625" y="257175"/>
                  </a:lnTo>
                  <a:lnTo>
                    <a:pt x="295275" y="263525"/>
                  </a:lnTo>
                  <a:lnTo>
                    <a:pt x="292100" y="269875"/>
                  </a:lnTo>
                  <a:lnTo>
                    <a:pt x="288925" y="273050"/>
                  </a:lnTo>
                  <a:lnTo>
                    <a:pt x="285750" y="282575"/>
                  </a:lnTo>
                  <a:lnTo>
                    <a:pt x="282575" y="292100"/>
                  </a:lnTo>
                  <a:lnTo>
                    <a:pt x="276225" y="304800"/>
                  </a:lnTo>
                  <a:lnTo>
                    <a:pt x="273050" y="311150"/>
                  </a:lnTo>
                  <a:lnTo>
                    <a:pt x="266700" y="314325"/>
                  </a:lnTo>
                  <a:lnTo>
                    <a:pt x="257175" y="320675"/>
                  </a:lnTo>
                  <a:lnTo>
                    <a:pt x="257175" y="333375"/>
                  </a:lnTo>
                  <a:lnTo>
                    <a:pt x="257175" y="339725"/>
                  </a:lnTo>
                  <a:lnTo>
                    <a:pt x="254000" y="349250"/>
                  </a:lnTo>
                  <a:lnTo>
                    <a:pt x="250825" y="355600"/>
                  </a:lnTo>
                  <a:lnTo>
                    <a:pt x="250825" y="358775"/>
                  </a:lnTo>
                  <a:lnTo>
                    <a:pt x="250825" y="362358"/>
                  </a:lnTo>
                  <a:lnTo>
                    <a:pt x="246058" y="359021"/>
                  </a:lnTo>
                  <a:lnTo>
                    <a:pt x="249837" y="346173"/>
                  </a:lnTo>
                  <a:lnTo>
                    <a:pt x="230944" y="325013"/>
                  </a:lnTo>
                  <a:lnTo>
                    <a:pt x="229432" y="297051"/>
                  </a:lnTo>
                  <a:lnTo>
                    <a:pt x="210539" y="299318"/>
                  </a:lnTo>
                  <a:lnTo>
                    <a:pt x="212051" y="320479"/>
                  </a:lnTo>
                  <a:lnTo>
                    <a:pt x="187868" y="360532"/>
                  </a:lnTo>
                  <a:lnTo>
                    <a:pt x="162173" y="346929"/>
                  </a:lnTo>
                  <a:lnTo>
                    <a:pt x="158394" y="345418"/>
                  </a:lnTo>
                  <a:lnTo>
                    <a:pt x="153860" y="352975"/>
                  </a:lnTo>
                  <a:lnTo>
                    <a:pt x="144036" y="353731"/>
                  </a:lnTo>
                  <a:lnTo>
                    <a:pt x="144036" y="345418"/>
                  </a:lnTo>
                  <a:lnTo>
                    <a:pt x="122876" y="344662"/>
                  </a:lnTo>
                  <a:lnTo>
                    <a:pt x="119853" y="358265"/>
                  </a:lnTo>
                  <a:lnTo>
                    <a:pt x="106250" y="355242"/>
                  </a:lnTo>
                  <a:lnTo>
                    <a:pt x="97937" y="359021"/>
                  </a:lnTo>
                  <a:lnTo>
                    <a:pt x="85090" y="329547"/>
                  </a:lnTo>
                  <a:lnTo>
                    <a:pt x="74509" y="327280"/>
                  </a:lnTo>
                  <a:lnTo>
                    <a:pt x="64685" y="333326"/>
                  </a:lnTo>
                  <a:lnTo>
                    <a:pt x="59395" y="356753"/>
                  </a:lnTo>
                  <a:lnTo>
                    <a:pt x="57128" y="373379"/>
                  </a:lnTo>
                  <a:lnTo>
                    <a:pt x="51838" y="382448"/>
                  </a:lnTo>
                  <a:lnTo>
                    <a:pt x="46557" y="385749"/>
                  </a:lnTo>
                  <a:lnTo>
                    <a:pt x="41275" y="377825"/>
                  </a:lnTo>
                  <a:lnTo>
                    <a:pt x="41275" y="374650"/>
                  </a:lnTo>
                  <a:lnTo>
                    <a:pt x="41275" y="368300"/>
                  </a:lnTo>
                  <a:lnTo>
                    <a:pt x="41275" y="358775"/>
                  </a:lnTo>
                  <a:lnTo>
                    <a:pt x="34925" y="355600"/>
                  </a:lnTo>
                  <a:lnTo>
                    <a:pt x="31750" y="352425"/>
                  </a:lnTo>
                  <a:lnTo>
                    <a:pt x="31750" y="346075"/>
                  </a:lnTo>
                  <a:lnTo>
                    <a:pt x="31750" y="336550"/>
                  </a:lnTo>
                  <a:lnTo>
                    <a:pt x="31750" y="333375"/>
                  </a:lnTo>
                  <a:lnTo>
                    <a:pt x="19050" y="320675"/>
                  </a:lnTo>
                  <a:lnTo>
                    <a:pt x="19050" y="317500"/>
                  </a:lnTo>
                  <a:lnTo>
                    <a:pt x="19050" y="311150"/>
                  </a:lnTo>
                  <a:lnTo>
                    <a:pt x="12700" y="304800"/>
                  </a:lnTo>
                  <a:lnTo>
                    <a:pt x="15875" y="301625"/>
                  </a:lnTo>
                  <a:lnTo>
                    <a:pt x="15875" y="292100"/>
                  </a:lnTo>
                  <a:lnTo>
                    <a:pt x="12700" y="285750"/>
                  </a:lnTo>
                  <a:lnTo>
                    <a:pt x="12700" y="282575"/>
                  </a:lnTo>
                  <a:lnTo>
                    <a:pt x="15875" y="279400"/>
                  </a:lnTo>
                  <a:lnTo>
                    <a:pt x="19050" y="276225"/>
                  </a:lnTo>
                  <a:lnTo>
                    <a:pt x="19050" y="273050"/>
                  </a:lnTo>
                  <a:lnTo>
                    <a:pt x="12700" y="269875"/>
                  </a:lnTo>
                  <a:lnTo>
                    <a:pt x="9525" y="269875"/>
                  </a:lnTo>
                  <a:lnTo>
                    <a:pt x="3175" y="269875"/>
                  </a:lnTo>
                  <a:lnTo>
                    <a:pt x="0" y="269875"/>
                  </a:lnTo>
                  <a:lnTo>
                    <a:pt x="0" y="263525"/>
                  </a:lnTo>
                  <a:lnTo>
                    <a:pt x="0" y="260350"/>
                  </a:lnTo>
                  <a:lnTo>
                    <a:pt x="6350" y="257175"/>
                  </a:lnTo>
                  <a:lnTo>
                    <a:pt x="6350" y="250825"/>
                  </a:lnTo>
                  <a:lnTo>
                    <a:pt x="9525" y="247650"/>
                  </a:lnTo>
                  <a:lnTo>
                    <a:pt x="12700" y="244475"/>
                  </a:lnTo>
                  <a:lnTo>
                    <a:pt x="15875" y="234950"/>
                  </a:lnTo>
                  <a:lnTo>
                    <a:pt x="19050" y="228600"/>
                  </a:lnTo>
                  <a:lnTo>
                    <a:pt x="19050" y="222250"/>
                  </a:lnTo>
                  <a:lnTo>
                    <a:pt x="22225" y="219075"/>
                  </a:lnTo>
                  <a:lnTo>
                    <a:pt x="25400" y="212725"/>
                  </a:lnTo>
                  <a:lnTo>
                    <a:pt x="25400" y="206375"/>
                  </a:lnTo>
                  <a:lnTo>
                    <a:pt x="25400" y="203200"/>
                  </a:lnTo>
                  <a:lnTo>
                    <a:pt x="25400" y="200025"/>
                  </a:lnTo>
                  <a:lnTo>
                    <a:pt x="31750" y="193675"/>
                  </a:lnTo>
                  <a:lnTo>
                    <a:pt x="31750" y="190500"/>
                  </a:lnTo>
                  <a:lnTo>
                    <a:pt x="34925" y="190500"/>
                  </a:lnTo>
                  <a:lnTo>
                    <a:pt x="41275" y="190500"/>
                  </a:lnTo>
                  <a:lnTo>
                    <a:pt x="47625" y="193675"/>
                  </a:lnTo>
                  <a:lnTo>
                    <a:pt x="53975" y="190500"/>
                  </a:lnTo>
                  <a:lnTo>
                    <a:pt x="53975" y="95250"/>
                  </a:lnTo>
                  <a:lnTo>
                    <a:pt x="53975" y="79375"/>
                  </a:lnTo>
                  <a:lnTo>
                    <a:pt x="73025" y="79375"/>
                  </a:lnTo>
                  <a:lnTo>
                    <a:pt x="73025" y="28575"/>
                  </a:lnTo>
                  <a:lnTo>
                    <a:pt x="222250" y="28575"/>
                  </a:lnTo>
                  <a:lnTo>
                    <a:pt x="228600" y="25400"/>
                  </a:lnTo>
                  <a:lnTo>
                    <a:pt x="228600" y="28575"/>
                  </a:lnTo>
                  <a:lnTo>
                    <a:pt x="247650" y="28575"/>
                  </a:lnTo>
                  <a:lnTo>
                    <a:pt x="250825" y="34925"/>
                  </a:lnTo>
                  <a:lnTo>
                    <a:pt x="257175" y="31750"/>
                  </a:lnTo>
                  <a:lnTo>
                    <a:pt x="257175" y="19050"/>
                  </a:lnTo>
                  <a:lnTo>
                    <a:pt x="266700" y="15875"/>
                  </a:lnTo>
                  <a:lnTo>
                    <a:pt x="273050" y="3175"/>
                  </a:lnTo>
                  <a:lnTo>
                    <a:pt x="279400" y="3175"/>
                  </a:lnTo>
                  <a:lnTo>
                    <a:pt x="29210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noAutofit/>
            </a:bodyPr>
            <a:lstStyle/>
            <a:p>
              <a:endParaRPr lang="en-US" dirty="0"/>
            </a:p>
          </p:txBody>
        </p:sp>
        <p:sp>
          <p:nvSpPr>
            <p:cNvPr id="415" name="Sri Lanka">
              <a:extLst>
                <a:ext uri="{FF2B5EF4-FFF2-40B4-BE49-F238E27FC236}">
                  <a16:creationId xmlns:a16="http://schemas.microsoft.com/office/drawing/2014/main" xmlns="" id="{7CD6429F-C4D7-4241-9654-1165A6FA1BA5}"/>
                </a:ext>
              </a:extLst>
            </p:cNvPr>
            <p:cNvSpPr>
              <a:spLocks/>
            </p:cNvSpPr>
            <p:nvPr/>
          </p:nvSpPr>
          <p:spPr bwMode="auto">
            <a:xfrm>
              <a:off x="6081893" y="3829271"/>
              <a:ext cx="47446" cy="101220"/>
            </a:xfrm>
            <a:custGeom>
              <a:avLst/>
              <a:gdLst/>
              <a:ahLst/>
              <a:cxnLst>
                <a:cxn ang="0">
                  <a:pos x="4" y="0"/>
                </a:cxn>
                <a:cxn ang="0">
                  <a:pos x="4" y="0"/>
                </a:cxn>
                <a:cxn ang="0">
                  <a:pos x="4" y="2"/>
                </a:cxn>
                <a:cxn ang="0">
                  <a:pos x="4" y="6"/>
                </a:cxn>
                <a:cxn ang="0">
                  <a:pos x="6" y="8"/>
                </a:cxn>
                <a:cxn ang="0">
                  <a:pos x="6" y="10"/>
                </a:cxn>
                <a:cxn ang="0">
                  <a:pos x="4" y="12"/>
                </a:cxn>
                <a:cxn ang="0">
                  <a:pos x="4" y="18"/>
                </a:cxn>
                <a:cxn ang="0">
                  <a:pos x="0" y="28"/>
                </a:cxn>
                <a:cxn ang="0">
                  <a:pos x="0" y="36"/>
                </a:cxn>
                <a:cxn ang="0">
                  <a:pos x="2" y="44"/>
                </a:cxn>
                <a:cxn ang="0">
                  <a:pos x="2" y="50"/>
                </a:cxn>
                <a:cxn ang="0">
                  <a:pos x="4" y="56"/>
                </a:cxn>
                <a:cxn ang="0">
                  <a:pos x="6" y="58"/>
                </a:cxn>
                <a:cxn ang="0">
                  <a:pos x="8" y="62"/>
                </a:cxn>
                <a:cxn ang="0">
                  <a:pos x="14" y="64"/>
                </a:cxn>
                <a:cxn ang="0">
                  <a:pos x="20" y="60"/>
                </a:cxn>
                <a:cxn ang="0">
                  <a:pos x="26" y="56"/>
                </a:cxn>
                <a:cxn ang="0">
                  <a:pos x="28" y="52"/>
                </a:cxn>
                <a:cxn ang="0">
                  <a:pos x="30" y="48"/>
                </a:cxn>
                <a:cxn ang="0">
                  <a:pos x="30" y="38"/>
                </a:cxn>
                <a:cxn ang="0">
                  <a:pos x="28" y="38"/>
                </a:cxn>
                <a:cxn ang="0">
                  <a:pos x="28" y="30"/>
                </a:cxn>
                <a:cxn ang="0">
                  <a:pos x="24" y="26"/>
                </a:cxn>
                <a:cxn ang="0">
                  <a:pos x="22" y="20"/>
                </a:cxn>
                <a:cxn ang="0">
                  <a:pos x="20" y="20"/>
                </a:cxn>
                <a:cxn ang="0">
                  <a:pos x="16" y="16"/>
                </a:cxn>
                <a:cxn ang="0">
                  <a:pos x="16" y="14"/>
                </a:cxn>
                <a:cxn ang="0">
                  <a:pos x="12" y="12"/>
                </a:cxn>
                <a:cxn ang="0">
                  <a:pos x="10" y="6"/>
                </a:cxn>
                <a:cxn ang="0">
                  <a:pos x="8" y="0"/>
                </a:cxn>
                <a:cxn ang="0">
                  <a:pos x="4" y="0"/>
                </a:cxn>
                <a:cxn ang="0">
                  <a:pos x="4" y="0"/>
                </a:cxn>
              </a:cxnLst>
              <a:rect l="0" t="0" r="r" b="b"/>
              <a:pathLst>
                <a:path w="30" h="64">
                  <a:moveTo>
                    <a:pt x="4" y="0"/>
                  </a:moveTo>
                  <a:lnTo>
                    <a:pt x="4" y="0"/>
                  </a:lnTo>
                  <a:lnTo>
                    <a:pt x="4" y="2"/>
                  </a:lnTo>
                  <a:lnTo>
                    <a:pt x="4" y="6"/>
                  </a:lnTo>
                  <a:lnTo>
                    <a:pt x="6" y="8"/>
                  </a:lnTo>
                  <a:lnTo>
                    <a:pt x="6" y="10"/>
                  </a:lnTo>
                  <a:lnTo>
                    <a:pt x="4" y="12"/>
                  </a:lnTo>
                  <a:lnTo>
                    <a:pt x="4" y="18"/>
                  </a:lnTo>
                  <a:lnTo>
                    <a:pt x="0" y="28"/>
                  </a:lnTo>
                  <a:lnTo>
                    <a:pt x="0" y="36"/>
                  </a:lnTo>
                  <a:lnTo>
                    <a:pt x="2" y="44"/>
                  </a:lnTo>
                  <a:lnTo>
                    <a:pt x="2" y="50"/>
                  </a:lnTo>
                  <a:lnTo>
                    <a:pt x="4" y="56"/>
                  </a:lnTo>
                  <a:lnTo>
                    <a:pt x="6" y="58"/>
                  </a:lnTo>
                  <a:lnTo>
                    <a:pt x="8" y="62"/>
                  </a:lnTo>
                  <a:lnTo>
                    <a:pt x="14" y="64"/>
                  </a:lnTo>
                  <a:lnTo>
                    <a:pt x="20" y="60"/>
                  </a:lnTo>
                  <a:lnTo>
                    <a:pt x="26" y="56"/>
                  </a:lnTo>
                  <a:lnTo>
                    <a:pt x="28" y="52"/>
                  </a:lnTo>
                  <a:lnTo>
                    <a:pt x="30" y="48"/>
                  </a:lnTo>
                  <a:lnTo>
                    <a:pt x="30" y="38"/>
                  </a:lnTo>
                  <a:lnTo>
                    <a:pt x="28" y="38"/>
                  </a:lnTo>
                  <a:lnTo>
                    <a:pt x="28" y="30"/>
                  </a:lnTo>
                  <a:lnTo>
                    <a:pt x="24" y="26"/>
                  </a:lnTo>
                  <a:lnTo>
                    <a:pt x="22" y="20"/>
                  </a:lnTo>
                  <a:lnTo>
                    <a:pt x="20" y="20"/>
                  </a:lnTo>
                  <a:lnTo>
                    <a:pt x="16" y="16"/>
                  </a:lnTo>
                  <a:lnTo>
                    <a:pt x="16" y="14"/>
                  </a:lnTo>
                  <a:lnTo>
                    <a:pt x="12" y="12"/>
                  </a:lnTo>
                  <a:lnTo>
                    <a:pt x="10" y="6"/>
                  </a:lnTo>
                  <a:lnTo>
                    <a:pt x="8" y="0"/>
                  </a:lnTo>
                  <a:lnTo>
                    <a:pt x="4" y="0"/>
                  </a:lnTo>
                  <a:lnTo>
                    <a:pt x="4"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16" name="Spain">
              <a:extLst>
                <a:ext uri="{FF2B5EF4-FFF2-40B4-BE49-F238E27FC236}">
                  <a16:creationId xmlns:a16="http://schemas.microsoft.com/office/drawing/2014/main" xmlns="" id="{A3543E5D-1B46-4833-8A73-5C0F753DAC8F}"/>
                </a:ext>
              </a:extLst>
            </p:cNvPr>
            <p:cNvSpPr>
              <a:spLocks noEditPoints="1"/>
            </p:cNvSpPr>
            <p:nvPr/>
          </p:nvSpPr>
          <p:spPr bwMode="auto">
            <a:xfrm>
              <a:off x="4266265" y="2911967"/>
              <a:ext cx="300496" cy="211929"/>
            </a:xfrm>
            <a:custGeom>
              <a:avLst/>
              <a:gdLst/>
              <a:ahLst/>
              <a:cxnLst>
                <a:cxn ang="0">
                  <a:pos x="166" y="32"/>
                </a:cxn>
                <a:cxn ang="0">
                  <a:pos x="152" y="40"/>
                </a:cxn>
                <a:cxn ang="0">
                  <a:pos x="140" y="50"/>
                </a:cxn>
                <a:cxn ang="0">
                  <a:pos x="132" y="60"/>
                </a:cxn>
                <a:cxn ang="0">
                  <a:pos x="124" y="70"/>
                </a:cxn>
                <a:cxn ang="0">
                  <a:pos x="120" y="78"/>
                </a:cxn>
                <a:cxn ang="0">
                  <a:pos x="124" y="86"/>
                </a:cxn>
                <a:cxn ang="0">
                  <a:pos x="110" y="104"/>
                </a:cxn>
                <a:cxn ang="0">
                  <a:pos x="106" y="110"/>
                </a:cxn>
                <a:cxn ang="0">
                  <a:pos x="92" y="124"/>
                </a:cxn>
                <a:cxn ang="0">
                  <a:pos x="82" y="126"/>
                </a:cxn>
                <a:cxn ang="0">
                  <a:pos x="62" y="128"/>
                </a:cxn>
                <a:cxn ang="0">
                  <a:pos x="50" y="134"/>
                </a:cxn>
                <a:cxn ang="0">
                  <a:pos x="34" y="120"/>
                </a:cxn>
                <a:cxn ang="0">
                  <a:pos x="30" y="110"/>
                </a:cxn>
                <a:cxn ang="0">
                  <a:pos x="28" y="108"/>
                </a:cxn>
                <a:cxn ang="0">
                  <a:pos x="26" y="100"/>
                </a:cxn>
                <a:cxn ang="0">
                  <a:pos x="28" y="90"/>
                </a:cxn>
                <a:cxn ang="0">
                  <a:pos x="30" y="80"/>
                </a:cxn>
                <a:cxn ang="0">
                  <a:pos x="28" y="68"/>
                </a:cxn>
                <a:cxn ang="0">
                  <a:pos x="34" y="58"/>
                </a:cxn>
                <a:cxn ang="0">
                  <a:pos x="30" y="46"/>
                </a:cxn>
                <a:cxn ang="0">
                  <a:pos x="32" y="36"/>
                </a:cxn>
                <a:cxn ang="0">
                  <a:pos x="18" y="34"/>
                </a:cxn>
                <a:cxn ang="0">
                  <a:pos x="14" y="30"/>
                </a:cxn>
                <a:cxn ang="0">
                  <a:pos x="6" y="32"/>
                </a:cxn>
                <a:cxn ang="0">
                  <a:pos x="10" y="26"/>
                </a:cxn>
                <a:cxn ang="0">
                  <a:pos x="4" y="20"/>
                </a:cxn>
                <a:cxn ang="0">
                  <a:pos x="0" y="16"/>
                </a:cxn>
                <a:cxn ang="0">
                  <a:pos x="8" y="6"/>
                </a:cxn>
                <a:cxn ang="0">
                  <a:pos x="16" y="4"/>
                </a:cxn>
                <a:cxn ang="0">
                  <a:pos x="30" y="0"/>
                </a:cxn>
                <a:cxn ang="0">
                  <a:pos x="46" y="2"/>
                </a:cxn>
                <a:cxn ang="0">
                  <a:pos x="80" y="4"/>
                </a:cxn>
                <a:cxn ang="0">
                  <a:pos x="96" y="10"/>
                </a:cxn>
                <a:cxn ang="0">
                  <a:pos x="104" y="16"/>
                </a:cxn>
                <a:cxn ang="0">
                  <a:pos x="112" y="20"/>
                </a:cxn>
                <a:cxn ang="0">
                  <a:pos x="124" y="22"/>
                </a:cxn>
                <a:cxn ang="0">
                  <a:pos x="132" y="22"/>
                </a:cxn>
                <a:cxn ang="0">
                  <a:pos x="148" y="26"/>
                </a:cxn>
                <a:cxn ang="0">
                  <a:pos x="158" y="24"/>
                </a:cxn>
                <a:cxn ang="0">
                  <a:pos x="164" y="22"/>
                </a:cxn>
                <a:cxn ang="0">
                  <a:pos x="140" y="82"/>
                </a:cxn>
                <a:cxn ang="0">
                  <a:pos x="144" y="80"/>
                </a:cxn>
                <a:cxn ang="0">
                  <a:pos x="142" y="78"/>
                </a:cxn>
                <a:cxn ang="0">
                  <a:pos x="188" y="72"/>
                </a:cxn>
                <a:cxn ang="0">
                  <a:pos x="190" y="68"/>
                </a:cxn>
                <a:cxn ang="0">
                  <a:pos x="166" y="68"/>
                </a:cxn>
                <a:cxn ang="0">
                  <a:pos x="164" y="72"/>
                </a:cxn>
                <a:cxn ang="0">
                  <a:pos x="164" y="82"/>
                </a:cxn>
                <a:cxn ang="0">
                  <a:pos x="172" y="74"/>
                </a:cxn>
                <a:cxn ang="0">
                  <a:pos x="166" y="68"/>
                </a:cxn>
              </a:cxnLst>
              <a:rect l="0" t="0" r="r" b="b"/>
              <a:pathLst>
                <a:path w="190" h="134">
                  <a:moveTo>
                    <a:pt x="164" y="22"/>
                  </a:moveTo>
                  <a:lnTo>
                    <a:pt x="164" y="22"/>
                  </a:lnTo>
                  <a:lnTo>
                    <a:pt x="166" y="32"/>
                  </a:lnTo>
                  <a:lnTo>
                    <a:pt x="158" y="40"/>
                  </a:lnTo>
                  <a:lnTo>
                    <a:pt x="154" y="40"/>
                  </a:lnTo>
                  <a:lnTo>
                    <a:pt x="152" y="40"/>
                  </a:lnTo>
                  <a:lnTo>
                    <a:pt x="152" y="44"/>
                  </a:lnTo>
                  <a:lnTo>
                    <a:pt x="146" y="46"/>
                  </a:lnTo>
                  <a:lnTo>
                    <a:pt x="140" y="50"/>
                  </a:lnTo>
                  <a:lnTo>
                    <a:pt x="138" y="54"/>
                  </a:lnTo>
                  <a:lnTo>
                    <a:pt x="132" y="56"/>
                  </a:lnTo>
                  <a:lnTo>
                    <a:pt x="132" y="60"/>
                  </a:lnTo>
                  <a:lnTo>
                    <a:pt x="128" y="62"/>
                  </a:lnTo>
                  <a:lnTo>
                    <a:pt x="126" y="66"/>
                  </a:lnTo>
                  <a:lnTo>
                    <a:pt x="124" y="70"/>
                  </a:lnTo>
                  <a:lnTo>
                    <a:pt x="120" y="72"/>
                  </a:lnTo>
                  <a:lnTo>
                    <a:pt x="118" y="76"/>
                  </a:lnTo>
                  <a:lnTo>
                    <a:pt x="120" y="78"/>
                  </a:lnTo>
                  <a:lnTo>
                    <a:pt x="120" y="82"/>
                  </a:lnTo>
                  <a:lnTo>
                    <a:pt x="124" y="84"/>
                  </a:lnTo>
                  <a:lnTo>
                    <a:pt x="124" y="86"/>
                  </a:lnTo>
                  <a:lnTo>
                    <a:pt x="116" y="96"/>
                  </a:lnTo>
                  <a:lnTo>
                    <a:pt x="112" y="100"/>
                  </a:lnTo>
                  <a:lnTo>
                    <a:pt x="110" y="104"/>
                  </a:lnTo>
                  <a:lnTo>
                    <a:pt x="110" y="108"/>
                  </a:lnTo>
                  <a:lnTo>
                    <a:pt x="108" y="110"/>
                  </a:lnTo>
                  <a:lnTo>
                    <a:pt x="106" y="110"/>
                  </a:lnTo>
                  <a:lnTo>
                    <a:pt x="94" y="120"/>
                  </a:lnTo>
                  <a:lnTo>
                    <a:pt x="92" y="124"/>
                  </a:lnTo>
                  <a:lnTo>
                    <a:pt x="92" y="124"/>
                  </a:lnTo>
                  <a:lnTo>
                    <a:pt x="90" y="126"/>
                  </a:lnTo>
                  <a:lnTo>
                    <a:pt x="86" y="126"/>
                  </a:lnTo>
                  <a:lnTo>
                    <a:pt x="82" y="126"/>
                  </a:lnTo>
                  <a:lnTo>
                    <a:pt x="80" y="128"/>
                  </a:lnTo>
                  <a:lnTo>
                    <a:pt x="64" y="124"/>
                  </a:lnTo>
                  <a:lnTo>
                    <a:pt x="62" y="128"/>
                  </a:lnTo>
                  <a:lnTo>
                    <a:pt x="60" y="130"/>
                  </a:lnTo>
                  <a:lnTo>
                    <a:pt x="56" y="130"/>
                  </a:lnTo>
                  <a:lnTo>
                    <a:pt x="50" y="134"/>
                  </a:lnTo>
                  <a:lnTo>
                    <a:pt x="44" y="134"/>
                  </a:lnTo>
                  <a:lnTo>
                    <a:pt x="40" y="124"/>
                  </a:lnTo>
                  <a:lnTo>
                    <a:pt x="34" y="120"/>
                  </a:lnTo>
                  <a:lnTo>
                    <a:pt x="28" y="118"/>
                  </a:lnTo>
                  <a:lnTo>
                    <a:pt x="28" y="116"/>
                  </a:lnTo>
                  <a:lnTo>
                    <a:pt x="30" y="110"/>
                  </a:lnTo>
                  <a:lnTo>
                    <a:pt x="32" y="108"/>
                  </a:lnTo>
                  <a:lnTo>
                    <a:pt x="30" y="108"/>
                  </a:lnTo>
                  <a:lnTo>
                    <a:pt x="28" y="108"/>
                  </a:lnTo>
                  <a:lnTo>
                    <a:pt x="26" y="106"/>
                  </a:lnTo>
                  <a:lnTo>
                    <a:pt x="26" y="102"/>
                  </a:lnTo>
                  <a:lnTo>
                    <a:pt x="26" y="100"/>
                  </a:lnTo>
                  <a:lnTo>
                    <a:pt x="28" y="96"/>
                  </a:lnTo>
                  <a:lnTo>
                    <a:pt x="30" y="92"/>
                  </a:lnTo>
                  <a:lnTo>
                    <a:pt x="28" y="90"/>
                  </a:lnTo>
                  <a:lnTo>
                    <a:pt x="26" y="86"/>
                  </a:lnTo>
                  <a:lnTo>
                    <a:pt x="26" y="84"/>
                  </a:lnTo>
                  <a:lnTo>
                    <a:pt x="30" y="80"/>
                  </a:lnTo>
                  <a:lnTo>
                    <a:pt x="30" y="76"/>
                  </a:lnTo>
                  <a:lnTo>
                    <a:pt x="30" y="72"/>
                  </a:lnTo>
                  <a:lnTo>
                    <a:pt x="28" y="68"/>
                  </a:lnTo>
                  <a:lnTo>
                    <a:pt x="32" y="64"/>
                  </a:lnTo>
                  <a:lnTo>
                    <a:pt x="34" y="62"/>
                  </a:lnTo>
                  <a:lnTo>
                    <a:pt x="34" y="58"/>
                  </a:lnTo>
                  <a:lnTo>
                    <a:pt x="30" y="50"/>
                  </a:lnTo>
                  <a:lnTo>
                    <a:pt x="28" y="48"/>
                  </a:lnTo>
                  <a:lnTo>
                    <a:pt x="30" y="46"/>
                  </a:lnTo>
                  <a:lnTo>
                    <a:pt x="34" y="42"/>
                  </a:lnTo>
                  <a:lnTo>
                    <a:pt x="36" y="36"/>
                  </a:lnTo>
                  <a:lnTo>
                    <a:pt x="32" y="36"/>
                  </a:lnTo>
                  <a:lnTo>
                    <a:pt x="32" y="34"/>
                  </a:lnTo>
                  <a:lnTo>
                    <a:pt x="28" y="34"/>
                  </a:lnTo>
                  <a:lnTo>
                    <a:pt x="18" y="34"/>
                  </a:lnTo>
                  <a:lnTo>
                    <a:pt x="16" y="34"/>
                  </a:lnTo>
                  <a:lnTo>
                    <a:pt x="16" y="32"/>
                  </a:lnTo>
                  <a:lnTo>
                    <a:pt x="14" y="30"/>
                  </a:lnTo>
                  <a:lnTo>
                    <a:pt x="10" y="32"/>
                  </a:lnTo>
                  <a:lnTo>
                    <a:pt x="8" y="34"/>
                  </a:lnTo>
                  <a:lnTo>
                    <a:pt x="6" y="32"/>
                  </a:lnTo>
                  <a:lnTo>
                    <a:pt x="4" y="32"/>
                  </a:lnTo>
                  <a:lnTo>
                    <a:pt x="6" y="30"/>
                  </a:lnTo>
                  <a:lnTo>
                    <a:pt x="10" y="26"/>
                  </a:lnTo>
                  <a:lnTo>
                    <a:pt x="6" y="24"/>
                  </a:lnTo>
                  <a:lnTo>
                    <a:pt x="6" y="22"/>
                  </a:lnTo>
                  <a:lnTo>
                    <a:pt x="4" y="20"/>
                  </a:lnTo>
                  <a:lnTo>
                    <a:pt x="4" y="20"/>
                  </a:lnTo>
                  <a:lnTo>
                    <a:pt x="4" y="18"/>
                  </a:lnTo>
                  <a:lnTo>
                    <a:pt x="0" y="16"/>
                  </a:lnTo>
                  <a:lnTo>
                    <a:pt x="0" y="14"/>
                  </a:lnTo>
                  <a:lnTo>
                    <a:pt x="2" y="10"/>
                  </a:lnTo>
                  <a:lnTo>
                    <a:pt x="8" y="6"/>
                  </a:lnTo>
                  <a:lnTo>
                    <a:pt x="12" y="8"/>
                  </a:lnTo>
                  <a:lnTo>
                    <a:pt x="16" y="6"/>
                  </a:lnTo>
                  <a:lnTo>
                    <a:pt x="16" y="4"/>
                  </a:lnTo>
                  <a:lnTo>
                    <a:pt x="22" y="2"/>
                  </a:lnTo>
                  <a:lnTo>
                    <a:pt x="26" y="0"/>
                  </a:lnTo>
                  <a:lnTo>
                    <a:pt x="30" y="0"/>
                  </a:lnTo>
                  <a:lnTo>
                    <a:pt x="32" y="2"/>
                  </a:lnTo>
                  <a:lnTo>
                    <a:pt x="36" y="4"/>
                  </a:lnTo>
                  <a:lnTo>
                    <a:pt x="46" y="2"/>
                  </a:lnTo>
                  <a:lnTo>
                    <a:pt x="56" y="4"/>
                  </a:lnTo>
                  <a:lnTo>
                    <a:pt x="64" y="6"/>
                  </a:lnTo>
                  <a:lnTo>
                    <a:pt x="80" y="4"/>
                  </a:lnTo>
                  <a:lnTo>
                    <a:pt x="88" y="6"/>
                  </a:lnTo>
                  <a:lnTo>
                    <a:pt x="90" y="10"/>
                  </a:lnTo>
                  <a:lnTo>
                    <a:pt x="96" y="10"/>
                  </a:lnTo>
                  <a:lnTo>
                    <a:pt x="100" y="10"/>
                  </a:lnTo>
                  <a:lnTo>
                    <a:pt x="102" y="12"/>
                  </a:lnTo>
                  <a:lnTo>
                    <a:pt x="104" y="16"/>
                  </a:lnTo>
                  <a:lnTo>
                    <a:pt x="106" y="18"/>
                  </a:lnTo>
                  <a:lnTo>
                    <a:pt x="108" y="18"/>
                  </a:lnTo>
                  <a:lnTo>
                    <a:pt x="112" y="20"/>
                  </a:lnTo>
                  <a:lnTo>
                    <a:pt x="116" y="20"/>
                  </a:lnTo>
                  <a:lnTo>
                    <a:pt x="120" y="20"/>
                  </a:lnTo>
                  <a:lnTo>
                    <a:pt x="124" y="22"/>
                  </a:lnTo>
                  <a:lnTo>
                    <a:pt x="128" y="20"/>
                  </a:lnTo>
                  <a:lnTo>
                    <a:pt x="130" y="20"/>
                  </a:lnTo>
                  <a:lnTo>
                    <a:pt x="132" y="22"/>
                  </a:lnTo>
                  <a:lnTo>
                    <a:pt x="142" y="24"/>
                  </a:lnTo>
                  <a:lnTo>
                    <a:pt x="144" y="28"/>
                  </a:lnTo>
                  <a:lnTo>
                    <a:pt x="148" y="26"/>
                  </a:lnTo>
                  <a:lnTo>
                    <a:pt x="152" y="26"/>
                  </a:lnTo>
                  <a:lnTo>
                    <a:pt x="156" y="26"/>
                  </a:lnTo>
                  <a:lnTo>
                    <a:pt x="158" y="24"/>
                  </a:lnTo>
                  <a:lnTo>
                    <a:pt x="160" y="22"/>
                  </a:lnTo>
                  <a:lnTo>
                    <a:pt x="164" y="22"/>
                  </a:lnTo>
                  <a:lnTo>
                    <a:pt x="164" y="22"/>
                  </a:lnTo>
                  <a:close/>
                  <a:moveTo>
                    <a:pt x="142" y="78"/>
                  </a:moveTo>
                  <a:lnTo>
                    <a:pt x="142" y="78"/>
                  </a:lnTo>
                  <a:lnTo>
                    <a:pt x="140" y="82"/>
                  </a:lnTo>
                  <a:lnTo>
                    <a:pt x="138" y="84"/>
                  </a:lnTo>
                  <a:lnTo>
                    <a:pt x="140" y="84"/>
                  </a:lnTo>
                  <a:lnTo>
                    <a:pt x="144" y="80"/>
                  </a:lnTo>
                  <a:lnTo>
                    <a:pt x="144" y="78"/>
                  </a:lnTo>
                  <a:lnTo>
                    <a:pt x="142" y="78"/>
                  </a:lnTo>
                  <a:lnTo>
                    <a:pt x="142" y="78"/>
                  </a:lnTo>
                  <a:close/>
                  <a:moveTo>
                    <a:pt x="184" y="68"/>
                  </a:moveTo>
                  <a:lnTo>
                    <a:pt x="184" y="72"/>
                  </a:lnTo>
                  <a:lnTo>
                    <a:pt x="188" y="72"/>
                  </a:lnTo>
                  <a:lnTo>
                    <a:pt x="190" y="72"/>
                  </a:lnTo>
                  <a:lnTo>
                    <a:pt x="190" y="70"/>
                  </a:lnTo>
                  <a:lnTo>
                    <a:pt x="190" y="68"/>
                  </a:lnTo>
                  <a:lnTo>
                    <a:pt x="184" y="68"/>
                  </a:lnTo>
                  <a:lnTo>
                    <a:pt x="184" y="68"/>
                  </a:lnTo>
                  <a:close/>
                  <a:moveTo>
                    <a:pt x="166" y="68"/>
                  </a:moveTo>
                  <a:lnTo>
                    <a:pt x="166" y="68"/>
                  </a:lnTo>
                  <a:lnTo>
                    <a:pt x="162" y="70"/>
                  </a:lnTo>
                  <a:lnTo>
                    <a:pt x="164" y="72"/>
                  </a:lnTo>
                  <a:lnTo>
                    <a:pt x="164" y="74"/>
                  </a:lnTo>
                  <a:lnTo>
                    <a:pt x="164" y="78"/>
                  </a:lnTo>
                  <a:lnTo>
                    <a:pt x="164" y="82"/>
                  </a:lnTo>
                  <a:lnTo>
                    <a:pt x="166" y="82"/>
                  </a:lnTo>
                  <a:lnTo>
                    <a:pt x="170" y="78"/>
                  </a:lnTo>
                  <a:lnTo>
                    <a:pt x="172" y="74"/>
                  </a:lnTo>
                  <a:lnTo>
                    <a:pt x="172" y="72"/>
                  </a:lnTo>
                  <a:lnTo>
                    <a:pt x="166" y="68"/>
                  </a:lnTo>
                  <a:lnTo>
                    <a:pt x="166" y="6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17" name="South Sudan (Republic of)">
              <a:extLst>
                <a:ext uri="{FF2B5EF4-FFF2-40B4-BE49-F238E27FC236}">
                  <a16:creationId xmlns:a16="http://schemas.microsoft.com/office/drawing/2014/main" xmlns="" id="{61E83F06-1789-4DDE-B142-A6EDBDB3FB80}"/>
                </a:ext>
              </a:extLst>
            </p:cNvPr>
            <p:cNvSpPr>
              <a:spLocks/>
            </p:cNvSpPr>
            <p:nvPr/>
          </p:nvSpPr>
          <p:spPr bwMode="auto">
            <a:xfrm>
              <a:off x="4945272" y="3764616"/>
              <a:ext cx="233472" cy="210160"/>
            </a:xfrm>
            <a:custGeom>
              <a:avLst/>
              <a:gdLst>
                <a:gd name="connsiteX0" fmla="*/ 182875 w 234349"/>
                <a:gd name="connsiteY0" fmla="*/ 0 h 210949"/>
                <a:gd name="connsiteX1" fmla="*/ 184387 w 234349"/>
                <a:gd name="connsiteY1" fmla="*/ 27962 h 210949"/>
                <a:gd name="connsiteX2" fmla="*/ 203280 w 234349"/>
                <a:gd name="connsiteY2" fmla="*/ 49122 h 210949"/>
                <a:gd name="connsiteX3" fmla="*/ 199501 w 234349"/>
                <a:gd name="connsiteY3" fmla="*/ 61970 h 210949"/>
                <a:gd name="connsiteX4" fmla="*/ 204268 w 234349"/>
                <a:gd name="connsiteY4" fmla="*/ 65307 h 210949"/>
                <a:gd name="connsiteX5" fmla="*/ 204268 w 234349"/>
                <a:gd name="connsiteY5" fmla="*/ 77171 h 210949"/>
                <a:gd name="connsiteX6" fmla="*/ 201066 w 234349"/>
                <a:gd name="connsiteY6" fmla="*/ 90353 h 210949"/>
                <a:gd name="connsiteX7" fmla="*/ 197918 w 234349"/>
                <a:gd name="connsiteY7" fmla="*/ 96649 h 210949"/>
                <a:gd name="connsiteX8" fmla="*/ 191568 w 234349"/>
                <a:gd name="connsiteY8" fmla="*/ 99824 h 210949"/>
                <a:gd name="connsiteX9" fmla="*/ 182043 w 234349"/>
                <a:gd name="connsiteY9" fmla="*/ 99824 h 210949"/>
                <a:gd name="connsiteX10" fmla="*/ 178868 w 234349"/>
                <a:gd name="connsiteY10" fmla="*/ 112524 h 210949"/>
                <a:gd name="connsiteX11" fmla="*/ 182043 w 234349"/>
                <a:gd name="connsiteY11" fmla="*/ 115699 h 210949"/>
                <a:gd name="connsiteX12" fmla="*/ 185218 w 234349"/>
                <a:gd name="connsiteY12" fmla="*/ 115699 h 210949"/>
                <a:gd name="connsiteX13" fmla="*/ 189479 w 234349"/>
                <a:gd name="connsiteY13" fmla="*/ 115699 h 210949"/>
                <a:gd name="connsiteX14" fmla="*/ 198591 w 234349"/>
                <a:gd name="connsiteY14" fmla="*/ 125077 h 210949"/>
                <a:gd name="connsiteX15" fmla="*/ 222430 w 234349"/>
                <a:gd name="connsiteY15" fmla="*/ 161880 h 210949"/>
                <a:gd name="connsiteX16" fmla="*/ 225564 w 234349"/>
                <a:gd name="connsiteY16" fmla="*/ 165106 h 210949"/>
                <a:gd name="connsiteX17" fmla="*/ 226493 w 234349"/>
                <a:gd name="connsiteY17" fmla="*/ 166499 h 210949"/>
                <a:gd name="connsiteX18" fmla="*/ 226493 w 234349"/>
                <a:gd name="connsiteY18" fmla="*/ 172849 h 210949"/>
                <a:gd name="connsiteX19" fmla="*/ 229668 w 234349"/>
                <a:gd name="connsiteY19" fmla="*/ 172849 h 210949"/>
                <a:gd name="connsiteX20" fmla="*/ 234349 w 234349"/>
                <a:gd name="connsiteY20" fmla="*/ 174410 h 210949"/>
                <a:gd name="connsiteX21" fmla="*/ 234349 w 234349"/>
                <a:gd name="connsiteY21" fmla="*/ 185549 h 210949"/>
                <a:gd name="connsiteX22" fmla="*/ 229668 w 234349"/>
                <a:gd name="connsiteY22" fmla="*/ 185549 h 210949"/>
                <a:gd name="connsiteX23" fmla="*/ 220143 w 234349"/>
                <a:gd name="connsiteY23" fmla="*/ 185549 h 210949"/>
                <a:gd name="connsiteX24" fmla="*/ 219278 w 234349"/>
                <a:gd name="connsiteY24" fmla="*/ 186414 h 210949"/>
                <a:gd name="connsiteX25" fmla="*/ 210511 w 234349"/>
                <a:gd name="connsiteY25" fmla="*/ 186414 h 210949"/>
                <a:gd name="connsiteX26" fmla="*/ 198591 w 234349"/>
                <a:gd name="connsiteY26" fmla="*/ 198682 h 210949"/>
                <a:gd name="connsiteX27" fmla="*/ 196048 w 234349"/>
                <a:gd name="connsiteY27" fmla="*/ 199555 h 210949"/>
                <a:gd name="connsiteX28" fmla="*/ 194743 w 234349"/>
                <a:gd name="connsiteY28" fmla="*/ 198249 h 210949"/>
                <a:gd name="connsiteX29" fmla="*/ 188393 w 234349"/>
                <a:gd name="connsiteY29" fmla="*/ 195074 h 210949"/>
                <a:gd name="connsiteX30" fmla="*/ 182043 w 234349"/>
                <a:gd name="connsiteY30" fmla="*/ 198249 h 210949"/>
                <a:gd name="connsiteX31" fmla="*/ 178868 w 234349"/>
                <a:gd name="connsiteY31" fmla="*/ 198249 h 210949"/>
                <a:gd name="connsiteX32" fmla="*/ 175693 w 234349"/>
                <a:gd name="connsiteY32" fmla="*/ 198249 h 210949"/>
                <a:gd name="connsiteX33" fmla="*/ 169343 w 234349"/>
                <a:gd name="connsiteY33" fmla="*/ 201424 h 210949"/>
                <a:gd name="connsiteX34" fmla="*/ 162993 w 234349"/>
                <a:gd name="connsiteY34" fmla="*/ 204599 h 210949"/>
                <a:gd name="connsiteX35" fmla="*/ 159818 w 234349"/>
                <a:gd name="connsiteY35" fmla="*/ 210949 h 210949"/>
                <a:gd name="connsiteX36" fmla="*/ 147118 w 234349"/>
                <a:gd name="connsiteY36" fmla="*/ 201424 h 210949"/>
                <a:gd name="connsiteX37" fmla="*/ 143943 w 234349"/>
                <a:gd name="connsiteY37" fmla="*/ 204599 h 210949"/>
                <a:gd name="connsiteX38" fmla="*/ 140768 w 234349"/>
                <a:gd name="connsiteY38" fmla="*/ 201424 h 210949"/>
                <a:gd name="connsiteX39" fmla="*/ 134418 w 234349"/>
                <a:gd name="connsiteY39" fmla="*/ 198249 h 210949"/>
                <a:gd name="connsiteX40" fmla="*/ 128068 w 234349"/>
                <a:gd name="connsiteY40" fmla="*/ 195074 h 210949"/>
                <a:gd name="connsiteX41" fmla="*/ 118543 w 234349"/>
                <a:gd name="connsiteY41" fmla="*/ 182374 h 210949"/>
                <a:gd name="connsiteX42" fmla="*/ 112193 w 234349"/>
                <a:gd name="connsiteY42" fmla="*/ 176024 h 210949"/>
                <a:gd name="connsiteX43" fmla="*/ 109018 w 234349"/>
                <a:gd name="connsiteY43" fmla="*/ 176024 h 210949"/>
                <a:gd name="connsiteX44" fmla="*/ 105843 w 234349"/>
                <a:gd name="connsiteY44" fmla="*/ 179199 h 210949"/>
                <a:gd name="connsiteX45" fmla="*/ 102668 w 234349"/>
                <a:gd name="connsiteY45" fmla="*/ 182374 h 210949"/>
                <a:gd name="connsiteX46" fmla="*/ 93143 w 234349"/>
                <a:gd name="connsiteY46" fmla="*/ 176024 h 210949"/>
                <a:gd name="connsiteX47" fmla="*/ 89968 w 234349"/>
                <a:gd name="connsiteY47" fmla="*/ 172849 h 210949"/>
                <a:gd name="connsiteX48" fmla="*/ 89968 w 234349"/>
                <a:gd name="connsiteY48" fmla="*/ 176024 h 210949"/>
                <a:gd name="connsiteX49" fmla="*/ 86997 w 234349"/>
                <a:gd name="connsiteY49" fmla="*/ 181966 h 210949"/>
                <a:gd name="connsiteX50" fmla="*/ 79400 w 234349"/>
                <a:gd name="connsiteY50" fmla="*/ 174147 h 210949"/>
                <a:gd name="connsiteX51" fmla="*/ 67743 w 234349"/>
                <a:gd name="connsiteY51" fmla="*/ 159750 h 210949"/>
                <a:gd name="connsiteX52" fmla="*/ 67743 w 234349"/>
                <a:gd name="connsiteY52" fmla="*/ 156974 h 210949"/>
                <a:gd name="connsiteX53" fmla="*/ 64568 w 234349"/>
                <a:gd name="connsiteY53" fmla="*/ 153799 h 210949"/>
                <a:gd name="connsiteX54" fmla="*/ 62925 w 234349"/>
                <a:gd name="connsiteY54" fmla="*/ 153799 h 210949"/>
                <a:gd name="connsiteX55" fmla="*/ 61393 w 234349"/>
                <a:gd name="connsiteY55" fmla="*/ 151908 h 210949"/>
                <a:gd name="connsiteX56" fmla="*/ 61393 w 234349"/>
                <a:gd name="connsiteY56" fmla="*/ 150624 h 210949"/>
                <a:gd name="connsiteX57" fmla="*/ 61393 w 234349"/>
                <a:gd name="connsiteY57" fmla="*/ 141099 h 210949"/>
                <a:gd name="connsiteX58" fmla="*/ 55043 w 234349"/>
                <a:gd name="connsiteY58" fmla="*/ 131574 h 210949"/>
                <a:gd name="connsiteX59" fmla="*/ 48693 w 234349"/>
                <a:gd name="connsiteY59" fmla="*/ 128399 h 210949"/>
                <a:gd name="connsiteX60" fmla="*/ 42343 w 234349"/>
                <a:gd name="connsiteY60" fmla="*/ 125224 h 210949"/>
                <a:gd name="connsiteX61" fmla="*/ 39168 w 234349"/>
                <a:gd name="connsiteY61" fmla="*/ 122049 h 210949"/>
                <a:gd name="connsiteX62" fmla="*/ 39168 w 234349"/>
                <a:gd name="connsiteY62" fmla="*/ 112524 h 210949"/>
                <a:gd name="connsiteX63" fmla="*/ 32818 w 234349"/>
                <a:gd name="connsiteY63" fmla="*/ 109349 h 210949"/>
                <a:gd name="connsiteX64" fmla="*/ 29643 w 234349"/>
                <a:gd name="connsiteY64" fmla="*/ 109349 h 210949"/>
                <a:gd name="connsiteX65" fmla="*/ 25091 w 234349"/>
                <a:gd name="connsiteY65" fmla="*/ 107073 h 210949"/>
                <a:gd name="connsiteX66" fmla="*/ 19804 w 234349"/>
                <a:gd name="connsiteY66" fmla="*/ 100543 h 210949"/>
                <a:gd name="connsiteX67" fmla="*/ 1474 w 234349"/>
                <a:gd name="connsiteY67" fmla="*/ 91110 h 210949"/>
                <a:gd name="connsiteX68" fmla="*/ 1068 w 234349"/>
                <a:gd name="connsiteY68" fmla="*/ 90299 h 210949"/>
                <a:gd name="connsiteX69" fmla="*/ 0 w 234349"/>
                <a:gd name="connsiteY69" fmla="*/ 88698 h 210949"/>
                <a:gd name="connsiteX70" fmla="*/ 5281 w 234349"/>
                <a:gd name="connsiteY70" fmla="*/ 85397 h 210949"/>
                <a:gd name="connsiteX71" fmla="*/ 10571 w 234349"/>
                <a:gd name="connsiteY71" fmla="*/ 76328 h 210949"/>
                <a:gd name="connsiteX72" fmla="*/ 12838 w 234349"/>
                <a:gd name="connsiteY72" fmla="*/ 59702 h 210949"/>
                <a:gd name="connsiteX73" fmla="*/ 18128 w 234349"/>
                <a:gd name="connsiteY73" fmla="*/ 36275 h 210949"/>
                <a:gd name="connsiteX74" fmla="*/ 27952 w 234349"/>
                <a:gd name="connsiteY74" fmla="*/ 30229 h 210949"/>
                <a:gd name="connsiteX75" fmla="*/ 38533 w 234349"/>
                <a:gd name="connsiteY75" fmla="*/ 32496 h 210949"/>
                <a:gd name="connsiteX76" fmla="*/ 51380 w 234349"/>
                <a:gd name="connsiteY76" fmla="*/ 61970 h 210949"/>
                <a:gd name="connsiteX77" fmla="*/ 59693 w 234349"/>
                <a:gd name="connsiteY77" fmla="*/ 58191 h 210949"/>
                <a:gd name="connsiteX78" fmla="*/ 73296 w 234349"/>
                <a:gd name="connsiteY78" fmla="*/ 61214 h 210949"/>
                <a:gd name="connsiteX79" fmla="*/ 76319 w 234349"/>
                <a:gd name="connsiteY79" fmla="*/ 47611 h 210949"/>
                <a:gd name="connsiteX80" fmla="*/ 97479 w 234349"/>
                <a:gd name="connsiteY80" fmla="*/ 48367 h 210949"/>
                <a:gd name="connsiteX81" fmla="*/ 97479 w 234349"/>
                <a:gd name="connsiteY81" fmla="*/ 56680 h 210949"/>
                <a:gd name="connsiteX82" fmla="*/ 107303 w 234349"/>
                <a:gd name="connsiteY82" fmla="*/ 55924 h 210949"/>
                <a:gd name="connsiteX83" fmla="*/ 111837 w 234349"/>
                <a:gd name="connsiteY83" fmla="*/ 48367 h 210949"/>
                <a:gd name="connsiteX84" fmla="*/ 115616 w 234349"/>
                <a:gd name="connsiteY84" fmla="*/ 49878 h 210949"/>
                <a:gd name="connsiteX85" fmla="*/ 141311 w 234349"/>
                <a:gd name="connsiteY85" fmla="*/ 63481 h 210949"/>
                <a:gd name="connsiteX86" fmla="*/ 165494 w 234349"/>
                <a:gd name="connsiteY86" fmla="*/ 23428 h 210949"/>
                <a:gd name="connsiteX87" fmla="*/ 163982 w 234349"/>
                <a:gd name="connsiteY87" fmla="*/ 2267 h 210949"/>
                <a:gd name="connsiteX88" fmla="*/ 182875 w 234349"/>
                <a:gd name="connsiteY88" fmla="*/ 0 h 210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34349" h="210949">
                  <a:moveTo>
                    <a:pt x="182875" y="0"/>
                  </a:moveTo>
                  <a:lnTo>
                    <a:pt x="184387" y="27962"/>
                  </a:lnTo>
                  <a:lnTo>
                    <a:pt x="203280" y="49122"/>
                  </a:lnTo>
                  <a:lnTo>
                    <a:pt x="199501" y="61970"/>
                  </a:lnTo>
                  <a:lnTo>
                    <a:pt x="204268" y="65307"/>
                  </a:lnTo>
                  <a:lnTo>
                    <a:pt x="204268" y="77171"/>
                  </a:lnTo>
                  <a:lnTo>
                    <a:pt x="201066" y="90353"/>
                  </a:lnTo>
                  <a:lnTo>
                    <a:pt x="197918" y="96649"/>
                  </a:lnTo>
                  <a:lnTo>
                    <a:pt x="191568" y="99824"/>
                  </a:lnTo>
                  <a:lnTo>
                    <a:pt x="182043" y="99824"/>
                  </a:lnTo>
                  <a:lnTo>
                    <a:pt x="178868" y="112524"/>
                  </a:lnTo>
                  <a:lnTo>
                    <a:pt x="182043" y="115699"/>
                  </a:lnTo>
                  <a:lnTo>
                    <a:pt x="185218" y="115699"/>
                  </a:lnTo>
                  <a:lnTo>
                    <a:pt x="189479" y="115699"/>
                  </a:lnTo>
                  <a:lnTo>
                    <a:pt x="198591" y="125077"/>
                  </a:lnTo>
                  <a:lnTo>
                    <a:pt x="222430" y="161880"/>
                  </a:lnTo>
                  <a:lnTo>
                    <a:pt x="225564" y="165106"/>
                  </a:lnTo>
                  <a:lnTo>
                    <a:pt x="226493" y="166499"/>
                  </a:lnTo>
                  <a:lnTo>
                    <a:pt x="226493" y="172849"/>
                  </a:lnTo>
                  <a:lnTo>
                    <a:pt x="229668" y="172849"/>
                  </a:lnTo>
                  <a:lnTo>
                    <a:pt x="234349" y="174410"/>
                  </a:lnTo>
                  <a:lnTo>
                    <a:pt x="234349" y="185549"/>
                  </a:lnTo>
                  <a:lnTo>
                    <a:pt x="229668" y="185549"/>
                  </a:lnTo>
                  <a:lnTo>
                    <a:pt x="220143" y="185549"/>
                  </a:lnTo>
                  <a:lnTo>
                    <a:pt x="219278" y="186414"/>
                  </a:lnTo>
                  <a:lnTo>
                    <a:pt x="210511" y="186414"/>
                  </a:lnTo>
                  <a:lnTo>
                    <a:pt x="198591" y="198682"/>
                  </a:lnTo>
                  <a:lnTo>
                    <a:pt x="196048" y="199555"/>
                  </a:lnTo>
                  <a:lnTo>
                    <a:pt x="194743" y="198249"/>
                  </a:lnTo>
                  <a:lnTo>
                    <a:pt x="188393" y="195074"/>
                  </a:lnTo>
                  <a:lnTo>
                    <a:pt x="182043" y="198249"/>
                  </a:lnTo>
                  <a:lnTo>
                    <a:pt x="178868" y="198249"/>
                  </a:lnTo>
                  <a:lnTo>
                    <a:pt x="175693" y="198249"/>
                  </a:lnTo>
                  <a:lnTo>
                    <a:pt x="169343" y="201424"/>
                  </a:lnTo>
                  <a:lnTo>
                    <a:pt x="162993" y="204599"/>
                  </a:lnTo>
                  <a:lnTo>
                    <a:pt x="159818" y="210949"/>
                  </a:lnTo>
                  <a:lnTo>
                    <a:pt x="147118" y="201424"/>
                  </a:lnTo>
                  <a:lnTo>
                    <a:pt x="143943" y="204599"/>
                  </a:lnTo>
                  <a:lnTo>
                    <a:pt x="140768" y="201424"/>
                  </a:lnTo>
                  <a:lnTo>
                    <a:pt x="134418" y="198249"/>
                  </a:lnTo>
                  <a:lnTo>
                    <a:pt x="128068" y="195074"/>
                  </a:lnTo>
                  <a:lnTo>
                    <a:pt x="118543" y="182374"/>
                  </a:lnTo>
                  <a:lnTo>
                    <a:pt x="112193" y="176024"/>
                  </a:lnTo>
                  <a:lnTo>
                    <a:pt x="109018" y="176024"/>
                  </a:lnTo>
                  <a:lnTo>
                    <a:pt x="105843" y="179199"/>
                  </a:lnTo>
                  <a:lnTo>
                    <a:pt x="102668" y="182374"/>
                  </a:lnTo>
                  <a:lnTo>
                    <a:pt x="93143" y="176024"/>
                  </a:lnTo>
                  <a:lnTo>
                    <a:pt x="89968" y="172849"/>
                  </a:lnTo>
                  <a:lnTo>
                    <a:pt x="89968" y="176024"/>
                  </a:lnTo>
                  <a:lnTo>
                    <a:pt x="86997" y="181966"/>
                  </a:lnTo>
                  <a:lnTo>
                    <a:pt x="79400" y="174147"/>
                  </a:lnTo>
                  <a:lnTo>
                    <a:pt x="67743" y="159750"/>
                  </a:lnTo>
                  <a:lnTo>
                    <a:pt x="67743" y="156974"/>
                  </a:lnTo>
                  <a:lnTo>
                    <a:pt x="64568" y="153799"/>
                  </a:lnTo>
                  <a:lnTo>
                    <a:pt x="62925" y="153799"/>
                  </a:lnTo>
                  <a:lnTo>
                    <a:pt x="61393" y="151908"/>
                  </a:lnTo>
                  <a:lnTo>
                    <a:pt x="61393" y="150624"/>
                  </a:lnTo>
                  <a:lnTo>
                    <a:pt x="61393" y="141099"/>
                  </a:lnTo>
                  <a:lnTo>
                    <a:pt x="55043" y="131574"/>
                  </a:lnTo>
                  <a:lnTo>
                    <a:pt x="48693" y="128399"/>
                  </a:lnTo>
                  <a:lnTo>
                    <a:pt x="42343" y="125224"/>
                  </a:lnTo>
                  <a:lnTo>
                    <a:pt x="39168" y="122049"/>
                  </a:lnTo>
                  <a:lnTo>
                    <a:pt x="39168" y="112524"/>
                  </a:lnTo>
                  <a:lnTo>
                    <a:pt x="32818" y="109349"/>
                  </a:lnTo>
                  <a:lnTo>
                    <a:pt x="29643" y="109349"/>
                  </a:lnTo>
                  <a:lnTo>
                    <a:pt x="25091" y="107073"/>
                  </a:lnTo>
                  <a:lnTo>
                    <a:pt x="19804" y="100543"/>
                  </a:lnTo>
                  <a:lnTo>
                    <a:pt x="1474" y="91110"/>
                  </a:lnTo>
                  <a:lnTo>
                    <a:pt x="1068" y="90299"/>
                  </a:lnTo>
                  <a:lnTo>
                    <a:pt x="0" y="88698"/>
                  </a:lnTo>
                  <a:lnTo>
                    <a:pt x="5281" y="85397"/>
                  </a:lnTo>
                  <a:lnTo>
                    <a:pt x="10571" y="76328"/>
                  </a:lnTo>
                  <a:lnTo>
                    <a:pt x="12838" y="59702"/>
                  </a:lnTo>
                  <a:lnTo>
                    <a:pt x="18128" y="36275"/>
                  </a:lnTo>
                  <a:lnTo>
                    <a:pt x="27952" y="30229"/>
                  </a:lnTo>
                  <a:lnTo>
                    <a:pt x="38533" y="32496"/>
                  </a:lnTo>
                  <a:lnTo>
                    <a:pt x="51380" y="61970"/>
                  </a:lnTo>
                  <a:lnTo>
                    <a:pt x="59693" y="58191"/>
                  </a:lnTo>
                  <a:lnTo>
                    <a:pt x="73296" y="61214"/>
                  </a:lnTo>
                  <a:lnTo>
                    <a:pt x="76319" y="47611"/>
                  </a:lnTo>
                  <a:lnTo>
                    <a:pt x="97479" y="48367"/>
                  </a:lnTo>
                  <a:lnTo>
                    <a:pt x="97479" y="56680"/>
                  </a:lnTo>
                  <a:lnTo>
                    <a:pt x="107303" y="55924"/>
                  </a:lnTo>
                  <a:lnTo>
                    <a:pt x="111837" y="48367"/>
                  </a:lnTo>
                  <a:lnTo>
                    <a:pt x="115616" y="49878"/>
                  </a:lnTo>
                  <a:lnTo>
                    <a:pt x="141311" y="63481"/>
                  </a:lnTo>
                  <a:lnTo>
                    <a:pt x="165494" y="23428"/>
                  </a:lnTo>
                  <a:lnTo>
                    <a:pt x="163982" y="2267"/>
                  </a:lnTo>
                  <a:lnTo>
                    <a:pt x="182875"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noAutofit/>
            </a:bodyPr>
            <a:lstStyle/>
            <a:p>
              <a:endParaRPr lang="en-US" dirty="0"/>
            </a:p>
          </p:txBody>
        </p:sp>
        <p:sp>
          <p:nvSpPr>
            <p:cNvPr id="418" name="South Korea">
              <a:extLst>
                <a:ext uri="{FF2B5EF4-FFF2-40B4-BE49-F238E27FC236}">
                  <a16:creationId xmlns:a16="http://schemas.microsoft.com/office/drawing/2014/main" xmlns="" id="{FD464977-5248-4629-9759-AC6F68C895A2}"/>
                </a:ext>
              </a:extLst>
            </p:cNvPr>
            <p:cNvSpPr>
              <a:spLocks/>
            </p:cNvSpPr>
            <p:nvPr/>
          </p:nvSpPr>
          <p:spPr bwMode="auto">
            <a:xfrm>
              <a:off x="7043480" y="3073286"/>
              <a:ext cx="60100" cy="113872"/>
            </a:xfrm>
            <a:custGeom>
              <a:avLst/>
              <a:gdLst/>
              <a:ahLst/>
              <a:cxnLst>
                <a:cxn ang="0">
                  <a:pos x="6" y="10"/>
                </a:cxn>
                <a:cxn ang="0">
                  <a:pos x="6" y="10"/>
                </a:cxn>
                <a:cxn ang="0">
                  <a:pos x="8" y="20"/>
                </a:cxn>
                <a:cxn ang="0">
                  <a:pos x="10" y="20"/>
                </a:cxn>
                <a:cxn ang="0">
                  <a:pos x="10" y="22"/>
                </a:cxn>
                <a:cxn ang="0">
                  <a:pos x="10" y="24"/>
                </a:cxn>
                <a:cxn ang="0">
                  <a:pos x="4" y="24"/>
                </a:cxn>
                <a:cxn ang="0">
                  <a:pos x="4" y="28"/>
                </a:cxn>
                <a:cxn ang="0">
                  <a:pos x="10" y="32"/>
                </a:cxn>
                <a:cxn ang="0">
                  <a:pos x="6" y="32"/>
                </a:cxn>
                <a:cxn ang="0">
                  <a:pos x="6" y="34"/>
                </a:cxn>
                <a:cxn ang="0">
                  <a:pos x="6" y="36"/>
                </a:cxn>
                <a:cxn ang="0">
                  <a:pos x="10" y="42"/>
                </a:cxn>
                <a:cxn ang="0">
                  <a:pos x="8" y="46"/>
                </a:cxn>
                <a:cxn ang="0">
                  <a:pos x="4" y="50"/>
                </a:cxn>
                <a:cxn ang="0">
                  <a:pos x="4" y="54"/>
                </a:cxn>
                <a:cxn ang="0">
                  <a:pos x="4" y="58"/>
                </a:cxn>
                <a:cxn ang="0">
                  <a:pos x="2" y="62"/>
                </a:cxn>
                <a:cxn ang="0">
                  <a:pos x="2" y="66"/>
                </a:cxn>
                <a:cxn ang="0">
                  <a:pos x="2" y="68"/>
                </a:cxn>
                <a:cxn ang="0">
                  <a:pos x="0" y="70"/>
                </a:cxn>
                <a:cxn ang="0">
                  <a:pos x="4" y="72"/>
                </a:cxn>
                <a:cxn ang="0">
                  <a:pos x="6" y="72"/>
                </a:cxn>
                <a:cxn ang="0">
                  <a:pos x="14" y="68"/>
                </a:cxn>
                <a:cxn ang="0">
                  <a:pos x="14" y="64"/>
                </a:cxn>
                <a:cxn ang="0">
                  <a:pos x="22" y="62"/>
                </a:cxn>
                <a:cxn ang="0">
                  <a:pos x="28" y="62"/>
                </a:cxn>
                <a:cxn ang="0">
                  <a:pos x="28" y="58"/>
                </a:cxn>
                <a:cxn ang="0">
                  <a:pos x="28" y="56"/>
                </a:cxn>
                <a:cxn ang="0">
                  <a:pos x="34" y="56"/>
                </a:cxn>
                <a:cxn ang="0">
                  <a:pos x="36" y="54"/>
                </a:cxn>
                <a:cxn ang="0">
                  <a:pos x="38" y="50"/>
                </a:cxn>
                <a:cxn ang="0">
                  <a:pos x="38" y="38"/>
                </a:cxn>
                <a:cxn ang="0">
                  <a:pos x="38" y="24"/>
                </a:cxn>
                <a:cxn ang="0">
                  <a:pos x="36" y="20"/>
                </a:cxn>
                <a:cxn ang="0">
                  <a:pos x="32" y="16"/>
                </a:cxn>
                <a:cxn ang="0">
                  <a:pos x="32" y="12"/>
                </a:cxn>
                <a:cxn ang="0">
                  <a:pos x="30" y="10"/>
                </a:cxn>
                <a:cxn ang="0">
                  <a:pos x="28" y="10"/>
                </a:cxn>
                <a:cxn ang="0">
                  <a:pos x="28" y="6"/>
                </a:cxn>
                <a:cxn ang="0">
                  <a:pos x="28" y="4"/>
                </a:cxn>
                <a:cxn ang="0">
                  <a:pos x="28" y="2"/>
                </a:cxn>
                <a:cxn ang="0">
                  <a:pos x="22" y="4"/>
                </a:cxn>
                <a:cxn ang="0">
                  <a:pos x="16" y="0"/>
                </a:cxn>
                <a:cxn ang="0">
                  <a:pos x="12" y="2"/>
                </a:cxn>
                <a:cxn ang="0">
                  <a:pos x="4" y="10"/>
                </a:cxn>
                <a:cxn ang="0">
                  <a:pos x="6" y="10"/>
                </a:cxn>
                <a:cxn ang="0">
                  <a:pos x="6" y="10"/>
                </a:cxn>
              </a:cxnLst>
              <a:rect l="0" t="0" r="r" b="b"/>
              <a:pathLst>
                <a:path w="38" h="72">
                  <a:moveTo>
                    <a:pt x="6" y="10"/>
                  </a:moveTo>
                  <a:lnTo>
                    <a:pt x="6" y="10"/>
                  </a:lnTo>
                  <a:lnTo>
                    <a:pt x="8" y="20"/>
                  </a:lnTo>
                  <a:lnTo>
                    <a:pt x="10" y="20"/>
                  </a:lnTo>
                  <a:lnTo>
                    <a:pt x="10" y="22"/>
                  </a:lnTo>
                  <a:lnTo>
                    <a:pt x="10" y="24"/>
                  </a:lnTo>
                  <a:lnTo>
                    <a:pt x="4" y="24"/>
                  </a:lnTo>
                  <a:lnTo>
                    <a:pt x="4" y="28"/>
                  </a:lnTo>
                  <a:lnTo>
                    <a:pt x="10" y="32"/>
                  </a:lnTo>
                  <a:lnTo>
                    <a:pt x="6" y="32"/>
                  </a:lnTo>
                  <a:lnTo>
                    <a:pt x="6" y="34"/>
                  </a:lnTo>
                  <a:lnTo>
                    <a:pt x="6" y="36"/>
                  </a:lnTo>
                  <a:lnTo>
                    <a:pt x="10" y="42"/>
                  </a:lnTo>
                  <a:lnTo>
                    <a:pt x="8" y="46"/>
                  </a:lnTo>
                  <a:lnTo>
                    <a:pt x="4" y="50"/>
                  </a:lnTo>
                  <a:lnTo>
                    <a:pt x="4" y="54"/>
                  </a:lnTo>
                  <a:lnTo>
                    <a:pt x="4" y="58"/>
                  </a:lnTo>
                  <a:lnTo>
                    <a:pt x="2" y="62"/>
                  </a:lnTo>
                  <a:lnTo>
                    <a:pt x="2" y="66"/>
                  </a:lnTo>
                  <a:lnTo>
                    <a:pt x="2" y="68"/>
                  </a:lnTo>
                  <a:lnTo>
                    <a:pt x="0" y="70"/>
                  </a:lnTo>
                  <a:lnTo>
                    <a:pt x="4" y="72"/>
                  </a:lnTo>
                  <a:lnTo>
                    <a:pt x="6" y="72"/>
                  </a:lnTo>
                  <a:lnTo>
                    <a:pt x="14" y="68"/>
                  </a:lnTo>
                  <a:lnTo>
                    <a:pt x="14" y="64"/>
                  </a:lnTo>
                  <a:lnTo>
                    <a:pt x="22" y="62"/>
                  </a:lnTo>
                  <a:lnTo>
                    <a:pt x="28" y="62"/>
                  </a:lnTo>
                  <a:lnTo>
                    <a:pt x="28" y="58"/>
                  </a:lnTo>
                  <a:lnTo>
                    <a:pt x="28" y="56"/>
                  </a:lnTo>
                  <a:lnTo>
                    <a:pt x="34" y="56"/>
                  </a:lnTo>
                  <a:lnTo>
                    <a:pt x="36" y="54"/>
                  </a:lnTo>
                  <a:lnTo>
                    <a:pt x="38" y="50"/>
                  </a:lnTo>
                  <a:lnTo>
                    <a:pt x="38" y="38"/>
                  </a:lnTo>
                  <a:lnTo>
                    <a:pt x="38" y="24"/>
                  </a:lnTo>
                  <a:lnTo>
                    <a:pt x="36" y="20"/>
                  </a:lnTo>
                  <a:lnTo>
                    <a:pt x="32" y="16"/>
                  </a:lnTo>
                  <a:lnTo>
                    <a:pt x="32" y="12"/>
                  </a:lnTo>
                  <a:lnTo>
                    <a:pt x="30" y="10"/>
                  </a:lnTo>
                  <a:lnTo>
                    <a:pt x="28" y="10"/>
                  </a:lnTo>
                  <a:lnTo>
                    <a:pt x="28" y="6"/>
                  </a:lnTo>
                  <a:lnTo>
                    <a:pt x="28" y="4"/>
                  </a:lnTo>
                  <a:lnTo>
                    <a:pt x="28" y="2"/>
                  </a:lnTo>
                  <a:lnTo>
                    <a:pt x="22" y="4"/>
                  </a:lnTo>
                  <a:lnTo>
                    <a:pt x="16" y="0"/>
                  </a:lnTo>
                  <a:lnTo>
                    <a:pt x="12" y="2"/>
                  </a:lnTo>
                  <a:lnTo>
                    <a:pt x="4" y="10"/>
                  </a:lnTo>
                  <a:lnTo>
                    <a:pt x="6" y="10"/>
                  </a:lnTo>
                  <a:lnTo>
                    <a:pt x="6" y="1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19" name="South Africa">
              <a:extLst>
                <a:ext uri="{FF2B5EF4-FFF2-40B4-BE49-F238E27FC236}">
                  <a16:creationId xmlns:a16="http://schemas.microsoft.com/office/drawing/2014/main" xmlns="" id="{148E5BD4-9F69-495B-B528-007F44622888}"/>
                </a:ext>
              </a:extLst>
            </p:cNvPr>
            <p:cNvSpPr>
              <a:spLocks/>
            </p:cNvSpPr>
            <p:nvPr/>
          </p:nvSpPr>
          <p:spPr bwMode="auto">
            <a:xfrm>
              <a:off x="4794504" y="4645355"/>
              <a:ext cx="332127" cy="332127"/>
            </a:xfrm>
            <a:custGeom>
              <a:avLst/>
              <a:gdLst/>
              <a:ahLst/>
              <a:cxnLst>
                <a:cxn ang="0">
                  <a:pos x="38" y="102"/>
                </a:cxn>
                <a:cxn ang="0">
                  <a:pos x="30" y="108"/>
                </a:cxn>
                <a:cxn ang="0">
                  <a:pos x="20" y="110"/>
                </a:cxn>
                <a:cxn ang="0">
                  <a:pos x="12" y="104"/>
                </a:cxn>
                <a:cxn ang="0">
                  <a:pos x="8" y="100"/>
                </a:cxn>
                <a:cxn ang="0">
                  <a:pos x="0" y="108"/>
                </a:cxn>
                <a:cxn ang="0">
                  <a:pos x="6" y="120"/>
                </a:cxn>
                <a:cxn ang="0">
                  <a:pos x="10" y="130"/>
                </a:cxn>
                <a:cxn ang="0">
                  <a:pos x="16" y="142"/>
                </a:cxn>
                <a:cxn ang="0">
                  <a:pos x="22" y="168"/>
                </a:cxn>
                <a:cxn ang="0">
                  <a:pos x="16" y="176"/>
                </a:cxn>
                <a:cxn ang="0">
                  <a:pos x="18" y="182"/>
                </a:cxn>
                <a:cxn ang="0">
                  <a:pos x="18" y="188"/>
                </a:cxn>
                <a:cxn ang="0">
                  <a:pos x="18" y="198"/>
                </a:cxn>
                <a:cxn ang="0">
                  <a:pos x="24" y="200"/>
                </a:cxn>
                <a:cxn ang="0">
                  <a:pos x="28" y="204"/>
                </a:cxn>
                <a:cxn ang="0">
                  <a:pos x="36" y="206"/>
                </a:cxn>
                <a:cxn ang="0">
                  <a:pos x="46" y="208"/>
                </a:cxn>
                <a:cxn ang="0">
                  <a:pos x="62" y="200"/>
                </a:cxn>
                <a:cxn ang="0">
                  <a:pos x="74" y="198"/>
                </a:cxn>
                <a:cxn ang="0">
                  <a:pos x="80" y="196"/>
                </a:cxn>
                <a:cxn ang="0">
                  <a:pos x="90" y="196"/>
                </a:cxn>
                <a:cxn ang="0">
                  <a:pos x="100" y="198"/>
                </a:cxn>
                <a:cxn ang="0">
                  <a:pos x="112" y="196"/>
                </a:cxn>
                <a:cxn ang="0">
                  <a:pos x="120" y="192"/>
                </a:cxn>
                <a:cxn ang="0">
                  <a:pos x="126" y="192"/>
                </a:cxn>
                <a:cxn ang="0">
                  <a:pos x="136" y="188"/>
                </a:cxn>
                <a:cxn ang="0">
                  <a:pos x="150" y="178"/>
                </a:cxn>
                <a:cxn ang="0">
                  <a:pos x="156" y="170"/>
                </a:cxn>
                <a:cxn ang="0">
                  <a:pos x="168" y="160"/>
                </a:cxn>
                <a:cxn ang="0">
                  <a:pos x="170" y="152"/>
                </a:cxn>
                <a:cxn ang="0">
                  <a:pos x="180" y="138"/>
                </a:cxn>
                <a:cxn ang="0">
                  <a:pos x="188" y="126"/>
                </a:cxn>
                <a:cxn ang="0">
                  <a:pos x="206" y="112"/>
                </a:cxn>
                <a:cxn ang="0">
                  <a:pos x="210" y="72"/>
                </a:cxn>
                <a:cxn ang="0">
                  <a:pos x="198" y="78"/>
                </a:cxn>
                <a:cxn ang="0">
                  <a:pos x="186" y="72"/>
                </a:cxn>
                <a:cxn ang="0">
                  <a:pos x="188" y="60"/>
                </a:cxn>
                <a:cxn ang="0">
                  <a:pos x="192" y="60"/>
                </a:cxn>
                <a:cxn ang="0">
                  <a:pos x="196" y="56"/>
                </a:cxn>
                <a:cxn ang="0">
                  <a:pos x="194" y="44"/>
                </a:cxn>
                <a:cxn ang="0">
                  <a:pos x="194" y="22"/>
                </a:cxn>
                <a:cxn ang="0">
                  <a:pos x="196" y="8"/>
                </a:cxn>
                <a:cxn ang="0">
                  <a:pos x="188" y="0"/>
                </a:cxn>
                <a:cxn ang="0">
                  <a:pos x="180" y="0"/>
                </a:cxn>
                <a:cxn ang="0">
                  <a:pos x="170" y="0"/>
                </a:cxn>
                <a:cxn ang="0">
                  <a:pos x="166" y="4"/>
                </a:cxn>
                <a:cxn ang="0">
                  <a:pos x="158" y="4"/>
                </a:cxn>
                <a:cxn ang="0">
                  <a:pos x="150" y="10"/>
                </a:cxn>
                <a:cxn ang="0">
                  <a:pos x="138" y="16"/>
                </a:cxn>
                <a:cxn ang="0">
                  <a:pos x="130" y="24"/>
                </a:cxn>
                <a:cxn ang="0">
                  <a:pos x="128" y="36"/>
                </a:cxn>
                <a:cxn ang="0">
                  <a:pos x="120" y="58"/>
                </a:cxn>
                <a:cxn ang="0">
                  <a:pos x="114" y="58"/>
                </a:cxn>
                <a:cxn ang="0">
                  <a:pos x="104" y="58"/>
                </a:cxn>
                <a:cxn ang="0">
                  <a:pos x="98" y="58"/>
                </a:cxn>
                <a:cxn ang="0">
                  <a:pos x="90" y="54"/>
                </a:cxn>
                <a:cxn ang="0">
                  <a:pos x="86" y="62"/>
                </a:cxn>
                <a:cxn ang="0">
                  <a:pos x="72" y="70"/>
                </a:cxn>
                <a:cxn ang="0">
                  <a:pos x="58" y="76"/>
                </a:cxn>
                <a:cxn ang="0">
                  <a:pos x="54" y="78"/>
                </a:cxn>
                <a:cxn ang="0">
                  <a:pos x="54" y="66"/>
                </a:cxn>
                <a:cxn ang="0">
                  <a:pos x="46" y="54"/>
                </a:cxn>
              </a:cxnLst>
              <a:rect l="0" t="0" r="r" b="b"/>
              <a:pathLst>
                <a:path w="210" h="210">
                  <a:moveTo>
                    <a:pt x="42" y="52"/>
                  </a:moveTo>
                  <a:lnTo>
                    <a:pt x="40" y="102"/>
                  </a:lnTo>
                  <a:lnTo>
                    <a:pt x="38" y="102"/>
                  </a:lnTo>
                  <a:lnTo>
                    <a:pt x="34" y="102"/>
                  </a:lnTo>
                  <a:lnTo>
                    <a:pt x="32" y="104"/>
                  </a:lnTo>
                  <a:lnTo>
                    <a:pt x="30" y="108"/>
                  </a:lnTo>
                  <a:lnTo>
                    <a:pt x="26" y="110"/>
                  </a:lnTo>
                  <a:lnTo>
                    <a:pt x="24" y="110"/>
                  </a:lnTo>
                  <a:lnTo>
                    <a:pt x="20" y="110"/>
                  </a:lnTo>
                  <a:lnTo>
                    <a:pt x="14" y="110"/>
                  </a:lnTo>
                  <a:lnTo>
                    <a:pt x="12" y="106"/>
                  </a:lnTo>
                  <a:lnTo>
                    <a:pt x="12" y="104"/>
                  </a:lnTo>
                  <a:lnTo>
                    <a:pt x="12" y="102"/>
                  </a:lnTo>
                  <a:lnTo>
                    <a:pt x="12" y="100"/>
                  </a:lnTo>
                  <a:lnTo>
                    <a:pt x="8" y="100"/>
                  </a:lnTo>
                  <a:lnTo>
                    <a:pt x="6" y="102"/>
                  </a:lnTo>
                  <a:lnTo>
                    <a:pt x="2" y="106"/>
                  </a:lnTo>
                  <a:lnTo>
                    <a:pt x="0" y="108"/>
                  </a:lnTo>
                  <a:lnTo>
                    <a:pt x="4" y="116"/>
                  </a:lnTo>
                  <a:lnTo>
                    <a:pt x="8" y="118"/>
                  </a:lnTo>
                  <a:lnTo>
                    <a:pt x="6" y="120"/>
                  </a:lnTo>
                  <a:lnTo>
                    <a:pt x="6" y="122"/>
                  </a:lnTo>
                  <a:lnTo>
                    <a:pt x="8" y="124"/>
                  </a:lnTo>
                  <a:lnTo>
                    <a:pt x="10" y="130"/>
                  </a:lnTo>
                  <a:lnTo>
                    <a:pt x="10" y="138"/>
                  </a:lnTo>
                  <a:lnTo>
                    <a:pt x="12" y="140"/>
                  </a:lnTo>
                  <a:lnTo>
                    <a:pt x="16" y="142"/>
                  </a:lnTo>
                  <a:lnTo>
                    <a:pt x="20" y="154"/>
                  </a:lnTo>
                  <a:lnTo>
                    <a:pt x="22" y="158"/>
                  </a:lnTo>
                  <a:lnTo>
                    <a:pt x="22" y="168"/>
                  </a:lnTo>
                  <a:lnTo>
                    <a:pt x="20" y="176"/>
                  </a:lnTo>
                  <a:lnTo>
                    <a:pt x="16" y="174"/>
                  </a:lnTo>
                  <a:lnTo>
                    <a:pt x="16" y="176"/>
                  </a:lnTo>
                  <a:lnTo>
                    <a:pt x="14" y="176"/>
                  </a:lnTo>
                  <a:lnTo>
                    <a:pt x="16" y="182"/>
                  </a:lnTo>
                  <a:lnTo>
                    <a:pt x="18" y="182"/>
                  </a:lnTo>
                  <a:lnTo>
                    <a:pt x="16" y="184"/>
                  </a:lnTo>
                  <a:lnTo>
                    <a:pt x="16" y="188"/>
                  </a:lnTo>
                  <a:lnTo>
                    <a:pt x="18" y="188"/>
                  </a:lnTo>
                  <a:lnTo>
                    <a:pt x="20" y="190"/>
                  </a:lnTo>
                  <a:lnTo>
                    <a:pt x="20" y="196"/>
                  </a:lnTo>
                  <a:lnTo>
                    <a:pt x="18" y="198"/>
                  </a:lnTo>
                  <a:lnTo>
                    <a:pt x="22" y="204"/>
                  </a:lnTo>
                  <a:lnTo>
                    <a:pt x="24" y="204"/>
                  </a:lnTo>
                  <a:lnTo>
                    <a:pt x="24" y="200"/>
                  </a:lnTo>
                  <a:lnTo>
                    <a:pt x="26" y="200"/>
                  </a:lnTo>
                  <a:lnTo>
                    <a:pt x="28" y="202"/>
                  </a:lnTo>
                  <a:lnTo>
                    <a:pt x="28" y="204"/>
                  </a:lnTo>
                  <a:lnTo>
                    <a:pt x="30" y="204"/>
                  </a:lnTo>
                  <a:lnTo>
                    <a:pt x="34" y="204"/>
                  </a:lnTo>
                  <a:lnTo>
                    <a:pt x="36" y="206"/>
                  </a:lnTo>
                  <a:lnTo>
                    <a:pt x="40" y="208"/>
                  </a:lnTo>
                  <a:lnTo>
                    <a:pt x="44" y="210"/>
                  </a:lnTo>
                  <a:lnTo>
                    <a:pt x="46" y="208"/>
                  </a:lnTo>
                  <a:lnTo>
                    <a:pt x="54" y="204"/>
                  </a:lnTo>
                  <a:lnTo>
                    <a:pt x="54" y="200"/>
                  </a:lnTo>
                  <a:lnTo>
                    <a:pt x="62" y="200"/>
                  </a:lnTo>
                  <a:lnTo>
                    <a:pt x="70" y="204"/>
                  </a:lnTo>
                  <a:lnTo>
                    <a:pt x="72" y="202"/>
                  </a:lnTo>
                  <a:lnTo>
                    <a:pt x="74" y="198"/>
                  </a:lnTo>
                  <a:lnTo>
                    <a:pt x="76" y="198"/>
                  </a:lnTo>
                  <a:lnTo>
                    <a:pt x="78" y="198"/>
                  </a:lnTo>
                  <a:lnTo>
                    <a:pt x="80" y="196"/>
                  </a:lnTo>
                  <a:lnTo>
                    <a:pt x="82" y="196"/>
                  </a:lnTo>
                  <a:lnTo>
                    <a:pt x="88" y="198"/>
                  </a:lnTo>
                  <a:lnTo>
                    <a:pt x="90" y="196"/>
                  </a:lnTo>
                  <a:lnTo>
                    <a:pt x="92" y="196"/>
                  </a:lnTo>
                  <a:lnTo>
                    <a:pt x="94" y="194"/>
                  </a:lnTo>
                  <a:lnTo>
                    <a:pt x="100" y="198"/>
                  </a:lnTo>
                  <a:lnTo>
                    <a:pt x="104" y="198"/>
                  </a:lnTo>
                  <a:lnTo>
                    <a:pt x="110" y="198"/>
                  </a:lnTo>
                  <a:lnTo>
                    <a:pt x="112" y="196"/>
                  </a:lnTo>
                  <a:lnTo>
                    <a:pt x="114" y="196"/>
                  </a:lnTo>
                  <a:lnTo>
                    <a:pt x="120" y="196"/>
                  </a:lnTo>
                  <a:lnTo>
                    <a:pt x="120" y="192"/>
                  </a:lnTo>
                  <a:lnTo>
                    <a:pt x="122" y="190"/>
                  </a:lnTo>
                  <a:lnTo>
                    <a:pt x="124" y="190"/>
                  </a:lnTo>
                  <a:lnTo>
                    <a:pt x="126" y="192"/>
                  </a:lnTo>
                  <a:lnTo>
                    <a:pt x="130" y="192"/>
                  </a:lnTo>
                  <a:lnTo>
                    <a:pt x="132" y="190"/>
                  </a:lnTo>
                  <a:lnTo>
                    <a:pt x="136" y="188"/>
                  </a:lnTo>
                  <a:lnTo>
                    <a:pt x="140" y="188"/>
                  </a:lnTo>
                  <a:lnTo>
                    <a:pt x="148" y="182"/>
                  </a:lnTo>
                  <a:lnTo>
                    <a:pt x="150" y="178"/>
                  </a:lnTo>
                  <a:lnTo>
                    <a:pt x="152" y="178"/>
                  </a:lnTo>
                  <a:lnTo>
                    <a:pt x="154" y="174"/>
                  </a:lnTo>
                  <a:lnTo>
                    <a:pt x="156" y="170"/>
                  </a:lnTo>
                  <a:lnTo>
                    <a:pt x="160" y="168"/>
                  </a:lnTo>
                  <a:lnTo>
                    <a:pt x="166" y="160"/>
                  </a:lnTo>
                  <a:lnTo>
                    <a:pt x="168" y="160"/>
                  </a:lnTo>
                  <a:lnTo>
                    <a:pt x="170" y="158"/>
                  </a:lnTo>
                  <a:lnTo>
                    <a:pt x="170" y="154"/>
                  </a:lnTo>
                  <a:lnTo>
                    <a:pt x="170" y="152"/>
                  </a:lnTo>
                  <a:lnTo>
                    <a:pt x="178" y="148"/>
                  </a:lnTo>
                  <a:lnTo>
                    <a:pt x="178" y="142"/>
                  </a:lnTo>
                  <a:lnTo>
                    <a:pt x="180" y="138"/>
                  </a:lnTo>
                  <a:lnTo>
                    <a:pt x="184" y="136"/>
                  </a:lnTo>
                  <a:lnTo>
                    <a:pt x="186" y="132"/>
                  </a:lnTo>
                  <a:lnTo>
                    <a:pt x="188" y="126"/>
                  </a:lnTo>
                  <a:lnTo>
                    <a:pt x="190" y="122"/>
                  </a:lnTo>
                  <a:lnTo>
                    <a:pt x="196" y="118"/>
                  </a:lnTo>
                  <a:lnTo>
                    <a:pt x="206" y="112"/>
                  </a:lnTo>
                  <a:lnTo>
                    <a:pt x="204" y="96"/>
                  </a:lnTo>
                  <a:lnTo>
                    <a:pt x="208" y="96"/>
                  </a:lnTo>
                  <a:lnTo>
                    <a:pt x="210" y="72"/>
                  </a:lnTo>
                  <a:lnTo>
                    <a:pt x="200" y="70"/>
                  </a:lnTo>
                  <a:lnTo>
                    <a:pt x="202" y="80"/>
                  </a:lnTo>
                  <a:lnTo>
                    <a:pt x="198" y="78"/>
                  </a:lnTo>
                  <a:lnTo>
                    <a:pt x="192" y="76"/>
                  </a:lnTo>
                  <a:lnTo>
                    <a:pt x="188" y="74"/>
                  </a:lnTo>
                  <a:lnTo>
                    <a:pt x="186" y="72"/>
                  </a:lnTo>
                  <a:lnTo>
                    <a:pt x="186" y="68"/>
                  </a:lnTo>
                  <a:lnTo>
                    <a:pt x="186" y="64"/>
                  </a:lnTo>
                  <a:lnTo>
                    <a:pt x="188" y="60"/>
                  </a:lnTo>
                  <a:lnTo>
                    <a:pt x="188" y="58"/>
                  </a:lnTo>
                  <a:lnTo>
                    <a:pt x="190" y="58"/>
                  </a:lnTo>
                  <a:lnTo>
                    <a:pt x="192" y="60"/>
                  </a:lnTo>
                  <a:lnTo>
                    <a:pt x="194" y="58"/>
                  </a:lnTo>
                  <a:lnTo>
                    <a:pt x="196" y="58"/>
                  </a:lnTo>
                  <a:lnTo>
                    <a:pt x="196" y="56"/>
                  </a:lnTo>
                  <a:lnTo>
                    <a:pt x="194" y="52"/>
                  </a:lnTo>
                  <a:lnTo>
                    <a:pt x="194" y="48"/>
                  </a:lnTo>
                  <a:lnTo>
                    <a:pt x="194" y="44"/>
                  </a:lnTo>
                  <a:lnTo>
                    <a:pt x="196" y="38"/>
                  </a:lnTo>
                  <a:lnTo>
                    <a:pt x="196" y="30"/>
                  </a:lnTo>
                  <a:lnTo>
                    <a:pt x="194" y="22"/>
                  </a:lnTo>
                  <a:lnTo>
                    <a:pt x="194" y="16"/>
                  </a:lnTo>
                  <a:lnTo>
                    <a:pt x="196" y="12"/>
                  </a:lnTo>
                  <a:lnTo>
                    <a:pt x="196" y="8"/>
                  </a:lnTo>
                  <a:lnTo>
                    <a:pt x="196" y="4"/>
                  </a:lnTo>
                  <a:lnTo>
                    <a:pt x="194" y="0"/>
                  </a:lnTo>
                  <a:lnTo>
                    <a:pt x="188" y="0"/>
                  </a:lnTo>
                  <a:lnTo>
                    <a:pt x="184" y="0"/>
                  </a:lnTo>
                  <a:lnTo>
                    <a:pt x="182" y="0"/>
                  </a:lnTo>
                  <a:lnTo>
                    <a:pt x="180" y="0"/>
                  </a:lnTo>
                  <a:lnTo>
                    <a:pt x="174" y="0"/>
                  </a:lnTo>
                  <a:lnTo>
                    <a:pt x="172" y="0"/>
                  </a:lnTo>
                  <a:lnTo>
                    <a:pt x="170" y="0"/>
                  </a:lnTo>
                  <a:lnTo>
                    <a:pt x="170" y="0"/>
                  </a:lnTo>
                  <a:lnTo>
                    <a:pt x="168" y="0"/>
                  </a:lnTo>
                  <a:lnTo>
                    <a:pt x="166" y="4"/>
                  </a:lnTo>
                  <a:lnTo>
                    <a:pt x="162" y="4"/>
                  </a:lnTo>
                  <a:lnTo>
                    <a:pt x="160" y="4"/>
                  </a:lnTo>
                  <a:lnTo>
                    <a:pt x="158" y="4"/>
                  </a:lnTo>
                  <a:lnTo>
                    <a:pt x="158" y="6"/>
                  </a:lnTo>
                  <a:lnTo>
                    <a:pt x="156" y="6"/>
                  </a:lnTo>
                  <a:lnTo>
                    <a:pt x="150" y="10"/>
                  </a:lnTo>
                  <a:lnTo>
                    <a:pt x="144" y="12"/>
                  </a:lnTo>
                  <a:lnTo>
                    <a:pt x="140" y="14"/>
                  </a:lnTo>
                  <a:lnTo>
                    <a:pt x="138" y="16"/>
                  </a:lnTo>
                  <a:lnTo>
                    <a:pt x="136" y="20"/>
                  </a:lnTo>
                  <a:lnTo>
                    <a:pt x="132" y="22"/>
                  </a:lnTo>
                  <a:lnTo>
                    <a:pt x="130" y="24"/>
                  </a:lnTo>
                  <a:lnTo>
                    <a:pt x="130" y="30"/>
                  </a:lnTo>
                  <a:lnTo>
                    <a:pt x="128" y="34"/>
                  </a:lnTo>
                  <a:lnTo>
                    <a:pt x="128" y="36"/>
                  </a:lnTo>
                  <a:lnTo>
                    <a:pt x="122" y="38"/>
                  </a:lnTo>
                  <a:lnTo>
                    <a:pt x="120" y="38"/>
                  </a:lnTo>
                  <a:lnTo>
                    <a:pt x="120" y="58"/>
                  </a:lnTo>
                  <a:lnTo>
                    <a:pt x="118" y="60"/>
                  </a:lnTo>
                  <a:lnTo>
                    <a:pt x="116" y="60"/>
                  </a:lnTo>
                  <a:lnTo>
                    <a:pt x="114" y="58"/>
                  </a:lnTo>
                  <a:lnTo>
                    <a:pt x="110" y="58"/>
                  </a:lnTo>
                  <a:lnTo>
                    <a:pt x="106" y="58"/>
                  </a:lnTo>
                  <a:lnTo>
                    <a:pt x="104" y="58"/>
                  </a:lnTo>
                  <a:lnTo>
                    <a:pt x="102" y="56"/>
                  </a:lnTo>
                  <a:lnTo>
                    <a:pt x="100" y="56"/>
                  </a:lnTo>
                  <a:lnTo>
                    <a:pt x="98" y="58"/>
                  </a:lnTo>
                  <a:lnTo>
                    <a:pt x="96" y="58"/>
                  </a:lnTo>
                  <a:lnTo>
                    <a:pt x="94" y="54"/>
                  </a:lnTo>
                  <a:lnTo>
                    <a:pt x="90" y="54"/>
                  </a:lnTo>
                  <a:lnTo>
                    <a:pt x="88" y="56"/>
                  </a:lnTo>
                  <a:lnTo>
                    <a:pt x="86" y="58"/>
                  </a:lnTo>
                  <a:lnTo>
                    <a:pt x="86" y="62"/>
                  </a:lnTo>
                  <a:lnTo>
                    <a:pt x="84" y="64"/>
                  </a:lnTo>
                  <a:lnTo>
                    <a:pt x="80" y="66"/>
                  </a:lnTo>
                  <a:lnTo>
                    <a:pt x="72" y="70"/>
                  </a:lnTo>
                  <a:lnTo>
                    <a:pt x="68" y="72"/>
                  </a:lnTo>
                  <a:lnTo>
                    <a:pt x="60" y="76"/>
                  </a:lnTo>
                  <a:lnTo>
                    <a:pt x="58" y="76"/>
                  </a:lnTo>
                  <a:lnTo>
                    <a:pt x="56" y="78"/>
                  </a:lnTo>
                  <a:lnTo>
                    <a:pt x="54" y="78"/>
                  </a:lnTo>
                  <a:lnTo>
                    <a:pt x="54" y="78"/>
                  </a:lnTo>
                  <a:lnTo>
                    <a:pt x="52" y="76"/>
                  </a:lnTo>
                  <a:lnTo>
                    <a:pt x="52" y="70"/>
                  </a:lnTo>
                  <a:lnTo>
                    <a:pt x="54" y="66"/>
                  </a:lnTo>
                  <a:lnTo>
                    <a:pt x="52" y="60"/>
                  </a:lnTo>
                  <a:lnTo>
                    <a:pt x="48" y="56"/>
                  </a:lnTo>
                  <a:lnTo>
                    <a:pt x="46" y="54"/>
                  </a:lnTo>
                  <a:lnTo>
                    <a:pt x="42" y="52"/>
                  </a:lnTo>
                  <a:lnTo>
                    <a:pt x="42" y="5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20" name="Somalia">
              <a:extLst>
                <a:ext uri="{FF2B5EF4-FFF2-40B4-BE49-F238E27FC236}">
                  <a16:creationId xmlns:a16="http://schemas.microsoft.com/office/drawing/2014/main" xmlns="" id="{E229A930-0A7F-4354-A24F-6452334A36A9}"/>
                </a:ext>
              </a:extLst>
            </p:cNvPr>
            <p:cNvSpPr>
              <a:spLocks/>
            </p:cNvSpPr>
            <p:nvPr/>
          </p:nvSpPr>
          <p:spPr bwMode="auto">
            <a:xfrm>
              <a:off x="5310092" y="3778661"/>
              <a:ext cx="199276" cy="319475"/>
            </a:xfrm>
            <a:custGeom>
              <a:avLst/>
              <a:gdLst/>
              <a:ahLst/>
              <a:cxnLst>
                <a:cxn ang="0">
                  <a:pos x="12" y="202"/>
                </a:cxn>
                <a:cxn ang="0">
                  <a:pos x="14" y="194"/>
                </a:cxn>
                <a:cxn ang="0">
                  <a:pos x="18" y="186"/>
                </a:cxn>
                <a:cxn ang="0">
                  <a:pos x="26" y="178"/>
                </a:cxn>
                <a:cxn ang="0">
                  <a:pos x="36" y="166"/>
                </a:cxn>
                <a:cxn ang="0">
                  <a:pos x="52" y="158"/>
                </a:cxn>
                <a:cxn ang="0">
                  <a:pos x="60" y="150"/>
                </a:cxn>
                <a:cxn ang="0">
                  <a:pos x="66" y="144"/>
                </a:cxn>
                <a:cxn ang="0">
                  <a:pos x="66" y="140"/>
                </a:cxn>
                <a:cxn ang="0">
                  <a:pos x="76" y="134"/>
                </a:cxn>
                <a:cxn ang="0">
                  <a:pos x="76" y="126"/>
                </a:cxn>
                <a:cxn ang="0">
                  <a:pos x="82" y="124"/>
                </a:cxn>
                <a:cxn ang="0">
                  <a:pos x="86" y="116"/>
                </a:cxn>
                <a:cxn ang="0">
                  <a:pos x="94" y="106"/>
                </a:cxn>
                <a:cxn ang="0">
                  <a:pos x="94" y="98"/>
                </a:cxn>
                <a:cxn ang="0">
                  <a:pos x="98" y="92"/>
                </a:cxn>
                <a:cxn ang="0">
                  <a:pos x="102" y="76"/>
                </a:cxn>
                <a:cxn ang="0">
                  <a:pos x="106" y="66"/>
                </a:cxn>
                <a:cxn ang="0">
                  <a:pos x="108" y="60"/>
                </a:cxn>
                <a:cxn ang="0">
                  <a:pos x="116" y="46"/>
                </a:cxn>
                <a:cxn ang="0">
                  <a:pos x="118" y="40"/>
                </a:cxn>
                <a:cxn ang="0">
                  <a:pos x="122" y="26"/>
                </a:cxn>
                <a:cxn ang="0">
                  <a:pos x="126" y="2"/>
                </a:cxn>
                <a:cxn ang="0">
                  <a:pos x="120" y="0"/>
                </a:cxn>
                <a:cxn ang="0">
                  <a:pos x="104" y="8"/>
                </a:cxn>
                <a:cxn ang="0">
                  <a:pos x="92" y="8"/>
                </a:cxn>
                <a:cxn ang="0">
                  <a:pos x="82" y="12"/>
                </a:cxn>
                <a:cxn ang="0">
                  <a:pos x="76" y="16"/>
                </a:cxn>
                <a:cxn ang="0">
                  <a:pos x="66" y="20"/>
                </a:cxn>
                <a:cxn ang="0">
                  <a:pos x="62" y="18"/>
                </a:cxn>
                <a:cxn ang="0">
                  <a:pos x="54" y="16"/>
                </a:cxn>
                <a:cxn ang="0">
                  <a:pos x="36" y="20"/>
                </a:cxn>
                <a:cxn ang="0">
                  <a:pos x="34" y="16"/>
                </a:cxn>
                <a:cxn ang="0">
                  <a:pos x="24" y="6"/>
                </a:cxn>
                <a:cxn ang="0">
                  <a:pos x="14" y="20"/>
                </a:cxn>
                <a:cxn ang="0">
                  <a:pos x="22" y="30"/>
                </a:cxn>
                <a:cxn ang="0">
                  <a:pos x="28" y="38"/>
                </a:cxn>
                <a:cxn ang="0">
                  <a:pos x="68" y="56"/>
                </a:cxn>
                <a:cxn ang="0">
                  <a:pos x="50" y="108"/>
                </a:cxn>
                <a:cxn ang="0">
                  <a:pos x="30" y="112"/>
                </a:cxn>
                <a:cxn ang="0">
                  <a:pos x="14" y="116"/>
                </a:cxn>
                <a:cxn ang="0">
                  <a:pos x="0" y="138"/>
                </a:cxn>
                <a:cxn ang="0">
                  <a:pos x="10" y="202"/>
                </a:cxn>
                <a:cxn ang="0">
                  <a:pos x="12" y="202"/>
                </a:cxn>
              </a:cxnLst>
              <a:rect l="0" t="0" r="r" b="b"/>
              <a:pathLst>
                <a:path w="126" h="202">
                  <a:moveTo>
                    <a:pt x="12" y="202"/>
                  </a:moveTo>
                  <a:lnTo>
                    <a:pt x="12" y="202"/>
                  </a:lnTo>
                  <a:lnTo>
                    <a:pt x="14" y="196"/>
                  </a:lnTo>
                  <a:lnTo>
                    <a:pt x="14" y="194"/>
                  </a:lnTo>
                  <a:lnTo>
                    <a:pt x="18" y="190"/>
                  </a:lnTo>
                  <a:lnTo>
                    <a:pt x="18" y="186"/>
                  </a:lnTo>
                  <a:lnTo>
                    <a:pt x="24" y="182"/>
                  </a:lnTo>
                  <a:lnTo>
                    <a:pt x="26" y="178"/>
                  </a:lnTo>
                  <a:lnTo>
                    <a:pt x="32" y="174"/>
                  </a:lnTo>
                  <a:lnTo>
                    <a:pt x="36" y="166"/>
                  </a:lnTo>
                  <a:lnTo>
                    <a:pt x="44" y="162"/>
                  </a:lnTo>
                  <a:lnTo>
                    <a:pt x="52" y="158"/>
                  </a:lnTo>
                  <a:lnTo>
                    <a:pt x="52" y="154"/>
                  </a:lnTo>
                  <a:lnTo>
                    <a:pt x="60" y="150"/>
                  </a:lnTo>
                  <a:lnTo>
                    <a:pt x="62" y="146"/>
                  </a:lnTo>
                  <a:lnTo>
                    <a:pt x="66" y="144"/>
                  </a:lnTo>
                  <a:lnTo>
                    <a:pt x="66" y="142"/>
                  </a:lnTo>
                  <a:lnTo>
                    <a:pt x="66" y="140"/>
                  </a:lnTo>
                  <a:lnTo>
                    <a:pt x="70" y="140"/>
                  </a:lnTo>
                  <a:lnTo>
                    <a:pt x="76" y="134"/>
                  </a:lnTo>
                  <a:lnTo>
                    <a:pt x="76" y="130"/>
                  </a:lnTo>
                  <a:lnTo>
                    <a:pt x="76" y="126"/>
                  </a:lnTo>
                  <a:lnTo>
                    <a:pt x="78" y="126"/>
                  </a:lnTo>
                  <a:lnTo>
                    <a:pt x="82" y="124"/>
                  </a:lnTo>
                  <a:lnTo>
                    <a:pt x="86" y="122"/>
                  </a:lnTo>
                  <a:lnTo>
                    <a:pt x="86" y="116"/>
                  </a:lnTo>
                  <a:lnTo>
                    <a:pt x="90" y="108"/>
                  </a:lnTo>
                  <a:lnTo>
                    <a:pt x="94" y="106"/>
                  </a:lnTo>
                  <a:lnTo>
                    <a:pt x="94" y="102"/>
                  </a:lnTo>
                  <a:lnTo>
                    <a:pt x="94" y="98"/>
                  </a:lnTo>
                  <a:lnTo>
                    <a:pt x="96" y="96"/>
                  </a:lnTo>
                  <a:lnTo>
                    <a:pt x="98" y="92"/>
                  </a:lnTo>
                  <a:lnTo>
                    <a:pt x="98" y="86"/>
                  </a:lnTo>
                  <a:lnTo>
                    <a:pt x="102" y="76"/>
                  </a:lnTo>
                  <a:lnTo>
                    <a:pt x="104" y="66"/>
                  </a:lnTo>
                  <a:lnTo>
                    <a:pt x="106" y="66"/>
                  </a:lnTo>
                  <a:lnTo>
                    <a:pt x="106" y="62"/>
                  </a:lnTo>
                  <a:lnTo>
                    <a:pt x="108" y="60"/>
                  </a:lnTo>
                  <a:lnTo>
                    <a:pt x="116" y="50"/>
                  </a:lnTo>
                  <a:lnTo>
                    <a:pt x="116" y="46"/>
                  </a:lnTo>
                  <a:lnTo>
                    <a:pt x="116" y="42"/>
                  </a:lnTo>
                  <a:lnTo>
                    <a:pt x="118" y="40"/>
                  </a:lnTo>
                  <a:lnTo>
                    <a:pt x="118" y="38"/>
                  </a:lnTo>
                  <a:lnTo>
                    <a:pt x="122" y="26"/>
                  </a:lnTo>
                  <a:lnTo>
                    <a:pt x="124" y="14"/>
                  </a:lnTo>
                  <a:lnTo>
                    <a:pt x="126" y="2"/>
                  </a:lnTo>
                  <a:lnTo>
                    <a:pt x="122" y="0"/>
                  </a:lnTo>
                  <a:lnTo>
                    <a:pt x="120" y="0"/>
                  </a:lnTo>
                  <a:lnTo>
                    <a:pt x="118" y="2"/>
                  </a:lnTo>
                  <a:lnTo>
                    <a:pt x="104" y="8"/>
                  </a:lnTo>
                  <a:lnTo>
                    <a:pt x="96" y="8"/>
                  </a:lnTo>
                  <a:lnTo>
                    <a:pt x="92" y="8"/>
                  </a:lnTo>
                  <a:lnTo>
                    <a:pt x="88" y="10"/>
                  </a:lnTo>
                  <a:lnTo>
                    <a:pt x="82" y="12"/>
                  </a:lnTo>
                  <a:lnTo>
                    <a:pt x="78" y="12"/>
                  </a:lnTo>
                  <a:lnTo>
                    <a:pt x="76" y="16"/>
                  </a:lnTo>
                  <a:lnTo>
                    <a:pt x="68" y="18"/>
                  </a:lnTo>
                  <a:lnTo>
                    <a:pt x="66" y="20"/>
                  </a:lnTo>
                  <a:lnTo>
                    <a:pt x="64" y="20"/>
                  </a:lnTo>
                  <a:lnTo>
                    <a:pt x="62" y="18"/>
                  </a:lnTo>
                  <a:lnTo>
                    <a:pt x="60" y="16"/>
                  </a:lnTo>
                  <a:lnTo>
                    <a:pt x="54" y="16"/>
                  </a:lnTo>
                  <a:lnTo>
                    <a:pt x="48" y="18"/>
                  </a:lnTo>
                  <a:lnTo>
                    <a:pt x="36" y="20"/>
                  </a:lnTo>
                  <a:lnTo>
                    <a:pt x="36" y="18"/>
                  </a:lnTo>
                  <a:lnTo>
                    <a:pt x="34" y="16"/>
                  </a:lnTo>
                  <a:lnTo>
                    <a:pt x="30" y="14"/>
                  </a:lnTo>
                  <a:lnTo>
                    <a:pt x="24" y="6"/>
                  </a:lnTo>
                  <a:lnTo>
                    <a:pt x="18" y="14"/>
                  </a:lnTo>
                  <a:lnTo>
                    <a:pt x="14" y="20"/>
                  </a:lnTo>
                  <a:lnTo>
                    <a:pt x="20" y="26"/>
                  </a:lnTo>
                  <a:lnTo>
                    <a:pt x="22" y="30"/>
                  </a:lnTo>
                  <a:lnTo>
                    <a:pt x="24" y="34"/>
                  </a:lnTo>
                  <a:lnTo>
                    <a:pt x="28" y="38"/>
                  </a:lnTo>
                  <a:lnTo>
                    <a:pt x="34" y="40"/>
                  </a:lnTo>
                  <a:lnTo>
                    <a:pt x="68" y="56"/>
                  </a:lnTo>
                  <a:lnTo>
                    <a:pt x="86" y="56"/>
                  </a:lnTo>
                  <a:lnTo>
                    <a:pt x="50" y="108"/>
                  </a:lnTo>
                  <a:lnTo>
                    <a:pt x="34" y="108"/>
                  </a:lnTo>
                  <a:lnTo>
                    <a:pt x="30" y="112"/>
                  </a:lnTo>
                  <a:lnTo>
                    <a:pt x="18" y="112"/>
                  </a:lnTo>
                  <a:lnTo>
                    <a:pt x="14" y="116"/>
                  </a:lnTo>
                  <a:lnTo>
                    <a:pt x="6" y="132"/>
                  </a:lnTo>
                  <a:lnTo>
                    <a:pt x="0" y="138"/>
                  </a:lnTo>
                  <a:lnTo>
                    <a:pt x="0" y="192"/>
                  </a:lnTo>
                  <a:lnTo>
                    <a:pt x="10" y="202"/>
                  </a:lnTo>
                  <a:lnTo>
                    <a:pt x="12" y="202"/>
                  </a:lnTo>
                  <a:lnTo>
                    <a:pt x="12" y="20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21" name="Slovenia">
              <a:extLst>
                <a:ext uri="{FF2B5EF4-FFF2-40B4-BE49-F238E27FC236}">
                  <a16:creationId xmlns:a16="http://schemas.microsoft.com/office/drawing/2014/main" xmlns="" id="{8AFE3BFF-9376-4129-8463-F4EDEBE4772A}"/>
                </a:ext>
              </a:extLst>
            </p:cNvPr>
            <p:cNvSpPr>
              <a:spLocks/>
            </p:cNvSpPr>
            <p:nvPr/>
          </p:nvSpPr>
          <p:spPr bwMode="auto">
            <a:xfrm>
              <a:off x="4728080" y="2807585"/>
              <a:ext cx="69588" cy="66425"/>
            </a:xfrm>
            <a:custGeom>
              <a:avLst/>
              <a:gdLst/>
              <a:ahLst/>
              <a:cxnLst>
                <a:cxn ang="0">
                  <a:pos x="6" y="32"/>
                </a:cxn>
                <a:cxn ang="0">
                  <a:pos x="6" y="32"/>
                </a:cxn>
                <a:cxn ang="0">
                  <a:pos x="6" y="34"/>
                </a:cxn>
                <a:cxn ang="0">
                  <a:pos x="6" y="36"/>
                </a:cxn>
                <a:cxn ang="0">
                  <a:pos x="4" y="36"/>
                </a:cxn>
                <a:cxn ang="0">
                  <a:pos x="4" y="40"/>
                </a:cxn>
                <a:cxn ang="0">
                  <a:pos x="2" y="40"/>
                </a:cxn>
                <a:cxn ang="0">
                  <a:pos x="4" y="42"/>
                </a:cxn>
                <a:cxn ang="0">
                  <a:pos x="12" y="40"/>
                </a:cxn>
                <a:cxn ang="0">
                  <a:pos x="16" y="38"/>
                </a:cxn>
                <a:cxn ang="0">
                  <a:pos x="20" y="36"/>
                </a:cxn>
                <a:cxn ang="0">
                  <a:pos x="22" y="32"/>
                </a:cxn>
                <a:cxn ang="0">
                  <a:pos x="20" y="28"/>
                </a:cxn>
                <a:cxn ang="0">
                  <a:pos x="22" y="28"/>
                </a:cxn>
                <a:cxn ang="0">
                  <a:pos x="22" y="28"/>
                </a:cxn>
                <a:cxn ang="0">
                  <a:pos x="24" y="30"/>
                </a:cxn>
                <a:cxn ang="0">
                  <a:pos x="26" y="30"/>
                </a:cxn>
                <a:cxn ang="0">
                  <a:pos x="28" y="30"/>
                </a:cxn>
                <a:cxn ang="0">
                  <a:pos x="30" y="28"/>
                </a:cxn>
                <a:cxn ang="0">
                  <a:pos x="32" y="20"/>
                </a:cxn>
                <a:cxn ang="0">
                  <a:pos x="34" y="18"/>
                </a:cxn>
                <a:cxn ang="0">
                  <a:pos x="36" y="18"/>
                </a:cxn>
                <a:cxn ang="0">
                  <a:pos x="38" y="18"/>
                </a:cxn>
                <a:cxn ang="0">
                  <a:pos x="40" y="14"/>
                </a:cxn>
                <a:cxn ang="0">
                  <a:pos x="42" y="12"/>
                </a:cxn>
                <a:cxn ang="0">
                  <a:pos x="44" y="10"/>
                </a:cxn>
                <a:cxn ang="0">
                  <a:pos x="44" y="6"/>
                </a:cxn>
                <a:cxn ang="0">
                  <a:pos x="42" y="2"/>
                </a:cxn>
                <a:cxn ang="0">
                  <a:pos x="42" y="0"/>
                </a:cxn>
                <a:cxn ang="0">
                  <a:pos x="36" y="4"/>
                </a:cxn>
                <a:cxn ang="0">
                  <a:pos x="34" y="4"/>
                </a:cxn>
                <a:cxn ang="0">
                  <a:pos x="30" y="2"/>
                </a:cxn>
                <a:cxn ang="0">
                  <a:pos x="26" y="4"/>
                </a:cxn>
                <a:cxn ang="0">
                  <a:pos x="22" y="6"/>
                </a:cxn>
                <a:cxn ang="0">
                  <a:pos x="20" y="10"/>
                </a:cxn>
                <a:cxn ang="0">
                  <a:pos x="14" y="8"/>
                </a:cxn>
                <a:cxn ang="0">
                  <a:pos x="8" y="8"/>
                </a:cxn>
                <a:cxn ang="0">
                  <a:pos x="8" y="10"/>
                </a:cxn>
                <a:cxn ang="0">
                  <a:pos x="6" y="12"/>
                </a:cxn>
                <a:cxn ang="0">
                  <a:pos x="2" y="12"/>
                </a:cxn>
                <a:cxn ang="0">
                  <a:pos x="0" y="16"/>
                </a:cxn>
                <a:cxn ang="0">
                  <a:pos x="0" y="20"/>
                </a:cxn>
                <a:cxn ang="0">
                  <a:pos x="2" y="22"/>
                </a:cxn>
                <a:cxn ang="0">
                  <a:pos x="4" y="22"/>
                </a:cxn>
                <a:cxn ang="0">
                  <a:pos x="6" y="26"/>
                </a:cxn>
                <a:cxn ang="0">
                  <a:pos x="4" y="28"/>
                </a:cxn>
                <a:cxn ang="0">
                  <a:pos x="4" y="30"/>
                </a:cxn>
                <a:cxn ang="0">
                  <a:pos x="6" y="30"/>
                </a:cxn>
                <a:cxn ang="0">
                  <a:pos x="6" y="32"/>
                </a:cxn>
                <a:cxn ang="0">
                  <a:pos x="6" y="32"/>
                </a:cxn>
              </a:cxnLst>
              <a:rect l="0" t="0" r="r" b="b"/>
              <a:pathLst>
                <a:path w="44" h="42">
                  <a:moveTo>
                    <a:pt x="6" y="32"/>
                  </a:moveTo>
                  <a:lnTo>
                    <a:pt x="6" y="32"/>
                  </a:lnTo>
                  <a:lnTo>
                    <a:pt x="6" y="34"/>
                  </a:lnTo>
                  <a:lnTo>
                    <a:pt x="6" y="36"/>
                  </a:lnTo>
                  <a:lnTo>
                    <a:pt x="4" y="36"/>
                  </a:lnTo>
                  <a:lnTo>
                    <a:pt x="4" y="40"/>
                  </a:lnTo>
                  <a:lnTo>
                    <a:pt x="2" y="40"/>
                  </a:lnTo>
                  <a:lnTo>
                    <a:pt x="4" y="42"/>
                  </a:lnTo>
                  <a:lnTo>
                    <a:pt x="12" y="40"/>
                  </a:lnTo>
                  <a:lnTo>
                    <a:pt x="16" y="38"/>
                  </a:lnTo>
                  <a:lnTo>
                    <a:pt x="20" y="36"/>
                  </a:lnTo>
                  <a:lnTo>
                    <a:pt x="22" y="32"/>
                  </a:lnTo>
                  <a:lnTo>
                    <a:pt x="20" y="28"/>
                  </a:lnTo>
                  <a:lnTo>
                    <a:pt x="22" y="28"/>
                  </a:lnTo>
                  <a:lnTo>
                    <a:pt x="22" y="28"/>
                  </a:lnTo>
                  <a:lnTo>
                    <a:pt x="24" y="30"/>
                  </a:lnTo>
                  <a:lnTo>
                    <a:pt x="26" y="30"/>
                  </a:lnTo>
                  <a:lnTo>
                    <a:pt x="28" y="30"/>
                  </a:lnTo>
                  <a:lnTo>
                    <a:pt x="30" y="28"/>
                  </a:lnTo>
                  <a:lnTo>
                    <a:pt x="32" y="20"/>
                  </a:lnTo>
                  <a:lnTo>
                    <a:pt x="34" y="18"/>
                  </a:lnTo>
                  <a:lnTo>
                    <a:pt x="36" y="18"/>
                  </a:lnTo>
                  <a:lnTo>
                    <a:pt x="38" y="18"/>
                  </a:lnTo>
                  <a:lnTo>
                    <a:pt x="40" y="14"/>
                  </a:lnTo>
                  <a:lnTo>
                    <a:pt x="42" y="12"/>
                  </a:lnTo>
                  <a:lnTo>
                    <a:pt x="44" y="10"/>
                  </a:lnTo>
                  <a:lnTo>
                    <a:pt x="44" y="6"/>
                  </a:lnTo>
                  <a:lnTo>
                    <a:pt x="42" y="2"/>
                  </a:lnTo>
                  <a:lnTo>
                    <a:pt x="42" y="0"/>
                  </a:lnTo>
                  <a:lnTo>
                    <a:pt x="36" y="4"/>
                  </a:lnTo>
                  <a:lnTo>
                    <a:pt x="34" y="4"/>
                  </a:lnTo>
                  <a:lnTo>
                    <a:pt x="30" y="2"/>
                  </a:lnTo>
                  <a:lnTo>
                    <a:pt x="26" y="4"/>
                  </a:lnTo>
                  <a:lnTo>
                    <a:pt x="22" y="6"/>
                  </a:lnTo>
                  <a:lnTo>
                    <a:pt x="20" y="10"/>
                  </a:lnTo>
                  <a:lnTo>
                    <a:pt x="14" y="8"/>
                  </a:lnTo>
                  <a:lnTo>
                    <a:pt x="8" y="8"/>
                  </a:lnTo>
                  <a:lnTo>
                    <a:pt x="8" y="10"/>
                  </a:lnTo>
                  <a:lnTo>
                    <a:pt x="6" y="12"/>
                  </a:lnTo>
                  <a:lnTo>
                    <a:pt x="2" y="12"/>
                  </a:lnTo>
                  <a:lnTo>
                    <a:pt x="0" y="16"/>
                  </a:lnTo>
                  <a:lnTo>
                    <a:pt x="0" y="20"/>
                  </a:lnTo>
                  <a:lnTo>
                    <a:pt x="2" y="22"/>
                  </a:lnTo>
                  <a:lnTo>
                    <a:pt x="4" y="22"/>
                  </a:lnTo>
                  <a:lnTo>
                    <a:pt x="6" y="26"/>
                  </a:lnTo>
                  <a:lnTo>
                    <a:pt x="4" y="28"/>
                  </a:lnTo>
                  <a:lnTo>
                    <a:pt x="4" y="30"/>
                  </a:lnTo>
                  <a:lnTo>
                    <a:pt x="6" y="30"/>
                  </a:lnTo>
                  <a:lnTo>
                    <a:pt x="6" y="32"/>
                  </a:lnTo>
                  <a:lnTo>
                    <a:pt x="6" y="3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22" name="Slovakia">
              <a:extLst>
                <a:ext uri="{FF2B5EF4-FFF2-40B4-BE49-F238E27FC236}">
                  <a16:creationId xmlns:a16="http://schemas.microsoft.com/office/drawing/2014/main" xmlns="" id="{61801777-6DCE-416F-80D1-E693E384B2D8}"/>
                </a:ext>
              </a:extLst>
            </p:cNvPr>
            <p:cNvSpPr>
              <a:spLocks/>
            </p:cNvSpPr>
            <p:nvPr/>
          </p:nvSpPr>
          <p:spPr bwMode="auto">
            <a:xfrm>
              <a:off x="4803107" y="2721154"/>
              <a:ext cx="106573" cy="74618"/>
            </a:xfrm>
            <a:custGeom>
              <a:avLst/>
              <a:gdLst/>
              <a:ahLst/>
              <a:cxnLst>
                <a:cxn ang="0">
                  <a:pos x="94" y="24"/>
                </a:cxn>
                <a:cxn ang="0">
                  <a:pos x="90" y="24"/>
                </a:cxn>
                <a:cxn ang="0">
                  <a:pos x="88" y="30"/>
                </a:cxn>
                <a:cxn ang="0">
                  <a:pos x="86" y="30"/>
                </a:cxn>
                <a:cxn ang="0">
                  <a:pos x="82" y="28"/>
                </a:cxn>
                <a:cxn ang="0">
                  <a:pos x="80" y="26"/>
                </a:cxn>
                <a:cxn ang="0">
                  <a:pos x="78" y="26"/>
                </a:cxn>
                <a:cxn ang="0">
                  <a:pos x="72" y="28"/>
                </a:cxn>
                <a:cxn ang="0">
                  <a:pos x="66" y="28"/>
                </a:cxn>
                <a:cxn ang="0">
                  <a:pos x="60" y="28"/>
                </a:cxn>
                <a:cxn ang="0">
                  <a:pos x="56" y="32"/>
                </a:cxn>
                <a:cxn ang="0">
                  <a:pos x="56" y="32"/>
                </a:cxn>
                <a:cxn ang="0">
                  <a:pos x="54" y="34"/>
                </a:cxn>
                <a:cxn ang="0">
                  <a:pos x="52" y="32"/>
                </a:cxn>
                <a:cxn ang="0">
                  <a:pos x="50" y="32"/>
                </a:cxn>
                <a:cxn ang="0">
                  <a:pos x="50" y="30"/>
                </a:cxn>
                <a:cxn ang="0">
                  <a:pos x="48" y="30"/>
                </a:cxn>
                <a:cxn ang="0">
                  <a:pos x="40" y="32"/>
                </a:cxn>
                <a:cxn ang="0">
                  <a:pos x="34" y="34"/>
                </a:cxn>
                <a:cxn ang="0">
                  <a:pos x="34" y="38"/>
                </a:cxn>
                <a:cxn ang="0">
                  <a:pos x="28" y="38"/>
                </a:cxn>
                <a:cxn ang="0">
                  <a:pos x="20" y="36"/>
                </a:cxn>
                <a:cxn ang="0">
                  <a:pos x="16" y="36"/>
                </a:cxn>
                <a:cxn ang="0">
                  <a:pos x="10" y="34"/>
                </a:cxn>
                <a:cxn ang="0">
                  <a:pos x="6" y="32"/>
                </a:cxn>
                <a:cxn ang="0">
                  <a:pos x="4" y="26"/>
                </a:cxn>
                <a:cxn ang="0">
                  <a:pos x="0" y="24"/>
                </a:cxn>
                <a:cxn ang="0">
                  <a:pos x="0" y="24"/>
                </a:cxn>
                <a:cxn ang="0">
                  <a:pos x="4" y="20"/>
                </a:cxn>
                <a:cxn ang="0">
                  <a:pos x="4" y="18"/>
                </a:cxn>
                <a:cxn ang="0">
                  <a:pos x="6" y="16"/>
                </a:cxn>
                <a:cxn ang="0">
                  <a:pos x="10" y="14"/>
                </a:cxn>
                <a:cxn ang="0">
                  <a:pos x="12" y="12"/>
                </a:cxn>
                <a:cxn ang="0">
                  <a:pos x="12" y="10"/>
                </a:cxn>
                <a:cxn ang="0">
                  <a:pos x="12" y="8"/>
                </a:cxn>
                <a:cxn ang="0">
                  <a:pos x="20" y="6"/>
                </a:cxn>
                <a:cxn ang="0">
                  <a:pos x="26" y="6"/>
                </a:cxn>
                <a:cxn ang="0">
                  <a:pos x="30" y="4"/>
                </a:cxn>
                <a:cxn ang="0">
                  <a:pos x="34" y="6"/>
                </a:cxn>
                <a:cxn ang="0">
                  <a:pos x="40" y="10"/>
                </a:cxn>
                <a:cxn ang="0">
                  <a:pos x="46" y="12"/>
                </a:cxn>
                <a:cxn ang="0">
                  <a:pos x="48" y="12"/>
                </a:cxn>
                <a:cxn ang="0">
                  <a:pos x="50" y="10"/>
                </a:cxn>
                <a:cxn ang="0">
                  <a:pos x="52" y="8"/>
                </a:cxn>
                <a:cxn ang="0">
                  <a:pos x="54" y="8"/>
                </a:cxn>
                <a:cxn ang="0">
                  <a:pos x="56" y="6"/>
                </a:cxn>
                <a:cxn ang="0">
                  <a:pos x="60" y="4"/>
                </a:cxn>
                <a:cxn ang="0">
                  <a:pos x="64" y="2"/>
                </a:cxn>
                <a:cxn ang="0">
                  <a:pos x="66" y="0"/>
                </a:cxn>
                <a:cxn ang="0">
                  <a:pos x="70" y="0"/>
                </a:cxn>
                <a:cxn ang="0">
                  <a:pos x="74" y="4"/>
                </a:cxn>
                <a:cxn ang="0">
                  <a:pos x="78" y="6"/>
                </a:cxn>
                <a:cxn ang="0">
                  <a:pos x="80" y="6"/>
                </a:cxn>
                <a:cxn ang="0">
                  <a:pos x="82" y="8"/>
                </a:cxn>
                <a:cxn ang="0">
                  <a:pos x="86" y="12"/>
                </a:cxn>
                <a:cxn ang="0">
                  <a:pos x="88" y="14"/>
                </a:cxn>
                <a:cxn ang="0">
                  <a:pos x="88" y="18"/>
                </a:cxn>
                <a:cxn ang="0">
                  <a:pos x="92" y="22"/>
                </a:cxn>
                <a:cxn ang="0">
                  <a:pos x="94" y="24"/>
                </a:cxn>
                <a:cxn ang="0">
                  <a:pos x="94" y="24"/>
                </a:cxn>
              </a:cxnLst>
              <a:rect l="0" t="0" r="r" b="b"/>
              <a:pathLst>
                <a:path w="94" h="38">
                  <a:moveTo>
                    <a:pt x="94" y="24"/>
                  </a:moveTo>
                  <a:lnTo>
                    <a:pt x="90" y="24"/>
                  </a:lnTo>
                  <a:lnTo>
                    <a:pt x="88" y="30"/>
                  </a:lnTo>
                  <a:lnTo>
                    <a:pt x="86" y="30"/>
                  </a:lnTo>
                  <a:lnTo>
                    <a:pt x="82" y="28"/>
                  </a:lnTo>
                  <a:lnTo>
                    <a:pt x="80" y="26"/>
                  </a:lnTo>
                  <a:lnTo>
                    <a:pt x="78" y="26"/>
                  </a:lnTo>
                  <a:lnTo>
                    <a:pt x="72" y="28"/>
                  </a:lnTo>
                  <a:lnTo>
                    <a:pt x="66" y="28"/>
                  </a:lnTo>
                  <a:lnTo>
                    <a:pt x="60" y="28"/>
                  </a:lnTo>
                  <a:lnTo>
                    <a:pt x="56" y="32"/>
                  </a:lnTo>
                  <a:lnTo>
                    <a:pt x="56" y="32"/>
                  </a:lnTo>
                  <a:lnTo>
                    <a:pt x="54" y="34"/>
                  </a:lnTo>
                  <a:lnTo>
                    <a:pt x="52" y="32"/>
                  </a:lnTo>
                  <a:lnTo>
                    <a:pt x="50" y="32"/>
                  </a:lnTo>
                  <a:lnTo>
                    <a:pt x="50" y="30"/>
                  </a:lnTo>
                  <a:lnTo>
                    <a:pt x="48" y="30"/>
                  </a:lnTo>
                  <a:lnTo>
                    <a:pt x="40" y="32"/>
                  </a:lnTo>
                  <a:lnTo>
                    <a:pt x="34" y="34"/>
                  </a:lnTo>
                  <a:lnTo>
                    <a:pt x="34" y="38"/>
                  </a:lnTo>
                  <a:lnTo>
                    <a:pt x="28" y="38"/>
                  </a:lnTo>
                  <a:lnTo>
                    <a:pt x="20" y="36"/>
                  </a:lnTo>
                  <a:lnTo>
                    <a:pt x="16" y="36"/>
                  </a:lnTo>
                  <a:lnTo>
                    <a:pt x="10" y="34"/>
                  </a:lnTo>
                  <a:lnTo>
                    <a:pt x="6" y="32"/>
                  </a:lnTo>
                  <a:lnTo>
                    <a:pt x="4" y="26"/>
                  </a:lnTo>
                  <a:lnTo>
                    <a:pt x="0" y="24"/>
                  </a:lnTo>
                  <a:lnTo>
                    <a:pt x="0" y="24"/>
                  </a:lnTo>
                  <a:lnTo>
                    <a:pt x="4" y="20"/>
                  </a:lnTo>
                  <a:lnTo>
                    <a:pt x="4" y="18"/>
                  </a:lnTo>
                  <a:lnTo>
                    <a:pt x="6" y="16"/>
                  </a:lnTo>
                  <a:lnTo>
                    <a:pt x="10" y="14"/>
                  </a:lnTo>
                  <a:lnTo>
                    <a:pt x="12" y="12"/>
                  </a:lnTo>
                  <a:lnTo>
                    <a:pt x="12" y="10"/>
                  </a:lnTo>
                  <a:lnTo>
                    <a:pt x="12" y="8"/>
                  </a:lnTo>
                  <a:lnTo>
                    <a:pt x="20" y="6"/>
                  </a:lnTo>
                  <a:lnTo>
                    <a:pt x="26" y="6"/>
                  </a:lnTo>
                  <a:lnTo>
                    <a:pt x="30" y="4"/>
                  </a:lnTo>
                  <a:lnTo>
                    <a:pt x="34" y="6"/>
                  </a:lnTo>
                  <a:lnTo>
                    <a:pt x="40" y="10"/>
                  </a:lnTo>
                  <a:lnTo>
                    <a:pt x="46" y="12"/>
                  </a:lnTo>
                  <a:lnTo>
                    <a:pt x="48" y="12"/>
                  </a:lnTo>
                  <a:lnTo>
                    <a:pt x="50" y="10"/>
                  </a:lnTo>
                  <a:lnTo>
                    <a:pt x="52" y="8"/>
                  </a:lnTo>
                  <a:lnTo>
                    <a:pt x="54" y="8"/>
                  </a:lnTo>
                  <a:lnTo>
                    <a:pt x="56" y="6"/>
                  </a:lnTo>
                  <a:lnTo>
                    <a:pt x="60" y="4"/>
                  </a:lnTo>
                  <a:lnTo>
                    <a:pt x="64" y="2"/>
                  </a:lnTo>
                  <a:lnTo>
                    <a:pt x="66" y="0"/>
                  </a:lnTo>
                  <a:lnTo>
                    <a:pt x="70" y="0"/>
                  </a:lnTo>
                  <a:lnTo>
                    <a:pt x="74" y="4"/>
                  </a:lnTo>
                  <a:lnTo>
                    <a:pt x="78" y="6"/>
                  </a:lnTo>
                  <a:lnTo>
                    <a:pt x="80" y="6"/>
                  </a:lnTo>
                  <a:lnTo>
                    <a:pt x="82" y="8"/>
                  </a:lnTo>
                  <a:lnTo>
                    <a:pt x="86" y="12"/>
                  </a:lnTo>
                  <a:lnTo>
                    <a:pt x="88" y="14"/>
                  </a:lnTo>
                  <a:lnTo>
                    <a:pt x="88" y="18"/>
                  </a:lnTo>
                  <a:lnTo>
                    <a:pt x="92" y="22"/>
                  </a:lnTo>
                  <a:lnTo>
                    <a:pt x="94" y="24"/>
                  </a:lnTo>
                  <a:lnTo>
                    <a:pt x="94" y="2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23" name="Sierra Leone">
              <a:extLst>
                <a:ext uri="{FF2B5EF4-FFF2-40B4-BE49-F238E27FC236}">
                  <a16:creationId xmlns:a16="http://schemas.microsoft.com/office/drawing/2014/main" xmlns="" id="{C99C1836-6265-40EC-BBDD-EC29D0A9B539}"/>
                </a:ext>
              </a:extLst>
            </p:cNvPr>
            <p:cNvSpPr>
              <a:spLocks/>
            </p:cNvSpPr>
            <p:nvPr/>
          </p:nvSpPr>
          <p:spPr bwMode="auto">
            <a:xfrm>
              <a:off x="4177697" y="3813455"/>
              <a:ext cx="72751" cy="88567"/>
            </a:xfrm>
            <a:custGeom>
              <a:avLst/>
              <a:gdLst/>
              <a:ahLst/>
              <a:cxnLst>
                <a:cxn ang="0">
                  <a:pos x="2" y="18"/>
                </a:cxn>
                <a:cxn ang="0">
                  <a:pos x="2" y="18"/>
                </a:cxn>
                <a:cxn ang="0">
                  <a:pos x="0" y="20"/>
                </a:cxn>
                <a:cxn ang="0">
                  <a:pos x="2" y="24"/>
                </a:cxn>
                <a:cxn ang="0">
                  <a:pos x="6" y="32"/>
                </a:cxn>
                <a:cxn ang="0">
                  <a:pos x="4" y="32"/>
                </a:cxn>
                <a:cxn ang="0">
                  <a:pos x="2" y="32"/>
                </a:cxn>
                <a:cxn ang="0">
                  <a:pos x="4" y="34"/>
                </a:cxn>
                <a:cxn ang="0">
                  <a:pos x="8" y="36"/>
                </a:cxn>
                <a:cxn ang="0">
                  <a:pos x="8" y="42"/>
                </a:cxn>
                <a:cxn ang="0">
                  <a:pos x="8" y="46"/>
                </a:cxn>
                <a:cxn ang="0">
                  <a:pos x="10" y="46"/>
                </a:cxn>
                <a:cxn ang="0">
                  <a:pos x="10" y="44"/>
                </a:cxn>
                <a:cxn ang="0">
                  <a:pos x="12" y="44"/>
                </a:cxn>
                <a:cxn ang="0">
                  <a:pos x="14" y="50"/>
                </a:cxn>
                <a:cxn ang="0">
                  <a:pos x="16" y="52"/>
                </a:cxn>
                <a:cxn ang="0">
                  <a:pos x="18" y="54"/>
                </a:cxn>
                <a:cxn ang="0">
                  <a:pos x="26" y="56"/>
                </a:cxn>
                <a:cxn ang="0">
                  <a:pos x="28" y="52"/>
                </a:cxn>
                <a:cxn ang="0">
                  <a:pos x="30" y="46"/>
                </a:cxn>
                <a:cxn ang="0">
                  <a:pos x="38" y="38"/>
                </a:cxn>
                <a:cxn ang="0">
                  <a:pos x="38" y="34"/>
                </a:cxn>
                <a:cxn ang="0">
                  <a:pos x="42" y="32"/>
                </a:cxn>
                <a:cxn ang="0">
                  <a:pos x="44" y="32"/>
                </a:cxn>
                <a:cxn ang="0">
                  <a:pos x="44" y="30"/>
                </a:cxn>
                <a:cxn ang="0">
                  <a:pos x="46" y="28"/>
                </a:cxn>
                <a:cxn ang="0">
                  <a:pos x="40" y="28"/>
                </a:cxn>
                <a:cxn ang="0">
                  <a:pos x="40" y="24"/>
                </a:cxn>
                <a:cxn ang="0">
                  <a:pos x="42" y="20"/>
                </a:cxn>
                <a:cxn ang="0">
                  <a:pos x="38" y="16"/>
                </a:cxn>
                <a:cxn ang="0">
                  <a:pos x="38" y="14"/>
                </a:cxn>
                <a:cxn ang="0">
                  <a:pos x="36" y="12"/>
                </a:cxn>
                <a:cxn ang="0">
                  <a:pos x="34" y="12"/>
                </a:cxn>
                <a:cxn ang="0">
                  <a:pos x="34" y="10"/>
                </a:cxn>
                <a:cxn ang="0">
                  <a:pos x="34" y="4"/>
                </a:cxn>
                <a:cxn ang="0">
                  <a:pos x="30" y="2"/>
                </a:cxn>
                <a:cxn ang="0">
                  <a:pos x="28" y="2"/>
                </a:cxn>
                <a:cxn ang="0">
                  <a:pos x="26" y="2"/>
                </a:cxn>
                <a:cxn ang="0">
                  <a:pos x="22" y="2"/>
                </a:cxn>
                <a:cxn ang="0">
                  <a:pos x="16" y="0"/>
                </a:cxn>
                <a:cxn ang="0">
                  <a:pos x="14" y="0"/>
                </a:cxn>
                <a:cxn ang="0">
                  <a:pos x="12" y="4"/>
                </a:cxn>
                <a:cxn ang="0">
                  <a:pos x="12" y="10"/>
                </a:cxn>
                <a:cxn ang="0">
                  <a:pos x="10" y="12"/>
                </a:cxn>
                <a:cxn ang="0">
                  <a:pos x="8" y="14"/>
                </a:cxn>
                <a:cxn ang="0">
                  <a:pos x="6" y="16"/>
                </a:cxn>
                <a:cxn ang="0">
                  <a:pos x="6" y="18"/>
                </a:cxn>
                <a:cxn ang="0">
                  <a:pos x="4" y="18"/>
                </a:cxn>
                <a:cxn ang="0">
                  <a:pos x="2" y="18"/>
                </a:cxn>
                <a:cxn ang="0">
                  <a:pos x="2" y="18"/>
                </a:cxn>
              </a:cxnLst>
              <a:rect l="0" t="0" r="r" b="b"/>
              <a:pathLst>
                <a:path w="46" h="56">
                  <a:moveTo>
                    <a:pt x="2" y="18"/>
                  </a:moveTo>
                  <a:lnTo>
                    <a:pt x="2" y="18"/>
                  </a:lnTo>
                  <a:lnTo>
                    <a:pt x="0" y="20"/>
                  </a:lnTo>
                  <a:lnTo>
                    <a:pt x="2" y="24"/>
                  </a:lnTo>
                  <a:lnTo>
                    <a:pt x="6" y="32"/>
                  </a:lnTo>
                  <a:lnTo>
                    <a:pt x="4" y="32"/>
                  </a:lnTo>
                  <a:lnTo>
                    <a:pt x="2" y="32"/>
                  </a:lnTo>
                  <a:lnTo>
                    <a:pt x="4" y="34"/>
                  </a:lnTo>
                  <a:lnTo>
                    <a:pt x="8" y="36"/>
                  </a:lnTo>
                  <a:lnTo>
                    <a:pt x="8" y="42"/>
                  </a:lnTo>
                  <a:lnTo>
                    <a:pt x="8" y="46"/>
                  </a:lnTo>
                  <a:lnTo>
                    <a:pt x="10" y="46"/>
                  </a:lnTo>
                  <a:lnTo>
                    <a:pt x="10" y="44"/>
                  </a:lnTo>
                  <a:lnTo>
                    <a:pt x="12" y="44"/>
                  </a:lnTo>
                  <a:lnTo>
                    <a:pt x="14" y="50"/>
                  </a:lnTo>
                  <a:lnTo>
                    <a:pt x="16" y="52"/>
                  </a:lnTo>
                  <a:lnTo>
                    <a:pt x="18" y="54"/>
                  </a:lnTo>
                  <a:lnTo>
                    <a:pt x="26" y="56"/>
                  </a:lnTo>
                  <a:lnTo>
                    <a:pt x="28" y="52"/>
                  </a:lnTo>
                  <a:lnTo>
                    <a:pt x="30" y="46"/>
                  </a:lnTo>
                  <a:lnTo>
                    <a:pt x="38" y="38"/>
                  </a:lnTo>
                  <a:lnTo>
                    <a:pt x="38" y="34"/>
                  </a:lnTo>
                  <a:lnTo>
                    <a:pt x="42" y="32"/>
                  </a:lnTo>
                  <a:lnTo>
                    <a:pt x="44" y="32"/>
                  </a:lnTo>
                  <a:lnTo>
                    <a:pt x="44" y="30"/>
                  </a:lnTo>
                  <a:lnTo>
                    <a:pt x="46" y="28"/>
                  </a:lnTo>
                  <a:lnTo>
                    <a:pt x="40" y="28"/>
                  </a:lnTo>
                  <a:lnTo>
                    <a:pt x="40" y="24"/>
                  </a:lnTo>
                  <a:lnTo>
                    <a:pt x="42" y="20"/>
                  </a:lnTo>
                  <a:lnTo>
                    <a:pt x="38" y="16"/>
                  </a:lnTo>
                  <a:lnTo>
                    <a:pt x="38" y="14"/>
                  </a:lnTo>
                  <a:lnTo>
                    <a:pt x="36" y="12"/>
                  </a:lnTo>
                  <a:lnTo>
                    <a:pt x="34" y="12"/>
                  </a:lnTo>
                  <a:lnTo>
                    <a:pt x="34" y="10"/>
                  </a:lnTo>
                  <a:lnTo>
                    <a:pt x="34" y="4"/>
                  </a:lnTo>
                  <a:lnTo>
                    <a:pt x="30" y="2"/>
                  </a:lnTo>
                  <a:lnTo>
                    <a:pt x="28" y="2"/>
                  </a:lnTo>
                  <a:lnTo>
                    <a:pt x="26" y="2"/>
                  </a:lnTo>
                  <a:lnTo>
                    <a:pt x="22" y="2"/>
                  </a:lnTo>
                  <a:lnTo>
                    <a:pt x="16" y="0"/>
                  </a:lnTo>
                  <a:lnTo>
                    <a:pt x="14" y="0"/>
                  </a:lnTo>
                  <a:lnTo>
                    <a:pt x="12" y="4"/>
                  </a:lnTo>
                  <a:lnTo>
                    <a:pt x="12" y="10"/>
                  </a:lnTo>
                  <a:lnTo>
                    <a:pt x="10" y="12"/>
                  </a:lnTo>
                  <a:lnTo>
                    <a:pt x="8" y="14"/>
                  </a:lnTo>
                  <a:lnTo>
                    <a:pt x="6" y="16"/>
                  </a:lnTo>
                  <a:lnTo>
                    <a:pt x="6" y="18"/>
                  </a:lnTo>
                  <a:lnTo>
                    <a:pt x="4" y="18"/>
                  </a:lnTo>
                  <a:lnTo>
                    <a:pt x="2" y="18"/>
                  </a:lnTo>
                  <a:lnTo>
                    <a:pt x="2" y="1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24" name="Senegal">
              <a:extLst>
                <a:ext uri="{FF2B5EF4-FFF2-40B4-BE49-F238E27FC236}">
                  <a16:creationId xmlns:a16="http://schemas.microsoft.com/office/drawing/2014/main" xmlns="" id="{B2E7A6A9-50ED-40F9-9E10-A26F84C7B49F}"/>
                </a:ext>
              </a:extLst>
            </p:cNvPr>
            <p:cNvSpPr>
              <a:spLocks/>
            </p:cNvSpPr>
            <p:nvPr/>
          </p:nvSpPr>
          <p:spPr bwMode="auto">
            <a:xfrm>
              <a:off x="4092293" y="3629995"/>
              <a:ext cx="132851" cy="129355"/>
            </a:xfrm>
            <a:custGeom>
              <a:avLst/>
              <a:gdLst/>
              <a:ahLst/>
              <a:cxnLst>
                <a:cxn ang="0">
                  <a:pos x="14" y="6"/>
                </a:cxn>
                <a:cxn ang="0">
                  <a:pos x="12" y="20"/>
                </a:cxn>
                <a:cxn ang="0">
                  <a:pos x="8" y="32"/>
                </a:cxn>
                <a:cxn ang="0">
                  <a:pos x="4" y="32"/>
                </a:cxn>
                <a:cxn ang="0">
                  <a:pos x="4" y="38"/>
                </a:cxn>
                <a:cxn ang="0">
                  <a:pos x="0" y="38"/>
                </a:cxn>
                <a:cxn ang="0">
                  <a:pos x="6" y="48"/>
                </a:cxn>
                <a:cxn ang="0">
                  <a:pos x="10" y="56"/>
                </a:cxn>
                <a:cxn ang="0">
                  <a:pos x="16" y="54"/>
                </a:cxn>
                <a:cxn ang="0">
                  <a:pos x="22" y="54"/>
                </a:cxn>
                <a:cxn ang="0">
                  <a:pos x="26" y="52"/>
                </a:cxn>
                <a:cxn ang="0">
                  <a:pos x="30" y="54"/>
                </a:cxn>
                <a:cxn ang="0">
                  <a:pos x="46" y="52"/>
                </a:cxn>
                <a:cxn ang="0">
                  <a:pos x="52" y="54"/>
                </a:cxn>
                <a:cxn ang="0">
                  <a:pos x="46" y="60"/>
                </a:cxn>
                <a:cxn ang="0">
                  <a:pos x="24" y="60"/>
                </a:cxn>
                <a:cxn ang="0">
                  <a:pos x="22" y="62"/>
                </a:cxn>
                <a:cxn ang="0">
                  <a:pos x="10" y="66"/>
                </a:cxn>
                <a:cxn ang="0">
                  <a:pos x="10" y="68"/>
                </a:cxn>
                <a:cxn ang="0">
                  <a:pos x="14" y="74"/>
                </a:cxn>
                <a:cxn ang="0">
                  <a:pos x="26" y="68"/>
                </a:cxn>
                <a:cxn ang="0">
                  <a:pos x="46" y="68"/>
                </a:cxn>
                <a:cxn ang="0">
                  <a:pos x="56" y="70"/>
                </a:cxn>
                <a:cxn ang="0">
                  <a:pos x="64" y="72"/>
                </a:cxn>
                <a:cxn ang="0">
                  <a:pos x="70" y="72"/>
                </a:cxn>
                <a:cxn ang="0">
                  <a:pos x="74" y="60"/>
                </a:cxn>
                <a:cxn ang="0">
                  <a:pos x="70" y="56"/>
                </a:cxn>
                <a:cxn ang="0">
                  <a:pos x="68" y="52"/>
                </a:cxn>
                <a:cxn ang="0">
                  <a:pos x="70" y="42"/>
                </a:cxn>
                <a:cxn ang="0">
                  <a:pos x="70" y="38"/>
                </a:cxn>
                <a:cxn ang="0">
                  <a:pos x="70" y="32"/>
                </a:cxn>
                <a:cxn ang="0">
                  <a:pos x="62" y="26"/>
                </a:cxn>
                <a:cxn ang="0">
                  <a:pos x="58" y="24"/>
                </a:cxn>
                <a:cxn ang="0">
                  <a:pos x="58" y="16"/>
                </a:cxn>
                <a:cxn ang="0">
                  <a:pos x="52" y="14"/>
                </a:cxn>
                <a:cxn ang="0">
                  <a:pos x="50" y="12"/>
                </a:cxn>
                <a:cxn ang="0">
                  <a:pos x="46" y="4"/>
                </a:cxn>
                <a:cxn ang="0">
                  <a:pos x="38" y="2"/>
                </a:cxn>
                <a:cxn ang="0">
                  <a:pos x="26" y="0"/>
                </a:cxn>
                <a:cxn ang="0">
                  <a:pos x="24" y="2"/>
                </a:cxn>
                <a:cxn ang="0">
                  <a:pos x="20" y="4"/>
                </a:cxn>
                <a:cxn ang="0">
                  <a:pos x="14" y="6"/>
                </a:cxn>
              </a:cxnLst>
              <a:rect l="0" t="0" r="r" b="b"/>
              <a:pathLst>
                <a:path w="76" h="74">
                  <a:moveTo>
                    <a:pt x="14" y="6"/>
                  </a:moveTo>
                  <a:lnTo>
                    <a:pt x="14" y="6"/>
                  </a:lnTo>
                  <a:lnTo>
                    <a:pt x="12" y="14"/>
                  </a:lnTo>
                  <a:lnTo>
                    <a:pt x="12" y="20"/>
                  </a:lnTo>
                  <a:lnTo>
                    <a:pt x="12" y="24"/>
                  </a:lnTo>
                  <a:lnTo>
                    <a:pt x="8" y="32"/>
                  </a:lnTo>
                  <a:lnTo>
                    <a:pt x="6" y="32"/>
                  </a:lnTo>
                  <a:lnTo>
                    <a:pt x="4" y="32"/>
                  </a:lnTo>
                  <a:lnTo>
                    <a:pt x="4" y="36"/>
                  </a:lnTo>
                  <a:lnTo>
                    <a:pt x="4" y="38"/>
                  </a:lnTo>
                  <a:lnTo>
                    <a:pt x="2" y="38"/>
                  </a:lnTo>
                  <a:lnTo>
                    <a:pt x="0" y="38"/>
                  </a:lnTo>
                  <a:lnTo>
                    <a:pt x="4" y="42"/>
                  </a:lnTo>
                  <a:lnTo>
                    <a:pt x="6" y="48"/>
                  </a:lnTo>
                  <a:lnTo>
                    <a:pt x="6" y="54"/>
                  </a:lnTo>
                  <a:lnTo>
                    <a:pt x="10" y="56"/>
                  </a:lnTo>
                  <a:lnTo>
                    <a:pt x="12" y="54"/>
                  </a:lnTo>
                  <a:lnTo>
                    <a:pt x="16" y="54"/>
                  </a:lnTo>
                  <a:lnTo>
                    <a:pt x="18" y="54"/>
                  </a:lnTo>
                  <a:lnTo>
                    <a:pt x="22" y="54"/>
                  </a:lnTo>
                  <a:lnTo>
                    <a:pt x="24" y="52"/>
                  </a:lnTo>
                  <a:lnTo>
                    <a:pt x="26" y="52"/>
                  </a:lnTo>
                  <a:lnTo>
                    <a:pt x="30" y="54"/>
                  </a:lnTo>
                  <a:lnTo>
                    <a:pt x="30" y="54"/>
                  </a:lnTo>
                  <a:lnTo>
                    <a:pt x="36" y="52"/>
                  </a:lnTo>
                  <a:lnTo>
                    <a:pt x="46" y="52"/>
                  </a:lnTo>
                  <a:lnTo>
                    <a:pt x="50" y="52"/>
                  </a:lnTo>
                  <a:lnTo>
                    <a:pt x="52" y="54"/>
                  </a:lnTo>
                  <a:lnTo>
                    <a:pt x="50" y="60"/>
                  </a:lnTo>
                  <a:lnTo>
                    <a:pt x="46" y="60"/>
                  </a:lnTo>
                  <a:lnTo>
                    <a:pt x="26" y="60"/>
                  </a:lnTo>
                  <a:lnTo>
                    <a:pt x="24" y="60"/>
                  </a:lnTo>
                  <a:lnTo>
                    <a:pt x="22" y="60"/>
                  </a:lnTo>
                  <a:lnTo>
                    <a:pt x="22" y="62"/>
                  </a:lnTo>
                  <a:lnTo>
                    <a:pt x="10" y="64"/>
                  </a:lnTo>
                  <a:lnTo>
                    <a:pt x="10" y="66"/>
                  </a:lnTo>
                  <a:lnTo>
                    <a:pt x="12" y="66"/>
                  </a:lnTo>
                  <a:lnTo>
                    <a:pt x="10" y="68"/>
                  </a:lnTo>
                  <a:lnTo>
                    <a:pt x="10" y="70"/>
                  </a:lnTo>
                  <a:lnTo>
                    <a:pt x="14" y="74"/>
                  </a:lnTo>
                  <a:lnTo>
                    <a:pt x="20" y="72"/>
                  </a:lnTo>
                  <a:lnTo>
                    <a:pt x="26" y="68"/>
                  </a:lnTo>
                  <a:lnTo>
                    <a:pt x="34" y="68"/>
                  </a:lnTo>
                  <a:lnTo>
                    <a:pt x="46" y="68"/>
                  </a:lnTo>
                  <a:lnTo>
                    <a:pt x="50" y="70"/>
                  </a:lnTo>
                  <a:lnTo>
                    <a:pt x="56" y="70"/>
                  </a:lnTo>
                  <a:lnTo>
                    <a:pt x="60" y="70"/>
                  </a:lnTo>
                  <a:lnTo>
                    <a:pt x="64" y="72"/>
                  </a:lnTo>
                  <a:lnTo>
                    <a:pt x="66" y="72"/>
                  </a:lnTo>
                  <a:lnTo>
                    <a:pt x="70" y="72"/>
                  </a:lnTo>
                  <a:lnTo>
                    <a:pt x="76" y="70"/>
                  </a:lnTo>
                  <a:lnTo>
                    <a:pt x="74" y="60"/>
                  </a:lnTo>
                  <a:lnTo>
                    <a:pt x="74" y="60"/>
                  </a:lnTo>
                  <a:lnTo>
                    <a:pt x="70" y="56"/>
                  </a:lnTo>
                  <a:lnTo>
                    <a:pt x="68" y="54"/>
                  </a:lnTo>
                  <a:lnTo>
                    <a:pt x="68" y="52"/>
                  </a:lnTo>
                  <a:lnTo>
                    <a:pt x="70" y="46"/>
                  </a:lnTo>
                  <a:lnTo>
                    <a:pt x="70" y="42"/>
                  </a:lnTo>
                  <a:lnTo>
                    <a:pt x="70" y="40"/>
                  </a:lnTo>
                  <a:lnTo>
                    <a:pt x="70" y="38"/>
                  </a:lnTo>
                  <a:lnTo>
                    <a:pt x="68" y="36"/>
                  </a:lnTo>
                  <a:lnTo>
                    <a:pt x="70" y="32"/>
                  </a:lnTo>
                  <a:lnTo>
                    <a:pt x="66" y="26"/>
                  </a:lnTo>
                  <a:lnTo>
                    <a:pt x="62" y="26"/>
                  </a:lnTo>
                  <a:lnTo>
                    <a:pt x="60" y="26"/>
                  </a:lnTo>
                  <a:lnTo>
                    <a:pt x="58" y="24"/>
                  </a:lnTo>
                  <a:lnTo>
                    <a:pt x="58" y="18"/>
                  </a:lnTo>
                  <a:lnTo>
                    <a:pt x="58" y="16"/>
                  </a:lnTo>
                  <a:lnTo>
                    <a:pt x="56" y="14"/>
                  </a:lnTo>
                  <a:lnTo>
                    <a:pt x="52" y="14"/>
                  </a:lnTo>
                  <a:lnTo>
                    <a:pt x="50" y="14"/>
                  </a:lnTo>
                  <a:lnTo>
                    <a:pt x="50" y="12"/>
                  </a:lnTo>
                  <a:lnTo>
                    <a:pt x="48" y="6"/>
                  </a:lnTo>
                  <a:lnTo>
                    <a:pt x="46" y="4"/>
                  </a:lnTo>
                  <a:lnTo>
                    <a:pt x="42" y="2"/>
                  </a:lnTo>
                  <a:lnTo>
                    <a:pt x="38" y="2"/>
                  </a:lnTo>
                  <a:lnTo>
                    <a:pt x="30" y="2"/>
                  </a:lnTo>
                  <a:lnTo>
                    <a:pt x="26" y="0"/>
                  </a:lnTo>
                  <a:lnTo>
                    <a:pt x="24" y="0"/>
                  </a:lnTo>
                  <a:lnTo>
                    <a:pt x="24" y="2"/>
                  </a:lnTo>
                  <a:lnTo>
                    <a:pt x="22" y="4"/>
                  </a:lnTo>
                  <a:lnTo>
                    <a:pt x="20" y="4"/>
                  </a:lnTo>
                  <a:lnTo>
                    <a:pt x="18" y="4"/>
                  </a:lnTo>
                  <a:lnTo>
                    <a:pt x="14" y="6"/>
                  </a:lnTo>
                  <a:lnTo>
                    <a:pt x="14" y="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25" name="Saudi Arabia">
              <a:extLst>
                <a:ext uri="{FF2B5EF4-FFF2-40B4-BE49-F238E27FC236}">
                  <a16:creationId xmlns:a16="http://schemas.microsoft.com/office/drawing/2014/main" xmlns="" id="{45B2F9CC-9961-4253-A04E-D81E7334AA32}"/>
                </a:ext>
              </a:extLst>
            </p:cNvPr>
            <p:cNvSpPr>
              <a:spLocks/>
            </p:cNvSpPr>
            <p:nvPr/>
          </p:nvSpPr>
          <p:spPr bwMode="auto">
            <a:xfrm>
              <a:off x="5170916" y="3250421"/>
              <a:ext cx="433347" cy="414368"/>
            </a:xfrm>
            <a:custGeom>
              <a:avLst/>
              <a:gdLst/>
              <a:ahLst/>
              <a:cxnLst>
                <a:cxn ang="0">
                  <a:pos x="104" y="250"/>
                </a:cxn>
                <a:cxn ang="0">
                  <a:pos x="108" y="246"/>
                </a:cxn>
                <a:cxn ang="0">
                  <a:pos x="110" y="242"/>
                </a:cxn>
                <a:cxn ang="0">
                  <a:pos x="110" y="238"/>
                </a:cxn>
                <a:cxn ang="0">
                  <a:pos x="114" y="236"/>
                </a:cxn>
                <a:cxn ang="0">
                  <a:pos x="118" y="236"/>
                </a:cxn>
                <a:cxn ang="0">
                  <a:pos x="118" y="240"/>
                </a:cxn>
                <a:cxn ang="0">
                  <a:pos x="126" y="240"/>
                </a:cxn>
                <a:cxn ang="0">
                  <a:pos x="150" y="246"/>
                </a:cxn>
                <a:cxn ang="0">
                  <a:pos x="160" y="254"/>
                </a:cxn>
                <a:cxn ang="0">
                  <a:pos x="222" y="216"/>
                </a:cxn>
                <a:cxn ang="0">
                  <a:pos x="268" y="192"/>
                </a:cxn>
                <a:cxn ang="0">
                  <a:pos x="274" y="158"/>
                </a:cxn>
                <a:cxn ang="0">
                  <a:pos x="260" y="148"/>
                </a:cxn>
                <a:cxn ang="0">
                  <a:pos x="218" y="128"/>
                </a:cxn>
                <a:cxn ang="0">
                  <a:pos x="210" y="114"/>
                </a:cxn>
                <a:cxn ang="0">
                  <a:pos x="202" y="110"/>
                </a:cxn>
                <a:cxn ang="0">
                  <a:pos x="200" y="106"/>
                </a:cxn>
                <a:cxn ang="0">
                  <a:pos x="200" y="92"/>
                </a:cxn>
                <a:cxn ang="0">
                  <a:pos x="198" y="86"/>
                </a:cxn>
                <a:cxn ang="0">
                  <a:pos x="192" y="80"/>
                </a:cxn>
                <a:cxn ang="0">
                  <a:pos x="188" y="78"/>
                </a:cxn>
                <a:cxn ang="0">
                  <a:pos x="188" y="72"/>
                </a:cxn>
                <a:cxn ang="0">
                  <a:pos x="184" y="68"/>
                </a:cxn>
                <a:cxn ang="0">
                  <a:pos x="180" y="64"/>
                </a:cxn>
                <a:cxn ang="0">
                  <a:pos x="176" y="50"/>
                </a:cxn>
                <a:cxn ang="0">
                  <a:pos x="164" y="50"/>
                </a:cxn>
                <a:cxn ang="0">
                  <a:pos x="144" y="40"/>
                </a:cxn>
                <a:cxn ang="0">
                  <a:pos x="110" y="32"/>
                </a:cxn>
                <a:cxn ang="0">
                  <a:pos x="100" y="24"/>
                </a:cxn>
                <a:cxn ang="0">
                  <a:pos x="62" y="0"/>
                </a:cxn>
                <a:cxn ang="0">
                  <a:pos x="36" y="10"/>
                </a:cxn>
                <a:cxn ang="0">
                  <a:pos x="42" y="24"/>
                </a:cxn>
                <a:cxn ang="0">
                  <a:pos x="38" y="28"/>
                </a:cxn>
                <a:cxn ang="0">
                  <a:pos x="32" y="34"/>
                </a:cxn>
                <a:cxn ang="0">
                  <a:pos x="28" y="38"/>
                </a:cxn>
                <a:cxn ang="0">
                  <a:pos x="4" y="46"/>
                </a:cxn>
                <a:cxn ang="0">
                  <a:pos x="2" y="54"/>
                </a:cxn>
                <a:cxn ang="0">
                  <a:pos x="0" y="58"/>
                </a:cxn>
                <a:cxn ang="0">
                  <a:pos x="0" y="62"/>
                </a:cxn>
                <a:cxn ang="0">
                  <a:pos x="8" y="64"/>
                </a:cxn>
                <a:cxn ang="0">
                  <a:pos x="12" y="70"/>
                </a:cxn>
                <a:cxn ang="0">
                  <a:pos x="20" y="82"/>
                </a:cxn>
                <a:cxn ang="0">
                  <a:pos x="22" y="88"/>
                </a:cxn>
                <a:cxn ang="0">
                  <a:pos x="26" y="94"/>
                </a:cxn>
                <a:cxn ang="0">
                  <a:pos x="32" y="98"/>
                </a:cxn>
                <a:cxn ang="0">
                  <a:pos x="34" y="100"/>
                </a:cxn>
                <a:cxn ang="0">
                  <a:pos x="36" y="110"/>
                </a:cxn>
                <a:cxn ang="0">
                  <a:pos x="40" y="120"/>
                </a:cxn>
                <a:cxn ang="0">
                  <a:pos x="48" y="128"/>
                </a:cxn>
                <a:cxn ang="0">
                  <a:pos x="54" y="146"/>
                </a:cxn>
                <a:cxn ang="0">
                  <a:pos x="52" y="162"/>
                </a:cxn>
                <a:cxn ang="0">
                  <a:pos x="52" y="168"/>
                </a:cxn>
                <a:cxn ang="0">
                  <a:pos x="56" y="176"/>
                </a:cxn>
                <a:cxn ang="0">
                  <a:pos x="62" y="190"/>
                </a:cxn>
                <a:cxn ang="0">
                  <a:pos x="64" y="196"/>
                </a:cxn>
                <a:cxn ang="0">
                  <a:pos x="68" y="200"/>
                </a:cxn>
                <a:cxn ang="0">
                  <a:pos x="72" y="198"/>
                </a:cxn>
                <a:cxn ang="0">
                  <a:pos x="84" y="212"/>
                </a:cxn>
                <a:cxn ang="0">
                  <a:pos x="86" y="220"/>
                </a:cxn>
                <a:cxn ang="0">
                  <a:pos x="88" y="228"/>
                </a:cxn>
                <a:cxn ang="0">
                  <a:pos x="96" y="236"/>
                </a:cxn>
                <a:cxn ang="0">
                  <a:pos x="104" y="250"/>
                </a:cxn>
              </a:cxnLst>
              <a:rect l="0" t="0" r="r" b="b"/>
              <a:pathLst>
                <a:path w="274" h="262">
                  <a:moveTo>
                    <a:pt x="104" y="250"/>
                  </a:moveTo>
                  <a:lnTo>
                    <a:pt x="104" y="250"/>
                  </a:lnTo>
                  <a:lnTo>
                    <a:pt x="106" y="250"/>
                  </a:lnTo>
                  <a:lnTo>
                    <a:pt x="108" y="246"/>
                  </a:lnTo>
                  <a:lnTo>
                    <a:pt x="110" y="244"/>
                  </a:lnTo>
                  <a:lnTo>
                    <a:pt x="110" y="242"/>
                  </a:lnTo>
                  <a:lnTo>
                    <a:pt x="110" y="240"/>
                  </a:lnTo>
                  <a:lnTo>
                    <a:pt x="110" y="238"/>
                  </a:lnTo>
                  <a:lnTo>
                    <a:pt x="112" y="236"/>
                  </a:lnTo>
                  <a:lnTo>
                    <a:pt x="114" y="236"/>
                  </a:lnTo>
                  <a:lnTo>
                    <a:pt x="116" y="236"/>
                  </a:lnTo>
                  <a:lnTo>
                    <a:pt x="118" y="236"/>
                  </a:lnTo>
                  <a:lnTo>
                    <a:pt x="118" y="238"/>
                  </a:lnTo>
                  <a:lnTo>
                    <a:pt x="118" y="240"/>
                  </a:lnTo>
                  <a:lnTo>
                    <a:pt x="122" y="240"/>
                  </a:lnTo>
                  <a:lnTo>
                    <a:pt x="126" y="240"/>
                  </a:lnTo>
                  <a:lnTo>
                    <a:pt x="140" y="242"/>
                  </a:lnTo>
                  <a:lnTo>
                    <a:pt x="150" y="246"/>
                  </a:lnTo>
                  <a:lnTo>
                    <a:pt x="152" y="262"/>
                  </a:lnTo>
                  <a:lnTo>
                    <a:pt x="160" y="254"/>
                  </a:lnTo>
                  <a:lnTo>
                    <a:pt x="176" y="232"/>
                  </a:lnTo>
                  <a:lnTo>
                    <a:pt x="222" y="216"/>
                  </a:lnTo>
                  <a:lnTo>
                    <a:pt x="264" y="198"/>
                  </a:lnTo>
                  <a:lnTo>
                    <a:pt x="268" y="192"/>
                  </a:lnTo>
                  <a:lnTo>
                    <a:pt x="270" y="178"/>
                  </a:lnTo>
                  <a:lnTo>
                    <a:pt x="274" y="158"/>
                  </a:lnTo>
                  <a:lnTo>
                    <a:pt x="264" y="148"/>
                  </a:lnTo>
                  <a:lnTo>
                    <a:pt x="260" y="148"/>
                  </a:lnTo>
                  <a:lnTo>
                    <a:pt x="218" y="140"/>
                  </a:lnTo>
                  <a:lnTo>
                    <a:pt x="218" y="128"/>
                  </a:lnTo>
                  <a:lnTo>
                    <a:pt x="210" y="120"/>
                  </a:lnTo>
                  <a:lnTo>
                    <a:pt x="210" y="114"/>
                  </a:lnTo>
                  <a:lnTo>
                    <a:pt x="204" y="110"/>
                  </a:lnTo>
                  <a:lnTo>
                    <a:pt x="202" y="110"/>
                  </a:lnTo>
                  <a:lnTo>
                    <a:pt x="200" y="108"/>
                  </a:lnTo>
                  <a:lnTo>
                    <a:pt x="200" y="106"/>
                  </a:lnTo>
                  <a:lnTo>
                    <a:pt x="200" y="96"/>
                  </a:lnTo>
                  <a:lnTo>
                    <a:pt x="200" y="92"/>
                  </a:lnTo>
                  <a:lnTo>
                    <a:pt x="200" y="86"/>
                  </a:lnTo>
                  <a:lnTo>
                    <a:pt x="198" y="86"/>
                  </a:lnTo>
                  <a:lnTo>
                    <a:pt x="194" y="84"/>
                  </a:lnTo>
                  <a:lnTo>
                    <a:pt x="192" y="80"/>
                  </a:lnTo>
                  <a:lnTo>
                    <a:pt x="190" y="80"/>
                  </a:lnTo>
                  <a:lnTo>
                    <a:pt x="188" y="78"/>
                  </a:lnTo>
                  <a:lnTo>
                    <a:pt x="188" y="76"/>
                  </a:lnTo>
                  <a:lnTo>
                    <a:pt x="188" y="72"/>
                  </a:lnTo>
                  <a:lnTo>
                    <a:pt x="184" y="72"/>
                  </a:lnTo>
                  <a:lnTo>
                    <a:pt x="184" y="68"/>
                  </a:lnTo>
                  <a:lnTo>
                    <a:pt x="180" y="68"/>
                  </a:lnTo>
                  <a:lnTo>
                    <a:pt x="180" y="64"/>
                  </a:lnTo>
                  <a:lnTo>
                    <a:pt x="176" y="54"/>
                  </a:lnTo>
                  <a:lnTo>
                    <a:pt x="176" y="50"/>
                  </a:lnTo>
                  <a:lnTo>
                    <a:pt x="174" y="50"/>
                  </a:lnTo>
                  <a:lnTo>
                    <a:pt x="164" y="50"/>
                  </a:lnTo>
                  <a:lnTo>
                    <a:pt x="162" y="44"/>
                  </a:lnTo>
                  <a:lnTo>
                    <a:pt x="144" y="40"/>
                  </a:lnTo>
                  <a:lnTo>
                    <a:pt x="120" y="38"/>
                  </a:lnTo>
                  <a:lnTo>
                    <a:pt x="110" y="32"/>
                  </a:lnTo>
                  <a:lnTo>
                    <a:pt x="110" y="24"/>
                  </a:lnTo>
                  <a:lnTo>
                    <a:pt x="100" y="24"/>
                  </a:lnTo>
                  <a:lnTo>
                    <a:pt x="100" y="20"/>
                  </a:lnTo>
                  <a:lnTo>
                    <a:pt x="62" y="0"/>
                  </a:lnTo>
                  <a:lnTo>
                    <a:pt x="62" y="2"/>
                  </a:lnTo>
                  <a:lnTo>
                    <a:pt x="36" y="10"/>
                  </a:lnTo>
                  <a:lnTo>
                    <a:pt x="46" y="22"/>
                  </a:lnTo>
                  <a:lnTo>
                    <a:pt x="42" y="24"/>
                  </a:lnTo>
                  <a:lnTo>
                    <a:pt x="40" y="26"/>
                  </a:lnTo>
                  <a:lnTo>
                    <a:pt x="38" y="28"/>
                  </a:lnTo>
                  <a:lnTo>
                    <a:pt x="36" y="30"/>
                  </a:lnTo>
                  <a:lnTo>
                    <a:pt x="32" y="34"/>
                  </a:lnTo>
                  <a:lnTo>
                    <a:pt x="30" y="38"/>
                  </a:lnTo>
                  <a:lnTo>
                    <a:pt x="28" y="38"/>
                  </a:lnTo>
                  <a:lnTo>
                    <a:pt x="18" y="46"/>
                  </a:lnTo>
                  <a:lnTo>
                    <a:pt x="4" y="46"/>
                  </a:lnTo>
                  <a:lnTo>
                    <a:pt x="0" y="54"/>
                  </a:lnTo>
                  <a:lnTo>
                    <a:pt x="2" y="54"/>
                  </a:lnTo>
                  <a:lnTo>
                    <a:pt x="2" y="58"/>
                  </a:lnTo>
                  <a:lnTo>
                    <a:pt x="0" y="58"/>
                  </a:lnTo>
                  <a:lnTo>
                    <a:pt x="0" y="60"/>
                  </a:lnTo>
                  <a:lnTo>
                    <a:pt x="0" y="62"/>
                  </a:lnTo>
                  <a:lnTo>
                    <a:pt x="6" y="64"/>
                  </a:lnTo>
                  <a:lnTo>
                    <a:pt x="8" y="64"/>
                  </a:lnTo>
                  <a:lnTo>
                    <a:pt x="10" y="66"/>
                  </a:lnTo>
                  <a:lnTo>
                    <a:pt x="12" y="70"/>
                  </a:lnTo>
                  <a:lnTo>
                    <a:pt x="16" y="80"/>
                  </a:lnTo>
                  <a:lnTo>
                    <a:pt x="20" y="82"/>
                  </a:lnTo>
                  <a:lnTo>
                    <a:pt x="22" y="84"/>
                  </a:lnTo>
                  <a:lnTo>
                    <a:pt x="22" y="88"/>
                  </a:lnTo>
                  <a:lnTo>
                    <a:pt x="26" y="90"/>
                  </a:lnTo>
                  <a:lnTo>
                    <a:pt x="26" y="94"/>
                  </a:lnTo>
                  <a:lnTo>
                    <a:pt x="30" y="96"/>
                  </a:lnTo>
                  <a:lnTo>
                    <a:pt x="32" y="98"/>
                  </a:lnTo>
                  <a:lnTo>
                    <a:pt x="32" y="100"/>
                  </a:lnTo>
                  <a:lnTo>
                    <a:pt x="34" y="100"/>
                  </a:lnTo>
                  <a:lnTo>
                    <a:pt x="36" y="104"/>
                  </a:lnTo>
                  <a:lnTo>
                    <a:pt x="36" y="110"/>
                  </a:lnTo>
                  <a:lnTo>
                    <a:pt x="38" y="116"/>
                  </a:lnTo>
                  <a:lnTo>
                    <a:pt x="40" y="120"/>
                  </a:lnTo>
                  <a:lnTo>
                    <a:pt x="42" y="120"/>
                  </a:lnTo>
                  <a:lnTo>
                    <a:pt x="48" y="128"/>
                  </a:lnTo>
                  <a:lnTo>
                    <a:pt x="52" y="136"/>
                  </a:lnTo>
                  <a:lnTo>
                    <a:pt x="54" y="146"/>
                  </a:lnTo>
                  <a:lnTo>
                    <a:pt x="56" y="158"/>
                  </a:lnTo>
                  <a:lnTo>
                    <a:pt x="52" y="162"/>
                  </a:lnTo>
                  <a:lnTo>
                    <a:pt x="52" y="164"/>
                  </a:lnTo>
                  <a:lnTo>
                    <a:pt x="52" y="168"/>
                  </a:lnTo>
                  <a:lnTo>
                    <a:pt x="56" y="168"/>
                  </a:lnTo>
                  <a:lnTo>
                    <a:pt x="56" y="176"/>
                  </a:lnTo>
                  <a:lnTo>
                    <a:pt x="58" y="186"/>
                  </a:lnTo>
                  <a:lnTo>
                    <a:pt x="62" y="190"/>
                  </a:lnTo>
                  <a:lnTo>
                    <a:pt x="62" y="194"/>
                  </a:lnTo>
                  <a:lnTo>
                    <a:pt x="64" y="196"/>
                  </a:lnTo>
                  <a:lnTo>
                    <a:pt x="66" y="198"/>
                  </a:lnTo>
                  <a:lnTo>
                    <a:pt x="68" y="200"/>
                  </a:lnTo>
                  <a:lnTo>
                    <a:pt x="70" y="200"/>
                  </a:lnTo>
                  <a:lnTo>
                    <a:pt x="72" y="198"/>
                  </a:lnTo>
                  <a:lnTo>
                    <a:pt x="80" y="206"/>
                  </a:lnTo>
                  <a:lnTo>
                    <a:pt x="84" y="212"/>
                  </a:lnTo>
                  <a:lnTo>
                    <a:pt x="84" y="216"/>
                  </a:lnTo>
                  <a:lnTo>
                    <a:pt x="86" y="220"/>
                  </a:lnTo>
                  <a:lnTo>
                    <a:pt x="88" y="224"/>
                  </a:lnTo>
                  <a:lnTo>
                    <a:pt x="88" y="228"/>
                  </a:lnTo>
                  <a:lnTo>
                    <a:pt x="88" y="232"/>
                  </a:lnTo>
                  <a:lnTo>
                    <a:pt x="96" y="236"/>
                  </a:lnTo>
                  <a:lnTo>
                    <a:pt x="98" y="244"/>
                  </a:lnTo>
                  <a:lnTo>
                    <a:pt x="104" y="250"/>
                  </a:lnTo>
                  <a:lnTo>
                    <a:pt x="104" y="25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26" name="Rwanda Ruanda">
              <a:extLst>
                <a:ext uri="{FF2B5EF4-FFF2-40B4-BE49-F238E27FC236}">
                  <a16:creationId xmlns:a16="http://schemas.microsoft.com/office/drawing/2014/main" xmlns="" id="{DF75FC1B-EFCC-4F26-8E1F-D16A31050D4B}"/>
                </a:ext>
              </a:extLst>
            </p:cNvPr>
            <p:cNvSpPr>
              <a:spLocks/>
            </p:cNvSpPr>
            <p:nvPr/>
          </p:nvSpPr>
          <p:spPr bwMode="auto">
            <a:xfrm>
              <a:off x="5047554" y="4123442"/>
              <a:ext cx="47446" cy="37957"/>
            </a:xfrm>
            <a:custGeom>
              <a:avLst/>
              <a:gdLst/>
              <a:ahLst/>
              <a:cxnLst>
                <a:cxn ang="0">
                  <a:pos x="2" y="10"/>
                </a:cxn>
                <a:cxn ang="0">
                  <a:pos x="2" y="10"/>
                </a:cxn>
                <a:cxn ang="0">
                  <a:pos x="0" y="12"/>
                </a:cxn>
                <a:cxn ang="0">
                  <a:pos x="0" y="14"/>
                </a:cxn>
                <a:cxn ang="0">
                  <a:pos x="0" y="16"/>
                </a:cxn>
                <a:cxn ang="0">
                  <a:pos x="2" y="18"/>
                </a:cxn>
                <a:cxn ang="0">
                  <a:pos x="6" y="20"/>
                </a:cxn>
                <a:cxn ang="0">
                  <a:pos x="8" y="18"/>
                </a:cxn>
                <a:cxn ang="0">
                  <a:pos x="8" y="16"/>
                </a:cxn>
                <a:cxn ang="0">
                  <a:pos x="10" y="18"/>
                </a:cxn>
                <a:cxn ang="0">
                  <a:pos x="12" y="24"/>
                </a:cxn>
                <a:cxn ang="0">
                  <a:pos x="16" y="22"/>
                </a:cxn>
                <a:cxn ang="0">
                  <a:pos x="18" y="20"/>
                </a:cxn>
                <a:cxn ang="0">
                  <a:pos x="18" y="18"/>
                </a:cxn>
                <a:cxn ang="0">
                  <a:pos x="18" y="16"/>
                </a:cxn>
                <a:cxn ang="0">
                  <a:pos x="20" y="16"/>
                </a:cxn>
                <a:cxn ang="0">
                  <a:pos x="26" y="18"/>
                </a:cxn>
                <a:cxn ang="0">
                  <a:pos x="28" y="18"/>
                </a:cxn>
                <a:cxn ang="0">
                  <a:pos x="30" y="18"/>
                </a:cxn>
                <a:cxn ang="0">
                  <a:pos x="30" y="14"/>
                </a:cxn>
                <a:cxn ang="0">
                  <a:pos x="30" y="6"/>
                </a:cxn>
                <a:cxn ang="0">
                  <a:pos x="26" y="0"/>
                </a:cxn>
                <a:cxn ang="0">
                  <a:pos x="24" y="0"/>
                </a:cxn>
                <a:cxn ang="0">
                  <a:pos x="20" y="2"/>
                </a:cxn>
                <a:cxn ang="0">
                  <a:pos x="16" y="4"/>
                </a:cxn>
                <a:cxn ang="0">
                  <a:pos x="12" y="2"/>
                </a:cxn>
                <a:cxn ang="0">
                  <a:pos x="6" y="0"/>
                </a:cxn>
                <a:cxn ang="0">
                  <a:pos x="6" y="0"/>
                </a:cxn>
                <a:cxn ang="0">
                  <a:pos x="8" y="2"/>
                </a:cxn>
                <a:cxn ang="0">
                  <a:pos x="6" y="10"/>
                </a:cxn>
                <a:cxn ang="0">
                  <a:pos x="2" y="10"/>
                </a:cxn>
                <a:cxn ang="0">
                  <a:pos x="2" y="10"/>
                </a:cxn>
              </a:cxnLst>
              <a:rect l="0" t="0" r="r" b="b"/>
              <a:pathLst>
                <a:path w="30" h="24">
                  <a:moveTo>
                    <a:pt x="2" y="10"/>
                  </a:moveTo>
                  <a:lnTo>
                    <a:pt x="2" y="10"/>
                  </a:lnTo>
                  <a:lnTo>
                    <a:pt x="0" y="12"/>
                  </a:lnTo>
                  <a:lnTo>
                    <a:pt x="0" y="14"/>
                  </a:lnTo>
                  <a:lnTo>
                    <a:pt x="0" y="16"/>
                  </a:lnTo>
                  <a:lnTo>
                    <a:pt x="2" y="18"/>
                  </a:lnTo>
                  <a:lnTo>
                    <a:pt x="6" y="20"/>
                  </a:lnTo>
                  <a:lnTo>
                    <a:pt x="8" y="18"/>
                  </a:lnTo>
                  <a:lnTo>
                    <a:pt x="8" y="16"/>
                  </a:lnTo>
                  <a:lnTo>
                    <a:pt x="10" y="18"/>
                  </a:lnTo>
                  <a:lnTo>
                    <a:pt x="12" y="24"/>
                  </a:lnTo>
                  <a:lnTo>
                    <a:pt x="16" y="22"/>
                  </a:lnTo>
                  <a:lnTo>
                    <a:pt x="18" y="20"/>
                  </a:lnTo>
                  <a:lnTo>
                    <a:pt x="18" y="18"/>
                  </a:lnTo>
                  <a:lnTo>
                    <a:pt x="18" y="16"/>
                  </a:lnTo>
                  <a:lnTo>
                    <a:pt x="20" y="16"/>
                  </a:lnTo>
                  <a:lnTo>
                    <a:pt x="26" y="18"/>
                  </a:lnTo>
                  <a:lnTo>
                    <a:pt x="28" y="18"/>
                  </a:lnTo>
                  <a:lnTo>
                    <a:pt x="30" y="18"/>
                  </a:lnTo>
                  <a:lnTo>
                    <a:pt x="30" y="14"/>
                  </a:lnTo>
                  <a:lnTo>
                    <a:pt x="30" y="6"/>
                  </a:lnTo>
                  <a:lnTo>
                    <a:pt x="26" y="0"/>
                  </a:lnTo>
                  <a:lnTo>
                    <a:pt x="24" y="0"/>
                  </a:lnTo>
                  <a:lnTo>
                    <a:pt x="20" y="2"/>
                  </a:lnTo>
                  <a:lnTo>
                    <a:pt x="16" y="4"/>
                  </a:lnTo>
                  <a:lnTo>
                    <a:pt x="12" y="2"/>
                  </a:lnTo>
                  <a:lnTo>
                    <a:pt x="6" y="0"/>
                  </a:lnTo>
                  <a:lnTo>
                    <a:pt x="6" y="0"/>
                  </a:lnTo>
                  <a:lnTo>
                    <a:pt x="8" y="2"/>
                  </a:lnTo>
                  <a:lnTo>
                    <a:pt x="6" y="10"/>
                  </a:lnTo>
                  <a:lnTo>
                    <a:pt x="2" y="10"/>
                  </a:lnTo>
                  <a:lnTo>
                    <a:pt x="2" y="1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grpSp>
          <p:nvGrpSpPr>
            <p:cNvPr id="427" name="Russia">
              <a:extLst>
                <a:ext uri="{FF2B5EF4-FFF2-40B4-BE49-F238E27FC236}">
                  <a16:creationId xmlns:a16="http://schemas.microsoft.com/office/drawing/2014/main" xmlns="" id="{394C82FA-DE3A-4A0A-BADD-E80365B156EF}"/>
                </a:ext>
              </a:extLst>
            </p:cNvPr>
            <p:cNvGrpSpPr/>
            <p:nvPr/>
          </p:nvGrpSpPr>
          <p:grpSpPr>
            <a:xfrm>
              <a:off x="4986374" y="1732598"/>
              <a:ext cx="3373855" cy="1256210"/>
              <a:chOff x="1127125" y="1639890"/>
              <a:chExt cx="9528255" cy="3578226"/>
            </a:xfrm>
            <a:grpFill/>
          </p:grpSpPr>
          <p:sp>
            <p:nvSpPr>
              <p:cNvPr id="557" name="Freeform 5">
                <a:extLst>
                  <a:ext uri="{FF2B5EF4-FFF2-40B4-BE49-F238E27FC236}">
                    <a16:creationId xmlns:a16="http://schemas.microsoft.com/office/drawing/2014/main" xmlns="" id="{B99CA3CB-E71E-460B-9128-6486C2B1BA5F}"/>
                  </a:ext>
                </a:extLst>
              </p:cNvPr>
              <p:cNvSpPr>
                <a:spLocks/>
              </p:cNvSpPr>
              <p:nvPr/>
            </p:nvSpPr>
            <p:spPr bwMode="auto">
              <a:xfrm>
                <a:off x="1127125" y="1639890"/>
                <a:ext cx="9528255" cy="3578226"/>
              </a:xfrm>
              <a:custGeom>
                <a:avLst/>
                <a:gdLst>
                  <a:gd name="T0" fmla="*/ 3923 w 5962"/>
                  <a:gd name="T1" fmla="*/ 1881 h 2254"/>
                  <a:gd name="T2" fmla="*/ 3645 w 5962"/>
                  <a:gd name="T3" fmla="*/ 1683 h 2254"/>
                  <a:gd name="T4" fmla="*/ 3287 w 5962"/>
                  <a:gd name="T5" fmla="*/ 1796 h 2254"/>
                  <a:gd name="T6" fmla="*/ 2836 w 5962"/>
                  <a:gd name="T7" fmla="*/ 1782 h 2254"/>
                  <a:gd name="T8" fmla="*/ 2310 w 5962"/>
                  <a:gd name="T9" fmla="*/ 1765 h 2254"/>
                  <a:gd name="T10" fmla="*/ 1884 w 5962"/>
                  <a:gd name="T11" fmla="*/ 1699 h 2254"/>
                  <a:gd name="T12" fmla="*/ 1481 w 5962"/>
                  <a:gd name="T13" fmla="*/ 1504 h 2254"/>
                  <a:gd name="T14" fmla="*/ 1186 w 5962"/>
                  <a:gd name="T15" fmla="*/ 1744 h 2254"/>
                  <a:gd name="T16" fmla="*/ 802 w 5962"/>
                  <a:gd name="T17" fmla="*/ 1742 h 2254"/>
                  <a:gd name="T18" fmla="*/ 764 w 5962"/>
                  <a:gd name="T19" fmla="*/ 2001 h 2254"/>
                  <a:gd name="T20" fmla="*/ 745 w 5962"/>
                  <a:gd name="T21" fmla="*/ 2216 h 2254"/>
                  <a:gd name="T22" fmla="*/ 391 w 5962"/>
                  <a:gd name="T23" fmla="*/ 2065 h 2254"/>
                  <a:gd name="T24" fmla="*/ 472 w 5962"/>
                  <a:gd name="T25" fmla="*/ 1839 h 2254"/>
                  <a:gd name="T26" fmla="*/ 172 w 5962"/>
                  <a:gd name="T27" fmla="*/ 1582 h 2254"/>
                  <a:gd name="T28" fmla="*/ 0 w 5962"/>
                  <a:gd name="T29" fmla="*/ 1347 h 2254"/>
                  <a:gd name="T30" fmla="*/ 99 w 5962"/>
                  <a:gd name="T31" fmla="*/ 1090 h 2254"/>
                  <a:gd name="T32" fmla="*/ 94 w 5962"/>
                  <a:gd name="T33" fmla="*/ 668 h 2254"/>
                  <a:gd name="T34" fmla="*/ 354 w 5962"/>
                  <a:gd name="T35" fmla="*/ 626 h 2254"/>
                  <a:gd name="T36" fmla="*/ 262 w 5962"/>
                  <a:gd name="T37" fmla="*/ 770 h 2254"/>
                  <a:gd name="T38" fmla="*/ 304 w 5962"/>
                  <a:gd name="T39" fmla="*/ 918 h 2254"/>
                  <a:gd name="T40" fmla="*/ 464 w 5962"/>
                  <a:gd name="T41" fmla="*/ 852 h 2254"/>
                  <a:gd name="T42" fmla="*/ 648 w 5962"/>
                  <a:gd name="T43" fmla="*/ 658 h 2254"/>
                  <a:gd name="T44" fmla="*/ 858 w 5962"/>
                  <a:gd name="T45" fmla="*/ 691 h 2254"/>
                  <a:gd name="T46" fmla="*/ 1124 w 5962"/>
                  <a:gd name="T47" fmla="*/ 658 h 2254"/>
                  <a:gd name="T48" fmla="*/ 1455 w 5962"/>
                  <a:gd name="T49" fmla="*/ 651 h 2254"/>
                  <a:gd name="T50" fmla="*/ 1552 w 5962"/>
                  <a:gd name="T51" fmla="*/ 366 h 2254"/>
                  <a:gd name="T52" fmla="*/ 1681 w 5962"/>
                  <a:gd name="T53" fmla="*/ 644 h 2254"/>
                  <a:gd name="T54" fmla="*/ 1714 w 5962"/>
                  <a:gd name="T55" fmla="*/ 779 h 2254"/>
                  <a:gd name="T56" fmla="*/ 1870 w 5962"/>
                  <a:gd name="T57" fmla="*/ 744 h 2254"/>
                  <a:gd name="T58" fmla="*/ 1716 w 5962"/>
                  <a:gd name="T59" fmla="*/ 578 h 2254"/>
                  <a:gd name="T60" fmla="*/ 1825 w 5962"/>
                  <a:gd name="T61" fmla="*/ 434 h 2254"/>
                  <a:gd name="T62" fmla="*/ 2131 w 5962"/>
                  <a:gd name="T63" fmla="*/ 590 h 2254"/>
                  <a:gd name="T64" fmla="*/ 1969 w 5962"/>
                  <a:gd name="T65" fmla="*/ 378 h 2254"/>
                  <a:gd name="T66" fmla="*/ 2211 w 5962"/>
                  <a:gd name="T67" fmla="*/ 229 h 2254"/>
                  <a:gd name="T68" fmla="*/ 2558 w 5962"/>
                  <a:gd name="T69" fmla="*/ 123 h 2254"/>
                  <a:gd name="T70" fmla="*/ 2761 w 5962"/>
                  <a:gd name="T71" fmla="*/ 19 h 2254"/>
                  <a:gd name="T72" fmla="*/ 3044 w 5962"/>
                  <a:gd name="T73" fmla="*/ 71 h 2254"/>
                  <a:gd name="T74" fmla="*/ 2992 w 5962"/>
                  <a:gd name="T75" fmla="*/ 304 h 2254"/>
                  <a:gd name="T76" fmla="*/ 3043 w 5962"/>
                  <a:gd name="T77" fmla="*/ 290 h 2254"/>
                  <a:gd name="T78" fmla="*/ 3385 w 5962"/>
                  <a:gd name="T79" fmla="*/ 366 h 2254"/>
                  <a:gd name="T80" fmla="*/ 3671 w 5962"/>
                  <a:gd name="T81" fmla="*/ 418 h 2254"/>
                  <a:gd name="T82" fmla="*/ 3960 w 5962"/>
                  <a:gd name="T83" fmla="*/ 446 h 2254"/>
                  <a:gd name="T84" fmla="*/ 4158 w 5962"/>
                  <a:gd name="T85" fmla="*/ 364 h 2254"/>
                  <a:gd name="T86" fmla="*/ 4394 w 5962"/>
                  <a:gd name="T87" fmla="*/ 415 h 2254"/>
                  <a:gd name="T88" fmla="*/ 4686 w 5962"/>
                  <a:gd name="T89" fmla="*/ 496 h 2254"/>
                  <a:gd name="T90" fmla="*/ 4929 w 5962"/>
                  <a:gd name="T91" fmla="*/ 590 h 2254"/>
                  <a:gd name="T92" fmla="*/ 5259 w 5962"/>
                  <a:gd name="T93" fmla="*/ 562 h 2254"/>
                  <a:gd name="T94" fmla="*/ 5578 w 5962"/>
                  <a:gd name="T95" fmla="*/ 621 h 2254"/>
                  <a:gd name="T96" fmla="*/ 5827 w 5962"/>
                  <a:gd name="T97" fmla="*/ 781 h 2254"/>
                  <a:gd name="T98" fmla="*/ 5835 w 5962"/>
                  <a:gd name="T99" fmla="*/ 951 h 2254"/>
                  <a:gd name="T100" fmla="*/ 5603 w 5962"/>
                  <a:gd name="T101" fmla="*/ 911 h 2254"/>
                  <a:gd name="T102" fmla="*/ 5477 w 5962"/>
                  <a:gd name="T103" fmla="*/ 1048 h 2254"/>
                  <a:gd name="T104" fmla="*/ 5174 w 5962"/>
                  <a:gd name="T105" fmla="*/ 1149 h 2254"/>
                  <a:gd name="T106" fmla="*/ 4963 w 5962"/>
                  <a:gd name="T107" fmla="*/ 1331 h 2254"/>
                  <a:gd name="T108" fmla="*/ 4746 w 5962"/>
                  <a:gd name="T109" fmla="*/ 1716 h 2254"/>
                  <a:gd name="T110" fmla="*/ 4904 w 5962"/>
                  <a:gd name="T111" fmla="*/ 1230 h 2254"/>
                  <a:gd name="T112" fmla="*/ 4972 w 5962"/>
                  <a:gd name="T113" fmla="*/ 1090 h 2254"/>
                  <a:gd name="T114" fmla="*/ 4752 w 5962"/>
                  <a:gd name="T115" fmla="*/ 1098 h 2254"/>
                  <a:gd name="T116" fmla="*/ 4559 w 5962"/>
                  <a:gd name="T117" fmla="*/ 1249 h 2254"/>
                  <a:gd name="T118" fmla="*/ 4257 w 5962"/>
                  <a:gd name="T119" fmla="*/ 1216 h 2254"/>
                  <a:gd name="T120" fmla="*/ 4008 w 5962"/>
                  <a:gd name="T121" fmla="*/ 1541 h 2254"/>
                  <a:gd name="T122" fmla="*/ 4140 w 5962"/>
                  <a:gd name="T123" fmla="*/ 1791 h 2254"/>
                  <a:gd name="T124" fmla="*/ 3890 w 5962"/>
                  <a:gd name="T125" fmla="*/ 2171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962" h="2254">
                    <a:moveTo>
                      <a:pt x="3843" y="2138"/>
                    </a:moveTo>
                    <a:lnTo>
                      <a:pt x="3843" y="2138"/>
                    </a:lnTo>
                    <a:lnTo>
                      <a:pt x="3841" y="2127"/>
                    </a:lnTo>
                    <a:lnTo>
                      <a:pt x="3841" y="2127"/>
                    </a:lnTo>
                    <a:lnTo>
                      <a:pt x="3829" y="2127"/>
                    </a:lnTo>
                    <a:lnTo>
                      <a:pt x="3829" y="2127"/>
                    </a:lnTo>
                    <a:lnTo>
                      <a:pt x="3824" y="2143"/>
                    </a:lnTo>
                    <a:lnTo>
                      <a:pt x="3824" y="2143"/>
                    </a:lnTo>
                    <a:lnTo>
                      <a:pt x="3812" y="2153"/>
                    </a:lnTo>
                    <a:lnTo>
                      <a:pt x="3812" y="2153"/>
                    </a:lnTo>
                    <a:lnTo>
                      <a:pt x="3807" y="2153"/>
                    </a:lnTo>
                    <a:lnTo>
                      <a:pt x="3807" y="2153"/>
                    </a:lnTo>
                    <a:lnTo>
                      <a:pt x="3802" y="2167"/>
                    </a:lnTo>
                    <a:lnTo>
                      <a:pt x="3802" y="2167"/>
                    </a:lnTo>
                    <a:lnTo>
                      <a:pt x="3796" y="2167"/>
                    </a:lnTo>
                    <a:lnTo>
                      <a:pt x="3796" y="2167"/>
                    </a:lnTo>
                    <a:lnTo>
                      <a:pt x="3800" y="2138"/>
                    </a:lnTo>
                    <a:lnTo>
                      <a:pt x="3800" y="2138"/>
                    </a:lnTo>
                    <a:lnTo>
                      <a:pt x="3805" y="2131"/>
                    </a:lnTo>
                    <a:lnTo>
                      <a:pt x="3808" y="2124"/>
                    </a:lnTo>
                    <a:lnTo>
                      <a:pt x="3808" y="2115"/>
                    </a:lnTo>
                    <a:lnTo>
                      <a:pt x="3807" y="2107"/>
                    </a:lnTo>
                    <a:lnTo>
                      <a:pt x="3807" y="2107"/>
                    </a:lnTo>
                    <a:lnTo>
                      <a:pt x="3805" y="2093"/>
                    </a:lnTo>
                    <a:lnTo>
                      <a:pt x="3805" y="2086"/>
                    </a:lnTo>
                    <a:lnTo>
                      <a:pt x="3807" y="2080"/>
                    </a:lnTo>
                    <a:lnTo>
                      <a:pt x="3807" y="2080"/>
                    </a:lnTo>
                    <a:lnTo>
                      <a:pt x="3808" y="2074"/>
                    </a:lnTo>
                    <a:lnTo>
                      <a:pt x="3808" y="2068"/>
                    </a:lnTo>
                    <a:lnTo>
                      <a:pt x="3810" y="2054"/>
                    </a:lnTo>
                    <a:lnTo>
                      <a:pt x="3810" y="2054"/>
                    </a:lnTo>
                    <a:lnTo>
                      <a:pt x="3821" y="2046"/>
                    </a:lnTo>
                    <a:lnTo>
                      <a:pt x="3826" y="2042"/>
                    </a:lnTo>
                    <a:lnTo>
                      <a:pt x="3833" y="2041"/>
                    </a:lnTo>
                    <a:lnTo>
                      <a:pt x="3833" y="2041"/>
                    </a:lnTo>
                    <a:lnTo>
                      <a:pt x="3840" y="2048"/>
                    </a:lnTo>
                    <a:lnTo>
                      <a:pt x="3840" y="2048"/>
                    </a:lnTo>
                    <a:lnTo>
                      <a:pt x="3829" y="2060"/>
                    </a:lnTo>
                    <a:lnTo>
                      <a:pt x="3829" y="2060"/>
                    </a:lnTo>
                    <a:lnTo>
                      <a:pt x="3833" y="2070"/>
                    </a:lnTo>
                    <a:lnTo>
                      <a:pt x="3836" y="2075"/>
                    </a:lnTo>
                    <a:lnTo>
                      <a:pt x="3841" y="2080"/>
                    </a:lnTo>
                    <a:lnTo>
                      <a:pt x="3841" y="2080"/>
                    </a:lnTo>
                    <a:lnTo>
                      <a:pt x="3855" y="2080"/>
                    </a:lnTo>
                    <a:lnTo>
                      <a:pt x="3855" y="2080"/>
                    </a:lnTo>
                    <a:lnTo>
                      <a:pt x="3855" y="2046"/>
                    </a:lnTo>
                    <a:lnTo>
                      <a:pt x="3855" y="2046"/>
                    </a:lnTo>
                    <a:lnTo>
                      <a:pt x="3881" y="2021"/>
                    </a:lnTo>
                    <a:lnTo>
                      <a:pt x="3881" y="2021"/>
                    </a:lnTo>
                    <a:lnTo>
                      <a:pt x="3881" y="2011"/>
                    </a:lnTo>
                    <a:lnTo>
                      <a:pt x="3881" y="2011"/>
                    </a:lnTo>
                    <a:lnTo>
                      <a:pt x="3895" y="2009"/>
                    </a:lnTo>
                    <a:lnTo>
                      <a:pt x="3895" y="2009"/>
                    </a:lnTo>
                    <a:lnTo>
                      <a:pt x="3918" y="1975"/>
                    </a:lnTo>
                    <a:lnTo>
                      <a:pt x="3918" y="1975"/>
                    </a:lnTo>
                    <a:lnTo>
                      <a:pt x="3923" y="1931"/>
                    </a:lnTo>
                    <a:lnTo>
                      <a:pt x="3923" y="1931"/>
                    </a:lnTo>
                    <a:lnTo>
                      <a:pt x="3935" y="1926"/>
                    </a:lnTo>
                    <a:lnTo>
                      <a:pt x="3935" y="1926"/>
                    </a:lnTo>
                    <a:lnTo>
                      <a:pt x="3935" y="1902"/>
                    </a:lnTo>
                    <a:lnTo>
                      <a:pt x="3935" y="1902"/>
                    </a:lnTo>
                    <a:lnTo>
                      <a:pt x="3923" y="1890"/>
                    </a:lnTo>
                    <a:lnTo>
                      <a:pt x="3923" y="1890"/>
                    </a:lnTo>
                    <a:lnTo>
                      <a:pt x="3923" y="1886"/>
                    </a:lnTo>
                    <a:lnTo>
                      <a:pt x="3923" y="1881"/>
                    </a:lnTo>
                    <a:lnTo>
                      <a:pt x="3925" y="1874"/>
                    </a:lnTo>
                    <a:lnTo>
                      <a:pt x="3930" y="1867"/>
                    </a:lnTo>
                    <a:lnTo>
                      <a:pt x="3934" y="1860"/>
                    </a:lnTo>
                    <a:lnTo>
                      <a:pt x="3934" y="1860"/>
                    </a:lnTo>
                    <a:lnTo>
                      <a:pt x="3930" y="1858"/>
                    </a:lnTo>
                    <a:lnTo>
                      <a:pt x="3927" y="1857"/>
                    </a:lnTo>
                    <a:lnTo>
                      <a:pt x="3921" y="1858"/>
                    </a:lnTo>
                    <a:lnTo>
                      <a:pt x="3914" y="1860"/>
                    </a:lnTo>
                    <a:lnTo>
                      <a:pt x="3909" y="1860"/>
                    </a:lnTo>
                    <a:lnTo>
                      <a:pt x="3909" y="1860"/>
                    </a:lnTo>
                    <a:lnTo>
                      <a:pt x="3906" y="1871"/>
                    </a:lnTo>
                    <a:lnTo>
                      <a:pt x="3899" y="1876"/>
                    </a:lnTo>
                    <a:lnTo>
                      <a:pt x="3890" y="1877"/>
                    </a:lnTo>
                    <a:lnTo>
                      <a:pt x="3881" y="1877"/>
                    </a:lnTo>
                    <a:lnTo>
                      <a:pt x="3881" y="1877"/>
                    </a:lnTo>
                    <a:lnTo>
                      <a:pt x="3869" y="1888"/>
                    </a:lnTo>
                    <a:lnTo>
                      <a:pt x="3857" y="1898"/>
                    </a:lnTo>
                    <a:lnTo>
                      <a:pt x="3857" y="1898"/>
                    </a:lnTo>
                    <a:lnTo>
                      <a:pt x="3848" y="1902"/>
                    </a:lnTo>
                    <a:lnTo>
                      <a:pt x="3840" y="1907"/>
                    </a:lnTo>
                    <a:lnTo>
                      <a:pt x="3824" y="1912"/>
                    </a:lnTo>
                    <a:lnTo>
                      <a:pt x="3824" y="1912"/>
                    </a:lnTo>
                    <a:lnTo>
                      <a:pt x="3812" y="1900"/>
                    </a:lnTo>
                    <a:lnTo>
                      <a:pt x="3812" y="1900"/>
                    </a:lnTo>
                    <a:lnTo>
                      <a:pt x="3810" y="1902"/>
                    </a:lnTo>
                    <a:lnTo>
                      <a:pt x="3810" y="1902"/>
                    </a:lnTo>
                    <a:lnTo>
                      <a:pt x="3793" y="1897"/>
                    </a:lnTo>
                    <a:lnTo>
                      <a:pt x="3793" y="1897"/>
                    </a:lnTo>
                    <a:lnTo>
                      <a:pt x="3788" y="1883"/>
                    </a:lnTo>
                    <a:lnTo>
                      <a:pt x="3786" y="1874"/>
                    </a:lnTo>
                    <a:lnTo>
                      <a:pt x="3786" y="1865"/>
                    </a:lnTo>
                    <a:lnTo>
                      <a:pt x="3786" y="1865"/>
                    </a:lnTo>
                    <a:lnTo>
                      <a:pt x="3786" y="1862"/>
                    </a:lnTo>
                    <a:lnTo>
                      <a:pt x="3784" y="1857"/>
                    </a:lnTo>
                    <a:lnTo>
                      <a:pt x="3779" y="1850"/>
                    </a:lnTo>
                    <a:lnTo>
                      <a:pt x="3779" y="1850"/>
                    </a:lnTo>
                    <a:lnTo>
                      <a:pt x="3763" y="1834"/>
                    </a:lnTo>
                    <a:lnTo>
                      <a:pt x="3763" y="1834"/>
                    </a:lnTo>
                    <a:lnTo>
                      <a:pt x="3760" y="1818"/>
                    </a:lnTo>
                    <a:lnTo>
                      <a:pt x="3755" y="1805"/>
                    </a:lnTo>
                    <a:lnTo>
                      <a:pt x="3755" y="1805"/>
                    </a:lnTo>
                    <a:lnTo>
                      <a:pt x="3749" y="1796"/>
                    </a:lnTo>
                    <a:lnTo>
                      <a:pt x="3744" y="1791"/>
                    </a:lnTo>
                    <a:lnTo>
                      <a:pt x="3737" y="1786"/>
                    </a:lnTo>
                    <a:lnTo>
                      <a:pt x="3727" y="1784"/>
                    </a:lnTo>
                    <a:lnTo>
                      <a:pt x="3727" y="1784"/>
                    </a:lnTo>
                    <a:lnTo>
                      <a:pt x="3723" y="1782"/>
                    </a:lnTo>
                    <a:lnTo>
                      <a:pt x="3720" y="1780"/>
                    </a:lnTo>
                    <a:lnTo>
                      <a:pt x="3720" y="1780"/>
                    </a:lnTo>
                    <a:lnTo>
                      <a:pt x="3706" y="1779"/>
                    </a:lnTo>
                    <a:lnTo>
                      <a:pt x="3706" y="1779"/>
                    </a:lnTo>
                    <a:lnTo>
                      <a:pt x="3690" y="1779"/>
                    </a:lnTo>
                    <a:lnTo>
                      <a:pt x="3690" y="1779"/>
                    </a:lnTo>
                    <a:lnTo>
                      <a:pt x="3683" y="1772"/>
                    </a:lnTo>
                    <a:lnTo>
                      <a:pt x="3678" y="1763"/>
                    </a:lnTo>
                    <a:lnTo>
                      <a:pt x="3673" y="1756"/>
                    </a:lnTo>
                    <a:lnTo>
                      <a:pt x="3670" y="1747"/>
                    </a:lnTo>
                    <a:lnTo>
                      <a:pt x="3670" y="1747"/>
                    </a:lnTo>
                    <a:lnTo>
                      <a:pt x="3663" y="1737"/>
                    </a:lnTo>
                    <a:lnTo>
                      <a:pt x="3657" y="1727"/>
                    </a:lnTo>
                    <a:lnTo>
                      <a:pt x="3657" y="1727"/>
                    </a:lnTo>
                    <a:lnTo>
                      <a:pt x="3652" y="1716"/>
                    </a:lnTo>
                    <a:lnTo>
                      <a:pt x="3649" y="1706"/>
                    </a:lnTo>
                    <a:lnTo>
                      <a:pt x="3645" y="1695"/>
                    </a:lnTo>
                    <a:lnTo>
                      <a:pt x="3645" y="1683"/>
                    </a:lnTo>
                    <a:lnTo>
                      <a:pt x="3645" y="1683"/>
                    </a:lnTo>
                    <a:lnTo>
                      <a:pt x="3626" y="1664"/>
                    </a:lnTo>
                    <a:lnTo>
                      <a:pt x="3626" y="1664"/>
                    </a:lnTo>
                    <a:lnTo>
                      <a:pt x="3626" y="1652"/>
                    </a:lnTo>
                    <a:lnTo>
                      <a:pt x="3626" y="1652"/>
                    </a:lnTo>
                    <a:lnTo>
                      <a:pt x="3600" y="1631"/>
                    </a:lnTo>
                    <a:lnTo>
                      <a:pt x="3600" y="1631"/>
                    </a:lnTo>
                    <a:lnTo>
                      <a:pt x="3574" y="1631"/>
                    </a:lnTo>
                    <a:lnTo>
                      <a:pt x="3574" y="1631"/>
                    </a:lnTo>
                    <a:lnTo>
                      <a:pt x="3567" y="1624"/>
                    </a:lnTo>
                    <a:lnTo>
                      <a:pt x="3564" y="1621"/>
                    </a:lnTo>
                    <a:lnTo>
                      <a:pt x="3562" y="1615"/>
                    </a:lnTo>
                    <a:lnTo>
                      <a:pt x="3562" y="1615"/>
                    </a:lnTo>
                    <a:lnTo>
                      <a:pt x="3558" y="1612"/>
                    </a:lnTo>
                    <a:lnTo>
                      <a:pt x="3555" y="1609"/>
                    </a:lnTo>
                    <a:lnTo>
                      <a:pt x="3555" y="1609"/>
                    </a:lnTo>
                    <a:lnTo>
                      <a:pt x="3546" y="1605"/>
                    </a:lnTo>
                    <a:lnTo>
                      <a:pt x="3539" y="1600"/>
                    </a:lnTo>
                    <a:lnTo>
                      <a:pt x="3527" y="1588"/>
                    </a:lnTo>
                    <a:lnTo>
                      <a:pt x="3527" y="1588"/>
                    </a:lnTo>
                    <a:lnTo>
                      <a:pt x="3527" y="1588"/>
                    </a:lnTo>
                    <a:lnTo>
                      <a:pt x="3527" y="1588"/>
                    </a:lnTo>
                    <a:lnTo>
                      <a:pt x="3508" y="1589"/>
                    </a:lnTo>
                    <a:lnTo>
                      <a:pt x="3489" y="1595"/>
                    </a:lnTo>
                    <a:lnTo>
                      <a:pt x="3489" y="1595"/>
                    </a:lnTo>
                    <a:lnTo>
                      <a:pt x="3484" y="1595"/>
                    </a:lnTo>
                    <a:lnTo>
                      <a:pt x="3479" y="1595"/>
                    </a:lnTo>
                    <a:lnTo>
                      <a:pt x="3479" y="1595"/>
                    </a:lnTo>
                    <a:lnTo>
                      <a:pt x="3459" y="1595"/>
                    </a:lnTo>
                    <a:lnTo>
                      <a:pt x="3459" y="1595"/>
                    </a:lnTo>
                    <a:lnTo>
                      <a:pt x="3447" y="1600"/>
                    </a:lnTo>
                    <a:lnTo>
                      <a:pt x="3439" y="1607"/>
                    </a:lnTo>
                    <a:lnTo>
                      <a:pt x="3428" y="1615"/>
                    </a:lnTo>
                    <a:lnTo>
                      <a:pt x="3421" y="1626"/>
                    </a:lnTo>
                    <a:lnTo>
                      <a:pt x="3421" y="1626"/>
                    </a:lnTo>
                    <a:lnTo>
                      <a:pt x="3409" y="1641"/>
                    </a:lnTo>
                    <a:lnTo>
                      <a:pt x="3402" y="1650"/>
                    </a:lnTo>
                    <a:lnTo>
                      <a:pt x="3399" y="1662"/>
                    </a:lnTo>
                    <a:lnTo>
                      <a:pt x="3399" y="1662"/>
                    </a:lnTo>
                    <a:lnTo>
                      <a:pt x="3416" y="1657"/>
                    </a:lnTo>
                    <a:lnTo>
                      <a:pt x="3416" y="1657"/>
                    </a:lnTo>
                    <a:lnTo>
                      <a:pt x="3416" y="1694"/>
                    </a:lnTo>
                    <a:lnTo>
                      <a:pt x="3416" y="1694"/>
                    </a:lnTo>
                    <a:lnTo>
                      <a:pt x="3406" y="1699"/>
                    </a:lnTo>
                    <a:lnTo>
                      <a:pt x="3406" y="1699"/>
                    </a:lnTo>
                    <a:lnTo>
                      <a:pt x="3409" y="1716"/>
                    </a:lnTo>
                    <a:lnTo>
                      <a:pt x="3409" y="1716"/>
                    </a:lnTo>
                    <a:lnTo>
                      <a:pt x="3390" y="1744"/>
                    </a:lnTo>
                    <a:lnTo>
                      <a:pt x="3380" y="1756"/>
                    </a:lnTo>
                    <a:lnTo>
                      <a:pt x="3366" y="1768"/>
                    </a:lnTo>
                    <a:lnTo>
                      <a:pt x="3366" y="1768"/>
                    </a:lnTo>
                    <a:lnTo>
                      <a:pt x="3366" y="1777"/>
                    </a:lnTo>
                    <a:lnTo>
                      <a:pt x="3367" y="1780"/>
                    </a:lnTo>
                    <a:lnTo>
                      <a:pt x="3369" y="1782"/>
                    </a:lnTo>
                    <a:lnTo>
                      <a:pt x="3369" y="1782"/>
                    </a:lnTo>
                    <a:lnTo>
                      <a:pt x="3359" y="1792"/>
                    </a:lnTo>
                    <a:lnTo>
                      <a:pt x="3352" y="1798"/>
                    </a:lnTo>
                    <a:lnTo>
                      <a:pt x="3345" y="1801"/>
                    </a:lnTo>
                    <a:lnTo>
                      <a:pt x="3345" y="1801"/>
                    </a:lnTo>
                    <a:lnTo>
                      <a:pt x="3333" y="1808"/>
                    </a:lnTo>
                    <a:lnTo>
                      <a:pt x="3320" y="1815"/>
                    </a:lnTo>
                    <a:lnTo>
                      <a:pt x="3320" y="1815"/>
                    </a:lnTo>
                    <a:lnTo>
                      <a:pt x="3293" y="1799"/>
                    </a:lnTo>
                    <a:lnTo>
                      <a:pt x="3293" y="1799"/>
                    </a:lnTo>
                    <a:lnTo>
                      <a:pt x="3287" y="1796"/>
                    </a:lnTo>
                    <a:lnTo>
                      <a:pt x="3282" y="1794"/>
                    </a:lnTo>
                    <a:lnTo>
                      <a:pt x="3277" y="1794"/>
                    </a:lnTo>
                    <a:lnTo>
                      <a:pt x="3270" y="1798"/>
                    </a:lnTo>
                    <a:lnTo>
                      <a:pt x="3270" y="1798"/>
                    </a:lnTo>
                    <a:lnTo>
                      <a:pt x="3260" y="1798"/>
                    </a:lnTo>
                    <a:lnTo>
                      <a:pt x="3254" y="1798"/>
                    </a:lnTo>
                    <a:lnTo>
                      <a:pt x="3248" y="1796"/>
                    </a:lnTo>
                    <a:lnTo>
                      <a:pt x="3248" y="1796"/>
                    </a:lnTo>
                    <a:lnTo>
                      <a:pt x="3242" y="1794"/>
                    </a:lnTo>
                    <a:lnTo>
                      <a:pt x="3235" y="1794"/>
                    </a:lnTo>
                    <a:lnTo>
                      <a:pt x="3221" y="1794"/>
                    </a:lnTo>
                    <a:lnTo>
                      <a:pt x="3221" y="1794"/>
                    </a:lnTo>
                    <a:lnTo>
                      <a:pt x="3190" y="1777"/>
                    </a:lnTo>
                    <a:lnTo>
                      <a:pt x="3190" y="1777"/>
                    </a:lnTo>
                    <a:lnTo>
                      <a:pt x="3149" y="1806"/>
                    </a:lnTo>
                    <a:lnTo>
                      <a:pt x="3149" y="1806"/>
                    </a:lnTo>
                    <a:lnTo>
                      <a:pt x="3131" y="1808"/>
                    </a:lnTo>
                    <a:lnTo>
                      <a:pt x="3117" y="1812"/>
                    </a:lnTo>
                    <a:lnTo>
                      <a:pt x="3117" y="1812"/>
                    </a:lnTo>
                    <a:lnTo>
                      <a:pt x="3105" y="1817"/>
                    </a:lnTo>
                    <a:lnTo>
                      <a:pt x="3093" y="1824"/>
                    </a:lnTo>
                    <a:lnTo>
                      <a:pt x="3093" y="1824"/>
                    </a:lnTo>
                    <a:lnTo>
                      <a:pt x="3084" y="1824"/>
                    </a:lnTo>
                    <a:lnTo>
                      <a:pt x="3081" y="1825"/>
                    </a:lnTo>
                    <a:lnTo>
                      <a:pt x="3076" y="1827"/>
                    </a:lnTo>
                    <a:lnTo>
                      <a:pt x="3076" y="1827"/>
                    </a:lnTo>
                    <a:lnTo>
                      <a:pt x="3072" y="1829"/>
                    </a:lnTo>
                    <a:lnTo>
                      <a:pt x="3069" y="1827"/>
                    </a:lnTo>
                    <a:lnTo>
                      <a:pt x="3069" y="1827"/>
                    </a:lnTo>
                    <a:lnTo>
                      <a:pt x="3053" y="1825"/>
                    </a:lnTo>
                    <a:lnTo>
                      <a:pt x="3037" y="1820"/>
                    </a:lnTo>
                    <a:lnTo>
                      <a:pt x="3037" y="1820"/>
                    </a:lnTo>
                    <a:lnTo>
                      <a:pt x="3032" y="1818"/>
                    </a:lnTo>
                    <a:lnTo>
                      <a:pt x="3027" y="1818"/>
                    </a:lnTo>
                    <a:lnTo>
                      <a:pt x="3020" y="1818"/>
                    </a:lnTo>
                    <a:lnTo>
                      <a:pt x="3015" y="1820"/>
                    </a:lnTo>
                    <a:lnTo>
                      <a:pt x="3015" y="1820"/>
                    </a:lnTo>
                    <a:lnTo>
                      <a:pt x="3006" y="1822"/>
                    </a:lnTo>
                    <a:lnTo>
                      <a:pt x="2997" y="1822"/>
                    </a:lnTo>
                    <a:lnTo>
                      <a:pt x="2997" y="1822"/>
                    </a:lnTo>
                    <a:lnTo>
                      <a:pt x="2984" y="1812"/>
                    </a:lnTo>
                    <a:lnTo>
                      <a:pt x="2984" y="1812"/>
                    </a:lnTo>
                    <a:lnTo>
                      <a:pt x="2964" y="1812"/>
                    </a:lnTo>
                    <a:lnTo>
                      <a:pt x="2964" y="1812"/>
                    </a:lnTo>
                    <a:lnTo>
                      <a:pt x="2949" y="1799"/>
                    </a:lnTo>
                    <a:lnTo>
                      <a:pt x="2949" y="1799"/>
                    </a:lnTo>
                    <a:lnTo>
                      <a:pt x="2949" y="1782"/>
                    </a:lnTo>
                    <a:lnTo>
                      <a:pt x="2949" y="1782"/>
                    </a:lnTo>
                    <a:lnTo>
                      <a:pt x="2947" y="1780"/>
                    </a:lnTo>
                    <a:lnTo>
                      <a:pt x="2947" y="1780"/>
                    </a:lnTo>
                    <a:lnTo>
                      <a:pt x="2928" y="1780"/>
                    </a:lnTo>
                    <a:lnTo>
                      <a:pt x="2918" y="1779"/>
                    </a:lnTo>
                    <a:lnTo>
                      <a:pt x="2909" y="1775"/>
                    </a:lnTo>
                    <a:lnTo>
                      <a:pt x="2909" y="1775"/>
                    </a:lnTo>
                    <a:lnTo>
                      <a:pt x="2893" y="1770"/>
                    </a:lnTo>
                    <a:lnTo>
                      <a:pt x="2878" y="1766"/>
                    </a:lnTo>
                    <a:lnTo>
                      <a:pt x="2878" y="1766"/>
                    </a:lnTo>
                    <a:lnTo>
                      <a:pt x="2874" y="1765"/>
                    </a:lnTo>
                    <a:lnTo>
                      <a:pt x="2874" y="1765"/>
                    </a:lnTo>
                    <a:lnTo>
                      <a:pt x="2869" y="1770"/>
                    </a:lnTo>
                    <a:lnTo>
                      <a:pt x="2862" y="1773"/>
                    </a:lnTo>
                    <a:lnTo>
                      <a:pt x="2862" y="1773"/>
                    </a:lnTo>
                    <a:lnTo>
                      <a:pt x="2850" y="1779"/>
                    </a:lnTo>
                    <a:lnTo>
                      <a:pt x="2843" y="1780"/>
                    </a:lnTo>
                    <a:lnTo>
                      <a:pt x="2836" y="1782"/>
                    </a:lnTo>
                    <a:lnTo>
                      <a:pt x="2836" y="1782"/>
                    </a:lnTo>
                    <a:lnTo>
                      <a:pt x="2822" y="1780"/>
                    </a:lnTo>
                    <a:lnTo>
                      <a:pt x="2808" y="1780"/>
                    </a:lnTo>
                    <a:lnTo>
                      <a:pt x="2808" y="1780"/>
                    </a:lnTo>
                    <a:lnTo>
                      <a:pt x="2798" y="1775"/>
                    </a:lnTo>
                    <a:lnTo>
                      <a:pt x="2789" y="1770"/>
                    </a:lnTo>
                    <a:lnTo>
                      <a:pt x="2772" y="1759"/>
                    </a:lnTo>
                    <a:lnTo>
                      <a:pt x="2772" y="1759"/>
                    </a:lnTo>
                    <a:lnTo>
                      <a:pt x="2761" y="1730"/>
                    </a:lnTo>
                    <a:lnTo>
                      <a:pt x="2761" y="1730"/>
                    </a:lnTo>
                    <a:lnTo>
                      <a:pt x="2735" y="1714"/>
                    </a:lnTo>
                    <a:lnTo>
                      <a:pt x="2711" y="1697"/>
                    </a:lnTo>
                    <a:lnTo>
                      <a:pt x="2711" y="1697"/>
                    </a:lnTo>
                    <a:lnTo>
                      <a:pt x="2704" y="1694"/>
                    </a:lnTo>
                    <a:lnTo>
                      <a:pt x="2697" y="1690"/>
                    </a:lnTo>
                    <a:lnTo>
                      <a:pt x="2681" y="1688"/>
                    </a:lnTo>
                    <a:lnTo>
                      <a:pt x="2681" y="1688"/>
                    </a:lnTo>
                    <a:lnTo>
                      <a:pt x="2676" y="1688"/>
                    </a:lnTo>
                    <a:lnTo>
                      <a:pt x="2676" y="1688"/>
                    </a:lnTo>
                    <a:lnTo>
                      <a:pt x="2671" y="1674"/>
                    </a:lnTo>
                    <a:lnTo>
                      <a:pt x="2671" y="1674"/>
                    </a:lnTo>
                    <a:lnTo>
                      <a:pt x="2669" y="1674"/>
                    </a:lnTo>
                    <a:lnTo>
                      <a:pt x="2669" y="1674"/>
                    </a:lnTo>
                    <a:lnTo>
                      <a:pt x="2648" y="1674"/>
                    </a:lnTo>
                    <a:lnTo>
                      <a:pt x="2648" y="1674"/>
                    </a:lnTo>
                    <a:lnTo>
                      <a:pt x="2640" y="1674"/>
                    </a:lnTo>
                    <a:lnTo>
                      <a:pt x="2633" y="1671"/>
                    </a:lnTo>
                    <a:lnTo>
                      <a:pt x="2633" y="1671"/>
                    </a:lnTo>
                    <a:lnTo>
                      <a:pt x="2624" y="1669"/>
                    </a:lnTo>
                    <a:lnTo>
                      <a:pt x="2615" y="1668"/>
                    </a:lnTo>
                    <a:lnTo>
                      <a:pt x="2598" y="1668"/>
                    </a:lnTo>
                    <a:lnTo>
                      <a:pt x="2598" y="1668"/>
                    </a:lnTo>
                    <a:lnTo>
                      <a:pt x="2577" y="1694"/>
                    </a:lnTo>
                    <a:lnTo>
                      <a:pt x="2577" y="1694"/>
                    </a:lnTo>
                    <a:lnTo>
                      <a:pt x="2572" y="1713"/>
                    </a:lnTo>
                    <a:lnTo>
                      <a:pt x="2572" y="1713"/>
                    </a:lnTo>
                    <a:lnTo>
                      <a:pt x="2579" y="1716"/>
                    </a:lnTo>
                    <a:lnTo>
                      <a:pt x="2586" y="1721"/>
                    </a:lnTo>
                    <a:lnTo>
                      <a:pt x="2591" y="1727"/>
                    </a:lnTo>
                    <a:lnTo>
                      <a:pt x="2595" y="1732"/>
                    </a:lnTo>
                    <a:lnTo>
                      <a:pt x="2601" y="1746"/>
                    </a:lnTo>
                    <a:lnTo>
                      <a:pt x="2605" y="1759"/>
                    </a:lnTo>
                    <a:lnTo>
                      <a:pt x="2605" y="1759"/>
                    </a:lnTo>
                    <a:lnTo>
                      <a:pt x="2595" y="1772"/>
                    </a:lnTo>
                    <a:lnTo>
                      <a:pt x="2595" y="1772"/>
                    </a:lnTo>
                    <a:lnTo>
                      <a:pt x="2515" y="1772"/>
                    </a:lnTo>
                    <a:lnTo>
                      <a:pt x="2515" y="1772"/>
                    </a:lnTo>
                    <a:lnTo>
                      <a:pt x="2499" y="1770"/>
                    </a:lnTo>
                    <a:lnTo>
                      <a:pt x="2487" y="1765"/>
                    </a:lnTo>
                    <a:lnTo>
                      <a:pt x="2487" y="1765"/>
                    </a:lnTo>
                    <a:lnTo>
                      <a:pt x="2442" y="1744"/>
                    </a:lnTo>
                    <a:lnTo>
                      <a:pt x="2442" y="1744"/>
                    </a:lnTo>
                    <a:lnTo>
                      <a:pt x="2414" y="1747"/>
                    </a:lnTo>
                    <a:lnTo>
                      <a:pt x="2414" y="1747"/>
                    </a:lnTo>
                    <a:lnTo>
                      <a:pt x="2409" y="1739"/>
                    </a:lnTo>
                    <a:lnTo>
                      <a:pt x="2409" y="1739"/>
                    </a:lnTo>
                    <a:lnTo>
                      <a:pt x="2357" y="1739"/>
                    </a:lnTo>
                    <a:lnTo>
                      <a:pt x="2357" y="1739"/>
                    </a:lnTo>
                    <a:lnTo>
                      <a:pt x="2353" y="1744"/>
                    </a:lnTo>
                    <a:lnTo>
                      <a:pt x="2348" y="1747"/>
                    </a:lnTo>
                    <a:lnTo>
                      <a:pt x="2337" y="1753"/>
                    </a:lnTo>
                    <a:lnTo>
                      <a:pt x="2325" y="1758"/>
                    </a:lnTo>
                    <a:lnTo>
                      <a:pt x="2313" y="1765"/>
                    </a:lnTo>
                    <a:lnTo>
                      <a:pt x="2313" y="1765"/>
                    </a:lnTo>
                    <a:lnTo>
                      <a:pt x="2310" y="1765"/>
                    </a:lnTo>
                    <a:lnTo>
                      <a:pt x="2306" y="1766"/>
                    </a:lnTo>
                    <a:lnTo>
                      <a:pt x="2301" y="1772"/>
                    </a:lnTo>
                    <a:lnTo>
                      <a:pt x="2301" y="1772"/>
                    </a:lnTo>
                    <a:lnTo>
                      <a:pt x="2284" y="1787"/>
                    </a:lnTo>
                    <a:lnTo>
                      <a:pt x="2284" y="1787"/>
                    </a:lnTo>
                    <a:lnTo>
                      <a:pt x="2280" y="1810"/>
                    </a:lnTo>
                    <a:lnTo>
                      <a:pt x="2280" y="1810"/>
                    </a:lnTo>
                    <a:lnTo>
                      <a:pt x="2266" y="1813"/>
                    </a:lnTo>
                    <a:lnTo>
                      <a:pt x="2256" y="1818"/>
                    </a:lnTo>
                    <a:lnTo>
                      <a:pt x="2256" y="1818"/>
                    </a:lnTo>
                    <a:lnTo>
                      <a:pt x="2247" y="1822"/>
                    </a:lnTo>
                    <a:lnTo>
                      <a:pt x="2237" y="1827"/>
                    </a:lnTo>
                    <a:lnTo>
                      <a:pt x="2237" y="1827"/>
                    </a:lnTo>
                    <a:lnTo>
                      <a:pt x="2232" y="1831"/>
                    </a:lnTo>
                    <a:lnTo>
                      <a:pt x="2225" y="1832"/>
                    </a:lnTo>
                    <a:lnTo>
                      <a:pt x="2216" y="1831"/>
                    </a:lnTo>
                    <a:lnTo>
                      <a:pt x="2209" y="1829"/>
                    </a:lnTo>
                    <a:lnTo>
                      <a:pt x="2209" y="1829"/>
                    </a:lnTo>
                    <a:lnTo>
                      <a:pt x="2200" y="1827"/>
                    </a:lnTo>
                    <a:lnTo>
                      <a:pt x="2200" y="1827"/>
                    </a:lnTo>
                    <a:lnTo>
                      <a:pt x="2199" y="1822"/>
                    </a:lnTo>
                    <a:lnTo>
                      <a:pt x="2197" y="1818"/>
                    </a:lnTo>
                    <a:lnTo>
                      <a:pt x="2190" y="1813"/>
                    </a:lnTo>
                    <a:lnTo>
                      <a:pt x="2183" y="1810"/>
                    </a:lnTo>
                    <a:lnTo>
                      <a:pt x="2178" y="1805"/>
                    </a:lnTo>
                    <a:lnTo>
                      <a:pt x="2178" y="1805"/>
                    </a:lnTo>
                    <a:lnTo>
                      <a:pt x="2172" y="1782"/>
                    </a:lnTo>
                    <a:lnTo>
                      <a:pt x="2172" y="1782"/>
                    </a:lnTo>
                    <a:lnTo>
                      <a:pt x="2159" y="1780"/>
                    </a:lnTo>
                    <a:lnTo>
                      <a:pt x="2145" y="1782"/>
                    </a:lnTo>
                    <a:lnTo>
                      <a:pt x="2131" y="1787"/>
                    </a:lnTo>
                    <a:lnTo>
                      <a:pt x="2117" y="1791"/>
                    </a:lnTo>
                    <a:lnTo>
                      <a:pt x="2117" y="1791"/>
                    </a:lnTo>
                    <a:lnTo>
                      <a:pt x="2107" y="1796"/>
                    </a:lnTo>
                    <a:lnTo>
                      <a:pt x="2098" y="1801"/>
                    </a:lnTo>
                    <a:lnTo>
                      <a:pt x="2098" y="1801"/>
                    </a:lnTo>
                    <a:lnTo>
                      <a:pt x="2086" y="1808"/>
                    </a:lnTo>
                    <a:lnTo>
                      <a:pt x="2074" y="1812"/>
                    </a:lnTo>
                    <a:lnTo>
                      <a:pt x="2061" y="1813"/>
                    </a:lnTo>
                    <a:lnTo>
                      <a:pt x="2049" y="1815"/>
                    </a:lnTo>
                    <a:lnTo>
                      <a:pt x="2049" y="1815"/>
                    </a:lnTo>
                    <a:lnTo>
                      <a:pt x="2034" y="1805"/>
                    </a:lnTo>
                    <a:lnTo>
                      <a:pt x="2028" y="1799"/>
                    </a:lnTo>
                    <a:lnTo>
                      <a:pt x="2025" y="1792"/>
                    </a:lnTo>
                    <a:lnTo>
                      <a:pt x="2025" y="1792"/>
                    </a:lnTo>
                    <a:lnTo>
                      <a:pt x="2014" y="1744"/>
                    </a:lnTo>
                    <a:lnTo>
                      <a:pt x="2014" y="1744"/>
                    </a:lnTo>
                    <a:lnTo>
                      <a:pt x="2004" y="1735"/>
                    </a:lnTo>
                    <a:lnTo>
                      <a:pt x="1995" y="1725"/>
                    </a:lnTo>
                    <a:lnTo>
                      <a:pt x="1983" y="1716"/>
                    </a:lnTo>
                    <a:lnTo>
                      <a:pt x="1976" y="1711"/>
                    </a:lnTo>
                    <a:lnTo>
                      <a:pt x="1969" y="1707"/>
                    </a:lnTo>
                    <a:lnTo>
                      <a:pt x="1969" y="1707"/>
                    </a:lnTo>
                    <a:lnTo>
                      <a:pt x="1964" y="1707"/>
                    </a:lnTo>
                    <a:lnTo>
                      <a:pt x="1964" y="1707"/>
                    </a:lnTo>
                    <a:lnTo>
                      <a:pt x="1945" y="1707"/>
                    </a:lnTo>
                    <a:lnTo>
                      <a:pt x="1935" y="1711"/>
                    </a:lnTo>
                    <a:lnTo>
                      <a:pt x="1926" y="1714"/>
                    </a:lnTo>
                    <a:lnTo>
                      <a:pt x="1926" y="1714"/>
                    </a:lnTo>
                    <a:lnTo>
                      <a:pt x="1919" y="1718"/>
                    </a:lnTo>
                    <a:lnTo>
                      <a:pt x="1912" y="1718"/>
                    </a:lnTo>
                    <a:lnTo>
                      <a:pt x="1896" y="1718"/>
                    </a:lnTo>
                    <a:lnTo>
                      <a:pt x="1896" y="1718"/>
                    </a:lnTo>
                    <a:lnTo>
                      <a:pt x="1891" y="1707"/>
                    </a:lnTo>
                    <a:lnTo>
                      <a:pt x="1884" y="1699"/>
                    </a:lnTo>
                    <a:lnTo>
                      <a:pt x="1884" y="1699"/>
                    </a:lnTo>
                    <a:lnTo>
                      <a:pt x="1877" y="1688"/>
                    </a:lnTo>
                    <a:lnTo>
                      <a:pt x="1872" y="1678"/>
                    </a:lnTo>
                    <a:lnTo>
                      <a:pt x="1872" y="1678"/>
                    </a:lnTo>
                    <a:lnTo>
                      <a:pt x="1869" y="1671"/>
                    </a:lnTo>
                    <a:lnTo>
                      <a:pt x="1865" y="1662"/>
                    </a:lnTo>
                    <a:lnTo>
                      <a:pt x="1865" y="1662"/>
                    </a:lnTo>
                    <a:lnTo>
                      <a:pt x="1863" y="1655"/>
                    </a:lnTo>
                    <a:lnTo>
                      <a:pt x="1860" y="1648"/>
                    </a:lnTo>
                    <a:lnTo>
                      <a:pt x="1853" y="1633"/>
                    </a:lnTo>
                    <a:lnTo>
                      <a:pt x="1853" y="1633"/>
                    </a:lnTo>
                    <a:lnTo>
                      <a:pt x="1844" y="1617"/>
                    </a:lnTo>
                    <a:lnTo>
                      <a:pt x="1841" y="1610"/>
                    </a:lnTo>
                    <a:lnTo>
                      <a:pt x="1839" y="1602"/>
                    </a:lnTo>
                    <a:lnTo>
                      <a:pt x="1839" y="1602"/>
                    </a:lnTo>
                    <a:lnTo>
                      <a:pt x="1834" y="1595"/>
                    </a:lnTo>
                    <a:lnTo>
                      <a:pt x="1829" y="1586"/>
                    </a:lnTo>
                    <a:lnTo>
                      <a:pt x="1829" y="1586"/>
                    </a:lnTo>
                    <a:lnTo>
                      <a:pt x="1806" y="1548"/>
                    </a:lnTo>
                    <a:lnTo>
                      <a:pt x="1806" y="1548"/>
                    </a:lnTo>
                    <a:lnTo>
                      <a:pt x="1810" y="1534"/>
                    </a:lnTo>
                    <a:lnTo>
                      <a:pt x="1810" y="1534"/>
                    </a:lnTo>
                    <a:lnTo>
                      <a:pt x="1804" y="1529"/>
                    </a:lnTo>
                    <a:lnTo>
                      <a:pt x="1804" y="1529"/>
                    </a:lnTo>
                    <a:lnTo>
                      <a:pt x="1787" y="1532"/>
                    </a:lnTo>
                    <a:lnTo>
                      <a:pt x="1787" y="1532"/>
                    </a:lnTo>
                    <a:lnTo>
                      <a:pt x="1764" y="1536"/>
                    </a:lnTo>
                    <a:lnTo>
                      <a:pt x="1752" y="1539"/>
                    </a:lnTo>
                    <a:lnTo>
                      <a:pt x="1742" y="1541"/>
                    </a:lnTo>
                    <a:lnTo>
                      <a:pt x="1742" y="1541"/>
                    </a:lnTo>
                    <a:lnTo>
                      <a:pt x="1711" y="1555"/>
                    </a:lnTo>
                    <a:lnTo>
                      <a:pt x="1711" y="1555"/>
                    </a:lnTo>
                    <a:lnTo>
                      <a:pt x="1686" y="1565"/>
                    </a:lnTo>
                    <a:lnTo>
                      <a:pt x="1686" y="1565"/>
                    </a:lnTo>
                    <a:lnTo>
                      <a:pt x="1676" y="1567"/>
                    </a:lnTo>
                    <a:lnTo>
                      <a:pt x="1667" y="1569"/>
                    </a:lnTo>
                    <a:lnTo>
                      <a:pt x="1646" y="1569"/>
                    </a:lnTo>
                    <a:lnTo>
                      <a:pt x="1646" y="1569"/>
                    </a:lnTo>
                    <a:lnTo>
                      <a:pt x="1646" y="1553"/>
                    </a:lnTo>
                    <a:lnTo>
                      <a:pt x="1646" y="1553"/>
                    </a:lnTo>
                    <a:lnTo>
                      <a:pt x="1638" y="1544"/>
                    </a:lnTo>
                    <a:lnTo>
                      <a:pt x="1638" y="1544"/>
                    </a:lnTo>
                    <a:lnTo>
                      <a:pt x="1624" y="1548"/>
                    </a:lnTo>
                    <a:lnTo>
                      <a:pt x="1624" y="1548"/>
                    </a:lnTo>
                    <a:lnTo>
                      <a:pt x="1594" y="1534"/>
                    </a:lnTo>
                    <a:lnTo>
                      <a:pt x="1594" y="1534"/>
                    </a:lnTo>
                    <a:lnTo>
                      <a:pt x="1585" y="1541"/>
                    </a:lnTo>
                    <a:lnTo>
                      <a:pt x="1579" y="1548"/>
                    </a:lnTo>
                    <a:lnTo>
                      <a:pt x="1570" y="1553"/>
                    </a:lnTo>
                    <a:lnTo>
                      <a:pt x="1565" y="1555"/>
                    </a:lnTo>
                    <a:lnTo>
                      <a:pt x="1559" y="1555"/>
                    </a:lnTo>
                    <a:lnTo>
                      <a:pt x="1559" y="1555"/>
                    </a:lnTo>
                    <a:lnTo>
                      <a:pt x="1535" y="1534"/>
                    </a:lnTo>
                    <a:lnTo>
                      <a:pt x="1535" y="1534"/>
                    </a:lnTo>
                    <a:lnTo>
                      <a:pt x="1540" y="1515"/>
                    </a:lnTo>
                    <a:lnTo>
                      <a:pt x="1540" y="1515"/>
                    </a:lnTo>
                    <a:lnTo>
                      <a:pt x="1533" y="1510"/>
                    </a:lnTo>
                    <a:lnTo>
                      <a:pt x="1525" y="1508"/>
                    </a:lnTo>
                    <a:lnTo>
                      <a:pt x="1518" y="1503"/>
                    </a:lnTo>
                    <a:lnTo>
                      <a:pt x="1516" y="1499"/>
                    </a:lnTo>
                    <a:lnTo>
                      <a:pt x="1514" y="1494"/>
                    </a:lnTo>
                    <a:lnTo>
                      <a:pt x="1514" y="1494"/>
                    </a:lnTo>
                    <a:lnTo>
                      <a:pt x="1504" y="1497"/>
                    </a:lnTo>
                    <a:lnTo>
                      <a:pt x="1492" y="1501"/>
                    </a:lnTo>
                    <a:lnTo>
                      <a:pt x="1481" y="1504"/>
                    </a:lnTo>
                    <a:lnTo>
                      <a:pt x="1469" y="1504"/>
                    </a:lnTo>
                    <a:lnTo>
                      <a:pt x="1469" y="1504"/>
                    </a:lnTo>
                    <a:lnTo>
                      <a:pt x="1441" y="1527"/>
                    </a:lnTo>
                    <a:lnTo>
                      <a:pt x="1441" y="1527"/>
                    </a:lnTo>
                    <a:lnTo>
                      <a:pt x="1419" y="1529"/>
                    </a:lnTo>
                    <a:lnTo>
                      <a:pt x="1407" y="1530"/>
                    </a:lnTo>
                    <a:lnTo>
                      <a:pt x="1396" y="1532"/>
                    </a:lnTo>
                    <a:lnTo>
                      <a:pt x="1396" y="1532"/>
                    </a:lnTo>
                    <a:lnTo>
                      <a:pt x="1388" y="1534"/>
                    </a:lnTo>
                    <a:lnTo>
                      <a:pt x="1377" y="1534"/>
                    </a:lnTo>
                    <a:lnTo>
                      <a:pt x="1360" y="1534"/>
                    </a:lnTo>
                    <a:lnTo>
                      <a:pt x="1360" y="1534"/>
                    </a:lnTo>
                    <a:lnTo>
                      <a:pt x="1342" y="1537"/>
                    </a:lnTo>
                    <a:lnTo>
                      <a:pt x="1325" y="1541"/>
                    </a:lnTo>
                    <a:lnTo>
                      <a:pt x="1325" y="1541"/>
                    </a:lnTo>
                    <a:lnTo>
                      <a:pt x="1309" y="1543"/>
                    </a:lnTo>
                    <a:lnTo>
                      <a:pt x="1295" y="1544"/>
                    </a:lnTo>
                    <a:lnTo>
                      <a:pt x="1295" y="1544"/>
                    </a:lnTo>
                    <a:lnTo>
                      <a:pt x="1289" y="1544"/>
                    </a:lnTo>
                    <a:lnTo>
                      <a:pt x="1280" y="1543"/>
                    </a:lnTo>
                    <a:lnTo>
                      <a:pt x="1275" y="1539"/>
                    </a:lnTo>
                    <a:lnTo>
                      <a:pt x="1266" y="1537"/>
                    </a:lnTo>
                    <a:lnTo>
                      <a:pt x="1266" y="1537"/>
                    </a:lnTo>
                    <a:lnTo>
                      <a:pt x="1254" y="1532"/>
                    </a:lnTo>
                    <a:lnTo>
                      <a:pt x="1240" y="1529"/>
                    </a:lnTo>
                    <a:lnTo>
                      <a:pt x="1240" y="1529"/>
                    </a:lnTo>
                    <a:lnTo>
                      <a:pt x="1235" y="1529"/>
                    </a:lnTo>
                    <a:lnTo>
                      <a:pt x="1228" y="1529"/>
                    </a:lnTo>
                    <a:lnTo>
                      <a:pt x="1223" y="1532"/>
                    </a:lnTo>
                    <a:lnTo>
                      <a:pt x="1217" y="1536"/>
                    </a:lnTo>
                    <a:lnTo>
                      <a:pt x="1217" y="1536"/>
                    </a:lnTo>
                    <a:lnTo>
                      <a:pt x="1223" y="1548"/>
                    </a:lnTo>
                    <a:lnTo>
                      <a:pt x="1223" y="1548"/>
                    </a:lnTo>
                    <a:lnTo>
                      <a:pt x="1223" y="1570"/>
                    </a:lnTo>
                    <a:lnTo>
                      <a:pt x="1223" y="1570"/>
                    </a:lnTo>
                    <a:lnTo>
                      <a:pt x="1207" y="1586"/>
                    </a:lnTo>
                    <a:lnTo>
                      <a:pt x="1207" y="1586"/>
                    </a:lnTo>
                    <a:lnTo>
                      <a:pt x="1207" y="1610"/>
                    </a:lnTo>
                    <a:lnTo>
                      <a:pt x="1207" y="1610"/>
                    </a:lnTo>
                    <a:lnTo>
                      <a:pt x="1202" y="1614"/>
                    </a:lnTo>
                    <a:lnTo>
                      <a:pt x="1200" y="1617"/>
                    </a:lnTo>
                    <a:lnTo>
                      <a:pt x="1196" y="1626"/>
                    </a:lnTo>
                    <a:lnTo>
                      <a:pt x="1196" y="1645"/>
                    </a:lnTo>
                    <a:lnTo>
                      <a:pt x="1196" y="1645"/>
                    </a:lnTo>
                    <a:lnTo>
                      <a:pt x="1209" y="1661"/>
                    </a:lnTo>
                    <a:lnTo>
                      <a:pt x="1214" y="1669"/>
                    </a:lnTo>
                    <a:lnTo>
                      <a:pt x="1217" y="1678"/>
                    </a:lnTo>
                    <a:lnTo>
                      <a:pt x="1217" y="1678"/>
                    </a:lnTo>
                    <a:lnTo>
                      <a:pt x="1200" y="1700"/>
                    </a:lnTo>
                    <a:lnTo>
                      <a:pt x="1200" y="1700"/>
                    </a:lnTo>
                    <a:lnTo>
                      <a:pt x="1209" y="1706"/>
                    </a:lnTo>
                    <a:lnTo>
                      <a:pt x="1219" y="1711"/>
                    </a:lnTo>
                    <a:lnTo>
                      <a:pt x="1219" y="1711"/>
                    </a:lnTo>
                    <a:lnTo>
                      <a:pt x="1224" y="1714"/>
                    </a:lnTo>
                    <a:lnTo>
                      <a:pt x="1229" y="1718"/>
                    </a:lnTo>
                    <a:lnTo>
                      <a:pt x="1240" y="1727"/>
                    </a:lnTo>
                    <a:lnTo>
                      <a:pt x="1240" y="1727"/>
                    </a:lnTo>
                    <a:lnTo>
                      <a:pt x="1240" y="1740"/>
                    </a:lnTo>
                    <a:lnTo>
                      <a:pt x="1240" y="1740"/>
                    </a:lnTo>
                    <a:lnTo>
                      <a:pt x="1233" y="1744"/>
                    </a:lnTo>
                    <a:lnTo>
                      <a:pt x="1228" y="1747"/>
                    </a:lnTo>
                    <a:lnTo>
                      <a:pt x="1221" y="1747"/>
                    </a:lnTo>
                    <a:lnTo>
                      <a:pt x="1214" y="1747"/>
                    </a:lnTo>
                    <a:lnTo>
                      <a:pt x="1214" y="1747"/>
                    </a:lnTo>
                    <a:lnTo>
                      <a:pt x="1186" y="1744"/>
                    </a:lnTo>
                    <a:lnTo>
                      <a:pt x="1186" y="1744"/>
                    </a:lnTo>
                    <a:lnTo>
                      <a:pt x="1169" y="1707"/>
                    </a:lnTo>
                    <a:lnTo>
                      <a:pt x="1169" y="1707"/>
                    </a:lnTo>
                    <a:lnTo>
                      <a:pt x="1158" y="1707"/>
                    </a:lnTo>
                    <a:lnTo>
                      <a:pt x="1158" y="1707"/>
                    </a:lnTo>
                    <a:lnTo>
                      <a:pt x="1150" y="1716"/>
                    </a:lnTo>
                    <a:lnTo>
                      <a:pt x="1150" y="1716"/>
                    </a:lnTo>
                    <a:lnTo>
                      <a:pt x="1141" y="1706"/>
                    </a:lnTo>
                    <a:lnTo>
                      <a:pt x="1141" y="1706"/>
                    </a:lnTo>
                    <a:lnTo>
                      <a:pt x="1125" y="1706"/>
                    </a:lnTo>
                    <a:lnTo>
                      <a:pt x="1125" y="1706"/>
                    </a:lnTo>
                    <a:lnTo>
                      <a:pt x="1101" y="1725"/>
                    </a:lnTo>
                    <a:lnTo>
                      <a:pt x="1101" y="1725"/>
                    </a:lnTo>
                    <a:lnTo>
                      <a:pt x="1087" y="1725"/>
                    </a:lnTo>
                    <a:lnTo>
                      <a:pt x="1087" y="1725"/>
                    </a:lnTo>
                    <a:lnTo>
                      <a:pt x="1073" y="1714"/>
                    </a:lnTo>
                    <a:lnTo>
                      <a:pt x="1073" y="1714"/>
                    </a:lnTo>
                    <a:lnTo>
                      <a:pt x="1054" y="1714"/>
                    </a:lnTo>
                    <a:lnTo>
                      <a:pt x="1054" y="1714"/>
                    </a:lnTo>
                    <a:lnTo>
                      <a:pt x="1045" y="1725"/>
                    </a:lnTo>
                    <a:lnTo>
                      <a:pt x="1045" y="1725"/>
                    </a:lnTo>
                    <a:lnTo>
                      <a:pt x="1045" y="1742"/>
                    </a:lnTo>
                    <a:lnTo>
                      <a:pt x="1045" y="1742"/>
                    </a:lnTo>
                    <a:lnTo>
                      <a:pt x="1031" y="1739"/>
                    </a:lnTo>
                    <a:lnTo>
                      <a:pt x="1031" y="1739"/>
                    </a:lnTo>
                    <a:lnTo>
                      <a:pt x="1040" y="1728"/>
                    </a:lnTo>
                    <a:lnTo>
                      <a:pt x="1040" y="1728"/>
                    </a:lnTo>
                    <a:lnTo>
                      <a:pt x="1031" y="1707"/>
                    </a:lnTo>
                    <a:lnTo>
                      <a:pt x="1031" y="1707"/>
                    </a:lnTo>
                    <a:lnTo>
                      <a:pt x="1004" y="1707"/>
                    </a:lnTo>
                    <a:lnTo>
                      <a:pt x="1004" y="1707"/>
                    </a:lnTo>
                    <a:lnTo>
                      <a:pt x="1000" y="1700"/>
                    </a:lnTo>
                    <a:lnTo>
                      <a:pt x="997" y="1697"/>
                    </a:lnTo>
                    <a:lnTo>
                      <a:pt x="983" y="1690"/>
                    </a:lnTo>
                    <a:lnTo>
                      <a:pt x="983" y="1690"/>
                    </a:lnTo>
                    <a:lnTo>
                      <a:pt x="971" y="1683"/>
                    </a:lnTo>
                    <a:lnTo>
                      <a:pt x="964" y="1681"/>
                    </a:lnTo>
                    <a:lnTo>
                      <a:pt x="957" y="1681"/>
                    </a:lnTo>
                    <a:lnTo>
                      <a:pt x="957" y="1681"/>
                    </a:lnTo>
                    <a:lnTo>
                      <a:pt x="957" y="1666"/>
                    </a:lnTo>
                    <a:lnTo>
                      <a:pt x="957" y="1666"/>
                    </a:lnTo>
                    <a:lnTo>
                      <a:pt x="934" y="1654"/>
                    </a:lnTo>
                    <a:lnTo>
                      <a:pt x="934" y="1654"/>
                    </a:lnTo>
                    <a:lnTo>
                      <a:pt x="932" y="1664"/>
                    </a:lnTo>
                    <a:lnTo>
                      <a:pt x="932" y="1664"/>
                    </a:lnTo>
                    <a:lnTo>
                      <a:pt x="920" y="1664"/>
                    </a:lnTo>
                    <a:lnTo>
                      <a:pt x="920" y="1664"/>
                    </a:lnTo>
                    <a:lnTo>
                      <a:pt x="920" y="1652"/>
                    </a:lnTo>
                    <a:lnTo>
                      <a:pt x="920" y="1652"/>
                    </a:lnTo>
                    <a:lnTo>
                      <a:pt x="882" y="1659"/>
                    </a:lnTo>
                    <a:lnTo>
                      <a:pt x="882" y="1659"/>
                    </a:lnTo>
                    <a:lnTo>
                      <a:pt x="889" y="1666"/>
                    </a:lnTo>
                    <a:lnTo>
                      <a:pt x="889" y="1666"/>
                    </a:lnTo>
                    <a:lnTo>
                      <a:pt x="858" y="1699"/>
                    </a:lnTo>
                    <a:lnTo>
                      <a:pt x="858" y="1699"/>
                    </a:lnTo>
                    <a:lnTo>
                      <a:pt x="820" y="1699"/>
                    </a:lnTo>
                    <a:lnTo>
                      <a:pt x="820" y="1699"/>
                    </a:lnTo>
                    <a:lnTo>
                      <a:pt x="820" y="1707"/>
                    </a:lnTo>
                    <a:lnTo>
                      <a:pt x="820" y="1707"/>
                    </a:lnTo>
                    <a:lnTo>
                      <a:pt x="811" y="1707"/>
                    </a:lnTo>
                    <a:lnTo>
                      <a:pt x="811" y="1707"/>
                    </a:lnTo>
                    <a:lnTo>
                      <a:pt x="802" y="1725"/>
                    </a:lnTo>
                    <a:lnTo>
                      <a:pt x="802" y="1725"/>
                    </a:lnTo>
                    <a:lnTo>
                      <a:pt x="802" y="1742"/>
                    </a:lnTo>
                    <a:lnTo>
                      <a:pt x="802" y="1742"/>
                    </a:lnTo>
                    <a:lnTo>
                      <a:pt x="820" y="1759"/>
                    </a:lnTo>
                    <a:lnTo>
                      <a:pt x="820" y="1759"/>
                    </a:lnTo>
                    <a:lnTo>
                      <a:pt x="814" y="1763"/>
                    </a:lnTo>
                    <a:lnTo>
                      <a:pt x="807" y="1766"/>
                    </a:lnTo>
                    <a:lnTo>
                      <a:pt x="795" y="1768"/>
                    </a:lnTo>
                    <a:lnTo>
                      <a:pt x="795" y="1768"/>
                    </a:lnTo>
                    <a:lnTo>
                      <a:pt x="785" y="1746"/>
                    </a:lnTo>
                    <a:lnTo>
                      <a:pt x="785" y="1746"/>
                    </a:lnTo>
                    <a:lnTo>
                      <a:pt x="771" y="1746"/>
                    </a:lnTo>
                    <a:lnTo>
                      <a:pt x="771" y="1746"/>
                    </a:lnTo>
                    <a:lnTo>
                      <a:pt x="767" y="1751"/>
                    </a:lnTo>
                    <a:lnTo>
                      <a:pt x="764" y="1758"/>
                    </a:lnTo>
                    <a:lnTo>
                      <a:pt x="759" y="1761"/>
                    </a:lnTo>
                    <a:lnTo>
                      <a:pt x="754" y="1765"/>
                    </a:lnTo>
                    <a:lnTo>
                      <a:pt x="754" y="1765"/>
                    </a:lnTo>
                    <a:lnTo>
                      <a:pt x="754" y="1775"/>
                    </a:lnTo>
                    <a:lnTo>
                      <a:pt x="752" y="1786"/>
                    </a:lnTo>
                    <a:lnTo>
                      <a:pt x="748" y="1796"/>
                    </a:lnTo>
                    <a:lnTo>
                      <a:pt x="741" y="1805"/>
                    </a:lnTo>
                    <a:lnTo>
                      <a:pt x="741" y="1805"/>
                    </a:lnTo>
                    <a:lnTo>
                      <a:pt x="754" y="1813"/>
                    </a:lnTo>
                    <a:lnTo>
                      <a:pt x="754" y="1813"/>
                    </a:lnTo>
                    <a:lnTo>
                      <a:pt x="747" y="1824"/>
                    </a:lnTo>
                    <a:lnTo>
                      <a:pt x="747" y="1824"/>
                    </a:lnTo>
                    <a:lnTo>
                      <a:pt x="747" y="1832"/>
                    </a:lnTo>
                    <a:lnTo>
                      <a:pt x="747" y="1832"/>
                    </a:lnTo>
                    <a:lnTo>
                      <a:pt x="726" y="1851"/>
                    </a:lnTo>
                    <a:lnTo>
                      <a:pt x="726" y="1851"/>
                    </a:lnTo>
                    <a:lnTo>
                      <a:pt x="747" y="1876"/>
                    </a:lnTo>
                    <a:lnTo>
                      <a:pt x="747" y="1876"/>
                    </a:lnTo>
                    <a:lnTo>
                      <a:pt x="747" y="1895"/>
                    </a:lnTo>
                    <a:lnTo>
                      <a:pt x="747" y="1895"/>
                    </a:lnTo>
                    <a:lnTo>
                      <a:pt x="755" y="1905"/>
                    </a:lnTo>
                    <a:lnTo>
                      <a:pt x="755" y="1905"/>
                    </a:lnTo>
                    <a:lnTo>
                      <a:pt x="764" y="1900"/>
                    </a:lnTo>
                    <a:lnTo>
                      <a:pt x="764" y="1900"/>
                    </a:lnTo>
                    <a:lnTo>
                      <a:pt x="769" y="1909"/>
                    </a:lnTo>
                    <a:lnTo>
                      <a:pt x="771" y="1919"/>
                    </a:lnTo>
                    <a:lnTo>
                      <a:pt x="774" y="1928"/>
                    </a:lnTo>
                    <a:lnTo>
                      <a:pt x="780" y="1936"/>
                    </a:lnTo>
                    <a:lnTo>
                      <a:pt x="780" y="1936"/>
                    </a:lnTo>
                    <a:lnTo>
                      <a:pt x="780" y="1938"/>
                    </a:lnTo>
                    <a:lnTo>
                      <a:pt x="780" y="1942"/>
                    </a:lnTo>
                    <a:lnTo>
                      <a:pt x="780" y="1942"/>
                    </a:lnTo>
                    <a:lnTo>
                      <a:pt x="778" y="1943"/>
                    </a:lnTo>
                    <a:lnTo>
                      <a:pt x="776" y="1947"/>
                    </a:lnTo>
                    <a:lnTo>
                      <a:pt x="776" y="1954"/>
                    </a:lnTo>
                    <a:lnTo>
                      <a:pt x="776" y="1954"/>
                    </a:lnTo>
                    <a:lnTo>
                      <a:pt x="780" y="1961"/>
                    </a:lnTo>
                    <a:lnTo>
                      <a:pt x="783" y="1966"/>
                    </a:lnTo>
                    <a:lnTo>
                      <a:pt x="783" y="1966"/>
                    </a:lnTo>
                    <a:lnTo>
                      <a:pt x="778" y="1982"/>
                    </a:lnTo>
                    <a:lnTo>
                      <a:pt x="778" y="1982"/>
                    </a:lnTo>
                    <a:lnTo>
                      <a:pt x="764" y="1968"/>
                    </a:lnTo>
                    <a:lnTo>
                      <a:pt x="764" y="1968"/>
                    </a:lnTo>
                    <a:lnTo>
                      <a:pt x="762" y="1983"/>
                    </a:lnTo>
                    <a:lnTo>
                      <a:pt x="762" y="1983"/>
                    </a:lnTo>
                    <a:lnTo>
                      <a:pt x="776" y="1983"/>
                    </a:lnTo>
                    <a:lnTo>
                      <a:pt x="776" y="1983"/>
                    </a:lnTo>
                    <a:lnTo>
                      <a:pt x="776" y="1992"/>
                    </a:lnTo>
                    <a:lnTo>
                      <a:pt x="776" y="1992"/>
                    </a:lnTo>
                    <a:lnTo>
                      <a:pt x="771" y="1997"/>
                    </a:lnTo>
                    <a:lnTo>
                      <a:pt x="767" y="1999"/>
                    </a:lnTo>
                    <a:lnTo>
                      <a:pt x="764" y="2001"/>
                    </a:lnTo>
                    <a:lnTo>
                      <a:pt x="764" y="2001"/>
                    </a:lnTo>
                    <a:lnTo>
                      <a:pt x="767" y="1992"/>
                    </a:lnTo>
                    <a:lnTo>
                      <a:pt x="767" y="1992"/>
                    </a:lnTo>
                    <a:lnTo>
                      <a:pt x="757" y="1990"/>
                    </a:lnTo>
                    <a:lnTo>
                      <a:pt x="757" y="1990"/>
                    </a:lnTo>
                    <a:lnTo>
                      <a:pt x="755" y="1980"/>
                    </a:lnTo>
                    <a:lnTo>
                      <a:pt x="755" y="1980"/>
                    </a:lnTo>
                    <a:lnTo>
                      <a:pt x="754" y="1983"/>
                    </a:lnTo>
                    <a:lnTo>
                      <a:pt x="750" y="1987"/>
                    </a:lnTo>
                    <a:lnTo>
                      <a:pt x="745" y="1990"/>
                    </a:lnTo>
                    <a:lnTo>
                      <a:pt x="738" y="1990"/>
                    </a:lnTo>
                    <a:lnTo>
                      <a:pt x="729" y="1990"/>
                    </a:lnTo>
                    <a:lnTo>
                      <a:pt x="729" y="1990"/>
                    </a:lnTo>
                    <a:lnTo>
                      <a:pt x="729" y="1995"/>
                    </a:lnTo>
                    <a:lnTo>
                      <a:pt x="729" y="2001"/>
                    </a:lnTo>
                    <a:lnTo>
                      <a:pt x="729" y="2004"/>
                    </a:lnTo>
                    <a:lnTo>
                      <a:pt x="733" y="2009"/>
                    </a:lnTo>
                    <a:lnTo>
                      <a:pt x="733" y="2009"/>
                    </a:lnTo>
                    <a:lnTo>
                      <a:pt x="724" y="2020"/>
                    </a:lnTo>
                    <a:lnTo>
                      <a:pt x="717" y="2032"/>
                    </a:lnTo>
                    <a:lnTo>
                      <a:pt x="714" y="2044"/>
                    </a:lnTo>
                    <a:lnTo>
                      <a:pt x="714" y="2060"/>
                    </a:lnTo>
                    <a:lnTo>
                      <a:pt x="714" y="2060"/>
                    </a:lnTo>
                    <a:lnTo>
                      <a:pt x="707" y="2065"/>
                    </a:lnTo>
                    <a:lnTo>
                      <a:pt x="707" y="2065"/>
                    </a:lnTo>
                    <a:lnTo>
                      <a:pt x="707" y="2077"/>
                    </a:lnTo>
                    <a:lnTo>
                      <a:pt x="707" y="2077"/>
                    </a:lnTo>
                    <a:lnTo>
                      <a:pt x="705" y="2091"/>
                    </a:lnTo>
                    <a:lnTo>
                      <a:pt x="705" y="2091"/>
                    </a:lnTo>
                    <a:lnTo>
                      <a:pt x="736" y="2091"/>
                    </a:lnTo>
                    <a:lnTo>
                      <a:pt x="736" y="2091"/>
                    </a:lnTo>
                    <a:lnTo>
                      <a:pt x="736" y="2119"/>
                    </a:lnTo>
                    <a:lnTo>
                      <a:pt x="736" y="2119"/>
                    </a:lnTo>
                    <a:lnTo>
                      <a:pt x="743" y="2124"/>
                    </a:lnTo>
                    <a:lnTo>
                      <a:pt x="743" y="2124"/>
                    </a:lnTo>
                    <a:lnTo>
                      <a:pt x="743" y="2162"/>
                    </a:lnTo>
                    <a:lnTo>
                      <a:pt x="743" y="2162"/>
                    </a:lnTo>
                    <a:lnTo>
                      <a:pt x="748" y="2166"/>
                    </a:lnTo>
                    <a:lnTo>
                      <a:pt x="754" y="2169"/>
                    </a:lnTo>
                    <a:lnTo>
                      <a:pt x="754" y="2169"/>
                    </a:lnTo>
                    <a:lnTo>
                      <a:pt x="757" y="2174"/>
                    </a:lnTo>
                    <a:lnTo>
                      <a:pt x="759" y="2179"/>
                    </a:lnTo>
                    <a:lnTo>
                      <a:pt x="759" y="2179"/>
                    </a:lnTo>
                    <a:lnTo>
                      <a:pt x="761" y="2192"/>
                    </a:lnTo>
                    <a:lnTo>
                      <a:pt x="761" y="2192"/>
                    </a:lnTo>
                    <a:lnTo>
                      <a:pt x="762" y="2200"/>
                    </a:lnTo>
                    <a:lnTo>
                      <a:pt x="766" y="2204"/>
                    </a:lnTo>
                    <a:lnTo>
                      <a:pt x="769" y="2207"/>
                    </a:lnTo>
                    <a:lnTo>
                      <a:pt x="769" y="2207"/>
                    </a:lnTo>
                    <a:lnTo>
                      <a:pt x="787" y="2219"/>
                    </a:lnTo>
                    <a:lnTo>
                      <a:pt x="787" y="2219"/>
                    </a:lnTo>
                    <a:lnTo>
                      <a:pt x="790" y="2225"/>
                    </a:lnTo>
                    <a:lnTo>
                      <a:pt x="794" y="2230"/>
                    </a:lnTo>
                    <a:lnTo>
                      <a:pt x="794" y="2230"/>
                    </a:lnTo>
                    <a:lnTo>
                      <a:pt x="788" y="2244"/>
                    </a:lnTo>
                    <a:lnTo>
                      <a:pt x="788" y="2244"/>
                    </a:lnTo>
                    <a:lnTo>
                      <a:pt x="778" y="2252"/>
                    </a:lnTo>
                    <a:lnTo>
                      <a:pt x="778" y="2252"/>
                    </a:lnTo>
                    <a:lnTo>
                      <a:pt x="773" y="2254"/>
                    </a:lnTo>
                    <a:lnTo>
                      <a:pt x="769" y="2252"/>
                    </a:lnTo>
                    <a:lnTo>
                      <a:pt x="766" y="2249"/>
                    </a:lnTo>
                    <a:lnTo>
                      <a:pt x="764" y="2245"/>
                    </a:lnTo>
                    <a:lnTo>
                      <a:pt x="764" y="2245"/>
                    </a:lnTo>
                    <a:lnTo>
                      <a:pt x="761" y="2237"/>
                    </a:lnTo>
                    <a:lnTo>
                      <a:pt x="755" y="2230"/>
                    </a:lnTo>
                    <a:lnTo>
                      <a:pt x="745" y="2216"/>
                    </a:lnTo>
                    <a:lnTo>
                      <a:pt x="731" y="2204"/>
                    </a:lnTo>
                    <a:lnTo>
                      <a:pt x="719" y="2190"/>
                    </a:lnTo>
                    <a:lnTo>
                      <a:pt x="719" y="2190"/>
                    </a:lnTo>
                    <a:lnTo>
                      <a:pt x="700" y="2190"/>
                    </a:lnTo>
                    <a:lnTo>
                      <a:pt x="700" y="2190"/>
                    </a:lnTo>
                    <a:lnTo>
                      <a:pt x="700" y="2171"/>
                    </a:lnTo>
                    <a:lnTo>
                      <a:pt x="700" y="2171"/>
                    </a:lnTo>
                    <a:lnTo>
                      <a:pt x="679" y="2166"/>
                    </a:lnTo>
                    <a:lnTo>
                      <a:pt x="679" y="2166"/>
                    </a:lnTo>
                    <a:lnTo>
                      <a:pt x="675" y="2160"/>
                    </a:lnTo>
                    <a:lnTo>
                      <a:pt x="672" y="2153"/>
                    </a:lnTo>
                    <a:lnTo>
                      <a:pt x="667" y="2146"/>
                    </a:lnTo>
                    <a:lnTo>
                      <a:pt x="663" y="2145"/>
                    </a:lnTo>
                    <a:lnTo>
                      <a:pt x="660" y="2145"/>
                    </a:lnTo>
                    <a:lnTo>
                      <a:pt x="660" y="2145"/>
                    </a:lnTo>
                    <a:lnTo>
                      <a:pt x="641" y="2153"/>
                    </a:lnTo>
                    <a:lnTo>
                      <a:pt x="641" y="2153"/>
                    </a:lnTo>
                    <a:lnTo>
                      <a:pt x="634" y="2153"/>
                    </a:lnTo>
                    <a:lnTo>
                      <a:pt x="630" y="2153"/>
                    </a:lnTo>
                    <a:lnTo>
                      <a:pt x="625" y="2152"/>
                    </a:lnTo>
                    <a:lnTo>
                      <a:pt x="625" y="2152"/>
                    </a:lnTo>
                    <a:lnTo>
                      <a:pt x="622" y="2150"/>
                    </a:lnTo>
                    <a:lnTo>
                      <a:pt x="618" y="2150"/>
                    </a:lnTo>
                    <a:lnTo>
                      <a:pt x="609" y="2152"/>
                    </a:lnTo>
                    <a:lnTo>
                      <a:pt x="609" y="2152"/>
                    </a:lnTo>
                    <a:lnTo>
                      <a:pt x="601" y="2153"/>
                    </a:lnTo>
                    <a:lnTo>
                      <a:pt x="590" y="2153"/>
                    </a:lnTo>
                    <a:lnTo>
                      <a:pt x="590" y="2153"/>
                    </a:lnTo>
                    <a:lnTo>
                      <a:pt x="585" y="2145"/>
                    </a:lnTo>
                    <a:lnTo>
                      <a:pt x="585" y="2145"/>
                    </a:lnTo>
                    <a:lnTo>
                      <a:pt x="583" y="2146"/>
                    </a:lnTo>
                    <a:lnTo>
                      <a:pt x="583" y="2146"/>
                    </a:lnTo>
                    <a:lnTo>
                      <a:pt x="583" y="2134"/>
                    </a:lnTo>
                    <a:lnTo>
                      <a:pt x="583" y="2134"/>
                    </a:lnTo>
                    <a:lnTo>
                      <a:pt x="568" y="2126"/>
                    </a:lnTo>
                    <a:lnTo>
                      <a:pt x="559" y="2122"/>
                    </a:lnTo>
                    <a:lnTo>
                      <a:pt x="549" y="2120"/>
                    </a:lnTo>
                    <a:lnTo>
                      <a:pt x="549" y="2120"/>
                    </a:lnTo>
                    <a:lnTo>
                      <a:pt x="512" y="2120"/>
                    </a:lnTo>
                    <a:lnTo>
                      <a:pt x="512" y="2120"/>
                    </a:lnTo>
                    <a:lnTo>
                      <a:pt x="505" y="2110"/>
                    </a:lnTo>
                    <a:lnTo>
                      <a:pt x="505" y="2110"/>
                    </a:lnTo>
                    <a:lnTo>
                      <a:pt x="493" y="2110"/>
                    </a:lnTo>
                    <a:lnTo>
                      <a:pt x="486" y="2112"/>
                    </a:lnTo>
                    <a:lnTo>
                      <a:pt x="479" y="2113"/>
                    </a:lnTo>
                    <a:lnTo>
                      <a:pt x="479" y="2113"/>
                    </a:lnTo>
                    <a:lnTo>
                      <a:pt x="469" y="2122"/>
                    </a:lnTo>
                    <a:lnTo>
                      <a:pt x="465" y="2127"/>
                    </a:lnTo>
                    <a:lnTo>
                      <a:pt x="462" y="2134"/>
                    </a:lnTo>
                    <a:lnTo>
                      <a:pt x="462" y="2134"/>
                    </a:lnTo>
                    <a:lnTo>
                      <a:pt x="460" y="2133"/>
                    </a:lnTo>
                    <a:lnTo>
                      <a:pt x="460" y="2133"/>
                    </a:lnTo>
                    <a:lnTo>
                      <a:pt x="432" y="2105"/>
                    </a:lnTo>
                    <a:lnTo>
                      <a:pt x="432" y="2105"/>
                    </a:lnTo>
                    <a:lnTo>
                      <a:pt x="420" y="2103"/>
                    </a:lnTo>
                    <a:lnTo>
                      <a:pt x="420" y="2103"/>
                    </a:lnTo>
                    <a:lnTo>
                      <a:pt x="417" y="2091"/>
                    </a:lnTo>
                    <a:lnTo>
                      <a:pt x="413" y="2086"/>
                    </a:lnTo>
                    <a:lnTo>
                      <a:pt x="406" y="2082"/>
                    </a:lnTo>
                    <a:lnTo>
                      <a:pt x="406" y="2082"/>
                    </a:lnTo>
                    <a:lnTo>
                      <a:pt x="406" y="2072"/>
                    </a:lnTo>
                    <a:lnTo>
                      <a:pt x="406" y="2072"/>
                    </a:lnTo>
                    <a:lnTo>
                      <a:pt x="396" y="2072"/>
                    </a:lnTo>
                    <a:lnTo>
                      <a:pt x="396" y="2072"/>
                    </a:lnTo>
                    <a:lnTo>
                      <a:pt x="391" y="2065"/>
                    </a:lnTo>
                    <a:lnTo>
                      <a:pt x="385" y="2060"/>
                    </a:lnTo>
                    <a:lnTo>
                      <a:pt x="384" y="2053"/>
                    </a:lnTo>
                    <a:lnTo>
                      <a:pt x="384" y="2046"/>
                    </a:lnTo>
                    <a:lnTo>
                      <a:pt x="384" y="2046"/>
                    </a:lnTo>
                    <a:lnTo>
                      <a:pt x="378" y="2044"/>
                    </a:lnTo>
                    <a:lnTo>
                      <a:pt x="373" y="2046"/>
                    </a:lnTo>
                    <a:lnTo>
                      <a:pt x="368" y="2048"/>
                    </a:lnTo>
                    <a:lnTo>
                      <a:pt x="363" y="2048"/>
                    </a:lnTo>
                    <a:lnTo>
                      <a:pt x="363" y="2048"/>
                    </a:lnTo>
                    <a:lnTo>
                      <a:pt x="359" y="2049"/>
                    </a:lnTo>
                    <a:lnTo>
                      <a:pt x="352" y="2048"/>
                    </a:lnTo>
                    <a:lnTo>
                      <a:pt x="352" y="2048"/>
                    </a:lnTo>
                    <a:lnTo>
                      <a:pt x="370" y="2039"/>
                    </a:lnTo>
                    <a:lnTo>
                      <a:pt x="370" y="2039"/>
                    </a:lnTo>
                    <a:lnTo>
                      <a:pt x="373" y="2028"/>
                    </a:lnTo>
                    <a:lnTo>
                      <a:pt x="373" y="2028"/>
                    </a:lnTo>
                    <a:lnTo>
                      <a:pt x="392" y="2028"/>
                    </a:lnTo>
                    <a:lnTo>
                      <a:pt x="392" y="2028"/>
                    </a:lnTo>
                    <a:lnTo>
                      <a:pt x="394" y="2018"/>
                    </a:lnTo>
                    <a:lnTo>
                      <a:pt x="394" y="2018"/>
                    </a:lnTo>
                    <a:lnTo>
                      <a:pt x="406" y="2009"/>
                    </a:lnTo>
                    <a:lnTo>
                      <a:pt x="406" y="2009"/>
                    </a:lnTo>
                    <a:lnTo>
                      <a:pt x="406" y="1999"/>
                    </a:lnTo>
                    <a:lnTo>
                      <a:pt x="406" y="1999"/>
                    </a:lnTo>
                    <a:lnTo>
                      <a:pt x="387" y="1985"/>
                    </a:lnTo>
                    <a:lnTo>
                      <a:pt x="387" y="1985"/>
                    </a:lnTo>
                    <a:lnTo>
                      <a:pt x="399" y="1983"/>
                    </a:lnTo>
                    <a:lnTo>
                      <a:pt x="399" y="1983"/>
                    </a:lnTo>
                    <a:lnTo>
                      <a:pt x="410" y="1983"/>
                    </a:lnTo>
                    <a:lnTo>
                      <a:pt x="410" y="1983"/>
                    </a:lnTo>
                    <a:lnTo>
                      <a:pt x="410" y="1968"/>
                    </a:lnTo>
                    <a:lnTo>
                      <a:pt x="410" y="1968"/>
                    </a:lnTo>
                    <a:lnTo>
                      <a:pt x="422" y="1968"/>
                    </a:lnTo>
                    <a:lnTo>
                      <a:pt x="422" y="1968"/>
                    </a:lnTo>
                    <a:lnTo>
                      <a:pt x="429" y="1959"/>
                    </a:lnTo>
                    <a:lnTo>
                      <a:pt x="436" y="1954"/>
                    </a:lnTo>
                    <a:lnTo>
                      <a:pt x="446" y="1947"/>
                    </a:lnTo>
                    <a:lnTo>
                      <a:pt x="457" y="1943"/>
                    </a:lnTo>
                    <a:lnTo>
                      <a:pt x="457" y="1943"/>
                    </a:lnTo>
                    <a:lnTo>
                      <a:pt x="457" y="1935"/>
                    </a:lnTo>
                    <a:lnTo>
                      <a:pt x="457" y="1935"/>
                    </a:lnTo>
                    <a:lnTo>
                      <a:pt x="451" y="1933"/>
                    </a:lnTo>
                    <a:lnTo>
                      <a:pt x="448" y="1935"/>
                    </a:lnTo>
                    <a:lnTo>
                      <a:pt x="448" y="1935"/>
                    </a:lnTo>
                    <a:lnTo>
                      <a:pt x="443" y="1938"/>
                    </a:lnTo>
                    <a:lnTo>
                      <a:pt x="438" y="1943"/>
                    </a:lnTo>
                    <a:lnTo>
                      <a:pt x="438" y="1943"/>
                    </a:lnTo>
                    <a:lnTo>
                      <a:pt x="438" y="1936"/>
                    </a:lnTo>
                    <a:lnTo>
                      <a:pt x="439" y="1931"/>
                    </a:lnTo>
                    <a:lnTo>
                      <a:pt x="443" y="1928"/>
                    </a:lnTo>
                    <a:lnTo>
                      <a:pt x="443" y="1923"/>
                    </a:lnTo>
                    <a:lnTo>
                      <a:pt x="443" y="1923"/>
                    </a:lnTo>
                    <a:lnTo>
                      <a:pt x="460" y="1916"/>
                    </a:lnTo>
                    <a:lnTo>
                      <a:pt x="467" y="1914"/>
                    </a:lnTo>
                    <a:lnTo>
                      <a:pt x="476" y="1914"/>
                    </a:lnTo>
                    <a:lnTo>
                      <a:pt x="476" y="1914"/>
                    </a:lnTo>
                    <a:lnTo>
                      <a:pt x="479" y="1907"/>
                    </a:lnTo>
                    <a:lnTo>
                      <a:pt x="481" y="1898"/>
                    </a:lnTo>
                    <a:lnTo>
                      <a:pt x="483" y="1890"/>
                    </a:lnTo>
                    <a:lnTo>
                      <a:pt x="483" y="1881"/>
                    </a:lnTo>
                    <a:lnTo>
                      <a:pt x="483" y="1881"/>
                    </a:lnTo>
                    <a:lnTo>
                      <a:pt x="479" y="1844"/>
                    </a:lnTo>
                    <a:lnTo>
                      <a:pt x="479" y="1844"/>
                    </a:lnTo>
                    <a:lnTo>
                      <a:pt x="472" y="1839"/>
                    </a:lnTo>
                    <a:lnTo>
                      <a:pt x="472" y="1839"/>
                    </a:lnTo>
                    <a:lnTo>
                      <a:pt x="481" y="1818"/>
                    </a:lnTo>
                    <a:lnTo>
                      <a:pt x="481" y="1818"/>
                    </a:lnTo>
                    <a:lnTo>
                      <a:pt x="476" y="1818"/>
                    </a:lnTo>
                    <a:lnTo>
                      <a:pt x="471" y="1817"/>
                    </a:lnTo>
                    <a:lnTo>
                      <a:pt x="467" y="1813"/>
                    </a:lnTo>
                    <a:lnTo>
                      <a:pt x="464" y="1808"/>
                    </a:lnTo>
                    <a:lnTo>
                      <a:pt x="464" y="1808"/>
                    </a:lnTo>
                    <a:lnTo>
                      <a:pt x="465" y="1803"/>
                    </a:lnTo>
                    <a:lnTo>
                      <a:pt x="465" y="1799"/>
                    </a:lnTo>
                    <a:lnTo>
                      <a:pt x="462" y="1789"/>
                    </a:lnTo>
                    <a:lnTo>
                      <a:pt x="462" y="1789"/>
                    </a:lnTo>
                    <a:lnTo>
                      <a:pt x="417" y="1773"/>
                    </a:lnTo>
                    <a:lnTo>
                      <a:pt x="417" y="1773"/>
                    </a:lnTo>
                    <a:lnTo>
                      <a:pt x="391" y="1756"/>
                    </a:lnTo>
                    <a:lnTo>
                      <a:pt x="391" y="1756"/>
                    </a:lnTo>
                    <a:lnTo>
                      <a:pt x="389" y="1749"/>
                    </a:lnTo>
                    <a:lnTo>
                      <a:pt x="389" y="1749"/>
                    </a:lnTo>
                    <a:lnTo>
                      <a:pt x="382" y="1746"/>
                    </a:lnTo>
                    <a:lnTo>
                      <a:pt x="373" y="1744"/>
                    </a:lnTo>
                    <a:lnTo>
                      <a:pt x="359" y="1744"/>
                    </a:lnTo>
                    <a:lnTo>
                      <a:pt x="359" y="1744"/>
                    </a:lnTo>
                    <a:lnTo>
                      <a:pt x="332" y="1758"/>
                    </a:lnTo>
                    <a:lnTo>
                      <a:pt x="332" y="1758"/>
                    </a:lnTo>
                    <a:lnTo>
                      <a:pt x="326" y="1753"/>
                    </a:lnTo>
                    <a:lnTo>
                      <a:pt x="326" y="1753"/>
                    </a:lnTo>
                    <a:lnTo>
                      <a:pt x="326" y="1740"/>
                    </a:lnTo>
                    <a:lnTo>
                      <a:pt x="326" y="1740"/>
                    </a:lnTo>
                    <a:lnTo>
                      <a:pt x="321" y="1735"/>
                    </a:lnTo>
                    <a:lnTo>
                      <a:pt x="316" y="1730"/>
                    </a:lnTo>
                    <a:lnTo>
                      <a:pt x="309" y="1728"/>
                    </a:lnTo>
                    <a:lnTo>
                      <a:pt x="302" y="1727"/>
                    </a:lnTo>
                    <a:lnTo>
                      <a:pt x="302" y="1727"/>
                    </a:lnTo>
                    <a:lnTo>
                      <a:pt x="295" y="1707"/>
                    </a:lnTo>
                    <a:lnTo>
                      <a:pt x="295" y="1707"/>
                    </a:lnTo>
                    <a:lnTo>
                      <a:pt x="279" y="1714"/>
                    </a:lnTo>
                    <a:lnTo>
                      <a:pt x="279" y="1714"/>
                    </a:lnTo>
                    <a:lnTo>
                      <a:pt x="273" y="1709"/>
                    </a:lnTo>
                    <a:lnTo>
                      <a:pt x="262" y="1706"/>
                    </a:lnTo>
                    <a:lnTo>
                      <a:pt x="262" y="1706"/>
                    </a:lnTo>
                    <a:lnTo>
                      <a:pt x="252" y="1704"/>
                    </a:lnTo>
                    <a:lnTo>
                      <a:pt x="241" y="1704"/>
                    </a:lnTo>
                    <a:lnTo>
                      <a:pt x="241" y="1704"/>
                    </a:lnTo>
                    <a:lnTo>
                      <a:pt x="224" y="1688"/>
                    </a:lnTo>
                    <a:lnTo>
                      <a:pt x="224" y="1688"/>
                    </a:lnTo>
                    <a:lnTo>
                      <a:pt x="222" y="1671"/>
                    </a:lnTo>
                    <a:lnTo>
                      <a:pt x="220" y="1661"/>
                    </a:lnTo>
                    <a:lnTo>
                      <a:pt x="215" y="1652"/>
                    </a:lnTo>
                    <a:lnTo>
                      <a:pt x="215" y="1652"/>
                    </a:lnTo>
                    <a:lnTo>
                      <a:pt x="201" y="1652"/>
                    </a:lnTo>
                    <a:lnTo>
                      <a:pt x="201" y="1652"/>
                    </a:lnTo>
                    <a:lnTo>
                      <a:pt x="187" y="1648"/>
                    </a:lnTo>
                    <a:lnTo>
                      <a:pt x="187" y="1648"/>
                    </a:lnTo>
                    <a:lnTo>
                      <a:pt x="182" y="1657"/>
                    </a:lnTo>
                    <a:lnTo>
                      <a:pt x="182" y="1657"/>
                    </a:lnTo>
                    <a:lnTo>
                      <a:pt x="170" y="1657"/>
                    </a:lnTo>
                    <a:lnTo>
                      <a:pt x="167" y="1657"/>
                    </a:lnTo>
                    <a:lnTo>
                      <a:pt x="163" y="1654"/>
                    </a:lnTo>
                    <a:lnTo>
                      <a:pt x="163" y="1654"/>
                    </a:lnTo>
                    <a:lnTo>
                      <a:pt x="163" y="1603"/>
                    </a:lnTo>
                    <a:lnTo>
                      <a:pt x="163" y="1603"/>
                    </a:lnTo>
                    <a:lnTo>
                      <a:pt x="142" y="1586"/>
                    </a:lnTo>
                    <a:lnTo>
                      <a:pt x="142" y="1586"/>
                    </a:lnTo>
                    <a:lnTo>
                      <a:pt x="147" y="1577"/>
                    </a:lnTo>
                    <a:lnTo>
                      <a:pt x="147" y="1577"/>
                    </a:lnTo>
                    <a:lnTo>
                      <a:pt x="172" y="1582"/>
                    </a:lnTo>
                    <a:lnTo>
                      <a:pt x="172" y="1582"/>
                    </a:lnTo>
                    <a:lnTo>
                      <a:pt x="179" y="1570"/>
                    </a:lnTo>
                    <a:lnTo>
                      <a:pt x="179" y="1570"/>
                    </a:lnTo>
                    <a:lnTo>
                      <a:pt x="175" y="1560"/>
                    </a:lnTo>
                    <a:lnTo>
                      <a:pt x="170" y="1550"/>
                    </a:lnTo>
                    <a:lnTo>
                      <a:pt x="170" y="1550"/>
                    </a:lnTo>
                    <a:lnTo>
                      <a:pt x="163" y="1543"/>
                    </a:lnTo>
                    <a:lnTo>
                      <a:pt x="154" y="1537"/>
                    </a:lnTo>
                    <a:lnTo>
                      <a:pt x="154" y="1537"/>
                    </a:lnTo>
                    <a:lnTo>
                      <a:pt x="151" y="1536"/>
                    </a:lnTo>
                    <a:lnTo>
                      <a:pt x="149" y="1532"/>
                    </a:lnTo>
                    <a:lnTo>
                      <a:pt x="142" y="1523"/>
                    </a:lnTo>
                    <a:lnTo>
                      <a:pt x="142" y="1523"/>
                    </a:lnTo>
                    <a:lnTo>
                      <a:pt x="142" y="1511"/>
                    </a:lnTo>
                    <a:lnTo>
                      <a:pt x="142" y="1511"/>
                    </a:lnTo>
                    <a:lnTo>
                      <a:pt x="144" y="1503"/>
                    </a:lnTo>
                    <a:lnTo>
                      <a:pt x="142" y="1492"/>
                    </a:lnTo>
                    <a:lnTo>
                      <a:pt x="139" y="1484"/>
                    </a:lnTo>
                    <a:lnTo>
                      <a:pt x="135" y="1475"/>
                    </a:lnTo>
                    <a:lnTo>
                      <a:pt x="135" y="1475"/>
                    </a:lnTo>
                    <a:lnTo>
                      <a:pt x="134" y="1470"/>
                    </a:lnTo>
                    <a:lnTo>
                      <a:pt x="132" y="1463"/>
                    </a:lnTo>
                    <a:lnTo>
                      <a:pt x="132" y="1463"/>
                    </a:lnTo>
                    <a:lnTo>
                      <a:pt x="128" y="1461"/>
                    </a:lnTo>
                    <a:lnTo>
                      <a:pt x="125" y="1459"/>
                    </a:lnTo>
                    <a:lnTo>
                      <a:pt x="123" y="1456"/>
                    </a:lnTo>
                    <a:lnTo>
                      <a:pt x="123" y="1451"/>
                    </a:lnTo>
                    <a:lnTo>
                      <a:pt x="123" y="1451"/>
                    </a:lnTo>
                    <a:lnTo>
                      <a:pt x="116" y="1444"/>
                    </a:lnTo>
                    <a:lnTo>
                      <a:pt x="116" y="1444"/>
                    </a:lnTo>
                    <a:lnTo>
                      <a:pt x="99" y="1440"/>
                    </a:lnTo>
                    <a:lnTo>
                      <a:pt x="92" y="1437"/>
                    </a:lnTo>
                    <a:lnTo>
                      <a:pt x="85" y="1435"/>
                    </a:lnTo>
                    <a:lnTo>
                      <a:pt x="85" y="1435"/>
                    </a:lnTo>
                    <a:lnTo>
                      <a:pt x="80" y="1433"/>
                    </a:lnTo>
                    <a:lnTo>
                      <a:pt x="76" y="1433"/>
                    </a:lnTo>
                    <a:lnTo>
                      <a:pt x="68" y="1435"/>
                    </a:lnTo>
                    <a:lnTo>
                      <a:pt x="68" y="1435"/>
                    </a:lnTo>
                    <a:lnTo>
                      <a:pt x="59" y="1425"/>
                    </a:lnTo>
                    <a:lnTo>
                      <a:pt x="50" y="1416"/>
                    </a:lnTo>
                    <a:lnTo>
                      <a:pt x="50" y="1416"/>
                    </a:lnTo>
                    <a:lnTo>
                      <a:pt x="49" y="1411"/>
                    </a:lnTo>
                    <a:lnTo>
                      <a:pt x="47" y="1407"/>
                    </a:lnTo>
                    <a:lnTo>
                      <a:pt x="45" y="1404"/>
                    </a:lnTo>
                    <a:lnTo>
                      <a:pt x="43" y="1400"/>
                    </a:lnTo>
                    <a:lnTo>
                      <a:pt x="43" y="1400"/>
                    </a:lnTo>
                    <a:lnTo>
                      <a:pt x="43" y="1395"/>
                    </a:lnTo>
                    <a:lnTo>
                      <a:pt x="40" y="1390"/>
                    </a:lnTo>
                    <a:lnTo>
                      <a:pt x="36" y="1388"/>
                    </a:lnTo>
                    <a:lnTo>
                      <a:pt x="31" y="1388"/>
                    </a:lnTo>
                    <a:lnTo>
                      <a:pt x="31" y="1388"/>
                    </a:lnTo>
                    <a:lnTo>
                      <a:pt x="29" y="1386"/>
                    </a:lnTo>
                    <a:lnTo>
                      <a:pt x="26" y="1383"/>
                    </a:lnTo>
                    <a:lnTo>
                      <a:pt x="26" y="1383"/>
                    </a:lnTo>
                    <a:lnTo>
                      <a:pt x="26" y="1357"/>
                    </a:lnTo>
                    <a:lnTo>
                      <a:pt x="26" y="1357"/>
                    </a:lnTo>
                    <a:lnTo>
                      <a:pt x="10" y="1366"/>
                    </a:lnTo>
                    <a:lnTo>
                      <a:pt x="10" y="1366"/>
                    </a:lnTo>
                    <a:lnTo>
                      <a:pt x="7" y="1364"/>
                    </a:lnTo>
                    <a:lnTo>
                      <a:pt x="5" y="1362"/>
                    </a:lnTo>
                    <a:lnTo>
                      <a:pt x="3" y="1357"/>
                    </a:lnTo>
                    <a:lnTo>
                      <a:pt x="3" y="1350"/>
                    </a:lnTo>
                    <a:lnTo>
                      <a:pt x="2" y="1348"/>
                    </a:lnTo>
                    <a:lnTo>
                      <a:pt x="0" y="1347"/>
                    </a:lnTo>
                    <a:lnTo>
                      <a:pt x="0" y="1347"/>
                    </a:lnTo>
                    <a:lnTo>
                      <a:pt x="3" y="1331"/>
                    </a:lnTo>
                    <a:lnTo>
                      <a:pt x="3" y="1331"/>
                    </a:lnTo>
                    <a:lnTo>
                      <a:pt x="10" y="1327"/>
                    </a:lnTo>
                    <a:lnTo>
                      <a:pt x="16" y="1322"/>
                    </a:lnTo>
                    <a:lnTo>
                      <a:pt x="26" y="1312"/>
                    </a:lnTo>
                    <a:lnTo>
                      <a:pt x="26" y="1312"/>
                    </a:lnTo>
                    <a:lnTo>
                      <a:pt x="33" y="1312"/>
                    </a:lnTo>
                    <a:lnTo>
                      <a:pt x="33" y="1312"/>
                    </a:lnTo>
                    <a:lnTo>
                      <a:pt x="33" y="1303"/>
                    </a:lnTo>
                    <a:lnTo>
                      <a:pt x="33" y="1298"/>
                    </a:lnTo>
                    <a:lnTo>
                      <a:pt x="33" y="1294"/>
                    </a:lnTo>
                    <a:lnTo>
                      <a:pt x="33" y="1294"/>
                    </a:lnTo>
                    <a:lnTo>
                      <a:pt x="36" y="1289"/>
                    </a:lnTo>
                    <a:lnTo>
                      <a:pt x="36" y="1286"/>
                    </a:lnTo>
                    <a:lnTo>
                      <a:pt x="36" y="1277"/>
                    </a:lnTo>
                    <a:lnTo>
                      <a:pt x="36" y="1277"/>
                    </a:lnTo>
                    <a:lnTo>
                      <a:pt x="35" y="1268"/>
                    </a:lnTo>
                    <a:lnTo>
                      <a:pt x="33" y="1260"/>
                    </a:lnTo>
                    <a:lnTo>
                      <a:pt x="33" y="1260"/>
                    </a:lnTo>
                    <a:lnTo>
                      <a:pt x="42" y="1255"/>
                    </a:lnTo>
                    <a:lnTo>
                      <a:pt x="42" y="1255"/>
                    </a:lnTo>
                    <a:lnTo>
                      <a:pt x="47" y="1241"/>
                    </a:lnTo>
                    <a:lnTo>
                      <a:pt x="47" y="1241"/>
                    </a:lnTo>
                    <a:lnTo>
                      <a:pt x="43" y="1234"/>
                    </a:lnTo>
                    <a:lnTo>
                      <a:pt x="40" y="1227"/>
                    </a:lnTo>
                    <a:lnTo>
                      <a:pt x="40" y="1222"/>
                    </a:lnTo>
                    <a:lnTo>
                      <a:pt x="40" y="1218"/>
                    </a:lnTo>
                    <a:lnTo>
                      <a:pt x="43" y="1213"/>
                    </a:lnTo>
                    <a:lnTo>
                      <a:pt x="47" y="1209"/>
                    </a:lnTo>
                    <a:lnTo>
                      <a:pt x="47" y="1209"/>
                    </a:lnTo>
                    <a:lnTo>
                      <a:pt x="57" y="1206"/>
                    </a:lnTo>
                    <a:lnTo>
                      <a:pt x="57" y="1206"/>
                    </a:lnTo>
                    <a:lnTo>
                      <a:pt x="62" y="1208"/>
                    </a:lnTo>
                    <a:lnTo>
                      <a:pt x="68" y="1209"/>
                    </a:lnTo>
                    <a:lnTo>
                      <a:pt x="78" y="1209"/>
                    </a:lnTo>
                    <a:lnTo>
                      <a:pt x="78" y="1209"/>
                    </a:lnTo>
                    <a:lnTo>
                      <a:pt x="92" y="1196"/>
                    </a:lnTo>
                    <a:lnTo>
                      <a:pt x="92" y="1196"/>
                    </a:lnTo>
                    <a:lnTo>
                      <a:pt x="106" y="1199"/>
                    </a:lnTo>
                    <a:lnTo>
                      <a:pt x="106" y="1199"/>
                    </a:lnTo>
                    <a:lnTo>
                      <a:pt x="121" y="1199"/>
                    </a:lnTo>
                    <a:lnTo>
                      <a:pt x="121" y="1199"/>
                    </a:lnTo>
                    <a:lnTo>
                      <a:pt x="128" y="1190"/>
                    </a:lnTo>
                    <a:lnTo>
                      <a:pt x="128" y="1190"/>
                    </a:lnTo>
                    <a:lnTo>
                      <a:pt x="114" y="1189"/>
                    </a:lnTo>
                    <a:lnTo>
                      <a:pt x="114" y="1189"/>
                    </a:lnTo>
                    <a:lnTo>
                      <a:pt x="114" y="1182"/>
                    </a:lnTo>
                    <a:lnTo>
                      <a:pt x="114" y="1182"/>
                    </a:lnTo>
                    <a:lnTo>
                      <a:pt x="99" y="1166"/>
                    </a:lnTo>
                    <a:lnTo>
                      <a:pt x="99" y="1166"/>
                    </a:lnTo>
                    <a:lnTo>
                      <a:pt x="73" y="1173"/>
                    </a:lnTo>
                    <a:lnTo>
                      <a:pt x="73" y="1173"/>
                    </a:lnTo>
                    <a:lnTo>
                      <a:pt x="47" y="1145"/>
                    </a:lnTo>
                    <a:lnTo>
                      <a:pt x="47" y="1145"/>
                    </a:lnTo>
                    <a:lnTo>
                      <a:pt x="50" y="1135"/>
                    </a:lnTo>
                    <a:lnTo>
                      <a:pt x="50" y="1135"/>
                    </a:lnTo>
                    <a:lnTo>
                      <a:pt x="42" y="1131"/>
                    </a:lnTo>
                    <a:lnTo>
                      <a:pt x="42" y="1131"/>
                    </a:lnTo>
                    <a:lnTo>
                      <a:pt x="49" y="1126"/>
                    </a:lnTo>
                    <a:lnTo>
                      <a:pt x="55" y="1121"/>
                    </a:lnTo>
                    <a:lnTo>
                      <a:pt x="55" y="1121"/>
                    </a:lnTo>
                    <a:lnTo>
                      <a:pt x="66" y="1112"/>
                    </a:lnTo>
                    <a:lnTo>
                      <a:pt x="76" y="1105"/>
                    </a:lnTo>
                    <a:lnTo>
                      <a:pt x="88" y="1097"/>
                    </a:lnTo>
                    <a:lnTo>
                      <a:pt x="99" y="1090"/>
                    </a:lnTo>
                    <a:lnTo>
                      <a:pt x="99" y="1090"/>
                    </a:lnTo>
                    <a:lnTo>
                      <a:pt x="108" y="1083"/>
                    </a:lnTo>
                    <a:lnTo>
                      <a:pt x="116" y="1079"/>
                    </a:lnTo>
                    <a:lnTo>
                      <a:pt x="116" y="1079"/>
                    </a:lnTo>
                    <a:lnTo>
                      <a:pt x="130" y="1072"/>
                    </a:lnTo>
                    <a:lnTo>
                      <a:pt x="146" y="1065"/>
                    </a:lnTo>
                    <a:lnTo>
                      <a:pt x="146" y="1065"/>
                    </a:lnTo>
                    <a:lnTo>
                      <a:pt x="156" y="1057"/>
                    </a:lnTo>
                    <a:lnTo>
                      <a:pt x="167" y="1048"/>
                    </a:lnTo>
                    <a:lnTo>
                      <a:pt x="167" y="1048"/>
                    </a:lnTo>
                    <a:lnTo>
                      <a:pt x="163" y="1010"/>
                    </a:lnTo>
                    <a:lnTo>
                      <a:pt x="163" y="1010"/>
                    </a:lnTo>
                    <a:lnTo>
                      <a:pt x="141" y="1005"/>
                    </a:lnTo>
                    <a:lnTo>
                      <a:pt x="141" y="1005"/>
                    </a:lnTo>
                    <a:lnTo>
                      <a:pt x="134" y="996"/>
                    </a:lnTo>
                    <a:lnTo>
                      <a:pt x="134" y="996"/>
                    </a:lnTo>
                    <a:lnTo>
                      <a:pt x="134" y="968"/>
                    </a:lnTo>
                    <a:lnTo>
                      <a:pt x="134" y="968"/>
                    </a:lnTo>
                    <a:lnTo>
                      <a:pt x="146" y="956"/>
                    </a:lnTo>
                    <a:lnTo>
                      <a:pt x="146" y="956"/>
                    </a:lnTo>
                    <a:lnTo>
                      <a:pt x="144" y="951"/>
                    </a:lnTo>
                    <a:lnTo>
                      <a:pt x="144" y="946"/>
                    </a:lnTo>
                    <a:lnTo>
                      <a:pt x="144" y="940"/>
                    </a:lnTo>
                    <a:lnTo>
                      <a:pt x="142" y="935"/>
                    </a:lnTo>
                    <a:lnTo>
                      <a:pt x="142" y="935"/>
                    </a:lnTo>
                    <a:lnTo>
                      <a:pt x="139" y="925"/>
                    </a:lnTo>
                    <a:lnTo>
                      <a:pt x="134" y="916"/>
                    </a:lnTo>
                    <a:lnTo>
                      <a:pt x="134" y="916"/>
                    </a:lnTo>
                    <a:lnTo>
                      <a:pt x="127" y="909"/>
                    </a:lnTo>
                    <a:lnTo>
                      <a:pt x="116" y="901"/>
                    </a:lnTo>
                    <a:lnTo>
                      <a:pt x="116" y="901"/>
                    </a:lnTo>
                    <a:lnTo>
                      <a:pt x="116" y="888"/>
                    </a:lnTo>
                    <a:lnTo>
                      <a:pt x="113" y="875"/>
                    </a:lnTo>
                    <a:lnTo>
                      <a:pt x="109" y="862"/>
                    </a:lnTo>
                    <a:lnTo>
                      <a:pt x="109" y="854"/>
                    </a:lnTo>
                    <a:lnTo>
                      <a:pt x="111" y="847"/>
                    </a:lnTo>
                    <a:lnTo>
                      <a:pt x="111" y="847"/>
                    </a:lnTo>
                    <a:lnTo>
                      <a:pt x="116" y="842"/>
                    </a:lnTo>
                    <a:lnTo>
                      <a:pt x="116" y="842"/>
                    </a:lnTo>
                    <a:lnTo>
                      <a:pt x="109" y="838"/>
                    </a:lnTo>
                    <a:lnTo>
                      <a:pt x="109" y="838"/>
                    </a:lnTo>
                    <a:lnTo>
                      <a:pt x="109" y="819"/>
                    </a:lnTo>
                    <a:lnTo>
                      <a:pt x="109" y="819"/>
                    </a:lnTo>
                    <a:lnTo>
                      <a:pt x="109" y="809"/>
                    </a:lnTo>
                    <a:lnTo>
                      <a:pt x="106" y="802"/>
                    </a:lnTo>
                    <a:lnTo>
                      <a:pt x="106" y="802"/>
                    </a:lnTo>
                    <a:lnTo>
                      <a:pt x="104" y="796"/>
                    </a:lnTo>
                    <a:lnTo>
                      <a:pt x="102" y="791"/>
                    </a:lnTo>
                    <a:lnTo>
                      <a:pt x="101" y="783"/>
                    </a:lnTo>
                    <a:lnTo>
                      <a:pt x="101" y="783"/>
                    </a:lnTo>
                    <a:lnTo>
                      <a:pt x="95" y="763"/>
                    </a:lnTo>
                    <a:lnTo>
                      <a:pt x="90" y="744"/>
                    </a:lnTo>
                    <a:lnTo>
                      <a:pt x="90" y="744"/>
                    </a:lnTo>
                    <a:lnTo>
                      <a:pt x="88" y="736"/>
                    </a:lnTo>
                    <a:lnTo>
                      <a:pt x="90" y="727"/>
                    </a:lnTo>
                    <a:lnTo>
                      <a:pt x="94" y="718"/>
                    </a:lnTo>
                    <a:lnTo>
                      <a:pt x="101" y="711"/>
                    </a:lnTo>
                    <a:lnTo>
                      <a:pt x="101" y="711"/>
                    </a:lnTo>
                    <a:lnTo>
                      <a:pt x="109" y="701"/>
                    </a:lnTo>
                    <a:lnTo>
                      <a:pt x="109" y="701"/>
                    </a:lnTo>
                    <a:lnTo>
                      <a:pt x="109" y="687"/>
                    </a:lnTo>
                    <a:lnTo>
                      <a:pt x="109" y="687"/>
                    </a:lnTo>
                    <a:lnTo>
                      <a:pt x="99" y="663"/>
                    </a:lnTo>
                    <a:lnTo>
                      <a:pt x="99" y="663"/>
                    </a:lnTo>
                    <a:lnTo>
                      <a:pt x="94" y="668"/>
                    </a:lnTo>
                    <a:lnTo>
                      <a:pt x="94" y="668"/>
                    </a:lnTo>
                    <a:lnTo>
                      <a:pt x="83" y="659"/>
                    </a:lnTo>
                    <a:lnTo>
                      <a:pt x="83" y="659"/>
                    </a:lnTo>
                    <a:lnTo>
                      <a:pt x="83" y="645"/>
                    </a:lnTo>
                    <a:lnTo>
                      <a:pt x="83" y="633"/>
                    </a:lnTo>
                    <a:lnTo>
                      <a:pt x="85" y="626"/>
                    </a:lnTo>
                    <a:lnTo>
                      <a:pt x="87" y="621"/>
                    </a:lnTo>
                    <a:lnTo>
                      <a:pt x="90" y="616"/>
                    </a:lnTo>
                    <a:lnTo>
                      <a:pt x="95" y="611"/>
                    </a:lnTo>
                    <a:lnTo>
                      <a:pt x="95" y="611"/>
                    </a:lnTo>
                    <a:lnTo>
                      <a:pt x="101" y="616"/>
                    </a:lnTo>
                    <a:lnTo>
                      <a:pt x="101" y="616"/>
                    </a:lnTo>
                    <a:lnTo>
                      <a:pt x="104" y="618"/>
                    </a:lnTo>
                    <a:lnTo>
                      <a:pt x="108" y="616"/>
                    </a:lnTo>
                    <a:lnTo>
                      <a:pt x="111" y="614"/>
                    </a:lnTo>
                    <a:lnTo>
                      <a:pt x="113" y="613"/>
                    </a:lnTo>
                    <a:lnTo>
                      <a:pt x="113" y="613"/>
                    </a:lnTo>
                    <a:lnTo>
                      <a:pt x="114" y="602"/>
                    </a:lnTo>
                    <a:lnTo>
                      <a:pt x="116" y="592"/>
                    </a:lnTo>
                    <a:lnTo>
                      <a:pt x="116" y="581"/>
                    </a:lnTo>
                    <a:lnTo>
                      <a:pt x="114" y="571"/>
                    </a:lnTo>
                    <a:lnTo>
                      <a:pt x="114" y="571"/>
                    </a:lnTo>
                    <a:lnTo>
                      <a:pt x="120" y="569"/>
                    </a:lnTo>
                    <a:lnTo>
                      <a:pt x="125" y="566"/>
                    </a:lnTo>
                    <a:lnTo>
                      <a:pt x="130" y="562"/>
                    </a:lnTo>
                    <a:lnTo>
                      <a:pt x="135" y="560"/>
                    </a:lnTo>
                    <a:lnTo>
                      <a:pt x="135" y="560"/>
                    </a:lnTo>
                    <a:lnTo>
                      <a:pt x="141" y="559"/>
                    </a:lnTo>
                    <a:lnTo>
                      <a:pt x="146" y="555"/>
                    </a:lnTo>
                    <a:lnTo>
                      <a:pt x="151" y="552"/>
                    </a:lnTo>
                    <a:lnTo>
                      <a:pt x="154" y="552"/>
                    </a:lnTo>
                    <a:lnTo>
                      <a:pt x="158" y="554"/>
                    </a:lnTo>
                    <a:lnTo>
                      <a:pt x="158" y="554"/>
                    </a:lnTo>
                    <a:lnTo>
                      <a:pt x="172" y="567"/>
                    </a:lnTo>
                    <a:lnTo>
                      <a:pt x="172" y="567"/>
                    </a:lnTo>
                    <a:lnTo>
                      <a:pt x="174" y="555"/>
                    </a:lnTo>
                    <a:lnTo>
                      <a:pt x="174" y="555"/>
                    </a:lnTo>
                    <a:lnTo>
                      <a:pt x="189" y="550"/>
                    </a:lnTo>
                    <a:lnTo>
                      <a:pt x="189" y="550"/>
                    </a:lnTo>
                    <a:lnTo>
                      <a:pt x="213" y="564"/>
                    </a:lnTo>
                    <a:lnTo>
                      <a:pt x="213" y="564"/>
                    </a:lnTo>
                    <a:lnTo>
                      <a:pt x="193" y="574"/>
                    </a:lnTo>
                    <a:lnTo>
                      <a:pt x="193" y="574"/>
                    </a:lnTo>
                    <a:lnTo>
                      <a:pt x="193" y="581"/>
                    </a:lnTo>
                    <a:lnTo>
                      <a:pt x="193" y="581"/>
                    </a:lnTo>
                    <a:lnTo>
                      <a:pt x="208" y="588"/>
                    </a:lnTo>
                    <a:lnTo>
                      <a:pt x="217" y="590"/>
                    </a:lnTo>
                    <a:lnTo>
                      <a:pt x="226" y="590"/>
                    </a:lnTo>
                    <a:lnTo>
                      <a:pt x="226" y="590"/>
                    </a:lnTo>
                    <a:lnTo>
                      <a:pt x="252" y="590"/>
                    </a:lnTo>
                    <a:lnTo>
                      <a:pt x="252" y="590"/>
                    </a:lnTo>
                    <a:lnTo>
                      <a:pt x="262" y="590"/>
                    </a:lnTo>
                    <a:lnTo>
                      <a:pt x="274" y="593"/>
                    </a:lnTo>
                    <a:lnTo>
                      <a:pt x="283" y="599"/>
                    </a:lnTo>
                    <a:lnTo>
                      <a:pt x="290" y="607"/>
                    </a:lnTo>
                    <a:lnTo>
                      <a:pt x="290" y="607"/>
                    </a:lnTo>
                    <a:lnTo>
                      <a:pt x="309" y="607"/>
                    </a:lnTo>
                    <a:lnTo>
                      <a:pt x="309" y="607"/>
                    </a:lnTo>
                    <a:lnTo>
                      <a:pt x="318" y="618"/>
                    </a:lnTo>
                    <a:lnTo>
                      <a:pt x="318" y="618"/>
                    </a:lnTo>
                    <a:lnTo>
                      <a:pt x="328" y="618"/>
                    </a:lnTo>
                    <a:lnTo>
                      <a:pt x="328" y="618"/>
                    </a:lnTo>
                    <a:lnTo>
                      <a:pt x="342" y="623"/>
                    </a:lnTo>
                    <a:lnTo>
                      <a:pt x="354" y="626"/>
                    </a:lnTo>
                    <a:lnTo>
                      <a:pt x="354" y="626"/>
                    </a:lnTo>
                    <a:lnTo>
                      <a:pt x="365" y="630"/>
                    </a:lnTo>
                    <a:lnTo>
                      <a:pt x="373" y="633"/>
                    </a:lnTo>
                    <a:lnTo>
                      <a:pt x="380" y="639"/>
                    </a:lnTo>
                    <a:lnTo>
                      <a:pt x="387" y="647"/>
                    </a:lnTo>
                    <a:lnTo>
                      <a:pt x="387" y="647"/>
                    </a:lnTo>
                    <a:lnTo>
                      <a:pt x="405" y="647"/>
                    </a:lnTo>
                    <a:lnTo>
                      <a:pt x="405" y="647"/>
                    </a:lnTo>
                    <a:lnTo>
                      <a:pt x="439" y="684"/>
                    </a:lnTo>
                    <a:lnTo>
                      <a:pt x="439" y="684"/>
                    </a:lnTo>
                    <a:lnTo>
                      <a:pt x="446" y="680"/>
                    </a:lnTo>
                    <a:lnTo>
                      <a:pt x="446" y="680"/>
                    </a:lnTo>
                    <a:lnTo>
                      <a:pt x="451" y="682"/>
                    </a:lnTo>
                    <a:lnTo>
                      <a:pt x="455" y="687"/>
                    </a:lnTo>
                    <a:lnTo>
                      <a:pt x="457" y="692"/>
                    </a:lnTo>
                    <a:lnTo>
                      <a:pt x="462" y="696"/>
                    </a:lnTo>
                    <a:lnTo>
                      <a:pt x="462" y="696"/>
                    </a:lnTo>
                    <a:lnTo>
                      <a:pt x="476" y="696"/>
                    </a:lnTo>
                    <a:lnTo>
                      <a:pt x="476" y="696"/>
                    </a:lnTo>
                    <a:lnTo>
                      <a:pt x="505" y="727"/>
                    </a:lnTo>
                    <a:lnTo>
                      <a:pt x="505" y="727"/>
                    </a:lnTo>
                    <a:lnTo>
                      <a:pt x="507" y="732"/>
                    </a:lnTo>
                    <a:lnTo>
                      <a:pt x="509" y="741"/>
                    </a:lnTo>
                    <a:lnTo>
                      <a:pt x="509" y="741"/>
                    </a:lnTo>
                    <a:lnTo>
                      <a:pt x="509" y="750"/>
                    </a:lnTo>
                    <a:lnTo>
                      <a:pt x="507" y="758"/>
                    </a:lnTo>
                    <a:lnTo>
                      <a:pt x="507" y="758"/>
                    </a:lnTo>
                    <a:lnTo>
                      <a:pt x="486" y="779"/>
                    </a:lnTo>
                    <a:lnTo>
                      <a:pt x="486" y="779"/>
                    </a:lnTo>
                    <a:lnTo>
                      <a:pt x="486" y="783"/>
                    </a:lnTo>
                    <a:lnTo>
                      <a:pt x="486" y="783"/>
                    </a:lnTo>
                    <a:lnTo>
                      <a:pt x="481" y="783"/>
                    </a:lnTo>
                    <a:lnTo>
                      <a:pt x="476" y="784"/>
                    </a:lnTo>
                    <a:lnTo>
                      <a:pt x="471" y="791"/>
                    </a:lnTo>
                    <a:lnTo>
                      <a:pt x="471" y="791"/>
                    </a:lnTo>
                    <a:lnTo>
                      <a:pt x="467" y="796"/>
                    </a:lnTo>
                    <a:lnTo>
                      <a:pt x="465" y="800"/>
                    </a:lnTo>
                    <a:lnTo>
                      <a:pt x="465" y="800"/>
                    </a:lnTo>
                    <a:lnTo>
                      <a:pt x="451" y="805"/>
                    </a:lnTo>
                    <a:lnTo>
                      <a:pt x="446" y="809"/>
                    </a:lnTo>
                    <a:lnTo>
                      <a:pt x="439" y="809"/>
                    </a:lnTo>
                    <a:lnTo>
                      <a:pt x="439" y="809"/>
                    </a:lnTo>
                    <a:lnTo>
                      <a:pt x="422" y="810"/>
                    </a:lnTo>
                    <a:lnTo>
                      <a:pt x="413" y="810"/>
                    </a:lnTo>
                    <a:lnTo>
                      <a:pt x="405" y="807"/>
                    </a:lnTo>
                    <a:lnTo>
                      <a:pt x="405" y="807"/>
                    </a:lnTo>
                    <a:lnTo>
                      <a:pt x="401" y="807"/>
                    </a:lnTo>
                    <a:lnTo>
                      <a:pt x="396" y="807"/>
                    </a:lnTo>
                    <a:lnTo>
                      <a:pt x="396" y="807"/>
                    </a:lnTo>
                    <a:lnTo>
                      <a:pt x="359" y="807"/>
                    </a:lnTo>
                    <a:lnTo>
                      <a:pt x="359" y="807"/>
                    </a:lnTo>
                    <a:lnTo>
                      <a:pt x="340" y="793"/>
                    </a:lnTo>
                    <a:lnTo>
                      <a:pt x="340" y="793"/>
                    </a:lnTo>
                    <a:lnTo>
                      <a:pt x="319" y="793"/>
                    </a:lnTo>
                    <a:lnTo>
                      <a:pt x="319" y="793"/>
                    </a:lnTo>
                    <a:lnTo>
                      <a:pt x="306" y="783"/>
                    </a:lnTo>
                    <a:lnTo>
                      <a:pt x="306" y="783"/>
                    </a:lnTo>
                    <a:lnTo>
                      <a:pt x="292" y="783"/>
                    </a:lnTo>
                    <a:lnTo>
                      <a:pt x="292" y="783"/>
                    </a:lnTo>
                    <a:lnTo>
                      <a:pt x="279" y="760"/>
                    </a:lnTo>
                    <a:lnTo>
                      <a:pt x="279" y="760"/>
                    </a:lnTo>
                    <a:lnTo>
                      <a:pt x="274" y="763"/>
                    </a:lnTo>
                    <a:lnTo>
                      <a:pt x="273" y="767"/>
                    </a:lnTo>
                    <a:lnTo>
                      <a:pt x="273" y="776"/>
                    </a:lnTo>
                    <a:lnTo>
                      <a:pt x="273" y="776"/>
                    </a:lnTo>
                    <a:lnTo>
                      <a:pt x="262" y="770"/>
                    </a:lnTo>
                    <a:lnTo>
                      <a:pt x="262" y="770"/>
                    </a:lnTo>
                    <a:lnTo>
                      <a:pt x="252" y="765"/>
                    </a:lnTo>
                    <a:lnTo>
                      <a:pt x="252" y="765"/>
                    </a:lnTo>
                    <a:lnTo>
                      <a:pt x="245" y="753"/>
                    </a:lnTo>
                    <a:lnTo>
                      <a:pt x="245" y="753"/>
                    </a:lnTo>
                    <a:lnTo>
                      <a:pt x="224" y="753"/>
                    </a:lnTo>
                    <a:lnTo>
                      <a:pt x="224" y="753"/>
                    </a:lnTo>
                    <a:lnTo>
                      <a:pt x="220" y="746"/>
                    </a:lnTo>
                    <a:lnTo>
                      <a:pt x="213" y="739"/>
                    </a:lnTo>
                    <a:lnTo>
                      <a:pt x="207" y="736"/>
                    </a:lnTo>
                    <a:lnTo>
                      <a:pt x="200" y="734"/>
                    </a:lnTo>
                    <a:lnTo>
                      <a:pt x="200" y="734"/>
                    </a:lnTo>
                    <a:lnTo>
                      <a:pt x="193" y="734"/>
                    </a:lnTo>
                    <a:lnTo>
                      <a:pt x="189" y="736"/>
                    </a:lnTo>
                    <a:lnTo>
                      <a:pt x="187" y="739"/>
                    </a:lnTo>
                    <a:lnTo>
                      <a:pt x="187" y="739"/>
                    </a:lnTo>
                    <a:lnTo>
                      <a:pt x="193" y="743"/>
                    </a:lnTo>
                    <a:lnTo>
                      <a:pt x="198" y="750"/>
                    </a:lnTo>
                    <a:lnTo>
                      <a:pt x="198" y="750"/>
                    </a:lnTo>
                    <a:lnTo>
                      <a:pt x="201" y="757"/>
                    </a:lnTo>
                    <a:lnTo>
                      <a:pt x="207" y="763"/>
                    </a:lnTo>
                    <a:lnTo>
                      <a:pt x="207" y="763"/>
                    </a:lnTo>
                    <a:lnTo>
                      <a:pt x="203" y="770"/>
                    </a:lnTo>
                    <a:lnTo>
                      <a:pt x="203" y="770"/>
                    </a:lnTo>
                    <a:lnTo>
                      <a:pt x="219" y="770"/>
                    </a:lnTo>
                    <a:lnTo>
                      <a:pt x="219" y="770"/>
                    </a:lnTo>
                    <a:lnTo>
                      <a:pt x="217" y="777"/>
                    </a:lnTo>
                    <a:lnTo>
                      <a:pt x="217" y="783"/>
                    </a:lnTo>
                    <a:lnTo>
                      <a:pt x="219" y="788"/>
                    </a:lnTo>
                    <a:lnTo>
                      <a:pt x="220" y="796"/>
                    </a:lnTo>
                    <a:lnTo>
                      <a:pt x="220" y="796"/>
                    </a:lnTo>
                    <a:lnTo>
                      <a:pt x="236" y="796"/>
                    </a:lnTo>
                    <a:lnTo>
                      <a:pt x="236" y="796"/>
                    </a:lnTo>
                    <a:lnTo>
                      <a:pt x="236" y="800"/>
                    </a:lnTo>
                    <a:lnTo>
                      <a:pt x="236" y="800"/>
                    </a:lnTo>
                    <a:lnTo>
                      <a:pt x="219" y="800"/>
                    </a:lnTo>
                    <a:lnTo>
                      <a:pt x="219" y="800"/>
                    </a:lnTo>
                    <a:lnTo>
                      <a:pt x="231" y="807"/>
                    </a:lnTo>
                    <a:lnTo>
                      <a:pt x="231" y="807"/>
                    </a:lnTo>
                    <a:lnTo>
                      <a:pt x="229" y="809"/>
                    </a:lnTo>
                    <a:lnTo>
                      <a:pt x="229" y="809"/>
                    </a:lnTo>
                    <a:lnTo>
                      <a:pt x="255" y="814"/>
                    </a:lnTo>
                    <a:lnTo>
                      <a:pt x="255" y="814"/>
                    </a:lnTo>
                    <a:lnTo>
                      <a:pt x="262" y="819"/>
                    </a:lnTo>
                    <a:lnTo>
                      <a:pt x="262" y="819"/>
                    </a:lnTo>
                    <a:lnTo>
                      <a:pt x="283" y="819"/>
                    </a:lnTo>
                    <a:lnTo>
                      <a:pt x="283" y="819"/>
                    </a:lnTo>
                    <a:lnTo>
                      <a:pt x="283" y="833"/>
                    </a:lnTo>
                    <a:lnTo>
                      <a:pt x="283" y="833"/>
                    </a:lnTo>
                    <a:lnTo>
                      <a:pt x="299" y="838"/>
                    </a:lnTo>
                    <a:lnTo>
                      <a:pt x="299" y="838"/>
                    </a:lnTo>
                    <a:lnTo>
                      <a:pt x="300" y="842"/>
                    </a:lnTo>
                    <a:lnTo>
                      <a:pt x="299" y="845"/>
                    </a:lnTo>
                    <a:lnTo>
                      <a:pt x="293" y="852"/>
                    </a:lnTo>
                    <a:lnTo>
                      <a:pt x="293" y="852"/>
                    </a:lnTo>
                    <a:lnTo>
                      <a:pt x="293" y="868"/>
                    </a:lnTo>
                    <a:lnTo>
                      <a:pt x="293" y="868"/>
                    </a:lnTo>
                    <a:lnTo>
                      <a:pt x="295" y="871"/>
                    </a:lnTo>
                    <a:lnTo>
                      <a:pt x="299" y="876"/>
                    </a:lnTo>
                    <a:lnTo>
                      <a:pt x="300" y="885"/>
                    </a:lnTo>
                    <a:lnTo>
                      <a:pt x="300" y="885"/>
                    </a:lnTo>
                    <a:lnTo>
                      <a:pt x="302" y="894"/>
                    </a:lnTo>
                    <a:lnTo>
                      <a:pt x="302" y="902"/>
                    </a:lnTo>
                    <a:lnTo>
                      <a:pt x="304" y="918"/>
                    </a:lnTo>
                    <a:lnTo>
                      <a:pt x="304" y="918"/>
                    </a:lnTo>
                    <a:lnTo>
                      <a:pt x="306" y="925"/>
                    </a:lnTo>
                    <a:lnTo>
                      <a:pt x="307" y="932"/>
                    </a:lnTo>
                    <a:lnTo>
                      <a:pt x="307" y="932"/>
                    </a:lnTo>
                    <a:lnTo>
                      <a:pt x="318" y="939"/>
                    </a:lnTo>
                    <a:lnTo>
                      <a:pt x="318" y="939"/>
                    </a:lnTo>
                    <a:lnTo>
                      <a:pt x="330" y="928"/>
                    </a:lnTo>
                    <a:lnTo>
                      <a:pt x="330" y="928"/>
                    </a:lnTo>
                    <a:lnTo>
                      <a:pt x="340" y="942"/>
                    </a:lnTo>
                    <a:lnTo>
                      <a:pt x="340" y="942"/>
                    </a:lnTo>
                    <a:lnTo>
                      <a:pt x="340" y="960"/>
                    </a:lnTo>
                    <a:lnTo>
                      <a:pt x="340" y="960"/>
                    </a:lnTo>
                    <a:lnTo>
                      <a:pt x="349" y="960"/>
                    </a:lnTo>
                    <a:lnTo>
                      <a:pt x="352" y="958"/>
                    </a:lnTo>
                    <a:lnTo>
                      <a:pt x="358" y="956"/>
                    </a:lnTo>
                    <a:lnTo>
                      <a:pt x="358" y="956"/>
                    </a:lnTo>
                    <a:lnTo>
                      <a:pt x="363" y="956"/>
                    </a:lnTo>
                    <a:lnTo>
                      <a:pt x="368" y="956"/>
                    </a:lnTo>
                    <a:lnTo>
                      <a:pt x="378" y="961"/>
                    </a:lnTo>
                    <a:lnTo>
                      <a:pt x="378" y="961"/>
                    </a:lnTo>
                    <a:lnTo>
                      <a:pt x="387" y="965"/>
                    </a:lnTo>
                    <a:lnTo>
                      <a:pt x="389" y="966"/>
                    </a:lnTo>
                    <a:lnTo>
                      <a:pt x="391" y="972"/>
                    </a:lnTo>
                    <a:lnTo>
                      <a:pt x="391" y="972"/>
                    </a:lnTo>
                    <a:lnTo>
                      <a:pt x="394" y="973"/>
                    </a:lnTo>
                    <a:lnTo>
                      <a:pt x="398" y="972"/>
                    </a:lnTo>
                    <a:lnTo>
                      <a:pt x="401" y="970"/>
                    </a:lnTo>
                    <a:lnTo>
                      <a:pt x="405" y="965"/>
                    </a:lnTo>
                    <a:lnTo>
                      <a:pt x="410" y="961"/>
                    </a:lnTo>
                    <a:lnTo>
                      <a:pt x="410" y="961"/>
                    </a:lnTo>
                    <a:lnTo>
                      <a:pt x="410" y="918"/>
                    </a:lnTo>
                    <a:lnTo>
                      <a:pt x="410" y="918"/>
                    </a:lnTo>
                    <a:lnTo>
                      <a:pt x="387" y="902"/>
                    </a:lnTo>
                    <a:lnTo>
                      <a:pt x="387" y="902"/>
                    </a:lnTo>
                    <a:lnTo>
                      <a:pt x="387" y="890"/>
                    </a:lnTo>
                    <a:lnTo>
                      <a:pt x="387" y="890"/>
                    </a:lnTo>
                    <a:lnTo>
                      <a:pt x="392" y="888"/>
                    </a:lnTo>
                    <a:lnTo>
                      <a:pt x="392" y="888"/>
                    </a:lnTo>
                    <a:lnTo>
                      <a:pt x="392" y="868"/>
                    </a:lnTo>
                    <a:lnTo>
                      <a:pt x="392" y="868"/>
                    </a:lnTo>
                    <a:lnTo>
                      <a:pt x="401" y="868"/>
                    </a:lnTo>
                    <a:lnTo>
                      <a:pt x="401" y="868"/>
                    </a:lnTo>
                    <a:lnTo>
                      <a:pt x="406" y="873"/>
                    </a:lnTo>
                    <a:lnTo>
                      <a:pt x="411" y="878"/>
                    </a:lnTo>
                    <a:lnTo>
                      <a:pt x="411" y="878"/>
                    </a:lnTo>
                    <a:lnTo>
                      <a:pt x="424" y="883"/>
                    </a:lnTo>
                    <a:lnTo>
                      <a:pt x="429" y="887"/>
                    </a:lnTo>
                    <a:lnTo>
                      <a:pt x="432" y="894"/>
                    </a:lnTo>
                    <a:lnTo>
                      <a:pt x="432" y="894"/>
                    </a:lnTo>
                    <a:lnTo>
                      <a:pt x="434" y="895"/>
                    </a:lnTo>
                    <a:lnTo>
                      <a:pt x="436" y="897"/>
                    </a:lnTo>
                    <a:lnTo>
                      <a:pt x="443" y="899"/>
                    </a:lnTo>
                    <a:lnTo>
                      <a:pt x="443" y="899"/>
                    </a:lnTo>
                    <a:lnTo>
                      <a:pt x="458" y="899"/>
                    </a:lnTo>
                    <a:lnTo>
                      <a:pt x="458" y="899"/>
                    </a:lnTo>
                    <a:lnTo>
                      <a:pt x="464" y="906"/>
                    </a:lnTo>
                    <a:lnTo>
                      <a:pt x="464" y="906"/>
                    </a:lnTo>
                    <a:lnTo>
                      <a:pt x="500" y="906"/>
                    </a:lnTo>
                    <a:lnTo>
                      <a:pt x="500" y="906"/>
                    </a:lnTo>
                    <a:lnTo>
                      <a:pt x="495" y="890"/>
                    </a:lnTo>
                    <a:lnTo>
                      <a:pt x="491" y="883"/>
                    </a:lnTo>
                    <a:lnTo>
                      <a:pt x="488" y="876"/>
                    </a:lnTo>
                    <a:lnTo>
                      <a:pt x="488" y="876"/>
                    </a:lnTo>
                    <a:lnTo>
                      <a:pt x="477" y="864"/>
                    </a:lnTo>
                    <a:lnTo>
                      <a:pt x="464" y="852"/>
                    </a:lnTo>
                    <a:lnTo>
                      <a:pt x="464" y="852"/>
                    </a:lnTo>
                    <a:lnTo>
                      <a:pt x="476" y="842"/>
                    </a:lnTo>
                    <a:lnTo>
                      <a:pt x="481" y="838"/>
                    </a:lnTo>
                    <a:lnTo>
                      <a:pt x="488" y="835"/>
                    </a:lnTo>
                    <a:lnTo>
                      <a:pt x="488" y="835"/>
                    </a:lnTo>
                    <a:lnTo>
                      <a:pt x="495" y="829"/>
                    </a:lnTo>
                    <a:lnTo>
                      <a:pt x="500" y="824"/>
                    </a:lnTo>
                    <a:lnTo>
                      <a:pt x="504" y="817"/>
                    </a:lnTo>
                    <a:lnTo>
                      <a:pt x="507" y="810"/>
                    </a:lnTo>
                    <a:lnTo>
                      <a:pt x="507" y="810"/>
                    </a:lnTo>
                    <a:lnTo>
                      <a:pt x="519" y="810"/>
                    </a:lnTo>
                    <a:lnTo>
                      <a:pt x="519" y="810"/>
                    </a:lnTo>
                    <a:lnTo>
                      <a:pt x="537" y="793"/>
                    </a:lnTo>
                    <a:lnTo>
                      <a:pt x="537" y="793"/>
                    </a:lnTo>
                    <a:lnTo>
                      <a:pt x="552" y="793"/>
                    </a:lnTo>
                    <a:lnTo>
                      <a:pt x="552" y="793"/>
                    </a:lnTo>
                    <a:lnTo>
                      <a:pt x="559" y="803"/>
                    </a:lnTo>
                    <a:lnTo>
                      <a:pt x="559" y="803"/>
                    </a:lnTo>
                    <a:lnTo>
                      <a:pt x="573" y="803"/>
                    </a:lnTo>
                    <a:lnTo>
                      <a:pt x="573" y="803"/>
                    </a:lnTo>
                    <a:lnTo>
                      <a:pt x="578" y="826"/>
                    </a:lnTo>
                    <a:lnTo>
                      <a:pt x="578" y="826"/>
                    </a:lnTo>
                    <a:lnTo>
                      <a:pt x="596" y="826"/>
                    </a:lnTo>
                    <a:lnTo>
                      <a:pt x="596" y="826"/>
                    </a:lnTo>
                    <a:lnTo>
                      <a:pt x="596" y="805"/>
                    </a:lnTo>
                    <a:lnTo>
                      <a:pt x="596" y="805"/>
                    </a:lnTo>
                    <a:lnTo>
                      <a:pt x="608" y="783"/>
                    </a:lnTo>
                    <a:lnTo>
                      <a:pt x="608" y="783"/>
                    </a:lnTo>
                    <a:lnTo>
                      <a:pt x="606" y="781"/>
                    </a:lnTo>
                    <a:lnTo>
                      <a:pt x="606" y="781"/>
                    </a:lnTo>
                    <a:lnTo>
                      <a:pt x="620" y="769"/>
                    </a:lnTo>
                    <a:lnTo>
                      <a:pt x="620" y="769"/>
                    </a:lnTo>
                    <a:lnTo>
                      <a:pt x="620" y="751"/>
                    </a:lnTo>
                    <a:lnTo>
                      <a:pt x="620" y="751"/>
                    </a:lnTo>
                    <a:lnTo>
                      <a:pt x="603" y="739"/>
                    </a:lnTo>
                    <a:lnTo>
                      <a:pt x="603" y="739"/>
                    </a:lnTo>
                    <a:lnTo>
                      <a:pt x="603" y="727"/>
                    </a:lnTo>
                    <a:lnTo>
                      <a:pt x="603" y="727"/>
                    </a:lnTo>
                    <a:lnTo>
                      <a:pt x="608" y="725"/>
                    </a:lnTo>
                    <a:lnTo>
                      <a:pt x="611" y="720"/>
                    </a:lnTo>
                    <a:lnTo>
                      <a:pt x="615" y="715"/>
                    </a:lnTo>
                    <a:lnTo>
                      <a:pt x="618" y="713"/>
                    </a:lnTo>
                    <a:lnTo>
                      <a:pt x="618" y="713"/>
                    </a:lnTo>
                    <a:lnTo>
                      <a:pt x="620" y="708"/>
                    </a:lnTo>
                    <a:lnTo>
                      <a:pt x="622" y="703"/>
                    </a:lnTo>
                    <a:lnTo>
                      <a:pt x="625" y="699"/>
                    </a:lnTo>
                    <a:lnTo>
                      <a:pt x="627" y="694"/>
                    </a:lnTo>
                    <a:lnTo>
                      <a:pt x="627" y="694"/>
                    </a:lnTo>
                    <a:lnTo>
                      <a:pt x="629" y="689"/>
                    </a:lnTo>
                    <a:lnTo>
                      <a:pt x="630" y="684"/>
                    </a:lnTo>
                    <a:lnTo>
                      <a:pt x="634" y="672"/>
                    </a:lnTo>
                    <a:lnTo>
                      <a:pt x="634" y="672"/>
                    </a:lnTo>
                    <a:lnTo>
                      <a:pt x="603" y="640"/>
                    </a:lnTo>
                    <a:lnTo>
                      <a:pt x="603" y="640"/>
                    </a:lnTo>
                    <a:lnTo>
                      <a:pt x="604" y="635"/>
                    </a:lnTo>
                    <a:lnTo>
                      <a:pt x="604" y="635"/>
                    </a:lnTo>
                    <a:lnTo>
                      <a:pt x="609" y="640"/>
                    </a:lnTo>
                    <a:lnTo>
                      <a:pt x="615" y="644"/>
                    </a:lnTo>
                    <a:lnTo>
                      <a:pt x="615" y="644"/>
                    </a:lnTo>
                    <a:lnTo>
                      <a:pt x="625" y="647"/>
                    </a:lnTo>
                    <a:lnTo>
                      <a:pt x="636" y="649"/>
                    </a:lnTo>
                    <a:lnTo>
                      <a:pt x="636" y="649"/>
                    </a:lnTo>
                    <a:lnTo>
                      <a:pt x="639" y="651"/>
                    </a:lnTo>
                    <a:lnTo>
                      <a:pt x="642" y="652"/>
                    </a:lnTo>
                    <a:lnTo>
                      <a:pt x="648" y="658"/>
                    </a:lnTo>
                    <a:lnTo>
                      <a:pt x="648" y="658"/>
                    </a:lnTo>
                    <a:lnTo>
                      <a:pt x="660" y="656"/>
                    </a:lnTo>
                    <a:lnTo>
                      <a:pt x="670" y="658"/>
                    </a:lnTo>
                    <a:lnTo>
                      <a:pt x="682" y="663"/>
                    </a:lnTo>
                    <a:lnTo>
                      <a:pt x="691" y="668"/>
                    </a:lnTo>
                    <a:lnTo>
                      <a:pt x="691" y="668"/>
                    </a:lnTo>
                    <a:lnTo>
                      <a:pt x="700" y="682"/>
                    </a:lnTo>
                    <a:lnTo>
                      <a:pt x="708" y="698"/>
                    </a:lnTo>
                    <a:lnTo>
                      <a:pt x="708" y="698"/>
                    </a:lnTo>
                    <a:lnTo>
                      <a:pt x="712" y="701"/>
                    </a:lnTo>
                    <a:lnTo>
                      <a:pt x="712" y="704"/>
                    </a:lnTo>
                    <a:lnTo>
                      <a:pt x="714" y="711"/>
                    </a:lnTo>
                    <a:lnTo>
                      <a:pt x="714" y="711"/>
                    </a:lnTo>
                    <a:lnTo>
                      <a:pt x="724" y="718"/>
                    </a:lnTo>
                    <a:lnTo>
                      <a:pt x="724" y="718"/>
                    </a:lnTo>
                    <a:lnTo>
                      <a:pt x="719" y="727"/>
                    </a:lnTo>
                    <a:lnTo>
                      <a:pt x="719" y="727"/>
                    </a:lnTo>
                    <a:lnTo>
                      <a:pt x="681" y="727"/>
                    </a:lnTo>
                    <a:lnTo>
                      <a:pt x="681" y="727"/>
                    </a:lnTo>
                    <a:lnTo>
                      <a:pt x="675" y="743"/>
                    </a:lnTo>
                    <a:lnTo>
                      <a:pt x="675" y="743"/>
                    </a:lnTo>
                    <a:lnTo>
                      <a:pt x="670" y="744"/>
                    </a:lnTo>
                    <a:lnTo>
                      <a:pt x="670" y="744"/>
                    </a:lnTo>
                    <a:lnTo>
                      <a:pt x="670" y="762"/>
                    </a:lnTo>
                    <a:lnTo>
                      <a:pt x="670" y="762"/>
                    </a:lnTo>
                    <a:lnTo>
                      <a:pt x="675" y="770"/>
                    </a:lnTo>
                    <a:lnTo>
                      <a:pt x="677" y="779"/>
                    </a:lnTo>
                    <a:lnTo>
                      <a:pt x="679" y="788"/>
                    </a:lnTo>
                    <a:lnTo>
                      <a:pt x="681" y="796"/>
                    </a:lnTo>
                    <a:lnTo>
                      <a:pt x="681" y="796"/>
                    </a:lnTo>
                    <a:lnTo>
                      <a:pt x="689" y="796"/>
                    </a:lnTo>
                    <a:lnTo>
                      <a:pt x="700" y="796"/>
                    </a:lnTo>
                    <a:lnTo>
                      <a:pt x="708" y="795"/>
                    </a:lnTo>
                    <a:lnTo>
                      <a:pt x="717" y="791"/>
                    </a:lnTo>
                    <a:lnTo>
                      <a:pt x="717" y="791"/>
                    </a:lnTo>
                    <a:lnTo>
                      <a:pt x="721" y="790"/>
                    </a:lnTo>
                    <a:lnTo>
                      <a:pt x="726" y="790"/>
                    </a:lnTo>
                    <a:lnTo>
                      <a:pt x="731" y="790"/>
                    </a:lnTo>
                    <a:lnTo>
                      <a:pt x="736" y="786"/>
                    </a:lnTo>
                    <a:lnTo>
                      <a:pt x="736" y="786"/>
                    </a:lnTo>
                    <a:lnTo>
                      <a:pt x="741" y="781"/>
                    </a:lnTo>
                    <a:lnTo>
                      <a:pt x="741" y="781"/>
                    </a:lnTo>
                    <a:lnTo>
                      <a:pt x="754" y="781"/>
                    </a:lnTo>
                    <a:lnTo>
                      <a:pt x="754" y="781"/>
                    </a:lnTo>
                    <a:lnTo>
                      <a:pt x="755" y="779"/>
                    </a:lnTo>
                    <a:lnTo>
                      <a:pt x="755" y="779"/>
                    </a:lnTo>
                    <a:lnTo>
                      <a:pt x="755" y="727"/>
                    </a:lnTo>
                    <a:lnTo>
                      <a:pt x="755" y="727"/>
                    </a:lnTo>
                    <a:lnTo>
                      <a:pt x="764" y="729"/>
                    </a:lnTo>
                    <a:lnTo>
                      <a:pt x="766" y="731"/>
                    </a:lnTo>
                    <a:lnTo>
                      <a:pt x="767" y="729"/>
                    </a:lnTo>
                    <a:lnTo>
                      <a:pt x="767" y="729"/>
                    </a:lnTo>
                    <a:lnTo>
                      <a:pt x="774" y="725"/>
                    </a:lnTo>
                    <a:lnTo>
                      <a:pt x="780" y="720"/>
                    </a:lnTo>
                    <a:lnTo>
                      <a:pt x="783" y="718"/>
                    </a:lnTo>
                    <a:lnTo>
                      <a:pt x="785" y="715"/>
                    </a:lnTo>
                    <a:lnTo>
                      <a:pt x="787" y="711"/>
                    </a:lnTo>
                    <a:lnTo>
                      <a:pt x="787" y="706"/>
                    </a:lnTo>
                    <a:lnTo>
                      <a:pt x="787" y="706"/>
                    </a:lnTo>
                    <a:lnTo>
                      <a:pt x="802" y="706"/>
                    </a:lnTo>
                    <a:lnTo>
                      <a:pt x="802" y="706"/>
                    </a:lnTo>
                    <a:lnTo>
                      <a:pt x="835" y="703"/>
                    </a:lnTo>
                    <a:lnTo>
                      <a:pt x="835" y="703"/>
                    </a:lnTo>
                    <a:lnTo>
                      <a:pt x="840" y="691"/>
                    </a:lnTo>
                    <a:lnTo>
                      <a:pt x="840" y="691"/>
                    </a:lnTo>
                    <a:lnTo>
                      <a:pt x="858" y="691"/>
                    </a:lnTo>
                    <a:lnTo>
                      <a:pt x="858" y="691"/>
                    </a:lnTo>
                    <a:lnTo>
                      <a:pt x="866" y="680"/>
                    </a:lnTo>
                    <a:lnTo>
                      <a:pt x="866" y="680"/>
                    </a:lnTo>
                    <a:lnTo>
                      <a:pt x="886" y="680"/>
                    </a:lnTo>
                    <a:lnTo>
                      <a:pt x="886" y="680"/>
                    </a:lnTo>
                    <a:lnTo>
                      <a:pt x="894" y="666"/>
                    </a:lnTo>
                    <a:lnTo>
                      <a:pt x="894" y="666"/>
                    </a:lnTo>
                    <a:lnTo>
                      <a:pt x="915" y="666"/>
                    </a:lnTo>
                    <a:lnTo>
                      <a:pt x="915" y="666"/>
                    </a:lnTo>
                    <a:lnTo>
                      <a:pt x="917" y="680"/>
                    </a:lnTo>
                    <a:lnTo>
                      <a:pt x="917" y="680"/>
                    </a:lnTo>
                    <a:lnTo>
                      <a:pt x="924" y="675"/>
                    </a:lnTo>
                    <a:lnTo>
                      <a:pt x="924" y="675"/>
                    </a:lnTo>
                    <a:lnTo>
                      <a:pt x="919" y="658"/>
                    </a:lnTo>
                    <a:lnTo>
                      <a:pt x="919" y="658"/>
                    </a:lnTo>
                    <a:lnTo>
                      <a:pt x="927" y="652"/>
                    </a:lnTo>
                    <a:lnTo>
                      <a:pt x="938" y="647"/>
                    </a:lnTo>
                    <a:lnTo>
                      <a:pt x="946" y="642"/>
                    </a:lnTo>
                    <a:lnTo>
                      <a:pt x="952" y="637"/>
                    </a:lnTo>
                    <a:lnTo>
                      <a:pt x="955" y="632"/>
                    </a:lnTo>
                    <a:lnTo>
                      <a:pt x="955" y="632"/>
                    </a:lnTo>
                    <a:lnTo>
                      <a:pt x="957" y="637"/>
                    </a:lnTo>
                    <a:lnTo>
                      <a:pt x="957" y="642"/>
                    </a:lnTo>
                    <a:lnTo>
                      <a:pt x="955" y="645"/>
                    </a:lnTo>
                    <a:lnTo>
                      <a:pt x="953" y="649"/>
                    </a:lnTo>
                    <a:lnTo>
                      <a:pt x="953" y="649"/>
                    </a:lnTo>
                    <a:lnTo>
                      <a:pt x="969" y="649"/>
                    </a:lnTo>
                    <a:lnTo>
                      <a:pt x="969" y="649"/>
                    </a:lnTo>
                    <a:lnTo>
                      <a:pt x="971" y="663"/>
                    </a:lnTo>
                    <a:lnTo>
                      <a:pt x="971" y="663"/>
                    </a:lnTo>
                    <a:lnTo>
                      <a:pt x="974" y="665"/>
                    </a:lnTo>
                    <a:lnTo>
                      <a:pt x="978" y="666"/>
                    </a:lnTo>
                    <a:lnTo>
                      <a:pt x="979" y="670"/>
                    </a:lnTo>
                    <a:lnTo>
                      <a:pt x="979" y="677"/>
                    </a:lnTo>
                    <a:lnTo>
                      <a:pt x="979" y="677"/>
                    </a:lnTo>
                    <a:lnTo>
                      <a:pt x="957" y="677"/>
                    </a:lnTo>
                    <a:lnTo>
                      <a:pt x="957" y="677"/>
                    </a:lnTo>
                    <a:lnTo>
                      <a:pt x="952" y="687"/>
                    </a:lnTo>
                    <a:lnTo>
                      <a:pt x="952" y="687"/>
                    </a:lnTo>
                    <a:lnTo>
                      <a:pt x="957" y="691"/>
                    </a:lnTo>
                    <a:lnTo>
                      <a:pt x="957" y="691"/>
                    </a:lnTo>
                    <a:lnTo>
                      <a:pt x="976" y="691"/>
                    </a:lnTo>
                    <a:lnTo>
                      <a:pt x="976" y="691"/>
                    </a:lnTo>
                    <a:lnTo>
                      <a:pt x="983" y="691"/>
                    </a:lnTo>
                    <a:lnTo>
                      <a:pt x="990" y="689"/>
                    </a:lnTo>
                    <a:lnTo>
                      <a:pt x="997" y="685"/>
                    </a:lnTo>
                    <a:lnTo>
                      <a:pt x="1002" y="678"/>
                    </a:lnTo>
                    <a:lnTo>
                      <a:pt x="1002" y="678"/>
                    </a:lnTo>
                    <a:lnTo>
                      <a:pt x="1019" y="691"/>
                    </a:lnTo>
                    <a:lnTo>
                      <a:pt x="1019" y="691"/>
                    </a:lnTo>
                    <a:lnTo>
                      <a:pt x="1026" y="685"/>
                    </a:lnTo>
                    <a:lnTo>
                      <a:pt x="1026" y="685"/>
                    </a:lnTo>
                    <a:lnTo>
                      <a:pt x="1026" y="672"/>
                    </a:lnTo>
                    <a:lnTo>
                      <a:pt x="1026" y="672"/>
                    </a:lnTo>
                    <a:lnTo>
                      <a:pt x="1049" y="661"/>
                    </a:lnTo>
                    <a:lnTo>
                      <a:pt x="1064" y="658"/>
                    </a:lnTo>
                    <a:lnTo>
                      <a:pt x="1075" y="656"/>
                    </a:lnTo>
                    <a:lnTo>
                      <a:pt x="1087" y="656"/>
                    </a:lnTo>
                    <a:lnTo>
                      <a:pt x="1087" y="656"/>
                    </a:lnTo>
                    <a:lnTo>
                      <a:pt x="1104" y="673"/>
                    </a:lnTo>
                    <a:lnTo>
                      <a:pt x="1104" y="673"/>
                    </a:lnTo>
                    <a:lnTo>
                      <a:pt x="1118" y="673"/>
                    </a:lnTo>
                    <a:lnTo>
                      <a:pt x="1118" y="673"/>
                    </a:lnTo>
                    <a:lnTo>
                      <a:pt x="1124" y="658"/>
                    </a:lnTo>
                    <a:lnTo>
                      <a:pt x="1124" y="658"/>
                    </a:lnTo>
                    <a:lnTo>
                      <a:pt x="1132" y="656"/>
                    </a:lnTo>
                    <a:lnTo>
                      <a:pt x="1141" y="651"/>
                    </a:lnTo>
                    <a:lnTo>
                      <a:pt x="1155" y="640"/>
                    </a:lnTo>
                    <a:lnTo>
                      <a:pt x="1155" y="640"/>
                    </a:lnTo>
                    <a:lnTo>
                      <a:pt x="1170" y="640"/>
                    </a:lnTo>
                    <a:lnTo>
                      <a:pt x="1170" y="640"/>
                    </a:lnTo>
                    <a:lnTo>
                      <a:pt x="1169" y="659"/>
                    </a:lnTo>
                    <a:lnTo>
                      <a:pt x="1169" y="659"/>
                    </a:lnTo>
                    <a:lnTo>
                      <a:pt x="1165" y="677"/>
                    </a:lnTo>
                    <a:lnTo>
                      <a:pt x="1165" y="677"/>
                    </a:lnTo>
                    <a:lnTo>
                      <a:pt x="1191" y="696"/>
                    </a:lnTo>
                    <a:lnTo>
                      <a:pt x="1191" y="696"/>
                    </a:lnTo>
                    <a:lnTo>
                      <a:pt x="1196" y="672"/>
                    </a:lnTo>
                    <a:lnTo>
                      <a:pt x="1196" y="672"/>
                    </a:lnTo>
                    <a:lnTo>
                      <a:pt x="1205" y="663"/>
                    </a:lnTo>
                    <a:lnTo>
                      <a:pt x="1205" y="663"/>
                    </a:lnTo>
                    <a:lnTo>
                      <a:pt x="1210" y="666"/>
                    </a:lnTo>
                    <a:lnTo>
                      <a:pt x="1217" y="666"/>
                    </a:lnTo>
                    <a:lnTo>
                      <a:pt x="1231" y="666"/>
                    </a:lnTo>
                    <a:lnTo>
                      <a:pt x="1231" y="666"/>
                    </a:lnTo>
                    <a:lnTo>
                      <a:pt x="1240" y="658"/>
                    </a:lnTo>
                    <a:lnTo>
                      <a:pt x="1240" y="658"/>
                    </a:lnTo>
                    <a:lnTo>
                      <a:pt x="1240" y="614"/>
                    </a:lnTo>
                    <a:lnTo>
                      <a:pt x="1240" y="614"/>
                    </a:lnTo>
                    <a:lnTo>
                      <a:pt x="1226" y="595"/>
                    </a:lnTo>
                    <a:lnTo>
                      <a:pt x="1226" y="595"/>
                    </a:lnTo>
                    <a:lnTo>
                      <a:pt x="1250" y="583"/>
                    </a:lnTo>
                    <a:lnTo>
                      <a:pt x="1250" y="583"/>
                    </a:lnTo>
                    <a:lnTo>
                      <a:pt x="1264" y="583"/>
                    </a:lnTo>
                    <a:lnTo>
                      <a:pt x="1264" y="583"/>
                    </a:lnTo>
                    <a:lnTo>
                      <a:pt x="1269" y="590"/>
                    </a:lnTo>
                    <a:lnTo>
                      <a:pt x="1269" y="590"/>
                    </a:lnTo>
                    <a:lnTo>
                      <a:pt x="1289" y="590"/>
                    </a:lnTo>
                    <a:lnTo>
                      <a:pt x="1289" y="590"/>
                    </a:lnTo>
                    <a:lnTo>
                      <a:pt x="1304" y="578"/>
                    </a:lnTo>
                    <a:lnTo>
                      <a:pt x="1304" y="578"/>
                    </a:lnTo>
                    <a:lnTo>
                      <a:pt x="1318" y="578"/>
                    </a:lnTo>
                    <a:lnTo>
                      <a:pt x="1318" y="578"/>
                    </a:lnTo>
                    <a:lnTo>
                      <a:pt x="1327" y="590"/>
                    </a:lnTo>
                    <a:lnTo>
                      <a:pt x="1327" y="590"/>
                    </a:lnTo>
                    <a:lnTo>
                      <a:pt x="1346" y="592"/>
                    </a:lnTo>
                    <a:lnTo>
                      <a:pt x="1363" y="593"/>
                    </a:lnTo>
                    <a:lnTo>
                      <a:pt x="1363" y="593"/>
                    </a:lnTo>
                    <a:lnTo>
                      <a:pt x="1368" y="595"/>
                    </a:lnTo>
                    <a:lnTo>
                      <a:pt x="1374" y="595"/>
                    </a:lnTo>
                    <a:lnTo>
                      <a:pt x="1381" y="599"/>
                    </a:lnTo>
                    <a:lnTo>
                      <a:pt x="1381" y="599"/>
                    </a:lnTo>
                    <a:lnTo>
                      <a:pt x="1379" y="618"/>
                    </a:lnTo>
                    <a:lnTo>
                      <a:pt x="1379" y="618"/>
                    </a:lnTo>
                    <a:lnTo>
                      <a:pt x="1375" y="633"/>
                    </a:lnTo>
                    <a:lnTo>
                      <a:pt x="1375" y="633"/>
                    </a:lnTo>
                    <a:lnTo>
                      <a:pt x="1386" y="633"/>
                    </a:lnTo>
                    <a:lnTo>
                      <a:pt x="1386" y="633"/>
                    </a:lnTo>
                    <a:lnTo>
                      <a:pt x="1394" y="614"/>
                    </a:lnTo>
                    <a:lnTo>
                      <a:pt x="1394" y="614"/>
                    </a:lnTo>
                    <a:lnTo>
                      <a:pt x="1401" y="614"/>
                    </a:lnTo>
                    <a:lnTo>
                      <a:pt x="1408" y="616"/>
                    </a:lnTo>
                    <a:lnTo>
                      <a:pt x="1422" y="621"/>
                    </a:lnTo>
                    <a:lnTo>
                      <a:pt x="1422" y="621"/>
                    </a:lnTo>
                    <a:lnTo>
                      <a:pt x="1422" y="633"/>
                    </a:lnTo>
                    <a:lnTo>
                      <a:pt x="1422" y="633"/>
                    </a:lnTo>
                    <a:lnTo>
                      <a:pt x="1431" y="637"/>
                    </a:lnTo>
                    <a:lnTo>
                      <a:pt x="1440" y="640"/>
                    </a:lnTo>
                    <a:lnTo>
                      <a:pt x="1448" y="644"/>
                    </a:lnTo>
                    <a:lnTo>
                      <a:pt x="1455" y="651"/>
                    </a:lnTo>
                    <a:lnTo>
                      <a:pt x="1455" y="651"/>
                    </a:lnTo>
                    <a:lnTo>
                      <a:pt x="1474" y="680"/>
                    </a:lnTo>
                    <a:lnTo>
                      <a:pt x="1474" y="680"/>
                    </a:lnTo>
                    <a:lnTo>
                      <a:pt x="1485" y="680"/>
                    </a:lnTo>
                    <a:lnTo>
                      <a:pt x="1485" y="680"/>
                    </a:lnTo>
                    <a:lnTo>
                      <a:pt x="1490" y="698"/>
                    </a:lnTo>
                    <a:lnTo>
                      <a:pt x="1490" y="698"/>
                    </a:lnTo>
                    <a:lnTo>
                      <a:pt x="1507" y="692"/>
                    </a:lnTo>
                    <a:lnTo>
                      <a:pt x="1507" y="692"/>
                    </a:lnTo>
                    <a:lnTo>
                      <a:pt x="1513" y="680"/>
                    </a:lnTo>
                    <a:lnTo>
                      <a:pt x="1514" y="668"/>
                    </a:lnTo>
                    <a:lnTo>
                      <a:pt x="1518" y="656"/>
                    </a:lnTo>
                    <a:lnTo>
                      <a:pt x="1521" y="644"/>
                    </a:lnTo>
                    <a:lnTo>
                      <a:pt x="1521" y="644"/>
                    </a:lnTo>
                    <a:lnTo>
                      <a:pt x="1507" y="644"/>
                    </a:lnTo>
                    <a:lnTo>
                      <a:pt x="1507" y="644"/>
                    </a:lnTo>
                    <a:lnTo>
                      <a:pt x="1504" y="635"/>
                    </a:lnTo>
                    <a:lnTo>
                      <a:pt x="1500" y="628"/>
                    </a:lnTo>
                    <a:lnTo>
                      <a:pt x="1499" y="619"/>
                    </a:lnTo>
                    <a:lnTo>
                      <a:pt x="1500" y="611"/>
                    </a:lnTo>
                    <a:lnTo>
                      <a:pt x="1500" y="611"/>
                    </a:lnTo>
                    <a:lnTo>
                      <a:pt x="1509" y="606"/>
                    </a:lnTo>
                    <a:lnTo>
                      <a:pt x="1509" y="606"/>
                    </a:lnTo>
                    <a:lnTo>
                      <a:pt x="1509" y="590"/>
                    </a:lnTo>
                    <a:lnTo>
                      <a:pt x="1509" y="590"/>
                    </a:lnTo>
                    <a:lnTo>
                      <a:pt x="1497" y="590"/>
                    </a:lnTo>
                    <a:lnTo>
                      <a:pt x="1497" y="590"/>
                    </a:lnTo>
                    <a:lnTo>
                      <a:pt x="1490" y="597"/>
                    </a:lnTo>
                    <a:lnTo>
                      <a:pt x="1490" y="597"/>
                    </a:lnTo>
                    <a:lnTo>
                      <a:pt x="1481" y="586"/>
                    </a:lnTo>
                    <a:lnTo>
                      <a:pt x="1481" y="586"/>
                    </a:lnTo>
                    <a:lnTo>
                      <a:pt x="1459" y="586"/>
                    </a:lnTo>
                    <a:lnTo>
                      <a:pt x="1459" y="586"/>
                    </a:lnTo>
                    <a:lnTo>
                      <a:pt x="1464" y="567"/>
                    </a:lnTo>
                    <a:lnTo>
                      <a:pt x="1464" y="567"/>
                    </a:lnTo>
                    <a:lnTo>
                      <a:pt x="1483" y="548"/>
                    </a:lnTo>
                    <a:lnTo>
                      <a:pt x="1483" y="548"/>
                    </a:lnTo>
                    <a:lnTo>
                      <a:pt x="1483" y="543"/>
                    </a:lnTo>
                    <a:lnTo>
                      <a:pt x="1483" y="536"/>
                    </a:lnTo>
                    <a:lnTo>
                      <a:pt x="1478" y="524"/>
                    </a:lnTo>
                    <a:lnTo>
                      <a:pt x="1478" y="524"/>
                    </a:lnTo>
                    <a:lnTo>
                      <a:pt x="1473" y="512"/>
                    </a:lnTo>
                    <a:lnTo>
                      <a:pt x="1473" y="512"/>
                    </a:lnTo>
                    <a:lnTo>
                      <a:pt x="1467" y="500"/>
                    </a:lnTo>
                    <a:lnTo>
                      <a:pt x="1464" y="493"/>
                    </a:lnTo>
                    <a:lnTo>
                      <a:pt x="1462" y="484"/>
                    </a:lnTo>
                    <a:lnTo>
                      <a:pt x="1462" y="470"/>
                    </a:lnTo>
                    <a:lnTo>
                      <a:pt x="1462" y="470"/>
                    </a:lnTo>
                    <a:lnTo>
                      <a:pt x="1488" y="455"/>
                    </a:lnTo>
                    <a:lnTo>
                      <a:pt x="1488" y="455"/>
                    </a:lnTo>
                    <a:lnTo>
                      <a:pt x="1497" y="448"/>
                    </a:lnTo>
                    <a:lnTo>
                      <a:pt x="1499" y="444"/>
                    </a:lnTo>
                    <a:lnTo>
                      <a:pt x="1500" y="439"/>
                    </a:lnTo>
                    <a:lnTo>
                      <a:pt x="1500" y="439"/>
                    </a:lnTo>
                    <a:lnTo>
                      <a:pt x="1502" y="432"/>
                    </a:lnTo>
                    <a:lnTo>
                      <a:pt x="1509" y="427"/>
                    </a:lnTo>
                    <a:lnTo>
                      <a:pt x="1509" y="427"/>
                    </a:lnTo>
                    <a:lnTo>
                      <a:pt x="1516" y="422"/>
                    </a:lnTo>
                    <a:lnTo>
                      <a:pt x="1525" y="415"/>
                    </a:lnTo>
                    <a:lnTo>
                      <a:pt x="1537" y="401"/>
                    </a:lnTo>
                    <a:lnTo>
                      <a:pt x="1537" y="401"/>
                    </a:lnTo>
                    <a:lnTo>
                      <a:pt x="1542" y="387"/>
                    </a:lnTo>
                    <a:lnTo>
                      <a:pt x="1546" y="377"/>
                    </a:lnTo>
                    <a:lnTo>
                      <a:pt x="1546" y="377"/>
                    </a:lnTo>
                    <a:lnTo>
                      <a:pt x="1552" y="366"/>
                    </a:lnTo>
                    <a:lnTo>
                      <a:pt x="1556" y="363"/>
                    </a:lnTo>
                    <a:lnTo>
                      <a:pt x="1561" y="359"/>
                    </a:lnTo>
                    <a:lnTo>
                      <a:pt x="1561" y="359"/>
                    </a:lnTo>
                    <a:lnTo>
                      <a:pt x="1566" y="356"/>
                    </a:lnTo>
                    <a:lnTo>
                      <a:pt x="1570" y="352"/>
                    </a:lnTo>
                    <a:lnTo>
                      <a:pt x="1577" y="344"/>
                    </a:lnTo>
                    <a:lnTo>
                      <a:pt x="1577" y="344"/>
                    </a:lnTo>
                    <a:lnTo>
                      <a:pt x="1579" y="345"/>
                    </a:lnTo>
                    <a:lnTo>
                      <a:pt x="1580" y="347"/>
                    </a:lnTo>
                    <a:lnTo>
                      <a:pt x="1580" y="347"/>
                    </a:lnTo>
                    <a:lnTo>
                      <a:pt x="1627" y="347"/>
                    </a:lnTo>
                    <a:lnTo>
                      <a:pt x="1627" y="347"/>
                    </a:lnTo>
                    <a:lnTo>
                      <a:pt x="1634" y="340"/>
                    </a:lnTo>
                    <a:lnTo>
                      <a:pt x="1634" y="340"/>
                    </a:lnTo>
                    <a:lnTo>
                      <a:pt x="1643" y="344"/>
                    </a:lnTo>
                    <a:lnTo>
                      <a:pt x="1650" y="347"/>
                    </a:lnTo>
                    <a:lnTo>
                      <a:pt x="1657" y="351"/>
                    </a:lnTo>
                    <a:lnTo>
                      <a:pt x="1662" y="351"/>
                    </a:lnTo>
                    <a:lnTo>
                      <a:pt x="1665" y="351"/>
                    </a:lnTo>
                    <a:lnTo>
                      <a:pt x="1665" y="351"/>
                    </a:lnTo>
                    <a:lnTo>
                      <a:pt x="1665" y="368"/>
                    </a:lnTo>
                    <a:lnTo>
                      <a:pt x="1665" y="368"/>
                    </a:lnTo>
                    <a:lnTo>
                      <a:pt x="1676" y="380"/>
                    </a:lnTo>
                    <a:lnTo>
                      <a:pt x="1676" y="380"/>
                    </a:lnTo>
                    <a:lnTo>
                      <a:pt x="1669" y="382"/>
                    </a:lnTo>
                    <a:lnTo>
                      <a:pt x="1669" y="382"/>
                    </a:lnTo>
                    <a:lnTo>
                      <a:pt x="1669" y="387"/>
                    </a:lnTo>
                    <a:lnTo>
                      <a:pt x="1669" y="390"/>
                    </a:lnTo>
                    <a:lnTo>
                      <a:pt x="1671" y="396"/>
                    </a:lnTo>
                    <a:lnTo>
                      <a:pt x="1676" y="401"/>
                    </a:lnTo>
                    <a:lnTo>
                      <a:pt x="1676" y="401"/>
                    </a:lnTo>
                    <a:lnTo>
                      <a:pt x="1667" y="406"/>
                    </a:lnTo>
                    <a:lnTo>
                      <a:pt x="1667" y="406"/>
                    </a:lnTo>
                    <a:lnTo>
                      <a:pt x="1667" y="439"/>
                    </a:lnTo>
                    <a:lnTo>
                      <a:pt x="1667" y="439"/>
                    </a:lnTo>
                    <a:lnTo>
                      <a:pt x="1643" y="474"/>
                    </a:lnTo>
                    <a:lnTo>
                      <a:pt x="1643" y="474"/>
                    </a:lnTo>
                    <a:lnTo>
                      <a:pt x="1643" y="488"/>
                    </a:lnTo>
                    <a:lnTo>
                      <a:pt x="1643" y="496"/>
                    </a:lnTo>
                    <a:lnTo>
                      <a:pt x="1646" y="501"/>
                    </a:lnTo>
                    <a:lnTo>
                      <a:pt x="1650" y="508"/>
                    </a:lnTo>
                    <a:lnTo>
                      <a:pt x="1650" y="508"/>
                    </a:lnTo>
                    <a:lnTo>
                      <a:pt x="1669" y="515"/>
                    </a:lnTo>
                    <a:lnTo>
                      <a:pt x="1669" y="515"/>
                    </a:lnTo>
                    <a:lnTo>
                      <a:pt x="1665" y="536"/>
                    </a:lnTo>
                    <a:lnTo>
                      <a:pt x="1665" y="536"/>
                    </a:lnTo>
                    <a:lnTo>
                      <a:pt x="1676" y="541"/>
                    </a:lnTo>
                    <a:lnTo>
                      <a:pt x="1676" y="541"/>
                    </a:lnTo>
                    <a:lnTo>
                      <a:pt x="1676" y="564"/>
                    </a:lnTo>
                    <a:lnTo>
                      <a:pt x="1676" y="564"/>
                    </a:lnTo>
                    <a:lnTo>
                      <a:pt x="1658" y="586"/>
                    </a:lnTo>
                    <a:lnTo>
                      <a:pt x="1658" y="586"/>
                    </a:lnTo>
                    <a:lnTo>
                      <a:pt x="1662" y="590"/>
                    </a:lnTo>
                    <a:lnTo>
                      <a:pt x="1662" y="593"/>
                    </a:lnTo>
                    <a:lnTo>
                      <a:pt x="1662" y="600"/>
                    </a:lnTo>
                    <a:lnTo>
                      <a:pt x="1660" y="609"/>
                    </a:lnTo>
                    <a:lnTo>
                      <a:pt x="1660" y="613"/>
                    </a:lnTo>
                    <a:lnTo>
                      <a:pt x="1660" y="616"/>
                    </a:lnTo>
                    <a:lnTo>
                      <a:pt x="1660" y="616"/>
                    </a:lnTo>
                    <a:lnTo>
                      <a:pt x="1667" y="619"/>
                    </a:lnTo>
                    <a:lnTo>
                      <a:pt x="1671" y="623"/>
                    </a:lnTo>
                    <a:lnTo>
                      <a:pt x="1674" y="630"/>
                    </a:lnTo>
                    <a:lnTo>
                      <a:pt x="1678" y="635"/>
                    </a:lnTo>
                    <a:lnTo>
                      <a:pt x="1678" y="635"/>
                    </a:lnTo>
                    <a:lnTo>
                      <a:pt x="1681" y="644"/>
                    </a:lnTo>
                    <a:lnTo>
                      <a:pt x="1686" y="649"/>
                    </a:lnTo>
                    <a:lnTo>
                      <a:pt x="1698" y="661"/>
                    </a:lnTo>
                    <a:lnTo>
                      <a:pt x="1698" y="661"/>
                    </a:lnTo>
                    <a:lnTo>
                      <a:pt x="1695" y="673"/>
                    </a:lnTo>
                    <a:lnTo>
                      <a:pt x="1690" y="685"/>
                    </a:lnTo>
                    <a:lnTo>
                      <a:pt x="1686" y="698"/>
                    </a:lnTo>
                    <a:lnTo>
                      <a:pt x="1686" y="710"/>
                    </a:lnTo>
                    <a:lnTo>
                      <a:pt x="1686" y="710"/>
                    </a:lnTo>
                    <a:lnTo>
                      <a:pt x="1697" y="729"/>
                    </a:lnTo>
                    <a:lnTo>
                      <a:pt x="1697" y="729"/>
                    </a:lnTo>
                    <a:lnTo>
                      <a:pt x="1686" y="731"/>
                    </a:lnTo>
                    <a:lnTo>
                      <a:pt x="1683" y="734"/>
                    </a:lnTo>
                    <a:lnTo>
                      <a:pt x="1683" y="741"/>
                    </a:lnTo>
                    <a:lnTo>
                      <a:pt x="1683" y="741"/>
                    </a:lnTo>
                    <a:lnTo>
                      <a:pt x="1671" y="751"/>
                    </a:lnTo>
                    <a:lnTo>
                      <a:pt x="1671" y="751"/>
                    </a:lnTo>
                    <a:lnTo>
                      <a:pt x="1671" y="760"/>
                    </a:lnTo>
                    <a:lnTo>
                      <a:pt x="1671" y="760"/>
                    </a:lnTo>
                    <a:lnTo>
                      <a:pt x="1658" y="770"/>
                    </a:lnTo>
                    <a:lnTo>
                      <a:pt x="1658" y="770"/>
                    </a:lnTo>
                    <a:lnTo>
                      <a:pt x="1639" y="760"/>
                    </a:lnTo>
                    <a:lnTo>
                      <a:pt x="1639" y="760"/>
                    </a:lnTo>
                    <a:lnTo>
                      <a:pt x="1622" y="783"/>
                    </a:lnTo>
                    <a:lnTo>
                      <a:pt x="1622" y="783"/>
                    </a:lnTo>
                    <a:lnTo>
                      <a:pt x="1556" y="783"/>
                    </a:lnTo>
                    <a:lnTo>
                      <a:pt x="1556" y="783"/>
                    </a:lnTo>
                    <a:lnTo>
                      <a:pt x="1556" y="796"/>
                    </a:lnTo>
                    <a:lnTo>
                      <a:pt x="1556" y="796"/>
                    </a:lnTo>
                    <a:lnTo>
                      <a:pt x="1565" y="802"/>
                    </a:lnTo>
                    <a:lnTo>
                      <a:pt x="1575" y="807"/>
                    </a:lnTo>
                    <a:lnTo>
                      <a:pt x="1575" y="807"/>
                    </a:lnTo>
                    <a:lnTo>
                      <a:pt x="1580" y="809"/>
                    </a:lnTo>
                    <a:lnTo>
                      <a:pt x="1584" y="812"/>
                    </a:lnTo>
                    <a:lnTo>
                      <a:pt x="1587" y="816"/>
                    </a:lnTo>
                    <a:lnTo>
                      <a:pt x="1594" y="819"/>
                    </a:lnTo>
                    <a:lnTo>
                      <a:pt x="1594" y="819"/>
                    </a:lnTo>
                    <a:lnTo>
                      <a:pt x="1612" y="819"/>
                    </a:lnTo>
                    <a:lnTo>
                      <a:pt x="1612" y="819"/>
                    </a:lnTo>
                    <a:lnTo>
                      <a:pt x="1617" y="814"/>
                    </a:lnTo>
                    <a:lnTo>
                      <a:pt x="1617" y="814"/>
                    </a:lnTo>
                    <a:lnTo>
                      <a:pt x="1643" y="814"/>
                    </a:lnTo>
                    <a:lnTo>
                      <a:pt x="1643" y="814"/>
                    </a:lnTo>
                    <a:lnTo>
                      <a:pt x="1643" y="824"/>
                    </a:lnTo>
                    <a:lnTo>
                      <a:pt x="1643" y="824"/>
                    </a:lnTo>
                    <a:lnTo>
                      <a:pt x="1655" y="833"/>
                    </a:lnTo>
                    <a:lnTo>
                      <a:pt x="1655" y="833"/>
                    </a:lnTo>
                    <a:lnTo>
                      <a:pt x="1660" y="852"/>
                    </a:lnTo>
                    <a:lnTo>
                      <a:pt x="1660" y="852"/>
                    </a:lnTo>
                    <a:lnTo>
                      <a:pt x="1672" y="852"/>
                    </a:lnTo>
                    <a:lnTo>
                      <a:pt x="1672" y="852"/>
                    </a:lnTo>
                    <a:lnTo>
                      <a:pt x="1686" y="862"/>
                    </a:lnTo>
                    <a:lnTo>
                      <a:pt x="1686" y="862"/>
                    </a:lnTo>
                    <a:lnTo>
                      <a:pt x="1674" y="810"/>
                    </a:lnTo>
                    <a:lnTo>
                      <a:pt x="1674" y="810"/>
                    </a:lnTo>
                    <a:lnTo>
                      <a:pt x="1667" y="803"/>
                    </a:lnTo>
                    <a:lnTo>
                      <a:pt x="1667" y="803"/>
                    </a:lnTo>
                    <a:lnTo>
                      <a:pt x="1660" y="803"/>
                    </a:lnTo>
                    <a:lnTo>
                      <a:pt x="1657" y="802"/>
                    </a:lnTo>
                    <a:lnTo>
                      <a:pt x="1653" y="798"/>
                    </a:lnTo>
                    <a:lnTo>
                      <a:pt x="1653" y="798"/>
                    </a:lnTo>
                    <a:lnTo>
                      <a:pt x="1664" y="795"/>
                    </a:lnTo>
                    <a:lnTo>
                      <a:pt x="1664" y="795"/>
                    </a:lnTo>
                    <a:lnTo>
                      <a:pt x="1660" y="791"/>
                    </a:lnTo>
                    <a:lnTo>
                      <a:pt x="1660" y="791"/>
                    </a:lnTo>
                    <a:lnTo>
                      <a:pt x="1714" y="779"/>
                    </a:lnTo>
                    <a:lnTo>
                      <a:pt x="1714" y="779"/>
                    </a:lnTo>
                    <a:lnTo>
                      <a:pt x="1737" y="748"/>
                    </a:lnTo>
                    <a:lnTo>
                      <a:pt x="1737" y="748"/>
                    </a:lnTo>
                    <a:lnTo>
                      <a:pt x="1737" y="739"/>
                    </a:lnTo>
                    <a:lnTo>
                      <a:pt x="1738" y="729"/>
                    </a:lnTo>
                    <a:lnTo>
                      <a:pt x="1742" y="720"/>
                    </a:lnTo>
                    <a:lnTo>
                      <a:pt x="1745" y="711"/>
                    </a:lnTo>
                    <a:lnTo>
                      <a:pt x="1745" y="711"/>
                    </a:lnTo>
                    <a:lnTo>
                      <a:pt x="1745" y="701"/>
                    </a:lnTo>
                    <a:lnTo>
                      <a:pt x="1747" y="696"/>
                    </a:lnTo>
                    <a:lnTo>
                      <a:pt x="1749" y="691"/>
                    </a:lnTo>
                    <a:lnTo>
                      <a:pt x="1749" y="691"/>
                    </a:lnTo>
                    <a:lnTo>
                      <a:pt x="1740" y="682"/>
                    </a:lnTo>
                    <a:lnTo>
                      <a:pt x="1740" y="682"/>
                    </a:lnTo>
                    <a:lnTo>
                      <a:pt x="1738" y="675"/>
                    </a:lnTo>
                    <a:lnTo>
                      <a:pt x="1740" y="670"/>
                    </a:lnTo>
                    <a:lnTo>
                      <a:pt x="1740" y="670"/>
                    </a:lnTo>
                    <a:lnTo>
                      <a:pt x="1744" y="661"/>
                    </a:lnTo>
                    <a:lnTo>
                      <a:pt x="1745" y="658"/>
                    </a:lnTo>
                    <a:lnTo>
                      <a:pt x="1747" y="652"/>
                    </a:lnTo>
                    <a:lnTo>
                      <a:pt x="1747" y="652"/>
                    </a:lnTo>
                    <a:lnTo>
                      <a:pt x="1749" y="649"/>
                    </a:lnTo>
                    <a:lnTo>
                      <a:pt x="1752" y="647"/>
                    </a:lnTo>
                    <a:lnTo>
                      <a:pt x="1752" y="647"/>
                    </a:lnTo>
                    <a:lnTo>
                      <a:pt x="1757" y="645"/>
                    </a:lnTo>
                    <a:lnTo>
                      <a:pt x="1761" y="644"/>
                    </a:lnTo>
                    <a:lnTo>
                      <a:pt x="1770" y="640"/>
                    </a:lnTo>
                    <a:lnTo>
                      <a:pt x="1770" y="640"/>
                    </a:lnTo>
                    <a:lnTo>
                      <a:pt x="1777" y="637"/>
                    </a:lnTo>
                    <a:lnTo>
                      <a:pt x="1783" y="637"/>
                    </a:lnTo>
                    <a:lnTo>
                      <a:pt x="1783" y="637"/>
                    </a:lnTo>
                    <a:lnTo>
                      <a:pt x="1789" y="635"/>
                    </a:lnTo>
                    <a:lnTo>
                      <a:pt x="1796" y="633"/>
                    </a:lnTo>
                    <a:lnTo>
                      <a:pt x="1801" y="630"/>
                    </a:lnTo>
                    <a:lnTo>
                      <a:pt x="1804" y="623"/>
                    </a:lnTo>
                    <a:lnTo>
                      <a:pt x="1804" y="623"/>
                    </a:lnTo>
                    <a:lnTo>
                      <a:pt x="1818" y="623"/>
                    </a:lnTo>
                    <a:lnTo>
                      <a:pt x="1818" y="623"/>
                    </a:lnTo>
                    <a:lnTo>
                      <a:pt x="1829" y="654"/>
                    </a:lnTo>
                    <a:lnTo>
                      <a:pt x="1829" y="654"/>
                    </a:lnTo>
                    <a:lnTo>
                      <a:pt x="1832" y="661"/>
                    </a:lnTo>
                    <a:lnTo>
                      <a:pt x="1832" y="661"/>
                    </a:lnTo>
                    <a:lnTo>
                      <a:pt x="1837" y="670"/>
                    </a:lnTo>
                    <a:lnTo>
                      <a:pt x="1839" y="682"/>
                    </a:lnTo>
                    <a:lnTo>
                      <a:pt x="1839" y="692"/>
                    </a:lnTo>
                    <a:lnTo>
                      <a:pt x="1839" y="703"/>
                    </a:lnTo>
                    <a:lnTo>
                      <a:pt x="1839" y="703"/>
                    </a:lnTo>
                    <a:lnTo>
                      <a:pt x="1837" y="708"/>
                    </a:lnTo>
                    <a:lnTo>
                      <a:pt x="1836" y="713"/>
                    </a:lnTo>
                    <a:lnTo>
                      <a:pt x="1836" y="713"/>
                    </a:lnTo>
                    <a:lnTo>
                      <a:pt x="1830" y="737"/>
                    </a:lnTo>
                    <a:lnTo>
                      <a:pt x="1830" y="737"/>
                    </a:lnTo>
                    <a:lnTo>
                      <a:pt x="1832" y="743"/>
                    </a:lnTo>
                    <a:lnTo>
                      <a:pt x="1837" y="744"/>
                    </a:lnTo>
                    <a:lnTo>
                      <a:pt x="1844" y="750"/>
                    </a:lnTo>
                    <a:lnTo>
                      <a:pt x="1855" y="757"/>
                    </a:lnTo>
                    <a:lnTo>
                      <a:pt x="1858" y="760"/>
                    </a:lnTo>
                    <a:lnTo>
                      <a:pt x="1862" y="763"/>
                    </a:lnTo>
                    <a:lnTo>
                      <a:pt x="1862" y="763"/>
                    </a:lnTo>
                    <a:lnTo>
                      <a:pt x="1869" y="762"/>
                    </a:lnTo>
                    <a:lnTo>
                      <a:pt x="1874" y="755"/>
                    </a:lnTo>
                    <a:lnTo>
                      <a:pt x="1874" y="755"/>
                    </a:lnTo>
                    <a:lnTo>
                      <a:pt x="1865" y="751"/>
                    </a:lnTo>
                    <a:lnTo>
                      <a:pt x="1865" y="751"/>
                    </a:lnTo>
                    <a:lnTo>
                      <a:pt x="1870" y="744"/>
                    </a:lnTo>
                    <a:lnTo>
                      <a:pt x="1870" y="744"/>
                    </a:lnTo>
                    <a:lnTo>
                      <a:pt x="1886" y="744"/>
                    </a:lnTo>
                    <a:lnTo>
                      <a:pt x="1886" y="744"/>
                    </a:lnTo>
                    <a:lnTo>
                      <a:pt x="1895" y="748"/>
                    </a:lnTo>
                    <a:lnTo>
                      <a:pt x="1905" y="751"/>
                    </a:lnTo>
                    <a:lnTo>
                      <a:pt x="1917" y="753"/>
                    </a:lnTo>
                    <a:lnTo>
                      <a:pt x="1933" y="753"/>
                    </a:lnTo>
                    <a:lnTo>
                      <a:pt x="1933" y="753"/>
                    </a:lnTo>
                    <a:lnTo>
                      <a:pt x="1933" y="748"/>
                    </a:lnTo>
                    <a:lnTo>
                      <a:pt x="1931" y="746"/>
                    </a:lnTo>
                    <a:lnTo>
                      <a:pt x="1924" y="743"/>
                    </a:lnTo>
                    <a:lnTo>
                      <a:pt x="1924" y="743"/>
                    </a:lnTo>
                    <a:lnTo>
                      <a:pt x="1919" y="741"/>
                    </a:lnTo>
                    <a:lnTo>
                      <a:pt x="1914" y="739"/>
                    </a:lnTo>
                    <a:lnTo>
                      <a:pt x="1909" y="739"/>
                    </a:lnTo>
                    <a:lnTo>
                      <a:pt x="1903" y="737"/>
                    </a:lnTo>
                    <a:lnTo>
                      <a:pt x="1903" y="737"/>
                    </a:lnTo>
                    <a:lnTo>
                      <a:pt x="1900" y="736"/>
                    </a:lnTo>
                    <a:lnTo>
                      <a:pt x="1895" y="734"/>
                    </a:lnTo>
                    <a:lnTo>
                      <a:pt x="1882" y="732"/>
                    </a:lnTo>
                    <a:lnTo>
                      <a:pt x="1882" y="732"/>
                    </a:lnTo>
                    <a:lnTo>
                      <a:pt x="1870" y="720"/>
                    </a:lnTo>
                    <a:lnTo>
                      <a:pt x="1870" y="720"/>
                    </a:lnTo>
                    <a:lnTo>
                      <a:pt x="1863" y="720"/>
                    </a:lnTo>
                    <a:lnTo>
                      <a:pt x="1863" y="720"/>
                    </a:lnTo>
                    <a:lnTo>
                      <a:pt x="1863" y="701"/>
                    </a:lnTo>
                    <a:lnTo>
                      <a:pt x="1863" y="701"/>
                    </a:lnTo>
                    <a:lnTo>
                      <a:pt x="1882" y="689"/>
                    </a:lnTo>
                    <a:lnTo>
                      <a:pt x="1882" y="689"/>
                    </a:lnTo>
                    <a:lnTo>
                      <a:pt x="1881" y="682"/>
                    </a:lnTo>
                    <a:lnTo>
                      <a:pt x="1877" y="675"/>
                    </a:lnTo>
                    <a:lnTo>
                      <a:pt x="1874" y="668"/>
                    </a:lnTo>
                    <a:lnTo>
                      <a:pt x="1872" y="661"/>
                    </a:lnTo>
                    <a:lnTo>
                      <a:pt x="1872" y="661"/>
                    </a:lnTo>
                    <a:lnTo>
                      <a:pt x="1870" y="659"/>
                    </a:lnTo>
                    <a:lnTo>
                      <a:pt x="1869" y="658"/>
                    </a:lnTo>
                    <a:lnTo>
                      <a:pt x="1860" y="652"/>
                    </a:lnTo>
                    <a:lnTo>
                      <a:pt x="1860" y="652"/>
                    </a:lnTo>
                    <a:lnTo>
                      <a:pt x="1851" y="623"/>
                    </a:lnTo>
                    <a:lnTo>
                      <a:pt x="1851" y="623"/>
                    </a:lnTo>
                    <a:lnTo>
                      <a:pt x="1844" y="618"/>
                    </a:lnTo>
                    <a:lnTo>
                      <a:pt x="1839" y="614"/>
                    </a:lnTo>
                    <a:lnTo>
                      <a:pt x="1832" y="613"/>
                    </a:lnTo>
                    <a:lnTo>
                      <a:pt x="1832" y="613"/>
                    </a:lnTo>
                    <a:lnTo>
                      <a:pt x="1822" y="609"/>
                    </a:lnTo>
                    <a:lnTo>
                      <a:pt x="1816" y="607"/>
                    </a:lnTo>
                    <a:lnTo>
                      <a:pt x="1811" y="607"/>
                    </a:lnTo>
                    <a:lnTo>
                      <a:pt x="1811" y="607"/>
                    </a:lnTo>
                    <a:lnTo>
                      <a:pt x="1804" y="606"/>
                    </a:lnTo>
                    <a:lnTo>
                      <a:pt x="1799" y="604"/>
                    </a:lnTo>
                    <a:lnTo>
                      <a:pt x="1799" y="604"/>
                    </a:lnTo>
                    <a:lnTo>
                      <a:pt x="1789" y="604"/>
                    </a:lnTo>
                    <a:lnTo>
                      <a:pt x="1780" y="606"/>
                    </a:lnTo>
                    <a:lnTo>
                      <a:pt x="1771" y="609"/>
                    </a:lnTo>
                    <a:lnTo>
                      <a:pt x="1764" y="614"/>
                    </a:lnTo>
                    <a:lnTo>
                      <a:pt x="1764" y="614"/>
                    </a:lnTo>
                    <a:lnTo>
                      <a:pt x="1735" y="614"/>
                    </a:lnTo>
                    <a:lnTo>
                      <a:pt x="1735" y="614"/>
                    </a:lnTo>
                    <a:lnTo>
                      <a:pt x="1726" y="623"/>
                    </a:lnTo>
                    <a:lnTo>
                      <a:pt x="1726" y="623"/>
                    </a:lnTo>
                    <a:lnTo>
                      <a:pt x="1726" y="599"/>
                    </a:lnTo>
                    <a:lnTo>
                      <a:pt x="1726" y="599"/>
                    </a:lnTo>
                    <a:lnTo>
                      <a:pt x="1721" y="593"/>
                    </a:lnTo>
                    <a:lnTo>
                      <a:pt x="1717" y="585"/>
                    </a:lnTo>
                    <a:lnTo>
                      <a:pt x="1716" y="578"/>
                    </a:lnTo>
                    <a:lnTo>
                      <a:pt x="1716" y="569"/>
                    </a:lnTo>
                    <a:lnTo>
                      <a:pt x="1716" y="569"/>
                    </a:lnTo>
                    <a:lnTo>
                      <a:pt x="1726" y="550"/>
                    </a:lnTo>
                    <a:lnTo>
                      <a:pt x="1726" y="550"/>
                    </a:lnTo>
                    <a:lnTo>
                      <a:pt x="1726" y="534"/>
                    </a:lnTo>
                    <a:lnTo>
                      <a:pt x="1726" y="534"/>
                    </a:lnTo>
                    <a:lnTo>
                      <a:pt x="1704" y="507"/>
                    </a:lnTo>
                    <a:lnTo>
                      <a:pt x="1704" y="507"/>
                    </a:lnTo>
                    <a:lnTo>
                      <a:pt x="1704" y="496"/>
                    </a:lnTo>
                    <a:lnTo>
                      <a:pt x="1704" y="496"/>
                    </a:lnTo>
                    <a:lnTo>
                      <a:pt x="1712" y="482"/>
                    </a:lnTo>
                    <a:lnTo>
                      <a:pt x="1712" y="482"/>
                    </a:lnTo>
                    <a:lnTo>
                      <a:pt x="1712" y="465"/>
                    </a:lnTo>
                    <a:lnTo>
                      <a:pt x="1712" y="465"/>
                    </a:lnTo>
                    <a:lnTo>
                      <a:pt x="1745" y="437"/>
                    </a:lnTo>
                    <a:lnTo>
                      <a:pt x="1745" y="437"/>
                    </a:lnTo>
                    <a:lnTo>
                      <a:pt x="1749" y="442"/>
                    </a:lnTo>
                    <a:lnTo>
                      <a:pt x="1752" y="448"/>
                    </a:lnTo>
                    <a:lnTo>
                      <a:pt x="1757" y="460"/>
                    </a:lnTo>
                    <a:lnTo>
                      <a:pt x="1757" y="460"/>
                    </a:lnTo>
                    <a:lnTo>
                      <a:pt x="1761" y="460"/>
                    </a:lnTo>
                    <a:lnTo>
                      <a:pt x="1763" y="462"/>
                    </a:lnTo>
                    <a:lnTo>
                      <a:pt x="1766" y="467"/>
                    </a:lnTo>
                    <a:lnTo>
                      <a:pt x="1770" y="474"/>
                    </a:lnTo>
                    <a:lnTo>
                      <a:pt x="1773" y="479"/>
                    </a:lnTo>
                    <a:lnTo>
                      <a:pt x="1773" y="479"/>
                    </a:lnTo>
                    <a:lnTo>
                      <a:pt x="1761" y="491"/>
                    </a:lnTo>
                    <a:lnTo>
                      <a:pt x="1761" y="491"/>
                    </a:lnTo>
                    <a:lnTo>
                      <a:pt x="1773" y="503"/>
                    </a:lnTo>
                    <a:lnTo>
                      <a:pt x="1780" y="508"/>
                    </a:lnTo>
                    <a:lnTo>
                      <a:pt x="1789" y="510"/>
                    </a:lnTo>
                    <a:lnTo>
                      <a:pt x="1789" y="510"/>
                    </a:lnTo>
                    <a:lnTo>
                      <a:pt x="1804" y="495"/>
                    </a:lnTo>
                    <a:lnTo>
                      <a:pt x="1804" y="495"/>
                    </a:lnTo>
                    <a:lnTo>
                      <a:pt x="1818" y="501"/>
                    </a:lnTo>
                    <a:lnTo>
                      <a:pt x="1818" y="501"/>
                    </a:lnTo>
                    <a:lnTo>
                      <a:pt x="1823" y="503"/>
                    </a:lnTo>
                    <a:lnTo>
                      <a:pt x="1829" y="503"/>
                    </a:lnTo>
                    <a:lnTo>
                      <a:pt x="1839" y="501"/>
                    </a:lnTo>
                    <a:lnTo>
                      <a:pt x="1849" y="500"/>
                    </a:lnTo>
                    <a:lnTo>
                      <a:pt x="1855" y="501"/>
                    </a:lnTo>
                    <a:lnTo>
                      <a:pt x="1860" y="505"/>
                    </a:lnTo>
                    <a:lnTo>
                      <a:pt x="1860" y="505"/>
                    </a:lnTo>
                    <a:lnTo>
                      <a:pt x="1867" y="498"/>
                    </a:lnTo>
                    <a:lnTo>
                      <a:pt x="1867" y="498"/>
                    </a:lnTo>
                    <a:lnTo>
                      <a:pt x="1862" y="484"/>
                    </a:lnTo>
                    <a:lnTo>
                      <a:pt x="1862" y="484"/>
                    </a:lnTo>
                    <a:lnTo>
                      <a:pt x="1851" y="484"/>
                    </a:lnTo>
                    <a:lnTo>
                      <a:pt x="1851" y="484"/>
                    </a:lnTo>
                    <a:lnTo>
                      <a:pt x="1844" y="474"/>
                    </a:lnTo>
                    <a:lnTo>
                      <a:pt x="1844" y="474"/>
                    </a:lnTo>
                    <a:lnTo>
                      <a:pt x="1827" y="474"/>
                    </a:lnTo>
                    <a:lnTo>
                      <a:pt x="1827" y="474"/>
                    </a:lnTo>
                    <a:lnTo>
                      <a:pt x="1822" y="460"/>
                    </a:lnTo>
                    <a:lnTo>
                      <a:pt x="1822" y="460"/>
                    </a:lnTo>
                    <a:lnTo>
                      <a:pt x="1818" y="460"/>
                    </a:lnTo>
                    <a:lnTo>
                      <a:pt x="1813" y="460"/>
                    </a:lnTo>
                    <a:lnTo>
                      <a:pt x="1810" y="458"/>
                    </a:lnTo>
                    <a:lnTo>
                      <a:pt x="1806" y="453"/>
                    </a:lnTo>
                    <a:lnTo>
                      <a:pt x="1806" y="453"/>
                    </a:lnTo>
                    <a:lnTo>
                      <a:pt x="1816" y="429"/>
                    </a:lnTo>
                    <a:lnTo>
                      <a:pt x="1816" y="429"/>
                    </a:lnTo>
                    <a:lnTo>
                      <a:pt x="1822" y="432"/>
                    </a:lnTo>
                    <a:lnTo>
                      <a:pt x="1825" y="434"/>
                    </a:lnTo>
                    <a:lnTo>
                      <a:pt x="1825" y="434"/>
                    </a:lnTo>
                    <a:lnTo>
                      <a:pt x="1834" y="434"/>
                    </a:lnTo>
                    <a:lnTo>
                      <a:pt x="1839" y="436"/>
                    </a:lnTo>
                    <a:lnTo>
                      <a:pt x="1853" y="442"/>
                    </a:lnTo>
                    <a:lnTo>
                      <a:pt x="1853" y="442"/>
                    </a:lnTo>
                    <a:lnTo>
                      <a:pt x="1862" y="446"/>
                    </a:lnTo>
                    <a:lnTo>
                      <a:pt x="1867" y="448"/>
                    </a:lnTo>
                    <a:lnTo>
                      <a:pt x="1874" y="446"/>
                    </a:lnTo>
                    <a:lnTo>
                      <a:pt x="1884" y="441"/>
                    </a:lnTo>
                    <a:lnTo>
                      <a:pt x="1884" y="441"/>
                    </a:lnTo>
                    <a:lnTo>
                      <a:pt x="1889" y="430"/>
                    </a:lnTo>
                    <a:lnTo>
                      <a:pt x="1889" y="430"/>
                    </a:lnTo>
                    <a:lnTo>
                      <a:pt x="1881" y="423"/>
                    </a:lnTo>
                    <a:lnTo>
                      <a:pt x="1870" y="418"/>
                    </a:lnTo>
                    <a:lnTo>
                      <a:pt x="1870" y="418"/>
                    </a:lnTo>
                    <a:lnTo>
                      <a:pt x="1877" y="415"/>
                    </a:lnTo>
                    <a:lnTo>
                      <a:pt x="1877" y="415"/>
                    </a:lnTo>
                    <a:lnTo>
                      <a:pt x="1884" y="410"/>
                    </a:lnTo>
                    <a:lnTo>
                      <a:pt x="1893" y="406"/>
                    </a:lnTo>
                    <a:lnTo>
                      <a:pt x="1900" y="404"/>
                    </a:lnTo>
                    <a:lnTo>
                      <a:pt x="1909" y="404"/>
                    </a:lnTo>
                    <a:lnTo>
                      <a:pt x="1909" y="404"/>
                    </a:lnTo>
                    <a:lnTo>
                      <a:pt x="1921" y="404"/>
                    </a:lnTo>
                    <a:lnTo>
                      <a:pt x="1933" y="408"/>
                    </a:lnTo>
                    <a:lnTo>
                      <a:pt x="1945" y="411"/>
                    </a:lnTo>
                    <a:lnTo>
                      <a:pt x="1955" y="418"/>
                    </a:lnTo>
                    <a:lnTo>
                      <a:pt x="1955" y="418"/>
                    </a:lnTo>
                    <a:lnTo>
                      <a:pt x="1981" y="441"/>
                    </a:lnTo>
                    <a:lnTo>
                      <a:pt x="1981" y="441"/>
                    </a:lnTo>
                    <a:lnTo>
                      <a:pt x="2046" y="441"/>
                    </a:lnTo>
                    <a:lnTo>
                      <a:pt x="2046" y="441"/>
                    </a:lnTo>
                    <a:lnTo>
                      <a:pt x="2051" y="449"/>
                    </a:lnTo>
                    <a:lnTo>
                      <a:pt x="2051" y="449"/>
                    </a:lnTo>
                    <a:lnTo>
                      <a:pt x="2023" y="486"/>
                    </a:lnTo>
                    <a:lnTo>
                      <a:pt x="2023" y="486"/>
                    </a:lnTo>
                    <a:lnTo>
                      <a:pt x="2023" y="517"/>
                    </a:lnTo>
                    <a:lnTo>
                      <a:pt x="2023" y="517"/>
                    </a:lnTo>
                    <a:lnTo>
                      <a:pt x="1992" y="578"/>
                    </a:lnTo>
                    <a:lnTo>
                      <a:pt x="1992" y="578"/>
                    </a:lnTo>
                    <a:lnTo>
                      <a:pt x="1997" y="576"/>
                    </a:lnTo>
                    <a:lnTo>
                      <a:pt x="2002" y="574"/>
                    </a:lnTo>
                    <a:lnTo>
                      <a:pt x="2009" y="567"/>
                    </a:lnTo>
                    <a:lnTo>
                      <a:pt x="2016" y="560"/>
                    </a:lnTo>
                    <a:lnTo>
                      <a:pt x="2025" y="555"/>
                    </a:lnTo>
                    <a:lnTo>
                      <a:pt x="2025" y="555"/>
                    </a:lnTo>
                    <a:lnTo>
                      <a:pt x="2027" y="566"/>
                    </a:lnTo>
                    <a:lnTo>
                      <a:pt x="2027" y="566"/>
                    </a:lnTo>
                    <a:lnTo>
                      <a:pt x="2035" y="569"/>
                    </a:lnTo>
                    <a:lnTo>
                      <a:pt x="2042" y="574"/>
                    </a:lnTo>
                    <a:lnTo>
                      <a:pt x="2042" y="574"/>
                    </a:lnTo>
                    <a:lnTo>
                      <a:pt x="2046" y="581"/>
                    </a:lnTo>
                    <a:lnTo>
                      <a:pt x="2051" y="590"/>
                    </a:lnTo>
                    <a:lnTo>
                      <a:pt x="2051" y="590"/>
                    </a:lnTo>
                    <a:lnTo>
                      <a:pt x="2080" y="590"/>
                    </a:lnTo>
                    <a:lnTo>
                      <a:pt x="2080" y="590"/>
                    </a:lnTo>
                    <a:lnTo>
                      <a:pt x="2087" y="590"/>
                    </a:lnTo>
                    <a:lnTo>
                      <a:pt x="2091" y="590"/>
                    </a:lnTo>
                    <a:lnTo>
                      <a:pt x="2094" y="593"/>
                    </a:lnTo>
                    <a:lnTo>
                      <a:pt x="2094" y="593"/>
                    </a:lnTo>
                    <a:lnTo>
                      <a:pt x="2098" y="593"/>
                    </a:lnTo>
                    <a:lnTo>
                      <a:pt x="2103" y="593"/>
                    </a:lnTo>
                    <a:lnTo>
                      <a:pt x="2103" y="593"/>
                    </a:lnTo>
                    <a:lnTo>
                      <a:pt x="2110" y="590"/>
                    </a:lnTo>
                    <a:lnTo>
                      <a:pt x="2117" y="590"/>
                    </a:lnTo>
                    <a:lnTo>
                      <a:pt x="2131" y="590"/>
                    </a:lnTo>
                    <a:lnTo>
                      <a:pt x="2131" y="590"/>
                    </a:lnTo>
                    <a:lnTo>
                      <a:pt x="2136" y="595"/>
                    </a:lnTo>
                    <a:lnTo>
                      <a:pt x="2136" y="595"/>
                    </a:lnTo>
                    <a:lnTo>
                      <a:pt x="2136" y="607"/>
                    </a:lnTo>
                    <a:lnTo>
                      <a:pt x="2136" y="607"/>
                    </a:lnTo>
                    <a:lnTo>
                      <a:pt x="2150" y="618"/>
                    </a:lnTo>
                    <a:lnTo>
                      <a:pt x="2150" y="618"/>
                    </a:lnTo>
                    <a:lnTo>
                      <a:pt x="2143" y="588"/>
                    </a:lnTo>
                    <a:lnTo>
                      <a:pt x="2143" y="588"/>
                    </a:lnTo>
                    <a:lnTo>
                      <a:pt x="2136" y="585"/>
                    </a:lnTo>
                    <a:lnTo>
                      <a:pt x="2131" y="583"/>
                    </a:lnTo>
                    <a:lnTo>
                      <a:pt x="2124" y="580"/>
                    </a:lnTo>
                    <a:lnTo>
                      <a:pt x="2122" y="576"/>
                    </a:lnTo>
                    <a:lnTo>
                      <a:pt x="2120" y="573"/>
                    </a:lnTo>
                    <a:lnTo>
                      <a:pt x="2120" y="573"/>
                    </a:lnTo>
                    <a:lnTo>
                      <a:pt x="2107" y="578"/>
                    </a:lnTo>
                    <a:lnTo>
                      <a:pt x="2107" y="578"/>
                    </a:lnTo>
                    <a:lnTo>
                      <a:pt x="2096" y="583"/>
                    </a:lnTo>
                    <a:lnTo>
                      <a:pt x="2089" y="583"/>
                    </a:lnTo>
                    <a:lnTo>
                      <a:pt x="2082" y="581"/>
                    </a:lnTo>
                    <a:lnTo>
                      <a:pt x="2072" y="574"/>
                    </a:lnTo>
                    <a:lnTo>
                      <a:pt x="2072" y="574"/>
                    </a:lnTo>
                    <a:lnTo>
                      <a:pt x="2067" y="571"/>
                    </a:lnTo>
                    <a:lnTo>
                      <a:pt x="2061" y="567"/>
                    </a:lnTo>
                    <a:lnTo>
                      <a:pt x="2061" y="567"/>
                    </a:lnTo>
                    <a:lnTo>
                      <a:pt x="2054" y="564"/>
                    </a:lnTo>
                    <a:lnTo>
                      <a:pt x="2053" y="560"/>
                    </a:lnTo>
                    <a:lnTo>
                      <a:pt x="2051" y="554"/>
                    </a:lnTo>
                    <a:lnTo>
                      <a:pt x="2049" y="548"/>
                    </a:lnTo>
                    <a:lnTo>
                      <a:pt x="2049" y="548"/>
                    </a:lnTo>
                    <a:lnTo>
                      <a:pt x="2075" y="543"/>
                    </a:lnTo>
                    <a:lnTo>
                      <a:pt x="2075" y="543"/>
                    </a:lnTo>
                    <a:lnTo>
                      <a:pt x="2075" y="519"/>
                    </a:lnTo>
                    <a:lnTo>
                      <a:pt x="2075" y="519"/>
                    </a:lnTo>
                    <a:lnTo>
                      <a:pt x="2067" y="505"/>
                    </a:lnTo>
                    <a:lnTo>
                      <a:pt x="2067" y="505"/>
                    </a:lnTo>
                    <a:lnTo>
                      <a:pt x="2067" y="493"/>
                    </a:lnTo>
                    <a:lnTo>
                      <a:pt x="2067" y="482"/>
                    </a:lnTo>
                    <a:lnTo>
                      <a:pt x="2070" y="470"/>
                    </a:lnTo>
                    <a:lnTo>
                      <a:pt x="2075" y="460"/>
                    </a:lnTo>
                    <a:lnTo>
                      <a:pt x="2075" y="460"/>
                    </a:lnTo>
                    <a:lnTo>
                      <a:pt x="2077" y="455"/>
                    </a:lnTo>
                    <a:lnTo>
                      <a:pt x="2077" y="449"/>
                    </a:lnTo>
                    <a:lnTo>
                      <a:pt x="2077" y="439"/>
                    </a:lnTo>
                    <a:lnTo>
                      <a:pt x="2077" y="439"/>
                    </a:lnTo>
                    <a:lnTo>
                      <a:pt x="2049" y="430"/>
                    </a:lnTo>
                    <a:lnTo>
                      <a:pt x="2049" y="430"/>
                    </a:lnTo>
                    <a:lnTo>
                      <a:pt x="2046" y="429"/>
                    </a:lnTo>
                    <a:lnTo>
                      <a:pt x="2044" y="427"/>
                    </a:lnTo>
                    <a:lnTo>
                      <a:pt x="2044" y="427"/>
                    </a:lnTo>
                    <a:lnTo>
                      <a:pt x="2041" y="422"/>
                    </a:lnTo>
                    <a:lnTo>
                      <a:pt x="2037" y="418"/>
                    </a:lnTo>
                    <a:lnTo>
                      <a:pt x="2032" y="416"/>
                    </a:lnTo>
                    <a:lnTo>
                      <a:pt x="2027" y="418"/>
                    </a:lnTo>
                    <a:lnTo>
                      <a:pt x="2027" y="418"/>
                    </a:lnTo>
                    <a:lnTo>
                      <a:pt x="2016" y="416"/>
                    </a:lnTo>
                    <a:lnTo>
                      <a:pt x="2008" y="415"/>
                    </a:lnTo>
                    <a:lnTo>
                      <a:pt x="1999" y="410"/>
                    </a:lnTo>
                    <a:lnTo>
                      <a:pt x="1992" y="404"/>
                    </a:lnTo>
                    <a:lnTo>
                      <a:pt x="1992" y="404"/>
                    </a:lnTo>
                    <a:lnTo>
                      <a:pt x="1985" y="399"/>
                    </a:lnTo>
                    <a:lnTo>
                      <a:pt x="1978" y="397"/>
                    </a:lnTo>
                    <a:lnTo>
                      <a:pt x="1978" y="397"/>
                    </a:lnTo>
                    <a:lnTo>
                      <a:pt x="1975" y="394"/>
                    </a:lnTo>
                    <a:lnTo>
                      <a:pt x="1971" y="389"/>
                    </a:lnTo>
                    <a:lnTo>
                      <a:pt x="1969" y="378"/>
                    </a:lnTo>
                    <a:lnTo>
                      <a:pt x="1969" y="378"/>
                    </a:lnTo>
                    <a:lnTo>
                      <a:pt x="1969" y="371"/>
                    </a:lnTo>
                    <a:lnTo>
                      <a:pt x="1971" y="366"/>
                    </a:lnTo>
                    <a:lnTo>
                      <a:pt x="1975" y="354"/>
                    </a:lnTo>
                    <a:lnTo>
                      <a:pt x="1975" y="354"/>
                    </a:lnTo>
                    <a:lnTo>
                      <a:pt x="1980" y="344"/>
                    </a:lnTo>
                    <a:lnTo>
                      <a:pt x="1985" y="333"/>
                    </a:lnTo>
                    <a:lnTo>
                      <a:pt x="1985" y="333"/>
                    </a:lnTo>
                    <a:lnTo>
                      <a:pt x="1990" y="300"/>
                    </a:lnTo>
                    <a:lnTo>
                      <a:pt x="1990" y="300"/>
                    </a:lnTo>
                    <a:lnTo>
                      <a:pt x="2001" y="300"/>
                    </a:lnTo>
                    <a:lnTo>
                      <a:pt x="2001" y="300"/>
                    </a:lnTo>
                    <a:lnTo>
                      <a:pt x="2008" y="293"/>
                    </a:lnTo>
                    <a:lnTo>
                      <a:pt x="2008" y="293"/>
                    </a:lnTo>
                    <a:lnTo>
                      <a:pt x="2032" y="293"/>
                    </a:lnTo>
                    <a:lnTo>
                      <a:pt x="2032" y="293"/>
                    </a:lnTo>
                    <a:lnTo>
                      <a:pt x="2042" y="292"/>
                    </a:lnTo>
                    <a:lnTo>
                      <a:pt x="2049" y="290"/>
                    </a:lnTo>
                    <a:lnTo>
                      <a:pt x="2054" y="292"/>
                    </a:lnTo>
                    <a:lnTo>
                      <a:pt x="2054" y="292"/>
                    </a:lnTo>
                    <a:lnTo>
                      <a:pt x="2077" y="295"/>
                    </a:lnTo>
                    <a:lnTo>
                      <a:pt x="2077" y="295"/>
                    </a:lnTo>
                    <a:lnTo>
                      <a:pt x="2087" y="285"/>
                    </a:lnTo>
                    <a:lnTo>
                      <a:pt x="2087" y="285"/>
                    </a:lnTo>
                    <a:lnTo>
                      <a:pt x="2098" y="285"/>
                    </a:lnTo>
                    <a:lnTo>
                      <a:pt x="2107" y="285"/>
                    </a:lnTo>
                    <a:lnTo>
                      <a:pt x="2117" y="286"/>
                    </a:lnTo>
                    <a:lnTo>
                      <a:pt x="2120" y="290"/>
                    </a:lnTo>
                    <a:lnTo>
                      <a:pt x="2124" y="295"/>
                    </a:lnTo>
                    <a:lnTo>
                      <a:pt x="2124" y="295"/>
                    </a:lnTo>
                    <a:lnTo>
                      <a:pt x="2141" y="292"/>
                    </a:lnTo>
                    <a:lnTo>
                      <a:pt x="2150" y="288"/>
                    </a:lnTo>
                    <a:lnTo>
                      <a:pt x="2159" y="285"/>
                    </a:lnTo>
                    <a:lnTo>
                      <a:pt x="2159" y="285"/>
                    </a:lnTo>
                    <a:lnTo>
                      <a:pt x="2188" y="285"/>
                    </a:lnTo>
                    <a:lnTo>
                      <a:pt x="2188" y="285"/>
                    </a:lnTo>
                    <a:lnTo>
                      <a:pt x="2193" y="290"/>
                    </a:lnTo>
                    <a:lnTo>
                      <a:pt x="2193" y="290"/>
                    </a:lnTo>
                    <a:lnTo>
                      <a:pt x="2186" y="305"/>
                    </a:lnTo>
                    <a:lnTo>
                      <a:pt x="2186" y="305"/>
                    </a:lnTo>
                    <a:lnTo>
                      <a:pt x="2190" y="311"/>
                    </a:lnTo>
                    <a:lnTo>
                      <a:pt x="2190" y="311"/>
                    </a:lnTo>
                    <a:lnTo>
                      <a:pt x="2212" y="311"/>
                    </a:lnTo>
                    <a:lnTo>
                      <a:pt x="2212" y="311"/>
                    </a:lnTo>
                    <a:lnTo>
                      <a:pt x="2212" y="300"/>
                    </a:lnTo>
                    <a:lnTo>
                      <a:pt x="2211" y="292"/>
                    </a:lnTo>
                    <a:lnTo>
                      <a:pt x="2202" y="274"/>
                    </a:lnTo>
                    <a:lnTo>
                      <a:pt x="2202" y="274"/>
                    </a:lnTo>
                    <a:lnTo>
                      <a:pt x="2197" y="267"/>
                    </a:lnTo>
                    <a:lnTo>
                      <a:pt x="2190" y="262"/>
                    </a:lnTo>
                    <a:lnTo>
                      <a:pt x="2172" y="253"/>
                    </a:lnTo>
                    <a:lnTo>
                      <a:pt x="2172" y="253"/>
                    </a:lnTo>
                    <a:lnTo>
                      <a:pt x="2172" y="245"/>
                    </a:lnTo>
                    <a:lnTo>
                      <a:pt x="2172" y="245"/>
                    </a:lnTo>
                    <a:lnTo>
                      <a:pt x="2205" y="245"/>
                    </a:lnTo>
                    <a:lnTo>
                      <a:pt x="2205" y="245"/>
                    </a:lnTo>
                    <a:lnTo>
                      <a:pt x="2205" y="236"/>
                    </a:lnTo>
                    <a:lnTo>
                      <a:pt x="2205" y="236"/>
                    </a:lnTo>
                    <a:lnTo>
                      <a:pt x="2186" y="219"/>
                    </a:lnTo>
                    <a:lnTo>
                      <a:pt x="2186" y="219"/>
                    </a:lnTo>
                    <a:lnTo>
                      <a:pt x="2179" y="217"/>
                    </a:lnTo>
                    <a:lnTo>
                      <a:pt x="2179" y="217"/>
                    </a:lnTo>
                    <a:lnTo>
                      <a:pt x="2185" y="212"/>
                    </a:lnTo>
                    <a:lnTo>
                      <a:pt x="2185" y="212"/>
                    </a:lnTo>
                    <a:lnTo>
                      <a:pt x="2211" y="229"/>
                    </a:lnTo>
                    <a:lnTo>
                      <a:pt x="2211" y="229"/>
                    </a:lnTo>
                    <a:lnTo>
                      <a:pt x="2214" y="220"/>
                    </a:lnTo>
                    <a:lnTo>
                      <a:pt x="2216" y="212"/>
                    </a:lnTo>
                    <a:lnTo>
                      <a:pt x="2218" y="203"/>
                    </a:lnTo>
                    <a:lnTo>
                      <a:pt x="2223" y="194"/>
                    </a:lnTo>
                    <a:lnTo>
                      <a:pt x="2223" y="194"/>
                    </a:lnTo>
                    <a:lnTo>
                      <a:pt x="2235" y="194"/>
                    </a:lnTo>
                    <a:lnTo>
                      <a:pt x="2235" y="194"/>
                    </a:lnTo>
                    <a:lnTo>
                      <a:pt x="2240" y="179"/>
                    </a:lnTo>
                    <a:lnTo>
                      <a:pt x="2240" y="179"/>
                    </a:lnTo>
                    <a:lnTo>
                      <a:pt x="2216" y="172"/>
                    </a:lnTo>
                    <a:lnTo>
                      <a:pt x="2216" y="172"/>
                    </a:lnTo>
                    <a:lnTo>
                      <a:pt x="2251" y="172"/>
                    </a:lnTo>
                    <a:lnTo>
                      <a:pt x="2251" y="172"/>
                    </a:lnTo>
                    <a:lnTo>
                      <a:pt x="2256" y="165"/>
                    </a:lnTo>
                    <a:lnTo>
                      <a:pt x="2256" y="165"/>
                    </a:lnTo>
                    <a:lnTo>
                      <a:pt x="2294" y="161"/>
                    </a:lnTo>
                    <a:lnTo>
                      <a:pt x="2294" y="161"/>
                    </a:lnTo>
                    <a:lnTo>
                      <a:pt x="2315" y="144"/>
                    </a:lnTo>
                    <a:lnTo>
                      <a:pt x="2315" y="144"/>
                    </a:lnTo>
                    <a:lnTo>
                      <a:pt x="2320" y="146"/>
                    </a:lnTo>
                    <a:lnTo>
                      <a:pt x="2327" y="147"/>
                    </a:lnTo>
                    <a:lnTo>
                      <a:pt x="2332" y="147"/>
                    </a:lnTo>
                    <a:lnTo>
                      <a:pt x="2339" y="146"/>
                    </a:lnTo>
                    <a:lnTo>
                      <a:pt x="2339" y="146"/>
                    </a:lnTo>
                    <a:lnTo>
                      <a:pt x="2353" y="142"/>
                    </a:lnTo>
                    <a:lnTo>
                      <a:pt x="2369" y="141"/>
                    </a:lnTo>
                    <a:lnTo>
                      <a:pt x="2369" y="141"/>
                    </a:lnTo>
                    <a:lnTo>
                      <a:pt x="2384" y="141"/>
                    </a:lnTo>
                    <a:lnTo>
                      <a:pt x="2384" y="141"/>
                    </a:lnTo>
                    <a:lnTo>
                      <a:pt x="2390" y="137"/>
                    </a:lnTo>
                    <a:lnTo>
                      <a:pt x="2395" y="134"/>
                    </a:lnTo>
                    <a:lnTo>
                      <a:pt x="2402" y="132"/>
                    </a:lnTo>
                    <a:lnTo>
                      <a:pt x="2409" y="130"/>
                    </a:lnTo>
                    <a:lnTo>
                      <a:pt x="2409" y="130"/>
                    </a:lnTo>
                    <a:lnTo>
                      <a:pt x="2435" y="132"/>
                    </a:lnTo>
                    <a:lnTo>
                      <a:pt x="2435" y="132"/>
                    </a:lnTo>
                    <a:lnTo>
                      <a:pt x="2438" y="128"/>
                    </a:lnTo>
                    <a:lnTo>
                      <a:pt x="2443" y="125"/>
                    </a:lnTo>
                    <a:lnTo>
                      <a:pt x="2445" y="121"/>
                    </a:lnTo>
                    <a:lnTo>
                      <a:pt x="2447" y="120"/>
                    </a:lnTo>
                    <a:lnTo>
                      <a:pt x="2445" y="115"/>
                    </a:lnTo>
                    <a:lnTo>
                      <a:pt x="2445" y="115"/>
                    </a:lnTo>
                    <a:lnTo>
                      <a:pt x="2459" y="115"/>
                    </a:lnTo>
                    <a:lnTo>
                      <a:pt x="2459" y="115"/>
                    </a:lnTo>
                    <a:lnTo>
                      <a:pt x="2464" y="121"/>
                    </a:lnTo>
                    <a:lnTo>
                      <a:pt x="2464" y="121"/>
                    </a:lnTo>
                    <a:lnTo>
                      <a:pt x="2471" y="115"/>
                    </a:lnTo>
                    <a:lnTo>
                      <a:pt x="2471" y="115"/>
                    </a:lnTo>
                    <a:lnTo>
                      <a:pt x="2478" y="115"/>
                    </a:lnTo>
                    <a:lnTo>
                      <a:pt x="2485" y="115"/>
                    </a:lnTo>
                    <a:lnTo>
                      <a:pt x="2492" y="115"/>
                    </a:lnTo>
                    <a:lnTo>
                      <a:pt x="2499" y="118"/>
                    </a:lnTo>
                    <a:lnTo>
                      <a:pt x="2499" y="118"/>
                    </a:lnTo>
                    <a:lnTo>
                      <a:pt x="2506" y="116"/>
                    </a:lnTo>
                    <a:lnTo>
                      <a:pt x="2511" y="116"/>
                    </a:lnTo>
                    <a:lnTo>
                      <a:pt x="2520" y="118"/>
                    </a:lnTo>
                    <a:lnTo>
                      <a:pt x="2529" y="121"/>
                    </a:lnTo>
                    <a:lnTo>
                      <a:pt x="2529" y="121"/>
                    </a:lnTo>
                    <a:lnTo>
                      <a:pt x="2534" y="116"/>
                    </a:lnTo>
                    <a:lnTo>
                      <a:pt x="2541" y="115"/>
                    </a:lnTo>
                    <a:lnTo>
                      <a:pt x="2555" y="115"/>
                    </a:lnTo>
                    <a:lnTo>
                      <a:pt x="2555" y="115"/>
                    </a:lnTo>
                    <a:lnTo>
                      <a:pt x="2558" y="123"/>
                    </a:lnTo>
                    <a:lnTo>
                      <a:pt x="2558" y="123"/>
                    </a:lnTo>
                    <a:lnTo>
                      <a:pt x="2537" y="146"/>
                    </a:lnTo>
                    <a:lnTo>
                      <a:pt x="2537" y="146"/>
                    </a:lnTo>
                    <a:lnTo>
                      <a:pt x="2537" y="154"/>
                    </a:lnTo>
                    <a:lnTo>
                      <a:pt x="2537" y="154"/>
                    </a:lnTo>
                    <a:lnTo>
                      <a:pt x="2541" y="154"/>
                    </a:lnTo>
                    <a:lnTo>
                      <a:pt x="2541" y="154"/>
                    </a:lnTo>
                    <a:lnTo>
                      <a:pt x="2560" y="149"/>
                    </a:lnTo>
                    <a:lnTo>
                      <a:pt x="2560" y="149"/>
                    </a:lnTo>
                    <a:lnTo>
                      <a:pt x="2570" y="135"/>
                    </a:lnTo>
                    <a:lnTo>
                      <a:pt x="2570" y="135"/>
                    </a:lnTo>
                    <a:lnTo>
                      <a:pt x="2574" y="147"/>
                    </a:lnTo>
                    <a:lnTo>
                      <a:pt x="2574" y="147"/>
                    </a:lnTo>
                    <a:lnTo>
                      <a:pt x="2579" y="146"/>
                    </a:lnTo>
                    <a:lnTo>
                      <a:pt x="2582" y="144"/>
                    </a:lnTo>
                    <a:lnTo>
                      <a:pt x="2584" y="141"/>
                    </a:lnTo>
                    <a:lnTo>
                      <a:pt x="2588" y="137"/>
                    </a:lnTo>
                    <a:lnTo>
                      <a:pt x="2588" y="137"/>
                    </a:lnTo>
                    <a:lnTo>
                      <a:pt x="2600" y="142"/>
                    </a:lnTo>
                    <a:lnTo>
                      <a:pt x="2600" y="142"/>
                    </a:lnTo>
                    <a:lnTo>
                      <a:pt x="2636" y="113"/>
                    </a:lnTo>
                    <a:lnTo>
                      <a:pt x="2636" y="113"/>
                    </a:lnTo>
                    <a:lnTo>
                      <a:pt x="2657" y="121"/>
                    </a:lnTo>
                    <a:lnTo>
                      <a:pt x="2657" y="121"/>
                    </a:lnTo>
                    <a:lnTo>
                      <a:pt x="2654" y="128"/>
                    </a:lnTo>
                    <a:lnTo>
                      <a:pt x="2652" y="134"/>
                    </a:lnTo>
                    <a:lnTo>
                      <a:pt x="2650" y="141"/>
                    </a:lnTo>
                    <a:lnTo>
                      <a:pt x="2650" y="144"/>
                    </a:lnTo>
                    <a:lnTo>
                      <a:pt x="2652" y="147"/>
                    </a:lnTo>
                    <a:lnTo>
                      <a:pt x="2652" y="147"/>
                    </a:lnTo>
                    <a:lnTo>
                      <a:pt x="2659" y="156"/>
                    </a:lnTo>
                    <a:lnTo>
                      <a:pt x="2659" y="156"/>
                    </a:lnTo>
                    <a:lnTo>
                      <a:pt x="2661" y="142"/>
                    </a:lnTo>
                    <a:lnTo>
                      <a:pt x="2661" y="142"/>
                    </a:lnTo>
                    <a:lnTo>
                      <a:pt x="2669" y="141"/>
                    </a:lnTo>
                    <a:lnTo>
                      <a:pt x="2669" y="141"/>
                    </a:lnTo>
                    <a:lnTo>
                      <a:pt x="2669" y="137"/>
                    </a:lnTo>
                    <a:lnTo>
                      <a:pt x="2669" y="137"/>
                    </a:lnTo>
                    <a:lnTo>
                      <a:pt x="2666" y="113"/>
                    </a:lnTo>
                    <a:lnTo>
                      <a:pt x="2666" y="113"/>
                    </a:lnTo>
                    <a:lnTo>
                      <a:pt x="2650" y="106"/>
                    </a:lnTo>
                    <a:lnTo>
                      <a:pt x="2650" y="106"/>
                    </a:lnTo>
                    <a:lnTo>
                      <a:pt x="2650" y="106"/>
                    </a:lnTo>
                    <a:lnTo>
                      <a:pt x="2650" y="106"/>
                    </a:lnTo>
                    <a:lnTo>
                      <a:pt x="2692" y="106"/>
                    </a:lnTo>
                    <a:lnTo>
                      <a:pt x="2692" y="106"/>
                    </a:lnTo>
                    <a:lnTo>
                      <a:pt x="2700" y="94"/>
                    </a:lnTo>
                    <a:lnTo>
                      <a:pt x="2700" y="94"/>
                    </a:lnTo>
                    <a:lnTo>
                      <a:pt x="2706" y="95"/>
                    </a:lnTo>
                    <a:lnTo>
                      <a:pt x="2709" y="97"/>
                    </a:lnTo>
                    <a:lnTo>
                      <a:pt x="2720" y="108"/>
                    </a:lnTo>
                    <a:lnTo>
                      <a:pt x="2720" y="108"/>
                    </a:lnTo>
                    <a:lnTo>
                      <a:pt x="2733" y="108"/>
                    </a:lnTo>
                    <a:lnTo>
                      <a:pt x="2733" y="108"/>
                    </a:lnTo>
                    <a:lnTo>
                      <a:pt x="2723" y="90"/>
                    </a:lnTo>
                    <a:lnTo>
                      <a:pt x="2716" y="83"/>
                    </a:lnTo>
                    <a:lnTo>
                      <a:pt x="2709" y="76"/>
                    </a:lnTo>
                    <a:lnTo>
                      <a:pt x="2709" y="76"/>
                    </a:lnTo>
                    <a:lnTo>
                      <a:pt x="2709" y="68"/>
                    </a:lnTo>
                    <a:lnTo>
                      <a:pt x="2709" y="68"/>
                    </a:lnTo>
                    <a:lnTo>
                      <a:pt x="2749" y="36"/>
                    </a:lnTo>
                    <a:lnTo>
                      <a:pt x="2749" y="36"/>
                    </a:lnTo>
                    <a:lnTo>
                      <a:pt x="2749" y="26"/>
                    </a:lnTo>
                    <a:lnTo>
                      <a:pt x="2749" y="26"/>
                    </a:lnTo>
                    <a:lnTo>
                      <a:pt x="2754" y="21"/>
                    </a:lnTo>
                    <a:lnTo>
                      <a:pt x="2761" y="19"/>
                    </a:lnTo>
                    <a:lnTo>
                      <a:pt x="2766" y="17"/>
                    </a:lnTo>
                    <a:lnTo>
                      <a:pt x="2773" y="17"/>
                    </a:lnTo>
                    <a:lnTo>
                      <a:pt x="2773" y="17"/>
                    </a:lnTo>
                    <a:lnTo>
                      <a:pt x="2782" y="12"/>
                    </a:lnTo>
                    <a:lnTo>
                      <a:pt x="2782" y="12"/>
                    </a:lnTo>
                    <a:lnTo>
                      <a:pt x="2784" y="12"/>
                    </a:lnTo>
                    <a:lnTo>
                      <a:pt x="2784" y="12"/>
                    </a:lnTo>
                    <a:lnTo>
                      <a:pt x="2787" y="16"/>
                    </a:lnTo>
                    <a:lnTo>
                      <a:pt x="2794" y="17"/>
                    </a:lnTo>
                    <a:lnTo>
                      <a:pt x="2799" y="19"/>
                    </a:lnTo>
                    <a:lnTo>
                      <a:pt x="2803" y="23"/>
                    </a:lnTo>
                    <a:lnTo>
                      <a:pt x="2803" y="23"/>
                    </a:lnTo>
                    <a:lnTo>
                      <a:pt x="2826" y="0"/>
                    </a:lnTo>
                    <a:lnTo>
                      <a:pt x="2826" y="0"/>
                    </a:lnTo>
                    <a:lnTo>
                      <a:pt x="2838" y="12"/>
                    </a:lnTo>
                    <a:lnTo>
                      <a:pt x="2838" y="12"/>
                    </a:lnTo>
                    <a:lnTo>
                      <a:pt x="2858" y="7"/>
                    </a:lnTo>
                    <a:lnTo>
                      <a:pt x="2858" y="7"/>
                    </a:lnTo>
                    <a:lnTo>
                      <a:pt x="2858" y="24"/>
                    </a:lnTo>
                    <a:lnTo>
                      <a:pt x="2858" y="24"/>
                    </a:lnTo>
                    <a:lnTo>
                      <a:pt x="2885" y="24"/>
                    </a:lnTo>
                    <a:lnTo>
                      <a:pt x="2885" y="24"/>
                    </a:lnTo>
                    <a:lnTo>
                      <a:pt x="2890" y="31"/>
                    </a:lnTo>
                    <a:lnTo>
                      <a:pt x="2890" y="31"/>
                    </a:lnTo>
                    <a:lnTo>
                      <a:pt x="2878" y="31"/>
                    </a:lnTo>
                    <a:lnTo>
                      <a:pt x="2878" y="31"/>
                    </a:lnTo>
                    <a:lnTo>
                      <a:pt x="2864" y="57"/>
                    </a:lnTo>
                    <a:lnTo>
                      <a:pt x="2864" y="57"/>
                    </a:lnTo>
                    <a:lnTo>
                      <a:pt x="2872" y="56"/>
                    </a:lnTo>
                    <a:lnTo>
                      <a:pt x="2872" y="56"/>
                    </a:lnTo>
                    <a:lnTo>
                      <a:pt x="2881" y="49"/>
                    </a:lnTo>
                    <a:lnTo>
                      <a:pt x="2881" y="49"/>
                    </a:lnTo>
                    <a:lnTo>
                      <a:pt x="2883" y="64"/>
                    </a:lnTo>
                    <a:lnTo>
                      <a:pt x="2883" y="64"/>
                    </a:lnTo>
                    <a:lnTo>
                      <a:pt x="2895" y="64"/>
                    </a:lnTo>
                    <a:lnTo>
                      <a:pt x="2895" y="64"/>
                    </a:lnTo>
                    <a:lnTo>
                      <a:pt x="2900" y="59"/>
                    </a:lnTo>
                    <a:lnTo>
                      <a:pt x="2900" y="59"/>
                    </a:lnTo>
                    <a:lnTo>
                      <a:pt x="2918" y="59"/>
                    </a:lnTo>
                    <a:lnTo>
                      <a:pt x="2918" y="59"/>
                    </a:lnTo>
                    <a:lnTo>
                      <a:pt x="2921" y="66"/>
                    </a:lnTo>
                    <a:lnTo>
                      <a:pt x="2921" y="66"/>
                    </a:lnTo>
                    <a:lnTo>
                      <a:pt x="2924" y="62"/>
                    </a:lnTo>
                    <a:lnTo>
                      <a:pt x="2924" y="62"/>
                    </a:lnTo>
                    <a:lnTo>
                      <a:pt x="2942" y="68"/>
                    </a:lnTo>
                    <a:lnTo>
                      <a:pt x="2942" y="68"/>
                    </a:lnTo>
                    <a:lnTo>
                      <a:pt x="2942" y="78"/>
                    </a:lnTo>
                    <a:lnTo>
                      <a:pt x="2940" y="88"/>
                    </a:lnTo>
                    <a:lnTo>
                      <a:pt x="2933" y="108"/>
                    </a:lnTo>
                    <a:lnTo>
                      <a:pt x="2933" y="108"/>
                    </a:lnTo>
                    <a:lnTo>
                      <a:pt x="2938" y="108"/>
                    </a:lnTo>
                    <a:lnTo>
                      <a:pt x="2944" y="108"/>
                    </a:lnTo>
                    <a:lnTo>
                      <a:pt x="2952" y="102"/>
                    </a:lnTo>
                    <a:lnTo>
                      <a:pt x="2952" y="102"/>
                    </a:lnTo>
                    <a:lnTo>
                      <a:pt x="2966" y="95"/>
                    </a:lnTo>
                    <a:lnTo>
                      <a:pt x="2977" y="87"/>
                    </a:lnTo>
                    <a:lnTo>
                      <a:pt x="2977" y="87"/>
                    </a:lnTo>
                    <a:lnTo>
                      <a:pt x="2980" y="83"/>
                    </a:lnTo>
                    <a:lnTo>
                      <a:pt x="2984" y="80"/>
                    </a:lnTo>
                    <a:lnTo>
                      <a:pt x="2994" y="78"/>
                    </a:lnTo>
                    <a:lnTo>
                      <a:pt x="2994" y="78"/>
                    </a:lnTo>
                    <a:lnTo>
                      <a:pt x="3020" y="73"/>
                    </a:lnTo>
                    <a:lnTo>
                      <a:pt x="3020" y="73"/>
                    </a:lnTo>
                    <a:lnTo>
                      <a:pt x="3032" y="71"/>
                    </a:lnTo>
                    <a:lnTo>
                      <a:pt x="3044" y="71"/>
                    </a:lnTo>
                    <a:lnTo>
                      <a:pt x="3044" y="71"/>
                    </a:lnTo>
                    <a:lnTo>
                      <a:pt x="3056" y="73"/>
                    </a:lnTo>
                    <a:lnTo>
                      <a:pt x="3060" y="71"/>
                    </a:lnTo>
                    <a:lnTo>
                      <a:pt x="3067" y="68"/>
                    </a:lnTo>
                    <a:lnTo>
                      <a:pt x="3067" y="68"/>
                    </a:lnTo>
                    <a:lnTo>
                      <a:pt x="3074" y="68"/>
                    </a:lnTo>
                    <a:lnTo>
                      <a:pt x="3083" y="68"/>
                    </a:lnTo>
                    <a:lnTo>
                      <a:pt x="3089" y="68"/>
                    </a:lnTo>
                    <a:lnTo>
                      <a:pt x="3096" y="64"/>
                    </a:lnTo>
                    <a:lnTo>
                      <a:pt x="3096" y="64"/>
                    </a:lnTo>
                    <a:lnTo>
                      <a:pt x="3109" y="80"/>
                    </a:lnTo>
                    <a:lnTo>
                      <a:pt x="3109" y="80"/>
                    </a:lnTo>
                    <a:lnTo>
                      <a:pt x="3109" y="95"/>
                    </a:lnTo>
                    <a:lnTo>
                      <a:pt x="3109" y="95"/>
                    </a:lnTo>
                    <a:lnTo>
                      <a:pt x="3117" y="104"/>
                    </a:lnTo>
                    <a:lnTo>
                      <a:pt x="3117" y="104"/>
                    </a:lnTo>
                    <a:lnTo>
                      <a:pt x="3155" y="115"/>
                    </a:lnTo>
                    <a:lnTo>
                      <a:pt x="3155" y="115"/>
                    </a:lnTo>
                    <a:lnTo>
                      <a:pt x="3161" y="137"/>
                    </a:lnTo>
                    <a:lnTo>
                      <a:pt x="3161" y="137"/>
                    </a:lnTo>
                    <a:lnTo>
                      <a:pt x="3171" y="137"/>
                    </a:lnTo>
                    <a:lnTo>
                      <a:pt x="3171" y="137"/>
                    </a:lnTo>
                    <a:lnTo>
                      <a:pt x="3176" y="142"/>
                    </a:lnTo>
                    <a:lnTo>
                      <a:pt x="3176" y="142"/>
                    </a:lnTo>
                    <a:lnTo>
                      <a:pt x="3176" y="156"/>
                    </a:lnTo>
                    <a:lnTo>
                      <a:pt x="3175" y="163"/>
                    </a:lnTo>
                    <a:lnTo>
                      <a:pt x="3171" y="170"/>
                    </a:lnTo>
                    <a:lnTo>
                      <a:pt x="3171" y="170"/>
                    </a:lnTo>
                    <a:lnTo>
                      <a:pt x="3166" y="172"/>
                    </a:lnTo>
                    <a:lnTo>
                      <a:pt x="3162" y="168"/>
                    </a:lnTo>
                    <a:lnTo>
                      <a:pt x="3159" y="165"/>
                    </a:lnTo>
                    <a:lnTo>
                      <a:pt x="3157" y="161"/>
                    </a:lnTo>
                    <a:lnTo>
                      <a:pt x="3157" y="161"/>
                    </a:lnTo>
                    <a:lnTo>
                      <a:pt x="3152" y="167"/>
                    </a:lnTo>
                    <a:lnTo>
                      <a:pt x="3149" y="172"/>
                    </a:lnTo>
                    <a:lnTo>
                      <a:pt x="3150" y="177"/>
                    </a:lnTo>
                    <a:lnTo>
                      <a:pt x="3150" y="177"/>
                    </a:lnTo>
                    <a:lnTo>
                      <a:pt x="3168" y="189"/>
                    </a:lnTo>
                    <a:lnTo>
                      <a:pt x="3176" y="198"/>
                    </a:lnTo>
                    <a:lnTo>
                      <a:pt x="3183" y="208"/>
                    </a:lnTo>
                    <a:lnTo>
                      <a:pt x="3183" y="208"/>
                    </a:lnTo>
                    <a:lnTo>
                      <a:pt x="3175" y="217"/>
                    </a:lnTo>
                    <a:lnTo>
                      <a:pt x="3164" y="220"/>
                    </a:lnTo>
                    <a:lnTo>
                      <a:pt x="3164" y="220"/>
                    </a:lnTo>
                    <a:lnTo>
                      <a:pt x="3135" y="231"/>
                    </a:lnTo>
                    <a:lnTo>
                      <a:pt x="3105" y="239"/>
                    </a:lnTo>
                    <a:lnTo>
                      <a:pt x="3105" y="239"/>
                    </a:lnTo>
                    <a:lnTo>
                      <a:pt x="3091" y="241"/>
                    </a:lnTo>
                    <a:lnTo>
                      <a:pt x="3077" y="241"/>
                    </a:lnTo>
                    <a:lnTo>
                      <a:pt x="3077" y="241"/>
                    </a:lnTo>
                    <a:lnTo>
                      <a:pt x="3065" y="253"/>
                    </a:lnTo>
                    <a:lnTo>
                      <a:pt x="3065" y="253"/>
                    </a:lnTo>
                    <a:lnTo>
                      <a:pt x="3013" y="259"/>
                    </a:lnTo>
                    <a:lnTo>
                      <a:pt x="3013" y="259"/>
                    </a:lnTo>
                    <a:lnTo>
                      <a:pt x="3008" y="267"/>
                    </a:lnTo>
                    <a:lnTo>
                      <a:pt x="3008" y="267"/>
                    </a:lnTo>
                    <a:lnTo>
                      <a:pt x="3003" y="278"/>
                    </a:lnTo>
                    <a:lnTo>
                      <a:pt x="3003" y="283"/>
                    </a:lnTo>
                    <a:lnTo>
                      <a:pt x="3004" y="288"/>
                    </a:lnTo>
                    <a:lnTo>
                      <a:pt x="3004" y="288"/>
                    </a:lnTo>
                    <a:lnTo>
                      <a:pt x="3006" y="292"/>
                    </a:lnTo>
                    <a:lnTo>
                      <a:pt x="3006" y="295"/>
                    </a:lnTo>
                    <a:lnTo>
                      <a:pt x="3006" y="304"/>
                    </a:lnTo>
                    <a:lnTo>
                      <a:pt x="3006" y="304"/>
                    </a:lnTo>
                    <a:lnTo>
                      <a:pt x="2992" y="304"/>
                    </a:lnTo>
                    <a:lnTo>
                      <a:pt x="2992" y="304"/>
                    </a:lnTo>
                    <a:lnTo>
                      <a:pt x="2984" y="311"/>
                    </a:lnTo>
                    <a:lnTo>
                      <a:pt x="2980" y="318"/>
                    </a:lnTo>
                    <a:lnTo>
                      <a:pt x="2977" y="323"/>
                    </a:lnTo>
                    <a:lnTo>
                      <a:pt x="2975" y="330"/>
                    </a:lnTo>
                    <a:lnTo>
                      <a:pt x="2975" y="330"/>
                    </a:lnTo>
                    <a:lnTo>
                      <a:pt x="2964" y="330"/>
                    </a:lnTo>
                    <a:lnTo>
                      <a:pt x="2964" y="330"/>
                    </a:lnTo>
                    <a:lnTo>
                      <a:pt x="2933" y="347"/>
                    </a:lnTo>
                    <a:lnTo>
                      <a:pt x="2933" y="347"/>
                    </a:lnTo>
                    <a:lnTo>
                      <a:pt x="2916" y="347"/>
                    </a:lnTo>
                    <a:lnTo>
                      <a:pt x="2916" y="347"/>
                    </a:lnTo>
                    <a:lnTo>
                      <a:pt x="2912" y="354"/>
                    </a:lnTo>
                    <a:lnTo>
                      <a:pt x="2912" y="354"/>
                    </a:lnTo>
                    <a:lnTo>
                      <a:pt x="2911" y="363"/>
                    </a:lnTo>
                    <a:lnTo>
                      <a:pt x="2907" y="368"/>
                    </a:lnTo>
                    <a:lnTo>
                      <a:pt x="2902" y="371"/>
                    </a:lnTo>
                    <a:lnTo>
                      <a:pt x="2893" y="375"/>
                    </a:lnTo>
                    <a:lnTo>
                      <a:pt x="2893" y="375"/>
                    </a:lnTo>
                    <a:lnTo>
                      <a:pt x="2874" y="382"/>
                    </a:lnTo>
                    <a:lnTo>
                      <a:pt x="2864" y="383"/>
                    </a:lnTo>
                    <a:lnTo>
                      <a:pt x="2853" y="383"/>
                    </a:lnTo>
                    <a:lnTo>
                      <a:pt x="2853" y="383"/>
                    </a:lnTo>
                    <a:lnTo>
                      <a:pt x="2846" y="385"/>
                    </a:lnTo>
                    <a:lnTo>
                      <a:pt x="2838" y="389"/>
                    </a:lnTo>
                    <a:lnTo>
                      <a:pt x="2838" y="389"/>
                    </a:lnTo>
                    <a:lnTo>
                      <a:pt x="2834" y="390"/>
                    </a:lnTo>
                    <a:lnTo>
                      <a:pt x="2829" y="397"/>
                    </a:lnTo>
                    <a:lnTo>
                      <a:pt x="2829" y="397"/>
                    </a:lnTo>
                    <a:lnTo>
                      <a:pt x="2850" y="394"/>
                    </a:lnTo>
                    <a:lnTo>
                      <a:pt x="2869" y="390"/>
                    </a:lnTo>
                    <a:lnTo>
                      <a:pt x="2888" y="390"/>
                    </a:lnTo>
                    <a:lnTo>
                      <a:pt x="2907" y="390"/>
                    </a:lnTo>
                    <a:lnTo>
                      <a:pt x="2907" y="390"/>
                    </a:lnTo>
                    <a:lnTo>
                      <a:pt x="2931" y="363"/>
                    </a:lnTo>
                    <a:lnTo>
                      <a:pt x="2931" y="363"/>
                    </a:lnTo>
                    <a:lnTo>
                      <a:pt x="2944" y="366"/>
                    </a:lnTo>
                    <a:lnTo>
                      <a:pt x="2956" y="368"/>
                    </a:lnTo>
                    <a:lnTo>
                      <a:pt x="2956" y="368"/>
                    </a:lnTo>
                    <a:lnTo>
                      <a:pt x="2971" y="366"/>
                    </a:lnTo>
                    <a:lnTo>
                      <a:pt x="2987" y="363"/>
                    </a:lnTo>
                    <a:lnTo>
                      <a:pt x="2992" y="361"/>
                    </a:lnTo>
                    <a:lnTo>
                      <a:pt x="2999" y="357"/>
                    </a:lnTo>
                    <a:lnTo>
                      <a:pt x="3004" y="352"/>
                    </a:lnTo>
                    <a:lnTo>
                      <a:pt x="3008" y="345"/>
                    </a:lnTo>
                    <a:lnTo>
                      <a:pt x="3008" y="345"/>
                    </a:lnTo>
                    <a:lnTo>
                      <a:pt x="3032" y="347"/>
                    </a:lnTo>
                    <a:lnTo>
                      <a:pt x="3032" y="347"/>
                    </a:lnTo>
                    <a:lnTo>
                      <a:pt x="3041" y="333"/>
                    </a:lnTo>
                    <a:lnTo>
                      <a:pt x="3041" y="333"/>
                    </a:lnTo>
                    <a:lnTo>
                      <a:pt x="3036" y="331"/>
                    </a:lnTo>
                    <a:lnTo>
                      <a:pt x="3030" y="331"/>
                    </a:lnTo>
                    <a:lnTo>
                      <a:pt x="3020" y="330"/>
                    </a:lnTo>
                    <a:lnTo>
                      <a:pt x="3020" y="330"/>
                    </a:lnTo>
                    <a:lnTo>
                      <a:pt x="3015" y="319"/>
                    </a:lnTo>
                    <a:lnTo>
                      <a:pt x="3015" y="319"/>
                    </a:lnTo>
                    <a:lnTo>
                      <a:pt x="3022" y="316"/>
                    </a:lnTo>
                    <a:lnTo>
                      <a:pt x="3022" y="316"/>
                    </a:lnTo>
                    <a:lnTo>
                      <a:pt x="3023" y="309"/>
                    </a:lnTo>
                    <a:lnTo>
                      <a:pt x="3023" y="309"/>
                    </a:lnTo>
                    <a:lnTo>
                      <a:pt x="3032" y="307"/>
                    </a:lnTo>
                    <a:lnTo>
                      <a:pt x="3032" y="307"/>
                    </a:lnTo>
                    <a:lnTo>
                      <a:pt x="3032" y="295"/>
                    </a:lnTo>
                    <a:lnTo>
                      <a:pt x="3032" y="295"/>
                    </a:lnTo>
                    <a:lnTo>
                      <a:pt x="3043" y="290"/>
                    </a:lnTo>
                    <a:lnTo>
                      <a:pt x="3043" y="290"/>
                    </a:lnTo>
                    <a:lnTo>
                      <a:pt x="3050" y="300"/>
                    </a:lnTo>
                    <a:lnTo>
                      <a:pt x="3050" y="300"/>
                    </a:lnTo>
                    <a:lnTo>
                      <a:pt x="3062" y="300"/>
                    </a:lnTo>
                    <a:lnTo>
                      <a:pt x="3062" y="300"/>
                    </a:lnTo>
                    <a:lnTo>
                      <a:pt x="3063" y="292"/>
                    </a:lnTo>
                    <a:lnTo>
                      <a:pt x="3065" y="286"/>
                    </a:lnTo>
                    <a:lnTo>
                      <a:pt x="3070" y="285"/>
                    </a:lnTo>
                    <a:lnTo>
                      <a:pt x="3070" y="285"/>
                    </a:lnTo>
                    <a:lnTo>
                      <a:pt x="3088" y="318"/>
                    </a:lnTo>
                    <a:lnTo>
                      <a:pt x="3088" y="318"/>
                    </a:lnTo>
                    <a:lnTo>
                      <a:pt x="3136" y="318"/>
                    </a:lnTo>
                    <a:lnTo>
                      <a:pt x="3136" y="318"/>
                    </a:lnTo>
                    <a:lnTo>
                      <a:pt x="3136" y="300"/>
                    </a:lnTo>
                    <a:lnTo>
                      <a:pt x="3136" y="300"/>
                    </a:lnTo>
                    <a:lnTo>
                      <a:pt x="3143" y="304"/>
                    </a:lnTo>
                    <a:lnTo>
                      <a:pt x="3143" y="304"/>
                    </a:lnTo>
                    <a:lnTo>
                      <a:pt x="3149" y="305"/>
                    </a:lnTo>
                    <a:lnTo>
                      <a:pt x="3149" y="305"/>
                    </a:lnTo>
                    <a:lnTo>
                      <a:pt x="3149" y="319"/>
                    </a:lnTo>
                    <a:lnTo>
                      <a:pt x="3149" y="319"/>
                    </a:lnTo>
                    <a:lnTo>
                      <a:pt x="3143" y="324"/>
                    </a:lnTo>
                    <a:lnTo>
                      <a:pt x="3143" y="324"/>
                    </a:lnTo>
                    <a:lnTo>
                      <a:pt x="3143" y="338"/>
                    </a:lnTo>
                    <a:lnTo>
                      <a:pt x="3143" y="338"/>
                    </a:lnTo>
                    <a:lnTo>
                      <a:pt x="3152" y="349"/>
                    </a:lnTo>
                    <a:lnTo>
                      <a:pt x="3152" y="349"/>
                    </a:lnTo>
                    <a:lnTo>
                      <a:pt x="3152" y="333"/>
                    </a:lnTo>
                    <a:lnTo>
                      <a:pt x="3152" y="333"/>
                    </a:lnTo>
                    <a:lnTo>
                      <a:pt x="3161" y="321"/>
                    </a:lnTo>
                    <a:lnTo>
                      <a:pt x="3166" y="316"/>
                    </a:lnTo>
                    <a:lnTo>
                      <a:pt x="3173" y="311"/>
                    </a:lnTo>
                    <a:lnTo>
                      <a:pt x="3173" y="311"/>
                    </a:lnTo>
                    <a:lnTo>
                      <a:pt x="3182" y="307"/>
                    </a:lnTo>
                    <a:lnTo>
                      <a:pt x="3190" y="302"/>
                    </a:lnTo>
                    <a:lnTo>
                      <a:pt x="3197" y="293"/>
                    </a:lnTo>
                    <a:lnTo>
                      <a:pt x="3202" y="285"/>
                    </a:lnTo>
                    <a:lnTo>
                      <a:pt x="3202" y="285"/>
                    </a:lnTo>
                    <a:lnTo>
                      <a:pt x="3225" y="285"/>
                    </a:lnTo>
                    <a:lnTo>
                      <a:pt x="3225" y="285"/>
                    </a:lnTo>
                    <a:lnTo>
                      <a:pt x="3239" y="293"/>
                    </a:lnTo>
                    <a:lnTo>
                      <a:pt x="3239" y="293"/>
                    </a:lnTo>
                    <a:lnTo>
                      <a:pt x="3263" y="290"/>
                    </a:lnTo>
                    <a:lnTo>
                      <a:pt x="3263" y="290"/>
                    </a:lnTo>
                    <a:lnTo>
                      <a:pt x="3270" y="302"/>
                    </a:lnTo>
                    <a:lnTo>
                      <a:pt x="3270" y="302"/>
                    </a:lnTo>
                    <a:lnTo>
                      <a:pt x="3286" y="293"/>
                    </a:lnTo>
                    <a:lnTo>
                      <a:pt x="3286" y="293"/>
                    </a:lnTo>
                    <a:lnTo>
                      <a:pt x="3307" y="295"/>
                    </a:lnTo>
                    <a:lnTo>
                      <a:pt x="3319" y="297"/>
                    </a:lnTo>
                    <a:lnTo>
                      <a:pt x="3324" y="298"/>
                    </a:lnTo>
                    <a:lnTo>
                      <a:pt x="3329" y="302"/>
                    </a:lnTo>
                    <a:lnTo>
                      <a:pt x="3329" y="302"/>
                    </a:lnTo>
                    <a:lnTo>
                      <a:pt x="3326" y="333"/>
                    </a:lnTo>
                    <a:lnTo>
                      <a:pt x="3326" y="333"/>
                    </a:lnTo>
                    <a:lnTo>
                      <a:pt x="3331" y="338"/>
                    </a:lnTo>
                    <a:lnTo>
                      <a:pt x="3336" y="342"/>
                    </a:lnTo>
                    <a:lnTo>
                      <a:pt x="3350" y="349"/>
                    </a:lnTo>
                    <a:lnTo>
                      <a:pt x="3350" y="349"/>
                    </a:lnTo>
                    <a:lnTo>
                      <a:pt x="3362" y="354"/>
                    </a:lnTo>
                    <a:lnTo>
                      <a:pt x="3374" y="361"/>
                    </a:lnTo>
                    <a:lnTo>
                      <a:pt x="3374" y="361"/>
                    </a:lnTo>
                    <a:lnTo>
                      <a:pt x="3380" y="363"/>
                    </a:lnTo>
                    <a:lnTo>
                      <a:pt x="3385" y="366"/>
                    </a:lnTo>
                    <a:lnTo>
                      <a:pt x="3385" y="366"/>
                    </a:lnTo>
                    <a:lnTo>
                      <a:pt x="3390" y="366"/>
                    </a:lnTo>
                    <a:lnTo>
                      <a:pt x="3397" y="366"/>
                    </a:lnTo>
                    <a:lnTo>
                      <a:pt x="3397" y="366"/>
                    </a:lnTo>
                    <a:lnTo>
                      <a:pt x="3406" y="364"/>
                    </a:lnTo>
                    <a:lnTo>
                      <a:pt x="3416" y="366"/>
                    </a:lnTo>
                    <a:lnTo>
                      <a:pt x="3416" y="366"/>
                    </a:lnTo>
                    <a:lnTo>
                      <a:pt x="3421" y="366"/>
                    </a:lnTo>
                    <a:lnTo>
                      <a:pt x="3428" y="368"/>
                    </a:lnTo>
                    <a:lnTo>
                      <a:pt x="3433" y="366"/>
                    </a:lnTo>
                    <a:lnTo>
                      <a:pt x="3439" y="363"/>
                    </a:lnTo>
                    <a:lnTo>
                      <a:pt x="3439" y="363"/>
                    </a:lnTo>
                    <a:lnTo>
                      <a:pt x="3456" y="375"/>
                    </a:lnTo>
                    <a:lnTo>
                      <a:pt x="3456" y="375"/>
                    </a:lnTo>
                    <a:lnTo>
                      <a:pt x="3475" y="371"/>
                    </a:lnTo>
                    <a:lnTo>
                      <a:pt x="3475" y="371"/>
                    </a:lnTo>
                    <a:lnTo>
                      <a:pt x="3480" y="378"/>
                    </a:lnTo>
                    <a:lnTo>
                      <a:pt x="3484" y="382"/>
                    </a:lnTo>
                    <a:lnTo>
                      <a:pt x="3489" y="385"/>
                    </a:lnTo>
                    <a:lnTo>
                      <a:pt x="3489" y="385"/>
                    </a:lnTo>
                    <a:lnTo>
                      <a:pt x="3498" y="387"/>
                    </a:lnTo>
                    <a:lnTo>
                      <a:pt x="3508" y="390"/>
                    </a:lnTo>
                    <a:lnTo>
                      <a:pt x="3508" y="390"/>
                    </a:lnTo>
                    <a:lnTo>
                      <a:pt x="3520" y="390"/>
                    </a:lnTo>
                    <a:lnTo>
                      <a:pt x="3532" y="390"/>
                    </a:lnTo>
                    <a:lnTo>
                      <a:pt x="3532" y="390"/>
                    </a:lnTo>
                    <a:lnTo>
                      <a:pt x="3529" y="383"/>
                    </a:lnTo>
                    <a:lnTo>
                      <a:pt x="3529" y="383"/>
                    </a:lnTo>
                    <a:lnTo>
                      <a:pt x="3531" y="382"/>
                    </a:lnTo>
                    <a:lnTo>
                      <a:pt x="3532" y="380"/>
                    </a:lnTo>
                    <a:lnTo>
                      <a:pt x="3536" y="378"/>
                    </a:lnTo>
                    <a:lnTo>
                      <a:pt x="3541" y="377"/>
                    </a:lnTo>
                    <a:lnTo>
                      <a:pt x="3544" y="375"/>
                    </a:lnTo>
                    <a:lnTo>
                      <a:pt x="3544" y="375"/>
                    </a:lnTo>
                    <a:lnTo>
                      <a:pt x="3546" y="380"/>
                    </a:lnTo>
                    <a:lnTo>
                      <a:pt x="3546" y="380"/>
                    </a:lnTo>
                    <a:lnTo>
                      <a:pt x="3558" y="380"/>
                    </a:lnTo>
                    <a:lnTo>
                      <a:pt x="3558" y="380"/>
                    </a:lnTo>
                    <a:lnTo>
                      <a:pt x="3572" y="380"/>
                    </a:lnTo>
                    <a:lnTo>
                      <a:pt x="3572" y="380"/>
                    </a:lnTo>
                    <a:lnTo>
                      <a:pt x="3572" y="387"/>
                    </a:lnTo>
                    <a:lnTo>
                      <a:pt x="3571" y="390"/>
                    </a:lnTo>
                    <a:lnTo>
                      <a:pt x="3565" y="394"/>
                    </a:lnTo>
                    <a:lnTo>
                      <a:pt x="3560" y="396"/>
                    </a:lnTo>
                    <a:lnTo>
                      <a:pt x="3560" y="396"/>
                    </a:lnTo>
                    <a:lnTo>
                      <a:pt x="3574" y="397"/>
                    </a:lnTo>
                    <a:lnTo>
                      <a:pt x="3574" y="397"/>
                    </a:lnTo>
                    <a:lnTo>
                      <a:pt x="3583" y="408"/>
                    </a:lnTo>
                    <a:lnTo>
                      <a:pt x="3583" y="408"/>
                    </a:lnTo>
                    <a:lnTo>
                      <a:pt x="3607" y="418"/>
                    </a:lnTo>
                    <a:lnTo>
                      <a:pt x="3619" y="420"/>
                    </a:lnTo>
                    <a:lnTo>
                      <a:pt x="3624" y="422"/>
                    </a:lnTo>
                    <a:lnTo>
                      <a:pt x="3631" y="420"/>
                    </a:lnTo>
                    <a:lnTo>
                      <a:pt x="3631" y="420"/>
                    </a:lnTo>
                    <a:lnTo>
                      <a:pt x="3654" y="455"/>
                    </a:lnTo>
                    <a:lnTo>
                      <a:pt x="3654" y="455"/>
                    </a:lnTo>
                    <a:lnTo>
                      <a:pt x="3663" y="441"/>
                    </a:lnTo>
                    <a:lnTo>
                      <a:pt x="3663" y="441"/>
                    </a:lnTo>
                    <a:lnTo>
                      <a:pt x="3652" y="429"/>
                    </a:lnTo>
                    <a:lnTo>
                      <a:pt x="3652" y="429"/>
                    </a:lnTo>
                    <a:lnTo>
                      <a:pt x="3652" y="423"/>
                    </a:lnTo>
                    <a:lnTo>
                      <a:pt x="3654" y="420"/>
                    </a:lnTo>
                    <a:lnTo>
                      <a:pt x="3661" y="413"/>
                    </a:lnTo>
                    <a:lnTo>
                      <a:pt x="3661" y="413"/>
                    </a:lnTo>
                    <a:lnTo>
                      <a:pt x="3666" y="415"/>
                    </a:lnTo>
                    <a:lnTo>
                      <a:pt x="3671" y="418"/>
                    </a:lnTo>
                    <a:lnTo>
                      <a:pt x="3683" y="427"/>
                    </a:lnTo>
                    <a:lnTo>
                      <a:pt x="3696" y="439"/>
                    </a:lnTo>
                    <a:lnTo>
                      <a:pt x="3706" y="453"/>
                    </a:lnTo>
                    <a:lnTo>
                      <a:pt x="3706" y="453"/>
                    </a:lnTo>
                    <a:lnTo>
                      <a:pt x="3722" y="453"/>
                    </a:lnTo>
                    <a:lnTo>
                      <a:pt x="3722" y="453"/>
                    </a:lnTo>
                    <a:lnTo>
                      <a:pt x="3720" y="458"/>
                    </a:lnTo>
                    <a:lnTo>
                      <a:pt x="3720" y="458"/>
                    </a:lnTo>
                    <a:lnTo>
                      <a:pt x="3708" y="479"/>
                    </a:lnTo>
                    <a:lnTo>
                      <a:pt x="3708" y="479"/>
                    </a:lnTo>
                    <a:lnTo>
                      <a:pt x="3718" y="479"/>
                    </a:lnTo>
                    <a:lnTo>
                      <a:pt x="3727" y="477"/>
                    </a:lnTo>
                    <a:lnTo>
                      <a:pt x="3727" y="477"/>
                    </a:lnTo>
                    <a:lnTo>
                      <a:pt x="3744" y="498"/>
                    </a:lnTo>
                    <a:lnTo>
                      <a:pt x="3744" y="498"/>
                    </a:lnTo>
                    <a:lnTo>
                      <a:pt x="3774" y="493"/>
                    </a:lnTo>
                    <a:lnTo>
                      <a:pt x="3774" y="493"/>
                    </a:lnTo>
                    <a:lnTo>
                      <a:pt x="3784" y="510"/>
                    </a:lnTo>
                    <a:lnTo>
                      <a:pt x="3784" y="510"/>
                    </a:lnTo>
                    <a:lnTo>
                      <a:pt x="3791" y="512"/>
                    </a:lnTo>
                    <a:lnTo>
                      <a:pt x="3796" y="514"/>
                    </a:lnTo>
                    <a:lnTo>
                      <a:pt x="3800" y="512"/>
                    </a:lnTo>
                    <a:lnTo>
                      <a:pt x="3808" y="510"/>
                    </a:lnTo>
                    <a:lnTo>
                      <a:pt x="3808" y="510"/>
                    </a:lnTo>
                    <a:lnTo>
                      <a:pt x="3808" y="515"/>
                    </a:lnTo>
                    <a:lnTo>
                      <a:pt x="3807" y="521"/>
                    </a:lnTo>
                    <a:lnTo>
                      <a:pt x="3802" y="531"/>
                    </a:lnTo>
                    <a:lnTo>
                      <a:pt x="3802" y="531"/>
                    </a:lnTo>
                    <a:lnTo>
                      <a:pt x="3807" y="545"/>
                    </a:lnTo>
                    <a:lnTo>
                      <a:pt x="3807" y="545"/>
                    </a:lnTo>
                    <a:lnTo>
                      <a:pt x="3815" y="541"/>
                    </a:lnTo>
                    <a:lnTo>
                      <a:pt x="3819" y="538"/>
                    </a:lnTo>
                    <a:lnTo>
                      <a:pt x="3821" y="536"/>
                    </a:lnTo>
                    <a:lnTo>
                      <a:pt x="3821" y="536"/>
                    </a:lnTo>
                    <a:lnTo>
                      <a:pt x="3828" y="526"/>
                    </a:lnTo>
                    <a:lnTo>
                      <a:pt x="3833" y="517"/>
                    </a:lnTo>
                    <a:lnTo>
                      <a:pt x="3840" y="508"/>
                    </a:lnTo>
                    <a:lnTo>
                      <a:pt x="3845" y="498"/>
                    </a:lnTo>
                    <a:lnTo>
                      <a:pt x="3845" y="498"/>
                    </a:lnTo>
                    <a:lnTo>
                      <a:pt x="3848" y="475"/>
                    </a:lnTo>
                    <a:lnTo>
                      <a:pt x="3848" y="475"/>
                    </a:lnTo>
                    <a:lnTo>
                      <a:pt x="3859" y="470"/>
                    </a:lnTo>
                    <a:lnTo>
                      <a:pt x="3859" y="470"/>
                    </a:lnTo>
                    <a:lnTo>
                      <a:pt x="3855" y="439"/>
                    </a:lnTo>
                    <a:lnTo>
                      <a:pt x="3855" y="439"/>
                    </a:lnTo>
                    <a:lnTo>
                      <a:pt x="3869" y="425"/>
                    </a:lnTo>
                    <a:lnTo>
                      <a:pt x="3869" y="425"/>
                    </a:lnTo>
                    <a:lnTo>
                      <a:pt x="3880" y="444"/>
                    </a:lnTo>
                    <a:lnTo>
                      <a:pt x="3880" y="444"/>
                    </a:lnTo>
                    <a:lnTo>
                      <a:pt x="3880" y="458"/>
                    </a:lnTo>
                    <a:lnTo>
                      <a:pt x="3880" y="467"/>
                    </a:lnTo>
                    <a:lnTo>
                      <a:pt x="3880" y="475"/>
                    </a:lnTo>
                    <a:lnTo>
                      <a:pt x="3880" y="475"/>
                    </a:lnTo>
                    <a:lnTo>
                      <a:pt x="3895" y="463"/>
                    </a:lnTo>
                    <a:lnTo>
                      <a:pt x="3895" y="463"/>
                    </a:lnTo>
                    <a:lnTo>
                      <a:pt x="3904" y="465"/>
                    </a:lnTo>
                    <a:lnTo>
                      <a:pt x="3913" y="462"/>
                    </a:lnTo>
                    <a:lnTo>
                      <a:pt x="3921" y="458"/>
                    </a:lnTo>
                    <a:lnTo>
                      <a:pt x="3928" y="451"/>
                    </a:lnTo>
                    <a:lnTo>
                      <a:pt x="3928" y="451"/>
                    </a:lnTo>
                    <a:lnTo>
                      <a:pt x="3940" y="444"/>
                    </a:lnTo>
                    <a:lnTo>
                      <a:pt x="3953" y="437"/>
                    </a:lnTo>
                    <a:lnTo>
                      <a:pt x="3953" y="437"/>
                    </a:lnTo>
                    <a:lnTo>
                      <a:pt x="3960" y="446"/>
                    </a:lnTo>
                    <a:lnTo>
                      <a:pt x="3960" y="446"/>
                    </a:lnTo>
                    <a:lnTo>
                      <a:pt x="3975" y="446"/>
                    </a:lnTo>
                    <a:lnTo>
                      <a:pt x="3975" y="446"/>
                    </a:lnTo>
                    <a:lnTo>
                      <a:pt x="4012" y="472"/>
                    </a:lnTo>
                    <a:lnTo>
                      <a:pt x="4012" y="472"/>
                    </a:lnTo>
                    <a:lnTo>
                      <a:pt x="4015" y="475"/>
                    </a:lnTo>
                    <a:lnTo>
                      <a:pt x="4017" y="481"/>
                    </a:lnTo>
                    <a:lnTo>
                      <a:pt x="4017" y="481"/>
                    </a:lnTo>
                    <a:lnTo>
                      <a:pt x="4034" y="481"/>
                    </a:lnTo>
                    <a:lnTo>
                      <a:pt x="4034" y="481"/>
                    </a:lnTo>
                    <a:lnTo>
                      <a:pt x="4041" y="488"/>
                    </a:lnTo>
                    <a:lnTo>
                      <a:pt x="4041" y="488"/>
                    </a:lnTo>
                    <a:lnTo>
                      <a:pt x="4055" y="488"/>
                    </a:lnTo>
                    <a:lnTo>
                      <a:pt x="4062" y="486"/>
                    </a:lnTo>
                    <a:lnTo>
                      <a:pt x="4069" y="482"/>
                    </a:lnTo>
                    <a:lnTo>
                      <a:pt x="4069" y="482"/>
                    </a:lnTo>
                    <a:lnTo>
                      <a:pt x="4067" y="465"/>
                    </a:lnTo>
                    <a:lnTo>
                      <a:pt x="4067" y="460"/>
                    </a:lnTo>
                    <a:lnTo>
                      <a:pt x="4069" y="455"/>
                    </a:lnTo>
                    <a:lnTo>
                      <a:pt x="4069" y="455"/>
                    </a:lnTo>
                    <a:lnTo>
                      <a:pt x="4085" y="455"/>
                    </a:lnTo>
                    <a:lnTo>
                      <a:pt x="4085" y="455"/>
                    </a:lnTo>
                    <a:lnTo>
                      <a:pt x="4088" y="458"/>
                    </a:lnTo>
                    <a:lnTo>
                      <a:pt x="4088" y="458"/>
                    </a:lnTo>
                    <a:lnTo>
                      <a:pt x="4085" y="475"/>
                    </a:lnTo>
                    <a:lnTo>
                      <a:pt x="4085" y="475"/>
                    </a:lnTo>
                    <a:lnTo>
                      <a:pt x="4093" y="470"/>
                    </a:lnTo>
                    <a:lnTo>
                      <a:pt x="4093" y="470"/>
                    </a:lnTo>
                    <a:lnTo>
                      <a:pt x="4100" y="470"/>
                    </a:lnTo>
                    <a:lnTo>
                      <a:pt x="4100" y="470"/>
                    </a:lnTo>
                    <a:lnTo>
                      <a:pt x="4107" y="475"/>
                    </a:lnTo>
                    <a:lnTo>
                      <a:pt x="4107" y="475"/>
                    </a:lnTo>
                    <a:lnTo>
                      <a:pt x="4125" y="468"/>
                    </a:lnTo>
                    <a:lnTo>
                      <a:pt x="4125" y="468"/>
                    </a:lnTo>
                    <a:lnTo>
                      <a:pt x="4125" y="451"/>
                    </a:lnTo>
                    <a:lnTo>
                      <a:pt x="4125" y="451"/>
                    </a:lnTo>
                    <a:lnTo>
                      <a:pt x="4116" y="446"/>
                    </a:lnTo>
                    <a:lnTo>
                      <a:pt x="4116" y="446"/>
                    </a:lnTo>
                    <a:lnTo>
                      <a:pt x="4116" y="422"/>
                    </a:lnTo>
                    <a:lnTo>
                      <a:pt x="4116" y="422"/>
                    </a:lnTo>
                    <a:lnTo>
                      <a:pt x="4133" y="415"/>
                    </a:lnTo>
                    <a:lnTo>
                      <a:pt x="4133" y="415"/>
                    </a:lnTo>
                    <a:lnTo>
                      <a:pt x="4137" y="413"/>
                    </a:lnTo>
                    <a:lnTo>
                      <a:pt x="4140" y="415"/>
                    </a:lnTo>
                    <a:lnTo>
                      <a:pt x="4140" y="415"/>
                    </a:lnTo>
                    <a:lnTo>
                      <a:pt x="4145" y="416"/>
                    </a:lnTo>
                    <a:lnTo>
                      <a:pt x="4149" y="418"/>
                    </a:lnTo>
                    <a:lnTo>
                      <a:pt x="4154" y="416"/>
                    </a:lnTo>
                    <a:lnTo>
                      <a:pt x="4159" y="418"/>
                    </a:lnTo>
                    <a:lnTo>
                      <a:pt x="4159" y="418"/>
                    </a:lnTo>
                    <a:lnTo>
                      <a:pt x="4154" y="404"/>
                    </a:lnTo>
                    <a:lnTo>
                      <a:pt x="4154" y="404"/>
                    </a:lnTo>
                    <a:lnTo>
                      <a:pt x="4138" y="404"/>
                    </a:lnTo>
                    <a:lnTo>
                      <a:pt x="4130" y="403"/>
                    </a:lnTo>
                    <a:lnTo>
                      <a:pt x="4121" y="399"/>
                    </a:lnTo>
                    <a:lnTo>
                      <a:pt x="4121" y="399"/>
                    </a:lnTo>
                    <a:lnTo>
                      <a:pt x="4126" y="383"/>
                    </a:lnTo>
                    <a:lnTo>
                      <a:pt x="4126" y="383"/>
                    </a:lnTo>
                    <a:lnTo>
                      <a:pt x="4161" y="383"/>
                    </a:lnTo>
                    <a:lnTo>
                      <a:pt x="4161" y="383"/>
                    </a:lnTo>
                    <a:lnTo>
                      <a:pt x="4168" y="373"/>
                    </a:lnTo>
                    <a:lnTo>
                      <a:pt x="4168" y="373"/>
                    </a:lnTo>
                    <a:lnTo>
                      <a:pt x="4156" y="366"/>
                    </a:lnTo>
                    <a:lnTo>
                      <a:pt x="4156" y="366"/>
                    </a:lnTo>
                    <a:lnTo>
                      <a:pt x="4158" y="364"/>
                    </a:lnTo>
                    <a:lnTo>
                      <a:pt x="4158" y="364"/>
                    </a:lnTo>
                    <a:lnTo>
                      <a:pt x="4151" y="364"/>
                    </a:lnTo>
                    <a:lnTo>
                      <a:pt x="4151" y="364"/>
                    </a:lnTo>
                    <a:lnTo>
                      <a:pt x="4149" y="359"/>
                    </a:lnTo>
                    <a:lnTo>
                      <a:pt x="4149" y="359"/>
                    </a:lnTo>
                    <a:lnTo>
                      <a:pt x="4154" y="357"/>
                    </a:lnTo>
                    <a:lnTo>
                      <a:pt x="4159" y="357"/>
                    </a:lnTo>
                    <a:lnTo>
                      <a:pt x="4171" y="357"/>
                    </a:lnTo>
                    <a:lnTo>
                      <a:pt x="4171" y="357"/>
                    </a:lnTo>
                    <a:lnTo>
                      <a:pt x="4184" y="370"/>
                    </a:lnTo>
                    <a:lnTo>
                      <a:pt x="4198" y="377"/>
                    </a:lnTo>
                    <a:lnTo>
                      <a:pt x="4204" y="380"/>
                    </a:lnTo>
                    <a:lnTo>
                      <a:pt x="4211" y="380"/>
                    </a:lnTo>
                    <a:lnTo>
                      <a:pt x="4220" y="382"/>
                    </a:lnTo>
                    <a:lnTo>
                      <a:pt x="4229" y="380"/>
                    </a:lnTo>
                    <a:lnTo>
                      <a:pt x="4229" y="380"/>
                    </a:lnTo>
                    <a:lnTo>
                      <a:pt x="4253" y="392"/>
                    </a:lnTo>
                    <a:lnTo>
                      <a:pt x="4253" y="392"/>
                    </a:lnTo>
                    <a:lnTo>
                      <a:pt x="4257" y="383"/>
                    </a:lnTo>
                    <a:lnTo>
                      <a:pt x="4257" y="383"/>
                    </a:lnTo>
                    <a:lnTo>
                      <a:pt x="4274" y="383"/>
                    </a:lnTo>
                    <a:lnTo>
                      <a:pt x="4274" y="383"/>
                    </a:lnTo>
                    <a:lnTo>
                      <a:pt x="4286" y="390"/>
                    </a:lnTo>
                    <a:lnTo>
                      <a:pt x="4300" y="396"/>
                    </a:lnTo>
                    <a:lnTo>
                      <a:pt x="4312" y="397"/>
                    </a:lnTo>
                    <a:lnTo>
                      <a:pt x="4326" y="403"/>
                    </a:lnTo>
                    <a:lnTo>
                      <a:pt x="4326" y="403"/>
                    </a:lnTo>
                    <a:lnTo>
                      <a:pt x="4323" y="404"/>
                    </a:lnTo>
                    <a:lnTo>
                      <a:pt x="4317" y="404"/>
                    </a:lnTo>
                    <a:lnTo>
                      <a:pt x="4309" y="403"/>
                    </a:lnTo>
                    <a:lnTo>
                      <a:pt x="4302" y="401"/>
                    </a:lnTo>
                    <a:lnTo>
                      <a:pt x="4296" y="401"/>
                    </a:lnTo>
                    <a:lnTo>
                      <a:pt x="4291" y="403"/>
                    </a:lnTo>
                    <a:lnTo>
                      <a:pt x="4291" y="403"/>
                    </a:lnTo>
                    <a:lnTo>
                      <a:pt x="4290" y="404"/>
                    </a:lnTo>
                    <a:lnTo>
                      <a:pt x="4290" y="404"/>
                    </a:lnTo>
                    <a:lnTo>
                      <a:pt x="4290" y="423"/>
                    </a:lnTo>
                    <a:lnTo>
                      <a:pt x="4290" y="423"/>
                    </a:lnTo>
                    <a:lnTo>
                      <a:pt x="4298" y="423"/>
                    </a:lnTo>
                    <a:lnTo>
                      <a:pt x="4309" y="423"/>
                    </a:lnTo>
                    <a:lnTo>
                      <a:pt x="4326" y="422"/>
                    </a:lnTo>
                    <a:lnTo>
                      <a:pt x="4345" y="420"/>
                    </a:lnTo>
                    <a:lnTo>
                      <a:pt x="4356" y="420"/>
                    </a:lnTo>
                    <a:lnTo>
                      <a:pt x="4364" y="422"/>
                    </a:lnTo>
                    <a:lnTo>
                      <a:pt x="4364" y="422"/>
                    </a:lnTo>
                    <a:lnTo>
                      <a:pt x="4366" y="425"/>
                    </a:lnTo>
                    <a:lnTo>
                      <a:pt x="4366" y="427"/>
                    </a:lnTo>
                    <a:lnTo>
                      <a:pt x="4361" y="434"/>
                    </a:lnTo>
                    <a:lnTo>
                      <a:pt x="4361" y="434"/>
                    </a:lnTo>
                    <a:lnTo>
                      <a:pt x="4354" y="423"/>
                    </a:lnTo>
                    <a:lnTo>
                      <a:pt x="4354" y="423"/>
                    </a:lnTo>
                    <a:lnTo>
                      <a:pt x="4349" y="427"/>
                    </a:lnTo>
                    <a:lnTo>
                      <a:pt x="4345" y="430"/>
                    </a:lnTo>
                    <a:lnTo>
                      <a:pt x="4340" y="439"/>
                    </a:lnTo>
                    <a:lnTo>
                      <a:pt x="4340" y="439"/>
                    </a:lnTo>
                    <a:lnTo>
                      <a:pt x="4321" y="446"/>
                    </a:lnTo>
                    <a:lnTo>
                      <a:pt x="4321" y="446"/>
                    </a:lnTo>
                    <a:lnTo>
                      <a:pt x="4329" y="462"/>
                    </a:lnTo>
                    <a:lnTo>
                      <a:pt x="4329" y="462"/>
                    </a:lnTo>
                    <a:lnTo>
                      <a:pt x="4314" y="468"/>
                    </a:lnTo>
                    <a:lnTo>
                      <a:pt x="4314" y="468"/>
                    </a:lnTo>
                    <a:lnTo>
                      <a:pt x="4319" y="481"/>
                    </a:lnTo>
                    <a:lnTo>
                      <a:pt x="4319" y="481"/>
                    </a:lnTo>
                    <a:lnTo>
                      <a:pt x="4357" y="475"/>
                    </a:lnTo>
                    <a:lnTo>
                      <a:pt x="4357" y="475"/>
                    </a:lnTo>
                    <a:lnTo>
                      <a:pt x="4394" y="415"/>
                    </a:lnTo>
                    <a:lnTo>
                      <a:pt x="4394" y="415"/>
                    </a:lnTo>
                    <a:lnTo>
                      <a:pt x="4441" y="415"/>
                    </a:lnTo>
                    <a:lnTo>
                      <a:pt x="4441" y="415"/>
                    </a:lnTo>
                    <a:lnTo>
                      <a:pt x="4449" y="423"/>
                    </a:lnTo>
                    <a:lnTo>
                      <a:pt x="4449" y="423"/>
                    </a:lnTo>
                    <a:lnTo>
                      <a:pt x="4474" y="420"/>
                    </a:lnTo>
                    <a:lnTo>
                      <a:pt x="4474" y="420"/>
                    </a:lnTo>
                    <a:lnTo>
                      <a:pt x="4481" y="425"/>
                    </a:lnTo>
                    <a:lnTo>
                      <a:pt x="4488" y="430"/>
                    </a:lnTo>
                    <a:lnTo>
                      <a:pt x="4501" y="436"/>
                    </a:lnTo>
                    <a:lnTo>
                      <a:pt x="4501" y="436"/>
                    </a:lnTo>
                    <a:lnTo>
                      <a:pt x="4498" y="449"/>
                    </a:lnTo>
                    <a:lnTo>
                      <a:pt x="4498" y="449"/>
                    </a:lnTo>
                    <a:lnTo>
                      <a:pt x="4484" y="455"/>
                    </a:lnTo>
                    <a:lnTo>
                      <a:pt x="4484" y="455"/>
                    </a:lnTo>
                    <a:lnTo>
                      <a:pt x="4477" y="444"/>
                    </a:lnTo>
                    <a:lnTo>
                      <a:pt x="4477" y="444"/>
                    </a:lnTo>
                    <a:lnTo>
                      <a:pt x="4470" y="444"/>
                    </a:lnTo>
                    <a:lnTo>
                      <a:pt x="4470" y="444"/>
                    </a:lnTo>
                    <a:lnTo>
                      <a:pt x="4468" y="449"/>
                    </a:lnTo>
                    <a:lnTo>
                      <a:pt x="4468" y="449"/>
                    </a:lnTo>
                    <a:lnTo>
                      <a:pt x="4463" y="451"/>
                    </a:lnTo>
                    <a:lnTo>
                      <a:pt x="4463" y="451"/>
                    </a:lnTo>
                    <a:lnTo>
                      <a:pt x="4463" y="470"/>
                    </a:lnTo>
                    <a:lnTo>
                      <a:pt x="4463" y="470"/>
                    </a:lnTo>
                    <a:lnTo>
                      <a:pt x="4479" y="470"/>
                    </a:lnTo>
                    <a:lnTo>
                      <a:pt x="4479" y="470"/>
                    </a:lnTo>
                    <a:lnTo>
                      <a:pt x="4479" y="477"/>
                    </a:lnTo>
                    <a:lnTo>
                      <a:pt x="4479" y="477"/>
                    </a:lnTo>
                    <a:lnTo>
                      <a:pt x="4444" y="521"/>
                    </a:lnTo>
                    <a:lnTo>
                      <a:pt x="4444" y="521"/>
                    </a:lnTo>
                    <a:lnTo>
                      <a:pt x="4451" y="521"/>
                    </a:lnTo>
                    <a:lnTo>
                      <a:pt x="4455" y="521"/>
                    </a:lnTo>
                    <a:lnTo>
                      <a:pt x="4455" y="521"/>
                    </a:lnTo>
                    <a:lnTo>
                      <a:pt x="4460" y="517"/>
                    </a:lnTo>
                    <a:lnTo>
                      <a:pt x="4465" y="517"/>
                    </a:lnTo>
                    <a:lnTo>
                      <a:pt x="4470" y="517"/>
                    </a:lnTo>
                    <a:lnTo>
                      <a:pt x="4475" y="517"/>
                    </a:lnTo>
                    <a:lnTo>
                      <a:pt x="4475" y="517"/>
                    </a:lnTo>
                    <a:lnTo>
                      <a:pt x="4482" y="521"/>
                    </a:lnTo>
                    <a:lnTo>
                      <a:pt x="4488" y="521"/>
                    </a:lnTo>
                    <a:lnTo>
                      <a:pt x="4500" y="517"/>
                    </a:lnTo>
                    <a:lnTo>
                      <a:pt x="4500" y="517"/>
                    </a:lnTo>
                    <a:lnTo>
                      <a:pt x="4507" y="514"/>
                    </a:lnTo>
                    <a:lnTo>
                      <a:pt x="4514" y="514"/>
                    </a:lnTo>
                    <a:lnTo>
                      <a:pt x="4514" y="514"/>
                    </a:lnTo>
                    <a:lnTo>
                      <a:pt x="4590" y="514"/>
                    </a:lnTo>
                    <a:lnTo>
                      <a:pt x="4590" y="514"/>
                    </a:lnTo>
                    <a:lnTo>
                      <a:pt x="4593" y="510"/>
                    </a:lnTo>
                    <a:lnTo>
                      <a:pt x="4597" y="508"/>
                    </a:lnTo>
                    <a:lnTo>
                      <a:pt x="4604" y="505"/>
                    </a:lnTo>
                    <a:lnTo>
                      <a:pt x="4611" y="503"/>
                    </a:lnTo>
                    <a:lnTo>
                      <a:pt x="4614" y="501"/>
                    </a:lnTo>
                    <a:lnTo>
                      <a:pt x="4616" y="498"/>
                    </a:lnTo>
                    <a:lnTo>
                      <a:pt x="4616" y="498"/>
                    </a:lnTo>
                    <a:lnTo>
                      <a:pt x="4623" y="498"/>
                    </a:lnTo>
                    <a:lnTo>
                      <a:pt x="4628" y="500"/>
                    </a:lnTo>
                    <a:lnTo>
                      <a:pt x="4635" y="503"/>
                    </a:lnTo>
                    <a:lnTo>
                      <a:pt x="4644" y="510"/>
                    </a:lnTo>
                    <a:lnTo>
                      <a:pt x="4644" y="510"/>
                    </a:lnTo>
                    <a:lnTo>
                      <a:pt x="4663" y="510"/>
                    </a:lnTo>
                    <a:lnTo>
                      <a:pt x="4663" y="510"/>
                    </a:lnTo>
                    <a:lnTo>
                      <a:pt x="4679" y="500"/>
                    </a:lnTo>
                    <a:lnTo>
                      <a:pt x="4679" y="500"/>
                    </a:lnTo>
                    <a:lnTo>
                      <a:pt x="4686" y="496"/>
                    </a:lnTo>
                    <a:lnTo>
                      <a:pt x="4694" y="493"/>
                    </a:lnTo>
                    <a:lnTo>
                      <a:pt x="4701" y="495"/>
                    </a:lnTo>
                    <a:lnTo>
                      <a:pt x="4710" y="496"/>
                    </a:lnTo>
                    <a:lnTo>
                      <a:pt x="4710" y="496"/>
                    </a:lnTo>
                    <a:lnTo>
                      <a:pt x="4715" y="496"/>
                    </a:lnTo>
                    <a:lnTo>
                      <a:pt x="4722" y="498"/>
                    </a:lnTo>
                    <a:lnTo>
                      <a:pt x="4734" y="498"/>
                    </a:lnTo>
                    <a:lnTo>
                      <a:pt x="4734" y="498"/>
                    </a:lnTo>
                    <a:lnTo>
                      <a:pt x="4738" y="503"/>
                    </a:lnTo>
                    <a:lnTo>
                      <a:pt x="4738" y="503"/>
                    </a:lnTo>
                    <a:lnTo>
                      <a:pt x="4746" y="503"/>
                    </a:lnTo>
                    <a:lnTo>
                      <a:pt x="4753" y="503"/>
                    </a:lnTo>
                    <a:lnTo>
                      <a:pt x="4758" y="500"/>
                    </a:lnTo>
                    <a:lnTo>
                      <a:pt x="4765" y="496"/>
                    </a:lnTo>
                    <a:lnTo>
                      <a:pt x="4765" y="496"/>
                    </a:lnTo>
                    <a:lnTo>
                      <a:pt x="4783" y="503"/>
                    </a:lnTo>
                    <a:lnTo>
                      <a:pt x="4783" y="503"/>
                    </a:lnTo>
                    <a:lnTo>
                      <a:pt x="4791" y="493"/>
                    </a:lnTo>
                    <a:lnTo>
                      <a:pt x="4791" y="493"/>
                    </a:lnTo>
                    <a:lnTo>
                      <a:pt x="4809" y="503"/>
                    </a:lnTo>
                    <a:lnTo>
                      <a:pt x="4809" y="503"/>
                    </a:lnTo>
                    <a:lnTo>
                      <a:pt x="4824" y="503"/>
                    </a:lnTo>
                    <a:lnTo>
                      <a:pt x="4824" y="503"/>
                    </a:lnTo>
                    <a:lnTo>
                      <a:pt x="4831" y="507"/>
                    </a:lnTo>
                    <a:lnTo>
                      <a:pt x="4837" y="512"/>
                    </a:lnTo>
                    <a:lnTo>
                      <a:pt x="4840" y="519"/>
                    </a:lnTo>
                    <a:lnTo>
                      <a:pt x="4844" y="526"/>
                    </a:lnTo>
                    <a:lnTo>
                      <a:pt x="4844" y="526"/>
                    </a:lnTo>
                    <a:lnTo>
                      <a:pt x="4852" y="526"/>
                    </a:lnTo>
                    <a:lnTo>
                      <a:pt x="4852" y="526"/>
                    </a:lnTo>
                    <a:lnTo>
                      <a:pt x="4873" y="547"/>
                    </a:lnTo>
                    <a:lnTo>
                      <a:pt x="4873" y="547"/>
                    </a:lnTo>
                    <a:lnTo>
                      <a:pt x="4866" y="552"/>
                    </a:lnTo>
                    <a:lnTo>
                      <a:pt x="4866" y="552"/>
                    </a:lnTo>
                    <a:lnTo>
                      <a:pt x="4866" y="566"/>
                    </a:lnTo>
                    <a:lnTo>
                      <a:pt x="4866" y="566"/>
                    </a:lnTo>
                    <a:lnTo>
                      <a:pt x="4873" y="569"/>
                    </a:lnTo>
                    <a:lnTo>
                      <a:pt x="4873" y="569"/>
                    </a:lnTo>
                    <a:lnTo>
                      <a:pt x="4870" y="574"/>
                    </a:lnTo>
                    <a:lnTo>
                      <a:pt x="4870" y="574"/>
                    </a:lnTo>
                    <a:lnTo>
                      <a:pt x="4864" y="581"/>
                    </a:lnTo>
                    <a:lnTo>
                      <a:pt x="4864" y="581"/>
                    </a:lnTo>
                    <a:lnTo>
                      <a:pt x="4870" y="585"/>
                    </a:lnTo>
                    <a:lnTo>
                      <a:pt x="4875" y="588"/>
                    </a:lnTo>
                    <a:lnTo>
                      <a:pt x="4880" y="590"/>
                    </a:lnTo>
                    <a:lnTo>
                      <a:pt x="4884" y="592"/>
                    </a:lnTo>
                    <a:lnTo>
                      <a:pt x="4885" y="590"/>
                    </a:lnTo>
                    <a:lnTo>
                      <a:pt x="4885" y="590"/>
                    </a:lnTo>
                    <a:lnTo>
                      <a:pt x="4899" y="606"/>
                    </a:lnTo>
                    <a:lnTo>
                      <a:pt x="4899" y="606"/>
                    </a:lnTo>
                    <a:lnTo>
                      <a:pt x="4899" y="616"/>
                    </a:lnTo>
                    <a:lnTo>
                      <a:pt x="4899" y="616"/>
                    </a:lnTo>
                    <a:lnTo>
                      <a:pt x="4906" y="619"/>
                    </a:lnTo>
                    <a:lnTo>
                      <a:pt x="4906" y="619"/>
                    </a:lnTo>
                    <a:lnTo>
                      <a:pt x="4906" y="632"/>
                    </a:lnTo>
                    <a:lnTo>
                      <a:pt x="4906" y="632"/>
                    </a:lnTo>
                    <a:lnTo>
                      <a:pt x="4913" y="625"/>
                    </a:lnTo>
                    <a:lnTo>
                      <a:pt x="4913" y="625"/>
                    </a:lnTo>
                    <a:lnTo>
                      <a:pt x="4915" y="626"/>
                    </a:lnTo>
                    <a:lnTo>
                      <a:pt x="4915" y="626"/>
                    </a:lnTo>
                    <a:lnTo>
                      <a:pt x="4922" y="597"/>
                    </a:lnTo>
                    <a:lnTo>
                      <a:pt x="4922" y="597"/>
                    </a:lnTo>
                    <a:lnTo>
                      <a:pt x="4925" y="593"/>
                    </a:lnTo>
                    <a:lnTo>
                      <a:pt x="4929" y="590"/>
                    </a:lnTo>
                    <a:lnTo>
                      <a:pt x="4929" y="590"/>
                    </a:lnTo>
                    <a:lnTo>
                      <a:pt x="4937" y="588"/>
                    </a:lnTo>
                    <a:lnTo>
                      <a:pt x="4944" y="585"/>
                    </a:lnTo>
                    <a:lnTo>
                      <a:pt x="4958" y="576"/>
                    </a:lnTo>
                    <a:lnTo>
                      <a:pt x="4958" y="576"/>
                    </a:lnTo>
                    <a:lnTo>
                      <a:pt x="5028" y="576"/>
                    </a:lnTo>
                    <a:lnTo>
                      <a:pt x="5028" y="576"/>
                    </a:lnTo>
                    <a:lnTo>
                      <a:pt x="5029" y="590"/>
                    </a:lnTo>
                    <a:lnTo>
                      <a:pt x="5029" y="590"/>
                    </a:lnTo>
                    <a:lnTo>
                      <a:pt x="5048" y="590"/>
                    </a:lnTo>
                    <a:lnTo>
                      <a:pt x="5048" y="590"/>
                    </a:lnTo>
                    <a:lnTo>
                      <a:pt x="5054" y="583"/>
                    </a:lnTo>
                    <a:lnTo>
                      <a:pt x="5054" y="583"/>
                    </a:lnTo>
                    <a:lnTo>
                      <a:pt x="5081" y="583"/>
                    </a:lnTo>
                    <a:lnTo>
                      <a:pt x="5094" y="585"/>
                    </a:lnTo>
                    <a:lnTo>
                      <a:pt x="5108" y="588"/>
                    </a:lnTo>
                    <a:lnTo>
                      <a:pt x="5108" y="588"/>
                    </a:lnTo>
                    <a:lnTo>
                      <a:pt x="5109" y="592"/>
                    </a:lnTo>
                    <a:lnTo>
                      <a:pt x="5109" y="592"/>
                    </a:lnTo>
                    <a:lnTo>
                      <a:pt x="5113" y="593"/>
                    </a:lnTo>
                    <a:lnTo>
                      <a:pt x="5114" y="593"/>
                    </a:lnTo>
                    <a:lnTo>
                      <a:pt x="5121" y="593"/>
                    </a:lnTo>
                    <a:lnTo>
                      <a:pt x="5127" y="590"/>
                    </a:lnTo>
                    <a:lnTo>
                      <a:pt x="5132" y="590"/>
                    </a:lnTo>
                    <a:lnTo>
                      <a:pt x="5132" y="590"/>
                    </a:lnTo>
                    <a:lnTo>
                      <a:pt x="5144" y="590"/>
                    </a:lnTo>
                    <a:lnTo>
                      <a:pt x="5156" y="590"/>
                    </a:lnTo>
                    <a:lnTo>
                      <a:pt x="5156" y="590"/>
                    </a:lnTo>
                    <a:lnTo>
                      <a:pt x="5172" y="578"/>
                    </a:lnTo>
                    <a:lnTo>
                      <a:pt x="5172" y="578"/>
                    </a:lnTo>
                    <a:lnTo>
                      <a:pt x="5172" y="592"/>
                    </a:lnTo>
                    <a:lnTo>
                      <a:pt x="5172" y="592"/>
                    </a:lnTo>
                    <a:lnTo>
                      <a:pt x="5172" y="606"/>
                    </a:lnTo>
                    <a:lnTo>
                      <a:pt x="5172" y="606"/>
                    </a:lnTo>
                    <a:lnTo>
                      <a:pt x="5189" y="609"/>
                    </a:lnTo>
                    <a:lnTo>
                      <a:pt x="5189" y="609"/>
                    </a:lnTo>
                    <a:lnTo>
                      <a:pt x="5193" y="649"/>
                    </a:lnTo>
                    <a:lnTo>
                      <a:pt x="5193" y="649"/>
                    </a:lnTo>
                    <a:lnTo>
                      <a:pt x="5196" y="651"/>
                    </a:lnTo>
                    <a:lnTo>
                      <a:pt x="5200" y="651"/>
                    </a:lnTo>
                    <a:lnTo>
                      <a:pt x="5207" y="649"/>
                    </a:lnTo>
                    <a:lnTo>
                      <a:pt x="5213" y="647"/>
                    </a:lnTo>
                    <a:lnTo>
                      <a:pt x="5220" y="647"/>
                    </a:lnTo>
                    <a:lnTo>
                      <a:pt x="5220" y="647"/>
                    </a:lnTo>
                    <a:lnTo>
                      <a:pt x="5227" y="640"/>
                    </a:lnTo>
                    <a:lnTo>
                      <a:pt x="5227" y="640"/>
                    </a:lnTo>
                    <a:lnTo>
                      <a:pt x="5233" y="644"/>
                    </a:lnTo>
                    <a:lnTo>
                      <a:pt x="5238" y="644"/>
                    </a:lnTo>
                    <a:lnTo>
                      <a:pt x="5248" y="639"/>
                    </a:lnTo>
                    <a:lnTo>
                      <a:pt x="5248" y="639"/>
                    </a:lnTo>
                    <a:lnTo>
                      <a:pt x="5248" y="628"/>
                    </a:lnTo>
                    <a:lnTo>
                      <a:pt x="5248" y="628"/>
                    </a:lnTo>
                    <a:lnTo>
                      <a:pt x="5257" y="626"/>
                    </a:lnTo>
                    <a:lnTo>
                      <a:pt x="5259" y="625"/>
                    </a:lnTo>
                    <a:lnTo>
                      <a:pt x="5262" y="621"/>
                    </a:lnTo>
                    <a:lnTo>
                      <a:pt x="5262" y="621"/>
                    </a:lnTo>
                    <a:lnTo>
                      <a:pt x="5264" y="619"/>
                    </a:lnTo>
                    <a:lnTo>
                      <a:pt x="5267" y="618"/>
                    </a:lnTo>
                    <a:lnTo>
                      <a:pt x="5274" y="616"/>
                    </a:lnTo>
                    <a:lnTo>
                      <a:pt x="5274" y="616"/>
                    </a:lnTo>
                    <a:lnTo>
                      <a:pt x="5274" y="585"/>
                    </a:lnTo>
                    <a:lnTo>
                      <a:pt x="5274" y="585"/>
                    </a:lnTo>
                    <a:lnTo>
                      <a:pt x="5259" y="578"/>
                    </a:lnTo>
                    <a:lnTo>
                      <a:pt x="5259" y="578"/>
                    </a:lnTo>
                    <a:lnTo>
                      <a:pt x="5259" y="562"/>
                    </a:lnTo>
                    <a:lnTo>
                      <a:pt x="5259" y="562"/>
                    </a:lnTo>
                    <a:lnTo>
                      <a:pt x="5259" y="543"/>
                    </a:lnTo>
                    <a:lnTo>
                      <a:pt x="5259" y="543"/>
                    </a:lnTo>
                    <a:lnTo>
                      <a:pt x="5266" y="543"/>
                    </a:lnTo>
                    <a:lnTo>
                      <a:pt x="5271" y="545"/>
                    </a:lnTo>
                    <a:lnTo>
                      <a:pt x="5271" y="545"/>
                    </a:lnTo>
                    <a:lnTo>
                      <a:pt x="5278" y="548"/>
                    </a:lnTo>
                    <a:lnTo>
                      <a:pt x="5283" y="550"/>
                    </a:lnTo>
                    <a:lnTo>
                      <a:pt x="5297" y="550"/>
                    </a:lnTo>
                    <a:lnTo>
                      <a:pt x="5297" y="550"/>
                    </a:lnTo>
                    <a:lnTo>
                      <a:pt x="5312" y="550"/>
                    </a:lnTo>
                    <a:lnTo>
                      <a:pt x="5321" y="550"/>
                    </a:lnTo>
                    <a:lnTo>
                      <a:pt x="5330" y="554"/>
                    </a:lnTo>
                    <a:lnTo>
                      <a:pt x="5330" y="554"/>
                    </a:lnTo>
                    <a:lnTo>
                      <a:pt x="5339" y="555"/>
                    </a:lnTo>
                    <a:lnTo>
                      <a:pt x="5344" y="554"/>
                    </a:lnTo>
                    <a:lnTo>
                      <a:pt x="5347" y="550"/>
                    </a:lnTo>
                    <a:lnTo>
                      <a:pt x="5347" y="550"/>
                    </a:lnTo>
                    <a:lnTo>
                      <a:pt x="5351" y="550"/>
                    </a:lnTo>
                    <a:lnTo>
                      <a:pt x="5354" y="552"/>
                    </a:lnTo>
                    <a:lnTo>
                      <a:pt x="5354" y="552"/>
                    </a:lnTo>
                    <a:lnTo>
                      <a:pt x="5359" y="552"/>
                    </a:lnTo>
                    <a:lnTo>
                      <a:pt x="5363" y="554"/>
                    </a:lnTo>
                    <a:lnTo>
                      <a:pt x="5363" y="554"/>
                    </a:lnTo>
                    <a:lnTo>
                      <a:pt x="5377" y="555"/>
                    </a:lnTo>
                    <a:lnTo>
                      <a:pt x="5391" y="559"/>
                    </a:lnTo>
                    <a:lnTo>
                      <a:pt x="5391" y="559"/>
                    </a:lnTo>
                    <a:lnTo>
                      <a:pt x="5394" y="560"/>
                    </a:lnTo>
                    <a:lnTo>
                      <a:pt x="5398" y="560"/>
                    </a:lnTo>
                    <a:lnTo>
                      <a:pt x="5398" y="560"/>
                    </a:lnTo>
                    <a:lnTo>
                      <a:pt x="5420" y="554"/>
                    </a:lnTo>
                    <a:lnTo>
                      <a:pt x="5420" y="554"/>
                    </a:lnTo>
                    <a:lnTo>
                      <a:pt x="5436" y="571"/>
                    </a:lnTo>
                    <a:lnTo>
                      <a:pt x="5436" y="571"/>
                    </a:lnTo>
                    <a:lnTo>
                      <a:pt x="5446" y="571"/>
                    </a:lnTo>
                    <a:lnTo>
                      <a:pt x="5446" y="571"/>
                    </a:lnTo>
                    <a:lnTo>
                      <a:pt x="5453" y="571"/>
                    </a:lnTo>
                    <a:lnTo>
                      <a:pt x="5460" y="573"/>
                    </a:lnTo>
                    <a:lnTo>
                      <a:pt x="5464" y="576"/>
                    </a:lnTo>
                    <a:lnTo>
                      <a:pt x="5467" y="581"/>
                    </a:lnTo>
                    <a:lnTo>
                      <a:pt x="5467" y="581"/>
                    </a:lnTo>
                    <a:lnTo>
                      <a:pt x="5471" y="586"/>
                    </a:lnTo>
                    <a:lnTo>
                      <a:pt x="5474" y="588"/>
                    </a:lnTo>
                    <a:lnTo>
                      <a:pt x="5481" y="593"/>
                    </a:lnTo>
                    <a:lnTo>
                      <a:pt x="5481" y="593"/>
                    </a:lnTo>
                    <a:lnTo>
                      <a:pt x="5495" y="593"/>
                    </a:lnTo>
                    <a:lnTo>
                      <a:pt x="5502" y="593"/>
                    </a:lnTo>
                    <a:lnTo>
                      <a:pt x="5509" y="590"/>
                    </a:lnTo>
                    <a:lnTo>
                      <a:pt x="5509" y="590"/>
                    </a:lnTo>
                    <a:lnTo>
                      <a:pt x="5514" y="590"/>
                    </a:lnTo>
                    <a:lnTo>
                      <a:pt x="5519" y="590"/>
                    </a:lnTo>
                    <a:lnTo>
                      <a:pt x="5524" y="590"/>
                    </a:lnTo>
                    <a:lnTo>
                      <a:pt x="5530" y="593"/>
                    </a:lnTo>
                    <a:lnTo>
                      <a:pt x="5530" y="593"/>
                    </a:lnTo>
                    <a:lnTo>
                      <a:pt x="5535" y="597"/>
                    </a:lnTo>
                    <a:lnTo>
                      <a:pt x="5542" y="599"/>
                    </a:lnTo>
                    <a:lnTo>
                      <a:pt x="5550" y="600"/>
                    </a:lnTo>
                    <a:lnTo>
                      <a:pt x="5557" y="600"/>
                    </a:lnTo>
                    <a:lnTo>
                      <a:pt x="5557" y="600"/>
                    </a:lnTo>
                    <a:lnTo>
                      <a:pt x="5571" y="600"/>
                    </a:lnTo>
                    <a:lnTo>
                      <a:pt x="5571" y="600"/>
                    </a:lnTo>
                    <a:lnTo>
                      <a:pt x="5576" y="609"/>
                    </a:lnTo>
                    <a:lnTo>
                      <a:pt x="5576" y="609"/>
                    </a:lnTo>
                    <a:lnTo>
                      <a:pt x="5578" y="607"/>
                    </a:lnTo>
                    <a:lnTo>
                      <a:pt x="5578" y="607"/>
                    </a:lnTo>
                    <a:lnTo>
                      <a:pt x="5578" y="621"/>
                    </a:lnTo>
                    <a:lnTo>
                      <a:pt x="5578" y="621"/>
                    </a:lnTo>
                    <a:lnTo>
                      <a:pt x="5590" y="628"/>
                    </a:lnTo>
                    <a:lnTo>
                      <a:pt x="5599" y="635"/>
                    </a:lnTo>
                    <a:lnTo>
                      <a:pt x="5603" y="640"/>
                    </a:lnTo>
                    <a:lnTo>
                      <a:pt x="5604" y="645"/>
                    </a:lnTo>
                    <a:lnTo>
                      <a:pt x="5606" y="651"/>
                    </a:lnTo>
                    <a:lnTo>
                      <a:pt x="5606" y="658"/>
                    </a:lnTo>
                    <a:lnTo>
                      <a:pt x="5606" y="658"/>
                    </a:lnTo>
                    <a:lnTo>
                      <a:pt x="5609" y="663"/>
                    </a:lnTo>
                    <a:lnTo>
                      <a:pt x="5609" y="663"/>
                    </a:lnTo>
                    <a:lnTo>
                      <a:pt x="5635" y="666"/>
                    </a:lnTo>
                    <a:lnTo>
                      <a:pt x="5635" y="666"/>
                    </a:lnTo>
                    <a:lnTo>
                      <a:pt x="5635" y="673"/>
                    </a:lnTo>
                    <a:lnTo>
                      <a:pt x="5635" y="673"/>
                    </a:lnTo>
                    <a:lnTo>
                      <a:pt x="5653" y="673"/>
                    </a:lnTo>
                    <a:lnTo>
                      <a:pt x="5653" y="673"/>
                    </a:lnTo>
                    <a:lnTo>
                      <a:pt x="5662" y="682"/>
                    </a:lnTo>
                    <a:lnTo>
                      <a:pt x="5662" y="682"/>
                    </a:lnTo>
                    <a:lnTo>
                      <a:pt x="5658" y="694"/>
                    </a:lnTo>
                    <a:lnTo>
                      <a:pt x="5658" y="694"/>
                    </a:lnTo>
                    <a:lnTo>
                      <a:pt x="5684" y="708"/>
                    </a:lnTo>
                    <a:lnTo>
                      <a:pt x="5684" y="708"/>
                    </a:lnTo>
                    <a:lnTo>
                      <a:pt x="5689" y="710"/>
                    </a:lnTo>
                    <a:lnTo>
                      <a:pt x="5695" y="715"/>
                    </a:lnTo>
                    <a:lnTo>
                      <a:pt x="5695" y="715"/>
                    </a:lnTo>
                    <a:lnTo>
                      <a:pt x="5698" y="718"/>
                    </a:lnTo>
                    <a:lnTo>
                      <a:pt x="5701" y="720"/>
                    </a:lnTo>
                    <a:lnTo>
                      <a:pt x="5710" y="720"/>
                    </a:lnTo>
                    <a:lnTo>
                      <a:pt x="5710" y="720"/>
                    </a:lnTo>
                    <a:lnTo>
                      <a:pt x="5714" y="727"/>
                    </a:lnTo>
                    <a:lnTo>
                      <a:pt x="5719" y="731"/>
                    </a:lnTo>
                    <a:lnTo>
                      <a:pt x="5726" y="732"/>
                    </a:lnTo>
                    <a:lnTo>
                      <a:pt x="5734" y="732"/>
                    </a:lnTo>
                    <a:lnTo>
                      <a:pt x="5734" y="732"/>
                    </a:lnTo>
                    <a:lnTo>
                      <a:pt x="5745" y="746"/>
                    </a:lnTo>
                    <a:lnTo>
                      <a:pt x="5745" y="746"/>
                    </a:lnTo>
                    <a:lnTo>
                      <a:pt x="5766" y="746"/>
                    </a:lnTo>
                    <a:lnTo>
                      <a:pt x="5766" y="746"/>
                    </a:lnTo>
                    <a:lnTo>
                      <a:pt x="5771" y="760"/>
                    </a:lnTo>
                    <a:lnTo>
                      <a:pt x="5771" y="760"/>
                    </a:lnTo>
                    <a:lnTo>
                      <a:pt x="5778" y="767"/>
                    </a:lnTo>
                    <a:lnTo>
                      <a:pt x="5783" y="772"/>
                    </a:lnTo>
                    <a:lnTo>
                      <a:pt x="5788" y="774"/>
                    </a:lnTo>
                    <a:lnTo>
                      <a:pt x="5788" y="774"/>
                    </a:lnTo>
                    <a:lnTo>
                      <a:pt x="5790" y="786"/>
                    </a:lnTo>
                    <a:lnTo>
                      <a:pt x="5790" y="790"/>
                    </a:lnTo>
                    <a:lnTo>
                      <a:pt x="5788" y="795"/>
                    </a:lnTo>
                    <a:lnTo>
                      <a:pt x="5788" y="795"/>
                    </a:lnTo>
                    <a:lnTo>
                      <a:pt x="5787" y="798"/>
                    </a:lnTo>
                    <a:lnTo>
                      <a:pt x="5787" y="803"/>
                    </a:lnTo>
                    <a:lnTo>
                      <a:pt x="5785" y="809"/>
                    </a:lnTo>
                    <a:lnTo>
                      <a:pt x="5781" y="812"/>
                    </a:lnTo>
                    <a:lnTo>
                      <a:pt x="5781" y="812"/>
                    </a:lnTo>
                    <a:lnTo>
                      <a:pt x="5792" y="816"/>
                    </a:lnTo>
                    <a:lnTo>
                      <a:pt x="5792" y="816"/>
                    </a:lnTo>
                    <a:lnTo>
                      <a:pt x="5800" y="821"/>
                    </a:lnTo>
                    <a:lnTo>
                      <a:pt x="5800" y="821"/>
                    </a:lnTo>
                    <a:lnTo>
                      <a:pt x="5802" y="816"/>
                    </a:lnTo>
                    <a:lnTo>
                      <a:pt x="5802" y="812"/>
                    </a:lnTo>
                    <a:lnTo>
                      <a:pt x="5800" y="803"/>
                    </a:lnTo>
                    <a:lnTo>
                      <a:pt x="5799" y="796"/>
                    </a:lnTo>
                    <a:lnTo>
                      <a:pt x="5799" y="788"/>
                    </a:lnTo>
                    <a:lnTo>
                      <a:pt x="5799" y="788"/>
                    </a:lnTo>
                    <a:lnTo>
                      <a:pt x="5813" y="783"/>
                    </a:lnTo>
                    <a:lnTo>
                      <a:pt x="5827" y="781"/>
                    </a:lnTo>
                    <a:lnTo>
                      <a:pt x="5840" y="779"/>
                    </a:lnTo>
                    <a:lnTo>
                      <a:pt x="5854" y="779"/>
                    </a:lnTo>
                    <a:lnTo>
                      <a:pt x="5854" y="779"/>
                    </a:lnTo>
                    <a:lnTo>
                      <a:pt x="5886" y="798"/>
                    </a:lnTo>
                    <a:lnTo>
                      <a:pt x="5886" y="798"/>
                    </a:lnTo>
                    <a:lnTo>
                      <a:pt x="5886" y="809"/>
                    </a:lnTo>
                    <a:lnTo>
                      <a:pt x="5886" y="809"/>
                    </a:lnTo>
                    <a:lnTo>
                      <a:pt x="5901" y="814"/>
                    </a:lnTo>
                    <a:lnTo>
                      <a:pt x="5901" y="814"/>
                    </a:lnTo>
                    <a:lnTo>
                      <a:pt x="5901" y="824"/>
                    </a:lnTo>
                    <a:lnTo>
                      <a:pt x="5901" y="824"/>
                    </a:lnTo>
                    <a:lnTo>
                      <a:pt x="5926" y="836"/>
                    </a:lnTo>
                    <a:lnTo>
                      <a:pt x="5936" y="843"/>
                    </a:lnTo>
                    <a:lnTo>
                      <a:pt x="5946" y="852"/>
                    </a:lnTo>
                    <a:lnTo>
                      <a:pt x="5946" y="852"/>
                    </a:lnTo>
                    <a:lnTo>
                      <a:pt x="5962" y="854"/>
                    </a:lnTo>
                    <a:lnTo>
                      <a:pt x="5962" y="854"/>
                    </a:lnTo>
                    <a:lnTo>
                      <a:pt x="5948" y="864"/>
                    </a:lnTo>
                    <a:lnTo>
                      <a:pt x="5948" y="864"/>
                    </a:lnTo>
                    <a:lnTo>
                      <a:pt x="5948" y="880"/>
                    </a:lnTo>
                    <a:lnTo>
                      <a:pt x="5948" y="880"/>
                    </a:lnTo>
                    <a:lnTo>
                      <a:pt x="5936" y="880"/>
                    </a:lnTo>
                    <a:lnTo>
                      <a:pt x="5936" y="880"/>
                    </a:lnTo>
                    <a:lnTo>
                      <a:pt x="5931" y="895"/>
                    </a:lnTo>
                    <a:lnTo>
                      <a:pt x="5931" y="895"/>
                    </a:lnTo>
                    <a:lnTo>
                      <a:pt x="5922" y="895"/>
                    </a:lnTo>
                    <a:lnTo>
                      <a:pt x="5922" y="895"/>
                    </a:lnTo>
                    <a:lnTo>
                      <a:pt x="5922" y="890"/>
                    </a:lnTo>
                    <a:lnTo>
                      <a:pt x="5922" y="890"/>
                    </a:lnTo>
                    <a:lnTo>
                      <a:pt x="5913" y="887"/>
                    </a:lnTo>
                    <a:lnTo>
                      <a:pt x="5913" y="887"/>
                    </a:lnTo>
                    <a:lnTo>
                      <a:pt x="5868" y="887"/>
                    </a:lnTo>
                    <a:lnTo>
                      <a:pt x="5868" y="887"/>
                    </a:lnTo>
                    <a:lnTo>
                      <a:pt x="5868" y="906"/>
                    </a:lnTo>
                    <a:lnTo>
                      <a:pt x="5868" y="906"/>
                    </a:lnTo>
                    <a:lnTo>
                      <a:pt x="5886" y="901"/>
                    </a:lnTo>
                    <a:lnTo>
                      <a:pt x="5886" y="901"/>
                    </a:lnTo>
                    <a:lnTo>
                      <a:pt x="5886" y="909"/>
                    </a:lnTo>
                    <a:lnTo>
                      <a:pt x="5884" y="913"/>
                    </a:lnTo>
                    <a:lnTo>
                      <a:pt x="5879" y="916"/>
                    </a:lnTo>
                    <a:lnTo>
                      <a:pt x="5879" y="916"/>
                    </a:lnTo>
                    <a:lnTo>
                      <a:pt x="5866" y="916"/>
                    </a:lnTo>
                    <a:lnTo>
                      <a:pt x="5866" y="916"/>
                    </a:lnTo>
                    <a:lnTo>
                      <a:pt x="5861" y="921"/>
                    </a:lnTo>
                    <a:lnTo>
                      <a:pt x="5861" y="921"/>
                    </a:lnTo>
                    <a:lnTo>
                      <a:pt x="5868" y="925"/>
                    </a:lnTo>
                    <a:lnTo>
                      <a:pt x="5868" y="925"/>
                    </a:lnTo>
                    <a:lnTo>
                      <a:pt x="5868" y="935"/>
                    </a:lnTo>
                    <a:lnTo>
                      <a:pt x="5870" y="942"/>
                    </a:lnTo>
                    <a:lnTo>
                      <a:pt x="5873" y="949"/>
                    </a:lnTo>
                    <a:lnTo>
                      <a:pt x="5879" y="956"/>
                    </a:lnTo>
                    <a:lnTo>
                      <a:pt x="5879" y="956"/>
                    </a:lnTo>
                    <a:lnTo>
                      <a:pt x="5872" y="954"/>
                    </a:lnTo>
                    <a:lnTo>
                      <a:pt x="5872" y="954"/>
                    </a:lnTo>
                    <a:lnTo>
                      <a:pt x="5863" y="953"/>
                    </a:lnTo>
                    <a:lnTo>
                      <a:pt x="5863" y="953"/>
                    </a:lnTo>
                    <a:lnTo>
                      <a:pt x="5861" y="960"/>
                    </a:lnTo>
                    <a:lnTo>
                      <a:pt x="5861" y="960"/>
                    </a:lnTo>
                    <a:lnTo>
                      <a:pt x="5849" y="951"/>
                    </a:lnTo>
                    <a:lnTo>
                      <a:pt x="5849" y="951"/>
                    </a:lnTo>
                    <a:lnTo>
                      <a:pt x="5849" y="940"/>
                    </a:lnTo>
                    <a:lnTo>
                      <a:pt x="5849" y="940"/>
                    </a:lnTo>
                    <a:lnTo>
                      <a:pt x="5840" y="939"/>
                    </a:lnTo>
                    <a:lnTo>
                      <a:pt x="5840" y="939"/>
                    </a:lnTo>
                    <a:lnTo>
                      <a:pt x="5835" y="951"/>
                    </a:lnTo>
                    <a:lnTo>
                      <a:pt x="5835" y="951"/>
                    </a:lnTo>
                    <a:lnTo>
                      <a:pt x="5823" y="958"/>
                    </a:lnTo>
                    <a:lnTo>
                      <a:pt x="5823" y="958"/>
                    </a:lnTo>
                    <a:lnTo>
                      <a:pt x="5823" y="949"/>
                    </a:lnTo>
                    <a:lnTo>
                      <a:pt x="5823" y="949"/>
                    </a:lnTo>
                    <a:lnTo>
                      <a:pt x="5804" y="930"/>
                    </a:lnTo>
                    <a:lnTo>
                      <a:pt x="5804" y="930"/>
                    </a:lnTo>
                    <a:lnTo>
                      <a:pt x="5788" y="927"/>
                    </a:lnTo>
                    <a:lnTo>
                      <a:pt x="5780" y="927"/>
                    </a:lnTo>
                    <a:lnTo>
                      <a:pt x="5776" y="927"/>
                    </a:lnTo>
                    <a:lnTo>
                      <a:pt x="5773" y="930"/>
                    </a:lnTo>
                    <a:lnTo>
                      <a:pt x="5773" y="930"/>
                    </a:lnTo>
                    <a:lnTo>
                      <a:pt x="5764" y="928"/>
                    </a:lnTo>
                    <a:lnTo>
                      <a:pt x="5759" y="925"/>
                    </a:lnTo>
                    <a:lnTo>
                      <a:pt x="5748" y="914"/>
                    </a:lnTo>
                    <a:lnTo>
                      <a:pt x="5748" y="914"/>
                    </a:lnTo>
                    <a:lnTo>
                      <a:pt x="5752" y="904"/>
                    </a:lnTo>
                    <a:lnTo>
                      <a:pt x="5752" y="904"/>
                    </a:lnTo>
                    <a:lnTo>
                      <a:pt x="5745" y="897"/>
                    </a:lnTo>
                    <a:lnTo>
                      <a:pt x="5745" y="897"/>
                    </a:lnTo>
                    <a:lnTo>
                      <a:pt x="5745" y="890"/>
                    </a:lnTo>
                    <a:lnTo>
                      <a:pt x="5743" y="885"/>
                    </a:lnTo>
                    <a:lnTo>
                      <a:pt x="5734" y="873"/>
                    </a:lnTo>
                    <a:lnTo>
                      <a:pt x="5734" y="873"/>
                    </a:lnTo>
                    <a:lnTo>
                      <a:pt x="5703" y="873"/>
                    </a:lnTo>
                    <a:lnTo>
                      <a:pt x="5703" y="873"/>
                    </a:lnTo>
                    <a:lnTo>
                      <a:pt x="5701" y="866"/>
                    </a:lnTo>
                    <a:lnTo>
                      <a:pt x="5701" y="866"/>
                    </a:lnTo>
                    <a:lnTo>
                      <a:pt x="5693" y="866"/>
                    </a:lnTo>
                    <a:lnTo>
                      <a:pt x="5693" y="866"/>
                    </a:lnTo>
                    <a:lnTo>
                      <a:pt x="5682" y="881"/>
                    </a:lnTo>
                    <a:lnTo>
                      <a:pt x="5682" y="881"/>
                    </a:lnTo>
                    <a:lnTo>
                      <a:pt x="5655" y="890"/>
                    </a:lnTo>
                    <a:lnTo>
                      <a:pt x="5655" y="890"/>
                    </a:lnTo>
                    <a:lnTo>
                      <a:pt x="5646" y="881"/>
                    </a:lnTo>
                    <a:lnTo>
                      <a:pt x="5639" y="878"/>
                    </a:lnTo>
                    <a:lnTo>
                      <a:pt x="5634" y="876"/>
                    </a:lnTo>
                    <a:lnTo>
                      <a:pt x="5634" y="876"/>
                    </a:lnTo>
                    <a:lnTo>
                      <a:pt x="5632" y="875"/>
                    </a:lnTo>
                    <a:lnTo>
                      <a:pt x="5630" y="873"/>
                    </a:lnTo>
                    <a:lnTo>
                      <a:pt x="5629" y="868"/>
                    </a:lnTo>
                    <a:lnTo>
                      <a:pt x="5629" y="868"/>
                    </a:lnTo>
                    <a:lnTo>
                      <a:pt x="5639" y="857"/>
                    </a:lnTo>
                    <a:lnTo>
                      <a:pt x="5639" y="857"/>
                    </a:lnTo>
                    <a:lnTo>
                      <a:pt x="5639" y="843"/>
                    </a:lnTo>
                    <a:lnTo>
                      <a:pt x="5639" y="843"/>
                    </a:lnTo>
                    <a:lnTo>
                      <a:pt x="5629" y="835"/>
                    </a:lnTo>
                    <a:lnTo>
                      <a:pt x="5629" y="835"/>
                    </a:lnTo>
                    <a:lnTo>
                      <a:pt x="5632" y="822"/>
                    </a:lnTo>
                    <a:lnTo>
                      <a:pt x="5632" y="822"/>
                    </a:lnTo>
                    <a:lnTo>
                      <a:pt x="5620" y="817"/>
                    </a:lnTo>
                    <a:lnTo>
                      <a:pt x="5620" y="817"/>
                    </a:lnTo>
                    <a:lnTo>
                      <a:pt x="5608" y="828"/>
                    </a:lnTo>
                    <a:lnTo>
                      <a:pt x="5608" y="828"/>
                    </a:lnTo>
                    <a:lnTo>
                      <a:pt x="5611" y="847"/>
                    </a:lnTo>
                    <a:lnTo>
                      <a:pt x="5611" y="847"/>
                    </a:lnTo>
                    <a:lnTo>
                      <a:pt x="5601" y="864"/>
                    </a:lnTo>
                    <a:lnTo>
                      <a:pt x="5601" y="864"/>
                    </a:lnTo>
                    <a:lnTo>
                      <a:pt x="5620" y="878"/>
                    </a:lnTo>
                    <a:lnTo>
                      <a:pt x="5620" y="878"/>
                    </a:lnTo>
                    <a:lnTo>
                      <a:pt x="5608" y="895"/>
                    </a:lnTo>
                    <a:lnTo>
                      <a:pt x="5608" y="895"/>
                    </a:lnTo>
                    <a:lnTo>
                      <a:pt x="5613" y="904"/>
                    </a:lnTo>
                    <a:lnTo>
                      <a:pt x="5613" y="904"/>
                    </a:lnTo>
                    <a:lnTo>
                      <a:pt x="5603" y="911"/>
                    </a:lnTo>
                    <a:lnTo>
                      <a:pt x="5592" y="918"/>
                    </a:lnTo>
                    <a:lnTo>
                      <a:pt x="5580" y="921"/>
                    </a:lnTo>
                    <a:lnTo>
                      <a:pt x="5568" y="923"/>
                    </a:lnTo>
                    <a:lnTo>
                      <a:pt x="5568" y="923"/>
                    </a:lnTo>
                    <a:lnTo>
                      <a:pt x="5554" y="923"/>
                    </a:lnTo>
                    <a:lnTo>
                      <a:pt x="5540" y="920"/>
                    </a:lnTo>
                    <a:lnTo>
                      <a:pt x="5516" y="911"/>
                    </a:lnTo>
                    <a:lnTo>
                      <a:pt x="5516" y="911"/>
                    </a:lnTo>
                    <a:lnTo>
                      <a:pt x="5500" y="906"/>
                    </a:lnTo>
                    <a:lnTo>
                      <a:pt x="5500" y="906"/>
                    </a:lnTo>
                    <a:lnTo>
                      <a:pt x="5493" y="913"/>
                    </a:lnTo>
                    <a:lnTo>
                      <a:pt x="5493" y="913"/>
                    </a:lnTo>
                    <a:lnTo>
                      <a:pt x="5460" y="913"/>
                    </a:lnTo>
                    <a:lnTo>
                      <a:pt x="5460" y="913"/>
                    </a:lnTo>
                    <a:lnTo>
                      <a:pt x="5458" y="923"/>
                    </a:lnTo>
                    <a:lnTo>
                      <a:pt x="5458" y="923"/>
                    </a:lnTo>
                    <a:lnTo>
                      <a:pt x="5479" y="923"/>
                    </a:lnTo>
                    <a:lnTo>
                      <a:pt x="5479" y="923"/>
                    </a:lnTo>
                    <a:lnTo>
                      <a:pt x="5495" y="934"/>
                    </a:lnTo>
                    <a:lnTo>
                      <a:pt x="5495" y="934"/>
                    </a:lnTo>
                    <a:lnTo>
                      <a:pt x="5509" y="925"/>
                    </a:lnTo>
                    <a:lnTo>
                      <a:pt x="5509" y="925"/>
                    </a:lnTo>
                    <a:lnTo>
                      <a:pt x="5509" y="935"/>
                    </a:lnTo>
                    <a:lnTo>
                      <a:pt x="5509" y="935"/>
                    </a:lnTo>
                    <a:lnTo>
                      <a:pt x="5500" y="937"/>
                    </a:lnTo>
                    <a:lnTo>
                      <a:pt x="5500" y="937"/>
                    </a:lnTo>
                    <a:lnTo>
                      <a:pt x="5495" y="954"/>
                    </a:lnTo>
                    <a:lnTo>
                      <a:pt x="5495" y="954"/>
                    </a:lnTo>
                    <a:lnTo>
                      <a:pt x="5521" y="947"/>
                    </a:lnTo>
                    <a:lnTo>
                      <a:pt x="5521" y="947"/>
                    </a:lnTo>
                    <a:lnTo>
                      <a:pt x="5531" y="970"/>
                    </a:lnTo>
                    <a:lnTo>
                      <a:pt x="5531" y="970"/>
                    </a:lnTo>
                    <a:lnTo>
                      <a:pt x="5537" y="977"/>
                    </a:lnTo>
                    <a:lnTo>
                      <a:pt x="5540" y="982"/>
                    </a:lnTo>
                    <a:lnTo>
                      <a:pt x="5545" y="984"/>
                    </a:lnTo>
                    <a:lnTo>
                      <a:pt x="5545" y="984"/>
                    </a:lnTo>
                    <a:lnTo>
                      <a:pt x="5547" y="987"/>
                    </a:lnTo>
                    <a:lnTo>
                      <a:pt x="5549" y="993"/>
                    </a:lnTo>
                    <a:lnTo>
                      <a:pt x="5550" y="998"/>
                    </a:lnTo>
                    <a:lnTo>
                      <a:pt x="5554" y="1001"/>
                    </a:lnTo>
                    <a:lnTo>
                      <a:pt x="5554" y="1001"/>
                    </a:lnTo>
                    <a:lnTo>
                      <a:pt x="5556" y="1005"/>
                    </a:lnTo>
                    <a:lnTo>
                      <a:pt x="5556" y="1005"/>
                    </a:lnTo>
                    <a:lnTo>
                      <a:pt x="5552" y="1008"/>
                    </a:lnTo>
                    <a:lnTo>
                      <a:pt x="5552" y="1010"/>
                    </a:lnTo>
                    <a:lnTo>
                      <a:pt x="5552" y="1019"/>
                    </a:lnTo>
                    <a:lnTo>
                      <a:pt x="5552" y="1019"/>
                    </a:lnTo>
                    <a:lnTo>
                      <a:pt x="5568" y="1024"/>
                    </a:lnTo>
                    <a:lnTo>
                      <a:pt x="5568" y="1024"/>
                    </a:lnTo>
                    <a:lnTo>
                      <a:pt x="5571" y="1052"/>
                    </a:lnTo>
                    <a:lnTo>
                      <a:pt x="5571" y="1052"/>
                    </a:lnTo>
                    <a:lnTo>
                      <a:pt x="5559" y="1058"/>
                    </a:lnTo>
                    <a:lnTo>
                      <a:pt x="5559" y="1058"/>
                    </a:lnTo>
                    <a:lnTo>
                      <a:pt x="5535" y="1058"/>
                    </a:lnTo>
                    <a:lnTo>
                      <a:pt x="5535" y="1058"/>
                    </a:lnTo>
                    <a:lnTo>
                      <a:pt x="5528" y="1053"/>
                    </a:lnTo>
                    <a:lnTo>
                      <a:pt x="5521" y="1050"/>
                    </a:lnTo>
                    <a:lnTo>
                      <a:pt x="5514" y="1050"/>
                    </a:lnTo>
                    <a:lnTo>
                      <a:pt x="5504" y="1052"/>
                    </a:lnTo>
                    <a:lnTo>
                      <a:pt x="5504" y="1052"/>
                    </a:lnTo>
                    <a:lnTo>
                      <a:pt x="5498" y="1053"/>
                    </a:lnTo>
                    <a:lnTo>
                      <a:pt x="5491" y="1053"/>
                    </a:lnTo>
                    <a:lnTo>
                      <a:pt x="5484" y="1052"/>
                    </a:lnTo>
                    <a:lnTo>
                      <a:pt x="5477" y="1048"/>
                    </a:lnTo>
                    <a:lnTo>
                      <a:pt x="5477" y="1048"/>
                    </a:lnTo>
                    <a:lnTo>
                      <a:pt x="5474" y="1053"/>
                    </a:lnTo>
                    <a:lnTo>
                      <a:pt x="5469" y="1055"/>
                    </a:lnTo>
                    <a:lnTo>
                      <a:pt x="5458" y="1058"/>
                    </a:lnTo>
                    <a:lnTo>
                      <a:pt x="5458" y="1058"/>
                    </a:lnTo>
                    <a:lnTo>
                      <a:pt x="5448" y="1062"/>
                    </a:lnTo>
                    <a:lnTo>
                      <a:pt x="5438" y="1062"/>
                    </a:lnTo>
                    <a:lnTo>
                      <a:pt x="5438" y="1062"/>
                    </a:lnTo>
                    <a:lnTo>
                      <a:pt x="5431" y="1064"/>
                    </a:lnTo>
                    <a:lnTo>
                      <a:pt x="5427" y="1067"/>
                    </a:lnTo>
                    <a:lnTo>
                      <a:pt x="5427" y="1067"/>
                    </a:lnTo>
                    <a:lnTo>
                      <a:pt x="5427" y="1069"/>
                    </a:lnTo>
                    <a:lnTo>
                      <a:pt x="5425" y="1071"/>
                    </a:lnTo>
                    <a:lnTo>
                      <a:pt x="5420" y="1072"/>
                    </a:lnTo>
                    <a:lnTo>
                      <a:pt x="5417" y="1074"/>
                    </a:lnTo>
                    <a:lnTo>
                      <a:pt x="5413" y="1074"/>
                    </a:lnTo>
                    <a:lnTo>
                      <a:pt x="5413" y="1076"/>
                    </a:lnTo>
                    <a:lnTo>
                      <a:pt x="5413" y="1076"/>
                    </a:lnTo>
                    <a:lnTo>
                      <a:pt x="5401" y="1078"/>
                    </a:lnTo>
                    <a:lnTo>
                      <a:pt x="5391" y="1081"/>
                    </a:lnTo>
                    <a:lnTo>
                      <a:pt x="5382" y="1088"/>
                    </a:lnTo>
                    <a:lnTo>
                      <a:pt x="5373" y="1097"/>
                    </a:lnTo>
                    <a:lnTo>
                      <a:pt x="5373" y="1097"/>
                    </a:lnTo>
                    <a:lnTo>
                      <a:pt x="5370" y="1098"/>
                    </a:lnTo>
                    <a:lnTo>
                      <a:pt x="5370" y="1098"/>
                    </a:lnTo>
                    <a:lnTo>
                      <a:pt x="5363" y="1093"/>
                    </a:lnTo>
                    <a:lnTo>
                      <a:pt x="5358" y="1090"/>
                    </a:lnTo>
                    <a:lnTo>
                      <a:pt x="5352" y="1090"/>
                    </a:lnTo>
                    <a:lnTo>
                      <a:pt x="5352" y="1090"/>
                    </a:lnTo>
                    <a:lnTo>
                      <a:pt x="5352" y="1105"/>
                    </a:lnTo>
                    <a:lnTo>
                      <a:pt x="5352" y="1105"/>
                    </a:lnTo>
                    <a:lnTo>
                      <a:pt x="5347" y="1114"/>
                    </a:lnTo>
                    <a:lnTo>
                      <a:pt x="5347" y="1114"/>
                    </a:lnTo>
                    <a:lnTo>
                      <a:pt x="5345" y="1116"/>
                    </a:lnTo>
                    <a:lnTo>
                      <a:pt x="5345" y="1116"/>
                    </a:lnTo>
                    <a:lnTo>
                      <a:pt x="5340" y="1116"/>
                    </a:lnTo>
                    <a:lnTo>
                      <a:pt x="5335" y="1114"/>
                    </a:lnTo>
                    <a:lnTo>
                      <a:pt x="5332" y="1112"/>
                    </a:lnTo>
                    <a:lnTo>
                      <a:pt x="5326" y="1109"/>
                    </a:lnTo>
                    <a:lnTo>
                      <a:pt x="5326" y="1109"/>
                    </a:lnTo>
                    <a:lnTo>
                      <a:pt x="5323" y="1107"/>
                    </a:lnTo>
                    <a:lnTo>
                      <a:pt x="5319" y="1107"/>
                    </a:lnTo>
                    <a:lnTo>
                      <a:pt x="5319" y="1107"/>
                    </a:lnTo>
                    <a:lnTo>
                      <a:pt x="5330" y="1123"/>
                    </a:lnTo>
                    <a:lnTo>
                      <a:pt x="5330" y="1123"/>
                    </a:lnTo>
                    <a:lnTo>
                      <a:pt x="5323" y="1130"/>
                    </a:lnTo>
                    <a:lnTo>
                      <a:pt x="5323" y="1130"/>
                    </a:lnTo>
                    <a:lnTo>
                      <a:pt x="5290" y="1138"/>
                    </a:lnTo>
                    <a:lnTo>
                      <a:pt x="5290" y="1138"/>
                    </a:lnTo>
                    <a:lnTo>
                      <a:pt x="5290" y="1156"/>
                    </a:lnTo>
                    <a:lnTo>
                      <a:pt x="5290" y="1156"/>
                    </a:lnTo>
                    <a:lnTo>
                      <a:pt x="5285" y="1156"/>
                    </a:lnTo>
                    <a:lnTo>
                      <a:pt x="5279" y="1157"/>
                    </a:lnTo>
                    <a:lnTo>
                      <a:pt x="5274" y="1164"/>
                    </a:lnTo>
                    <a:lnTo>
                      <a:pt x="5269" y="1170"/>
                    </a:lnTo>
                    <a:lnTo>
                      <a:pt x="5264" y="1175"/>
                    </a:lnTo>
                    <a:lnTo>
                      <a:pt x="5264" y="1175"/>
                    </a:lnTo>
                    <a:lnTo>
                      <a:pt x="5252" y="1206"/>
                    </a:lnTo>
                    <a:lnTo>
                      <a:pt x="5252" y="1206"/>
                    </a:lnTo>
                    <a:lnTo>
                      <a:pt x="5219" y="1189"/>
                    </a:lnTo>
                    <a:lnTo>
                      <a:pt x="5219" y="1189"/>
                    </a:lnTo>
                    <a:lnTo>
                      <a:pt x="5219" y="1173"/>
                    </a:lnTo>
                    <a:lnTo>
                      <a:pt x="5219" y="1173"/>
                    </a:lnTo>
                    <a:lnTo>
                      <a:pt x="5201" y="1173"/>
                    </a:lnTo>
                    <a:lnTo>
                      <a:pt x="5201" y="1173"/>
                    </a:lnTo>
                    <a:lnTo>
                      <a:pt x="5174" y="1149"/>
                    </a:lnTo>
                    <a:lnTo>
                      <a:pt x="5174" y="1149"/>
                    </a:lnTo>
                    <a:lnTo>
                      <a:pt x="5158" y="1149"/>
                    </a:lnTo>
                    <a:lnTo>
                      <a:pt x="5158" y="1149"/>
                    </a:lnTo>
                    <a:lnTo>
                      <a:pt x="5154" y="1163"/>
                    </a:lnTo>
                    <a:lnTo>
                      <a:pt x="5154" y="1163"/>
                    </a:lnTo>
                    <a:lnTo>
                      <a:pt x="5154" y="1163"/>
                    </a:lnTo>
                    <a:lnTo>
                      <a:pt x="5154" y="1163"/>
                    </a:lnTo>
                    <a:lnTo>
                      <a:pt x="5149" y="1163"/>
                    </a:lnTo>
                    <a:lnTo>
                      <a:pt x="5144" y="1164"/>
                    </a:lnTo>
                    <a:lnTo>
                      <a:pt x="5139" y="1166"/>
                    </a:lnTo>
                    <a:lnTo>
                      <a:pt x="5134" y="1164"/>
                    </a:lnTo>
                    <a:lnTo>
                      <a:pt x="5134" y="1164"/>
                    </a:lnTo>
                    <a:lnTo>
                      <a:pt x="5134" y="1180"/>
                    </a:lnTo>
                    <a:lnTo>
                      <a:pt x="5134" y="1180"/>
                    </a:lnTo>
                    <a:lnTo>
                      <a:pt x="5102" y="1215"/>
                    </a:lnTo>
                    <a:lnTo>
                      <a:pt x="5102" y="1215"/>
                    </a:lnTo>
                    <a:lnTo>
                      <a:pt x="5095" y="1208"/>
                    </a:lnTo>
                    <a:lnTo>
                      <a:pt x="5095" y="1208"/>
                    </a:lnTo>
                    <a:lnTo>
                      <a:pt x="5095" y="1196"/>
                    </a:lnTo>
                    <a:lnTo>
                      <a:pt x="5097" y="1185"/>
                    </a:lnTo>
                    <a:lnTo>
                      <a:pt x="5101" y="1175"/>
                    </a:lnTo>
                    <a:lnTo>
                      <a:pt x="5108" y="1163"/>
                    </a:lnTo>
                    <a:lnTo>
                      <a:pt x="5108" y="1163"/>
                    </a:lnTo>
                    <a:lnTo>
                      <a:pt x="5097" y="1163"/>
                    </a:lnTo>
                    <a:lnTo>
                      <a:pt x="5097" y="1163"/>
                    </a:lnTo>
                    <a:lnTo>
                      <a:pt x="5087" y="1178"/>
                    </a:lnTo>
                    <a:lnTo>
                      <a:pt x="5087" y="1178"/>
                    </a:lnTo>
                    <a:lnTo>
                      <a:pt x="5052" y="1196"/>
                    </a:lnTo>
                    <a:lnTo>
                      <a:pt x="5052" y="1196"/>
                    </a:lnTo>
                    <a:lnTo>
                      <a:pt x="5052" y="1204"/>
                    </a:lnTo>
                    <a:lnTo>
                      <a:pt x="5052" y="1204"/>
                    </a:lnTo>
                    <a:lnTo>
                      <a:pt x="5048" y="1206"/>
                    </a:lnTo>
                    <a:lnTo>
                      <a:pt x="5047" y="1206"/>
                    </a:lnTo>
                    <a:lnTo>
                      <a:pt x="5047" y="1206"/>
                    </a:lnTo>
                    <a:lnTo>
                      <a:pt x="5042" y="1202"/>
                    </a:lnTo>
                    <a:lnTo>
                      <a:pt x="5036" y="1202"/>
                    </a:lnTo>
                    <a:lnTo>
                      <a:pt x="5024" y="1202"/>
                    </a:lnTo>
                    <a:lnTo>
                      <a:pt x="5024" y="1202"/>
                    </a:lnTo>
                    <a:lnTo>
                      <a:pt x="5017" y="1196"/>
                    </a:lnTo>
                    <a:lnTo>
                      <a:pt x="5017" y="1196"/>
                    </a:lnTo>
                    <a:lnTo>
                      <a:pt x="5007" y="1196"/>
                    </a:lnTo>
                    <a:lnTo>
                      <a:pt x="5007" y="1196"/>
                    </a:lnTo>
                    <a:lnTo>
                      <a:pt x="5005" y="1204"/>
                    </a:lnTo>
                    <a:lnTo>
                      <a:pt x="5002" y="1209"/>
                    </a:lnTo>
                    <a:lnTo>
                      <a:pt x="4998" y="1215"/>
                    </a:lnTo>
                    <a:lnTo>
                      <a:pt x="4989" y="1218"/>
                    </a:lnTo>
                    <a:lnTo>
                      <a:pt x="4989" y="1218"/>
                    </a:lnTo>
                    <a:lnTo>
                      <a:pt x="4986" y="1244"/>
                    </a:lnTo>
                    <a:lnTo>
                      <a:pt x="4986" y="1244"/>
                    </a:lnTo>
                    <a:lnTo>
                      <a:pt x="4972" y="1246"/>
                    </a:lnTo>
                    <a:lnTo>
                      <a:pt x="4972" y="1246"/>
                    </a:lnTo>
                    <a:lnTo>
                      <a:pt x="4972" y="1258"/>
                    </a:lnTo>
                    <a:lnTo>
                      <a:pt x="4972" y="1258"/>
                    </a:lnTo>
                    <a:lnTo>
                      <a:pt x="4962" y="1265"/>
                    </a:lnTo>
                    <a:lnTo>
                      <a:pt x="4953" y="1272"/>
                    </a:lnTo>
                    <a:lnTo>
                      <a:pt x="4946" y="1282"/>
                    </a:lnTo>
                    <a:lnTo>
                      <a:pt x="4939" y="1293"/>
                    </a:lnTo>
                    <a:lnTo>
                      <a:pt x="4939" y="1293"/>
                    </a:lnTo>
                    <a:lnTo>
                      <a:pt x="4943" y="1324"/>
                    </a:lnTo>
                    <a:lnTo>
                      <a:pt x="4943" y="1324"/>
                    </a:lnTo>
                    <a:lnTo>
                      <a:pt x="4951" y="1331"/>
                    </a:lnTo>
                    <a:lnTo>
                      <a:pt x="4951" y="1331"/>
                    </a:lnTo>
                    <a:lnTo>
                      <a:pt x="4953" y="1329"/>
                    </a:lnTo>
                    <a:lnTo>
                      <a:pt x="4956" y="1329"/>
                    </a:lnTo>
                    <a:lnTo>
                      <a:pt x="4963" y="1331"/>
                    </a:lnTo>
                    <a:lnTo>
                      <a:pt x="4963" y="1331"/>
                    </a:lnTo>
                    <a:lnTo>
                      <a:pt x="4970" y="1333"/>
                    </a:lnTo>
                    <a:lnTo>
                      <a:pt x="4977" y="1333"/>
                    </a:lnTo>
                    <a:lnTo>
                      <a:pt x="4977" y="1333"/>
                    </a:lnTo>
                    <a:lnTo>
                      <a:pt x="4979" y="1340"/>
                    </a:lnTo>
                    <a:lnTo>
                      <a:pt x="4979" y="1345"/>
                    </a:lnTo>
                    <a:lnTo>
                      <a:pt x="4974" y="1359"/>
                    </a:lnTo>
                    <a:lnTo>
                      <a:pt x="4974" y="1359"/>
                    </a:lnTo>
                    <a:lnTo>
                      <a:pt x="4956" y="1367"/>
                    </a:lnTo>
                    <a:lnTo>
                      <a:pt x="4956" y="1367"/>
                    </a:lnTo>
                    <a:lnTo>
                      <a:pt x="4956" y="1383"/>
                    </a:lnTo>
                    <a:lnTo>
                      <a:pt x="4956" y="1383"/>
                    </a:lnTo>
                    <a:lnTo>
                      <a:pt x="4949" y="1388"/>
                    </a:lnTo>
                    <a:lnTo>
                      <a:pt x="4949" y="1388"/>
                    </a:lnTo>
                    <a:lnTo>
                      <a:pt x="4949" y="1400"/>
                    </a:lnTo>
                    <a:lnTo>
                      <a:pt x="4949" y="1400"/>
                    </a:lnTo>
                    <a:lnTo>
                      <a:pt x="4962" y="1412"/>
                    </a:lnTo>
                    <a:lnTo>
                      <a:pt x="4962" y="1412"/>
                    </a:lnTo>
                    <a:lnTo>
                      <a:pt x="4962" y="1425"/>
                    </a:lnTo>
                    <a:lnTo>
                      <a:pt x="4962" y="1425"/>
                    </a:lnTo>
                    <a:lnTo>
                      <a:pt x="4984" y="1425"/>
                    </a:lnTo>
                    <a:lnTo>
                      <a:pt x="4984" y="1425"/>
                    </a:lnTo>
                    <a:lnTo>
                      <a:pt x="4986" y="1432"/>
                    </a:lnTo>
                    <a:lnTo>
                      <a:pt x="4986" y="1437"/>
                    </a:lnTo>
                    <a:lnTo>
                      <a:pt x="4982" y="1444"/>
                    </a:lnTo>
                    <a:lnTo>
                      <a:pt x="4979" y="1449"/>
                    </a:lnTo>
                    <a:lnTo>
                      <a:pt x="4979" y="1449"/>
                    </a:lnTo>
                    <a:lnTo>
                      <a:pt x="4960" y="1438"/>
                    </a:lnTo>
                    <a:lnTo>
                      <a:pt x="4960" y="1438"/>
                    </a:lnTo>
                    <a:lnTo>
                      <a:pt x="4948" y="1451"/>
                    </a:lnTo>
                    <a:lnTo>
                      <a:pt x="4948" y="1451"/>
                    </a:lnTo>
                    <a:lnTo>
                      <a:pt x="4932" y="1452"/>
                    </a:lnTo>
                    <a:lnTo>
                      <a:pt x="4932" y="1452"/>
                    </a:lnTo>
                    <a:lnTo>
                      <a:pt x="4927" y="1463"/>
                    </a:lnTo>
                    <a:lnTo>
                      <a:pt x="4927" y="1463"/>
                    </a:lnTo>
                    <a:lnTo>
                      <a:pt x="4922" y="1506"/>
                    </a:lnTo>
                    <a:lnTo>
                      <a:pt x="4922" y="1506"/>
                    </a:lnTo>
                    <a:lnTo>
                      <a:pt x="4932" y="1513"/>
                    </a:lnTo>
                    <a:lnTo>
                      <a:pt x="4936" y="1518"/>
                    </a:lnTo>
                    <a:lnTo>
                      <a:pt x="4937" y="1523"/>
                    </a:lnTo>
                    <a:lnTo>
                      <a:pt x="4939" y="1532"/>
                    </a:lnTo>
                    <a:lnTo>
                      <a:pt x="4939" y="1532"/>
                    </a:lnTo>
                    <a:lnTo>
                      <a:pt x="4925" y="1544"/>
                    </a:lnTo>
                    <a:lnTo>
                      <a:pt x="4925" y="1544"/>
                    </a:lnTo>
                    <a:lnTo>
                      <a:pt x="4892" y="1544"/>
                    </a:lnTo>
                    <a:lnTo>
                      <a:pt x="4892" y="1544"/>
                    </a:lnTo>
                    <a:lnTo>
                      <a:pt x="4880" y="1555"/>
                    </a:lnTo>
                    <a:lnTo>
                      <a:pt x="4871" y="1567"/>
                    </a:lnTo>
                    <a:lnTo>
                      <a:pt x="4856" y="1591"/>
                    </a:lnTo>
                    <a:lnTo>
                      <a:pt x="4856" y="1591"/>
                    </a:lnTo>
                    <a:lnTo>
                      <a:pt x="4856" y="1635"/>
                    </a:lnTo>
                    <a:lnTo>
                      <a:pt x="4856" y="1635"/>
                    </a:lnTo>
                    <a:lnTo>
                      <a:pt x="4835" y="1635"/>
                    </a:lnTo>
                    <a:lnTo>
                      <a:pt x="4835" y="1635"/>
                    </a:lnTo>
                    <a:lnTo>
                      <a:pt x="4819" y="1648"/>
                    </a:lnTo>
                    <a:lnTo>
                      <a:pt x="4819" y="1648"/>
                    </a:lnTo>
                    <a:lnTo>
                      <a:pt x="4809" y="1648"/>
                    </a:lnTo>
                    <a:lnTo>
                      <a:pt x="4809" y="1648"/>
                    </a:lnTo>
                    <a:lnTo>
                      <a:pt x="4809" y="1694"/>
                    </a:lnTo>
                    <a:lnTo>
                      <a:pt x="4809" y="1694"/>
                    </a:lnTo>
                    <a:lnTo>
                      <a:pt x="4757" y="1735"/>
                    </a:lnTo>
                    <a:lnTo>
                      <a:pt x="4757" y="1735"/>
                    </a:lnTo>
                    <a:lnTo>
                      <a:pt x="4755" y="1725"/>
                    </a:lnTo>
                    <a:lnTo>
                      <a:pt x="4755" y="1725"/>
                    </a:lnTo>
                    <a:lnTo>
                      <a:pt x="4746" y="1716"/>
                    </a:lnTo>
                    <a:lnTo>
                      <a:pt x="4746" y="1716"/>
                    </a:lnTo>
                    <a:lnTo>
                      <a:pt x="4746" y="1685"/>
                    </a:lnTo>
                    <a:lnTo>
                      <a:pt x="4746" y="1685"/>
                    </a:lnTo>
                    <a:lnTo>
                      <a:pt x="4739" y="1671"/>
                    </a:lnTo>
                    <a:lnTo>
                      <a:pt x="4734" y="1657"/>
                    </a:lnTo>
                    <a:lnTo>
                      <a:pt x="4731" y="1645"/>
                    </a:lnTo>
                    <a:lnTo>
                      <a:pt x="4729" y="1629"/>
                    </a:lnTo>
                    <a:lnTo>
                      <a:pt x="4729" y="1629"/>
                    </a:lnTo>
                    <a:lnTo>
                      <a:pt x="4727" y="1612"/>
                    </a:lnTo>
                    <a:lnTo>
                      <a:pt x="4725" y="1593"/>
                    </a:lnTo>
                    <a:lnTo>
                      <a:pt x="4725" y="1556"/>
                    </a:lnTo>
                    <a:lnTo>
                      <a:pt x="4725" y="1556"/>
                    </a:lnTo>
                    <a:lnTo>
                      <a:pt x="4724" y="1548"/>
                    </a:lnTo>
                    <a:lnTo>
                      <a:pt x="4722" y="1539"/>
                    </a:lnTo>
                    <a:lnTo>
                      <a:pt x="4722" y="1539"/>
                    </a:lnTo>
                    <a:lnTo>
                      <a:pt x="4717" y="1522"/>
                    </a:lnTo>
                    <a:lnTo>
                      <a:pt x="4712" y="1503"/>
                    </a:lnTo>
                    <a:lnTo>
                      <a:pt x="4712" y="1503"/>
                    </a:lnTo>
                    <a:lnTo>
                      <a:pt x="4710" y="1494"/>
                    </a:lnTo>
                    <a:lnTo>
                      <a:pt x="4710" y="1484"/>
                    </a:lnTo>
                    <a:lnTo>
                      <a:pt x="4708" y="1464"/>
                    </a:lnTo>
                    <a:lnTo>
                      <a:pt x="4708" y="1464"/>
                    </a:lnTo>
                    <a:lnTo>
                      <a:pt x="4722" y="1438"/>
                    </a:lnTo>
                    <a:lnTo>
                      <a:pt x="4722" y="1438"/>
                    </a:lnTo>
                    <a:lnTo>
                      <a:pt x="4722" y="1432"/>
                    </a:lnTo>
                    <a:lnTo>
                      <a:pt x="4722" y="1426"/>
                    </a:lnTo>
                    <a:lnTo>
                      <a:pt x="4724" y="1419"/>
                    </a:lnTo>
                    <a:lnTo>
                      <a:pt x="4725" y="1414"/>
                    </a:lnTo>
                    <a:lnTo>
                      <a:pt x="4734" y="1404"/>
                    </a:lnTo>
                    <a:lnTo>
                      <a:pt x="4745" y="1395"/>
                    </a:lnTo>
                    <a:lnTo>
                      <a:pt x="4745" y="1395"/>
                    </a:lnTo>
                    <a:lnTo>
                      <a:pt x="4755" y="1395"/>
                    </a:lnTo>
                    <a:lnTo>
                      <a:pt x="4755" y="1395"/>
                    </a:lnTo>
                    <a:lnTo>
                      <a:pt x="4758" y="1373"/>
                    </a:lnTo>
                    <a:lnTo>
                      <a:pt x="4758" y="1373"/>
                    </a:lnTo>
                    <a:lnTo>
                      <a:pt x="4758" y="1362"/>
                    </a:lnTo>
                    <a:lnTo>
                      <a:pt x="4760" y="1357"/>
                    </a:lnTo>
                    <a:lnTo>
                      <a:pt x="4764" y="1352"/>
                    </a:lnTo>
                    <a:lnTo>
                      <a:pt x="4764" y="1352"/>
                    </a:lnTo>
                    <a:lnTo>
                      <a:pt x="4753" y="1340"/>
                    </a:lnTo>
                    <a:lnTo>
                      <a:pt x="4753" y="1340"/>
                    </a:lnTo>
                    <a:lnTo>
                      <a:pt x="4762" y="1340"/>
                    </a:lnTo>
                    <a:lnTo>
                      <a:pt x="4769" y="1338"/>
                    </a:lnTo>
                    <a:lnTo>
                      <a:pt x="4785" y="1338"/>
                    </a:lnTo>
                    <a:lnTo>
                      <a:pt x="4785" y="1338"/>
                    </a:lnTo>
                    <a:lnTo>
                      <a:pt x="4802" y="1322"/>
                    </a:lnTo>
                    <a:lnTo>
                      <a:pt x="4802" y="1322"/>
                    </a:lnTo>
                    <a:lnTo>
                      <a:pt x="4818" y="1329"/>
                    </a:lnTo>
                    <a:lnTo>
                      <a:pt x="4818" y="1329"/>
                    </a:lnTo>
                    <a:lnTo>
                      <a:pt x="4821" y="1320"/>
                    </a:lnTo>
                    <a:lnTo>
                      <a:pt x="4826" y="1314"/>
                    </a:lnTo>
                    <a:lnTo>
                      <a:pt x="4837" y="1301"/>
                    </a:lnTo>
                    <a:lnTo>
                      <a:pt x="4849" y="1289"/>
                    </a:lnTo>
                    <a:lnTo>
                      <a:pt x="4861" y="1277"/>
                    </a:lnTo>
                    <a:lnTo>
                      <a:pt x="4861" y="1277"/>
                    </a:lnTo>
                    <a:lnTo>
                      <a:pt x="4871" y="1258"/>
                    </a:lnTo>
                    <a:lnTo>
                      <a:pt x="4871" y="1258"/>
                    </a:lnTo>
                    <a:lnTo>
                      <a:pt x="4877" y="1253"/>
                    </a:lnTo>
                    <a:lnTo>
                      <a:pt x="4882" y="1251"/>
                    </a:lnTo>
                    <a:lnTo>
                      <a:pt x="4887" y="1249"/>
                    </a:lnTo>
                    <a:lnTo>
                      <a:pt x="4892" y="1248"/>
                    </a:lnTo>
                    <a:lnTo>
                      <a:pt x="4892" y="1248"/>
                    </a:lnTo>
                    <a:lnTo>
                      <a:pt x="4897" y="1234"/>
                    </a:lnTo>
                    <a:lnTo>
                      <a:pt x="4897" y="1234"/>
                    </a:lnTo>
                    <a:lnTo>
                      <a:pt x="4904" y="1230"/>
                    </a:lnTo>
                    <a:lnTo>
                      <a:pt x="4913" y="1225"/>
                    </a:lnTo>
                    <a:lnTo>
                      <a:pt x="4913" y="1225"/>
                    </a:lnTo>
                    <a:lnTo>
                      <a:pt x="4920" y="1218"/>
                    </a:lnTo>
                    <a:lnTo>
                      <a:pt x="4925" y="1209"/>
                    </a:lnTo>
                    <a:lnTo>
                      <a:pt x="4925" y="1209"/>
                    </a:lnTo>
                    <a:lnTo>
                      <a:pt x="4925" y="1197"/>
                    </a:lnTo>
                    <a:lnTo>
                      <a:pt x="4925" y="1197"/>
                    </a:lnTo>
                    <a:lnTo>
                      <a:pt x="4936" y="1192"/>
                    </a:lnTo>
                    <a:lnTo>
                      <a:pt x="4936" y="1192"/>
                    </a:lnTo>
                    <a:lnTo>
                      <a:pt x="4936" y="1171"/>
                    </a:lnTo>
                    <a:lnTo>
                      <a:pt x="4936" y="1171"/>
                    </a:lnTo>
                    <a:lnTo>
                      <a:pt x="4941" y="1166"/>
                    </a:lnTo>
                    <a:lnTo>
                      <a:pt x="4941" y="1166"/>
                    </a:lnTo>
                    <a:lnTo>
                      <a:pt x="4956" y="1166"/>
                    </a:lnTo>
                    <a:lnTo>
                      <a:pt x="4956" y="1166"/>
                    </a:lnTo>
                    <a:lnTo>
                      <a:pt x="4969" y="1152"/>
                    </a:lnTo>
                    <a:lnTo>
                      <a:pt x="4969" y="1152"/>
                    </a:lnTo>
                    <a:lnTo>
                      <a:pt x="5009" y="1152"/>
                    </a:lnTo>
                    <a:lnTo>
                      <a:pt x="5009" y="1152"/>
                    </a:lnTo>
                    <a:lnTo>
                      <a:pt x="5009" y="1143"/>
                    </a:lnTo>
                    <a:lnTo>
                      <a:pt x="5009" y="1143"/>
                    </a:lnTo>
                    <a:lnTo>
                      <a:pt x="5022" y="1142"/>
                    </a:lnTo>
                    <a:lnTo>
                      <a:pt x="5022" y="1142"/>
                    </a:lnTo>
                    <a:lnTo>
                      <a:pt x="5015" y="1121"/>
                    </a:lnTo>
                    <a:lnTo>
                      <a:pt x="5015" y="1121"/>
                    </a:lnTo>
                    <a:lnTo>
                      <a:pt x="5028" y="1095"/>
                    </a:lnTo>
                    <a:lnTo>
                      <a:pt x="5028" y="1095"/>
                    </a:lnTo>
                    <a:lnTo>
                      <a:pt x="5029" y="1088"/>
                    </a:lnTo>
                    <a:lnTo>
                      <a:pt x="5028" y="1084"/>
                    </a:lnTo>
                    <a:lnTo>
                      <a:pt x="5026" y="1081"/>
                    </a:lnTo>
                    <a:lnTo>
                      <a:pt x="5026" y="1081"/>
                    </a:lnTo>
                    <a:lnTo>
                      <a:pt x="5024" y="1076"/>
                    </a:lnTo>
                    <a:lnTo>
                      <a:pt x="5021" y="1067"/>
                    </a:lnTo>
                    <a:lnTo>
                      <a:pt x="5021" y="1067"/>
                    </a:lnTo>
                    <a:lnTo>
                      <a:pt x="5028" y="1065"/>
                    </a:lnTo>
                    <a:lnTo>
                      <a:pt x="5035" y="1062"/>
                    </a:lnTo>
                    <a:lnTo>
                      <a:pt x="5035" y="1062"/>
                    </a:lnTo>
                    <a:lnTo>
                      <a:pt x="5038" y="1058"/>
                    </a:lnTo>
                    <a:lnTo>
                      <a:pt x="5043" y="1058"/>
                    </a:lnTo>
                    <a:lnTo>
                      <a:pt x="5047" y="1058"/>
                    </a:lnTo>
                    <a:lnTo>
                      <a:pt x="5050" y="1060"/>
                    </a:lnTo>
                    <a:lnTo>
                      <a:pt x="5050" y="1060"/>
                    </a:lnTo>
                    <a:lnTo>
                      <a:pt x="5057" y="1062"/>
                    </a:lnTo>
                    <a:lnTo>
                      <a:pt x="5062" y="1062"/>
                    </a:lnTo>
                    <a:lnTo>
                      <a:pt x="5075" y="1057"/>
                    </a:lnTo>
                    <a:lnTo>
                      <a:pt x="5075" y="1057"/>
                    </a:lnTo>
                    <a:lnTo>
                      <a:pt x="5043" y="1036"/>
                    </a:lnTo>
                    <a:lnTo>
                      <a:pt x="5043" y="1036"/>
                    </a:lnTo>
                    <a:lnTo>
                      <a:pt x="5035" y="1038"/>
                    </a:lnTo>
                    <a:lnTo>
                      <a:pt x="5024" y="1039"/>
                    </a:lnTo>
                    <a:lnTo>
                      <a:pt x="5014" y="1043"/>
                    </a:lnTo>
                    <a:lnTo>
                      <a:pt x="5003" y="1050"/>
                    </a:lnTo>
                    <a:lnTo>
                      <a:pt x="5003" y="1050"/>
                    </a:lnTo>
                    <a:lnTo>
                      <a:pt x="5003" y="1058"/>
                    </a:lnTo>
                    <a:lnTo>
                      <a:pt x="5003" y="1058"/>
                    </a:lnTo>
                    <a:lnTo>
                      <a:pt x="4989" y="1060"/>
                    </a:lnTo>
                    <a:lnTo>
                      <a:pt x="4989" y="1060"/>
                    </a:lnTo>
                    <a:lnTo>
                      <a:pt x="4998" y="1095"/>
                    </a:lnTo>
                    <a:lnTo>
                      <a:pt x="4998" y="1095"/>
                    </a:lnTo>
                    <a:lnTo>
                      <a:pt x="4984" y="1100"/>
                    </a:lnTo>
                    <a:lnTo>
                      <a:pt x="4984" y="1100"/>
                    </a:lnTo>
                    <a:lnTo>
                      <a:pt x="4982" y="1097"/>
                    </a:lnTo>
                    <a:lnTo>
                      <a:pt x="4979" y="1093"/>
                    </a:lnTo>
                    <a:lnTo>
                      <a:pt x="4972" y="1090"/>
                    </a:lnTo>
                    <a:lnTo>
                      <a:pt x="4972" y="1090"/>
                    </a:lnTo>
                    <a:lnTo>
                      <a:pt x="4967" y="1090"/>
                    </a:lnTo>
                    <a:lnTo>
                      <a:pt x="4960" y="1091"/>
                    </a:lnTo>
                    <a:lnTo>
                      <a:pt x="4960" y="1091"/>
                    </a:lnTo>
                    <a:lnTo>
                      <a:pt x="4944" y="1100"/>
                    </a:lnTo>
                    <a:lnTo>
                      <a:pt x="4929" y="1109"/>
                    </a:lnTo>
                    <a:lnTo>
                      <a:pt x="4929" y="1109"/>
                    </a:lnTo>
                    <a:lnTo>
                      <a:pt x="4929" y="1124"/>
                    </a:lnTo>
                    <a:lnTo>
                      <a:pt x="4929" y="1124"/>
                    </a:lnTo>
                    <a:lnTo>
                      <a:pt x="4923" y="1126"/>
                    </a:lnTo>
                    <a:lnTo>
                      <a:pt x="4923" y="1126"/>
                    </a:lnTo>
                    <a:lnTo>
                      <a:pt x="4922" y="1140"/>
                    </a:lnTo>
                    <a:lnTo>
                      <a:pt x="4922" y="1140"/>
                    </a:lnTo>
                    <a:lnTo>
                      <a:pt x="4908" y="1143"/>
                    </a:lnTo>
                    <a:lnTo>
                      <a:pt x="4908" y="1143"/>
                    </a:lnTo>
                    <a:lnTo>
                      <a:pt x="4889" y="1164"/>
                    </a:lnTo>
                    <a:lnTo>
                      <a:pt x="4889" y="1164"/>
                    </a:lnTo>
                    <a:lnTo>
                      <a:pt x="4887" y="1163"/>
                    </a:lnTo>
                    <a:lnTo>
                      <a:pt x="4885" y="1161"/>
                    </a:lnTo>
                    <a:lnTo>
                      <a:pt x="4885" y="1154"/>
                    </a:lnTo>
                    <a:lnTo>
                      <a:pt x="4885" y="1154"/>
                    </a:lnTo>
                    <a:lnTo>
                      <a:pt x="4892" y="1150"/>
                    </a:lnTo>
                    <a:lnTo>
                      <a:pt x="4892" y="1150"/>
                    </a:lnTo>
                    <a:lnTo>
                      <a:pt x="4892" y="1147"/>
                    </a:lnTo>
                    <a:lnTo>
                      <a:pt x="4894" y="1142"/>
                    </a:lnTo>
                    <a:lnTo>
                      <a:pt x="4896" y="1137"/>
                    </a:lnTo>
                    <a:lnTo>
                      <a:pt x="4894" y="1131"/>
                    </a:lnTo>
                    <a:lnTo>
                      <a:pt x="4894" y="1131"/>
                    </a:lnTo>
                    <a:lnTo>
                      <a:pt x="4885" y="1137"/>
                    </a:lnTo>
                    <a:lnTo>
                      <a:pt x="4885" y="1137"/>
                    </a:lnTo>
                    <a:lnTo>
                      <a:pt x="4882" y="1145"/>
                    </a:lnTo>
                    <a:lnTo>
                      <a:pt x="4882" y="1145"/>
                    </a:lnTo>
                    <a:lnTo>
                      <a:pt x="4873" y="1145"/>
                    </a:lnTo>
                    <a:lnTo>
                      <a:pt x="4873" y="1145"/>
                    </a:lnTo>
                    <a:lnTo>
                      <a:pt x="4871" y="1142"/>
                    </a:lnTo>
                    <a:lnTo>
                      <a:pt x="4873" y="1137"/>
                    </a:lnTo>
                    <a:lnTo>
                      <a:pt x="4875" y="1130"/>
                    </a:lnTo>
                    <a:lnTo>
                      <a:pt x="4878" y="1121"/>
                    </a:lnTo>
                    <a:lnTo>
                      <a:pt x="4878" y="1112"/>
                    </a:lnTo>
                    <a:lnTo>
                      <a:pt x="4878" y="1112"/>
                    </a:lnTo>
                    <a:lnTo>
                      <a:pt x="4892" y="1112"/>
                    </a:lnTo>
                    <a:lnTo>
                      <a:pt x="4892" y="1112"/>
                    </a:lnTo>
                    <a:lnTo>
                      <a:pt x="4892" y="1081"/>
                    </a:lnTo>
                    <a:lnTo>
                      <a:pt x="4892" y="1081"/>
                    </a:lnTo>
                    <a:lnTo>
                      <a:pt x="4885" y="1084"/>
                    </a:lnTo>
                    <a:lnTo>
                      <a:pt x="4885" y="1084"/>
                    </a:lnTo>
                    <a:lnTo>
                      <a:pt x="4877" y="1091"/>
                    </a:lnTo>
                    <a:lnTo>
                      <a:pt x="4870" y="1097"/>
                    </a:lnTo>
                    <a:lnTo>
                      <a:pt x="4870" y="1097"/>
                    </a:lnTo>
                    <a:lnTo>
                      <a:pt x="4864" y="1098"/>
                    </a:lnTo>
                    <a:lnTo>
                      <a:pt x="4857" y="1100"/>
                    </a:lnTo>
                    <a:lnTo>
                      <a:pt x="4857" y="1100"/>
                    </a:lnTo>
                    <a:lnTo>
                      <a:pt x="4840" y="1083"/>
                    </a:lnTo>
                    <a:lnTo>
                      <a:pt x="4840" y="1083"/>
                    </a:lnTo>
                    <a:lnTo>
                      <a:pt x="4821" y="1083"/>
                    </a:lnTo>
                    <a:lnTo>
                      <a:pt x="4821" y="1083"/>
                    </a:lnTo>
                    <a:lnTo>
                      <a:pt x="4816" y="1086"/>
                    </a:lnTo>
                    <a:lnTo>
                      <a:pt x="4812" y="1088"/>
                    </a:lnTo>
                    <a:lnTo>
                      <a:pt x="4802" y="1090"/>
                    </a:lnTo>
                    <a:lnTo>
                      <a:pt x="4802" y="1090"/>
                    </a:lnTo>
                    <a:lnTo>
                      <a:pt x="4772" y="1091"/>
                    </a:lnTo>
                    <a:lnTo>
                      <a:pt x="4772" y="1091"/>
                    </a:lnTo>
                    <a:lnTo>
                      <a:pt x="4760" y="1104"/>
                    </a:lnTo>
                    <a:lnTo>
                      <a:pt x="4760" y="1104"/>
                    </a:lnTo>
                    <a:lnTo>
                      <a:pt x="4752" y="1098"/>
                    </a:lnTo>
                    <a:lnTo>
                      <a:pt x="4752" y="1098"/>
                    </a:lnTo>
                    <a:lnTo>
                      <a:pt x="4752" y="1111"/>
                    </a:lnTo>
                    <a:lnTo>
                      <a:pt x="4752" y="1111"/>
                    </a:lnTo>
                    <a:lnTo>
                      <a:pt x="4748" y="1123"/>
                    </a:lnTo>
                    <a:lnTo>
                      <a:pt x="4748" y="1123"/>
                    </a:lnTo>
                    <a:lnTo>
                      <a:pt x="4729" y="1128"/>
                    </a:lnTo>
                    <a:lnTo>
                      <a:pt x="4729" y="1128"/>
                    </a:lnTo>
                    <a:lnTo>
                      <a:pt x="4731" y="1143"/>
                    </a:lnTo>
                    <a:lnTo>
                      <a:pt x="4731" y="1143"/>
                    </a:lnTo>
                    <a:lnTo>
                      <a:pt x="4725" y="1149"/>
                    </a:lnTo>
                    <a:lnTo>
                      <a:pt x="4725" y="1149"/>
                    </a:lnTo>
                    <a:lnTo>
                      <a:pt x="4720" y="1156"/>
                    </a:lnTo>
                    <a:lnTo>
                      <a:pt x="4720" y="1156"/>
                    </a:lnTo>
                    <a:lnTo>
                      <a:pt x="4708" y="1156"/>
                    </a:lnTo>
                    <a:lnTo>
                      <a:pt x="4708" y="1156"/>
                    </a:lnTo>
                    <a:lnTo>
                      <a:pt x="4696" y="1168"/>
                    </a:lnTo>
                    <a:lnTo>
                      <a:pt x="4696" y="1168"/>
                    </a:lnTo>
                    <a:lnTo>
                      <a:pt x="4684" y="1173"/>
                    </a:lnTo>
                    <a:lnTo>
                      <a:pt x="4684" y="1173"/>
                    </a:lnTo>
                    <a:lnTo>
                      <a:pt x="4672" y="1180"/>
                    </a:lnTo>
                    <a:lnTo>
                      <a:pt x="4672" y="1180"/>
                    </a:lnTo>
                    <a:lnTo>
                      <a:pt x="4672" y="1190"/>
                    </a:lnTo>
                    <a:lnTo>
                      <a:pt x="4668" y="1197"/>
                    </a:lnTo>
                    <a:lnTo>
                      <a:pt x="4665" y="1201"/>
                    </a:lnTo>
                    <a:lnTo>
                      <a:pt x="4656" y="1202"/>
                    </a:lnTo>
                    <a:lnTo>
                      <a:pt x="4656" y="1202"/>
                    </a:lnTo>
                    <a:lnTo>
                      <a:pt x="4656" y="1209"/>
                    </a:lnTo>
                    <a:lnTo>
                      <a:pt x="4656" y="1216"/>
                    </a:lnTo>
                    <a:lnTo>
                      <a:pt x="4654" y="1225"/>
                    </a:lnTo>
                    <a:lnTo>
                      <a:pt x="4653" y="1227"/>
                    </a:lnTo>
                    <a:lnTo>
                      <a:pt x="4649" y="1230"/>
                    </a:lnTo>
                    <a:lnTo>
                      <a:pt x="4649" y="1230"/>
                    </a:lnTo>
                    <a:lnTo>
                      <a:pt x="4651" y="1232"/>
                    </a:lnTo>
                    <a:lnTo>
                      <a:pt x="4651" y="1232"/>
                    </a:lnTo>
                    <a:lnTo>
                      <a:pt x="4658" y="1232"/>
                    </a:lnTo>
                    <a:lnTo>
                      <a:pt x="4658" y="1232"/>
                    </a:lnTo>
                    <a:lnTo>
                      <a:pt x="4663" y="1239"/>
                    </a:lnTo>
                    <a:lnTo>
                      <a:pt x="4663" y="1239"/>
                    </a:lnTo>
                    <a:lnTo>
                      <a:pt x="4675" y="1229"/>
                    </a:lnTo>
                    <a:lnTo>
                      <a:pt x="4675" y="1229"/>
                    </a:lnTo>
                    <a:lnTo>
                      <a:pt x="4696" y="1232"/>
                    </a:lnTo>
                    <a:lnTo>
                      <a:pt x="4696" y="1232"/>
                    </a:lnTo>
                    <a:lnTo>
                      <a:pt x="4696" y="1244"/>
                    </a:lnTo>
                    <a:lnTo>
                      <a:pt x="4696" y="1244"/>
                    </a:lnTo>
                    <a:lnTo>
                      <a:pt x="4692" y="1248"/>
                    </a:lnTo>
                    <a:lnTo>
                      <a:pt x="4692" y="1248"/>
                    </a:lnTo>
                    <a:lnTo>
                      <a:pt x="4661" y="1256"/>
                    </a:lnTo>
                    <a:lnTo>
                      <a:pt x="4661" y="1256"/>
                    </a:lnTo>
                    <a:lnTo>
                      <a:pt x="4649" y="1244"/>
                    </a:lnTo>
                    <a:lnTo>
                      <a:pt x="4649" y="1244"/>
                    </a:lnTo>
                    <a:lnTo>
                      <a:pt x="4646" y="1248"/>
                    </a:lnTo>
                    <a:lnTo>
                      <a:pt x="4642" y="1249"/>
                    </a:lnTo>
                    <a:lnTo>
                      <a:pt x="4635" y="1253"/>
                    </a:lnTo>
                    <a:lnTo>
                      <a:pt x="4628" y="1258"/>
                    </a:lnTo>
                    <a:lnTo>
                      <a:pt x="4626" y="1261"/>
                    </a:lnTo>
                    <a:lnTo>
                      <a:pt x="4625" y="1267"/>
                    </a:lnTo>
                    <a:lnTo>
                      <a:pt x="4625" y="1267"/>
                    </a:lnTo>
                    <a:lnTo>
                      <a:pt x="4600" y="1258"/>
                    </a:lnTo>
                    <a:lnTo>
                      <a:pt x="4600" y="1258"/>
                    </a:lnTo>
                    <a:lnTo>
                      <a:pt x="4592" y="1275"/>
                    </a:lnTo>
                    <a:lnTo>
                      <a:pt x="4592" y="1275"/>
                    </a:lnTo>
                    <a:lnTo>
                      <a:pt x="4569" y="1275"/>
                    </a:lnTo>
                    <a:lnTo>
                      <a:pt x="4569" y="1275"/>
                    </a:lnTo>
                    <a:lnTo>
                      <a:pt x="4562" y="1263"/>
                    </a:lnTo>
                    <a:lnTo>
                      <a:pt x="4560" y="1256"/>
                    </a:lnTo>
                    <a:lnTo>
                      <a:pt x="4559" y="1249"/>
                    </a:lnTo>
                    <a:lnTo>
                      <a:pt x="4559" y="1249"/>
                    </a:lnTo>
                    <a:lnTo>
                      <a:pt x="4592" y="1249"/>
                    </a:lnTo>
                    <a:lnTo>
                      <a:pt x="4592" y="1249"/>
                    </a:lnTo>
                    <a:lnTo>
                      <a:pt x="4595" y="1235"/>
                    </a:lnTo>
                    <a:lnTo>
                      <a:pt x="4595" y="1235"/>
                    </a:lnTo>
                    <a:lnTo>
                      <a:pt x="4593" y="1232"/>
                    </a:lnTo>
                    <a:lnTo>
                      <a:pt x="4592" y="1230"/>
                    </a:lnTo>
                    <a:lnTo>
                      <a:pt x="4585" y="1225"/>
                    </a:lnTo>
                    <a:lnTo>
                      <a:pt x="4578" y="1220"/>
                    </a:lnTo>
                    <a:lnTo>
                      <a:pt x="4576" y="1216"/>
                    </a:lnTo>
                    <a:lnTo>
                      <a:pt x="4574" y="1211"/>
                    </a:lnTo>
                    <a:lnTo>
                      <a:pt x="4574" y="1211"/>
                    </a:lnTo>
                    <a:lnTo>
                      <a:pt x="4562" y="1215"/>
                    </a:lnTo>
                    <a:lnTo>
                      <a:pt x="4555" y="1216"/>
                    </a:lnTo>
                    <a:lnTo>
                      <a:pt x="4552" y="1222"/>
                    </a:lnTo>
                    <a:lnTo>
                      <a:pt x="4552" y="1222"/>
                    </a:lnTo>
                    <a:lnTo>
                      <a:pt x="4547" y="1220"/>
                    </a:lnTo>
                    <a:lnTo>
                      <a:pt x="4541" y="1220"/>
                    </a:lnTo>
                    <a:lnTo>
                      <a:pt x="4541" y="1220"/>
                    </a:lnTo>
                    <a:lnTo>
                      <a:pt x="4519" y="1218"/>
                    </a:lnTo>
                    <a:lnTo>
                      <a:pt x="4508" y="1216"/>
                    </a:lnTo>
                    <a:lnTo>
                      <a:pt x="4496" y="1213"/>
                    </a:lnTo>
                    <a:lnTo>
                      <a:pt x="4496" y="1213"/>
                    </a:lnTo>
                    <a:lnTo>
                      <a:pt x="4489" y="1211"/>
                    </a:lnTo>
                    <a:lnTo>
                      <a:pt x="4482" y="1213"/>
                    </a:lnTo>
                    <a:lnTo>
                      <a:pt x="4475" y="1215"/>
                    </a:lnTo>
                    <a:lnTo>
                      <a:pt x="4468" y="1220"/>
                    </a:lnTo>
                    <a:lnTo>
                      <a:pt x="4468" y="1220"/>
                    </a:lnTo>
                    <a:lnTo>
                      <a:pt x="4472" y="1223"/>
                    </a:lnTo>
                    <a:lnTo>
                      <a:pt x="4472" y="1223"/>
                    </a:lnTo>
                    <a:lnTo>
                      <a:pt x="4468" y="1237"/>
                    </a:lnTo>
                    <a:lnTo>
                      <a:pt x="4468" y="1237"/>
                    </a:lnTo>
                    <a:lnTo>
                      <a:pt x="4477" y="1241"/>
                    </a:lnTo>
                    <a:lnTo>
                      <a:pt x="4477" y="1241"/>
                    </a:lnTo>
                    <a:lnTo>
                      <a:pt x="4465" y="1248"/>
                    </a:lnTo>
                    <a:lnTo>
                      <a:pt x="4465" y="1248"/>
                    </a:lnTo>
                    <a:lnTo>
                      <a:pt x="4455" y="1235"/>
                    </a:lnTo>
                    <a:lnTo>
                      <a:pt x="4455" y="1235"/>
                    </a:lnTo>
                    <a:lnTo>
                      <a:pt x="4413" y="1239"/>
                    </a:lnTo>
                    <a:lnTo>
                      <a:pt x="4413" y="1239"/>
                    </a:lnTo>
                    <a:lnTo>
                      <a:pt x="4399" y="1230"/>
                    </a:lnTo>
                    <a:lnTo>
                      <a:pt x="4399" y="1230"/>
                    </a:lnTo>
                    <a:lnTo>
                      <a:pt x="4399" y="1223"/>
                    </a:lnTo>
                    <a:lnTo>
                      <a:pt x="4399" y="1223"/>
                    </a:lnTo>
                    <a:lnTo>
                      <a:pt x="4387" y="1223"/>
                    </a:lnTo>
                    <a:lnTo>
                      <a:pt x="4387" y="1223"/>
                    </a:lnTo>
                    <a:lnTo>
                      <a:pt x="4376" y="1246"/>
                    </a:lnTo>
                    <a:lnTo>
                      <a:pt x="4376" y="1246"/>
                    </a:lnTo>
                    <a:lnTo>
                      <a:pt x="4366" y="1246"/>
                    </a:lnTo>
                    <a:lnTo>
                      <a:pt x="4366" y="1246"/>
                    </a:lnTo>
                    <a:lnTo>
                      <a:pt x="4366" y="1223"/>
                    </a:lnTo>
                    <a:lnTo>
                      <a:pt x="4366" y="1223"/>
                    </a:lnTo>
                    <a:lnTo>
                      <a:pt x="4340" y="1218"/>
                    </a:lnTo>
                    <a:lnTo>
                      <a:pt x="4340" y="1218"/>
                    </a:lnTo>
                    <a:lnTo>
                      <a:pt x="4329" y="1220"/>
                    </a:lnTo>
                    <a:lnTo>
                      <a:pt x="4323" y="1218"/>
                    </a:lnTo>
                    <a:lnTo>
                      <a:pt x="4317" y="1216"/>
                    </a:lnTo>
                    <a:lnTo>
                      <a:pt x="4317" y="1216"/>
                    </a:lnTo>
                    <a:lnTo>
                      <a:pt x="4316" y="1218"/>
                    </a:lnTo>
                    <a:lnTo>
                      <a:pt x="4316" y="1218"/>
                    </a:lnTo>
                    <a:lnTo>
                      <a:pt x="4270" y="1223"/>
                    </a:lnTo>
                    <a:lnTo>
                      <a:pt x="4270" y="1223"/>
                    </a:lnTo>
                    <a:lnTo>
                      <a:pt x="4262" y="1211"/>
                    </a:lnTo>
                    <a:lnTo>
                      <a:pt x="4262" y="1211"/>
                    </a:lnTo>
                    <a:lnTo>
                      <a:pt x="4257" y="1216"/>
                    </a:lnTo>
                    <a:lnTo>
                      <a:pt x="4257" y="1216"/>
                    </a:lnTo>
                    <a:lnTo>
                      <a:pt x="4243" y="1211"/>
                    </a:lnTo>
                    <a:lnTo>
                      <a:pt x="4243" y="1211"/>
                    </a:lnTo>
                    <a:lnTo>
                      <a:pt x="4243" y="1220"/>
                    </a:lnTo>
                    <a:lnTo>
                      <a:pt x="4243" y="1220"/>
                    </a:lnTo>
                    <a:lnTo>
                      <a:pt x="4234" y="1225"/>
                    </a:lnTo>
                    <a:lnTo>
                      <a:pt x="4225" y="1230"/>
                    </a:lnTo>
                    <a:lnTo>
                      <a:pt x="4210" y="1246"/>
                    </a:lnTo>
                    <a:lnTo>
                      <a:pt x="4210" y="1246"/>
                    </a:lnTo>
                    <a:lnTo>
                      <a:pt x="4204" y="1237"/>
                    </a:lnTo>
                    <a:lnTo>
                      <a:pt x="4204" y="1237"/>
                    </a:lnTo>
                    <a:lnTo>
                      <a:pt x="4196" y="1242"/>
                    </a:lnTo>
                    <a:lnTo>
                      <a:pt x="4196" y="1242"/>
                    </a:lnTo>
                    <a:lnTo>
                      <a:pt x="4196" y="1261"/>
                    </a:lnTo>
                    <a:lnTo>
                      <a:pt x="4196" y="1261"/>
                    </a:lnTo>
                    <a:lnTo>
                      <a:pt x="4180" y="1268"/>
                    </a:lnTo>
                    <a:lnTo>
                      <a:pt x="4180" y="1268"/>
                    </a:lnTo>
                    <a:lnTo>
                      <a:pt x="4156" y="1331"/>
                    </a:lnTo>
                    <a:lnTo>
                      <a:pt x="4156" y="1331"/>
                    </a:lnTo>
                    <a:lnTo>
                      <a:pt x="4147" y="1333"/>
                    </a:lnTo>
                    <a:lnTo>
                      <a:pt x="4138" y="1336"/>
                    </a:lnTo>
                    <a:lnTo>
                      <a:pt x="4133" y="1340"/>
                    </a:lnTo>
                    <a:lnTo>
                      <a:pt x="4130" y="1343"/>
                    </a:lnTo>
                    <a:lnTo>
                      <a:pt x="4130" y="1348"/>
                    </a:lnTo>
                    <a:lnTo>
                      <a:pt x="4130" y="1348"/>
                    </a:lnTo>
                    <a:lnTo>
                      <a:pt x="4112" y="1366"/>
                    </a:lnTo>
                    <a:lnTo>
                      <a:pt x="4112" y="1366"/>
                    </a:lnTo>
                    <a:lnTo>
                      <a:pt x="4104" y="1369"/>
                    </a:lnTo>
                    <a:lnTo>
                      <a:pt x="4095" y="1374"/>
                    </a:lnTo>
                    <a:lnTo>
                      <a:pt x="4095" y="1374"/>
                    </a:lnTo>
                    <a:lnTo>
                      <a:pt x="4076" y="1388"/>
                    </a:lnTo>
                    <a:lnTo>
                      <a:pt x="4076" y="1388"/>
                    </a:lnTo>
                    <a:lnTo>
                      <a:pt x="4074" y="1381"/>
                    </a:lnTo>
                    <a:lnTo>
                      <a:pt x="4074" y="1381"/>
                    </a:lnTo>
                    <a:lnTo>
                      <a:pt x="4066" y="1393"/>
                    </a:lnTo>
                    <a:lnTo>
                      <a:pt x="4066" y="1393"/>
                    </a:lnTo>
                    <a:lnTo>
                      <a:pt x="4060" y="1428"/>
                    </a:lnTo>
                    <a:lnTo>
                      <a:pt x="4060" y="1428"/>
                    </a:lnTo>
                    <a:lnTo>
                      <a:pt x="4046" y="1438"/>
                    </a:lnTo>
                    <a:lnTo>
                      <a:pt x="4046" y="1438"/>
                    </a:lnTo>
                    <a:lnTo>
                      <a:pt x="4045" y="1447"/>
                    </a:lnTo>
                    <a:lnTo>
                      <a:pt x="4041" y="1451"/>
                    </a:lnTo>
                    <a:lnTo>
                      <a:pt x="4036" y="1454"/>
                    </a:lnTo>
                    <a:lnTo>
                      <a:pt x="4036" y="1454"/>
                    </a:lnTo>
                    <a:lnTo>
                      <a:pt x="4033" y="1456"/>
                    </a:lnTo>
                    <a:lnTo>
                      <a:pt x="4031" y="1458"/>
                    </a:lnTo>
                    <a:lnTo>
                      <a:pt x="4024" y="1464"/>
                    </a:lnTo>
                    <a:lnTo>
                      <a:pt x="4024" y="1464"/>
                    </a:lnTo>
                    <a:lnTo>
                      <a:pt x="4013" y="1475"/>
                    </a:lnTo>
                    <a:lnTo>
                      <a:pt x="4008" y="1478"/>
                    </a:lnTo>
                    <a:lnTo>
                      <a:pt x="4001" y="1482"/>
                    </a:lnTo>
                    <a:lnTo>
                      <a:pt x="4001" y="1482"/>
                    </a:lnTo>
                    <a:lnTo>
                      <a:pt x="3998" y="1485"/>
                    </a:lnTo>
                    <a:lnTo>
                      <a:pt x="3993" y="1489"/>
                    </a:lnTo>
                    <a:lnTo>
                      <a:pt x="3986" y="1497"/>
                    </a:lnTo>
                    <a:lnTo>
                      <a:pt x="3986" y="1497"/>
                    </a:lnTo>
                    <a:lnTo>
                      <a:pt x="3979" y="1504"/>
                    </a:lnTo>
                    <a:lnTo>
                      <a:pt x="3972" y="1511"/>
                    </a:lnTo>
                    <a:lnTo>
                      <a:pt x="3972" y="1511"/>
                    </a:lnTo>
                    <a:lnTo>
                      <a:pt x="3965" y="1517"/>
                    </a:lnTo>
                    <a:lnTo>
                      <a:pt x="3960" y="1523"/>
                    </a:lnTo>
                    <a:lnTo>
                      <a:pt x="3956" y="1532"/>
                    </a:lnTo>
                    <a:lnTo>
                      <a:pt x="3956" y="1541"/>
                    </a:lnTo>
                    <a:lnTo>
                      <a:pt x="3956" y="1541"/>
                    </a:lnTo>
                    <a:lnTo>
                      <a:pt x="4008" y="1541"/>
                    </a:lnTo>
                    <a:lnTo>
                      <a:pt x="4008" y="1541"/>
                    </a:lnTo>
                    <a:lnTo>
                      <a:pt x="4008" y="1598"/>
                    </a:lnTo>
                    <a:lnTo>
                      <a:pt x="4008" y="1598"/>
                    </a:lnTo>
                    <a:lnTo>
                      <a:pt x="4024" y="1598"/>
                    </a:lnTo>
                    <a:lnTo>
                      <a:pt x="4024" y="1598"/>
                    </a:lnTo>
                    <a:lnTo>
                      <a:pt x="4029" y="1581"/>
                    </a:lnTo>
                    <a:lnTo>
                      <a:pt x="4029" y="1581"/>
                    </a:lnTo>
                    <a:lnTo>
                      <a:pt x="4043" y="1593"/>
                    </a:lnTo>
                    <a:lnTo>
                      <a:pt x="4043" y="1593"/>
                    </a:lnTo>
                    <a:lnTo>
                      <a:pt x="4031" y="1619"/>
                    </a:lnTo>
                    <a:lnTo>
                      <a:pt x="4031" y="1619"/>
                    </a:lnTo>
                    <a:lnTo>
                      <a:pt x="4038" y="1615"/>
                    </a:lnTo>
                    <a:lnTo>
                      <a:pt x="4038" y="1615"/>
                    </a:lnTo>
                    <a:lnTo>
                      <a:pt x="4048" y="1615"/>
                    </a:lnTo>
                    <a:lnTo>
                      <a:pt x="4048" y="1615"/>
                    </a:lnTo>
                    <a:lnTo>
                      <a:pt x="4059" y="1602"/>
                    </a:lnTo>
                    <a:lnTo>
                      <a:pt x="4059" y="1602"/>
                    </a:lnTo>
                    <a:lnTo>
                      <a:pt x="4059" y="1595"/>
                    </a:lnTo>
                    <a:lnTo>
                      <a:pt x="4059" y="1595"/>
                    </a:lnTo>
                    <a:lnTo>
                      <a:pt x="4064" y="1595"/>
                    </a:lnTo>
                    <a:lnTo>
                      <a:pt x="4064" y="1595"/>
                    </a:lnTo>
                    <a:lnTo>
                      <a:pt x="4076" y="1600"/>
                    </a:lnTo>
                    <a:lnTo>
                      <a:pt x="4076" y="1600"/>
                    </a:lnTo>
                    <a:lnTo>
                      <a:pt x="4076" y="1572"/>
                    </a:lnTo>
                    <a:lnTo>
                      <a:pt x="4076" y="1572"/>
                    </a:lnTo>
                    <a:lnTo>
                      <a:pt x="4092" y="1577"/>
                    </a:lnTo>
                    <a:lnTo>
                      <a:pt x="4099" y="1579"/>
                    </a:lnTo>
                    <a:lnTo>
                      <a:pt x="4107" y="1577"/>
                    </a:lnTo>
                    <a:lnTo>
                      <a:pt x="4107" y="1577"/>
                    </a:lnTo>
                    <a:lnTo>
                      <a:pt x="4111" y="1584"/>
                    </a:lnTo>
                    <a:lnTo>
                      <a:pt x="4114" y="1588"/>
                    </a:lnTo>
                    <a:lnTo>
                      <a:pt x="4121" y="1591"/>
                    </a:lnTo>
                    <a:lnTo>
                      <a:pt x="4132" y="1593"/>
                    </a:lnTo>
                    <a:lnTo>
                      <a:pt x="4132" y="1593"/>
                    </a:lnTo>
                    <a:lnTo>
                      <a:pt x="4135" y="1600"/>
                    </a:lnTo>
                    <a:lnTo>
                      <a:pt x="4135" y="1610"/>
                    </a:lnTo>
                    <a:lnTo>
                      <a:pt x="4135" y="1610"/>
                    </a:lnTo>
                    <a:lnTo>
                      <a:pt x="4166" y="1635"/>
                    </a:lnTo>
                    <a:lnTo>
                      <a:pt x="4166" y="1635"/>
                    </a:lnTo>
                    <a:lnTo>
                      <a:pt x="4192" y="1640"/>
                    </a:lnTo>
                    <a:lnTo>
                      <a:pt x="4192" y="1640"/>
                    </a:lnTo>
                    <a:lnTo>
                      <a:pt x="4192" y="1645"/>
                    </a:lnTo>
                    <a:lnTo>
                      <a:pt x="4192" y="1645"/>
                    </a:lnTo>
                    <a:lnTo>
                      <a:pt x="4163" y="1640"/>
                    </a:lnTo>
                    <a:lnTo>
                      <a:pt x="4163" y="1640"/>
                    </a:lnTo>
                    <a:lnTo>
                      <a:pt x="4163" y="1647"/>
                    </a:lnTo>
                    <a:lnTo>
                      <a:pt x="4159" y="1652"/>
                    </a:lnTo>
                    <a:lnTo>
                      <a:pt x="4159" y="1657"/>
                    </a:lnTo>
                    <a:lnTo>
                      <a:pt x="4159" y="1664"/>
                    </a:lnTo>
                    <a:lnTo>
                      <a:pt x="4159" y="1664"/>
                    </a:lnTo>
                    <a:lnTo>
                      <a:pt x="4161" y="1674"/>
                    </a:lnTo>
                    <a:lnTo>
                      <a:pt x="4163" y="1685"/>
                    </a:lnTo>
                    <a:lnTo>
                      <a:pt x="4163" y="1695"/>
                    </a:lnTo>
                    <a:lnTo>
                      <a:pt x="4163" y="1706"/>
                    </a:lnTo>
                    <a:lnTo>
                      <a:pt x="4163" y="1706"/>
                    </a:lnTo>
                    <a:lnTo>
                      <a:pt x="4142" y="1727"/>
                    </a:lnTo>
                    <a:lnTo>
                      <a:pt x="4142" y="1727"/>
                    </a:lnTo>
                    <a:lnTo>
                      <a:pt x="4145" y="1744"/>
                    </a:lnTo>
                    <a:lnTo>
                      <a:pt x="4145" y="1744"/>
                    </a:lnTo>
                    <a:lnTo>
                      <a:pt x="4137" y="1765"/>
                    </a:lnTo>
                    <a:lnTo>
                      <a:pt x="4137" y="1765"/>
                    </a:lnTo>
                    <a:lnTo>
                      <a:pt x="4145" y="1770"/>
                    </a:lnTo>
                    <a:lnTo>
                      <a:pt x="4145" y="1770"/>
                    </a:lnTo>
                    <a:lnTo>
                      <a:pt x="4140" y="1791"/>
                    </a:lnTo>
                    <a:lnTo>
                      <a:pt x="4140" y="1791"/>
                    </a:lnTo>
                    <a:lnTo>
                      <a:pt x="4145" y="1796"/>
                    </a:lnTo>
                    <a:lnTo>
                      <a:pt x="4145" y="1796"/>
                    </a:lnTo>
                    <a:lnTo>
                      <a:pt x="4145" y="1805"/>
                    </a:lnTo>
                    <a:lnTo>
                      <a:pt x="4145" y="1813"/>
                    </a:lnTo>
                    <a:lnTo>
                      <a:pt x="4142" y="1822"/>
                    </a:lnTo>
                    <a:lnTo>
                      <a:pt x="4135" y="1829"/>
                    </a:lnTo>
                    <a:lnTo>
                      <a:pt x="4135" y="1829"/>
                    </a:lnTo>
                    <a:lnTo>
                      <a:pt x="4135" y="1838"/>
                    </a:lnTo>
                    <a:lnTo>
                      <a:pt x="4135" y="1841"/>
                    </a:lnTo>
                    <a:lnTo>
                      <a:pt x="4138" y="1844"/>
                    </a:lnTo>
                    <a:lnTo>
                      <a:pt x="4138" y="1844"/>
                    </a:lnTo>
                    <a:lnTo>
                      <a:pt x="4130" y="1853"/>
                    </a:lnTo>
                    <a:lnTo>
                      <a:pt x="4130" y="1853"/>
                    </a:lnTo>
                    <a:lnTo>
                      <a:pt x="4130" y="1869"/>
                    </a:lnTo>
                    <a:lnTo>
                      <a:pt x="4130" y="1869"/>
                    </a:lnTo>
                    <a:lnTo>
                      <a:pt x="4121" y="1877"/>
                    </a:lnTo>
                    <a:lnTo>
                      <a:pt x="4114" y="1884"/>
                    </a:lnTo>
                    <a:lnTo>
                      <a:pt x="4114" y="1884"/>
                    </a:lnTo>
                    <a:lnTo>
                      <a:pt x="4105" y="1890"/>
                    </a:lnTo>
                    <a:lnTo>
                      <a:pt x="4095" y="1895"/>
                    </a:lnTo>
                    <a:lnTo>
                      <a:pt x="4095" y="1895"/>
                    </a:lnTo>
                    <a:lnTo>
                      <a:pt x="4095" y="1907"/>
                    </a:lnTo>
                    <a:lnTo>
                      <a:pt x="4095" y="1907"/>
                    </a:lnTo>
                    <a:lnTo>
                      <a:pt x="4090" y="1919"/>
                    </a:lnTo>
                    <a:lnTo>
                      <a:pt x="4083" y="1928"/>
                    </a:lnTo>
                    <a:lnTo>
                      <a:pt x="4083" y="1928"/>
                    </a:lnTo>
                    <a:lnTo>
                      <a:pt x="4074" y="1936"/>
                    </a:lnTo>
                    <a:lnTo>
                      <a:pt x="4069" y="1947"/>
                    </a:lnTo>
                    <a:lnTo>
                      <a:pt x="4069" y="1947"/>
                    </a:lnTo>
                    <a:lnTo>
                      <a:pt x="4066" y="1952"/>
                    </a:lnTo>
                    <a:lnTo>
                      <a:pt x="4062" y="1956"/>
                    </a:lnTo>
                    <a:lnTo>
                      <a:pt x="4062" y="1962"/>
                    </a:lnTo>
                    <a:lnTo>
                      <a:pt x="4064" y="1968"/>
                    </a:lnTo>
                    <a:lnTo>
                      <a:pt x="4064" y="1968"/>
                    </a:lnTo>
                    <a:lnTo>
                      <a:pt x="4066" y="1973"/>
                    </a:lnTo>
                    <a:lnTo>
                      <a:pt x="4064" y="1976"/>
                    </a:lnTo>
                    <a:lnTo>
                      <a:pt x="4064" y="1976"/>
                    </a:lnTo>
                    <a:lnTo>
                      <a:pt x="4055" y="2004"/>
                    </a:lnTo>
                    <a:lnTo>
                      <a:pt x="4055" y="2004"/>
                    </a:lnTo>
                    <a:lnTo>
                      <a:pt x="4039" y="2008"/>
                    </a:lnTo>
                    <a:lnTo>
                      <a:pt x="4039" y="2008"/>
                    </a:lnTo>
                    <a:lnTo>
                      <a:pt x="4033" y="2023"/>
                    </a:lnTo>
                    <a:lnTo>
                      <a:pt x="4033" y="2023"/>
                    </a:lnTo>
                    <a:lnTo>
                      <a:pt x="4017" y="2023"/>
                    </a:lnTo>
                    <a:lnTo>
                      <a:pt x="4017" y="2023"/>
                    </a:lnTo>
                    <a:lnTo>
                      <a:pt x="4010" y="2034"/>
                    </a:lnTo>
                    <a:lnTo>
                      <a:pt x="4001" y="2044"/>
                    </a:lnTo>
                    <a:lnTo>
                      <a:pt x="3993" y="2056"/>
                    </a:lnTo>
                    <a:lnTo>
                      <a:pt x="3991" y="2063"/>
                    </a:lnTo>
                    <a:lnTo>
                      <a:pt x="3987" y="2070"/>
                    </a:lnTo>
                    <a:lnTo>
                      <a:pt x="3987" y="2070"/>
                    </a:lnTo>
                    <a:lnTo>
                      <a:pt x="3975" y="2080"/>
                    </a:lnTo>
                    <a:lnTo>
                      <a:pt x="3975" y="2080"/>
                    </a:lnTo>
                    <a:lnTo>
                      <a:pt x="3975" y="2089"/>
                    </a:lnTo>
                    <a:lnTo>
                      <a:pt x="3975" y="2089"/>
                    </a:lnTo>
                    <a:lnTo>
                      <a:pt x="3972" y="2091"/>
                    </a:lnTo>
                    <a:lnTo>
                      <a:pt x="3968" y="2094"/>
                    </a:lnTo>
                    <a:lnTo>
                      <a:pt x="3965" y="2101"/>
                    </a:lnTo>
                    <a:lnTo>
                      <a:pt x="3961" y="2119"/>
                    </a:lnTo>
                    <a:lnTo>
                      <a:pt x="3961" y="2119"/>
                    </a:lnTo>
                    <a:lnTo>
                      <a:pt x="3953" y="2120"/>
                    </a:lnTo>
                    <a:lnTo>
                      <a:pt x="3953" y="2120"/>
                    </a:lnTo>
                    <a:lnTo>
                      <a:pt x="3899" y="2178"/>
                    </a:lnTo>
                    <a:lnTo>
                      <a:pt x="3899" y="2178"/>
                    </a:lnTo>
                    <a:lnTo>
                      <a:pt x="3890" y="2171"/>
                    </a:lnTo>
                    <a:lnTo>
                      <a:pt x="3881" y="2167"/>
                    </a:lnTo>
                    <a:lnTo>
                      <a:pt x="3871" y="2162"/>
                    </a:lnTo>
                    <a:lnTo>
                      <a:pt x="3862" y="2155"/>
                    </a:lnTo>
                    <a:lnTo>
                      <a:pt x="3862" y="2155"/>
                    </a:lnTo>
                    <a:lnTo>
                      <a:pt x="3862" y="2145"/>
                    </a:lnTo>
                    <a:lnTo>
                      <a:pt x="3864" y="2139"/>
                    </a:lnTo>
                    <a:lnTo>
                      <a:pt x="3868" y="2134"/>
                    </a:lnTo>
                    <a:lnTo>
                      <a:pt x="3868" y="2134"/>
                    </a:lnTo>
                    <a:lnTo>
                      <a:pt x="3843" y="2138"/>
                    </a:lnTo>
                    <a:lnTo>
                      <a:pt x="3843" y="2138"/>
                    </a:lnTo>
                    <a:close/>
                  </a:path>
                </a:pathLst>
              </a:custGeom>
              <a:grpFill/>
              <a:ln w="9525"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58" name="Freeform 6">
                <a:extLst>
                  <a:ext uri="{FF2B5EF4-FFF2-40B4-BE49-F238E27FC236}">
                    <a16:creationId xmlns:a16="http://schemas.microsoft.com/office/drawing/2014/main" xmlns="" id="{9930A98A-279F-4EF5-B807-FD8DA6A4AE42}"/>
                  </a:ext>
                </a:extLst>
              </p:cNvPr>
              <p:cNvSpPr>
                <a:spLocks/>
              </p:cNvSpPr>
              <p:nvPr/>
            </p:nvSpPr>
            <p:spPr bwMode="auto">
              <a:xfrm>
                <a:off x="7788275" y="4119563"/>
                <a:ext cx="146050" cy="708025"/>
              </a:xfrm>
              <a:custGeom>
                <a:avLst/>
                <a:gdLst>
                  <a:gd name="T0" fmla="*/ 52 w 92"/>
                  <a:gd name="T1" fmla="*/ 409 h 446"/>
                  <a:gd name="T2" fmla="*/ 55 w 92"/>
                  <a:gd name="T3" fmla="*/ 440 h 446"/>
                  <a:gd name="T4" fmla="*/ 47 w 92"/>
                  <a:gd name="T5" fmla="*/ 435 h 446"/>
                  <a:gd name="T6" fmla="*/ 31 w 92"/>
                  <a:gd name="T7" fmla="*/ 406 h 446"/>
                  <a:gd name="T8" fmla="*/ 21 w 92"/>
                  <a:gd name="T9" fmla="*/ 409 h 446"/>
                  <a:gd name="T10" fmla="*/ 8 w 92"/>
                  <a:gd name="T11" fmla="*/ 432 h 446"/>
                  <a:gd name="T12" fmla="*/ 2 w 92"/>
                  <a:gd name="T13" fmla="*/ 442 h 446"/>
                  <a:gd name="T14" fmla="*/ 0 w 92"/>
                  <a:gd name="T15" fmla="*/ 433 h 446"/>
                  <a:gd name="T16" fmla="*/ 3 w 92"/>
                  <a:gd name="T17" fmla="*/ 414 h 446"/>
                  <a:gd name="T18" fmla="*/ 8 w 92"/>
                  <a:gd name="T19" fmla="*/ 404 h 446"/>
                  <a:gd name="T20" fmla="*/ 8 w 92"/>
                  <a:gd name="T21" fmla="*/ 376 h 446"/>
                  <a:gd name="T22" fmla="*/ 17 w 92"/>
                  <a:gd name="T23" fmla="*/ 354 h 446"/>
                  <a:gd name="T24" fmla="*/ 8 w 92"/>
                  <a:gd name="T25" fmla="*/ 298 h 446"/>
                  <a:gd name="T26" fmla="*/ 17 w 92"/>
                  <a:gd name="T27" fmla="*/ 289 h 446"/>
                  <a:gd name="T28" fmla="*/ 14 w 92"/>
                  <a:gd name="T29" fmla="*/ 281 h 446"/>
                  <a:gd name="T30" fmla="*/ 10 w 92"/>
                  <a:gd name="T31" fmla="*/ 267 h 446"/>
                  <a:gd name="T32" fmla="*/ 12 w 92"/>
                  <a:gd name="T33" fmla="*/ 262 h 446"/>
                  <a:gd name="T34" fmla="*/ 14 w 92"/>
                  <a:gd name="T35" fmla="*/ 248 h 446"/>
                  <a:gd name="T36" fmla="*/ 17 w 92"/>
                  <a:gd name="T37" fmla="*/ 237 h 446"/>
                  <a:gd name="T38" fmla="*/ 12 w 92"/>
                  <a:gd name="T39" fmla="*/ 201 h 446"/>
                  <a:gd name="T40" fmla="*/ 10 w 92"/>
                  <a:gd name="T41" fmla="*/ 194 h 446"/>
                  <a:gd name="T42" fmla="*/ 14 w 92"/>
                  <a:gd name="T43" fmla="*/ 180 h 446"/>
                  <a:gd name="T44" fmla="*/ 7 w 92"/>
                  <a:gd name="T45" fmla="*/ 138 h 446"/>
                  <a:gd name="T46" fmla="*/ 3 w 92"/>
                  <a:gd name="T47" fmla="*/ 125 h 446"/>
                  <a:gd name="T48" fmla="*/ 8 w 92"/>
                  <a:gd name="T49" fmla="*/ 112 h 446"/>
                  <a:gd name="T50" fmla="*/ 10 w 92"/>
                  <a:gd name="T51" fmla="*/ 100 h 446"/>
                  <a:gd name="T52" fmla="*/ 15 w 92"/>
                  <a:gd name="T53" fmla="*/ 81 h 446"/>
                  <a:gd name="T54" fmla="*/ 15 w 92"/>
                  <a:gd name="T55" fmla="*/ 64 h 446"/>
                  <a:gd name="T56" fmla="*/ 36 w 92"/>
                  <a:gd name="T57" fmla="*/ 43 h 446"/>
                  <a:gd name="T58" fmla="*/ 31 w 92"/>
                  <a:gd name="T59" fmla="*/ 3 h 446"/>
                  <a:gd name="T60" fmla="*/ 45 w 92"/>
                  <a:gd name="T61" fmla="*/ 0 h 446"/>
                  <a:gd name="T62" fmla="*/ 52 w 92"/>
                  <a:gd name="T63" fmla="*/ 10 h 446"/>
                  <a:gd name="T64" fmla="*/ 52 w 92"/>
                  <a:gd name="T65" fmla="*/ 22 h 446"/>
                  <a:gd name="T66" fmla="*/ 47 w 92"/>
                  <a:gd name="T67" fmla="*/ 64 h 446"/>
                  <a:gd name="T68" fmla="*/ 61 w 92"/>
                  <a:gd name="T69" fmla="*/ 79 h 446"/>
                  <a:gd name="T70" fmla="*/ 62 w 92"/>
                  <a:gd name="T71" fmla="*/ 102 h 446"/>
                  <a:gd name="T72" fmla="*/ 54 w 92"/>
                  <a:gd name="T73" fmla="*/ 126 h 446"/>
                  <a:gd name="T74" fmla="*/ 57 w 92"/>
                  <a:gd name="T75" fmla="*/ 132 h 446"/>
                  <a:gd name="T76" fmla="*/ 54 w 92"/>
                  <a:gd name="T77" fmla="*/ 159 h 446"/>
                  <a:gd name="T78" fmla="*/ 64 w 92"/>
                  <a:gd name="T79" fmla="*/ 196 h 446"/>
                  <a:gd name="T80" fmla="*/ 57 w 92"/>
                  <a:gd name="T81" fmla="*/ 204 h 446"/>
                  <a:gd name="T82" fmla="*/ 66 w 92"/>
                  <a:gd name="T83" fmla="*/ 237 h 446"/>
                  <a:gd name="T84" fmla="*/ 71 w 92"/>
                  <a:gd name="T85" fmla="*/ 241 h 446"/>
                  <a:gd name="T86" fmla="*/ 80 w 92"/>
                  <a:gd name="T87" fmla="*/ 244 h 446"/>
                  <a:gd name="T88" fmla="*/ 83 w 92"/>
                  <a:gd name="T89" fmla="*/ 255 h 446"/>
                  <a:gd name="T90" fmla="*/ 92 w 92"/>
                  <a:gd name="T91" fmla="*/ 262 h 446"/>
                  <a:gd name="T92" fmla="*/ 92 w 92"/>
                  <a:gd name="T93" fmla="*/ 269 h 446"/>
                  <a:gd name="T94" fmla="*/ 50 w 92"/>
                  <a:gd name="T95" fmla="*/ 256 h 446"/>
                  <a:gd name="T96" fmla="*/ 40 w 92"/>
                  <a:gd name="T97" fmla="*/ 274 h 446"/>
                  <a:gd name="T98" fmla="*/ 40 w 92"/>
                  <a:gd name="T99" fmla="*/ 303 h 446"/>
                  <a:gd name="T100" fmla="*/ 34 w 92"/>
                  <a:gd name="T101" fmla="*/ 326 h 446"/>
                  <a:gd name="T102" fmla="*/ 29 w 92"/>
                  <a:gd name="T103" fmla="*/ 350 h 446"/>
                  <a:gd name="T104" fmla="*/ 34 w 92"/>
                  <a:gd name="T105" fmla="*/ 371 h 446"/>
                  <a:gd name="T106" fmla="*/ 40 w 92"/>
                  <a:gd name="T107" fmla="*/ 404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 h="446">
                    <a:moveTo>
                      <a:pt x="40" y="404"/>
                    </a:moveTo>
                    <a:lnTo>
                      <a:pt x="40" y="404"/>
                    </a:lnTo>
                    <a:lnTo>
                      <a:pt x="52" y="409"/>
                    </a:lnTo>
                    <a:lnTo>
                      <a:pt x="52" y="409"/>
                    </a:lnTo>
                    <a:lnTo>
                      <a:pt x="55" y="440"/>
                    </a:lnTo>
                    <a:lnTo>
                      <a:pt x="55" y="440"/>
                    </a:lnTo>
                    <a:lnTo>
                      <a:pt x="50" y="446"/>
                    </a:lnTo>
                    <a:lnTo>
                      <a:pt x="50" y="446"/>
                    </a:lnTo>
                    <a:lnTo>
                      <a:pt x="47" y="435"/>
                    </a:lnTo>
                    <a:lnTo>
                      <a:pt x="43" y="425"/>
                    </a:lnTo>
                    <a:lnTo>
                      <a:pt x="31" y="406"/>
                    </a:lnTo>
                    <a:lnTo>
                      <a:pt x="31" y="406"/>
                    </a:lnTo>
                    <a:lnTo>
                      <a:pt x="26" y="406"/>
                    </a:lnTo>
                    <a:lnTo>
                      <a:pt x="26" y="406"/>
                    </a:lnTo>
                    <a:lnTo>
                      <a:pt x="21" y="409"/>
                    </a:lnTo>
                    <a:lnTo>
                      <a:pt x="17" y="413"/>
                    </a:lnTo>
                    <a:lnTo>
                      <a:pt x="12" y="421"/>
                    </a:lnTo>
                    <a:lnTo>
                      <a:pt x="8" y="432"/>
                    </a:lnTo>
                    <a:lnTo>
                      <a:pt x="5" y="442"/>
                    </a:lnTo>
                    <a:lnTo>
                      <a:pt x="5" y="442"/>
                    </a:lnTo>
                    <a:lnTo>
                      <a:pt x="2" y="442"/>
                    </a:lnTo>
                    <a:lnTo>
                      <a:pt x="2" y="442"/>
                    </a:lnTo>
                    <a:lnTo>
                      <a:pt x="0" y="437"/>
                    </a:lnTo>
                    <a:lnTo>
                      <a:pt x="0" y="433"/>
                    </a:lnTo>
                    <a:lnTo>
                      <a:pt x="2" y="427"/>
                    </a:lnTo>
                    <a:lnTo>
                      <a:pt x="3" y="418"/>
                    </a:lnTo>
                    <a:lnTo>
                      <a:pt x="3" y="414"/>
                    </a:lnTo>
                    <a:lnTo>
                      <a:pt x="2" y="411"/>
                    </a:lnTo>
                    <a:lnTo>
                      <a:pt x="2" y="411"/>
                    </a:lnTo>
                    <a:lnTo>
                      <a:pt x="8" y="404"/>
                    </a:lnTo>
                    <a:lnTo>
                      <a:pt x="8" y="404"/>
                    </a:lnTo>
                    <a:lnTo>
                      <a:pt x="8" y="376"/>
                    </a:lnTo>
                    <a:lnTo>
                      <a:pt x="8" y="376"/>
                    </a:lnTo>
                    <a:lnTo>
                      <a:pt x="15" y="373"/>
                    </a:lnTo>
                    <a:lnTo>
                      <a:pt x="15" y="373"/>
                    </a:lnTo>
                    <a:lnTo>
                      <a:pt x="17" y="354"/>
                    </a:lnTo>
                    <a:lnTo>
                      <a:pt x="15" y="335"/>
                    </a:lnTo>
                    <a:lnTo>
                      <a:pt x="14" y="317"/>
                    </a:lnTo>
                    <a:lnTo>
                      <a:pt x="8" y="298"/>
                    </a:lnTo>
                    <a:lnTo>
                      <a:pt x="8" y="298"/>
                    </a:lnTo>
                    <a:lnTo>
                      <a:pt x="17" y="289"/>
                    </a:lnTo>
                    <a:lnTo>
                      <a:pt x="17" y="289"/>
                    </a:lnTo>
                    <a:lnTo>
                      <a:pt x="14" y="286"/>
                    </a:lnTo>
                    <a:lnTo>
                      <a:pt x="14" y="281"/>
                    </a:lnTo>
                    <a:lnTo>
                      <a:pt x="14" y="281"/>
                    </a:lnTo>
                    <a:lnTo>
                      <a:pt x="14" y="277"/>
                    </a:lnTo>
                    <a:lnTo>
                      <a:pt x="10" y="272"/>
                    </a:lnTo>
                    <a:lnTo>
                      <a:pt x="10" y="267"/>
                    </a:lnTo>
                    <a:lnTo>
                      <a:pt x="10" y="265"/>
                    </a:lnTo>
                    <a:lnTo>
                      <a:pt x="12" y="262"/>
                    </a:lnTo>
                    <a:lnTo>
                      <a:pt x="12" y="262"/>
                    </a:lnTo>
                    <a:lnTo>
                      <a:pt x="14" y="258"/>
                    </a:lnTo>
                    <a:lnTo>
                      <a:pt x="14" y="253"/>
                    </a:lnTo>
                    <a:lnTo>
                      <a:pt x="14" y="248"/>
                    </a:lnTo>
                    <a:lnTo>
                      <a:pt x="15" y="244"/>
                    </a:lnTo>
                    <a:lnTo>
                      <a:pt x="15" y="244"/>
                    </a:lnTo>
                    <a:lnTo>
                      <a:pt x="17" y="237"/>
                    </a:lnTo>
                    <a:lnTo>
                      <a:pt x="17" y="224"/>
                    </a:lnTo>
                    <a:lnTo>
                      <a:pt x="15" y="210"/>
                    </a:lnTo>
                    <a:lnTo>
                      <a:pt x="12" y="201"/>
                    </a:lnTo>
                    <a:lnTo>
                      <a:pt x="12" y="201"/>
                    </a:lnTo>
                    <a:lnTo>
                      <a:pt x="10" y="197"/>
                    </a:lnTo>
                    <a:lnTo>
                      <a:pt x="10" y="194"/>
                    </a:lnTo>
                    <a:lnTo>
                      <a:pt x="12" y="187"/>
                    </a:lnTo>
                    <a:lnTo>
                      <a:pt x="12" y="187"/>
                    </a:lnTo>
                    <a:lnTo>
                      <a:pt x="14" y="180"/>
                    </a:lnTo>
                    <a:lnTo>
                      <a:pt x="15" y="171"/>
                    </a:lnTo>
                    <a:lnTo>
                      <a:pt x="15" y="171"/>
                    </a:lnTo>
                    <a:lnTo>
                      <a:pt x="7" y="138"/>
                    </a:lnTo>
                    <a:lnTo>
                      <a:pt x="7" y="138"/>
                    </a:lnTo>
                    <a:lnTo>
                      <a:pt x="5" y="132"/>
                    </a:lnTo>
                    <a:lnTo>
                      <a:pt x="3" y="125"/>
                    </a:lnTo>
                    <a:lnTo>
                      <a:pt x="3" y="125"/>
                    </a:lnTo>
                    <a:lnTo>
                      <a:pt x="5" y="119"/>
                    </a:lnTo>
                    <a:lnTo>
                      <a:pt x="8" y="112"/>
                    </a:lnTo>
                    <a:lnTo>
                      <a:pt x="8" y="112"/>
                    </a:lnTo>
                    <a:lnTo>
                      <a:pt x="10" y="107"/>
                    </a:lnTo>
                    <a:lnTo>
                      <a:pt x="10" y="100"/>
                    </a:lnTo>
                    <a:lnTo>
                      <a:pt x="7" y="88"/>
                    </a:lnTo>
                    <a:lnTo>
                      <a:pt x="7" y="88"/>
                    </a:lnTo>
                    <a:lnTo>
                      <a:pt x="15" y="81"/>
                    </a:lnTo>
                    <a:lnTo>
                      <a:pt x="15" y="81"/>
                    </a:lnTo>
                    <a:lnTo>
                      <a:pt x="15" y="64"/>
                    </a:lnTo>
                    <a:lnTo>
                      <a:pt x="15" y="64"/>
                    </a:lnTo>
                    <a:lnTo>
                      <a:pt x="36" y="55"/>
                    </a:lnTo>
                    <a:lnTo>
                      <a:pt x="36" y="55"/>
                    </a:lnTo>
                    <a:lnTo>
                      <a:pt x="36" y="43"/>
                    </a:lnTo>
                    <a:lnTo>
                      <a:pt x="36" y="29"/>
                    </a:lnTo>
                    <a:lnTo>
                      <a:pt x="31" y="3"/>
                    </a:lnTo>
                    <a:lnTo>
                      <a:pt x="31" y="3"/>
                    </a:lnTo>
                    <a:lnTo>
                      <a:pt x="40" y="3"/>
                    </a:lnTo>
                    <a:lnTo>
                      <a:pt x="40" y="3"/>
                    </a:lnTo>
                    <a:lnTo>
                      <a:pt x="45" y="0"/>
                    </a:lnTo>
                    <a:lnTo>
                      <a:pt x="45" y="0"/>
                    </a:lnTo>
                    <a:lnTo>
                      <a:pt x="48" y="5"/>
                    </a:lnTo>
                    <a:lnTo>
                      <a:pt x="52" y="10"/>
                    </a:lnTo>
                    <a:lnTo>
                      <a:pt x="54" y="15"/>
                    </a:lnTo>
                    <a:lnTo>
                      <a:pt x="52" y="22"/>
                    </a:lnTo>
                    <a:lnTo>
                      <a:pt x="52" y="22"/>
                    </a:lnTo>
                    <a:lnTo>
                      <a:pt x="47" y="27"/>
                    </a:lnTo>
                    <a:lnTo>
                      <a:pt x="47" y="27"/>
                    </a:lnTo>
                    <a:lnTo>
                      <a:pt x="47" y="64"/>
                    </a:lnTo>
                    <a:lnTo>
                      <a:pt x="47" y="64"/>
                    </a:lnTo>
                    <a:lnTo>
                      <a:pt x="61" y="79"/>
                    </a:lnTo>
                    <a:lnTo>
                      <a:pt x="61" y="79"/>
                    </a:lnTo>
                    <a:lnTo>
                      <a:pt x="62" y="86"/>
                    </a:lnTo>
                    <a:lnTo>
                      <a:pt x="62" y="92"/>
                    </a:lnTo>
                    <a:lnTo>
                      <a:pt x="62" y="102"/>
                    </a:lnTo>
                    <a:lnTo>
                      <a:pt x="55" y="119"/>
                    </a:lnTo>
                    <a:lnTo>
                      <a:pt x="55" y="119"/>
                    </a:lnTo>
                    <a:lnTo>
                      <a:pt x="54" y="126"/>
                    </a:lnTo>
                    <a:lnTo>
                      <a:pt x="54" y="128"/>
                    </a:lnTo>
                    <a:lnTo>
                      <a:pt x="57" y="132"/>
                    </a:lnTo>
                    <a:lnTo>
                      <a:pt x="57" y="132"/>
                    </a:lnTo>
                    <a:lnTo>
                      <a:pt x="54" y="140"/>
                    </a:lnTo>
                    <a:lnTo>
                      <a:pt x="54" y="151"/>
                    </a:lnTo>
                    <a:lnTo>
                      <a:pt x="54" y="159"/>
                    </a:lnTo>
                    <a:lnTo>
                      <a:pt x="54" y="168"/>
                    </a:lnTo>
                    <a:lnTo>
                      <a:pt x="54" y="168"/>
                    </a:lnTo>
                    <a:lnTo>
                      <a:pt x="64" y="196"/>
                    </a:lnTo>
                    <a:lnTo>
                      <a:pt x="64" y="196"/>
                    </a:lnTo>
                    <a:lnTo>
                      <a:pt x="57" y="204"/>
                    </a:lnTo>
                    <a:lnTo>
                      <a:pt x="57" y="204"/>
                    </a:lnTo>
                    <a:lnTo>
                      <a:pt x="57" y="220"/>
                    </a:lnTo>
                    <a:lnTo>
                      <a:pt x="57" y="220"/>
                    </a:lnTo>
                    <a:lnTo>
                      <a:pt x="66" y="237"/>
                    </a:lnTo>
                    <a:lnTo>
                      <a:pt x="66" y="237"/>
                    </a:lnTo>
                    <a:lnTo>
                      <a:pt x="69" y="239"/>
                    </a:lnTo>
                    <a:lnTo>
                      <a:pt x="71" y="241"/>
                    </a:lnTo>
                    <a:lnTo>
                      <a:pt x="71" y="241"/>
                    </a:lnTo>
                    <a:lnTo>
                      <a:pt x="76" y="243"/>
                    </a:lnTo>
                    <a:lnTo>
                      <a:pt x="80" y="244"/>
                    </a:lnTo>
                    <a:lnTo>
                      <a:pt x="83" y="250"/>
                    </a:lnTo>
                    <a:lnTo>
                      <a:pt x="83" y="255"/>
                    </a:lnTo>
                    <a:lnTo>
                      <a:pt x="83" y="255"/>
                    </a:lnTo>
                    <a:lnTo>
                      <a:pt x="85" y="256"/>
                    </a:lnTo>
                    <a:lnTo>
                      <a:pt x="87" y="258"/>
                    </a:lnTo>
                    <a:lnTo>
                      <a:pt x="92" y="262"/>
                    </a:lnTo>
                    <a:lnTo>
                      <a:pt x="92" y="262"/>
                    </a:lnTo>
                    <a:lnTo>
                      <a:pt x="92" y="269"/>
                    </a:lnTo>
                    <a:lnTo>
                      <a:pt x="92" y="269"/>
                    </a:lnTo>
                    <a:lnTo>
                      <a:pt x="74" y="256"/>
                    </a:lnTo>
                    <a:lnTo>
                      <a:pt x="74" y="256"/>
                    </a:lnTo>
                    <a:lnTo>
                      <a:pt x="50" y="256"/>
                    </a:lnTo>
                    <a:lnTo>
                      <a:pt x="50" y="256"/>
                    </a:lnTo>
                    <a:lnTo>
                      <a:pt x="40" y="274"/>
                    </a:lnTo>
                    <a:lnTo>
                      <a:pt x="40" y="274"/>
                    </a:lnTo>
                    <a:lnTo>
                      <a:pt x="40" y="296"/>
                    </a:lnTo>
                    <a:lnTo>
                      <a:pt x="40" y="296"/>
                    </a:lnTo>
                    <a:lnTo>
                      <a:pt x="40" y="303"/>
                    </a:lnTo>
                    <a:lnTo>
                      <a:pt x="38" y="312"/>
                    </a:lnTo>
                    <a:lnTo>
                      <a:pt x="34" y="326"/>
                    </a:lnTo>
                    <a:lnTo>
                      <a:pt x="34" y="326"/>
                    </a:lnTo>
                    <a:lnTo>
                      <a:pt x="31" y="338"/>
                    </a:lnTo>
                    <a:lnTo>
                      <a:pt x="29" y="350"/>
                    </a:lnTo>
                    <a:lnTo>
                      <a:pt x="29" y="350"/>
                    </a:lnTo>
                    <a:lnTo>
                      <a:pt x="31" y="361"/>
                    </a:lnTo>
                    <a:lnTo>
                      <a:pt x="34" y="371"/>
                    </a:lnTo>
                    <a:lnTo>
                      <a:pt x="34" y="371"/>
                    </a:lnTo>
                    <a:lnTo>
                      <a:pt x="38" y="387"/>
                    </a:lnTo>
                    <a:lnTo>
                      <a:pt x="40" y="395"/>
                    </a:lnTo>
                    <a:lnTo>
                      <a:pt x="40" y="404"/>
                    </a:lnTo>
                    <a:lnTo>
                      <a:pt x="40" y="404"/>
                    </a:lnTo>
                    <a:close/>
                  </a:path>
                </a:pathLst>
              </a:custGeom>
              <a:grpFill/>
              <a:ln w="9525"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59" name="Freeform 7">
                <a:extLst>
                  <a:ext uri="{FF2B5EF4-FFF2-40B4-BE49-F238E27FC236}">
                    <a16:creationId xmlns:a16="http://schemas.microsoft.com/office/drawing/2014/main" xmlns="" id="{CB483374-BC09-40FD-9AA9-D6CD9A85B86D}"/>
                  </a:ext>
                </a:extLst>
              </p:cNvPr>
              <p:cNvSpPr>
                <a:spLocks/>
              </p:cNvSpPr>
              <p:nvPr/>
            </p:nvSpPr>
            <p:spPr bwMode="auto">
              <a:xfrm>
                <a:off x="6688138" y="2089151"/>
                <a:ext cx="192088" cy="142875"/>
              </a:xfrm>
              <a:custGeom>
                <a:avLst/>
                <a:gdLst>
                  <a:gd name="T0" fmla="*/ 87 w 121"/>
                  <a:gd name="T1" fmla="*/ 10 h 90"/>
                  <a:gd name="T2" fmla="*/ 87 w 121"/>
                  <a:gd name="T3" fmla="*/ 10 h 90"/>
                  <a:gd name="T4" fmla="*/ 97 w 121"/>
                  <a:gd name="T5" fmla="*/ 28 h 90"/>
                  <a:gd name="T6" fmla="*/ 97 w 121"/>
                  <a:gd name="T7" fmla="*/ 28 h 90"/>
                  <a:gd name="T8" fmla="*/ 121 w 121"/>
                  <a:gd name="T9" fmla="*/ 28 h 90"/>
                  <a:gd name="T10" fmla="*/ 121 w 121"/>
                  <a:gd name="T11" fmla="*/ 28 h 90"/>
                  <a:gd name="T12" fmla="*/ 121 w 121"/>
                  <a:gd name="T13" fmla="*/ 43 h 90"/>
                  <a:gd name="T14" fmla="*/ 121 w 121"/>
                  <a:gd name="T15" fmla="*/ 43 h 90"/>
                  <a:gd name="T16" fmla="*/ 102 w 121"/>
                  <a:gd name="T17" fmla="*/ 64 h 90"/>
                  <a:gd name="T18" fmla="*/ 102 w 121"/>
                  <a:gd name="T19" fmla="*/ 64 h 90"/>
                  <a:gd name="T20" fmla="*/ 88 w 121"/>
                  <a:gd name="T21" fmla="*/ 66 h 90"/>
                  <a:gd name="T22" fmla="*/ 76 w 121"/>
                  <a:gd name="T23" fmla="*/ 71 h 90"/>
                  <a:gd name="T24" fmla="*/ 76 w 121"/>
                  <a:gd name="T25" fmla="*/ 71 h 90"/>
                  <a:gd name="T26" fmla="*/ 59 w 121"/>
                  <a:gd name="T27" fmla="*/ 71 h 90"/>
                  <a:gd name="T28" fmla="*/ 59 w 121"/>
                  <a:gd name="T29" fmla="*/ 71 h 90"/>
                  <a:gd name="T30" fmla="*/ 59 w 121"/>
                  <a:gd name="T31" fmla="*/ 90 h 90"/>
                  <a:gd name="T32" fmla="*/ 59 w 121"/>
                  <a:gd name="T33" fmla="*/ 90 h 90"/>
                  <a:gd name="T34" fmla="*/ 48 w 121"/>
                  <a:gd name="T35" fmla="*/ 90 h 90"/>
                  <a:gd name="T36" fmla="*/ 48 w 121"/>
                  <a:gd name="T37" fmla="*/ 90 h 90"/>
                  <a:gd name="T38" fmla="*/ 38 w 121"/>
                  <a:gd name="T39" fmla="*/ 80 h 90"/>
                  <a:gd name="T40" fmla="*/ 38 w 121"/>
                  <a:gd name="T41" fmla="*/ 80 h 90"/>
                  <a:gd name="T42" fmla="*/ 50 w 121"/>
                  <a:gd name="T43" fmla="*/ 74 h 90"/>
                  <a:gd name="T44" fmla="*/ 50 w 121"/>
                  <a:gd name="T45" fmla="*/ 74 h 90"/>
                  <a:gd name="T46" fmla="*/ 38 w 121"/>
                  <a:gd name="T47" fmla="*/ 61 h 90"/>
                  <a:gd name="T48" fmla="*/ 38 w 121"/>
                  <a:gd name="T49" fmla="*/ 61 h 90"/>
                  <a:gd name="T50" fmla="*/ 14 w 121"/>
                  <a:gd name="T51" fmla="*/ 61 h 90"/>
                  <a:gd name="T52" fmla="*/ 14 w 121"/>
                  <a:gd name="T53" fmla="*/ 61 h 90"/>
                  <a:gd name="T54" fmla="*/ 14 w 121"/>
                  <a:gd name="T55" fmla="*/ 50 h 90"/>
                  <a:gd name="T56" fmla="*/ 14 w 121"/>
                  <a:gd name="T57" fmla="*/ 50 h 90"/>
                  <a:gd name="T58" fmla="*/ 0 w 121"/>
                  <a:gd name="T59" fmla="*/ 40 h 90"/>
                  <a:gd name="T60" fmla="*/ 0 w 121"/>
                  <a:gd name="T61" fmla="*/ 40 h 90"/>
                  <a:gd name="T62" fmla="*/ 0 w 121"/>
                  <a:gd name="T63" fmla="*/ 19 h 90"/>
                  <a:gd name="T64" fmla="*/ 0 w 121"/>
                  <a:gd name="T65" fmla="*/ 19 h 90"/>
                  <a:gd name="T66" fmla="*/ 15 w 121"/>
                  <a:gd name="T67" fmla="*/ 3 h 90"/>
                  <a:gd name="T68" fmla="*/ 15 w 121"/>
                  <a:gd name="T69" fmla="*/ 3 h 90"/>
                  <a:gd name="T70" fmla="*/ 64 w 121"/>
                  <a:gd name="T71" fmla="*/ 0 h 90"/>
                  <a:gd name="T72" fmla="*/ 64 w 121"/>
                  <a:gd name="T73" fmla="*/ 0 h 90"/>
                  <a:gd name="T74" fmla="*/ 71 w 121"/>
                  <a:gd name="T75" fmla="*/ 10 h 90"/>
                  <a:gd name="T76" fmla="*/ 71 w 121"/>
                  <a:gd name="T77" fmla="*/ 10 h 90"/>
                  <a:gd name="T78" fmla="*/ 87 w 121"/>
                  <a:gd name="T79" fmla="*/ 10 h 90"/>
                  <a:gd name="T80" fmla="*/ 87 w 121"/>
                  <a:gd name="T81" fmla="*/ 1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90">
                    <a:moveTo>
                      <a:pt x="87" y="10"/>
                    </a:moveTo>
                    <a:lnTo>
                      <a:pt x="87" y="10"/>
                    </a:lnTo>
                    <a:lnTo>
                      <a:pt x="97" y="28"/>
                    </a:lnTo>
                    <a:lnTo>
                      <a:pt x="97" y="28"/>
                    </a:lnTo>
                    <a:lnTo>
                      <a:pt x="121" y="28"/>
                    </a:lnTo>
                    <a:lnTo>
                      <a:pt x="121" y="28"/>
                    </a:lnTo>
                    <a:lnTo>
                      <a:pt x="121" y="43"/>
                    </a:lnTo>
                    <a:lnTo>
                      <a:pt x="121" y="43"/>
                    </a:lnTo>
                    <a:lnTo>
                      <a:pt x="102" y="64"/>
                    </a:lnTo>
                    <a:lnTo>
                      <a:pt x="102" y="64"/>
                    </a:lnTo>
                    <a:lnTo>
                      <a:pt x="88" y="66"/>
                    </a:lnTo>
                    <a:lnTo>
                      <a:pt x="76" y="71"/>
                    </a:lnTo>
                    <a:lnTo>
                      <a:pt x="76" y="71"/>
                    </a:lnTo>
                    <a:lnTo>
                      <a:pt x="59" y="71"/>
                    </a:lnTo>
                    <a:lnTo>
                      <a:pt x="59" y="71"/>
                    </a:lnTo>
                    <a:lnTo>
                      <a:pt x="59" y="90"/>
                    </a:lnTo>
                    <a:lnTo>
                      <a:pt x="59" y="90"/>
                    </a:lnTo>
                    <a:lnTo>
                      <a:pt x="48" y="90"/>
                    </a:lnTo>
                    <a:lnTo>
                      <a:pt x="48" y="90"/>
                    </a:lnTo>
                    <a:lnTo>
                      <a:pt x="38" y="80"/>
                    </a:lnTo>
                    <a:lnTo>
                      <a:pt x="38" y="80"/>
                    </a:lnTo>
                    <a:lnTo>
                      <a:pt x="50" y="74"/>
                    </a:lnTo>
                    <a:lnTo>
                      <a:pt x="50" y="74"/>
                    </a:lnTo>
                    <a:lnTo>
                      <a:pt x="38" y="61"/>
                    </a:lnTo>
                    <a:lnTo>
                      <a:pt x="38" y="61"/>
                    </a:lnTo>
                    <a:lnTo>
                      <a:pt x="14" y="61"/>
                    </a:lnTo>
                    <a:lnTo>
                      <a:pt x="14" y="61"/>
                    </a:lnTo>
                    <a:lnTo>
                      <a:pt x="14" y="50"/>
                    </a:lnTo>
                    <a:lnTo>
                      <a:pt x="14" y="50"/>
                    </a:lnTo>
                    <a:lnTo>
                      <a:pt x="0" y="40"/>
                    </a:lnTo>
                    <a:lnTo>
                      <a:pt x="0" y="40"/>
                    </a:lnTo>
                    <a:lnTo>
                      <a:pt x="0" y="19"/>
                    </a:lnTo>
                    <a:lnTo>
                      <a:pt x="0" y="19"/>
                    </a:lnTo>
                    <a:lnTo>
                      <a:pt x="15" y="3"/>
                    </a:lnTo>
                    <a:lnTo>
                      <a:pt x="15" y="3"/>
                    </a:lnTo>
                    <a:lnTo>
                      <a:pt x="64" y="0"/>
                    </a:lnTo>
                    <a:lnTo>
                      <a:pt x="64" y="0"/>
                    </a:lnTo>
                    <a:lnTo>
                      <a:pt x="71" y="10"/>
                    </a:lnTo>
                    <a:lnTo>
                      <a:pt x="71" y="10"/>
                    </a:lnTo>
                    <a:lnTo>
                      <a:pt x="87" y="10"/>
                    </a:lnTo>
                    <a:lnTo>
                      <a:pt x="87" y="10"/>
                    </a:lnTo>
                    <a:close/>
                  </a:path>
                </a:pathLst>
              </a:custGeom>
              <a:grpFill/>
              <a:ln w="9525"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grpSp>
        <p:sp>
          <p:nvSpPr>
            <p:cNvPr id="428" name="Qatar">
              <a:extLst>
                <a:ext uri="{FF2B5EF4-FFF2-40B4-BE49-F238E27FC236}">
                  <a16:creationId xmlns:a16="http://schemas.microsoft.com/office/drawing/2014/main" xmlns="" id="{39B3B54C-97FF-4C17-9450-1F976AAD8CD7}"/>
                </a:ext>
              </a:extLst>
            </p:cNvPr>
            <p:cNvSpPr>
              <a:spLocks noChangeAspect="1"/>
            </p:cNvSpPr>
            <p:nvPr/>
          </p:nvSpPr>
          <p:spPr bwMode="auto">
            <a:xfrm>
              <a:off x="5502533" y="3418637"/>
              <a:ext cx="32934" cy="50830"/>
            </a:xfrm>
            <a:custGeom>
              <a:avLst/>
              <a:gdLst>
                <a:gd name="T0" fmla="*/ 0 w 16"/>
                <a:gd name="T1" fmla="*/ 8 h 24"/>
                <a:gd name="T2" fmla="*/ 8 w 16"/>
                <a:gd name="T3" fmla="*/ 0 h 24"/>
                <a:gd name="T4" fmla="*/ 16 w 16"/>
                <a:gd name="T5" fmla="*/ 0 h 24"/>
                <a:gd name="T6" fmla="*/ 16 w 16"/>
                <a:gd name="T7" fmla="*/ 16 h 24"/>
                <a:gd name="T8" fmla="*/ 8 w 16"/>
                <a:gd name="T9" fmla="*/ 24 h 24"/>
                <a:gd name="T10" fmla="*/ 0 w 16"/>
                <a:gd name="T11" fmla="*/ 8 h 24"/>
                <a:gd name="T12" fmla="*/ 0 60000 65536"/>
                <a:gd name="T13" fmla="*/ 0 60000 65536"/>
                <a:gd name="T14" fmla="*/ 0 60000 65536"/>
                <a:gd name="T15" fmla="*/ 0 60000 65536"/>
                <a:gd name="T16" fmla="*/ 0 60000 65536"/>
                <a:gd name="T17" fmla="*/ 0 60000 65536"/>
                <a:gd name="T18" fmla="*/ 0 w 16"/>
                <a:gd name="T19" fmla="*/ 0 h 24"/>
                <a:gd name="T20" fmla="*/ 16 w 16"/>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16" h="24">
                  <a:moveTo>
                    <a:pt x="0" y="8"/>
                  </a:moveTo>
                  <a:lnTo>
                    <a:pt x="8" y="0"/>
                  </a:lnTo>
                  <a:lnTo>
                    <a:pt x="16" y="0"/>
                  </a:lnTo>
                  <a:lnTo>
                    <a:pt x="16" y="16"/>
                  </a:lnTo>
                  <a:lnTo>
                    <a:pt x="8" y="24"/>
                  </a:lnTo>
                  <a:lnTo>
                    <a:pt x="0" y="8"/>
                  </a:lnTo>
                  <a:close/>
                </a:path>
              </a:pathLst>
            </a:custGeom>
            <a:grpFill/>
            <a:ln w="6350" cap="flat" cmpd="sng" algn="ctr">
              <a:solidFill>
                <a:srgbClr val="FFFFFF"/>
              </a:solidFill>
              <a:prstDash val="solid"/>
              <a:round/>
              <a:headEnd type="none" w="med" len="med"/>
              <a:tailEnd type="none" w="med" len="med"/>
            </a:ln>
          </p:spPr>
          <p:txBody>
            <a:bodyPr/>
            <a:lstStyle/>
            <a:p>
              <a:endParaRPr lang="en-US" dirty="0"/>
            </a:p>
          </p:txBody>
        </p:sp>
        <p:sp>
          <p:nvSpPr>
            <p:cNvPr id="429" name="Puerto Rico (USA)">
              <a:extLst>
                <a:ext uri="{FF2B5EF4-FFF2-40B4-BE49-F238E27FC236}">
                  <a16:creationId xmlns:a16="http://schemas.microsoft.com/office/drawing/2014/main" xmlns="" id="{D05EF5F6-C895-42A7-A090-5701E78E6D05}"/>
                </a:ext>
              </a:extLst>
            </p:cNvPr>
            <p:cNvSpPr>
              <a:spLocks/>
            </p:cNvSpPr>
            <p:nvPr/>
          </p:nvSpPr>
          <p:spPr bwMode="auto">
            <a:xfrm>
              <a:off x="3089585" y="3595201"/>
              <a:ext cx="28468" cy="15815"/>
            </a:xfrm>
            <a:custGeom>
              <a:avLst/>
              <a:gdLst/>
              <a:ahLst/>
              <a:cxnLst>
                <a:cxn ang="0">
                  <a:pos x="0" y="0"/>
                </a:cxn>
                <a:cxn ang="0">
                  <a:pos x="0" y="0"/>
                </a:cxn>
                <a:cxn ang="0">
                  <a:pos x="0" y="4"/>
                </a:cxn>
                <a:cxn ang="0">
                  <a:pos x="2" y="8"/>
                </a:cxn>
                <a:cxn ang="0">
                  <a:pos x="8" y="10"/>
                </a:cxn>
                <a:cxn ang="0">
                  <a:pos x="10" y="8"/>
                </a:cxn>
                <a:cxn ang="0">
                  <a:pos x="16" y="4"/>
                </a:cxn>
                <a:cxn ang="0">
                  <a:pos x="18" y="2"/>
                </a:cxn>
                <a:cxn ang="0">
                  <a:pos x="14" y="0"/>
                </a:cxn>
                <a:cxn ang="0">
                  <a:pos x="0" y="0"/>
                </a:cxn>
                <a:cxn ang="0">
                  <a:pos x="0" y="0"/>
                </a:cxn>
              </a:cxnLst>
              <a:rect l="0" t="0" r="r" b="b"/>
              <a:pathLst>
                <a:path w="18" h="10">
                  <a:moveTo>
                    <a:pt x="0" y="0"/>
                  </a:moveTo>
                  <a:lnTo>
                    <a:pt x="0" y="0"/>
                  </a:lnTo>
                  <a:lnTo>
                    <a:pt x="0" y="4"/>
                  </a:lnTo>
                  <a:lnTo>
                    <a:pt x="2" y="8"/>
                  </a:lnTo>
                  <a:lnTo>
                    <a:pt x="8" y="10"/>
                  </a:lnTo>
                  <a:lnTo>
                    <a:pt x="10" y="8"/>
                  </a:lnTo>
                  <a:lnTo>
                    <a:pt x="16" y="4"/>
                  </a:lnTo>
                  <a:lnTo>
                    <a:pt x="18" y="2"/>
                  </a:lnTo>
                  <a:lnTo>
                    <a:pt x="14" y="0"/>
                  </a:lnTo>
                  <a:lnTo>
                    <a:pt x="0" y="0"/>
                  </a:lnTo>
                  <a:lnTo>
                    <a:pt x="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30" name="Portugal">
              <a:extLst>
                <a:ext uri="{FF2B5EF4-FFF2-40B4-BE49-F238E27FC236}">
                  <a16:creationId xmlns:a16="http://schemas.microsoft.com/office/drawing/2014/main" xmlns="" id="{264D81E1-DF46-4BC6-855A-07EE1FDB3E69}"/>
                </a:ext>
              </a:extLst>
            </p:cNvPr>
            <p:cNvSpPr>
              <a:spLocks/>
            </p:cNvSpPr>
            <p:nvPr/>
          </p:nvSpPr>
          <p:spPr bwMode="auto">
            <a:xfrm>
              <a:off x="4263102" y="2959415"/>
              <a:ext cx="60100" cy="145504"/>
            </a:xfrm>
            <a:custGeom>
              <a:avLst/>
              <a:gdLst/>
              <a:ahLst/>
              <a:cxnLst>
                <a:cxn ang="0">
                  <a:pos x="30" y="88"/>
                </a:cxn>
                <a:cxn ang="0">
                  <a:pos x="32" y="80"/>
                </a:cxn>
                <a:cxn ang="0">
                  <a:pos x="32" y="78"/>
                </a:cxn>
                <a:cxn ang="0">
                  <a:pos x="28" y="76"/>
                </a:cxn>
                <a:cxn ang="0">
                  <a:pos x="28" y="70"/>
                </a:cxn>
                <a:cxn ang="0">
                  <a:pos x="32" y="62"/>
                </a:cxn>
                <a:cxn ang="0">
                  <a:pos x="28" y="56"/>
                </a:cxn>
                <a:cxn ang="0">
                  <a:pos x="32" y="50"/>
                </a:cxn>
                <a:cxn ang="0">
                  <a:pos x="32" y="42"/>
                </a:cxn>
                <a:cxn ang="0">
                  <a:pos x="34" y="34"/>
                </a:cxn>
                <a:cxn ang="0">
                  <a:pos x="36" y="28"/>
                </a:cxn>
                <a:cxn ang="0">
                  <a:pos x="30" y="18"/>
                </a:cxn>
                <a:cxn ang="0">
                  <a:pos x="36" y="12"/>
                </a:cxn>
                <a:cxn ang="0">
                  <a:pos x="34" y="6"/>
                </a:cxn>
                <a:cxn ang="0">
                  <a:pos x="30" y="4"/>
                </a:cxn>
                <a:cxn ang="0">
                  <a:pos x="18" y="4"/>
                </a:cxn>
                <a:cxn ang="0">
                  <a:pos x="16" y="0"/>
                </a:cxn>
                <a:cxn ang="0">
                  <a:pos x="10" y="4"/>
                </a:cxn>
                <a:cxn ang="0">
                  <a:pos x="12" y="24"/>
                </a:cxn>
                <a:cxn ang="0">
                  <a:pos x="8" y="34"/>
                </a:cxn>
                <a:cxn ang="0">
                  <a:pos x="8" y="38"/>
                </a:cxn>
                <a:cxn ang="0">
                  <a:pos x="6" y="46"/>
                </a:cxn>
                <a:cxn ang="0">
                  <a:pos x="2" y="50"/>
                </a:cxn>
                <a:cxn ang="0">
                  <a:pos x="0" y="54"/>
                </a:cxn>
                <a:cxn ang="0">
                  <a:pos x="4" y="60"/>
                </a:cxn>
                <a:cxn ang="0">
                  <a:pos x="6" y="56"/>
                </a:cxn>
                <a:cxn ang="0">
                  <a:pos x="4" y="62"/>
                </a:cxn>
                <a:cxn ang="0">
                  <a:pos x="6" y="64"/>
                </a:cxn>
                <a:cxn ang="0">
                  <a:pos x="8" y="72"/>
                </a:cxn>
                <a:cxn ang="0">
                  <a:pos x="8" y="76"/>
                </a:cxn>
                <a:cxn ang="0">
                  <a:pos x="10" y="88"/>
                </a:cxn>
                <a:cxn ang="0">
                  <a:pos x="18" y="92"/>
                </a:cxn>
                <a:cxn ang="0">
                  <a:pos x="26" y="90"/>
                </a:cxn>
                <a:cxn ang="0">
                  <a:pos x="30" y="88"/>
                </a:cxn>
              </a:cxnLst>
              <a:rect l="0" t="0" r="r" b="b"/>
              <a:pathLst>
                <a:path w="38" h="92">
                  <a:moveTo>
                    <a:pt x="30" y="88"/>
                  </a:moveTo>
                  <a:lnTo>
                    <a:pt x="30" y="88"/>
                  </a:lnTo>
                  <a:lnTo>
                    <a:pt x="30" y="86"/>
                  </a:lnTo>
                  <a:lnTo>
                    <a:pt x="32" y="80"/>
                  </a:lnTo>
                  <a:lnTo>
                    <a:pt x="34" y="78"/>
                  </a:lnTo>
                  <a:lnTo>
                    <a:pt x="32" y="78"/>
                  </a:lnTo>
                  <a:lnTo>
                    <a:pt x="30" y="78"/>
                  </a:lnTo>
                  <a:lnTo>
                    <a:pt x="28" y="76"/>
                  </a:lnTo>
                  <a:lnTo>
                    <a:pt x="28" y="72"/>
                  </a:lnTo>
                  <a:lnTo>
                    <a:pt x="28" y="70"/>
                  </a:lnTo>
                  <a:lnTo>
                    <a:pt x="30" y="66"/>
                  </a:lnTo>
                  <a:lnTo>
                    <a:pt x="32" y="62"/>
                  </a:lnTo>
                  <a:lnTo>
                    <a:pt x="30" y="60"/>
                  </a:lnTo>
                  <a:lnTo>
                    <a:pt x="28" y="56"/>
                  </a:lnTo>
                  <a:lnTo>
                    <a:pt x="28" y="54"/>
                  </a:lnTo>
                  <a:lnTo>
                    <a:pt x="32" y="50"/>
                  </a:lnTo>
                  <a:lnTo>
                    <a:pt x="32" y="46"/>
                  </a:lnTo>
                  <a:lnTo>
                    <a:pt x="32" y="42"/>
                  </a:lnTo>
                  <a:lnTo>
                    <a:pt x="30" y="38"/>
                  </a:lnTo>
                  <a:lnTo>
                    <a:pt x="34" y="34"/>
                  </a:lnTo>
                  <a:lnTo>
                    <a:pt x="36" y="32"/>
                  </a:lnTo>
                  <a:lnTo>
                    <a:pt x="36" y="28"/>
                  </a:lnTo>
                  <a:lnTo>
                    <a:pt x="32" y="20"/>
                  </a:lnTo>
                  <a:lnTo>
                    <a:pt x="30" y="18"/>
                  </a:lnTo>
                  <a:lnTo>
                    <a:pt x="32" y="16"/>
                  </a:lnTo>
                  <a:lnTo>
                    <a:pt x="36" y="12"/>
                  </a:lnTo>
                  <a:lnTo>
                    <a:pt x="38" y="6"/>
                  </a:lnTo>
                  <a:lnTo>
                    <a:pt x="34" y="6"/>
                  </a:lnTo>
                  <a:lnTo>
                    <a:pt x="34" y="4"/>
                  </a:lnTo>
                  <a:lnTo>
                    <a:pt x="30" y="4"/>
                  </a:lnTo>
                  <a:lnTo>
                    <a:pt x="20" y="4"/>
                  </a:lnTo>
                  <a:lnTo>
                    <a:pt x="18" y="4"/>
                  </a:lnTo>
                  <a:lnTo>
                    <a:pt x="18" y="2"/>
                  </a:lnTo>
                  <a:lnTo>
                    <a:pt x="16" y="0"/>
                  </a:lnTo>
                  <a:lnTo>
                    <a:pt x="12" y="2"/>
                  </a:lnTo>
                  <a:lnTo>
                    <a:pt x="10" y="4"/>
                  </a:lnTo>
                  <a:lnTo>
                    <a:pt x="12" y="16"/>
                  </a:lnTo>
                  <a:lnTo>
                    <a:pt x="12" y="24"/>
                  </a:lnTo>
                  <a:lnTo>
                    <a:pt x="12" y="30"/>
                  </a:lnTo>
                  <a:lnTo>
                    <a:pt x="8" y="34"/>
                  </a:lnTo>
                  <a:lnTo>
                    <a:pt x="8" y="36"/>
                  </a:lnTo>
                  <a:lnTo>
                    <a:pt x="8" y="38"/>
                  </a:lnTo>
                  <a:lnTo>
                    <a:pt x="6" y="42"/>
                  </a:lnTo>
                  <a:lnTo>
                    <a:pt x="6" y="46"/>
                  </a:lnTo>
                  <a:lnTo>
                    <a:pt x="2" y="46"/>
                  </a:lnTo>
                  <a:lnTo>
                    <a:pt x="2" y="50"/>
                  </a:lnTo>
                  <a:lnTo>
                    <a:pt x="2" y="52"/>
                  </a:lnTo>
                  <a:lnTo>
                    <a:pt x="0" y="54"/>
                  </a:lnTo>
                  <a:lnTo>
                    <a:pt x="2" y="56"/>
                  </a:lnTo>
                  <a:lnTo>
                    <a:pt x="4" y="60"/>
                  </a:lnTo>
                  <a:lnTo>
                    <a:pt x="4" y="58"/>
                  </a:lnTo>
                  <a:lnTo>
                    <a:pt x="6" y="56"/>
                  </a:lnTo>
                  <a:lnTo>
                    <a:pt x="6" y="60"/>
                  </a:lnTo>
                  <a:lnTo>
                    <a:pt x="4" y="62"/>
                  </a:lnTo>
                  <a:lnTo>
                    <a:pt x="4" y="64"/>
                  </a:lnTo>
                  <a:lnTo>
                    <a:pt x="6" y="64"/>
                  </a:lnTo>
                  <a:lnTo>
                    <a:pt x="6" y="70"/>
                  </a:lnTo>
                  <a:lnTo>
                    <a:pt x="8" y="72"/>
                  </a:lnTo>
                  <a:lnTo>
                    <a:pt x="8" y="74"/>
                  </a:lnTo>
                  <a:lnTo>
                    <a:pt x="8" y="76"/>
                  </a:lnTo>
                  <a:lnTo>
                    <a:pt x="6" y="90"/>
                  </a:lnTo>
                  <a:lnTo>
                    <a:pt x="10" y="88"/>
                  </a:lnTo>
                  <a:lnTo>
                    <a:pt x="18" y="90"/>
                  </a:lnTo>
                  <a:lnTo>
                    <a:pt x="18" y="92"/>
                  </a:lnTo>
                  <a:lnTo>
                    <a:pt x="22" y="92"/>
                  </a:lnTo>
                  <a:lnTo>
                    <a:pt x="26" y="90"/>
                  </a:lnTo>
                  <a:lnTo>
                    <a:pt x="30" y="88"/>
                  </a:lnTo>
                  <a:lnTo>
                    <a:pt x="30" y="8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31" name="Philippines, The">
              <a:extLst>
                <a:ext uri="{FF2B5EF4-FFF2-40B4-BE49-F238E27FC236}">
                  <a16:creationId xmlns:a16="http://schemas.microsoft.com/office/drawing/2014/main" xmlns="" id="{EBEC73E7-278B-468C-BC79-DFCB8E3B9E83}"/>
                </a:ext>
              </a:extLst>
            </p:cNvPr>
            <p:cNvSpPr>
              <a:spLocks noEditPoints="1"/>
            </p:cNvSpPr>
            <p:nvPr/>
          </p:nvSpPr>
          <p:spPr bwMode="auto">
            <a:xfrm>
              <a:off x="6847367" y="3598364"/>
              <a:ext cx="192950" cy="338454"/>
            </a:xfrm>
            <a:custGeom>
              <a:avLst/>
              <a:gdLst/>
              <a:ahLst/>
              <a:cxnLst>
                <a:cxn ang="0">
                  <a:pos x="108" y="162"/>
                </a:cxn>
                <a:cxn ang="0">
                  <a:pos x="94" y="166"/>
                </a:cxn>
                <a:cxn ang="0">
                  <a:pos x="84" y="168"/>
                </a:cxn>
                <a:cxn ang="0">
                  <a:pos x="74" y="168"/>
                </a:cxn>
                <a:cxn ang="0">
                  <a:pos x="60" y="188"/>
                </a:cxn>
                <a:cxn ang="0">
                  <a:pos x="72" y="182"/>
                </a:cxn>
                <a:cxn ang="0">
                  <a:pos x="90" y="186"/>
                </a:cxn>
                <a:cxn ang="0">
                  <a:pos x="88" y="200"/>
                </a:cxn>
                <a:cxn ang="0">
                  <a:pos x="104" y="210"/>
                </a:cxn>
                <a:cxn ang="0">
                  <a:pos x="108" y="198"/>
                </a:cxn>
                <a:cxn ang="0">
                  <a:pos x="112" y="190"/>
                </a:cxn>
                <a:cxn ang="0">
                  <a:pos x="122" y="174"/>
                </a:cxn>
                <a:cxn ang="0">
                  <a:pos x="94" y="140"/>
                </a:cxn>
                <a:cxn ang="0">
                  <a:pos x="100" y="148"/>
                </a:cxn>
                <a:cxn ang="0">
                  <a:pos x="78" y="128"/>
                </a:cxn>
                <a:cxn ang="0">
                  <a:pos x="68" y="148"/>
                </a:cxn>
                <a:cxn ang="0">
                  <a:pos x="80" y="142"/>
                </a:cxn>
                <a:cxn ang="0">
                  <a:pos x="78" y="128"/>
                </a:cxn>
                <a:cxn ang="0">
                  <a:pos x="82" y="144"/>
                </a:cxn>
                <a:cxn ang="0">
                  <a:pos x="86" y="140"/>
                </a:cxn>
                <a:cxn ang="0">
                  <a:pos x="90" y="124"/>
                </a:cxn>
                <a:cxn ang="0">
                  <a:pos x="24" y="134"/>
                </a:cxn>
                <a:cxn ang="0">
                  <a:pos x="20" y="146"/>
                </a:cxn>
                <a:cxn ang="0">
                  <a:pos x="8" y="158"/>
                </a:cxn>
                <a:cxn ang="0">
                  <a:pos x="18" y="152"/>
                </a:cxn>
                <a:cxn ang="0">
                  <a:pos x="30" y="142"/>
                </a:cxn>
                <a:cxn ang="0">
                  <a:pos x="30" y="122"/>
                </a:cxn>
                <a:cxn ang="0">
                  <a:pos x="102" y="124"/>
                </a:cxn>
                <a:cxn ang="0">
                  <a:pos x="102" y="132"/>
                </a:cxn>
                <a:cxn ang="0">
                  <a:pos x="110" y="142"/>
                </a:cxn>
                <a:cxn ang="0">
                  <a:pos x="106" y="126"/>
                </a:cxn>
                <a:cxn ang="0">
                  <a:pos x="98" y="120"/>
                </a:cxn>
                <a:cxn ang="0">
                  <a:pos x="74" y="130"/>
                </a:cxn>
                <a:cxn ang="0">
                  <a:pos x="64" y="116"/>
                </a:cxn>
                <a:cxn ang="0">
                  <a:pos x="88" y="114"/>
                </a:cxn>
                <a:cxn ang="0">
                  <a:pos x="100" y="98"/>
                </a:cxn>
                <a:cxn ang="0">
                  <a:pos x="102" y="114"/>
                </a:cxn>
                <a:cxn ang="0">
                  <a:pos x="110" y="120"/>
                </a:cxn>
                <a:cxn ang="0">
                  <a:pos x="108" y="102"/>
                </a:cxn>
                <a:cxn ang="0">
                  <a:pos x="44" y="86"/>
                </a:cxn>
                <a:cxn ang="0">
                  <a:pos x="46" y="90"/>
                </a:cxn>
                <a:cxn ang="0">
                  <a:pos x="56" y="106"/>
                </a:cxn>
                <a:cxn ang="0">
                  <a:pos x="48" y="86"/>
                </a:cxn>
                <a:cxn ang="0">
                  <a:pos x="46" y="8"/>
                </a:cxn>
                <a:cxn ang="0">
                  <a:pos x="44" y="28"/>
                </a:cxn>
                <a:cxn ang="0">
                  <a:pos x="40" y="42"/>
                </a:cxn>
                <a:cxn ang="0">
                  <a:pos x="36" y="48"/>
                </a:cxn>
                <a:cxn ang="0">
                  <a:pos x="48" y="62"/>
                </a:cxn>
                <a:cxn ang="0">
                  <a:pos x="58" y="82"/>
                </a:cxn>
                <a:cxn ang="0">
                  <a:pos x="70" y="86"/>
                </a:cxn>
                <a:cxn ang="0">
                  <a:pos x="76" y="80"/>
                </a:cxn>
                <a:cxn ang="0">
                  <a:pos x="88" y="94"/>
                </a:cxn>
                <a:cxn ang="0">
                  <a:pos x="88" y="88"/>
                </a:cxn>
                <a:cxn ang="0">
                  <a:pos x="80" y="78"/>
                </a:cxn>
                <a:cxn ang="0">
                  <a:pos x="68" y="72"/>
                </a:cxn>
                <a:cxn ang="0">
                  <a:pos x="56" y="54"/>
                </a:cxn>
                <a:cxn ang="0">
                  <a:pos x="64" y="38"/>
                </a:cxn>
                <a:cxn ang="0">
                  <a:pos x="70" y="20"/>
                </a:cxn>
                <a:cxn ang="0">
                  <a:pos x="60" y="4"/>
                </a:cxn>
                <a:cxn ang="0">
                  <a:pos x="48" y="0"/>
                </a:cxn>
              </a:cxnLst>
              <a:rect l="0" t="0" r="r" b="b"/>
              <a:pathLst>
                <a:path w="122" h="214">
                  <a:moveTo>
                    <a:pt x="110" y="152"/>
                  </a:moveTo>
                  <a:lnTo>
                    <a:pt x="110" y="152"/>
                  </a:lnTo>
                  <a:lnTo>
                    <a:pt x="108" y="152"/>
                  </a:lnTo>
                  <a:lnTo>
                    <a:pt x="108" y="158"/>
                  </a:lnTo>
                  <a:lnTo>
                    <a:pt x="108" y="162"/>
                  </a:lnTo>
                  <a:lnTo>
                    <a:pt x="104" y="162"/>
                  </a:lnTo>
                  <a:lnTo>
                    <a:pt x="102" y="160"/>
                  </a:lnTo>
                  <a:lnTo>
                    <a:pt x="102" y="162"/>
                  </a:lnTo>
                  <a:lnTo>
                    <a:pt x="100" y="168"/>
                  </a:lnTo>
                  <a:lnTo>
                    <a:pt x="94" y="166"/>
                  </a:lnTo>
                  <a:lnTo>
                    <a:pt x="92" y="168"/>
                  </a:lnTo>
                  <a:lnTo>
                    <a:pt x="92" y="170"/>
                  </a:lnTo>
                  <a:lnTo>
                    <a:pt x="84" y="172"/>
                  </a:lnTo>
                  <a:lnTo>
                    <a:pt x="84" y="170"/>
                  </a:lnTo>
                  <a:lnTo>
                    <a:pt x="84" y="168"/>
                  </a:lnTo>
                  <a:lnTo>
                    <a:pt x="84" y="166"/>
                  </a:lnTo>
                  <a:lnTo>
                    <a:pt x="82" y="164"/>
                  </a:lnTo>
                  <a:lnTo>
                    <a:pt x="82" y="166"/>
                  </a:lnTo>
                  <a:lnTo>
                    <a:pt x="78" y="166"/>
                  </a:lnTo>
                  <a:lnTo>
                    <a:pt x="74" y="168"/>
                  </a:lnTo>
                  <a:lnTo>
                    <a:pt x="74" y="172"/>
                  </a:lnTo>
                  <a:lnTo>
                    <a:pt x="64" y="174"/>
                  </a:lnTo>
                  <a:lnTo>
                    <a:pt x="64" y="180"/>
                  </a:lnTo>
                  <a:lnTo>
                    <a:pt x="64" y="184"/>
                  </a:lnTo>
                  <a:lnTo>
                    <a:pt x="60" y="188"/>
                  </a:lnTo>
                  <a:lnTo>
                    <a:pt x="62" y="188"/>
                  </a:lnTo>
                  <a:lnTo>
                    <a:pt x="62" y="190"/>
                  </a:lnTo>
                  <a:lnTo>
                    <a:pt x="66" y="190"/>
                  </a:lnTo>
                  <a:lnTo>
                    <a:pt x="68" y="186"/>
                  </a:lnTo>
                  <a:lnTo>
                    <a:pt x="72" y="182"/>
                  </a:lnTo>
                  <a:lnTo>
                    <a:pt x="74" y="186"/>
                  </a:lnTo>
                  <a:lnTo>
                    <a:pt x="84" y="186"/>
                  </a:lnTo>
                  <a:lnTo>
                    <a:pt x="84" y="184"/>
                  </a:lnTo>
                  <a:lnTo>
                    <a:pt x="86" y="184"/>
                  </a:lnTo>
                  <a:lnTo>
                    <a:pt x="90" y="186"/>
                  </a:lnTo>
                  <a:lnTo>
                    <a:pt x="92" y="188"/>
                  </a:lnTo>
                  <a:lnTo>
                    <a:pt x="92" y="190"/>
                  </a:lnTo>
                  <a:lnTo>
                    <a:pt x="90" y="190"/>
                  </a:lnTo>
                  <a:lnTo>
                    <a:pt x="88" y="196"/>
                  </a:lnTo>
                  <a:lnTo>
                    <a:pt x="88" y="200"/>
                  </a:lnTo>
                  <a:lnTo>
                    <a:pt x="88" y="204"/>
                  </a:lnTo>
                  <a:lnTo>
                    <a:pt x="94" y="206"/>
                  </a:lnTo>
                  <a:lnTo>
                    <a:pt x="98" y="210"/>
                  </a:lnTo>
                  <a:lnTo>
                    <a:pt x="104" y="210"/>
                  </a:lnTo>
                  <a:lnTo>
                    <a:pt x="104" y="210"/>
                  </a:lnTo>
                  <a:lnTo>
                    <a:pt x="104" y="214"/>
                  </a:lnTo>
                  <a:lnTo>
                    <a:pt x="108" y="212"/>
                  </a:lnTo>
                  <a:lnTo>
                    <a:pt x="110" y="210"/>
                  </a:lnTo>
                  <a:lnTo>
                    <a:pt x="110" y="206"/>
                  </a:lnTo>
                  <a:lnTo>
                    <a:pt x="108" y="198"/>
                  </a:lnTo>
                  <a:lnTo>
                    <a:pt x="110" y="198"/>
                  </a:lnTo>
                  <a:lnTo>
                    <a:pt x="112" y="198"/>
                  </a:lnTo>
                  <a:lnTo>
                    <a:pt x="112" y="202"/>
                  </a:lnTo>
                  <a:lnTo>
                    <a:pt x="114" y="202"/>
                  </a:lnTo>
                  <a:lnTo>
                    <a:pt x="112" y="190"/>
                  </a:lnTo>
                  <a:lnTo>
                    <a:pt x="116" y="186"/>
                  </a:lnTo>
                  <a:lnTo>
                    <a:pt x="118" y="182"/>
                  </a:lnTo>
                  <a:lnTo>
                    <a:pt x="120" y="180"/>
                  </a:lnTo>
                  <a:lnTo>
                    <a:pt x="122" y="180"/>
                  </a:lnTo>
                  <a:lnTo>
                    <a:pt x="122" y="174"/>
                  </a:lnTo>
                  <a:lnTo>
                    <a:pt x="120" y="168"/>
                  </a:lnTo>
                  <a:lnTo>
                    <a:pt x="116" y="152"/>
                  </a:lnTo>
                  <a:lnTo>
                    <a:pt x="110" y="152"/>
                  </a:lnTo>
                  <a:lnTo>
                    <a:pt x="110" y="152"/>
                  </a:lnTo>
                  <a:close/>
                  <a:moveTo>
                    <a:pt x="94" y="140"/>
                  </a:moveTo>
                  <a:lnTo>
                    <a:pt x="94" y="140"/>
                  </a:lnTo>
                  <a:lnTo>
                    <a:pt x="90" y="144"/>
                  </a:lnTo>
                  <a:lnTo>
                    <a:pt x="90" y="146"/>
                  </a:lnTo>
                  <a:lnTo>
                    <a:pt x="96" y="148"/>
                  </a:lnTo>
                  <a:lnTo>
                    <a:pt x="100" y="148"/>
                  </a:lnTo>
                  <a:lnTo>
                    <a:pt x="102" y="144"/>
                  </a:lnTo>
                  <a:lnTo>
                    <a:pt x="98" y="140"/>
                  </a:lnTo>
                  <a:lnTo>
                    <a:pt x="94" y="140"/>
                  </a:lnTo>
                  <a:lnTo>
                    <a:pt x="94" y="140"/>
                  </a:lnTo>
                  <a:close/>
                  <a:moveTo>
                    <a:pt x="78" y="128"/>
                  </a:moveTo>
                  <a:lnTo>
                    <a:pt x="78" y="128"/>
                  </a:lnTo>
                  <a:lnTo>
                    <a:pt x="76" y="138"/>
                  </a:lnTo>
                  <a:lnTo>
                    <a:pt x="68" y="140"/>
                  </a:lnTo>
                  <a:lnTo>
                    <a:pt x="66" y="144"/>
                  </a:lnTo>
                  <a:lnTo>
                    <a:pt x="68" y="148"/>
                  </a:lnTo>
                  <a:lnTo>
                    <a:pt x="72" y="150"/>
                  </a:lnTo>
                  <a:lnTo>
                    <a:pt x="76" y="152"/>
                  </a:lnTo>
                  <a:lnTo>
                    <a:pt x="80" y="154"/>
                  </a:lnTo>
                  <a:lnTo>
                    <a:pt x="80" y="150"/>
                  </a:lnTo>
                  <a:lnTo>
                    <a:pt x="80" y="142"/>
                  </a:lnTo>
                  <a:lnTo>
                    <a:pt x="84" y="134"/>
                  </a:lnTo>
                  <a:lnTo>
                    <a:pt x="84" y="130"/>
                  </a:lnTo>
                  <a:lnTo>
                    <a:pt x="82" y="128"/>
                  </a:lnTo>
                  <a:lnTo>
                    <a:pt x="78" y="128"/>
                  </a:lnTo>
                  <a:lnTo>
                    <a:pt x="78" y="128"/>
                  </a:lnTo>
                  <a:close/>
                  <a:moveTo>
                    <a:pt x="90" y="124"/>
                  </a:moveTo>
                  <a:lnTo>
                    <a:pt x="90" y="124"/>
                  </a:lnTo>
                  <a:lnTo>
                    <a:pt x="90" y="130"/>
                  </a:lnTo>
                  <a:lnTo>
                    <a:pt x="84" y="138"/>
                  </a:lnTo>
                  <a:lnTo>
                    <a:pt x="82" y="144"/>
                  </a:lnTo>
                  <a:lnTo>
                    <a:pt x="82" y="146"/>
                  </a:lnTo>
                  <a:lnTo>
                    <a:pt x="84" y="148"/>
                  </a:lnTo>
                  <a:lnTo>
                    <a:pt x="86" y="146"/>
                  </a:lnTo>
                  <a:lnTo>
                    <a:pt x="86" y="142"/>
                  </a:lnTo>
                  <a:lnTo>
                    <a:pt x="86" y="140"/>
                  </a:lnTo>
                  <a:lnTo>
                    <a:pt x="90" y="138"/>
                  </a:lnTo>
                  <a:lnTo>
                    <a:pt x="92" y="136"/>
                  </a:lnTo>
                  <a:lnTo>
                    <a:pt x="92" y="134"/>
                  </a:lnTo>
                  <a:lnTo>
                    <a:pt x="92" y="126"/>
                  </a:lnTo>
                  <a:lnTo>
                    <a:pt x="90" y="124"/>
                  </a:lnTo>
                  <a:lnTo>
                    <a:pt x="90" y="124"/>
                  </a:lnTo>
                  <a:close/>
                  <a:moveTo>
                    <a:pt x="30" y="122"/>
                  </a:moveTo>
                  <a:lnTo>
                    <a:pt x="30" y="122"/>
                  </a:lnTo>
                  <a:lnTo>
                    <a:pt x="30" y="128"/>
                  </a:lnTo>
                  <a:lnTo>
                    <a:pt x="24" y="134"/>
                  </a:lnTo>
                  <a:lnTo>
                    <a:pt x="24" y="136"/>
                  </a:lnTo>
                  <a:lnTo>
                    <a:pt x="24" y="138"/>
                  </a:lnTo>
                  <a:lnTo>
                    <a:pt x="22" y="140"/>
                  </a:lnTo>
                  <a:lnTo>
                    <a:pt x="20" y="142"/>
                  </a:lnTo>
                  <a:lnTo>
                    <a:pt x="20" y="146"/>
                  </a:lnTo>
                  <a:lnTo>
                    <a:pt x="18" y="150"/>
                  </a:lnTo>
                  <a:lnTo>
                    <a:pt x="14" y="152"/>
                  </a:lnTo>
                  <a:lnTo>
                    <a:pt x="14" y="154"/>
                  </a:lnTo>
                  <a:lnTo>
                    <a:pt x="8" y="154"/>
                  </a:lnTo>
                  <a:lnTo>
                    <a:pt x="8" y="158"/>
                  </a:lnTo>
                  <a:lnTo>
                    <a:pt x="4" y="158"/>
                  </a:lnTo>
                  <a:lnTo>
                    <a:pt x="0" y="168"/>
                  </a:lnTo>
                  <a:lnTo>
                    <a:pt x="10" y="162"/>
                  </a:lnTo>
                  <a:lnTo>
                    <a:pt x="18" y="156"/>
                  </a:lnTo>
                  <a:lnTo>
                    <a:pt x="18" y="152"/>
                  </a:lnTo>
                  <a:lnTo>
                    <a:pt x="22" y="148"/>
                  </a:lnTo>
                  <a:lnTo>
                    <a:pt x="24" y="148"/>
                  </a:lnTo>
                  <a:lnTo>
                    <a:pt x="24" y="146"/>
                  </a:lnTo>
                  <a:lnTo>
                    <a:pt x="26" y="144"/>
                  </a:lnTo>
                  <a:lnTo>
                    <a:pt x="30" y="142"/>
                  </a:lnTo>
                  <a:lnTo>
                    <a:pt x="30" y="138"/>
                  </a:lnTo>
                  <a:lnTo>
                    <a:pt x="34" y="136"/>
                  </a:lnTo>
                  <a:lnTo>
                    <a:pt x="34" y="124"/>
                  </a:lnTo>
                  <a:lnTo>
                    <a:pt x="34" y="122"/>
                  </a:lnTo>
                  <a:lnTo>
                    <a:pt x="30" y="122"/>
                  </a:lnTo>
                  <a:lnTo>
                    <a:pt x="30" y="122"/>
                  </a:lnTo>
                  <a:close/>
                  <a:moveTo>
                    <a:pt x="98" y="120"/>
                  </a:moveTo>
                  <a:lnTo>
                    <a:pt x="98" y="120"/>
                  </a:lnTo>
                  <a:lnTo>
                    <a:pt x="98" y="124"/>
                  </a:lnTo>
                  <a:lnTo>
                    <a:pt x="102" y="124"/>
                  </a:lnTo>
                  <a:lnTo>
                    <a:pt x="102" y="126"/>
                  </a:lnTo>
                  <a:lnTo>
                    <a:pt x="102" y="128"/>
                  </a:lnTo>
                  <a:lnTo>
                    <a:pt x="102" y="128"/>
                  </a:lnTo>
                  <a:lnTo>
                    <a:pt x="102" y="130"/>
                  </a:lnTo>
                  <a:lnTo>
                    <a:pt x="102" y="132"/>
                  </a:lnTo>
                  <a:lnTo>
                    <a:pt x="102" y="134"/>
                  </a:lnTo>
                  <a:lnTo>
                    <a:pt x="104" y="136"/>
                  </a:lnTo>
                  <a:lnTo>
                    <a:pt x="104" y="138"/>
                  </a:lnTo>
                  <a:lnTo>
                    <a:pt x="106" y="140"/>
                  </a:lnTo>
                  <a:lnTo>
                    <a:pt x="110" y="142"/>
                  </a:lnTo>
                  <a:lnTo>
                    <a:pt x="108" y="138"/>
                  </a:lnTo>
                  <a:lnTo>
                    <a:pt x="108" y="136"/>
                  </a:lnTo>
                  <a:lnTo>
                    <a:pt x="108" y="132"/>
                  </a:lnTo>
                  <a:lnTo>
                    <a:pt x="106" y="128"/>
                  </a:lnTo>
                  <a:lnTo>
                    <a:pt x="106" y="126"/>
                  </a:lnTo>
                  <a:lnTo>
                    <a:pt x="108" y="124"/>
                  </a:lnTo>
                  <a:lnTo>
                    <a:pt x="106" y="122"/>
                  </a:lnTo>
                  <a:lnTo>
                    <a:pt x="102" y="120"/>
                  </a:lnTo>
                  <a:lnTo>
                    <a:pt x="98" y="120"/>
                  </a:lnTo>
                  <a:lnTo>
                    <a:pt x="98" y="120"/>
                  </a:lnTo>
                  <a:close/>
                  <a:moveTo>
                    <a:pt x="64" y="116"/>
                  </a:moveTo>
                  <a:lnTo>
                    <a:pt x="64" y="116"/>
                  </a:lnTo>
                  <a:lnTo>
                    <a:pt x="60" y="136"/>
                  </a:lnTo>
                  <a:lnTo>
                    <a:pt x="70" y="130"/>
                  </a:lnTo>
                  <a:lnTo>
                    <a:pt x="74" y="130"/>
                  </a:lnTo>
                  <a:lnTo>
                    <a:pt x="74" y="126"/>
                  </a:lnTo>
                  <a:lnTo>
                    <a:pt x="76" y="126"/>
                  </a:lnTo>
                  <a:lnTo>
                    <a:pt x="76" y="120"/>
                  </a:lnTo>
                  <a:lnTo>
                    <a:pt x="64" y="116"/>
                  </a:lnTo>
                  <a:lnTo>
                    <a:pt x="64" y="116"/>
                  </a:lnTo>
                  <a:close/>
                  <a:moveTo>
                    <a:pt x="80" y="106"/>
                  </a:moveTo>
                  <a:lnTo>
                    <a:pt x="80" y="108"/>
                  </a:lnTo>
                  <a:lnTo>
                    <a:pt x="80" y="110"/>
                  </a:lnTo>
                  <a:lnTo>
                    <a:pt x="80" y="112"/>
                  </a:lnTo>
                  <a:lnTo>
                    <a:pt x="88" y="114"/>
                  </a:lnTo>
                  <a:lnTo>
                    <a:pt x="92" y="114"/>
                  </a:lnTo>
                  <a:lnTo>
                    <a:pt x="90" y="110"/>
                  </a:lnTo>
                  <a:lnTo>
                    <a:pt x="80" y="106"/>
                  </a:lnTo>
                  <a:lnTo>
                    <a:pt x="80" y="106"/>
                  </a:lnTo>
                  <a:close/>
                  <a:moveTo>
                    <a:pt x="100" y="98"/>
                  </a:moveTo>
                  <a:lnTo>
                    <a:pt x="100" y="98"/>
                  </a:lnTo>
                  <a:lnTo>
                    <a:pt x="96" y="102"/>
                  </a:lnTo>
                  <a:lnTo>
                    <a:pt x="96" y="106"/>
                  </a:lnTo>
                  <a:lnTo>
                    <a:pt x="100" y="110"/>
                  </a:lnTo>
                  <a:lnTo>
                    <a:pt x="102" y="114"/>
                  </a:lnTo>
                  <a:lnTo>
                    <a:pt x="102" y="116"/>
                  </a:lnTo>
                  <a:lnTo>
                    <a:pt x="102" y="118"/>
                  </a:lnTo>
                  <a:lnTo>
                    <a:pt x="106" y="120"/>
                  </a:lnTo>
                  <a:lnTo>
                    <a:pt x="108" y="120"/>
                  </a:lnTo>
                  <a:lnTo>
                    <a:pt x="110" y="120"/>
                  </a:lnTo>
                  <a:lnTo>
                    <a:pt x="112" y="124"/>
                  </a:lnTo>
                  <a:lnTo>
                    <a:pt x="108" y="116"/>
                  </a:lnTo>
                  <a:lnTo>
                    <a:pt x="106" y="114"/>
                  </a:lnTo>
                  <a:lnTo>
                    <a:pt x="106" y="108"/>
                  </a:lnTo>
                  <a:lnTo>
                    <a:pt x="108" y="102"/>
                  </a:lnTo>
                  <a:lnTo>
                    <a:pt x="106" y="102"/>
                  </a:lnTo>
                  <a:lnTo>
                    <a:pt x="104" y="98"/>
                  </a:lnTo>
                  <a:lnTo>
                    <a:pt x="100" y="98"/>
                  </a:lnTo>
                  <a:lnTo>
                    <a:pt x="100" y="98"/>
                  </a:lnTo>
                  <a:close/>
                  <a:moveTo>
                    <a:pt x="44" y="86"/>
                  </a:moveTo>
                  <a:lnTo>
                    <a:pt x="44" y="86"/>
                  </a:lnTo>
                  <a:lnTo>
                    <a:pt x="42" y="86"/>
                  </a:lnTo>
                  <a:lnTo>
                    <a:pt x="40" y="88"/>
                  </a:lnTo>
                  <a:lnTo>
                    <a:pt x="42" y="88"/>
                  </a:lnTo>
                  <a:lnTo>
                    <a:pt x="46" y="90"/>
                  </a:lnTo>
                  <a:lnTo>
                    <a:pt x="48" y="94"/>
                  </a:lnTo>
                  <a:lnTo>
                    <a:pt x="50" y="96"/>
                  </a:lnTo>
                  <a:lnTo>
                    <a:pt x="54" y="98"/>
                  </a:lnTo>
                  <a:lnTo>
                    <a:pt x="54" y="102"/>
                  </a:lnTo>
                  <a:lnTo>
                    <a:pt x="56" y="106"/>
                  </a:lnTo>
                  <a:lnTo>
                    <a:pt x="58" y="102"/>
                  </a:lnTo>
                  <a:lnTo>
                    <a:pt x="58" y="100"/>
                  </a:lnTo>
                  <a:lnTo>
                    <a:pt x="56" y="94"/>
                  </a:lnTo>
                  <a:lnTo>
                    <a:pt x="52" y="88"/>
                  </a:lnTo>
                  <a:lnTo>
                    <a:pt x="48" y="86"/>
                  </a:lnTo>
                  <a:lnTo>
                    <a:pt x="44" y="86"/>
                  </a:lnTo>
                  <a:lnTo>
                    <a:pt x="44" y="86"/>
                  </a:lnTo>
                  <a:close/>
                  <a:moveTo>
                    <a:pt x="48" y="0"/>
                  </a:moveTo>
                  <a:lnTo>
                    <a:pt x="48" y="0"/>
                  </a:lnTo>
                  <a:lnTo>
                    <a:pt x="46" y="8"/>
                  </a:lnTo>
                  <a:lnTo>
                    <a:pt x="46" y="12"/>
                  </a:lnTo>
                  <a:lnTo>
                    <a:pt x="42" y="20"/>
                  </a:lnTo>
                  <a:lnTo>
                    <a:pt x="42" y="24"/>
                  </a:lnTo>
                  <a:lnTo>
                    <a:pt x="44" y="26"/>
                  </a:lnTo>
                  <a:lnTo>
                    <a:pt x="44" y="28"/>
                  </a:lnTo>
                  <a:lnTo>
                    <a:pt x="44" y="32"/>
                  </a:lnTo>
                  <a:lnTo>
                    <a:pt x="42" y="34"/>
                  </a:lnTo>
                  <a:lnTo>
                    <a:pt x="42" y="36"/>
                  </a:lnTo>
                  <a:lnTo>
                    <a:pt x="42" y="42"/>
                  </a:lnTo>
                  <a:lnTo>
                    <a:pt x="40" y="42"/>
                  </a:lnTo>
                  <a:lnTo>
                    <a:pt x="40" y="44"/>
                  </a:lnTo>
                  <a:lnTo>
                    <a:pt x="38" y="40"/>
                  </a:lnTo>
                  <a:lnTo>
                    <a:pt x="36" y="40"/>
                  </a:lnTo>
                  <a:lnTo>
                    <a:pt x="36" y="42"/>
                  </a:lnTo>
                  <a:lnTo>
                    <a:pt x="36" y="48"/>
                  </a:lnTo>
                  <a:lnTo>
                    <a:pt x="40" y="50"/>
                  </a:lnTo>
                  <a:lnTo>
                    <a:pt x="40" y="58"/>
                  </a:lnTo>
                  <a:lnTo>
                    <a:pt x="44" y="66"/>
                  </a:lnTo>
                  <a:lnTo>
                    <a:pt x="46" y="62"/>
                  </a:lnTo>
                  <a:lnTo>
                    <a:pt x="48" y="62"/>
                  </a:lnTo>
                  <a:lnTo>
                    <a:pt x="46" y="70"/>
                  </a:lnTo>
                  <a:lnTo>
                    <a:pt x="46" y="76"/>
                  </a:lnTo>
                  <a:lnTo>
                    <a:pt x="52" y="86"/>
                  </a:lnTo>
                  <a:lnTo>
                    <a:pt x="56" y="84"/>
                  </a:lnTo>
                  <a:lnTo>
                    <a:pt x="58" y="82"/>
                  </a:lnTo>
                  <a:lnTo>
                    <a:pt x="60" y="80"/>
                  </a:lnTo>
                  <a:lnTo>
                    <a:pt x="64" y="80"/>
                  </a:lnTo>
                  <a:lnTo>
                    <a:pt x="66" y="82"/>
                  </a:lnTo>
                  <a:lnTo>
                    <a:pt x="70" y="82"/>
                  </a:lnTo>
                  <a:lnTo>
                    <a:pt x="70" y="86"/>
                  </a:lnTo>
                  <a:lnTo>
                    <a:pt x="72" y="88"/>
                  </a:lnTo>
                  <a:lnTo>
                    <a:pt x="74" y="88"/>
                  </a:lnTo>
                  <a:lnTo>
                    <a:pt x="74" y="84"/>
                  </a:lnTo>
                  <a:lnTo>
                    <a:pt x="72" y="82"/>
                  </a:lnTo>
                  <a:lnTo>
                    <a:pt x="76" y="80"/>
                  </a:lnTo>
                  <a:lnTo>
                    <a:pt x="76" y="84"/>
                  </a:lnTo>
                  <a:lnTo>
                    <a:pt x="80" y="88"/>
                  </a:lnTo>
                  <a:lnTo>
                    <a:pt x="82" y="94"/>
                  </a:lnTo>
                  <a:lnTo>
                    <a:pt x="86" y="94"/>
                  </a:lnTo>
                  <a:lnTo>
                    <a:pt x="88" y="94"/>
                  </a:lnTo>
                  <a:lnTo>
                    <a:pt x="88" y="96"/>
                  </a:lnTo>
                  <a:lnTo>
                    <a:pt x="90" y="96"/>
                  </a:lnTo>
                  <a:lnTo>
                    <a:pt x="92" y="92"/>
                  </a:lnTo>
                  <a:lnTo>
                    <a:pt x="90" y="90"/>
                  </a:lnTo>
                  <a:lnTo>
                    <a:pt x="88" y="88"/>
                  </a:lnTo>
                  <a:lnTo>
                    <a:pt x="86" y="84"/>
                  </a:lnTo>
                  <a:lnTo>
                    <a:pt x="88" y="80"/>
                  </a:lnTo>
                  <a:lnTo>
                    <a:pt x="88" y="78"/>
                  </a:lnTo>
                  <a:lnTo>
                    <a:pt x="84" y="74"/>
                  </a:lnTo>
                  <a:lnTo>
                    <a:pt x="80" y="78"/>
                  </a:lnTo>
                  <a:lnTo>
                    <a:pt x="78" y="76"/>
                  </a:lnTo>
                  <a:lnTo>
                    <a:pt x="78" y="72"/>
                  </a:lnTo>
                  <a:lnTo>
                    <a:pt x="76" y="70"/>
                  </a:lnTo>
                  <a:lnTo>
                    <a:pt x="74" y="72"/>
                  </a:lnTo>
                  <a:lnTo>
                    <a:pt x="68" y="72"/>
                  </a:lnTo>
                  <a:lnTo>
                    <a:pt x="62" y="76"/>
                  </a:lnTo>
                  <a:lnTo>
                    <a:pt x="58" y="74"/>
                  </a:lnTo>
                  <a:lnTo>
                    <a:pt x="58" y="64"/>
                  </a:lnTo>
                  <a:lnTo>
                    <a:pt x="56" y="64"/>
                  </a:lnTo>
                  <a:lnTo>
                    <a:pt x="56" y="54"/>
                  </a:lnTo>
                  <a:lnTo>
                    <a:pt x="58" y="48"/>
                  </a:lnTo>
                  <a:lnTo>
                    <a:pt x="58" y="44"/>
                  </a:lnTo>
                  <a:lnTo>
                    <a:pt x="60" y="44"/>
                  </a:lnTo>
                  <a:lnTo>
                    <a:pt x="62" y="44"/>
                  </a:lnTo>
                  <a:lnTo>
                    <a:pt x="64" y="38"/>
                  </a:lnTo>
                  <a:lnTo>
                    <a:pt x="64" y="34"/>
                  </a:lnTo>
                  <a:lnTo>
                    <a:pt x="68" y="34"/>
                  </a:lnTo>
                  <a:lnTo>
                    <a:pt x="70" y="34"/>
                  </a:lnTo>
                  <a:lnTo>
                    <a:pt x="72" y="30"/>
                  </a:lnTo>
                  <a:lnTo>
                    <a:pt x="70" y="20"/>
                  </a:lnTo>
                  <a:lnTo>
                    <a:pt x="66" y="18"/>
                  </a:lnTo>
                  <a:lnTo>
                    <a:pt x="66" y="10"/>
                  </a:lnTo>
                  <a:lnTo>
                    <a:pt x="68" y="4"/>
                  </a:lnTo>
                  <a:lnTo>
                    <a:pt x="68" y="0"/>
                  </a:lnTo>
                  <a:lnTo>
                    <a:pt x="60" y="4"/>
                  </a:lnTo>
                  <a:lnTo>
                    <a:pt x="56" y="6"/>
                  </a:lnTo>
                  <a:lnTo>
                    <a:pt x="54" y="2"/>
                  </a:lnTo>
                  <a:lnTo>
                    <a:pt x="52" y="0"/>
                  </a:lnTo>
                  <a:lnTo>
                    <a:pt x="48" y="0"/>
                  </a:lnTo>
                  <a:lnTo>
                    <a:pt x="48"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32" name="Peru">
              <a:extLst>
                <a:ext uri="{FF2B5EF4-FFF2-40B4-BE49-F238E27FC236}">
                  <a16:creationId xmlns:a16="http://schemas.microsoft.com/office/drawing/2014/main" xmlns="" id="{EF2B73C2-8DDF-4FC0-874F-F7AB5FE81D9D}"/>
                </a:ext>
              </a:extLst>
            </p:cNvPr>
            <p:cNvSpPr>
              <a:spLocks/>
            </p:cNvSpPr>
            <p:nvPr/>
          </p:nvSpPr>
          <p:spPr bwMode="auto">
            <a:xfrm>
              <a:off x="2789088" y="4082321"/>
              <a:ext cx="249886" cy="455489"/>
            </a:xfrm>
            <a:custGeom>
              <a:avLst/>
              <a:gdLst/>
              <a:ahLst/>
              <a:cxnLst>
                <a:cxn ang="0">
                  <a:pos x="154" y="246"/>
                </a:cxn>
                <a:cxn ang="0">
                  <a:pos x="154" y="238"/>
                </a:cxn>
                <a:cxn ang="0">
                  <a:pos x="150" y="218"/>
                </a:cxn>
                <a:cxn ang="0">
                  <a:pos x="132" y="186"/>
                </a:cxn>
                <a:cxn ang="0">
                  <a:pos x="134" y="144"/>
                </a:cxn>
                <a:cxn ang="0">
                  <a:pos x="112" y="152"/>
                </a:cxn>
                <a:cxn ang="0">
                  <a:pos x="108" y="144"/>
                </a:cxn>
                <a:cxn ang="0">
                  <a:pos x="100" y="136"/>
                </a:cxn>
                <a:cxn ang="0">
                  <a:pos x="92" y="132"/>
                </a:cxn>
                <a:cxn ang="0">
                  <a:pos x="92" y="120"/>
                </a:cxn>
                <a:cxn ang="0">
                  <a:pos x="90" y="114"/>
                </a:cxn>
                <a:cxn ang="0">
                  <a:pos x="92" y="108"/>
                </a:cxn>
                <a:cxn ang="0">
                  <a:pos x="96" y="98"/>
                </a:cxn>
                <a:cxn ang="0">
                  <a:pos x="102" y="82"/>
                </a:cxn>
                <a:cxn ang="0">
                  <a:pos x="120" y="72"/>
                </a:cxn>
                <a:cxn ang="0">
                  <a:pos x="136" y="68"/>
                </a:cxn>
                <a:cxn ang="0">
                  <a:pos x="134" y="62"/>
                </a:cxn>
                <a:cxn ang="0">
                  <a:pos x="138" y="34"/>
                </a:cxn>
                <a:cxn ang="0">
                  <a:pos x="126" y="28"/>
                </a:cxn>
                <a:cxn ang="0">
                  <a:pos x="116" y="26"/>
                </a:cxn>
                <a:cxn ang="0">
                  <a:pos x="106" y="28"/>
                </a:cxn>
                <a:cxn ang="0">
                  <a:pos x="104" y="20"/>
                </a:cxn>
                <a:cxn ang="0">
                  <a:pos x="90" y="16"/>
                </a:cxn>
                <a:cxn ang="0">
                  <a:pos x="84" y="6"/>
                </a:cxn>
                <a:cxn ang="0">
                  <a:pos x="80" y="0"/>
                </a:cxn>
                <a:cxn ang="0">
                  <a:pos x="72" y="6"/>
                </a:cxn>
                <a:cxn ang="0">
                  <a:pos x="74" y="24"/>
                </a:cxn>
                <a:cxn ang="0">
                  <a:pos x="70" y="34"/>
                </a:cxn>
                <a:cxn ang="0">
                  <a:pos x="46" y="50"/>
                </a:cxn>
                <a:cxn ang="0">
                  <a:pos x="32" y="74"/>
                </a:cxn>
                <a:cxn ang="0">
                  <a:pos x="24" y="78"/>
                </a:cxn>
                <a:cxn ang="0">
                  <a:pos x="18" y="72"/>
                </a:cxn>
                <a:cxn ang="0">
                  <a:pos x="14" y="74"/>
                </a:cxn>
                <a:cxn ang="0">
                  <a:pos x="14" y="64"/>
                </a:cxn>
                <a:cxn ang="0">
                  <a:pos x="4" y="62"/>
                </a:cxn>
                <a:cxn ang="0">
                  <a:pos x="0" y="74"/>
                </a:cxn>
                <a:cxn ang="0">
                  <a:pos x="4" y="78"/>
                </a:cxn>
                <a:cxn ang="0">
                  <a:pos x="6" y="90"/>
                </a:cxn>
                <a:cxn ang="0">
                  <a:pos x="18" y="108"/>
                </a:cxn>
                <a:cxn ang="0">
                  <a:pos x="24" y="116"/>
                </a:cxn>
                <a:cxn ang="0">
                  <a:pos x="36" y="130"/>
                </a:cxn>
                <a:cxn ang="0">
                  <a:pos x="44" y="142"/>
                </a:cxn>
                <a:cxn ang="0">
                  <a:pos x="48" y="154"/>
                </a:cxn>
                <a:cxn ang="0">
                  <a:pos x="54" y="172"/>
                </a:cxn>
                <a:cxn ang="0">
                  <a:pos x="58" y="184"/>
                </a:cxn>
                <a:cxn ang="0">
                  <a:pos x="60" y="190"/>
                </a:cxn>
                <a:cxn ang="0">
                  <a:pos x="68" y="204"/>
                </a:cxn>
                <a:cxn ang="0">
                  <a:pos x="70" y="224"/>
                </a:cxn>
                <a:cxn ang="0">
                  <a:pos x="78" y="240"/>
                </a:cxn>
                <a:cxn ang="0">
                  <a:pos x="90" y="248"/>
                </a:cxn>
                <a:cxn ang="0">
                  <a:pos x="102" y="256"/>
                </a:cxn>
                <a:cxn ang="0">
                  <a:pos x="112" y="264"/>
                </a:cxn>
                <a:cxn ang="0">
                  <a:pos x="130" y="274"/>
                </a:cxn>
                <a:cxn ang="0">
                  <a:pos x="138" y="282"/>
                </a:cxn>
                <a:cxn ang="0">
                  <a:pos x="148" y="284"/>
                </a:cxn>
                <a:cxn ang="0">
                  <a:pos x="148" y="272"/>
                </a:cxn>
                <a:cxn ang="0">
                  <a:pos x="156" y="256"/>
                </a:cxn>
                <a:cxn ang="0">
                  <a:pos x="146" y="248"/>
                </a:cxn>
                <a:cxn ang="0">
                  <a:pos x="152" y="244"/>
                </a:cxn>
                <a:cxn ang="0">
                  <a:pos x="154" y="248"/>
                </a:cxn>
              </a:cxnLst>
              <a:rect l="0" t="0" r="r" b="b"/>
              <a:pathLst>
                <a:path w="158" h="288">
                  <a:moveTo>
                    <a:pt x="154" y="248"/>
                  </a:moveTo>
                  <a:lnTo>
                    <a:pt x="154" y="248"/>
                  </a:lnTo>
                  <a:lnTo>
                    <a:pt x="154" y="246"/>
                  </a:lnTo>
                  <a:lnTo>
                    <a:pt x="152" y="242"/>
                  </a:lnTo>
                  <a:lnTo>
                    <a:pt x="152" y="240"/>
                  </a:lnTo>
                  <a:lnTo>
                    <a:pt x="154" y="238"/>
                  </a:lnTo>
                  <a:lnTo>
                    <a:pt x="150" y="230"/>
                  </a:lnTo>
                  <a:lnTo>
                    <a:pt x="150" y="224"/>
                  </a:lnTo>
                  <a:lnTo>
                    <a:pt x="150" y="218"/>
                  </a:lnTo>
                  <a:lnTo>
                    <a:pt x="154" y="208"/>
                  </a:lnTo>
                  <a:lnTo>
                    <a:pt x="146" y="192"/>
                  </a:lnTo>
                  <a:lnTo>
                    <a:pt x="132" y="186"/>
                  </a:lnTo>
                  <a:lnTo>
                    <a:pt x="134" y="148"/>
                  </a:lnTo>
                  <a:lnTo>
                    <a:pt x="134" y="146"/>
                  </a:lnTo>
                  <a:lnTo>
                    <a:pt x="134" y="144"/>
                  </a:lnTo>
                  <a:lnTo>
                    <a:pt x="132" y="146"/>
                  </a:lnTo>
                  <a:lnTo>
                    <a:pt x="124" y="152"/>
                  </a:lnTo>
                  <a:lnTo>
                    <a:pt x="112" y="152"/>
                  </a:lnTo>
                  <a:lnTo>
                    <a:pt x="110" y="150"/>
                  </a:lnTo>
                  <a:lnTo>
                    <a:pt x="108" y="146"/>
                  </a:lnTo>
                  <a:lnTo>
                    <a:pt x="108" y="144"/>
                  </a:lnTo>
                  <a:lnTo>
                    <a:pt x="104" y="142"/>
                  </a:lnTo>
                  <a:lnTo>
                    <a:pt x="102" y="140"/>
                  </a:lnTo>
                  <a:lnTo>
                    <a:pt x="100" y="136"/>
                  </a:lnTo>
                  <a:lnTo>
                    <a:pt x="98" y="134"/>
                  </a:lnTo>
                  <a:lnTo>
                    <a:pt x="94" y="132"/>
                  </a:lnTo>
                  <a:lnTo>
                    <a:pt x="92" y="132"/>
                  </a:lnTo>
                  <a:lnTo>
                    <a:pt x="94" y="126"/>
                  </a:lnTo>
                  <a:lnTo>
                    <a:pt x="94" y="122"/>
                  </a:lnTo>
                  <a:lnTo>
                    <a:pt x="92" y="120"/>
                  </a:lnTo>
                  <a:lnTo>
                    <a:pt x="92" y="118"/>
                  </a:lnTo>
                  <a:lnTo>
                    <a:pt x="90" y="118"/>
                  </a:lnTo>
                  <a:lnTo>
                    <a:pt x="90" y="114"/>
                  </a:lnTo>
                  <a:lnTo>
                    <a:pt x="88" y="110"/>
                  </a:lnTo>
                  <a:lnTo>
                    <a:pt x="90" y="108"/>
                  </a:lnTo>
                  <a:lnTo>
                    <a:pt x="92" y="108"/>
                  </a:lnTo>
                  <a:lnTo>
                    <a:pt x="94" y="110"/>
                  </a:lnTo>
                  <a:lnTo>
                    <a:pt x="94" y="102"/>
                  </a:lnTo>
                  <a:lnTo>
                    <a:pt x="96" y="98"/>
                  </a:lnTo>
                  <a:lnTo>
                    <a:pt x="98" y="94"/>
                  </a:lnTo>
                  <a:lnTo>
                    <a:pt x="100" y="88"/>
                  </a:lnTo>
                  <a:lnTo>
                    <a:pt x="102" y="82"/>
                  </a:lnTo>
                  <a:lnTo>
                    <a:pt x="106" y="78"/>
                  </a:lnTo>
                  <a:lnTo>
                    <a:pt x="114" y="74"/>
                  </a:lnTo>
                  <a:lnTo>
                    <a:pt x="120" y="72"/>
                  </a:lnTo>
                  <a:lnTo>
                    <a:pt x="126" y="70"/>
                  </a:lnTo>
                  <a:lnTo>
                    <a:pt x="134" y="68"/>
                  </a:lnTo>
                  <a:lnTo>
                    <a:pt x="136" y="68"/>
                  </a:lnTo>
                  <a:lnTo>
                    <a:pt x="138" y="66"/>
                  </a:lnTo>
                  <a:lnTo>
                    <a:pt x="138" y="64"/>
                  </a:lnTo>
                  <a:lnTo>
                    <a:pt x="134" y="62"/>
                  </a:lnTo>
                  <a:lnTo>
                    <a:pt x="128" y="62"/>
                  </a:lnTo>
                  <a:lnTo>
                    <a:pt x="140" y="36"/>
                  </a:lnTo>
                  <a:lnTo>
                    <a:pt x="138" y="34"/>
                  </a:lnTo>
                  <a:lnTo>
                    <a:pt x="134" y="32"/>
                  </a:lnTo>
                  <a:lnTo>
                    <a:pt x="128" y="30"/>
                  </a:lnTo>
                  <a:lnTo>
                    <a:pt x="126" y="28"/>
                  </a:lnTo>
                  <a:lnTo>
                    <a:pt x="124" y="26"/>
                  </a:lnTo>
                  <a:lnTo>
                    <a:pt x="120" y="26"/>
                  </a:lnTo>
                  <a:lnTo>
                    <a:pt x="116" y="26"/>
                  </a:lnTo>
                  <a:lnTo>
                    <a:pt x="116" y="30"/>
                  </a:lnTo>
                  <a:lnTo>
                    <a:pt x="108" y="28"/>
                  </a:lnTo>
                  <a:lnTo>
                    <a:pt x="106" y="28"/>
                  </a:lnTo>
                  <a:lnTo>
                    <a:pt x="104" y="26"/>
                  </a:lnTo>
                  <a:lnTo>
                    <a:pt x="104" y="24"/>
                  </a:lnTo>
                  <a:lnTo>
                    <a:pt x="104" y="20"/>
                  </a:lnTo>
                  <a:lnTo>
                    <a:pt x="96" y="20"/>
                  </a:lnTo>
                  <a:lnTo>
                    <a:pt x="92" y="18"/>
                  </a:lnTo>
                  <a:lnTo>
                    <a:pt x="90" y="16"/>
                  </a:lnTo>
                  <a:lnTo>
                    <a:pt x="90" y="14"/>
                  </a:lnTo>
                  <a:lnTo>
                    <a:pt x="88" y="10"/>
                  </a:lnTo>
                  <a:lnTo>
                    <a:pt x="84" y="6"/>
                  </a:lnTo>
                  <a:lnTo>
                    <a:pt x="82" y="6"/>
                  </a:lnTo>
                  <a:lnTo>
                    <a:pt x="80" y="4"/>
                  </a:lnTo>
                  <a:lnTo>
                    <a:pt x="80" y="0"/>
                  </a:lnTo>
                  <a:lnTo>
                    <a:pt x="72" y="0"/>
                  </a:lnTo>
                  <a:lnTo>
                    <a:pt x="70" y="4"/>
                  </a:lnTo>
                  <a:lnTo>
                    <a:pt x="72" y="6"/>
                  </a:lnTo>
                  <a:lnTo>
                    <a:pt x="72" y="16"/>
                  </a:lnTo>
                  <a:lnTo>
                    <a:pt x="74" y="22"/>
                  </a:lnTo>
                  <a:lnTo>
                    <a:pt x="74" y="24"/>
                  </a:lnTo>
                  <a:lnTo>
                    <a:pt x="70" y="24"/>
                  </a:lnTo>
                  <a:lnTo>
                    <a:pt x="70" y="28"/>
                  </a:lnTo>
                  <a:lnTo>
                    <a:pt x="70" y="34"/>
                  </a:lnTo>
                  <a:lnTo>
                    <a:pt x="64" y="40"/>
                  </a:lnTo>
                  <a:lnTo>
                    <a:pt x="52" y="46"/>
                  </a:lnTo>
                  <a:lnTo>
                    <a:pt x="46" y="50"/>
                  </a:lnTo>
                  <a:lnTo>
                    <a:pt x="40" y="58"/>
                  </a:lnTo>
                  <a:lnTo>
                    <a:pt x="36" y="64"/>
                  </a:lnTo>
                  <a:lnTo>
                    <a:pt x="32" y="74"/>
                  </a:lnTo>
                  <a:lnTo>
                    <a:pt x="30" y="76"/>
                  </a:lnTo>
                  <a:lnTo>
                    <a:pt x="28" y="78"/>
                  </a:lnTo>
                  <a:lnTo>
                    <a:pt x="24" y="78"/>
                  </a:lnTo>
                  <a:lnTo>
                    <a:pt x="22" y="78"/>
                  </a:lnTo>
                  <a:lnTo>
                    <a:pt x="20" y="78"/>
                  </a:lnTo>
                  <a:lnTo>
                    <a:pt x="18" y="72"/>
                  </a:lnTo>
                  <a:lnTo>
                    <a:pt x="16" y="70"/>
                  </a:lnTo>
                  <a:lnTo>
                    <a:pt x="16" y="72"/>
                  </a:lnTo>
                  <a:lnTo>
                    <a:pt x="14" y="74"/>
                  </a:lnTo>
                  <a:lnTo>
                    <a:pt x="10" y="70"/>
                  </a:lnTo>
                  <a:lnTo>
                    <a:pt x="8" y="68"/>
                  </a:lnTo>
                  <a:lnTo>
                    <a:pt x="14" y="64"/>
                  </a:lnTo>
                  <a:lnTo>
                    <a:pt x="12" y="62"/>
                  </a:lnTo>
                  <a:lnTo>
                    <a:pt x="10" y="56"/>
                  </a:lnTo>
                  <a:lnTo>
                    <a:pt x="4" y="62"/>
                  </a:lnTo>
                  <a:lnTo>
                    <a:pt x="0" y="70"/>
                  </a:lnTo>
                  <a:lnTo>
                    <a:pt x="0" y="72"/>
                  </a:lnTo>
                  <a:lnTo>
                    <a:pt x="0" y="74"/>
                  </a:lnTo>
                  <a:lnTo>
                    <a:pt x="2" y="78"/>
                  </a:lnTo>
                  <a:lnTo>
                    <a:pt x="4" y="78"/>
                  </a:lnTo>
                  <a:lnTo>
                    <a:pt x="4" y="78"/>
                  </a:lnTo>
                  <a:lnTo>
                    <a:pt x="2" y="82"/>
                  </a:lnTo>
                  <a:lnTo>
                    <a:pt x="6" y="86"/>
                  </a:lnTo>
                  <a:lnTo>
                    <a:pt x="6" y="90"/>
                  </a:lnTo>
                  <a:lnTo>
                    <a:pt x="4" y="94"/>
                  </a:lnTo>
                  <a:lnTo>
                    <a:pt x="12" y="100"/>
                  </a:lnTo>
                  <a:lnTo>
                    <a:pt x="18" y="108"/>
                  </a:lnTo>
                  <a:lnTo>
                    <a:pt x="20" y="110"/>
                  </a:lnTo>
                  <a:lnTo>
                    <a:pt x="20" y="114"/>
                  </a:lnTo>
                  <a:lnTo>
                    <a:pt x="24" y="116"/>
                  </a:lnTo>
                  <a:lnTo>
                    <a:pt x="28" y="118"/>
                  </a:lnTo>
                  <a:lnTo>
                    <a:pt x="28" y="122"/>
                  </a:lnTo>
                  <a:lnTo>
                    <a:pt x="36" y="130"/>
                  </a:lnTo>
                  <a:lnTo>
                    <a:pt x="42" y="138"/>
                  </a:lnTo>
                  <a:lnTo>
                    <a:pt x="44" y="138"/>
                  </a:lnTo>
                  <a:lnTo>
                    <a:pt x="44" y="142"/>
                  </a:lnTo>
                  <a:lnTo>
                    <a:pt x="46" y="144"/>
                  </a:lnTo>
                  <a:lnTo>
                    <a:pt x="48" y="146"/>
                  </a:lnTo>
                  <a:lnTo>
                    <a:pt x="48" y="154"/>
                  </a:lnTo>
                  <a:lnTo>
                    <a:pt x="52" y="158"/>
                  </a:lnTo>
                  <a:lnTo>
                    <a:pt x="52" y="166"/>
                  </a:lnTo>
                  <a:lnTo>
                    <a:pt x="54" y="172"/>
                  </a:lnTo>
                  <a:lnTo>
                    <a:pt x="54" y="176"/>
                  </a:lnTo>
                  <a:lnTo>
                    <a:pt x="54" y="178"/>
                  </a:lnTo>
                  <a:lnTo>
                    <a:pt x="58" y="184"/>
                  </a:lnTo>
                  <a:lnTo>
                    <a:pt x="60" y="186"/>
                  </a:lnTo>
                  <a:lnTo>
                    <a:pt x="60" y="188"/>
                  </a:lnTo>
                  <a:lnTo>
                    <a:pt x="60" y="190"/>
                  </a:lnTo>
                  <a:lnTo>
                    <a:pt x="64" y="192"/>
                  </a:lnTo>
                  <a:lnTo>
                    <a:pt x="66" y="198"/>
                  </a:lnTo>
                  <a:lnTo>
                    <a:pt x="68" y="204"/>
                  </a:lnTo>
                  <a:lnTo>
                    <a:pt x="70" y="206"/>
                  </a:lnTo>
                  <a:lnTo>
                    <a:pt x="70" y="216"/>
                  </a:lnTo>
                  <a:lnTo>
                    <a:pt x="70" y="224"/>
                  </a:lnTo>
                  <a:lnTo>
                    <a:pt x="74" y="230"/>
                  </a:lnTo>
                  <a:lnTo>
                    <a:pt x="78" y="238"/>
                  </a:lnTo>
                  <a:lnTo>
                    <a:pt x="78" y="240"/>
                  </a:lnTo>
                  <a:lnTo>
                    <a:pt x="80" y="240"/>
                  </a:lnTo>
                  <a:lnTo>
                    <a:pt x="84" y="244"/>
                  </a:lnTo>
                  <a:lnTo>
                    <a:pt x="90" y="248"/>
                  </a:lnTo>
                  <a:lnTo>
                    <a:pt x="98" y="254"/>
                  </a:lnTo>
                  <a:lnTo>
                    <a:pt x="98" y="256"/>
                  </a:lnTo>
                  <a:lnTo>
                    <a:pt x="102" y="256"/>
                  </a:lnTo>
                  <a:lnTo>
                    <a:pt x="106" y="260"/>
                  </a:lnTo>
                  <a:lnTo>
                    <a:pt x="112" y="260"/>
                  </a:lnTo>
                  <a:lnTo>
                    <a:pt x="112" y="264"/>
                  </a:lnTo>
                  <a:lnTo>
                    <a:pt x="124" y="270"/>
                  </a:lnTo>
                  <a:lnTo>
                    <a:pt x="126" y="270"/>
                  </a:lnTo>
                  <a:lnTo>
                    <a:pt x="130" y="274"/>
                  </a:lnTo>
                  <a:lnTo>
                    <a:pt x="132" y="274"/>
                  </a:lnTo>
                  <a:lnTo>
                    <a:pt x="136" y="278"/>
                  </a:lnTo>
                  <a:lnTo>
                    <a:pt x="138" y="282"/>
                  </a:lnTo>
                  <a:lnTo>
                    <a:pt x="142" y="288"/>
                  </a:lnTo>
                  <a:lnTo>
                    <a:pt x="144" y="288"/>
                  </a:lnTo>
                  <a:lnTo>
                    <a:pt x="148" y="284"/>
                  </a:lnTo>
                  <a:lnTo>
                    <a:pt x="150" y="280"/>
                  </a:lnTo>
                  <a:lnTo>
                    <a:pt x="152" y="280"/>
                  </a:lnTo>
                  <a:lnTo>
                    <a:pt x="148" y="272"/>
                  </a:lnTo>
                  <a:lnTo>
                    <a:pt x="156" y="260"/>
                  </a:lnTo>
                  <a:lnTo>
                    <a:pt x="158" y="258"/>
                  </a:lnTo>
                  <a:lnTo>
                    <a:pt x="156" y="256"/>
                  </a:lnTo>
                  <a:lnTo>
                    <a:pt x="156" y="252"/>
                  </a:lnTo>
                  <a:lnTo>
                    <a:pt x="150" y="246"/>
                  </a:lnTo>
                  <a:lnTo>
                    <a:pt x="146" y="248"/>
                  </a:lnTo>
                  <a:lnTo>
                    <a:pt x="146" y="240"/>
                  </a:lnTo>
                  <a:lnTo>
                    <a:pt x="148" y="240"/>
                  </a:lnTo>
                  <a:lnTo>
                    <a:pt x="152" y="244"/>
                  </a:lnTo>
                  <a:lnTo>
                    <a:pt x="152" y="246"/>
                  </a:lnTo>
                  <a:lnTo>
                    <a:pt x="154" y="248"/>
                  </a:lnTo>
                  <a:lnTo>
                    <a:pt x="154" y="24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33" name="Paraguay">
              <a:extLst>
                <a:ext uri="{FF2B5EF4-FFF2-40B4-BE49-F238E27FC236}">
                  <a16:creationId xmlns:a16="http://schemas.microsoft.com/office/drawing/2014/main" xmlns="" id="{77336758-328A-41FE-A03C-571B9C07E208}"/>
                </a:ext>
              </a:extLst>
            </p:cNvPr>
            <p:cNvSpPr>
              <a:spLocks/>
            </p:cNvSpPr>
            <p:nvPr/>
          </p:nvSpPr>
          <p:spPr bwMode="auto">
            <a:xfrm>
              <a:off x="3171826" y="4563115"/>
              <a:ext cx="167645" cy="218255"/>
            </a:xfrm>
            <a:custGeom>
              <a:avLst/>
              <a:gdLst/>
              <a:ahLst/>
              <a:cxnLst>
                <a:cxn ang="0">
                  <a:pos x="50" y="2"/>
                </a:cxn>
                <a:cxn ang="0">
                  <a:pos x="22" y="0"/>
                </a:cxn>
                <a:cxn ang="0">
                  <a:pos x="14" y="12"/>
                </a:cxn>
                <a:cxn ang="0">
                  <a:pos x="10" y="22"/>
                </a:cxn>
                <a:cxn ang="0">
                  <a:pos x="0" y="46"/>
                </a:cxn>
                <a:cxn ang="0">
                  <a:pos x="12" y="58"/>
                </a:cxn>
                <a:cxn ang="0">
                  <a:pos x="18" y="62"/>
                </a:cxn>
                <a:cxn ang="0">
                  <a:pos x="22" y="68"/>
                </a:cxn>
                <a:cxn ang="0">
                  <a:pos x="26" y="76"/>
                </a:cxn>
                <a:cxn ang="0">
                  <a:pos x="34" y="78"/>
                </a:cxn>
                <a:cxn ang="0">
                  <a:pos x="40" y="86"/>
                </a:cxn>
                <a:cxn ang="0">
                  <a:pos x="44" y="86"/>
                </a:cxn>
                <a:cxn ang="0">
                  <a:pos x="52" y="92"/>
                </a:cxn>
                <a:cxn ang="0">
                  <a:pos x="60" y="102"/>
                </a:cxn>
                <a:cxn ang="0">
                  <a:pos x="62" y="106"/>
                </a:cxn>
                <a:cxn ang="0">
                  <a:pos x="58" y="120"/>
                </a:cxn>
                <a:cxn ang="0">
                  <a:pos x="50" y="130"/>
                </a:cxn>
                <a:cxn ang="0">
                  <a:pos x="54" y="134"/>
                </a:cxn>
                <a:cxn ang="0">
                  <a:pos x="64" y="136"/>
                </a:cxn>
                <a:cxn ang="0">
                  <a:pos x="70" y="136"/>
                </a:cxn>
                <a:cxn ang="0">
                  <a:pos x="82" y="138"/>
                </a:cxn>
                <a:cxn ang="0">
                  <a:pos x="90" y="136"/>
                </a:cxn>
                <a:cxn ang="0">
                  <a:pos x="94" y="130"/>
                </a:cxn>
                <a:cxn ang="0">
                  <a:pos x="100" y="124"/>
                </a:cxn>
                <a:cxn ang="0">
                  <a:pos x="100" y="114"/>
                </a:cxn>
                <a:cxn ang="0">
                  <a:pos x="100" y="110"/>
                </a:cxn>
                <a:cxn ang="0">
                  <a:pos x="102" y="100"/>
                </a:cxn>
                <a:cxn ang="0">
                  <a:pos x="104" y="84"/>
                </a:cxn>
                <a:cxn ang="0">
                  <a:pos x="104" y="78"/>
                </a:cxn>
                <a:cxn ang="0">
                  <a:pos x="98" y="80"/>
                </a:cxn>
                <a:cxn ang="0">
                  <a:pos x="96" y="78"/>
                </a:cxn>
                <a:cxn ang="0">
                  <a:pos x="94" y="60"/>
                </a:cxn>
                <a:cxn ang="0">
                  <a:pos x="92" y="54"/>
                </a:cxn>
                <a:cxn ang="0">
                  <a:pos x="86" y="52"/>
                </a:cxn>
                <a:cxn ang="0">
                  <a:pos x="84" y="48"/>
                </a:cxn>
                <a:cxn ang="0">
                  <a:pos x="78" y="46"/>
                </a:cxn>
                <a:cxn ang="0">
                  <a:pos x="66" y="44"/>
                </a:cxn>
                <a:cxn ang="0">
                  <a:pos x="64" y="38"/>
                </a:cxn>
                <a:cxn ang="0">
                  <a:pos x="62" y="32"/>
                </a:cxn>
                <a:cxn ang="0">
                  <a:pos x="62" y="18"/>
                </a:cxn>
                <a:cxn ang="0">
                  <a:pos x="56" y="8"/>
                </a:cxn>
              </a:cxnLst>
              <a:rect l="0" t="0" r="r" b="b"/>
              <a:pathLst>
                <a:path w="106" h="138">
                  <a:moveTo>
                    <a:pt x="56" y="8"/>
                  </a:moveTo>
                  <a:lnTo>
                    <a:pt x="50" y="2"/>
                  </a:lnTo>
                  <a:lnTo>
                    <a:pt x="38" y="0"/>
                  </a:lnTo>
                  <a:lnTo>
                    <a:pt x="22" y="0"/>
                  </a:lnTo>
                  <a:lnTo>
                    <a:pt x="18" y="6"/>
                  </a:lnTo>
                  <a:lnTo>
                    <a:pt x="14" y="12"/>
                  </a:lnTo>
                  <a:lnTo>
                    <a:pt x="12" y="18"/>
                  </a:lnTo>
                  <a:lnTo>
                    <a:pt x="10" y="22"/>
                  </a:lnTo>
                  <a:lnTo>
                    <a:pt x="10" y="28"/>
                  </a:lnTo>
                  <a:lnTo>
                    <a:pt x="0" y="46"/>
                  </a:lnTo>
                  <a:lnTo>
                    <a:pt x="8" y="52"/>
                  </a:lnTo>
                  <a:lnTo>
                    <a:pt x="12" y="58"/>
                  </a:lnTo>
                  <a:lnTo>
                    <a:pt x="14" y="62"/>
                  </a:lnTo>
                  <a:lnTo>
                    <a:pt x="18" y="62"/>
                  </a:lnTo>
                  <a:lnTo>
                    <a:pt x="20" y="64"/>
                  </a:lnTo>
                  <a:lnTo>
                    <a:pt x="22" y="68"/>
                  </a:lnTo>
                  <a:lnTo>
                    <a:pt x="26" y="74"/>
                  </a:lnTo>
                  <a:lnTo>
                    <a:pt x="26" y="76"/>
                  </a:lnTo>
                  <a:lnTo>
                    <a:pt x="28" y="78"/>
                  </a:lnTo>
                  <a:lnTo>
                    <a:pt x="34" y="78"/>
                  </a:lnTo>
                  <a:lnTo>
                    <a:pt x="36" y="84"/>
                  </a:lnTo>
                  <a:lnTo>
                    <a:pt x="40" y="86"/>
                  </a:lnTo>
                  <a:lnTo>
                    <a:pt x="42" y="86"/>
                  </a:lnTo>
                  <a:lnTo>
                    <a:pt x="44" y="86"/>
                  </a:lnTo>
                  <a:lnTo>
                    <a:pt x="46" y="88"/>
                  </a:lnTo>
                  <a:lnTo>
                    <a:pt x="52" y="92"/>
                  </a:lnTo>
                  <a:lnTo>
                    <a:pt x="54" y="96"/>
                  </a:lnTo>
                  <a:lnTo>
                    <a:pt x="60" y="102"/>
                  </a:lnTo>
                  <a:lnTo>
                    <a:pt x="62" y="104"/>
                  </a:lnTo>
                  <a:lnTo>
                    <a:pt x="62" y="106"/>
                  </a:lnTo>
                  <a:lnTo>
                    <a:pt x="60" y="112"/>
                  </a:lnTo>
                  <a:lnTo>
                    <a:pt x="58" y="120"/>
                  </a:lnTo>
                  <a:lnTo>
                    <a:pt x="54" y="124"/>
                  </a:lnTo>
                  <a:lnTo>
                    <a:pt x="50" y="130"/>
                  </a:lnTo>
                  <a:lnTo>
                    <a:pt x="50" y="134"/>
                  </a:lnTo>
                  <a:lnTo>
                    <a:pt x="54" y="134"/>
                  </a:lnTo>
                  <a:lnTo>
                    <a:pt x="58" y="134"/>
                  </a:lnTo>
                  <a:lnTo>
                    <a:pt x="64" y="136"/>
                  </a:lnTo>
                  <a:lnTo>
                    <a:pt x="68" y="138"/>
                  </a:lnTo>
                  <a:lnTo>
                    <a:pt x="70" y="136"/>
                  </a:lnTo>
                  <a:lnTo>
                    <a:pt x="76" y="136"/>
                  </a:lnTo>
                  <a:lnTo>
                    <a:pt x="82" y="138"/>
                  </a:lnTo>
                  <a:lnTo>
                    <a:pt x="88" y="138"/>
                  </a:lnTo>
                  <a:lnTo>
                    <a:pt x="90" y="136"/>
                  </a:lnTo>
                  <a:lnTo>
                    <a:pt x="92" y="134"/>
                  </a:lnTo>
                  <a:lnTo>
                    <a:pt x="94" y="130"/>
                  </a:lnTo>
                  <a:lnTo>
                    <a:pt x="98" y="126"/>
                  </a:lnTo>
                  <a:lnTo>
                    <a:pt x="100" y="124"/>
                  </a:lnTo>
                  <a:lnTo>
                    <a:pt x="100" y="122"/>
                  </a:lnTo>
                  <a:lnTo>
                    <a:pt x="100" y="114"/>
                  </a:lnTo>
                  <a:lnTo>
                    <a:pt x="98" y="112"/>
                  </a:lnTo>
                  <a:lnTo>
                    <a:pt x="100" y="110"/>
                  </a:lnTo>
                  <a:lnTo>
                    <a:pt x="102" y="108"/>
                  </a:lnTo>
                  <a:lnTo>
                    <a:pt x="102" y="100"/>
                  </a:lnTo>
                  <a:lnTo>
                    <a:pt x="104" y="92"/>
                  </a:lnTo>
                  <a:lnTo>
                    <a:pt x="104" y="84"/>
                  </a:lnTo>
                  <a:lnTo>
                    <a:pt x="106" y="78"/>
                  </a:lnTo>
                  <a:lnTo>
                    <a:pt x="104" y="78"/>
                  </a:lnTo>
                  <a:lnTo>
                    <a:pt x="102" y="78"/>
                  </a:lnTo>
                  <a:lnTo>
                    <a:pt x="98" y="80"/>
                  </a:lnTo>
                  <a:lnTo>
                    <a:pt x="96" y="80"/>
                  </a:lnTo>
                  <a:lnTo>
                    <a:pt x="96" y="78"/>
                  </a:lnTo>
                  <a:lnTo>
                    <a:pt x="94" y="72"/>
                  </a:lnTo>
                  <a:lnTo>
                    <a:pt x="94" y="60"/>
                  </a:lnTo>
                  <a:lnTo>
                    <a:pt x="94" y="56"/>
                  </a:lnTo>
                  <a:lnTo>
                    <a:pt x="92" y="54"/>
                  </a:lnTo>
                  <a:lnTo>
                    <a:pt x="88" y="52"/>
                  </a:lnTo>
                  <a:lnTo>
                    <a:pt x="86" y="52"/>
                  </a:lnTo>
                  <a:lnTo>
                    <a:pt x="84" y="50"/>
                  </a:lnTo>
                  <a:lnTo>
                    <a:pt x="84" y="48"/>
                  </a:lnTo>
                  <a:lnTo>
                    <a:pt x="82" y="44"/>
                  </a:lnTo>
                  <a:lnTo>
                    <a:pt x="78" y="46"/>
                  </a:lnTo>
                  <a:lnTo>
                    <a:pt x="70" y="46"/>
                  </a:lnTo>
                  <a:lnTo>
                    <a:pt x="66" y="44"/>
                  </a:lnTo>
                  <a:lnTo>
                    <a:pt x="64" y="42"/>
                  </a:lnTo>
                  <a:lnTo>
                    <a:pt x="64" y="38"/>
                  </a:lnTo>
                  <a:lnTo>
                    <a:pt x="62" y="34"/>
                  </a:lnTo>
                  <a:lnTo>
                    <a:pt x="62" y="32"/>
                  </a:lnTo>
                  <a:lnTo>
                    <a:pt x="64" y="24"/>
                  </a:lnTo>
                  <a:lnTo>
                    <a:pt x="62" y="18"/>
                  </a:lnTo>
                  <a:lnTo>
                    <a:pt x="58" y="12"/>
                  </a:lnTo>
                  <a:lnTo>
                    <a:pt x="56" y="8"/>
                  </a:lnTo>
                  <a:lnTo>
                    <a:pt x="56" y="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34" name="Papua New Guinea">
              <a:extLst>
                <a:ext uri="{FF2B5EF4-FFF2-40B4-BE49-F238E27FC236}">
                  <a16:creationId xmlns:a16="http://schemas.microsoft.com/office/drawing/2014/main" xmlns="" id="{4A8E4B7A-2923-4485-B6B1-C08155AB3B4B}"/>
                </a:ext>
              </a:extLst>
            </p:cNvPr>
            <p:cNvSpPr>
              <a:spLocks noEditPoints="1"/>
            </p:cNvSpPr>
            <p:nvPr/>
          </p:nvSpPr>
          <p:spPr bwMode="auto">
            <a:xfrm>
              <a:off x="7328162" y="4148747"/>
              <a:ext cx="313149" cy="208767"/>
            </a:xfrm>
            <a:custGeom>
              <a:avLst/>
              <a:gdLst/>
              <a:ahLst/>
              <a:cxnLst>
                <a:cxn ang="0">
                  <a:pos x="178" y="56"/>
                </a:cxn>
                <a:cxn ang="0">
                  <a:pos x="184" y="68"/>
                </a:cxn>
                <a:cxn ang="0">
                  <a:pos x="194" y="60"/>
                </a:cxn>
                <a:cxn ang="0">
                  <a:pos x="182" y="48"/>
                </a:cxn>
                <a:cxn ang="0">
                  <a:pos x="176" y="40"/>
                </a:cxn>
                <a:cxn ang="0">
                  <a:pos x="0" y="66"/>
                </a:cxn>
                <a:cxn ang="0">
                  <a:pos x="20" y="102"/>
                </a:cxn>
                <a:cxn ang="0">
                  <a:pos x="30" y="104"/>
                </a:cxn>
                <a:cxn ang="0">
                  <a:pos x="36" y="94"/>
                </a:cxn>
                <a:cxn ang="0">
                  <a:pos x="40" y="88"/>
                </a:cxn>
                <a:cxn ang="0">
                  <a:pos x="52" y="90"/>
                </a:cxn>
                <a:cxn ang="0">
                  <a:pos x="74" y="102"/>
                </a:cxn>
                <a:cxn ang="0">
                  <a:pos x="80" y="108"/>
                </a:cxn>
                <a:cxn ang="0">
                  <a:pos x="84" y="114"/>
                </a:cxn>
                <a:cxn ang="0">
                  <a:pos x="94" y="122"/>
                </a:cxn>
                <a:cxn ang="0">
                  <a:pos x="102" y="124"/>
                </a:cxn>
                <a:cxn ang="0">
                  <a:pos x="116" y="130"/>
                </a:cxn>
                <a:cxn ang="0">
                  <a:pos x="122" y="124"/>
                </a:cxn>
                <a:cxn ang="0">
                  <a:pos x="114" y="114"/>
                </a:cxn>
                <a:cxn ang="0">
                  <a:pos x="108" y="106"/>
                </a:cxn>
                <a:cxn ang="0">
                  <a:pos x="98" y="92"/>
                </a:cxn>
                <a:cxn ang="0">
                  <a:pos x="86" y="84"/>
                </a:cxn>
                <a:cxn ang="0">
                  <a:pos x="84" y="70"/>
                </a:cxn>
                <a:cxn ang="0">
                  <a:pos x="94" y="66"/>
                </a:cxn>
                <a:cxn ang="0">
                  <a:pos x="86" y="54"/>
                </a:cxn>
                <a:cxn ang="0">
                  <a:pos x="78" y="50"/>
                </a:cxn>
                <a:cxn ang="0">
                  <a:pos x="64" y="44"/>
                </a:cxn>
                <a:cxn ang="0">
                  <a:pos x="56" y="26"/>
                </a:cxn>
                <a:cxn ang="0">
                  <a:pos x="44" y="20"/>
                </a:cxn>
                <a:cxn ang="0">
                  <a:pos x="26" y="12"/>
                </a:cxn>
                <a:cxn ang="0">
                  <a:pos x="4" y="0"/>
                </a:cxn>
                <a:cxn ang="0">
                  <a:pos x="146" y="28"/>
                </a:cxn>
                <a:cxn ang="0">
                  <a:pos x="144" y="32"/>
                </a:cxn>
                <a:cxn ang="0">
                  <a:pos x="138" y="40"/>
                </a:cxn>
                <a:cxn ang="0">
                  <a:pos x="124" y="42"/>
                </a:cxn>
                <a:cxn ang="0">
                  <a:pos x="108" y="50"/>
                </a:cxn>
                <a:cxn ang="0">
                  <a:pos x="110" y="58"/>
                </a:cxn>
                <a:cxn ang="0">
                  <a:pos x="134" y="56"/>
                </a:cxn>
                <a:cxn ang="0">
                  <a:pos x="142" y="48"/>
                </a:cxn>
                <a:cxn ang="0">
                  <a:pos x="150" y="42"/>
                </a:cxn>
                <a:cxn ang="0">
                  <a:pos x="152" y="34"/>
                </a:cxn>
                <a:cxn ang="0">
                  <a:pos x="146" y="28"/>
                </a:cxn>
                <a:cxn ang="0">
                  <a:pos x="148" y="20"/>
                </a:cxn>
                <a:cxn ang="0">
                  <a:pos x="154" y="30"/>
                </a:cxn>
                <a:cxn ang="0">
                  <a:pos x="158" y="32"/>
                </a:cxn>
                <a:cxn ang="0">
                  <a:pos x="148" y="16"/>
                </a:cxn>
                <a:cxn ang="0">
                  <a:pos x="142" y="14"/>
                </a:cxn>
                <a:cxn ang="0">
                  <a:pos x="132" y="6"/>
                </a:cxn>
              </a:cxnLst>
              <a:rect l="0" t="0" r="r" b="b"/>
              <a:pathLst>
                <a:path w="198" h="132">
                  <a:moveTo>
                    <a:pt x="176" y="40"/>
                  </a:moveTo>
                  <a:lnTo>
                    <a:pt x="176" y="40"/>
                  </a:lnTo>
                  <a:lnTo>
                    <a:pt x="176" y="52"/>
                  </a:lnTo>
                  <a:lnTo>
                    <a:pt x="178" y="56"/>
                  </a:lnTo>
                  <a:lnTo>
                    <a:pt x="180" y="58"/>
                  </a:lnTo>
                  <a:lnTo>
                    <a:pt x="180" y="62"/>
                  </a:lnTo>
                  <a:lnTo>
                    <a:pt x="184" y="64"/>
                  </a:lnTo>
                  <a:lnTo>
                    <a:pt x="184" y="68"/>
                  </a:lnTo>
                  <a:lnTo>
                    <a:pt x="194" y="72"/>
                  </a:lnTo>
                  <a:lnTo>
                    <a:pt x="198" y="68"/>
                  </a:lnTo>
                  <a:lnTo>
                    <a:pt x="196" y="64"/>
                  </a:lnTo>
                  <a:lnTo>
                    <a:pt x="194" y="60"/>
                  </a:lnTo>
                  <a:lnTo>
                    <a:pt x="190" y="60"/>
                  </a:lnTo>
                  <a:lnTo>
                    <a:pt x="184" y="52"/>
                  </a:lnTo>
                  <a:lnTo>
                    <a:pt x="184" y="48"/>
                  </a:lnTo>
                  <a:lnTo>
                    <a:pt x="182" y="48"/>
                  </a:lnTo>
                  <a:lnTo>
                    <a:pt x="180" y="46"/>
                  </a:lnTo>
                  <a:lnTo>
                    <a:pt x="178" y="42"/>
                  </a:lnTo>
                  <a:lnTo>
                    <a:pt x="178" y="40"/>
                  </a:lnTo>
                  <a:lnTo>
                    <a:pt x="176" y="40"/>
                  </a:lnTo>
                  <a:lnTo>
                    <a:pt x="176" y="40"/>
                  </a:lnTo>
                  <a:close/>
                  <a:moveTo>
                    <a:pt x="2" y="2"/>
                  </a:moveTo>
                  <a:lnTo>
                    <a:pt x="2" y="60"/>
                  </a:lnTo>
                  <a:lnTo>
                    <a:pt x="0" y="66"/>
                  </a:lnTo>
                  <a:lnTo>
                    <a:pt x="2" y="72"/>
                  </a:lnTo>
                  <a:lnTo>
                    <a:pt x="2" y="104"/>
                  </a:lnTo>
                  <a:lnTo>
                    <a:pt x="16" y="104"/>
                  </a:lnTo>
                  <a:lnTo>
                    <a:pt x="20" y="102"/>
                  </a:lnTo>
                  <a:lnTo>
                    <a:pt x="22" y="102"/>
                  </a:lnTo>
                  <a:lnTo>
                    <a:pt x="22" y="104"/>
                  </a:lnTo>
                  <a:lnTo>
                    <a:pt x="26" y="104"/>
                  </a:lnTo>
                  <a:lnTo>
                    <a:pt x="30" y="104"/>
                  </a:lnTo>
                  <a:lnTo>
                    <a:pt x="36" y="100"/>
                  </a:lnTo>
                  <a:lnTo>
                    <a:pt x="36" y="98"/>
                  </a:lnTo>
                  <a:lnTo>
                    <a:pt x="36" y="96"/>
                  </a:lnTo>
                  <a:lnTo>
                    <a:pt x="36" y="94"/>
                  </a:lnTo>
                  <a:lnTo>
                    <a:pt x="36" y="92"/>
                  </a:lnTo>
                  <a:lnTo>
                    <a:pt x="38" y="86"/>
                  </a:lnTo>
                  <a:lnTo>
                    <a:pt x="40" y="86"/>
                  </a:lnTo>
                  <a:lnTo>
                    <a:pt x="40" y="88"/>
                  </a:lnTo>
                  <a:lnTo>
                    <a:pt x="42" y="88"/>
                  </a:lnTo>
                  <a:lnTo>
                    <a:pt x="44" y="88"/>
                  </a:lnTo>
                  <a:lnTo>
                    <a:pt x="46" y="86"/>
                  </a:lnTo>
                  <a:lnTo>
                    <a:pt x="52" y="90"/>
                  </a:lnTo>
                  <a:lnTo>
                    <a:pt x="58" y="90"/>
                  </a:lnTo>
                  <a:lnTo>
                    <a:pt x="66" y="92"/>
                  </a:lnTo>
                  <a:lnTo>
                    <a:pt x="74" y="98"/>
                  </a:lnTo>
                  <a:lnTo>
                    <a:pt x="74" y="102"/>
                  </a:lnTo>
                  <a:lnTo>
                    <a:pt x="74" y="104"/>
                  </a:lnTo>
                  <a:lnTo>
                    <a:pt x="76" y="104"/>
                  </a:lnTo>
                  <a:lnTo>
                    <a:pt x="78" y="106"/>
                  </a:lnTo>
                  <a:lnTo>
                    <a:pt x="80" y="108"/>
                  </a:lnTo>
                  <a:lnTo>
                    <a:pt x="80" y="110"/>
                  </a:lnTo>
                  <a:lnTo>
                    <a:pt x="82" y="110"/>
                  </a:lnTo>
                  <a:lnTo>
                    <a:pt x="84" y="110"/>
                  </a:lnTo>
                  <a:lnTo>
                    <a:pt x="84" y="114"/>
                  </a:lnTo>
                  <a:lnTo>
                    <a:pt x="88" y="116"/>
                  </a:lnTo>
                  <a:lnTo>
                    <a:pt x="90" y="118"/>
                  </a:lnTo>
                  <a:lnTo>
                    <a:pt x="90" y="122"/>
                  </a:lnTo>
                  <a:lnTo>
                    <a:pt x="94" y="122"/>
                  </a:lnTo>
                  <a:lnTo>
                    <a:pt x="96" y="122"/>
                  </a:lnTo>
                  <a:lnTo>
                    <a:pt x="98" y="126"/>
                  </a:lnTo>
                  <a:lnTo>
                    <a:pt x="100" y="124"/>
                  </a:lnTo>
                  <a:lnTo>
                    <a:pt x="102" y="124"/>
                  </a:lnTo>
                  <a:lnTo>
                    <a:pt x="104" y="126"/>
                  </a:lnTo>
                  <a:lnTo>
                    <a:pt x="108" y="126"/>
                  </a:lnTo>
                  <a:lnTo>
                    <a:pt x="114" y="128"/>
                  </a:lnTo>
                  <a:lnTo>
                    <a:pt x="116" y="130"/>
                  </a:lnTo>
                  <a:lnTo>
                    <a:pt x="120" y="132"/>
                  </a:lnTo>
                  <a:lnTo>
                    <a:pt x="124" y="132"/>
                  </a:lnTo>
                  <a:lnTo>
                    <a:pt x="124" y="126"/>
                  </a:lnTo>
                  <a:lnTo>
                    <a:pt x="122" y="124"/>
                  </a:lnTo>
                  <a:lnTo>
                    <a:pt x="118" y="124"/>
                  </a:lnTo>
                  <a:lnTo>
                    <a:pt x="116" y="122"/>
                  </a:lnTo>
                  <a:lnTo>
                    <a:pt x="118" y="116"/>
                  </a:lnTo>
                  <a:lnTo>
                    <a:pt x="114" y="114"/>
                  </a:lnTo>
                  <a:lnTo>
                    <a:pt x="112" y="116"/>
                  </a:lnTo>
                  <a:lnTo>
                    <a:pt x="110" y="116"/>
                  </a:lnTo>
                  <a:lnTo>
                    <a:pt x="108" y="110"/>
                  </a:lnTo>
                  <a:lnTo>
                    <a:pt x="108" y="106"/>
                  </a:lnTo>
                  <a:lnTo>
                    <a:pt x="100" y="104"/>
                  </a:lnTo>
                  <a:lnTo>
                    <a:pt x="100" y="98"/>
                  </a:lnTo>
                  <a:lnTo>
                    <a:pt x="98" y="96"/>
                  </a:lnTo>
                  <a:lnTo>
                    <a:pt x="98" y="92"/>
                  </a:lnTo>
                  <a:lnTo>
                    <a:pt x="96" y="92"/>
                  </a:lnTo>
                  <a:lnTo>
                    <a:pt x="92" y="92"/>
                  </a:lnTo>
                  <a:lnTo>
                    <a:pt x="88" y="88"/>
                  </a:lnTo>
                  <a:lnTo>
                    <a:pt x="86" y="84"/>
                  </a:lnTo>
                  <a:lnTo>
                    <a:pt x="86" y="74"/>
                  </a:lnTo>
                  <a:lnTo>
                    <a:pt x="84" y="74"/>
                  </a:lnTo>
                  <a:lnTo>
                    <a:pt x="84" y="72"/>
                  </a:lnTo>
                  <a:lnTo>
                    <a:pt x="84" y="70"/>
                  </a:lnTo>
                  <a:lnTo>
                    <a:pt x="86" y="70"/>
                  </a:lnTo>
                  <a:lnTo>
                    <a:pt x="90" y="70"/>
                  </a:lnTo>
                  <a:lnTo>
                    <a:pt x="92" y="68"/>
                  </a:lnTo>
                  <a:lnTo>
                    <a:pt x="94" y="66"/>
                  </a:lnTo>
                  <a:lnTo>
                    <a:pt x="94" y="60"/>
                  </a:lnTo>
                  <a:lnTo>
                    <a:pt x="92" y="60"/>
                  </a:lnTo>
                  <a:lnTo>
                    <a:pt x="90" y="56"/>
                  </a:lnTo>
                  <a:lnTo>
                    <a:pt x="86" y="54"/>
                  </a:lnTo>
                  <a:lnTo>
                    <a:pt x="84" y="56"/>
                  </a:lnTo>
                  <a:lnTo>
                    <a:pt x="82" y="56"/>
                  </a:lnTo>
                  <a:lnTo>
                    <a:pt x="80" y="50"/>
                  </a:lnTo>
                  <a:lnTo>
                    <a:pt x="78" y="50"/>
                  </a:lnTo>
                  <a:lnTo>
                    <a:pt x="78" y="46"/>
                  </a:lnTo>
                  <a:lnTo>
                    <a:pt x="70" y="46"/>
                  </a:lnTo>
                  <a:lnTo>
                    <a:pt x="68" y="46"/>
                  </a:lnTo>
                  <a:lnTo>
                    <a:pt x="64" y="44"/>
                  </a:lnTo>
                  <a:lnTo>
                    <a:pt x="64" y="42"/>
                  </a:lnTo>
                  <a:lnTo>
                    <a:pt x="66" y="38"/>
                  </a:lnTo>
                  <a:lnTo>
                    <a:pt x="62" y="32"/>
                  </a:lnTo>
                  <a:lnTo>
                    <a:pt x="56" y="26"/>
                  </a:lnTo>
                  <a:lnTo>
                    <a:pt x="54" y="26"/>
                  </a:lnTo>
                  <a:lnTo>
                    <a:pt x="50" y="26"/>
                  </a:lnTo>
                  <a:lnTo>
                    <a:pt x="48" y="24"/>
                  </a:lnTo>
                  <a:lnTo>
                    <a:pt x="44" y="20"/>
                  </a:lnTo>
                  <a:lnTo>
                    <a:pt x="38" y="20"/>
                  </a:lnTo>
                  <a:lnTo>
                    <a:pt x="36" y="16"/>
                  </a:lnTo>
                  <a:lnTo>
                    <a:pt x="30" y="16"/>
                  </a:lnTo>
                  <a:lnTo>
                    <a:pt x="26" y="12"/>
                  </a:lnTo>
                  <a:lnTo>
                    <a:pt x="20" y="12"/>
                  </a:lnTo>
                  <a:lnTo>
                    <a:pt x="14" y="10"/>
                  </a:lnTo>
                  <a:lnTo>
                    <a:pt x="4" y="2"/>
                  </a:lnTo>
                  <a:lnTo>
                    <a:pt x="4" y="0"/>
                  </a:lnTo>
                  <a:lnTo>
                    <a:pt x="2" y="0"/>
                  </a:lnTo>
                  <a:lnTo>
                    <a:pt x="2" y="2"/>
                  </a:lnTo>
                  <a:lnTo>
                    <a:pt x="2" y="2"/>
                  </a:lnTo>
                  <a:close/>
                  <a:moveTo>
                    <a:pt x="146" y="28"/>
                  </a:moveTo>
                  <a:lnTo>
                    <a:pt x="146" y="28"/>
                  </a:lnTo>
                  <a:lnTo>
                    <a:pt x="142" y="30"/>
                  </a:lnTo>
                  <a:lnTo>
                    <a:pt x="142" y="32"/>
                  </a:lnTo>
                  <a:lnTo>
                    <a:pt x="144" y="32"/>
                  </a:lnTo>
                  <a:lnTo>
                    <a:pt x="144" y="36"/>
                  </a:lnTo>
                  <a:lnTo>
                    <a:pt x="140" y="36"/>
                  </a:lnTo>
                  <a:lnTo>
                    <a:pt x="138" y="38"/>
                  </a:lnTo>
                  <a:lnTo>
                    <a:pt x="138" y="40"/>
                  </a:lnTo>
                  <a:lnTo>
                    <a:pt x="136" y="44"/>
                  </a:lnTo>
                  <a:lnTo>
                    <a:pt x="134" y="46"/>
                  </a:lnTo>
                  <a:lnTo>
                    <a:pt x="126" y="46"/>
                  </a:lnTo>
                  <a:lnTo>
                    <a:pt x="124" y="42"/>
                  </a:lnTo>
                  <a:lnTo>
                    <a:pt x="118" y="48"/>
                  </a:lnTo>
                  <a:lnTo>
                    <a:pt x="116" y="50"/>
                  </a:lnTo>
                  <a:lnTo>
                    <a:pt x="110" y="50"/>
                  </a:lnTo>
                  <a:lnTo>
                    <a:pt x="108" y="50"/>
                  </a:lnTo>
                  <a:lnTo>
                    <a:pt x="104" y="48"/>
                  </a:lnTo>
                  <a:lnTo>
                    <a:pt x="102" y="52"/>
                  </a:lnTo>
                  <a:lnTo>
                    <a:pt x="108" y="56"/>
                  </a:lnTo>
                  <a:lnTo>
                    <a:pt x="110" y="58"/>
                  </a:lnTo>
                  <a:lnTo>
                    <a:pt x="116" y="58"/>
                  </a:lnTo>
                  <a:lnTo>
                    <a:pt x="122" y="58"/>
                  </a:lnTo>
                  <a:lnTo>
                    <a:pt x="128" y="58"/>
                  </a:lnTo>
                  <a:lnTo>
                    <a:pt x="134" y="56"/>
                  </a:lnTo>
                  <a:lnTo>
                    <a:pt x="138" y="52"/>
                  </a:lnTo>
                  <a:lnTo>
                    <a:pt x="140" y="52"/>
                  </a:lnTo>
                  <a:lnTo>
                    <a:pt x="142" y="50"/>
                  </a:lnTo>
                  <a:lnTo>
                    <a:pt x="142" y="48"/>
                  </a:lnTo>
                  <a:lnTo>
                    <a:pt x="142" y="46"/>
                  </a:lnTo>
                  <a:lnTo>
                    <a:pt x="146" y="46"/>
                  </a:lnTo>
                  <a:lnTo>
                    <a:pt x="148" y="44"/>
                  </a:lnTo>
                  <a:lnTo>
                    <a:pt x="150" y="42"/>
                  </a:lnTo>
                  <a:lnTo>
                    <a:pt x="148" y="38"/>
                  </a:lnTo>
                  <a:lnTo>
                    <a:pt x="152" y="38"/>
                  </a:lnTo>
                  <a:lnTo>
                    <a:pt x="152" y="36"/>
                  </a:lnTo>
                  <a:lnTo>
                    <a:pt x="152" y="34"/>
                  </a:lnTo>
                  <a:lnTo>
                    <a:pt x="152" y="30"/>
                  </a:lnTo>
                  <a:lnTo>
                    <a:pt x="150" y="30"/>
                  </a:lnTo>
                  <a:lnTo>
                    <a:pt x="150" y="28"/>
                  </a:lnTo>
                  <a:lnTo>
                    <a:pt x="146" y="28"/>
                  </a:lnTo>
                  <a:lnTo>
                    <a:pt x="146" y="28"/>
                  </a:lnTo>
                  <a:close/>
                  <a:moveTo>
                    <a:pt x="148" y="16"/>
                  </a:moveTo>
                  <a:lnTo>
                    <a:pt x="148" y="16"/>
                  </a:lnTo>
                  <a:lnTo>
                    <a:pt x="148" y="20"/>
                  </a:lnTo>
                  <a:lnTo>
                    <a:pt x="152" y="24"/>
                  </a:lnTo>
                  <a:lnTo>
                    <a:pt x="154" y="26"/>
                  </a:lnTo>
                  <a:lnTo>
                    <a:pt x="154" y="28"/>
                  </a:lnTo>
                  <a:lnTo>
                    <a:pt x="154" y="30"/>
                  </a:lnTo>
                  <a:lnTo>
                    <a:pt x="154" y="32"/>
                  </a:lnTo>
                  <a:lnTo>
                    <a:pt x="154" y="34"/>
                  </a:lnTo>
                  <a:lnTo>
                    <a:pt x="158" y="34"/>
                  </a:lnTo>
                  <a:lnTo>
                    <a:pt x="158" y="32"/>
                  </a:lnTo>
                  <a:lnTo>
                    <a:pt x="160" y="26"/>
                  </a:lnTo>
                  <a:lnTo>
                    <a:pt x="154" y="22"/>
                  </a:lnTo>
                  <a:lnTo>
                    <a:pt x="148" y="16"/>
                  </a:lnTo>
                  <a:lnTo>
                    <a:pt x="148" y="16"/>
                  </a:lnTo>
                  <a:close/>
                  <a:moveTo>
                    <a:pt x="132" y="6"/>
                  </a:moveTo>
                  <a:lnTo>
                    <a:pt x="132" y="6"/>
                  </a:lnTo>
                  <a:lnTo>
                    <a:pt x="132" y="10"/>
                  </a:lnTo>
                  <a:lnTo>
                    <a:pt x="142" y="14"/>
                  </a:lnTo>
                  <a:lnTo>
                    <a:pt x="144" y="16"/>
                  </a:lnTo>
                  <a:lnTo>
                    <a:pt x="146" y="16"/>
                  </a:lnTo>
                  <a:lnTo>
                    <a:pt x="146" y="12"/>
                  </a:lnTo>
                  <a:lnTo>
                    <a:pt x="132" y="6"/>
                  </a:lnTo>
                  <a:lnTo>
                    <a:pt x="132" y="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35" name="Panama">
              <a:extLst>
                <a:ext uri="{FF2B5EF4-FFF2-40B4-BE49-F238E27FC236}">
                  <a16:creationId xmlns:a16="http://schemas.microsoft.com/office/drawing/2014/main" xmlns="" id="{7F759FC6-3B6E-4537-A048-E300408DD78E}"/>
                </a:ext>
              </a:extLst>
            </p:cNvPr>
            <p:cNvSpPr>
              <a:spLocks/>
            </p:cNvSpPr>
            <p:nvPr/>
          </p:nvSpPr>
          <p:spPr bwMode="auto">
            <a:xfrm>
              <a:off x="2754294" y="3829271"/>
              <a:ext cx="123362" cy="66425"/>
            </a:xfrm>
            <a:custGeom>
              <a:avLst/>
              <a:gdLst/>
              <a:ahLst/>
              <a:cxnLst>
                <a:cxn ang="0">
                  <a:pos x="76" y="18"/>
                </a:cxn>
                <a:cxn ang="0">
                  <a:pos x="70" y="12"/>
                </a:cxn>
                <a:cxn ang="0">
                  <a:pos x="64" y="2"/>
                </a:cxn>
                <a:cxn ang="0">
                  <a:pos x="62" y="2"/>
                </a:cxn>
                <a:cxn ang="0">
                  <a:pos x="46" y="0"/>
                </a:cxn>
                <a:cxn ang="0">
                  <a:pos x="38" y="4"/>
                </a:cxn>
                <a:cxn ang="0">
                  <a:pos x="30" y="8"/>
                </a:cxn>
                <a:cxn ang="0">
                  <a:pos x="24" y="10"/>
                </a:cxn>
                <a:cxn ang="0">
                  <a:pos x="18" y="6"/>
                </a:cxn>
                <a:cxn ang="0">
                  <a:pos x="10" y="4"/>
                </a:cxn>
                <a:cxn ang="0">
                  <a:pos x="10" y="0"/>
                </a:cxn>
                <a:cxn ang="0">
                  <a:pos x="2" y="0"/>
                </a:cxn>
                <a:cxn ang="0">
                  <a:pos x="2" y="4"/>
                </a:cxn>
                <a:cxn ang="0">
                  <a:pos x="2" y="10"/>
                </a:cxn>
                <a:cxn ang="0">
                  <a:pos x="4" y="14"/>
                </a:cxn>
                <a:cxn ang="0">
                  <a:pos x="6" y="18"/>
                </a:cxn>
                <a:cxn ang="0">
                  <a:pos x="10" y="20"/>
                </a:cxn>
                <a:cxn ang="0">
                  <a:pos x="18" y="20"/>
                </a:cxn>
                <a:cxn ang="0">
                  <a:pos x="28" y="28"/>
                </a:cxn>
                <a:cxn ang="0">
                  <a:pos x="34" y="34"/>
                </a:cxn>
                <a:cxn ang="0">
                  <a:pos x="40" y="30"/>
                </a:cxn>
                <a:cxn ang="0">
                  <a:pos x="36" y="22"/>
                </a:cxn>
                <a:cxn ang="0">
                  <a:pos x="32" y="20"/>
                </a:cxn>
                <a:cxn ang="0">
                  <a:pos x="44" y="14"/>
                </a:cxn>
                <a:cxn ang="0">
                  <a:pos x="52" y="10"/>
                </a:cxn>
                <a:cxn ang="0">
                  <a:pos x="58" y="22"/>
                </a:cxn>
                <a:cxn ang="0">
                  <a:pos x="66" y="24"/>
                </a:cxn>
                <a:cxn ang="0">
                  <a:pos x="62" y="28"/>
                </a:cxn>
                <a:cxn ang="0">
                  <a:pos x="62" y="38"/>
                </a:cxn>
                <a:cxn ang="0">
                  <a:pos x="72" y="42"/>
                </a:cxn>
                <a:cxn ang="0">
                  <a:pos x="76" y="36"/>
                </a:cxn>
                <a:cxn ang="0">
                  <a:pos x="76" y="26"/>
                </a:cxn>
                <a:cxn ang="0">
                  <a:pos x="76" y="18"/>
                </a:cxn>
              </a:cxnLst>
              <a:rect l="0" t="0" r="r" b="b"/>
              <a:pathLst>
                <a:path w="78" h="42">
                  <a:moveTo>
                    <a:pt x="76" y="18"/>
                  </a:moveTo>
                  <a:lnTo>
                    <a:pt x="76" y="18"/>
                  </a:lnTo>
                  <a:lnTo>
                    <a:pt x="70" y="16"/>
                  </a:lnTo>
                  <a:lnTo>
                    <a:pt x="70" y="12"/>
                  </a:lnTo>
                  <a:lnTo>
                    <a:pt x="62" y="8"/>
                  </a:lnTo>
                  <a:lnTo>
                    <a:pt x="64" y="2"/>
                  </a:lnTo>
                  <a:lnTo>
                    <a:pt x="62" y="4"/>
                  </a:lnTo>
                  <a:lnTo>
                    <a:pt x="62" y="2"/>
                  </a:lnTo>
                  <a:lnTo>
                    <a:pt x="54" y="0"/>
                  </a:lnTo>
                  <a:lnTo>
                    <a:pt x="46" y="0"/>
                  </a:lnTo>
                  <a:lnTo>
                    <a:pt x="44" y="2"/>
                  </a:lnTo>
                  <a:lnTo>
                    <a:pt x="38" y="4"/>
                  </a:lnTo>
                  <a:lnTo>
                    <a:pt x="32" y="6"/>
                  </a:lnTo>
                  <a:lnTo>
                    <a:pt x="30" y="8"/>
                  </a:lnTo>
                  <a:lnTo>
                    <a:pt x="26" y="10"/>
                  </a:lnTo>
                  <a:lnTo>
                    <a:pt x="24" y="10"/>
                  </a:lnTo>
                  <a:lnTo>
                    <a:pt x="22" y="8"/>
                  </a:lnTo>
                  <a:lnTo>
                    <a:pt x="18" y="6"/>
                  </a:lnTo>
                  <a:lnTo>
                    <a:pt x="12" y="8"/>
                  </a:lnTo>
                  <a:lnTo>
                    <a:pt x="10" y="4"/>
                  </a:lnTo>
                  <a:lnTo>
                    <a:pt x="10" y="2"/>
                  </a:lnTo>
                  <a:lnTo>
                    <a:pt x="10" y="0"/>
                  </a:lnTo>
                  <a:lnTo>
                    <a:pt x="4" y="0"/>
                  </a:lnTo>
                  <a:lnTo>
                    <a:pt x="2" y="0"/>
                  </a:lnTo>
                  <a:lnTo>
                    <a:pt x="2" y="2"/>
                  </a:lnTo>
                  <a:lnTo>
                    <a:pt x="2" y="4"/>
                  </a:lnTo>
                  <a:lnTo>
                    <a:pt x="0" y="8"/>
                  </a:lnTo>
                  <a:lnTo>
                    <a:pt x="2" y="10"/>
                  </a:lnTo>
                  <a:lnTo>
                    <a:pt x="4" y="12"/>
                  </a:lnTo>
                  <a:lnTo>
                    <a:pt x="4" y="14"/>
                  </a:lnTo>
                  <a:lnTo>
                    <a:pt x="2" y="20"/>
                  </a:lnTo>
                  <a:lnTo>
                    <a:pt x="6" y="18"/>
                  </a:lnTo>
                  <a:lnTo>
                    <a:pt x="10" y="18"/>
                  </a:lnTo>
                  <a:lnTo>
                    <a:pt x="10" y="20"/>
                  </a:lnTo>
                  <a:lnTo>
                    <a:pt x="16" y="20"/>
                  </a:lnTo>
                  <a:lnTo>
                    <a:pt x="18" y="20"/>
                  </a:lnTo>
                  <a:lnTo>
                    <a:pt x="22" y="28"/>
                  </a:lnTo>
                  <a:lnTo>
                    <a:pt x="28" y="28"/>
                  </a:lnTo>
                  <a:lnTo>
                    <a:pt x="30" y="36"/>
                  </a:lnTo>
                  <a:lnTo>
                    <a:pt x="34" y="34"/>
                  </a:lnTo>
                  <a:lnTo>
                    <a:pt x="36" y="30"/>
                  </a:lnTo>
                  <a:lnTo>
                    <a:pt x="40" y="30"/>
                  </a:lnTo>
                  <a:lnTo>
                    <a:pt x="40" y="26"/>
                  </a:lnTo>
                  <a:lnTo>
                    <a:pt x="36" y="22"/>
                  </a:lnTo>
                  <a:lnTo>
                    <a:pt x="34" y="22"/>
                  </a:lnTo>
                  <a:lnTo>
                    <a:pt x="32" y="20"/>
                  </a:lnTo>
                  <a:lnTo>
                    <a:pt x="40" y="18"/>
                  </a:lnTo>
                  <a:lnTo>
                    <a:pt x="44" y="14"/>
                  </a:lnTo>
                  <a:lnTo>
                    <a:pt x="48" y="8"/>
                  </a:lnTo>
                  <a:lnTo>
                    <a:pt x="52" y="10"/>
                  </a:lnTo>
                  <a:lnTo>
                    <a:pt x="56" y="16"/>
                  </a:lnTo>
                  <a:lnTo>
                    <a:pt x="58" y="22"/>
                  </a:lnTo>
                  <a:lnTo>
                    <a:pt x="66" y="20"/>
                  </a:lnTo>
                  <a:lnTo>
                    <a:pt x="66" y="24"/>
                  </a:lnTo>
                  <a:lnTo>
                    <a:pt x="64" y="26"/>
                  </a:lnTo>
                  <a:lnTo>
                    <a:pt x="62" y="28"/>
                  </a:lnTo>
                  <a:lnTo>
                    <a:pt x="60" y="34"/>
                  </a:lnTo>
                  <a:lnTo>
                    <a:pt x="62" y="38"/>
                  </a:lnTo>
                  <a:lnTo>
                    <a:pt x="66" y="40"/>
                  </a:lnTo>
                  <a:lnTo>
                    <a:pt x="72" y="42"/>
                  </a:lnTo>
                  <a:lnTo>
                    <a:pt x="74" y="38"/>
                  </a:lnTo>
                  <a:lnTo>
                    <a:pt x="76" y="36"/>
                  </a:lnTo>
                  <a:lnTo>
                    <a:pt x="78" y="30"/>
                  </a:lnTo>
                  <a:lnTo>
                    <a:pt x="76" y="26"/>
                  </a:lnTo>
                  <a:lnTo>
                    <a:pt x="74" y="24"/>
                  </a:lnTo>
                  <a:lnTo>
                    <a:pt x="76" y="18"/>
                  </a:lnTo>
                  <a:lnTo>
                    <a:pt x="76" y="1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36" name="Pakistan">
              <a:extLst>
                <a:ext uri="{FF2B5EF4-FFF2-40B4-BE49-F238E27FC236}">
                  <a16:creationId xmlns:a16="http://schemas.microsoft.com/office/drawing/2014/main" xmlns="" id="{0FCBB3B6-59C7-402F-BB96-10BFBDDEF88C}"/>
                </a:ext>
              </a:extLst>
            </p:cNvPr>
            <p:cNvSpPr>
              <a:spLocks/>
            </p:cNvSpPr>
            <p:nvPr/>
          </p:nvSpPr>
          <p:spPr bwMode="auto">
            <a:xfrm>
              <a:off x="5714972" y="3120733"/>
              <a:ext cx="268864" cy="325801"/>
            </a:xfrm>
            <a:custGeom>
              <a:avLst/>
              <a:gdLst/>
              <a:ahLst/>
              <a:cxnLst>
                <a:cxn ang="0">
                  <a:pos x="74" y="204"/>
                </a:cxn>
                <a:cxn ang="0">
                  <a:pos x="76" y="206"/>
                </a:cxn>
                <a:cxn ang="0">
                  <a:pos x="104" y="204"/>
                </a:cxn>
                <a:cxn ang="0">
                  <a:pos x="110" y="190"/>
                </a:cxn>
                <a:cxn ang="0">
                  <a:pos x="108" y="184"/>
                </a:cxn>
                <a:cxn ang="0">
                  <a:pos x="106" y="148"/>
                </a:cxn>
                <a:cxn ang="0">
                  <a:pos x="124" y="138"/>
                </a:cxn>
                <a:cxn ang="0">
                  <a:pos x="152" y="110"/>
                </a:cxn>
                <a:cxn ang="0">
                  <a:pos x="164" y="88"/>
                </a:cxn>
                <a:cxn ang="0">
                  <a:pos x="152" y="58"/>
                </a:cxn>
                <a:cxn ang="0">
                  <a:pos x="154" y="26"/>
                </a:cxn>
                <a:cxn ang="0">
                  <a:pos x="160" y="0"/>
                </a:cxn>
                <a:cxn ang="0">
                  <a:pos x="150" y="0"/>
                </a:cxn>
                <a:cxn ang="0">
                  <a:pos x="132" y="4"/>
                </a:cxn>
                <a:cxn ang="0">
                  <a:pos x="120" y="22"/>
                </a:cxn>
                <a:cxn ang="0">
                  <a:pos x="118" y="30"/>
                </a:cxn>
                <a:cxn ang="0">
                  <a:pos x="110" y="40"/>
                </a:cxn>
                <a:cxn ang="0">
                  <a:pos x="102" y="44"/>
                </a:cxn>
                <a:cxn ang="0">
                  <a:pos x="106" y="54"/>
                </a:cxn>
                <a:cxn ang="0">
                  <a:pos x="100" y="64"/>
                </a:cxn>
                <a:cxn ang="0">
                  <a:pos x="94" y="72"/>
                </a:cxn>
                <a:cxn ang="0">
                  <a:pos x="86" y="66"/>
                </a:cxn>
                <a:cxn ang="0">
                  <a:pos x="76" y="74"/>
                </a:cxn>
                <a:cxn ang="0">
                  <a:pos x="78" y="84"/>
                </a:cxn>
                <a:cxn ang="0">
                  <a:pos x="72" y="84"/>
                </a:cxn>
                <a:cxn ang="0">
                  <a:pos x="56" y="100"/>
                </a:cxn>
                <a:cxn ang="0">
                  <a:pos x="54" y="112"/>
                </a:cxn>
                <a:cxn ang="0">
                  <a:pos x="44" y="118"/>
                </a:cxn>
                <a:cxn ang="0">
                  <a:pos x="26" y="116"/>
                </a:cxn>
                <a:cxn ang="0">
                  <a:pos x="18" y="118"/>
                </a:cxn>
                <a:cxn ang="0">
                  <a:pos x="8" y="122"/>
                </a:cxn>
                <a:cxn ang="0">
                  <a:pos x="8" y="130"/>
                </a:cxn>
                <a:cxn ang="0">
                  <a:pos x="20" y="142"/>
                </a:cxn>
                <a:cxn ang="0">
                  <a:pos x="24" y="156"/>
                </a:cxn>
                <a:cxn ang="0">
                  <a:pos x="30" y="164"/>
                </a:cxn>
                <a:cxn ang="0">
                  <a:pos x="18" y="170"/>
                </a:cxn>
                <a:cxn ang="0">
                  <a:pos x="2" y="182"/>
                </a:cxn>
                <a:cxn ang="0">
                  <a:pos x="6" y="198"/>
                </a:cxn>
                <a:cxn ang="0">
                  <a:pos x="8" y="196"/>
                </a:cxn>
                <a:cxn ang="0">
                  <a:pos x="14" y="194"/>
                </a:cxn>
                <a:cxn ang="0">
                  <a:pos x="24" y="196"/>
                </a:cxn>
                <a:cxn ang="0">
                  <a:pos x="34" y="194"/>
                </a:cxn>
                <a:cxn ang="0">
                  <a:pos x="50" y="190"/>
                </a:cxn>
                <a:cxn ang="0">
                  <a:pos x="56" y="190"/>
                </a:cxn>
                <a:cxn ang="0">
                  <a:pos x="66" y="194"/>
                </a:cxn>
                <a:cxn ang="0">
                  <a:pos x="68" y="198"/>
                </a:cxn>
              </a:cxnLst>
              <a:rect l="0" t="0" r="r" b="b"/>
              <a:pathLst>
                <a:path w="170" h="206">
                  <a:moveTo>
                    <a:pt x="68" y="202"/>
                  </a:moveTo>
                  <a:lnTo>
                    <a:pt x="74" y="204"/>
                  </a:lnTo>
                  <a:lnTo>
                    <a:pt x="76" y="206"/>
                  </a:lnTo>
                  <a:lnTo>
                    <a:pt x="76" y="206"/>
                  </a:lnTo>
                  <a:lnTo>
                    <a:pt x="86" y="202"/>
                  </a:lnTo>
                  <a:lnTo>
                    <a:pt x="104" y="204"/>
                  </a:lnTo>
                  <a:lnTo>
                    <a:pt x="116" y="198"/>
                  </a:lnTo>
                  <a:lnTo>
                    <a:pt x="110" y="190"/>
                  </a:lnTo>
                  <a:lnTo>
                    <a:pt x="108" y="188"/>
                  </a:lnTo>
                  <a:lnTo>
                    <a:pt x="108" y="184"/>
                  </a:lnTo>
                  <a:lnTo>
                    <a:pt x="98" y="168"/>
                  </a:lnTo>
                  <a:lnTo>
                    <a:pt x="106" y="148"/>
                  </a:lnTo>
                  <a:lnTo>
                    <a:pt x="112" y="154"/>
                  </a:lnTo>
                  <a:lnTo>
                    <a:pt x="124" y="138"/>
                  </a:lnTo>
                  <a:lnTo>
                    <a:pt x="140" y="120"/>
                  </a:lnTo>
                  <a:lnTo>
                    <a:pt x="152" y="110"/>
                  </a:lnTo>
                  <a:lnTo>
                    <a:pt x="154" y="102"/>
                  </a:lnTo>
                  <a:lnTo>
                    <a:pt x="164" y="88"/>
                  </a:lnTo>
                  <a:lnTo>
                    <a:pt x="170" y="66"/>
                  </a:lnTo>
                  <a:lnTo>
                    <a:pt x="152" y="58"/>
                  </a:lnTo>
                  <a:lnTo>
                    <a:pt x="144" y="44"/>
                  </a:lnTo>
                  <a:lnTo>
                    <a:pt x="154" y="26"/>
                  </a:lnTo>
                  <a:lnTo>
                    <a:pt x="142" y="12"/>
                  </a:lnTo>
                  <a:lnTo>
                    <a:pt x="160" y="0"/>
                  </a:lnTo>
                  <a:lnTo>
                    <a:pt x="158" y="0"/>
                  </a:lnTo>
                  <a:lnTo>
                    <a:pt x="150" y="0"/>
                  </a:lnTo>
                  <a:lnTo>
                    <a:pt x="144" y="2"/>
                  </a:lnTo>
                  <a:lnTo>
                    <a:pt x="132" y="4"/>
                  </a:lnTo>
                  <a:lnTo>
                    <a:pt x="120" y="14"/>
                  </a:lnTo>
                  <a:lnTo>
                    <a:pt x="120" y="22"/>
                  </a:lnTo>
                  <a:lnTo>
                    <a:pt x="116" y="24"/>
                  </a:lnTo>
                  <a:lnTo>
                    <a:pt x="118" y="30"/>
                  </a:lnTo>
                  <a:lnTo>
                    <a:pt x="116" y="38"/>
                  </a:lnTo>
                  <a:lnTo>
                    <a:pt x="110" y="40"/>
                  </a:lnTo>
                  <a:lnTo>
                    <a:pt x="104" y="38"/>
                  </a:lnTo>
                  <a:lnTo>
                    <a:pt x="102" y="44"/>
                  </a:lnTo>
                  <a:lnTo>
                    <a:pt x="106" y="48"/>
                  </a:lnTo>
                  <a:lnTo>
                    <a:pt x="106" y="54"/>
                  </a:lnTo>
                  <a:lnTo>
                    <a:pt x="100" y="60"/>
                  </a:lnTo>
                  <a:lnTo>
                    <a:pt x="100" y="64"/>
                  </a:lnTo>
                  <a:lnTo>
                    <a:pt x="98" y="70"/>
                  </a:lnTo>
                  <a:lnTo>
                    <a:pt x="94" y="72"/>
                  </a:lnTo>
                  <a:lnTo>
                    <a:pt x="90" y="70"/>
                  </a:lnTo>
                  <a:lnTo>
                    <a:pt x="86" y="66"/>
                  </a:lnTo>
                  <a:lnTo>
                    <a:pt x="82" y="70"/>
                  </a:lnTo>
                  <a:lnTo>
                    <a:pt x="76" y="74"/>
                  </a:lnTo>
                  <a:lnTo>
                    <a:pt x="80" y="80"/>
                  </a:lnTo>
                  <a:lnTo>
                    <a:pt x="78" y="84"/>
                  </a:lnTo>
                  <a:lnTo>
                    <a:pt x="76" y="86"/>
                  </a:lnTo>
                  <a:lnTo>
                    <a:pt x="72" y="84"/>
                  </a:lnTo>
                  <a:lnTo>
                    <a:pt x="64" y="96"/>
                  </a:lnTo>
                  <a:lnTo>
                    <a:pt x="56" y="100"/>
                  </a:lnTo>
                  <a:lnTo>
                    <a:pt x="56" y="104"/>
                  </a:lnTo>
                  <a:lnTo>
                    <a:pt x="54" y="112"/>
                  </a:lnTo>
                  <a:lnTo>
                    <a:pt x="46" y="114"/>
                  </a:lnTo>
                  <a:lnTo>
                    <a:pt x="44" y="118"/>
                  </a:lnTo>
                  <a:lnTo>
                    <a:pt x="38" y="116"/>
                  </a:lnTo>
                  <a:lnTo>
                    <a:pt x="26" y="116"/>
                  </a:lnTo>
                  <a:lnTo>
                    <a:pt x="20" y="116"/>
                  </a:lnTo>
                  <a:lnTo>
                    <a:pt x="18" y="118"/>
                  </a:lnTo>
                  <a:lnTo>
                    <a:pt x="4" y="110"/>
                  </a:lnTo>
                  <a:lnTo>
                    <a:pt x="8" y="122"/>
                  </a:lnTo>
                  <a:lnTo>
                    <a:pt x="6" y="126"/>
                  </a:lnTo>
                  <a:lnTo>
                    <a:pt x="8" y="130"/>
                  </a:lnTo>
                  <a:lnTo>
                    <a:pt x="16" y="140"/>
                  </a:lnTo>
                  <a:lnTo>
                    <a:pt x="20" y="142"/>
                  </a:lnTo>
                  <a:lnTo>
                    <a:pt x="24" y="148"/>
                  </a:lnTo>
                  <a:lnTo>
                    <a:pt x="24" y="156"/>
                  </a:lnTo>
                  <a:lnTo>
                    <a:pt x="30" y="156"/>
                  </a:lnTo>
                  <a:lnTo>
                    <a:pt x="30" y="164"/>
                  </a:lnTo>
                  <a:lnTo>
                    <a:pt x="24" y="168"/>
                  </a:lnTo>
                  <a:lnTo>
                    <a:pt x="18" y="170"/>
                  </a:lnTo>
                  <a:lnTo>
                    <a:pt x="8" y="170"/>
                  </a:lnTo>
                  <a:lnTo>
                    <a:pt x="2" y="182"/>
                  </a:lnTo>
                  <a:lnTo>
                    <a:pt x="0" y="198"/>
                  </a:lnTo>
                  <a:lnTo>
                    <a:pt x="6" y="198"/>
                  </a:lnTo>
                  <a:lnTo>
                    <a:pt x="6" y="196"/>
                  </a:lnTo>
                  <a:lnTo>
                    <a:pt x="8" y="196"/>
                  </a:lnTo>
                  <a:lnTo>
                    <a:pt x="10" y="196"/>
                  </a:lnTo>
                  <a:lnTo>
                    <a:pt x="14" y="194"/>
                  </a:lnTo>
                  <a:lnTo>
                    <a:pt x="20" y="196"/>
                  </a:lnTo>
                  <a:lnTo>
                    <a:pt x="24" y="196"/>
                  </a:lnTo>
                  <a:lnTo>
                    <a:pt x="26" y="194"/>
                  </a:lnTo>
                  <a:lnTo>
                    <a:pt x="34" y="194"/>
                  </a:lnTo>
                  <a:lnTo>
                    <a:pt x="42" y="194"/>
                  </a:lnTo>
                  <a:lnTo>
                    <a:pt x="50" y="190"/>
                  </a:lnTo>
                  <a:lnTo>
                    <a:pt x="54" y="190"/>
                  </a:lnTo>
                  <a:lnTo>
                    <a:pt x="56" y="190"/>
                  </a:lnTo>
                  <a:lnTo>
                    <a:pt x="66" y="188"/>
                  </a:lnTo>
                  <a:lnTo>
                    <a:pt x="66" y="194"/>
                  </a:lnTo>
                  <a:lnTo>
                    <a:pt x="68" y="194"/>
                  </a:lnTo>
                  <a:lnTo>
                    <a:pt x="68" y="198"/>
                  </a:lnTo>
                  <a:lnTo>
                    <a:pt x="68" y="20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37" name="Oman">
              <a:extLst>
                <a:ext uri="{FF2B5EF4-FFF2-40B4-BE49-F238E27FC236}">
                  <a16:creationId xmlns:a16="http://schemas.microsoft.com/office/drawing/2014/main" xmlns="" id="{C569AE00-350A-4DFA-B012-A52343B7E641}"/>
                </a:ext>
              </a:extLst>
            </p:cNvPr>
            <p:cNvSpPr>
              <a:spLocks noEditPoints="1"/>
            </p:cNvSpPr>
            <p:nvPr/>
          </p:nvSpPr>
          <p:spPr bwMode="auto">
            <a:xfrm>
              <a:off x="5522022" y="3402251"/>
              <a:ext cx="161319" cy="246723"/>
            </a:xfrm>
            <a:custGeom>
              <a:avLst/>
              <a:gdLst/>
              <a:ahLst/>
              <a:cxnLst>
                <a:cxn ang="0">
                  <a:pos x="54" y="6"/>
                </a:cxn>
                <a:cxn ang="0">
                  <a:pos x="56" y="12"/>
                </a:cxn>
                <a:cxn ang="0">
                  <a:pos x="52" y="2"/>
                </a:cxn>
                <a:cxn ang="0">
                  <a:pos x="52" y="6"/>
                </a:cxn>
                <a:cxn ang="0">
                  <a:pos x="58" y="18"/>
                </a:cxn>
                <a:cxn ang="0">
                  <a:pos x="66" y="28"/>
                </a:cxn>
                <a:cxn ang="0">
                  <a:pos x="72" y="38"/>
                </a:cxn>
                <a:cxn ang="0">
                  <a:pos x="84" y="42"/>
                </a:cxn>
                <a:cxn ang="0">
                  <a:pos x="90" y="46"/>
                </a:cxn>
                <a:cxn ang="0">
                  <a:pos x="96" y="52"/>
                </a:cxn>
                <a:cxn ang="0">
                  <a:pos x="96" y="56"/>
                </a:cxn>
                <a:cxn ang="0">
                  <a:pos x="102" y="60"/>
                </a:cxn>
                <a:cxn ang="0">
                  <a:pos x="98" y="70"/>
                </a:cxn>
                <a:cxn ang="0">
                  <a:pos x="96" y="78"/>
                </a:cxn>
                <a:cxn ang="0">
                  <a:pos x="92" y="84"/>
                </a:cxn>
                <a:cxn ang="0">
                  <a:pos x="86" y="94"/>
                </a:cxn>
                <a:cxn ang="0">
                  <a:pos x="86" y="102"/>
                </a:cxn>
                <a:cxn ang="0">
                  <a:pos x="78" y="110"/>
                </a:cxn>
                <a:cxn ang="0">
                  <a:pos x="72" y="122"/>
                </a:cxn>
                <a:cxn ang="0">
                  <a:pos x="66" y="126"/>
                </a:cxn>
                <a:cxn ang="0">
                  <a:pos x="62" y="136"/>
                </a:cxn>
                <a:cxn ang="0">
                  <a:pos x="46" y="138"/>
                </a:cxn>
                <a:cxn ang="0">
                  <a:pos x="42" y="150"/>
                </a:cxn>
                <a:cxn ang="0">
                  <a:pos x="32" y="152"/>
                </a:cxn>
                <a:cxn ang="0">
                  <a:pos x="26" y="156"/>
                </a:cxn>
                <a:cxn ang="0">
                  <a:pos x="14" y="152"/>
                </a:cxn>
                <a:cxn ang="0">
                  <a:pos x="0" y="120"/>
                </a:cxn>
                <a:cxn ang="0">
                  <a:pos x="46" y="96"/>
                </a:cxn>
                <a:cxn ang="0">
                  <a:pos x="52" y="62"/>
                </a:cxn>
                <a:cxn ang="0">
                  <a:pos x="44" y="48"/>
                </a:cxn>
                <a:cxn ang="0">
                  <a:pos x="48" y="40"/>
                </a:cxn>
                <a:cxn ang="0">
                  <a:pos x="48" y="32"/>
                </a:cxn>
                <a:cxn ang="0">
                  <a:pos x="48" y="28"/>
                </a:cxn>
                <a:cxn ang="0">
                  <a:pos x="50" y="24"/>
                </a:cxn>
                <a:cxn ang="0">
                  <a:pos x="48" y="18"/>
                </a:cxn>
                <a:cxn ang="0">
                  <a:pos x="52" y="22"/>
                </a:cxn>
                <a:cxn ang="0">
                  <a:pos x="56" y="20"/>
                </a:cxn>
                <a:cxn ang="0">
                  <a:pos x="58" y="18"/>
                </a:cxn>
              </a:cxnLst>
              <a:rect l="0" t="0" r="r" b="b"/>
              <a:pathLst>
                <a:path w="102" h="156">
                  <a:moveTo>
                    <a:pt x="52" y="6"/>
                  </a:moveTo>
                  <a:lnTo>
                    <a:pt x="54" y="6"/>
                  </a:lnTo>
                  <a:lnTo>
                    <a:pt x="52" y="12"/>
                  </a:lnTo>
                  <a:lnTo>
                    <a:pt x="56" y="12"/>
                  </a:lnTo>
                  <a:lnTo>
                    <a:pt x="56" y="0"/>
                  </a:lnTo>
                  <a:lnTo>
                    <a:pt x="52" y="2"/>
                  </a:lnTo>
                  <a:lnTo>
                    <a:pt x="52" y="6"/>
                  </a:lnTo>
                  <a:lnTo>
                    <a:pt x="52" y="6"/>
                  </a:lnTo>
                  <a:close/>
                  <a:moveTo>
                    <a:pt x="58" y="18"/>
                  </a:moveTo>
                  <a:lnTo>
                    <a:pt x="58" y="18"/>
                  </a:lnTo>
                  <a:lnTo>
                    <a:pt x="60" y="24"/>
                  </a:lnTo>
                  <a:lnTo>
                    <a:pt x="66" y="28"/>
                  </a:lnTo>
                  <a:lnTo>
                    <a:pt x="70" y="34"/>
                  </a:lnTo>
                  <a:lnTo>
                    <a:pt x="72" y="38"/>
                  </a:lnTo>
                  <a:lnTo>
                    <a:pt x="76" y="38"/>
                  </a:lnTo>
                  <a:lnTo>
                    <a:pt x="84" y="42"/>
                  </a:lnTo>
                  <a:lnTo>
                    <a:pt x="86" y="44"/>
                  </a:lnTo>
                  <a:lnTo>
                    <a:pt x="90" y="46"/>
                  </a:lnTo>
                  <a:lnTo>
                    <a:pt x="92" y="46"/>
                  </a:lnTo>
                  <a:lnTo>
                    <a:pt x="96" y="52"/>
                  </a:lnTo>
                  <a:lnTo>
                    <a:pt x="96" y="54"/>
                  </a:lnTo>
                  <a:lnTo>
                    <a:pt x="96" y="56"/>
                  </a:lnTo>
                  <a:lnTo>
                    <a:pt x="100" y="58"/>
                  </a:lnTo>
                  <a:lnTo>
                    <a:pt x="102" y="60"/>
                  </a:lnTo>
                  <a:lnTo>
                    <a:pt x="102" y="64"/>
                  </a:lnTo>
                  <a:lnTo>
                    <a:pt x="98" y="70"/>
                  </a:lnTo>
                  <a:lnTo>
                    <a:pt x="98" y="74"/>
                  </a:lnTo>
                  <a:lnTo>
                    <a:pt x="96" y="78"/>
                  </a:lnTo>
                  <a:lnTo>
                    <a:pt x="96" y="80"/>
                  </a:lnTo>
                  <a:lnTo>
                    <a:pt x="92" y="84"/>
                  </a:lnTo>
                  <a:lnTo>
                    <a:pt x="90" y="92"/>
                  </a:lnTo>
                  <a:lnTo>
                    <a:pt x="86" y="94"/>
                  </a:lnTo>
                  <a:lnTo>
                    <a:pt x="86" y="98"/>
                  </a:lnTo>
                  <a:lnTo>
                    <a:pt x="86" y="102"/>
                  </a:lnTo>
                  <a:lnTo>
                    <a:pt x="82" y="100"/>
                  </a:lnTo>
                  <a:lnTo>
                    <a:pt x="78" y="110"/>
                  </a:lnTo>
                  <a:lnTo>
                    <a:pt x="78" y="120"/>
                  </a:lnTo>
                  <a:lnTo>
                    <a:pt x="72" y="122"/>
                  </a:lnTo>
                  <a:lnTo>
                    <a:pt x="66" y="124"/>
                  </a:lnTo>
                  <a:lnTo>
                    <a:pt x="66" y="126"/>
                  </a:lnTo>
                  <a:lnTo>
                    <a:pt x="62" y="132"/>
                  </a:lnTo>
                  <a:lnTo>
                    <a:pt x="62" y="136"/>
                  </a:lnTo>
                  <a:lnTo>
                    <a:pt x="56" y="138"/>
                  </a:lnTo>
                  <a:lnTo>
                    <a:pt x="46" y="138"/>
                  </a:lnTo>
                  <a:lnTo>
                    <a:pt x="44" y="144"/>
                  </a:lnTo>
                  <a:lnTo>
                    <a:pt x="42" y="150"/>
                  </a:lnTo>
                  <a:lnTo>
                    <a:pt x="36" y="150"/>
                  </a:lnTo>
                  <a:lnTo>
                    <a:pt x="32" y="152"/>
                  </a:lnTo>
                  <a:lnTo>
                    <a:pt x="26" y="154"/>
                  </a:lnTo>
                  <a:lnTo>
                    <a:pt x="26" y="156"/>
                  </a:lnTo>
                  <a:lnTo>
                    <a:pt x="22" y="156"/>
                  </a:lnTo>
                  <a:lnTo>
                    <a:pt x="14" y="152"/>
                  </a:lnTo>
                  <a:lnTo>
                    <a:pt x="0" y="124"/>
                  </a:lnTo>
                  <a:lnTo>
                    <a:pt x="0" y="120"/>
                  </a:lnTo>
                  <a:lnTo>
                    <a:pt x="42" y="102"/>
                  </a:lnTo>
                  <a:lnTo>
                    <a:pt x="46" y="96"/>
                  </a:lnTo>
                  <a:lnTo>
                    <a:pt x="48" y="82"/>
                  </a:lnTo>
                  <a:lnTo>
                    <a:pt x="52" y="62"/>
                  </a:lnTo>
                  <a:lnTo>
                    <a:pt x="42" y="52"/>
                  </a:lnTo>
                  <a:lnTo>
                    <a:pt x="44" y="48"/>
                  </a:lnTo>
                  <a:lnTo>
                    <a:pt x="46" y="44"/>
                  </a:lnTo>
                  <a:lnTo>
                    <a:pt x="48" y="40"/>
                  </a:lnTo>
                  <a:lnTo>
                    <a:pt x="48" y="36"/>
                  </a:lnTo>
                  <a:lnTo>
                    <a:pt x="48" y="32"/>
                  </a:lnTo>
                  <a:lnTo>
                    <a:pt x="46" y="32"/>
                  </a:lnTo>
                  <a:lnTo>
                    <a:pt x="48" y="28"/>
                  </a:lnTo>
                  <a:lnTo>
                    <a:pt x="52" y="26"/>
                  </a:lnTo>
                  <a:lnTo>
                    <a:pt x="50" y="24"/>
                  </a:lnTo>
                  <a:lnTo>
                    <a:pt x="48" y="22"/>
                  </a:lnTo>
                  <a:lnTo>
                    <a:pt x="48" y="18"/>
                  </a:lnTo>
                  <a:lnTo>
                    <a:pt x="50" y="18"/>
                  </a:lnTo>
                  <a:lnTo>
                    <a:pt x="52" y="22"/>
                  </a:lnTo>
                  <a:lnTo>
                    <a:pt x="54" y="22"/>
                  </a:lnTo>
                  <a:lnTo>
                    <a:pt x="56" y="20"/>
                  </a:lnTo>
                  <a:lnTo>
                    <a:pt x="58" y="18"/>
                  </a:lnTo>
                  <a:lnTo>
                    <a:pt x="58" y="1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38" name="Norway">
              <a:extLst>
                <a:ext uri="{FF2B5EF4-FFF2-40B4-BE49-F238E27FC236}">
                  <a16:creationId xmlns:a16="http://schemas.microsoft.com/office/drawing/2014/main" xmlns="" id="{4F37702E-E77C-4170-83C6-D0FC3C8E75FD}"/>
                </a:ext>
              </a:extLst>
            </p:cNvPr>
            <p:cNvSpPr>
              <a:spLocks/>
            </p:cNvSpPr>
            <p:nvPr/>
          </p:nvSpPr>
          <p:spPr bwMode="auto">
            <a:xfrm>
              <a:off x="4563598" y="1982010"/>
              <a:ext cx="537730" cy="490283"/>
            </a:xfrm>
            <a:custGeom>
              <a:avLst/>
              <a:gdLst/>
              <a:ahLst/>
              <a:cxnLst>
                <a:cxn ang="0">
                  <a:pos x="86" y="274"/>
                </a:cxn>
                <a:cxn ang="0">
                  <a:pos x="90" y="256"/>
                </a:cxn>
                <a:cxn ang="0">
                  <a:pos x="92" y="226"/>
                </a:cxn>
                <a:cxn ang="0">
                  <a:pos x="94" y="186"/>
                </a:cxn>
                <a:cxn ang="0">
                  <a:pos x="110" y="162"/>
                </a:cxn>
                <a:cxn ang="0">
                  <a:pos x="130" y="146"/>
                </a:cxn>
                <a:cxn ang="0">
                  <a:pos x="148" y="112"/>
                </a:cxn>
                <a:cxn ang="0">
                  <a:pos x="166" y="88"/>
                </a:cxn>
                <a:cxn ang="0">
                  <a:pos x="186" y="80"/>
                </a:cxn>
                <a:cxn ang="0">
                  <a:pos x="210" y="58"/>
                </a:cxn>
                <a:cxn ang="0">
                  <a:pos x="248" y="68"/>
                </a:cxn>
                <a:cxn ang="0">
                  <a:pos x="272" y="62"/>
                </a:cxn>
                <a:cxn ang="0">
                  <a:pos x="284" y="38"/>
                </a:cxn>
                <a:cxn ang="0">
                  <a:pos x="322" y="56"/>
                </a:cxn>
                <a:cxn ang="0">
                  <a:pos x="332" y="38"/>
                </a:cxn>
                <a:cxn ang="0">
                  <a:pos x="322" y="40"/>
                </a:cxn>
                <a:cxn ang="0">
                  <a:pos x="336" y="20"/>
                </a:cxn>
                <a:cxn ang="0">
                  <a:pos x="314" y="20"/>
                </a:cxn>
                <a:cxn ang="0">
                  <a:pos x="304" y="12"/>
                </a:cxn>
                <a:cxn ang="0">
                  <a:pos x="300" y="6"/>
                </a:cxn>
                <a:cxn ang="0">
                  <a:pos x="286" y="28"/>
                </a:cxn>
                <a:cxn ang="0">
                  <a:pos x="288" y="12"/>
                </a:cxn>
                <a:cxn ang="0">
                  <a:pos x="274" y="26"/>
                </a:cxn>
                <a:cxn ang="0">
                  <a:pos x="274" y="16"/>
                </a:cxn>
                <a:cxn ang="0">
                  <a:pos x="258" y="18"/>
                </a:cxn>
                <a:cxn ang="0">
                  <a:pos x="248" y="22"/>
                </a:cxn>
                <a:cxn ang="0">
                  <a:pos x="222" y="22"/>
                </a:cxn>
                <a:cxn ang="0">
                  <a:pos x="222" y="34"/>
                </a:cxn>
                <a:cxn ang="0">
                  <a:pos x="212" y="36"/>
                </a:cxn>
                <a:cxn ang="0">
                  <a:pos x="202" y="40"/>
                </a:cxn>
                <a:cxn ang="0">
                  <a:pos x="188" y="36"/>
                </a:cxn>
                <a:cxn ang="0">
                  <a:pos x="184" y="46"/>
                </a:cxn>
                <a:cxn ang="0">
                  <a:pos x="170" y="58"/>
                </a:cxn>
                <a:cxn ang="0">
                  <a:pos x="152" y="80"/>
                </a:cxn>
                <a:cxn ang="0">
                  <a:pos x="156" y="88"/>
                </a:cxn>
                <a:cxn ang="0">
                  <a:pos x="146" y="92"/>
                </a:cxn>
                <a:cxn ang="0">
                  <a:pos x="144" y="108"/>
                </a:cxn>
                <a:cxn ang="0">
                  <a:pos x="120" y="124"/>
                </a:cxn>
                <a:cxn ang="0">
                  <a:pos x="110" y="146"/>
                </a:cxn>
                <a:cxn ang="0">
                  <a:pos x="92" y="156"/>
                </a:cxn>
                <a:cxn ang="0">
                  <a:pos x="74" y="174"/>
                </a:cxn>
                <a:cxn ang="0">
                  <a:pos x="76" y="190"/>
                </a:cxn>
                <a:cxn ang="0">
                  <a:pos x="50" y="192"/>
                </a:cxn>
                <a:cxn ang="0">
                  <a:pos x="30" y="198"/>
                </a:cxn>
                <a:cxn ang="0">
                  <a:pos x="22" y="210"/>
                </a:cxn>
                <a:cxn ang="0">
                  <a:pos x="20" y="220"/>
                </a:cxn>
                <a:cxn ang="0">
                  <a:pos x="18" y="228"/>
                </a:cxn>
                <a:cxn ang="0">
                  <a:pos x="16" y="238"/>
                </a:cxn>
                <a:cxn ang="0">
                  <a:pos x="30" y="242"/>
                </a:cxn>
                <a:cxn ang="0">
                  <a:pos x="6" y="248"/>
                </a:cxn>
                <a:cxn ang="0">
                  <a:pos x="8" y="258"/>
                </a:cxn>
                <a:cxn ang="0">
                  <a:pos x="22" y="256"/>
                </a:cxn>
                <a:cxn ang="0">
                  <a:pos x="16" y="274"/>
                </a:cxn>
                <a:cxn ang="0">
                  <a:pos x="18" y="280"/>
                </a:cxn>
                <a:cxn ang="0">
                  <a:pos x="10" y="294"/>
                </a:cxn>
                <a:cxn ang="0">
                  <a:pos x="32" y="310"/>
                </a:cxn>
                <a:cxn ang="0">
                  <a:pos x="80" y="284"/>
                </a:cxn>
              </a:cxnLst>
              <a:rect l="0" t="0" r="r" b="b"/>
              <a:pathLst>
                <a:path w="340" h="310">
                  <a:moveTo>
                    <a:pt x="82" y="290"/>
                  </a:moveTo>
                  <a:lnTo>
                    <a:pt x="82" y="290"/>
                  </a:lnTo>
                  <a:lnTo>
                    <a:pt x="86" y="290"/>
                  </a:lnTo>
                  <a:lnTo>
                    <a:pt x="88" y="290"/>
                  </a:lnTo>
                  <a:lnTo>
                    <a:pt x="88" y="288"/>
                  </a:lnTo>
                  <a:lnTo>
                    <a:pt x="90" y="282"/>
                  </a:lnTo>
                  <a:lnTo>
                    <a:pt x="88" y="280"/>
                  </a:lnTo>
                  <a:lnTo>
                    <a:pt x="86" y="276"/>
                  </a:lnTo>
                  <a:lnTo>
                    <a:pt x="86" y="274"/>
                  </a:lnTo>
                  <a:lnTo>
                    <a:pt x="88" y="272"/>
                  </a:lnTo>
                  <a:lnTo>
                    <a:pt x="90" y="272"/>
                  </a:lnTo>
                  <a:lnTo>
                    <a:pt x="90" y="270"/>
                  </a:lnTo>
                  <a:lnTo>
                    <a:pt x="90" y="268"/>
                  </a:lnTo>
                  <a:lnTo>
                    <a:pt x="92" y="266"/>
                  </a:lnTo>
                  <a:lnTo>
                    <a:pt x="94" y="264"/>
                  </a:lnTo>
                  <a:lnTo>
                    <a:pt x="92" y="260"/>
                  </a:lnTo>
                  <a:lnTo>
                    <a:pt x="90" y="258"/>
                  </a:lnTo>
                  <a:lnTo>
                    <a:pt x="90" y="256"/>
                  </a:lnTo>
                  <a:lnTo>
                    <a:pt x="92" y="252"/>
                  </a:lnTo>
                  <a:lnTo>
                    <a:pt x="92" y="244"/>
                  </a:lnTo>
                  <a:lnTo>
                    <a:pt x="96" y="242"/>
                  </a:lnTo>
                  <a:lnTo>
                    <a:pt x="98" y="240"/>
                  </a:lnTo>
                  <a:lnTo>
                    <a:pt x="98" y="238"/>
                  </a:lnTo>
                  <a:lnTo>
                    <a:pt x="98" y="234"/>
                  </a:lnTo>
                  <a:lnTo>
                    <a:pt x="96" y="228"/>
                  </a:lnTo>
                  <a:lnTo>
                    <a:pt x="94" y="226"/>
                  </a:lnTo>
                  <a:lnTo>
                    <a:pt x="92" y="226"/>
                  </a:lnTo>
                  <a:lnTo>
                    <a:pt x="92" y="224"/>
                  </a:lnTo>
                  <a:lnTo>
                    <a:pt x="94" y="220"/>
                  </a:lnTo>
                  <a:lnTo>
                    <a:pt x="94" y="214"/>
                  </a:lnTo>
                  <a:lnTo>
                    <a:pt x="94" y="210"/>
                  </a:lnTo>
                  <a:lnTo>
                    <a:pt x="94" y="204"/>
                  </a:lnTo>
                  <a:lnTo>
                    <a:pt x="94" y="198"/>
                  </a:lnTo>
                  <a:lnTo>
                    <a:pt x="94" y="194"/>
                  </a:lnTo>
                  <a:lnTo>
                    <a:pt x="92" y="190"/>
                  </a:lnTo>
                  <a:lnTo>
                    <a:pt x="94" y="186"/>
                  </a:lnTo>
                  <a:lnTo>
                    <a:pt x="96" y="184"/>
                  </a:lnTo>
                  <a:lnTo>
                    <a:pt x="98" y="182"/>
                  </a:lnTo>
                  <a:lnTo>
                    <a:pt x="100" y="180"/>
                  </a:lnTo>
                  <a:lnTo>
                    <a:pt x="100" y="176"/>
                  </a:lnTo>
                  <a:lnTo>
                    <a:pt x="104" y="174"/>
                  </a:lnTo>
                  <a:lnTo>
                    <a:pt x="106" y="170"/>
                  </a:lnTo>
                  <a:lnTo>
                    <a:pt x="106" y="168"/>
                  </a:lnTo>
                  <a:lnTo>
                    <a:pt x="108" y="166"/>
                  </a:lnTo>
                  <a:lnTo>
                    <a:pt x="110" y="162"/>
                  </a:lnTo>
                  <a:lnTo>
                    <a:pt x="118" y="160"/>
                  </a:lnTo>
                  <a:lnTo>
                    <a:pt x="120" y="160"/>
                  </a:lnTo>
                  <a:lnTo>
                    <a:pt x="122" y="162"/>
                  </a:lnTo>
                  <a:lnTo>
                    <a:pt x="126" y="166"/>
                  </a:lnTo>
                  <a:lnTo>
                    <a:pt x="128" y="166"/>
                  </a:lnTo>
                  <a:lnTo>
                    <a:pt x="130" y="164"/>
                  </a:lnTo>
                  <a:lnTo>
                    <a:pt x="130" y="158"/>
                  </a:lnTo>
                  <a:lnTo>
                    <a:pt x="130" y="152"/>
                  </a:lnTo>
                  <a:lnTo>
                    <a:pt x="130" y="146"/>
                  </a:lnTo>
                  <a:lnTo>
                    <a:pt x="130" y="144"/>
                  </a:lnTo>
                  <a:lnTo>
                    <a:pt x="132" y="142"/>
                  </a:lnTo>
                  <a:lnTo>
                    <a:pt x="136" y="140"/>
                  </a:lnTo>
                  <a:lnTo>
                    <a:pt x="138" y="136"/>
                  </a:lnTo>
                  <a:lnTo>
                    <a:pt x="142" y="130"/>
                  </a:lnTo>
                  <a:lnTo>
                    <a:pt x="144" y="122"/>
                  </a:lnTo>
                  <a:lnTo>
                    <a:pt x="144" y="116"/>
                  </a:lnTo>
                  <a:lnTo>
                    <a:pt x="146" y="114"/>
                  </a:lnTo>
                  <a:lnTo>
                    <a:pt x="148" y="112"/>
                  </a:lnTo>
                  <a:lnTo>
                    <a:pt x="152" y="112"/>
                  </a:lnTo>
                  <a:lnTo>
                    <a:pt x="152" y="110"/>
                  </a:lnTo>
                  <a:lnTo>
                    <a:pt x="154" y="108"/>
                  </a:lnTo>
                  <a:lnTo>
                    <a:pt x="156" y="106"/>
                  </a:lnTo>
                  <a:lnTo>
                    <a:pt x="160" y="102"/>
                  </a:lnTo>
                  <a:lnTo>
                    <a:pt x="162" y="100"/>
                  </a:lnTo>
                  <a:lnTo>
                    <a:pt x="164" y="96"/>
                  </a:lnTo>
                  <a:lnTo>
                    <a:pt x="164" y="92"/>
                  </a:lnTo>
                  <a:lnTo>
                    <a:pt x="166" y="88"/>
                  </a:lnTo>
                  <a:lnTo>
                    <a:pt x="170" y="84"/>
                  </a:lnTo>
                  <a:lnTo>
                    <a:pt x="172" y="82"/>
                  </a:lnTo>
                  <a:lnTo>
                    <a:pt x="178" y="88"/>
                  </a:lnTo>
                  <a:lnTo>
                    <a:pt x="182" y="90"/>
                  </a:lnTo>
                  <a:lnTo>
                    <a:pt x="180" y="88"/>
                  </a:lnTo>
                  <a:lnTo>
                    <a:pt x="182" y="86"/>
                  </a:lnTo>
                  <a:lnTo>
                    <a:pt x="182" y="82"/>
                  </a:lnTo>
                  <a:lnTo>
                    <a:pt x="182" y="80"/>
                  </a:lnTo>
                  <a:lnTo>
                    <a:pt x="186" y="80"/>
                  </a:lnTo>
                  <a:lnTo>
                    <a:pt x="190" y="80"/>
                  </a:lnTo>
                  <a:lnTo>
                    <a:pt x="194" y="82"/>
                  </a:lnTo>
                  <a:lnTo>
                    <a:pt x="196" y="80"/>
                  </a:lnTo>
                  <a:lnTo>
                    <a:pt x="196" y="78"/>
                  </a:lnTo>
                  <a:lnTo>
                    <a:pt x="198" y="74"/>
                  </a:lnTo>
                  <a:lnTo>
                    <a:pt x="200" y="66"/>
                  </a:lnTo>
                  <a:lnTo>
                    <a:pt x="198" y="62"/>
                  </a:lnTo>
                  <a:lnTo>
                    <a:pt x="204" y="62"/>
                  </a:lnTo>
                  <a:lnTo>
                    <a:pt x="210" y="58"/>
                  </a:lnTo>
                  <a:lnTo>
                    <a:pt x="212" y="56"/>
                  </a:lnTo>
                  <a:lnTo>
                    <a:pt x="212" y="54"/>
                  </a:lnTo>
                  <a:lnTo>
                    <a:pt x="214" y="54"/>
                  </a:lnTo>
                  <a:lnTo>
                    <a:pt x="218" y="54"/>
                  </a:lnTo>
                  <a:lnTo>
                    <a:pt x="232" y="70"/>
                  </a:lnTo>
                  <a:lnTo>
                    <a:pt x="238" y="68"/>
                  </a:lnTo>
                  <a:lnTo>
                    <a:pt x="246" y="68"/>
                  </a:lnTo>
                  <a:lnTo>
                    <a:pt x="248" y="70"/>
                  </a:lnTo>
                  <a:lnTo>
                    <a:pt x="248" y="68"/>
                  </a:lnTo>
                  <a:lnTo>
                    <a:pt x="250" y="68"/>
                  </a:lnTo>
                  <a:lnTo>
                    <a:pt x="254" y="68"/>
                  </a:lnTo>
                  <a:lnTo>
                    <a:pt x="254" y="70"/>
                  </a:lnTo>
                  <a:lnTo>
                    <a:pt x="262" y="76"/>
                  </a:lnTo>
                  <a:lnTo>
                    <a:pt x="262" y="74"/>
                  </a:lnTo>
                  <a:lnTo>
                    <a:pt x="262" y="72"/>
                  </a:lnTo>
                  <a:lnTo>
                    <a:pt x="264" y="70"/>
                  </a:lnTo>
                  <a:lnTo>
                    <a:pt x="270" y="66"/>
                  </a:lnTo>
                  <a:lnTo>
                    <a:pt x="272" y="62"/>
                  </a:lnTo>
                  <a:lnTo>
                    <a:pt x="272" y="56"/>
                  </a:lnTo>
                  <a:lnTo>
                    <a:pt x="270" y="54"/>
                  </a:lnTo>
                  <a:lnTo>
                    <a:pt x="272" y="52"/>
                  </a:lnTo>
                  <a:lnTo>
                    <a:pt x="272" y="48"/>
                  </a:lnTo>
                  <a:lnTo>
                    <a:pt x="274" y="46"/>
                  </a:lnTo>
                  <a:lnTo>
                    <a:pt x="278" y="44"/>
                  </a:lnTo>
                  <a:lnTo>
                    <a:pt x="280" y="42"/>
                  </a:lnTo>
                  <a:lnTo>
                    <a:pt x="282" y="40"/>
                  </a:lnTo>
                  <a:lnTo>
                    <a:pt x="284" y="38"/>
                  </a:lnTo>
                  <a:lnTo>
                    <a:pt x="292" y="40"/>
                  </a:lnTo>
                  <a:lnTo>
                    <a:pt x="294" y="40"/>
                  </a:lnTo>
                  <a:lnTo>
                    <a:pt x="298" y="36"/>
                  </a:lnTo>
                  <a:lnTo>
                    <a:pt x="302" y="36"/>
                  </a:lnTo>
                  <a:lnTo>
                    <a:pt x="304" y="38"/>
                  </a:lnTo>
                  <a:lnTo>
                    <a:pt x="308" y="46"/>
                  </a:lnTo>
                  <a:lnTo>
                    <a:pt x="316" y="52"/>
                  </a:lnTo>
                  <a:lnTo>
                    <a:pt x="322" y="52"/>
                  </a:lnTo>
                  <a:lnTo>
                    <a:pt x="322" y="56"/>
                  </a:lnTo>
                  <a:lnTo>
                    <a:pt x="324" y="58"/>
                  </a:lnTo>
                  <a:lnTo>
                    <a:pt x="326" y="58"/>
                  </a:lnTo>
                  <a:lnTo>
                    <a:pt x="328" y="52"/>
                  </a:lnTo>
                  <a:lnTo>
                    <a:pt x="328" y="48"/>
                  </a:lnTo>
                  <a:lnTo>
                    <a:pt x="328" y="42"/>
                  </a:lnTo>
                  <a:lnTo>
                    <a:pt x="326" y="40"/>
                  </a:lnTo>
                  <a:lnTo>
                    <a:pt x="328" y="40"/>
                  </a:lnTo>
                  <a:lnTo>
                    <a:pt x="330" y="40"/>
                  </a:lnTo>
                  <a:lnTo>
                    <a:pt x="332" y="38"/>
                  </a:lnTo>
                  <a:lnTo>
                    <a:pt x="336" y="36"/>
                  </a:lnTo>
                  <a:lnTo>
                    <a:pt x="340" y="36"/>
                  </a:lnTo>
                  <a:lnTo>
                    <a:pt x="336" y="36"/>
                  </a:lnTo>
                  <a:lnTo>
                    <a:pt x="334" y="34"/>
                  </a:lnTo>
                  <a:lnTo>
                    <a:pt x="330" y="38"/>
                  </a:lnTo>
                  <a:lnTo>
                    <a:pt x="328" y="36"/>
                  </a:lnTo>
                  <a:lnTo>
                    <a:pt x="328" y="36"/>
                  </a:lnTo>
                  <a:lnTo>
                    <a:pt x="326" y="38"/>
                  </a:lnTo>
                  <a:lnTo>
                    <a:pt x="322" y="40"/>
                  </a:lnTo>
                  <a:lnTo>
                    <a:pt x="322" y="36"/>
                  </a:lnTo>
                  <a:lnTo>
                    <a:pt x="318" y="32"/>
                  </a:lnTo>
                  <a:lnTo>
                    <a:pt x="324" y="34"/>
                  </a:lnTo>
                  <a:lnTo>
                    <a:pt x="330" y="32"/>
                  </a:lnTo>
                  <a:lnTo>
                    <a:pt x="330" y="30"/>
                  </a:lnTo>
                  <a:lnTo>
                    <a:pt x="332" y="28"/>
                  </a:lnTo>
                  <a:lnTo>
                    <a:pt x="336" y="28"/>
                  </a:lnTo>
                  <a:lnTo>
                    <a:pt x="340" y="28"/>
                  </a:lnTo>
                  <a:lnTo>
                    <a:pt x="336" y="20"/>
                  </a:lnTo>
                  <a:lnTo>
                    <a:pt x="334" y="20"/>
                  </a:lnTo>
                  <a:lnTo>
                    <a:pt x="328" y="20"/>
                  </a:lnTo>
                  <a:lnTo>
                    <a:pt x="330" y="16"/>
                  </a:lnTo>
                  <a:lnTo>
                    <a:pt x="330" y="14"/>
                  </a:lnTo>
                  <a:lnTo>
                    <a:pt x="324" y="18"/>
                  </a:lnTo>
                  <a:lnTo>
                    <a:pt x="320" y="8"/>
                  </a:lnTo>
                  <a:lnTo>
                    <a:pt x="316" y="8"/>
                  </a:lnTo>
                  <a:lnTo>
                    <a:pt x="312" y="14"/>
                  </a:lnTo>
                  <a:lnTo>
                    <a:pt x="314" y="20"/>
                  </a:lnTo>
                  <a:lnTo>
                    <a:pt x="310" y="22"/>
                  </a:lnTo>
                  <a:lnTo>
                    <a:pt x="308" y="20"/>
                  </a:lnTo>
                  <a:lnTo>
                    <a:pt x="310" y="16"/>
                  </a:lnTo>
                  <a:lnTo>
                    <a:pt x="310" y="12"/>
                  </a:lnTo>
                  <a:lnTo>
                    <a:pt x="308" y="12"/>
                  </a:lnTo>
                  <a:lnTo>
                    <a:pt x="306" y="14"/>
                  </a:lnTo>
                  <a:lnTo>
                    <a:pt x="306" y="16"/>
                  </a:lnTo>
                  <a:lnTo>
                    <a:pt x="304" y="16"/>
                  </a:lnTo>
                  <a:lnTo>
                    <a:pt x="304" y="12"/>
                  </a:lnTo>
                  <a:lnTo>
                    <a:pt x="304" y="10"/>
                  </a:lnTo>
                  <a:lnTo>
                    <a:pt x="308" y="8"/>
                  </a:lnTo>
                  <a:lnTo>
                    <a:pt x="310" y="8"/>
                  </a:lnTo>
                  <a:lnTo>
                    <a:pt x="308" y="6"/>
                  </a:lnTo>
                  <a:lnTo>
                    <a:pt x="308" y="2"/>
                  </a:lnTo>
                  <a:lnTo>
                    <a:pt x="304" y="2"/>
                  </a:lnTo>
                  <a:lnTo>
                    <a:pt x="304" y="0"/>
                  </a:lnTo>
                  <a:lnTo>
                    <a:pt x="300" y="0"/>
                  </a:lnTo>
                  <a:lnTo>
                    <a:pt x="300" y="6"/>
                  </a:lnTo>
                  <a:lnTo>
                    <a:pt x="298" y="6"/>
                  </a:lnTo>
                  <a:lnTo>
                    <a:pt x="296" y="6"/>
                  </a:lnTo>
                  <a:lnTo>
                    <a:pt x="296" y="10"/>
                  </a:lnTo>
                  <a:lnTo>
                    <a:pt x="298" y="12"/>
                  </a:lnTo>
                  <a:lnTo>
                    <a:pt x="294" y="14"/>
                  </a:lnTo>
                  <a:lnTo>
                    <a:pt x="292" y="18"/>
                  </a:lnTo>
                  <a:lnTo>
                    <a:pt x="292" y="20"/>
                  </a:lnTo>
                  <a:lnTo>
                    <a:pt x="286" y="24"/>
                  </a:lnTo>
                  <a:lnTo>
                    <a:pt x="286" y="28"/>
                  </a:lnTo>
                  <a:lnTo>
                    <a:pt x="284" y="26"/>
                  </a:lnTo>
                  <a:lnTo>
                    <a:pt x="284" y="24"/>
                  </a:lnTo>
                  <a:lnTo>
                    <a:pt x="284" y="20"/>
                  </a:lnTo>
                  <a:lnTo>
                    <a:pt x="284" y="22"/>
                  </a:lnTo>
                  <a:lnTo>
                    <a:pt x="286" y="22"/>
                  </a:lnTo>
                  <a:lnTo>
                    <a:pt x="286" y="20"/>
                  </a:lnTo>
                  <a:lnTo>
                    <a:pt x="286" y="18"/>
                  </a:lnTo>
                  <a:lnTo>
                    <a:pt x="286" y="16"/>
                  </a:lnTo>
                  <a:lnTo>
                    <a:pt x="288" y="12"/>
                  </a:lnTo>
                  <a:lnTo>
                    <a:pt x="288" y="10"/>
                  </a:lnTo>
                  <a:lnTo>
                    <a:pt x="288" y="8"/>
                  </a:lnTo>
                  <a:lnTo>
                    <a:pt x="286" y="8"/>
                  </a:lnTo>
                  <a:lnTo>
                    <a:pt x="286" y="12"/>
                  </a:lnTo>
                  <a:lnTo>
                    <a:pt x="284" y="12"/>
                  </a:lnTo>
                  <a:lnTo>
                    <a:pt x="282" y="16"/>
                  </a:lnTo>
                  <a:lnTo>
                    <a:pt x="280" y="16"/>
                  </a:lnTo>
                  <a:lnTo>
                    <a:pt x="276" y="24"/>
                  </a:lnTo>
                  <a:lnTo>
                    <a:pt x="274" y="26"/>
                  </a:lnTo>
                  <a:lnTo>
                    <a:pt x="270" y="28"/>
                  </a:lnTo>
                  <a:lnTo>
                    <a:pt x="270" y="30"/>
                  </a:lnTo>
                  <a:lnTo>
                    <a:pt x="270" y="34"/>
                  </a:lnTo>
                  <a:lnTo>
                    <a:pt x="266" y="36"/>
                  </a:lnTo>
                  <a:lnTo>
                    <a:pt x="264" y="36"/>
                  </a:lnTo>
                  <a:lnTo>
                    <a:pt x="266" y="24"/>
                  </a:lnTo>
                  <a:lnTo>
                    <a:pt x="270" y="24"/>
                  </a:lnTo>
                  <a:lnTo>
                    <a:pt x="272" y="22"/>
                  </a:lnTo>
                  <a:lnTo>
                    <a:pt x="274" y="16"/>
                  </a:lnTo>
                  <a:lnTo>
                    <a:pt x="268" y="16"/>
                  </a:lnTo>
                  <a:lnTo>
                    <a:pt x="268" y="12"/>
                  </a:lnTo>
                  <a:lnTo>
                    <a:pt x="266" y="12"/>
                  </a:lnTo>
                  <a:lnTo>
                    <a:pt x="266" y="14"/>
                  </a:lnTo>
                  <a:lnTo>
                    <a:pt x="264" y="14"/>
                  </a:lnTo>
                  <a:lnTo>
                    <a:pt x="262" y="12"/>
                  </a:lnTo>
                  <a:lnTo>
                    <a:pt x="258" y="10"/>
                  </a:lnTo>
                  <a:lnTo>
                    <a:pt x="256" y="10"/>
                  </a:lnTo>
                  <a:lnTo>
                    <a:pt x="258" y="18"/>
                  </a:lnTo>
                  <a:lnTo>
                    <a:pt x="256" y="18"/>
                  </a:lnTo>
                  <a:lnTo>
                    <a:pt x="256" y="20"/>
                  </a:lnTo>
                  <a:lnTo>
                    <a:pt x="258" y="20"/>
                  </a:lnTo>
                  <a:lnTo>
                    <a:pt x="254" y="22"/>
                  </a:lnTo>
                  <a:lnTo>
                    <a:pt x="252" y="16"/>
                  </a:lnTo>
                  <a:lnTo>
                    <a:pt x="248" y="16"/>
                  </a:lnTo>
                  <a:lnTo>
                    <a:pt x="248" y="18"/>
                  </a:lnTo>
                  <a:lnTo>
                    <a:pt x="250" y="18"/>
                  </a:lnTo>
                  <a:lnTo>
                    <a:pt x="248" y="22"/>
                  </a:lnTo>
                  <a:lnTo>
                    <a:pt x="242" y="26"/>
                  </a:lnTo>
                  <a:lnTo>
                    <a:pt x="240" y="26"/>
                  </a:lnTo>
                  <a:lnTo>
                    <a:pt x="238" y="32"/>
                  </a:lnTo>
                  <a:lnTo>
                    <a:pt x="232" y="30"/>
                  </a:lnTo>
                  <a:lnTo>
                    <a:pt x="228" y="26"/>
                  </a:lnTo>
                  <a:lnTo>
                    <a:pt x="228" y="24"/>
                  </a:lnTo>
                  <a:lnTo>
                    <a:pt x="226" y="24"/>
                  </a:lnTo>
                  <a:lnTo>
                    <a:pt x="224" y="24"/>
                  </a:lnTo>
                  <a:lnTo>
                    <a:pt x="222" y="22"/>
                  </a:lnTo>
                  <a:lnTo>
                    <a:pt x="220" y="20"/>
                  </a:lnTo>
                  <a:lnTo>
                    <a:pt x="218" y="20"/>
                  </a:lnTo>
                  <a:lnTo>
                    <a:pt x="218" y="24"/>
                  </a:lnTo>
                  <a:lnTo>
                    <a:pt x="212" y="24"/>
                  </a:lnTo>
                  <a:lnTo>
                    <a:pt x="212" y="26"/>
                  </a:lnTo>
                  <a:lnTo>
                    <a:pt x="214" y="28"/>
                  </a:lnTo>
                  <a:lnTo>
                    <a:pt x="218" y="28"/>
                  </a:lnTo>
                  <a:lnTo>
                    <a:pt x="220" y="30"/>
                  </a:lnTo>
                  <a:lnTo>
                    <a:pt x="222" y="34"/>
                  </a:lnTo>
                  <a:lnTo>
                    <a:pt x="222" y="36"/>
                  </a:lnTo>
                  <a:lnTo>
                    <a:pt x="220" y="36"/>
                  </a:lnTo>
                  <a:lnTo>
                    <a:pt x="218" y="34"/>
                  </a:lnTo>
                  <a:lnTo>
                    <a:pt x="216" y="32"/>
                  </a:lnTo>
                  <a:lnTo>
                    <a:pt x="210" y="30"/>
                  </a:lnTo>
                  <a:lnTo>
                    <a:pt x="210" y="32"/>
                  </a:lnTo>
                  <a:lnTo>
                    <a:pt x="212" y="34"/>
                  </a:lnTo>
                  <a:lnTo>
                    <a:pt x="214" y="36"/>
                  </a:lnTo>
                  <a:lnTo>
                    <a:pt x="212" y="36"/>
                  </a:lnTo>
                  <a:lnTo>
                    <a:pt x="210" y="38"/>
                  </a:lnTo>
                  <a:lnTo>
                    <a:pt x="208" y="38"/>
                  </a:lnTo>
                  <a:lnTo>
                    <a:pt x="208" y="36"/>
                  </a:lnTo>
                  <a:lnTo>
                    <a:pt x="206" y="32"/>
                  </a:lnTo>
                  <a:lnTo>
                    <a:pt x="206" y="34"/>
                  </a:lnTo>
                  <a:lnTo>
                    <a:pt x="204" y="34"/>
                  </a:lnTo>
                  <a:lnTo>
                    <a:pt x="204" y="36"/>
                  </a:lnTo>
                  <a:lnTo>
                    <a:pt x="202" y="38"/>
                  </a:lnTo>
                  <a:lnTo>
                    <a:pt x="202" y="40"/>
                  </a:lnTo>
                  <a:lnTo>
                    <a:pt x="200" y="40"/>
                  </a:lnTo>
                  <a:lnTo>
                    <a:pt x="202" y="36"/>
                  </a:lnTo>
                  <a:lnTo>
                    <a:pt x="202" y="34"/>
                  </a:lnTo>
                  <a:lnTo>
                    <a:pt x="198" y="32"/>
                  </a:lnTo>
                  <a:lnTo>
                    <a:pt x="194" y="36"/>
                  </a:lnTo>
                  <a:lnTo>
                    <a:pt x="190" y="42"/>
                  </a:lnTo>
                  <a:lnTo>
                    <a:pt x="190" y="42"/>
                  </a:lnTo>
                  <a:lnTo>
                    <a:pt x="190" y="36"/>
                  </a:lnTo>
                  <a:lnTo>
                    <a:pt x="188" y="36"/>
                  </a:lnTo>
                  <a:lnTo>
                    <a:pt x="186" y="36"/>
                  </a:lnTo>
                  <a:lnTo>
                    <a:pt x="184" y="40"/>
                  </a:lnTo>
                  <a:lnTo>
                    <a:pt x="184" y="44"/>
                  </a:lnTo>
                  <a:lnTo>
                    <a:pt x="188" y="44"/>
                  </a:lnTo>
                  <a:lnTo>
                    <a:pt x="188" y="50"/>
                  </a:lnTo>
                  <a:lnTo>
                    <a:pt x="188" y="52"/>
                  </a:lnTo>
                  <a:lnTo>
                    <a:pt x="186" y="52"/>
                  </a:lnTo>
                  <a:lnTo>
                    <a:pt x="184" y="48"/>
                  </a:lnTo>
                  <a:lnTo>
                    <a:pt x="184" y="46"/>
                  </a:lnTo>
                  <a:lnTo>
                    <a:pt x="180" y="46"/>
                  </a:lnTo>
                  <a:lnTo>
                    <a:pt x="182" y="50"/>
                  </a:lnTo>
                  <a:lnTo>
                    <a:pt x="182" y="52"/>
                  </a:lnTo>
                  <a:lnTo>
                    <a:pt x="180" y="52"/>
                  </a:lnTo>
                  <a:lnTo>
                    <a:pt x="176" y="52"/>
                  </a:lnTo>
                  <a:lnTo>
                    <a:pt x="176" y="50"/>
                  </a:lnTo>
                  <a:lnTo>
                    <a:pt x="174" y="48"/>
                  </a:lnTo>
                  <a:lnTo>
                    <a:pt x="174" y="56"/>
                  </a:lnTo>
                  <a:lnTo>
                    <a:pt x="170" y="58"/>
                  </a:lnTo>
                  <a:lnTo>
                    <a:pt x="168" y="64"/>
                  </a:lnTo>
                  <a:lnTo>
                    <a:pt x="166" y="66"/>
                  </a:lnTo>
                  <a:lnTo>
                    <a:pt x="168" y="70"/>
                  </a:lnTo>
                  <a:lnTo>
                    <a:pt x="166" y="74"/>
                  </a:lnTo>
                  <a:lnTo>
                    <a:pt x="164" y="74"/>
                  </a:lnTo>
                  <a:lnTo>
                    <a:pt x="162" y="76"/>
                  </a:lnTo>
                  <a:lnTo>
                    <a:pt x="160" y="76"/>
                  </a:lnTo>
                  <a:lnTo>
                    <a:pt x="156" y="76"/>
                  </a:lnTo>
                  <a:lnTo>
                    <a:pt x="152" y="80"/>
                  </a:lnTo>
                  <a:lnTo>
                    <a:pt x="152" y="82"/>
                  </a:lnTo>
                  <a:lnTo>
                    <a:pt x="160" y="82"/>
                  </a:lnTo>
                  <a:lnTo>
                    <a:pt x="162" y="80"/>
                  </a:lnTo>
                  <a:lnTo>
                    <a:pt x="164" y="80"/>
                  </a:lnTo>
                  <a:lnTo>
                    <a:pt x="166" y="80"/>
                  </a:lnTo>
                  <a:lnTo>
                    <a:pt x="166" y="82"/>
                  </a:lnTo>
                  <a:lnTo>
                    <a:pt x="160" y="84"/>
                  </a:lnTo>
                  <a:lnTo>
                    <a:pt x="158" y="84"/>
                  </a:lnTo>
                  <a:lnTo>
                    <a:pt x="156" y="88"/>
                  </a:lnTo>
                  <a:lnTo>
                    <a:pt x="158" y="94"/>
                  </a:lnTo>
                  <a:lnTo>
                    <a:pt x="154" y="90"/>
                  </a:lnTo>
                  <a:lnTo>
                    <a:pt x="152" y="88"/>
                  </a:lnTo>
                  <a:lnTo>
                    <a:pt x="144" y="88"/>
                  </a:lnTo>
                  <a:lnTo>
                    <a:pt x="144" y="90"/>
                  </a:lnTo>
                  <a:lnTo>
                    <a:pt x="146" y="90"/>
                  </a:lnTo>
                  <a:lnTo>
                    <a:pt x="150" y="90"/>
                  </a:lnTo>
                  <a:lnTo>
                    <a:pt x="150" y="92"/>
                  </a:lnTo>
                  <a:lnTo>
                    <a:pt x="146" y="92"/>
                  </a:lnTo>
                  <a:lnTo>
                    <a:pt x="146" y="94"/>
                  </a:lnTo>
                  <a:lnTo>
                    <a:pt x="152" y="94"/>
                  </a:lnTo>
                  <a:lnTo>
                    <a:pt x="150" y="96"/>
                  </a:lnTo>
                  <a:lnTo>
                    <a:pt x="150" y="98"/>
                  </a:lnTo>
                  <a:lnTo>
                    <a:pt x="152" y="98"/>
                  </a:lnTo>
                  <a:lnTo>
                    <a:pt x="152" y="100"/>
                  </a:lnTo>
                  <a:lnTo>
                    <a:pt x="142" y="100"/>
                  </a:lnTo>
                  <a:lnTo>
                    <a:pt x="142" y="106"/>
                  </a:lnTo>
                  <a:lnTo>
                    <a:pt x="144" y="108"/>
                  </a:lnTo>
                  <a:lnTo>
                    <a:pt x="142" y="110"/>
                  </a:lnTo>
                  <a:lnTo>
                    <a:pt x="138" y="110"/>
                  </a:lnTo>
                  <a:lnTo>
                    <a:pt x="138" y="112"/>
                  </a:lnTo>
                  <a:lnTo>
                    <a:pt x="136" y="116"/>
                  </a:lnTo>
                  <a:lnTo>
                    <a:pt x="132" y="114"/>
                  </a:lnTo>
                  <a:lnTo>
                    <a:pt x="130" y="116"/>
                  </a:lnTo>
                  <a:lnTo>
                    <a:pt x="130" y="118"/>
                  </a:lnTo>
                  <a:lnTo>
                    <a:pt x="130" y="120"/>
                  </a:lnTo>
                  <a:lnTo>
                    <a:pt x="120" y="124"/>
                  </a:lnTo>
                  <a:lnTo>
                    <a:pt x="120" y="126"/>
                  </a:lnTo>
                  <a:lnTo>
                    <a:pt x="122" y="128"/>
                  </a:lnTo>
                  <a:lnTo>
                    <a:pt x="124" y="128"/>
                  </a:lnTo>
                  <a:lnTo>
                    <a:pt x="122" y="128"/>
                  </a:lnTo>
                  <a:lnTo>
                    <a:pt x="120" y="128"/>
                  </a:lnTo>
                  <a:lnTo>
                    <a:pt x="122" y="136"/>
                  </a:lnTo>
                  <a:lnTo>
                    <a:pt x="114" y="142"/>
                  </a:lnTo>
                  <a:lnTo>
                    <a:pt x="110" y="142"/>
                  </a:lnTo>
                  <a:lnTo>
                    <a:pt x="110" y="146"/>
                  </a:lnTo>
                  <a:lnTo>
                    <a:pt x="104" y="146"/>
                  </a:lnTo>
                  <a:lnTo>
                    <a:pt x="100" y="148"/>
                  </a:lnTo>
                  <a:lnTo>
                    <a:pt x="104" y="154"/>
                  </a:lnTo>
                  <a:lnTo>
                    <a:pt x="104" y="154"/>
                  </a:lnTo>
                  <a:lnTo>
                    <a:pt x="102" y="156"/>
                  </a:lnTo>
                  <a:lnTo>
                    <a:pt x="98" y="154"/>
                  </a:lnTo>
                  <a:lnTo>
                    <a:pt x="94" y="154"/>
                  </a:lnTo>
                  <a:lnTo>
                    <a:pt x="92" y="154"/>
                  </a:lnTo>
                  <a:lnTo>
                    <a:pt x="92" y="156"/>
                  </a:lnTo>
                  <a:lnTo>
                    <a:pt x="92" y="158"/>
                  </a:lnTo>
                  <a:lnTo>
                    <a:pt x="88" y="160"/>
                  </a:lnTo>
                  <a:lnTo>
                    <a:pt x="88" y="162"/>
                  </a:lnTo>
                  <a:lnTo>
                    <a:pt x="86" y="162"/>
                  </a:lnTo>
                  <a:lnTo>
                    <a:pt x="84" y="162"/>
                  </a:lnTo>
                  <a:lnTo>
                    <a:pt x="82" y="164"/>
                  </a:lnTo>
                  <a:lnTo>
                    <a:pt x="82" y="166"/>
                  </a:lnTo>
                  <a:lnTo>
                    <a:pt x="76" y="172"/>
                  </a:lnTo>
                  <a:lnTo>
                    <a:pt x="74" y="174"/>
                  </a:lnTo>
                  <a:lnTo>
                    <a:pt x="72" y="178"/>
                  </a:lnTo>
                  <a:lnTo>
                    <a:pt x="68" y="178"/>
                  </a:lnTo>
                  <a:lnTo>
                    <a:pt x="70" y="184"/>
                  </a:lnTo>
                  <a:lnTo>
                    <a:pt x="78" y="180"/>
                  </a:lnTo>
                  <a:lnTo>
                    <a:pt x="88" y="174"/>
                  </a:lnTo>
                  <a:lnTo>
                    <a:pt x="86" y="178"/>
                  </a:lnTo>
                  <a:lnTo>
                    <a:pt x="80" y="182"/>
                  </a:lnTo>
                  <a:lnTo>
                    <a:pt x="76" y="184"/>
                  </a:lnTo>
                  <a:lnTo>
                    <a:pt x="76" y="190"/>
                  </a:lnTo>
                  <a:lnTo>
                    <a:pt x="66" y="188"/>
                  </a:lnTo>
                  <a:lnTo>
                    <a:pt x="66" y="184"/>
                  </a:lnTo>
                  <a:lnTo>
                    <a:pt x="64" y="182"/>
                  </a:lnTo>
                  <a:lnTo>
                    <a:pt x="58" y="184"/>
                  </a:lnTo>
                  <a:lnTo>
                    <a:pt x="52" y="184"/>
                  </a:lnTo>
                  <a:lnTo>
                    <a:pt x="52" y="190"/>
                  </a:lnTo>
                  <a:lnTo>
                    <a:pt x="54" y="190"/>
                  </a:lnTo>
                  <a:lnTo>
                    <a:pt x="52" y="192"/>
                  </a:lnTo>
                  <a:lnTo>
                    <a:pt x="50" y="192"/>
                  </a:lnTo>
                  <a:lnTo>
                    <a:pt x="48" y="192"/>
                  </a:lnTo>
                  <a:lnTo>
                    <a:pt x="46" y="194"/>
                  </a:lnTo>
                  <a:lnTo>
                    <a:pt x="46" y="196"/>
                  </a:lnTo>
                  <a:lnTo>
                    <a:pt x="46" y="198"/>
                  </a:lnTo>
                  <a:lnTo>
                    <a:pt x="46" y="196"/>
                  </a:lnTo>
                  <a:lnTo>
                    <a:pt x="44" y="196"/>
                  </a:lnTo>
                  <a:lnTo>
                    <a:pt x="44" y="200"/>
                  </a:lnTo>
                  <a:lnTo>
                    <a:pt x="42" y="198"/>
                  </a:lnTo>
                  <a:lnTo>
                    <a:pt x="30" y="198"/>
                  </a:lnTo>
                  <a:lnTo>
                    <a:pt x="32" y="202"/>
                  </a:lnTo>
                  <a:lnTo>
                    <a:pt x="34" y="202"/>
                  </a:lnTo>
                  <a:lnTo>
                    <a:pt x="36" y="204"/>
                  </a:lnTo>
                  <a:lnTo>
                    <a:pt x="36" y="206"/>
                  </a:lnTo>
                  <a:lnTo>
                    <a:pt x="32" y="210"/>
                  </a:lnTo>
                  <a:lnTo>
                    <a:pt x="32" y="212"/>
                  </a:lnTo>
                  <a:lnTo>
                    <a:pt x="30" y="210"/>
                  </a:lnTo>
                  <a:lnTo>
                    <a:pt x="26" y="210"/>
                  </a:lnTo>
                  <a:lnTo>
                    <a:pt x="22" y="210"/>
                  </a:lnTo>
                  <a:lnTo>
                    <a:pt x="22" y="212"/>
                  </a:lnTo>
                  <a:lnTo>
                    <a:pt x="20" y="214"/>
                  </a:lnTo>
                  <a:lnTo>
                    <a:pt x="28" y="214"/>
                  </a:lnTo>
                  <a:lnTo>
                    <a:pt x="30" y="216"/>
                  </a:lnTo>
                  <a:lnTo>
                    <a:pt x="24" y="218"/>
                  </a:lnTo>
                  <a:lnTo>
                    <a:pt x="24" y="220"/>
                  </a:lnTo>
                  <a:lnTo>
                    <a:pt x="22" y="218"/>
                  </a:lnTo>
                  <a:lnTo>
                    <a:pt x="20" y="216"/>
                  </a:lnTo>
                  <a:lnTo>
                    <a:pt x="20" y="220"/>
                  </a:lnTo>
                  <a:lnTo>
                    <a:pt x="14" y="220"/>
                  </a:lnTo>
                  <a:lnTo>
                    <a:pt x="8" y="220"/>
                  </a:lnTo>
                  <a:lnTo>
                    <a:pt x="8" y="222"/>
                  </a:lnTo>
                  <a:lnTo>
                    <a:pt x="6" y="220"/>
                  </a:lnTo>
                  <a:lnTo>
                    <a:pt x="4" y="220"/>
                  </a:lnTo>
                  <a:lnTo>
                    <a:pt x="4" y="224"/>
                  </a:lnTo>
                  <a:lnTo>
                    <a:pt x="16" y="226"/>
                  </a:lnTo>
                  <a:lnTo>
                    <a:pt x="18" y="226"/>
                  </a:lnTo>
                  <a:lnTo>
                    <a:pt x="18" y="228"/>
                  </a:lnTo>
                  <a:lnTo>
                    <a:pt x="0" y="228"/>
                  </a:lnTo>
                  <a:lnTo>
                    <a:pt x="0" y="234"/>
                  </a:lnTo>
                  <a:lnTo>
                    <a:pt x="0" y="240"/>
                  </a:lnTo>
                  <a:lnTo>
                    <a:pt x="4" y="240"/>
                  </a:lnTo>
                  <a:lnTo>
                    <a:pt x="6" y="238"/>
                  </a:lnTo>
                  <a:lnTo>
                    <a:pt x="8" y="238"/>
                  </a:lnTo>
                  <a:lnTo>
                    <a:pt x="12" y="242"/>
                  </a:lnTo>
                  <a:lnTo>
                    <a:pt x="16" y="242"/>
                  </a:lnTo>
                  <a:lnTo>
                    <a:pt x="16" y="238"/>
                  </a:lnTo>
                  <a:lnTo>
                    <a:pt x="18" y="236"/>
                  </a:lnTo>
                  <a:lnTo>
                    <a:pt x="20" y="240"/>
                  </a:lnTo>
                  <a:lnTo>
                    <a:pt x="22" y="238"/>
                  </a:lnTo>
                  <a:lnTo>
                    <a:pt x="24" y="238"/>
                  </a:lnTo>
                  <a:lnTo>
                    <a:pt x="26" y="240"/>
                  </a:lnTo>
                  <a:lnTo>
                    <a:pt x="26" y="242"/>
                  </a:lnTo>
                  <a:lnTo>
                    <a:pt x="28" y="240"/>
                  </a:lnTo>
                  <a:lnTo>
                    <a:pt x="30" y="238"/>
                  </a:lnTo>
                  <a:lnTo>
                    <a:pt x="30" y="242"/>
                  </a:lnTo>
                  <a:lnTo>
                    <a:pt x="24" y="242"/>
                  </a:lnTo>
                  <a:lnTo>
                    <a:pt x="24" y="244"/>
                  </a:lnTo>
                  <a:lnTo>
                    <a:pt x="22" y="244"/>
                  </a:lnTo>
                  <a:lnTo>
                    <a:pt x="20" y="242"/>
                  </a:lnTo>
                  <a:lnTo>
                    <a:pt x="4" y="242"/>
                  </a:lnTo>
                  <a:lnTo>
                    <a:pt x="2" y="244"/>
                  </a:lnTo>
                  <a:lnTo>
                    <a:pt x="0" y="244"/>
                  </a:lnTo>
                  <a:lnTo>
                    <a:pt x="0" y="246"/>
                  </a:lnTo>
                  <a:lnTo>
                    <a:pt x="6" y="248"/>
                  </a:lnTo>
                  <a:lnTo>
                    <a:pt x="6" y="252"/>
                  </a:lnTo>
                  <a:lnTo>
                    <a:pt x="2" y="252"/>
                  </a:lnTo>
                  <a:lnTo>
                    <a:pt x="2" y="254"/>
                  </a:lnTo>
                  <a:lnTo>
                    <a:pt x="0" y="256"/>
                  </a:lnTo>
                  <a:lnTo>
                    <a:pt x="6" y="258"/>
                  </a:lnTo>
                  <a:lnTo>
                    <a:pt x="6" y="256"/>
                  </a:lnTo>
                  <a:lnTo>
                    <a:pt x="8" y="256"/>
                  </a:lnTo>
                  <a:lnTo>
                    <a:pt x="10" y="258"/>
                  </a:lnTo>
                  <a:lnTo>
                    <a:pt x="8" y="258"/>
                  </a:lnTo>
                  <a:lnTo>
                    <a:pt x="6" y="258"/>
                  </a:lnTo>
                  <a:lnTo>
                    <a:pt x="6" y="262"/>
                  </a:lnTo>
                  <a:lnTo>
                    <a:pt x="12" y="260"/>
                  </a:lnTo>
                  <a:lnTo>
                    <a:pt x="12" y="264"/>
                  </a:lnTo>
                  <a:lnTo>
                    <a:pt x="14" y="264"/>
                  </a:lnTo>
                  <a:lnTo>
                    <a:pt x="16" y="264"/>
                  </a:lnTo>
                  <a:lnTo>
                    <a:pt x="18" y="262"/>
                  </a:lnTo>
                  <a:lnTo>
                    <a:pt x="20" y="258"/>
                  </a:lnTo>
                  <a:lnTo>
                    <a:pt x="22" y="256"/>
                  </a:lnTo>
                  <a:lnTo>
                    <a:pt x="28" y="256"/>
                  </a:lnTo>
                  <a:lnTo>
                    <a:pt x="26" y="260"/>
                  </a:lnTo>
                  <a:lnTo>
                    <a:pt x="22" y="260"/>
                  </a:lnTo>
                  <a:lnTo>
                    <a:pt x="20" y="262"/>
                  </a:lnTo>
                  <a:lnTo>
                    <a:pt x="20" y="264"/>
                  </a:lnTo>
                  <a:lnTo>
                    <a:pt x="18" y="266"/>
                  </a:lnTo>
                  <a:lnTo>
                    <a:pt x="16" y="268"/>
                  </a:lnTo>
                  <a:lnTo>
                    <a:pt x="16" y="272"/>
                  </a:lnTo>
                  <a:lnTo>
                    <a:pt x="16" y="274"/>
                  </a:lnTo>
                  <a:lnTo>
                    <a:pt x="14" y="274"/>
                  </a:lnTo>
                  <a:lnTo>
                    <a:pt x="12" y="276"/>
                  </a:lnTo>
                  <a:lnTo>
                    <a:pt x="6" y="276"/>
                  </a:lnTo>
                  <a:lnTo>
                    <a:pt x="4" y="276"/>
                  </a:lnTo>
                  <a:lnTo>
                    <a:pt x="4" y="280"/>
                  </a:lnTo>
                  <a:lnTo>
                    <a:pt x="8" y="280"/>
                  </a:lnTo>
                  <a:lnTo>
                    <a:pt x="10" y="282"/>
                  </a:lnTo>
                  <a:lnTo>
                    <a:pt x="10" y="280"/>
                  </a:lnTo>
                  <a:lnTo>
                    <a:pt x="18" y="280"/>
                  </a:lnTo>
                  <a:lnTo>
                    <a:pt x="18" y="278"/>
                  </a:lnTo>
                  <a:lnTo>
                    <a:pt x="18" y="276"/>
                  </a:lnTo>
                  <a:lnTo>
                    <a:pt x="18" y="278"/>
                  </a:lnTo>
                  <a:lnTo>
                    <a:pt x="18" y="280"/>
                  </a:lnTo>
                  <a:lnTo>
                    <a:pt x="18" y="282"/>
                  </a:lnTo>
                  <a:lnTo>
                    <a:pt x="18" y="286"/>
                  </a:lnTo>
                  <a:lnTo>
                    <a:pt x="16" y="292"/>
                  </a:lnTo>
                  <a:lnTo>
                    <a:pt x="14" y="294"/>
                  </a:lnTo>
                  <a:lnTo>
                    <a:pt x="10" y="294"/>
                  </a:lnTo>
                  <a:lnTo>
                    <a:pt x="10" y="300"/>
                  </a:lnTo>
                  <a:lnTo>
                    <a:pt x="16" y="306"/>
                  </a:lnTo>
                  <a:lnTo>
                    <a:pt x="20" y="308"/>
                  </a:lnTo>
                  <a:lnTo>
                    <a:pt x="26" y="308"/>
                  </a:lnTo>
                  <a:lnTo>
                    <a:pt x="26" y="306"/>
                  </a:lnTo>
                  <a:lnTo>
                    <a:pt x="26" y="304"/>
                  </a:lnTo>
                  <a:lnTo>
                    <a:pt x="28" y="306"/>
                  </a:lnTo>
                  <a:lnTo>
                    <a:pt x="26" y="310"/>
                  </a:lnTo>
                  <a:lnTo>
                    <a:pt x="32" y="310"/>
                  </a:lnTo>
                  <a:lnTo>
                    <a:pt x="36" y="310"/>
                  </a:lnTo>
                  <a:lnTo>
                    <a:pt x="40" y="306"/>
                  </a:lnTo>
                  <a:lnTo>
                    <a:pt x="44" y="306"/>
                  </a:lnTo>
                  <a:lnTo>
                    <a:pt x="48" y="302"/>
                  </a:lnTo>
                  <a:lnTo>
                    <a:pt x="54" y="300"/>
                  </a:lnTo>
                  <a:lnTo>
                    <a:pt x="60" y="294"/>
                  </a:lnTo>
                  <a:lnTo>
                    <a:pt x="66" y="294"/>
                  </a:lnTo>
                  <a:lnTo>
                    <a:pt x="74" y="290"/>
                  </a:lnTo>
                  <a:lnTo>
                    <a:pt x="80" y="284"/>
                  </a:lnTo>
                  <a:lnTo>
                    <a:pt x="84" y="284"/>
                  </a:lnTo>
                  <a:lnTo>
                    <a:pt x="82" y="290"/>
                  </a:lnTo>
                  <a:lnTo>
                    <a:pt x="82" y="29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39" name="North Macedonia">
              <a:extLst>
                <a:ext uri="{FF2B5EF4-FFF2-40B4-BE49-F238E27FC236}">
                  <a16:creationId xmlns:a16="http://schemas.microsoft.com/office/drawing/2014/main" xmlns="" id="{B2A87D84-F381-4B72-89A3-9F885297A664}"/>
                </a:ext>
              </a:extLst>
            </p:cNvPr>
            <p:cNvSpPr>
              <a:spLocks/>
            </p:cNvSpPr>
            <p:nvPr/>
          </p:nvSpPr>
          <p:spPr bwMode="auto">
            <a:xfrm>
              <a:off x="4883073" y="2953089"/>
              <a:ext cx="63262" cy="53773"/>
            </a:xfrm>
            <a:custGeom>
              <a:avLst/>
              <a:gdLst/>
              <a:ahLst/>
              <a:cxnLst>
                <a:cxn ang="0">
                  <a:pos x="4" y="12"/>
                </a:cxn>
                <a:cxn ang="0">
                  <a:pos x="8" y="8"/>
                </a:cxn>
                <a:cxn ang="0">
                  <a:pos x="12" y="6"/>
                </a:cxn>
                <a:cxn ang="0">
                  <a:pos x="14" y="10"/>
                </a:cxn>
                <a:cxn ang="0">
                  <a:pos x="16" y="4"/>
                </a:cxn>
                <a:cxn ang="0">
                  <a:pos x="20" y="4"/>
                </a:cxn>
                <a:cxn ang="0">
                  <a:pos x="24" y="4"/>
                </a:cxn>
                <a:cxn ang="0">
                  <a:pos x="30" y="2"/>
                </a:cxn>
                <a:cxn ang="0">
                  <a:pos x="32" y="0"/>
                </a:cxn>
                <a:cxn ang="0">
                  <a:pos x="36" y="4"/>
                </a:cxn>
                <a:cxn ang="0">
                  <a:pos x="36" y="6"/>
                </a:cxn>
                <a:cxn ang="0">
                  <a:pos x="36" y="8"/>
                </a:cxn>
                <a:cxn ang="0">
                  <a:pos x="36" y="10"/>
                </a:cxn>
                <a:cxn ang="0">
                  <a:pos x="40" y="14"/>
                </a:cxn>
                <a:cxn ang="0">
                  <a:pos x="38" y="14"/>
                </a:cxn>
                <a:cxn ang="0">
                  <a:pos x="38" y="20"/>
                </a:cxn>
                <a:cxn ang="0">
                  <a:pos x="36" y="24"/>
                </a:cxn>
                <a:cxn ang="0">
                  <a:pos x="36" y="26"/>
                </a:cxn>
                <a:cxn ang="0">
                  <a:pos x="34" y="26"/>
                </a:cxn>
                <a:cxn ang="0">
                  <a:pos x="30" y="26"/>
                </a:cxn>
                <a:cxn ang="0">
                  <a:pos x="28" y="28"/>
                </a:cxn>
                <a:cxn ang="0">
                  <a:pos x="26" y="28"/>
                </a:cxn>
                <a:cxn ang="0">
                  <a:pos x="26" y="30"/>
                </a:cxn>
                <a:cxn ang="0">
                  <a:pos x="24" y="30"/>
                </a:cxn>
                <a:cxn ang="0">
                  <a:pos x="22" y="32"/>
                </a:cxn>
                <a:cxn ang="0">
                  <a:pos x="20" y="34"/>
                </a:cxn>
                <a:cxn ang="0">
                  <a:pos x="18" y="34"/>
                </a:cxn>
                <a:cxn ang="0">
                  <a:pos x="6" y="34"/>
                </a:cxn>
                <a:cxn ang="0">
                  <a:pos x="4" y="32"/>
                </a:cxn>
                <a:cxn ang="0">
                  <a:pos x="2" y="28"/>
                </a:cxn>
                <a:cxn ang="0">
                  <a:pos x="0" y="24"/>
                </a:cxn>
                <a:cxn ang="0">
                  <a:pos x="2" y="22"/>
                </a:cxn>
                <a:cxn ang="0">
                  <a:pos x="2" y="16"/>
                </a:cxn>
                <a:cxn ang="0">
                  <a:pos x="2" y="14"/>
                </a:cxn>
                <a:cxn ang="0">
                  <a:pos x="4" y="12"/>
                </a:cxn>
                <a:cxn ang="0">
                  <a:pos x="4" y="12"/>
                </a:cxn>
              </a:cxnLst>
              <a:rect l="0" t="0" r="r" b="b"/>
              <a:pathLst>
                <a:path w="40" h="34">
                  <a:moveTo>
                    <a:pt x="4" y="12"/>
                  </a:moveTo>
                  <a:lnTo>
                    <a:pt x="8" y="8"/>
                  </a:lnTo>
                  <a:lnTo>
                    <a:pt x="12" y="6"/>
                  </a:lnTo>
                  <a:lnTo>
                    <a:pt x="14" y="10"/>
                  </a:lnTo>
                  <a:lnTo>
                    <a:pt x="16" y="4"/>
                  </a:lnTo>
                  <a:lnTo>
                    <a:pt x="20" y="4"/>
                  </a:lnTo>
                  <a:lnTo>
                    <a:pt x="24" y="4"/>
                  </a:lnTo>
                  <a:lnTo>
                    <a:pt x="30" y="2"/>
                  </a:lnTo>
                  <a:lnTo>
                    <a:pt x="32" y="0"/>
                  </a:lnTo>
                  <a:lnTo>
                    <a:pt x="36" y="4"/>
                  </a:lnTo>
                  <a:lnTo>
                    <a:pt x="36" y="6"/>
                  </a:lnTo>
                  <a:lnTo>
                    <a:pt x="36" y="8"/>
                  </a:lnTo>
                  <a:lnTo>
                    <a:pt x="36" y="10"/>
                  </a:lnTo>
                  <a:lnTo>
                    <a:pt x="40" y="14"/>
                  </a:lnTo>
                  <a:lnTo>
                    <a:pt x="38" y="14"/>
                  </a:lnTo>
                  <a:lnTo>
                    <a:pt x="38" y="20"/>
                  </a:lnTo>
                  <a:lnTo>
                    <a:pt x="36" y="24"/>
                  </a:lnTo>
                  <a:lnTo>
                    <a:pt x="36" y="26"/>
                  </a:lnTo>
                  <a:lnTo>
                    <a:pt x="34" y="26"/>
                  </a:lnTo>
                  <a:lnTo>
                    <a:pt x="30" y="26"/>
                  </a:lnTo>
                  <a:lnTo>
                    <a:pt x="28" y="28"/>
                  </a:lnTo>
                  <a:lnTo>
                    <a:pt x="26" y="28"/>
                  </a:lnTo>
                  <a:lnTo>
                    <a:pt x="26" y="30"/>
                  </a:lnTo>
                  <a:lnTo>
                    <a:pt x="24" y="30"/>
                  </a:lnTo>
                  <a:lnTo>
                    <a:pt x="22" y="32"/>
                  </a:lnTo>
                  <a:lnTo>
                    <a:pt x="20" y="34"/>
                  </a:lnTo>
                  <a:lnTo>
                    <a:pt x="18" y="34"/>
                  </a:lnTo>
                  <a:lnTo>
                    <a:pt x="6" y="34"/>
                  </a:lnTo>
                  <a:lnTo>
                    <a:pt x="4" y="32"/>
                  </a:lnTo>
                  <a:lnTo>
                    <a:pt x="2" y="28"/>
                  </a:lnTo>
                  <a:lnTo>
                    <a:pt x="0" y="24"/>
                  </a:lnTo>
                  <a:lnTo>
                    <a:pt x="2" y="22"/>
                  </a:lnTo>
                  <a:lnTo>
                    <a:pt x="2" y="16"/>
                  </a:lnTo>
                  <a:lnTo>
                    <a:pt x="2" y="14"/>
                  </a:lnTo>
                  <a:lnTo>
                    <a:pt x="4" y="12"/>
                  </a:lnTo>
                  <a:lnTo>
                    <a:pt x="4" y="1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40" name="North Korea">
              <a:extLst>
                <a:ext uri="{FF2B5EF4-FFF2-40B4-BE49-F238E27FC236}">
                  <a16:creationId xmlns:a16="http://schemas.microsoft.com/office/drawing/2014/main" xmlns="" id="{DD0A16E4-AAEA-4E2E-919F-487241E85BAB}"/>
                </a:ext>
              </a:extLst>
            </p:cNvPr>
            <p:cNvSpPr>
              <a:spLocks/>
            </p:cNvSpPr>
            <p:nvPr/>
          </p:nvSpPr>
          <p:spPr bwMode="auto">
            <a:xfrm>
              <a:off x="7011851" y="2924620"/>
              <a:ext cx="123362" cy="170808"/>
            </a:xfrm>
            <a:custGeom>
              <a:avLst/>
              <a:gdLst/>
              <a:ahLst/>
              <a:cxnLst>
                <a:cxn ang="0">
                  <a:pos x="48" y="96"/>
                </a:cxn>
                <a:cxn ang="0">
                  <a:pos x="46" y="84"/>
                </a:cxn>
                <a:cxn ang="0">
                  <a:pos x="32" y="78"/>
                </a:cxn>
                <a:cxn ang="0">
                  <a:pos x="36" y="72"/>
                </a:cxn>
                <a:cxn ang="0">
                  <a:pos x="36" y="64"/>
                </a:cxn>
                <a:cxn ang="0">
                  <a:pos x="46" y="60"/>
                </a:cxn>
                <a:cxn ang="0">
                  <a:pos x="50" y="52"/>
                </a:cxn>
                <a:cxn ang="0">
                  <a:pos x="56" y="52"/>
                </a:cxn>
                <a:cxn ang="0">
                  <a:pos x="60" y="46"/>
                </a:cxn>
                <a:cxn ang="0">
                  <a:pos x="64" y="42"/>
                </a:cxn>
                <a:cxn ang="0">
                  <a:pos x="60" y="32"/>
                </a:cxn>
                <a:cxn ang="0">
                  <a:pos x="64" y="26"/>
                </a:cxn>
                <a:cxn ang="0">
                  <a:pos x="68" y="22"/>
                </a:cxn>
                <a:cxn ang="0">
                  <a:pos x="78" y="12"/>
                </a:cxn>
                <a:cxn ang="0">
                  <a:pos x="68" y="8"/>
                </a:cxn>
                <a:cxn ang="0">
                  <a:pos x="62" y="14"/>
                </a:cxn>
                <a:cxn ang="0">
                  <a:pos x="52" y="16"/>
                </a:cxn>
                <a:cxn ang="0">
                  <a:pos x="48" y="24"/>
                </a:cxn>
                <a:cxn ang="0">
                  <a:pos x="42" y="28"/>
                </a:cxn>
                <a:cxn ang="0">
                  <a:pos x="34" y="20"/>
                </a:cxn>
                <a:cxn ang="0">
                  <a:pos x="28" y="30"/>
                </a:cxn>
                <a:cxn ang="0">
                  <a:pos x="16" y="44"/>
                </a:cxn>
                <a:cxn ang="0">
                  <a:pos x="6" y="58"/>
                </a:cxn>
                <a:cxn ang="0">
                  <a:pos x="2" y="68"/>
                </a:cxn>
                <a:cxn ang="0">
                  <a:pos x="6" y="78"/>
                </a:cxn>
                <a:cxn ang="0">
                  <a:pos x="6" y="86"/>
                </a:cxn>
                <a:cxn ang="0">
                  <a:pos x="0" y="96"/>
                </a:cxn>
                <a:cxn ang="0">
                  <a:pos x="6" y="102"/>
                </a:cxn>
                <a:cxn ang="0">
                  <a:pos x="10" y="108"/>
                </a:cxn>
                <a:cxn ang="0">
                  <a:pos x="16" y="104"/>
                </a:cxn>
                <a:cxn ang="0">
                  <a:pos x="24" y="104"/>
                </a:cxn>
                <a:cxn ang="0">
                  <a:pos x="36" y="94"/>
                </a:cxn>
                <a:cxn ang="0">
                  <a:pos x="48" y="96"/>
                </a:cxn>
              </a:cxnLst>
              <a:rect l="0" t="0" r="r" b="b"/>
              <a:pathLst>
                <a:path w="78" h="108">
                  <a:moveTo>
                    <a:pt x="48" y="96"/>
                  </a:moveTo>
                  <a:lnTo>
                    <a:pt x="48" y="96"/>
                  </a:lnTo>
                  <a:lnTo>
                    <a:pt x="46" y="92"/>
                  </a:lnTo>
                  <a:lnTo>
                    <a:pt x="46" y="84"/>
                  </a:lnTo>
                  <a:lnTo>
                    <a:pt x="40" y="80"/>
                  </a:lnTo>
                  <a:lnTo>
                    <a:pt x="32" y="78"/>
                  </a:lnTo>
                  <a:lnTo>
                    <a:pt x="34" y="74"/>
                  </a:lnTo>
                  <a:lnTo>
                    <a:pt x="36" y="72"/>
                  </a:lnTo>
                  <a:lnTo>
                    <a:pt x="36" y="68"/>
                  </a:lnTo>
                  <a:lnTo>
                    <a:pt x="36" y="64"/>
                  </a:lnTo>
                  <a:lnTo>
                    <a:pt x="40" y="62"/>
                  </a:lnTo>
                  <a:lnTo>
                    <a:pt x="46" y="60"/>
                  </a:lnTo>
                  <a:lnTo>
                    <a:pt x="48" y="58"/>
                  </a:lnTo>
                  <a:lnTo>
                    <a:pt x="50" y="52"/>
                  </a:lnTo>
                  <a:lnTo>
                    <a:pt x="54" y="52"/>
                  </a:lnTo>
                  <a:lnTo>
                    <a:pt x="56" y="52"/>
                  </a:lnTo>
                  <a:lnTo>
                    <a:pt x="58" y="48"/>
                  </a:lnTo>
                  <a:lnTo>
                    <a:pt x="60" y="46"/>
                  </a:lnTo>
                  <a:lnTo>
                    <a:pt x="64" y="46"/>
                  </a:lnTo>
                  <a:lnTo>
                    <a:pt x="64" y="42"/>
                  </a:lnTo>
                  <a:lnTo>
                    <a:pt x="62" y="36"/>
                  </a:lnTo>
                  <a:lnTo>
                    <a:pt x="60" y="32"/>
                  </a:lnTo>
                  <a:lnTo>
                    <a:pt x="62" y="28"/>
                  </a:lnTo>
                  <a:lnTo>
                    <a:pt x="64" y="26"/>
                  </a:lnTo>
                  <a:lnTo>
                    <a:pt x="66" y="22"/>
                  </a:lnTo>
                  <a:lnTo>
                    <a:pt x="68" y="22"/>
                  </a:lnTo>
                  <a:lnTo>
                    <a:pt x="70" y="22"/>
                  </a:lnTo>
                  <a:lnTo>
                    <a:pt x="78" y="12"/>
                  </a:lnTo>
                  <a:lnTo>
                    <a:pt x="68" y="0"/>
                  </a:lnTo>
                  <a:lnTo>
                    <a:pt x="68" y="8"/>
                  </a:lnTo>
                  <a:lnTo>
                    <a:pt x="62" y="10"/>
                  </a:lnTo>
                  <a:lnTo>
                    <a:pt x="62" y="14"/>
                  </a:lnTo>
                  <a:lnTo>
                    <a:pt x="58" y="16"/>
                  </a:lnTo>
                  <a:lnTo>
                    <a:pt x="52" y="16"/>
                  </a:lnTo>
                  <a:lnTo>
                    <a:pt x="48" y="20"/>
                  </a:lnTo>
                  <a:lnTo>
                    <a:pt x="48" y="24"/>
                  </a:lnTo>
                  <a:lnTo>
                    <a:pt x="48" y="30"/>
                  </a:lnTo>
                  <a:lnTo>
                    <a:pt x="42" y="28"/>
                  </a:lnTo>
                  <a:lnTo>
                    <a:pt x="38" y="26"/>
                  </a:lnTo>
                  <a:lnTo>
                    <a:pt x="34" y="20"/>
                  </a:lnTo>
                  <a:lnTo>
                    <a:pt x="28" y="22"/>
                  </a:lnTo>
                  <a:lnTo>
                    <a:pt x="28" y="30"/>
                  </a:lnTo>
                  <a:lnTo>
                    <a:pt x="20" y="38"/>
                  </a:lnTo>
                  <a:lnTo>
                    <a:pt x="16" y="44"/>
                  </a:lnTo>
                  <a:lnTo>
                    <a:pt x="10" y="52"/>
                  </a:lnTo>
                  <a:lnTo>
                    <a:pt x="6" y="58"/>
                  </a:lnTo>
                  <a:lnTo>
                    <a:pt x="0" y="66"/>
                  </a:lnTo>
                  <a:lnTo>
                    <a:pt x="2" y="68"/>
                  </a:lnTo>
                  <a:lnTo>
                    <a:pt x="8" y="72"/>
                  </a:lnTo>
                  <a:lnTo>
                    <a:pt x="6" y="78"/>
                  </a:lnTo>
                  <a:lnTo>
                    <a:pt x="10" y="84"/>
                  </a:lnTo>
                  <a:lnTo>
                    <a:pt x="6" y="86"/>
                  </a:lnTo>
                  <a:lnTo>
                    <a:pt x="2" y="88"/>
                  </a:lnTo>
                  <a:lnTo>
                    <a:pt x="0" y="96"/>
                  </a:lnTo>
                  <a:lnTo>
                    <a:pt x="8" y="98"/>
                  </a:lnTo>
                  <a:lnTo>
                    <a:pt x="6" y="102"/>
                  </a:lnTo>
                  <a:lnTo>
                    <a:pt x="8" y="106"/>
                  </a:lnTo>
                  <a:lnTo>
                    <a:pt x="10" y="108"/>
                  </a:lnTo>
                  <a:lnTo>
                    <a:pt x="14" y="106"/>
                  </a:lnTo>
                  <a:lnTo>
                    <a:pt x="16" y="104"/>
                  </a:lnTo>
                  <a:lnTo>
                    <a:pt x="20" y="104"/>
                  </a:lnTo>
                  <a:lnTo>
                    <a:pt x="24" y="104"/>
                  </a:lnTo>
                  <a:lnTo>
                    <a:pt x="32" y="96"/>
                  </a:lnTo>
                  <a:lnTo>
                    <a:pt x="36" y="94"/>
                  </a:lnTo>
                  <a:lnTo>
                    <a:pt x="42" y="98"/>
                  </a:lnTo>
                  <a:lnTo>
                    <a:pt x="48" y="96"/>
                  </a:lnTo>
                  <a:lnTo>
                    <a:pt x="48" y="9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41" name="Nigeria">
              <a:extLst>
                <a:ext uri="{FF2B5EF4-FFF2-40B4-BE49-F238E27FC236}">
                  <a16:creationId xmlns:a16="http://schemas.microsoft.com/office/drawing/2014/main" xmlns="" id="{425A7CE0-371D-45CD-8847-1B11C317C321}"/>
                </a:ext>
              </a:extLst>
            </p:cNvPr>
            <p:cNvSpPr>
              <a:spLocks/>
            </p:cNvSpPr>
            <p:nvPr/>
          </p:nvSpPr>
          <p:spPr bwMode="auto">
            <a:xfrm>
              <a:off x="4509824" y="3709072"/>
              <a:ext cx="249886" cy="256213"/>
            </a:xfrm>
            <a:custGeom>
              <a:avLst/>
              <a:gdLst/>
              <a:ahLst/>
              <a:cxnLst>
                <a:cxn ang="0">
                  <a:pos x="76" y="146"/>
                </a:cxn>
                <a:cxn ang="0">
                  <a:pos x="74" y="138"/>
                </a:cxn>
                <a:cxn ang="0">
                  <a:pos x="78" y="128"/>
                </a:cxn>
                <a:cxn ang="0">
                  <a:pos x="88" y="124"/>
                </a:cxn>
                <a:cxn ang="0">
                  <a:pos x="100" y="126"/>
                </a:cxn>
                <a:cxn ang="0">
                  <a:pos x="104" y="130"/>
                </a:cxn>
                <a:cxn ang="0">
                  <a:pos x="110" y="122"/>
                </a:cxn>
                <a:cxn ang="0">
                  <a:pos x="112" y="108"/>
                </a:cxn>
                <a:cxn ang="0">
                  <a:pos x="118" y="98"/>
                </a:cxn>
                <a:cxn ang="0">
                  <a:pos x="122" y="86"/>
                </a:cxn>
                <a:cxn ang="0">
                  <a:pos x="136" y="78"/>
                </a:cxn>
                <a:cxn ang="0">
                  <a:pos x="136" y="70"/>
                </a:cxn>
                <a:cxn ang="0">
                  <a:pos x="140" y="62"/>
                </a:cxn>
                <a:cxn ang="0">
                  <a:pos x="142" y="52"/>
                </a:cxn>
                <a:cxn ang="0">
                  <a:pos x="150" y="42"/>
                </a:cxn>
                <a:cxn ang="0">
                  <a:pos x="156" y="36"/>
                </a:cxn>
                <a:cxn ang="0">
                  <a:pos x="154" y="24"/>
                </a:cxn>
                <a:cxn ang="0">
                  <a:pos x="138" y="4"/>
                </a:cxn>
                <a:cxn ang="0">
                  <a:pos x="132" y="10"/>
                </a:cxn>
                <a:cxn ang="0">
                  <a:pos x="108" y="8"/>
                </a:cxn>
                <a:cxn ang="0">
                  <a:pos x="94" y="14"/>
                </a:cxn>
                <a:cxn ang="0">
                  <a:pos x="80" y="14"/>
                </a:cxn>
                <a:cxn ang="0">
                  <a:pos x="74" y="8"/>
                </a:cxn>
                <a:cxn ang="0">
                  <a:pos x="60" y="12"/>
                </a:cxn>
                <a:cxn ang="0">
                  <a:pos x="52" y="6"/>
                </a:cxn>
                <a:cxn ang="0">
                  <a:pos x="44" y="0"/>
                </a:cxn>
                <a:cxn ang="0">
                  <a:pos x="18" y="10"/>
                </a:cxn>
                <a:cxn ang="0">
                  <a:pos x="12" y="22"/>
                </a:cxn>
                <a:cxn ang="0">
                  <a:pos x="8" y="40"/>
                </a:cxn>
                <a:cxn ang="0">
                  <a:pos x="10" y="46"/>
                </a:cxn>
                <a:cxn ang="0">
                  <a:pos x="10" y="58"/>
                </a:cxn>
                <a:cxn ang="0">
                  <a:pos x="10" y="62"/>
                </a:cxn>
                <a:cxn ang="0">
                  <a:pos x="8" y="72"/>
                </a:cxn>
                <a:cxn ang="0">
                  <a:pos x="4" y="82"/>
                </a:cxn>
                <a:cxn ang="0">
                  <a:pos x="2" y="84"/>
                </a:cxn>
                <a:cxn ang="0">
                  <a:pos x="2" y="94"/>
                </a:cxn>
                <a:cxn ang="0">
                  <a:pos x="2" y="108"/>
                </a:cxn>
                <a:cxn ang="0">
                  <a:pos x="2" y="128"/>
                </a:cxn>
                <a:cxn ang="0">
                  <a:pos x="16" y="128"/>
                </a:cxn>
                <a:cxn ang="0">
                  <a:pos x="32" y="138"/>
                </a:cxn>
                <a:cxn ang="0">
                  <a:pos x="38" y="142"/>
                </a:cxn>
                <a:cxn ang="0">
                  <a:pos x="44" y="162"/>
                </a:cxn>
                <a:cxn ang="0">
                  <a:pos x="58" y="160"/>
                </a:cxn>
                <a:cxn ang="0">
                  <a:pos x="62" y="160"/>
                </a:cxn>
                <a:cxn ang="0">
                  <a:pos x="68" y="154"/>
                </a:cxn>
                <a:cxn ang="0">
                  <a:pos x="74" y="156"/>
                </a:cxn>
                <a:cxn ang="0">
                  <a:pos x="74" y="154"/>
                </a:cxn>
              </a:cxnLst>
              <a:rect l="0" t="0" r="r" b="b"/>
              <a:pathLst>
                <a:path w="158" h="162">
                  <a:moveTo>
                    <a:pt x="74" y="154"/>
                  </a:moveTo>
                  <a:lnTo>
                    <a:pt x="74" y="150"/>
                  </a:lnTo>
                  <a:lnTo>
                    <a:pt x="76" y="146"/>
                  </a:lnTo>
                  <a:lnTo>
                    <a:pt x="74" y="144"/>
                  </a:lnTo>
                  <a:lnTo>
                    <a:pt x="74" y="142"/>
                  </a:lnTo>
                  <a:lnTo>
                    <a:pt x="74" y="138"/>
                  </a:lnTo>
                  <a:lnTo>
                    <a:pt x="76" y="136"/>
                  </a:lnTo>
                  <a:lnTo>
                    <a:pt x="76" y="134"/>
                  </a:lnTo>
                  <a:lnTo>
                    <a:pt x="78" y="128"/>
                  </a:lnTo>
                  <a:lnTo>
                    <a:pt x="80" y="126"/>
                  </a:lnTo>
                  <a:lnTo>
                    <a:pt x="82" y="126"/>
                  </a:lnTo>
                  <a:lnTo>
                    <a:pt x="88" y="124"/>
                  </a:lnTo>
                  <a:lnTo>
                    <a:pt x="92" y="122"/>
                  </a:lnTo>
                  <a:lnTo>
                    <a:pt x="98" y="124"/>
                  </a:lnTo>
                  <a:lnTo>
                    <a:pt x="100" y="126"/>
                  </a:lnTo>
                  <a:lnTo>
                    <a:pt x="98" y="132"/>
                  </a:lnTo>
                  <a:lnTo>
                    <a:pt x="102" y="132"/>
                  </a:lnTo>
                  <a:lnTo>
                    <a:pt x="104" y="130"/>
                  </a:lnTo>
                  <a:lnTo>
                    <a:pt x="106" y="126"/>
                  </a:lnTo>
                  <a:lnTo>
                    <a:pt x="108" y="124"/>
                  </a:lnTo>
                  <a:lnTo>
                    <a:pt x="110" y="122"/>
                  </a:lnTo>
                  <a:lnTo>
                    <a:pt x="108" y="118"/>
                  </a:lnTo>
                  <a:lnTo>
                    <a:pt x="110" y="112"/>
                  </a:lnTo>
                  <a:lnTo>
                    <a:pt x="112" y="108"/>
                  </a:lnTo>
                  <a:lnTo>
                    <a:pt x="114" y="106"/>
                  </a:lnTo>
                  <a:lnTo>
                    <a:pt x="118" y="102"/>
                  </a:lnTo>
                  <a:lnTo>
                    <a:pt x="118" y="98"/>
                  </a:lnTo>
                  <a:lnTo>
                    <a:pt x="120" y="94"/>
                  </a:lnTo>
                  <a:lnTo>
                    <a:pt x="122" y="90"/>
                  </a:lnTo>
                  <a:lnTo>
                    <a:pt x="122" y="86"/>
                  </a:lnTo>
                  <a:lnTo>
                    <a:pt x="124" y="84"/>
                  </a:lnTo>
                  <a:lnTo>
                    <a:pt x="126" y="82"/>
                  </a:lnTo>
                  <a:lnTo>
                    <a:pt x="136" y="78"/>
                  </a:lnTo>
                  <a:lnTo>
                    <a:pt x="138" y="76"/>
                  </a:lnTo>
                  <a:lnTo>
                    <a:pt x="138" y="74"/>
                  </a:lnTo>
                  <a:lnTo>
                    <a:pt x="136" y="70"/>
                  </a:lnTo>
                  <a:lnTo>
                    <a:pt x="136" y="68"/>
                  </a:lnTo>
                  <a:lnTo>
                    <a:pt x="138" y="64"/>
                  </a:lnTo>
                  <a:lnTo>
                    <a:pt x="140" y="62"/>
                  </a:lnTo>
                  <a:lnTo>
                    <a:pt x="142" y="58"/>
                  </a:lnTo>
                  <a:lnTo>
                    <a:pt x="142" y="54"/>
                  </a:lnTo>
                  <a:lnTo>
                    <a:pt x="142" y="52"/>
                  </a:lnTo>
                  <a:lnTo>
                    <a:pt x="146" y="48"/>
                  </a:lnTo>
                  <a:lnTo>
                    <a:pt x="148" y="44"/>
                  </a:lnTo>
                  <a:lnTo>
                    <a:pt x="150" y="42"/>
                  </a:lnTo>
                  <a:lnTo>
                    <a:pt x="152" y="40"/>
                  </a:lnTo>
                  <a:lnTo>
                    <a:pt x="154" y="40"/>
                  </a:lnTo>
                  <a:lnTo>
                    <a:pt x="156" y="36"/>
                  </a:lnTo>
                  <a:lnTo>
                    <a:pt x="158" y="28"/>
                  </a:lnTo>
                  <a:lnTo>
                    <a:pt x="156" y="26"/>
                  </a:lnTo>
                  <a:lnTo>
                    <a:pt x="154" y="24"/>
                  </a:lnTo>
                  <a:lnTo>
                    <a:pt x="154" y="14"/>
                  </a:lnTo>
                  <a:lnTo>
                    <a:pt x="148" y="0"/>
                  </a:lnTo>
                  <a:lnTo>
                    <a:pt x="138" y="4"/>
                  </a:lnTo>
                  <a:lnTo>
                    <a:pt x="136" y="6"/>
                  </a:lnTo>
                  <a:lnTo>
                    <a:pt x="134" y="8"/>
                  </a:lnTo>
                  <a:lnTo>
                    <a:pt x="132" y="10"/>
                  </a:lnTo>
                  <a:lnTo>
                    <a:pt x="124" y="10"/>
                  </a:lnTo>
                  <a:lnTo>
                    <a:pt x="116" y="10"/>
                  </a:lnTo>
                  <a:lnTo>
                    <a:pt x="108" y="8"/>
                  </a:lnTo>
                  <a:lnTo>
                    <a:pt x="102" y="8"/>
                  </a:lnTo>
                  <a:lnTo>
                    <a:pt x="96" y="10"/>
                  </a:lnTo>
                  <a:lnTo>
                    <a:pt x="94" y="14"/>
                  </a:lnTo>
                  <a:lnTo>
                    <a:pt x="92" y="14"/>
                  </a:lnTo>
                  <a:lnTo>
                    <a:pt x="90" y="14"/>
                  </a:lnTo>
                  <a:lnTo>
                    <a:pt x="80" y="14"/>
                  </a:lnTo>
                  <a:lnTo>
                    <a:pt x="74" y="12"/>
                  </a:lnTo>
                  <a:lnTo>
                    <a:pt x="74" y="10"/>
                  </a:lnTo>
                  <a:lnTo>
                    <a:pt x="74" y="8"/>
                  </a:lnTo>
                  <a:lnTo>
                    <a:pt x="70" y="8"/>
                  </a:lnTo>
                  <a:lnTo>
                    <a:pt x="66" y="12"/>
                  </a:lnTo>
                  <a:lnTo>
                    <a:pt x="60" y="12"/>
                  </a:lnTo>
                  <a:lnTo>
                    <a:pt x="56" y="12"/>
                  </a:lnTo>
                  <a:lnTo>
                    <a:pt x="54" y="8"/>
                  </a:lnTo>
                  <a:lnTo>
                    <a:pt x="52" y="6"/>
                  </a:lnTo>
                  <a:lnTo>
                    <a:pt x="50" y="4"/>
                  </a:lnTo>
                  <a:lnTo>
                    <a:pt x="46" y="2"/>
                  </a:lnTo>
                  <a:lnTo>
                    <a:pt x="44" y="0"/>
                  </a:lnTo>
                  <a:lnTo>
                    <a:pt x="38" y="2"/>
                  </a:lnTo>
                  <a:lnTo>
                    <a:pt x="32" y="2"/>
                  </a:lnTo>
                  <a:lnTo>
                    <a:pt x="18" y="10"/>
                  </a:lnTo>
                  <a:lnTo>
                    <a:pt x="18" y="16"/>
                  </a:lnTo>
                  <a:lnTo>
                    <a:pt x="16" y="22"/>
                  </a:lnTo>
                  <a:lnTo>
                    <a:pt x="12" y="22"/>
                  </a:lnTo>
                  <a:lnTo>
                    <a:pt x="8" y="34"/>
                  </a:lnTo>
                  <a:lnTo>
                    <a:pt x="8" y="36"/>
                  </a:lnTo>
                  <a:lnTo>
                    <a:pt x="8" y="40"/>
                  </a:lnTo>
                  <a:lnTo>
                    <a:pt x="8" y="42"/>
                  </a:lnTo>
                  <a:lnTo>
                    <a:pt x="6" y="44"/>
                  </a:lnTo>
                  <a:lnTo>
                    <a:pt x="10" y="46"/>
                  </a:lnTo>
                  <a:lnTo>
                    <a:pt x="12" y="50"/>
                  </a:lnTo>
                  <a:lnTo>
                    <a:pt x="10" y="54"/>
                  </a:lnTo>
                  <a:lnTo>
                    <a:pt x="10" y="58"/>
                  </a:lnTo>
                  <a:lnTo>
                    <a:pt x="10" y="60"/>
                  </a:lnTo>
                  <a:lnTo>
                    <a:pt x="12" y="62"/>
                  </a:lnTo>
                  <a:lnTo>
                    <a:pt x="10" y="62"/>
                  </a:lnTo>
                  <a:lnTo>
                    <a:pt x="8" y="64"/>
                  </a:lnTo>
                  <a:lnTo>
                    <a:pt x="8" y="68"/>
                  </a:lnTo>
                  <a:lnTo>
                    <a:pt x="8" y="72"/>
                  </a:lnTo>
                  <a:lnTo>
                    <a:pt x="6" y="76"/>
                  </a:lnTo>
                  <a:lnTo>
                    <a:pt x="4" y="78"/>
                  </a:lnTo>
                  <a:lnTo>
                    <a:pt x="4" y="82"/>
                  </a:lnTo>
                  <a:lnTo>
                    <a:pt x="4" y="84"/>
                  </a:lnTo>
                  <a:lnTo>
                    <a:pt x="4" y="84"/>
                  </a:lnTo>
                  <a:lnTo>
                    <a:pt x="2" y="84"/>
                  </a:lnTo>
                  <a:lnTo>
                    <a:pt x="2" y="86"/>
                  </a:lnTo>
                  <a:lnTo>
                    <a:pt x="2" y="90"/>
                  </a:lnTo>
                  <a:lnTo>
                    <a:pt x="2" y="94"/>
                  </a:lnTo>
                  <a:lnTo>
                    <a:pt x="2" y="98"/>
                  </a:lnTo>
                  <a:lnTo>
                    <a:pt x="0" y="104"/>
                  </a:lnTo>
                  <a:lnTo>
                    <a:pt x="2" y="108"/>
                  </a:lnTo>
                  <a:lnTo>
                    <a:pt x="4" y="112"/>
                  </a:lnTo>
                  <a:lnTo>
                    <a:pt x="4" y="118"/>
                  </a:lnTo>
                  <a:lnTo>
                    <a:pt x="2" y="128"/>
                  </a:lnTo>
                  <a:lnTo>
                    <a:pt x="10" y="126"/>
                  </a:lnTo>
                  <a:lnTo>
                    <a:pt x="8" y="128"/>
                  </a:lnTo>
                  <a:lnTo>
                    <a:pt x="16" y="128"/>
                  </a:lnTo>
                  <a:lnTo>
                    <a:pt x="24" y="128"/>
                  </a:lnTo>
                  <a:lnTo>
                    <a:pt x="28" y="132"/>
                  </a:lnTo>
                  <a:lnTo>
                    <a:pt x="32" y="138"/>
                  </a:lnTo>
                  <a:lnTo>
                    <a:pt x="36" y="138"/>
                  </a:lnTo>
                  <a:lnTo>
                    <a:pt x="36" y="142"/>
                  </a:lnTo>
                  <a:lnTo>
                    <a:pt x="38" y="142"/>
                  </a:lnTo>
                  <a:lnTo>
                    <a:pt x="40" y="148"/>
                  </a:lnTo>
                  <a:lnTo>
                    <a:pt x="36" y="148"/>
                  </a:lnTo>
                  <a:lnTo>
                    <a:pt x="44" y="162"/>
                  </a:lnTo>
                  <a:lnTo>
                    <a:pt x="56" y="162"/>
                  </a:lnTo>
                  <a:lnTo>
                    <a:pt x="56" y="160"/>
                  </a:lnTo>
                  <a:lnTo>
                    <a:pt x="58" y="160"/>
                  </a:lnTo>
                  <a:lnTo>
                    <a:pt x="60" y="160"/>
                  </a:lnTo>
                  <a:lnTo>
                    <a:pt x="62" y="158"/>
                  </a:lnTo>
                  <a:lnTo>
                    <a:pt x="62" y="160"/>
                  </a:lnTo>
                  <a:lnTo>
                    <a:pt x="64" y="160"/>
                  </a:lnTo>
                  <a:lnTo>
                    <a:pt x="66" y="158"/>
                  </a:lnTo>
                  <a:lnTo>
                    <a:pt x="68" y="154"/>
                  </a:lnTo>
                  <a:lnTo>
                    <a:pt x="72" y="154"/>
                  </a:lnTo>
                  <a:lnTo>
                    <a:pt x="74" y="158"/>
                  </a:lnTo>
                  <a:lnTo>
                    <a:pt x="74" y="156"/>
                  </a:lnTo>
                  <a:lnTo>
                    <a:pt x="74" y="154"/>
                  </a:lnTo>
                  <a:lnTo>
                    <a:pt x="74" y="154"/>
                  </a:lnTo>
                  <a:lnTo>
                    <a:pt x="74" y="15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42" name="Niger">
              <a:extLst>
                <a:ext uri="{FF2B5EF4-FFF2-40B4-BE49-F238E27FC236}">
                  <a16:creationId xmlns:a16="http://schemas.microsoft.com/office/drawing/2014/main" xmlns="" id="{795FCEC5-8C43-4774-9E84-DCF7BBC5395A}"/>
                </a:ext>
              </a:extLst>
            </p:cNvPr>
            <p:cNvSpPr>
              <a:spLocks/>
            </p:cNvSpPr>
            <p:nvPr/>
          </p:nvSpPr>
          <p:spPr bwMode="auto">
            <a:xfrm>
              <a:off x="4449724" y="3468676"/>
              <a:ext cx="328964" cy="297333"/>
            </a:xfrm>
            <a:custGeom>
              <a:avLst/>
              <a:gdLst/>
              <a:ahLst/>
              <a:cxnLst>
                <a:cxn ang="0">
                  <a:pos x="186" y="14"/>
                </a:cxn>
                <a:cxn ang="0">
                  <a:pos x="154" y="0"/>
                </a:cxn>
                <a:cxn ang="0">
                  <a:pos x="76" y="66"/>
                </a:cxn>
                <a:cxn ang="0">
                  <a:pos x="58" y="106"/>
                </a:cxn>
                <a:cxn ang="0">
                  <a:pos x="54" y="116"/>
                </a:cxn>
                <a:cxn ang="0">
                  <a:pos x="46" y="120"/>
                </a:cxn>
                <a:cxn ang="0">
                  <a:pos x="28" y="126"/>
                </a:cxn>
                <a:cxn ang="0">
                  <a:pos x="14" y="128"/>
                </a:cxn>
                <a:cxn ang="0">
                  <a:pos x="6" y="128"/>
                </a:cxn>
                <a:cxn ang="0">
                  <a:pos x="2" y="132"/>
                </a:cxn>
                <a:cxn ang="0">
                  <a:pos x="4" y="142"/>
                </a:cxn>
                <a:cxn ang="0">
                  <a:pos x="14" y="152"/>
                </a:cxn>
                <a:cxn ang="0">
                  <a:pos x="22" y="164"/>
                </a:cxn>
                <a:cxn ang="0">
                  <a:pos x="24" y="170"/>
                </a:cxn>
                <a:cxn ang="0">
                  <a:pos x="26" y="186"/>
                </a:cxn>
                <a:cxn ang="0">
                  <a:pos x="34" y="178"/>
                </a:cxn>
                <a:cxn ang="0">
                  <a:pos x="40" y="182"/>
                </a:cxn>
                <a:cxn ang="0">
                  <a:pos x="48" y="188"/>
                </a:cxn>
                <a:cxn ang="0">
                  <a:pos x="54" y="174"/>
                </a:cxn>
                <a:cxn ang="0">
                  <a:pos x="56" y="162"/>
                </a:cxn>
                <a:cxn ang="0">
                  <a:pos x="76" y="154"/>
                </a:cxn>
                <a:cxn ang="0">
                  <a:pos x="84" y="154"/>
                </a:cxn>
                <a:cxn ang="0">
                  <a:pos x="90" y="158"/>
                </a:cxn>
                <a:cxn ang="0">
                  <a:pos x="94" y="164"/>
                </a:cxn>
                <a:cxn ang="0">
                  <a:pos x="104" y="164"/>
                </a:cxn>
                <a:cxn ang="0">
                  <a:pos x="110" y="160"/>
                </a:cxn>
                <a:cxn ang="0">
                  <a:pos x="112" y="164"/>
                </a:cxn>
                <a:cxn ang="0">
                  <a:pos x="128" y="166"/>
                </a:cxn>
                <a:cxn ang="0">
                  <a:pos x="132" y="166"/>
                </a:cxn>
                <a:cxn ang="0">
                  <a:pos x="140" y="160"/>
                </a:cxn>
                <a:cxn ang="0">
                  <a:pos x="154" y="162"/>
                </a:cxn>
                <a:cxn ang="0">
                  <a:pos x="170" y="162"/>
                </a:cxn>
                <a:cxn ang="0">
                  <a:pos x="174" y="158"/>
                </a:cxn>
                <a:cxn ang="0">
                  <a:pos x="184" y="152"/>
                </a:cxn>
                <a:cxn ang="0">
                  <a:pos x="204" y="122"/>
                </a:cxn>
                <a:cxn ang="0">
                  <a:pos x="204" y="68"/>
                </a:cxn>
                <a:cxn ang="0">
                  <a:pos x="208" y="54"/>
                </a:cxn>
                <a:cxn ang="0">
                  <a:pos x="206" y="46"/>
                </a:cxn>
                <a:cxn ang="0">
                  <a:pos x="196" y="8"/>
                </a:cxn>
              </a:cxnLst>
              <a:rect l="0" t="0" r="r" b="b"/>
              <a:pathLst>
                <a:path w="208" h="188">
                  <a:moveTo>
                    <a:pt x="196" y="8"/>
                  </a:moveTo>
                  <a:lnTo>
                    <a:pt x="186" y="14"/>
                  </a:lnTo>
                  <a:lnTo>
                    <a:pt x="186" y="16"/>
                  </a:lnTo>
                  <a:lnTo>
                    <a:pt x="154" y="0"/>
                  </a:lnTo>
                  <a:lnTo>
                    <a:pt x="84" y="52"/>
                  </a:lnTo>
                  <a:lnTo>
                    <a:pt x="76" y="66"/>
                  </a:lnTo>
                  <a:lnTo>
                    <a:pt x="56" y="68"/>
                  </a:lnTo>
                  <a:lnTo>
                    <a:pt x="58" y="106"/>
                  </a:lnTo>
                  <a:lnTo>
                    <a:pt x="54" y="110"/>
                  </a:lnTo>
                  <a:lnTo>
                    <a:pt x="54" y="116"/>
                  </a:lnTo>
                  <a:lnTo>
                    <a:pt x="52" y="120"/>
                  </a:lnTo>
                  <a:lnTo>
                    <a:pt x="46" y="120"/>
                  </a:lnTo>
                  <a:lnTo>
                    <a:pt x="40" y="124"/>
                  </a:lnTo>
                  <a:lnTo>
                    <a:pt x="28" y="126"/>
                  </a:lnTo>
                  <a:lnTo>
                    <a:pt x="22" y="128"/>
                  </a:lnTo>
                  <a:lnTo>
                    <a:pt x="14" y="128"/>
                  </a:lnTo>
                  <a:lnTo>
                    <a:pt x="10" y="128"/>
                  </a:lnTo>
                  <a:lnTo>
                    <a:pt x="6" y="128"/>
                  </a:lnTo>
                  <a:lnTo>
                    <a:pt x="4" y="132"/>
                  </a:lnTo>
                  <a:lnTo>
                    <a:pt x="2" y="132"/>
                  </a:lnTo>
                  <a:lnTo>
                    <a:pt x="0" y="136"/>
                  </a:lnTo>
                  <a:lnTo>
                    <a:pt x="4" y="142"/>
                  </a:lnTo>
                  <a:lnTo>
                    <a:pt x="14" y="148"/>
                  </a:lnTo>
                  <a:lnTo>
                    <a:pt x="14" y="152"/>
                  </a:lnTo>
                  <a:lnTo>
                    <a:pt x="20" y="166"/>
                  </a:lnTo>
                  <a:lnTo>
                    <a:pt x="22" y="164"/>
                  </a:lnTo>
                  <a:lnTo>
                    <a:pt x="24" y="166"/>
                  </a:lnTo>
                  <a:lnTo>
                    <a:pt x="24" y="170"/>
                  </a:lnTo>
                  <a:lnTo>
                    <a:pt x="22" y="172"/>
                  </a:lnTo>
                  <a:lnTo>
                    <a:pt x="26" y="186"/>
                  </a:lnTo>
                  <a:lnTo>
                    <a:pt x="32" y="178"/>
                  </a:lnTo>
                  <a:lnTo>
                    <a:pt x="34" y="178"/>
                  </a:lnTo>
                  <a:lnTo>
                    <a:pt x="38" y="180"/>
                  </a:lnTo>
                  <a:lnTo>
                    <a:pt x="40" y="182"/>
                  </a:lnTo>
                  <a:lnTo>
                    <a:pt x="40" y="184"/>
                  </a:lnTo>
                  <a:lnTo>
                    <a:pt x="48" y="188"/>
                  </a:lnTo>
                  <a:lnTo>
                    <a:pt x="52" y="176"/>
                  </a:lnTo>
                  <a:lnTo>
                    <a:pt x="54" y="174"/>
                  </a:lnTo>
                  <a:lnTo>
                    <a:pt x="56" y="168"/>
                  </a:lnTo>
                  <a:lnTo>
                    <a:pt x="56" y="162"/>
                  </a:lnTo>
                  <a:lnTo>
                    <a:pt x="70" y="154"/>
                  </a:lnTo>
                  <a:lnTo>
                    <a:pt x="76" y="154"/>
                  </a:lnTo>
                  <a:lnTo>
                    <a:pt x="82" y="152"/>
                  </a:lnTo>
                  <a:lnTo>
                    <a:pt x="84" y="154"/>
                  </a:lnTo>
                  <a:lnTo>
                    <a:pt x="88" y="156"/>
                  </a:lnTo>
                  <a:lnTo>
                    <a:pt x="90" y="158"/>
                  </a:lnTo>
                  <a:lnTo>
                    <a:pt x="92" y="160"/>
                  </a:lnTo>
                  <a:lnTo>
                    <a:pt x="94" y="164"/>
                  </a:lnTo>
                  <a:lnTo>
                    <a:pt x="98" y="164"/>
                  </a:lnTo>
                  <a:lnTo>
                    <a:pt x="104" y="164"/>
                  </a:lnTo>
                  <a:lnTo>
                    <a:pt x="108" y="160"/>
                  </a:lnTo>
                  <a:lnTo>
                    <a:pt x="110" y="160"/>
                  </a:lnTo>
                  <a:lnTo>
                    <a:pt x="112" y="162"/>
                  </a:lnTo>
                  <a:lnTo>
                    <a:pt x="112" y="164"/>
                  </a:lnTo>
                  <a:lnTo>
                    <a:pt x="118" y="166"/>
                  </a:lnTo>
                  <a:lnTo>
                    <a:pt x="128" y="166"/>
                  </a:lnTo>
                  <a:lnTo>
                    <a:pt x="130" y="166"/>
                  </a:lnTo>
                  <a:lnTo>
                    <a:pt x="132" y="166"/>
                  </a:lnTo>
                  <a:lnTo>
                    <a:pt x="134" y="162"/>
                  </a:lnTo>
                  <a:lnTo>
                    <a:pt x="140" y="160"/>
                  </a:lnTo>
                  <a:lnTo>
                    <a:pt x="146" y="160"/>
                  </a:lnTo>
                  <a:lnTo>
                    <a:pt x="154" y="162"/>
                  </a:lnTo>
                  <a:lnTo>
                    <a:pt x="162" y="162"/>
                  </a:lnTo>
                  <a:lnTo>
                    <a:pt x="170" y="162"/>
                  </a:lnTo>
                  <a:lnTo>
                    <a:pt x="172" y="160"/>
                  </a:lnTo>
                  <a:lnTo>
                    <a:pt x="174" y="158"/>
                  </a:lnTo>
                  <a:lnTo>
                    <a:pt x="176" y="156"/>
                  </a:lnTo>
                  <a:lnTo>
                    <a:pt x="184" y="152"/>
                  </a:lnTo>
                  <a:lnTo>
                    <a:pt x="184" y="138"/>
                  </a:lnTo>
                  <a:lnTo>
                    <a:pt x="204" y="122"/>
                  </a:lnTo>
                  <a:lnTo>
                    <a:pt x="202" y="96"/>
                  </a:lnTo>
                  <a:lnTo>
                    <a:pt x="204" y="68"/>
                  </a:lnTo>
                  <a:lnTo>
                    <a:pt x="204" y="60"/>
                  </a:lnTo>
                  <a:lnTo>
                    <a:pt x="208" y="54"/>
                  </a:lnTo>
                  <a:lnTo>
                    <a:pt x="208" y="50"/>
                  </a:lnTo>
                  <a:lnTo>
                    <a:pt x="206" y="46"/>
                  </a:lnTo>
                  <a:lnTo>
                    <a:pt x="202" y="40"/>
                  </a:lnTo>
                  <a:lnTo>
                    <a:pt x="196" y="8"/>
                  </a:lnTo>
                  <a:lnTo>
                    <a:pt x="196" y="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43" name="Nicaragua">
              <a:extLst>
                <a:ext uri="{FF2B5EF4-FFF2-40B4-BE49-F238E27FC236}">
                  <a16:creationId xmlns:a16="http://schemas.microsoft.com/office/drawing/2014/main" xmlns="" id="{D1EE286F-E5C3-45A8-8E20-CE5692F88055}"/>
                </a:ext>
              </a:extLst>
            </p:cNvPr>
            <p:cNvSpPr>
              <a:spLocks/>
            </p:cNvSpPr>
            <p:nvPr/>
          </p:nvSpPr>
          <p:spPr bwMode="auto">
            <a:xfrm>
              <a:off x="2668891" y="3693258"/>
              <a:ext cx="85405" cy="98057"/>
            </a:xfrm>
            <a:custGeom>
              <a:avLst/>
              <a:gdLst/>
              <a:ahLst/>
              <a:cxnLst>
                <a:cxn ang="0">
                  <a:pos x="0" y="30"/>
                </a:cxn>
                <a:cxn ang="0">
                  <a:pos x="0" y="30"/>
                </a:cxn>
                <a:cxn ang="0">
                  <a:pos x="0" y="34"/>
                </a:cxn>
                <a:cxn ang="0">
                  <a:pos x="4" y="34"/>
                </a:cxn>
                <a:cxn ang="0">
                  <a:pos x="8" y="38"/>
                </a:cxn>
                <a:cxn ang="0">
                  <a:pos x="10" y="44"/>
                </a:cxn>
                <a:cxn ang="0">
                  <a:pos x="12" y="50"/>
                </a:cxn>
                <a:cxn ang="0">
                  <a:pos x="18" y="56"/>
                </a:cxn>
                <a:cxn ang="0">
                  <a:pos x="20" y="54"/>
                </a:cxn>
                <a:cxn ang="0">
                  <a:pos x="24" y="56"/>
                </a:cxn>
                <a:cxn ang="0">
                  <a:pos x="22" y="52"/>
                </a:cxn>
                <a:cxn ang="0">
                  <a:pos x="20" y="50"/>
                </a:cxn>
                <a:cxn ang="0">
                  <a:pos x="20" y="46"/>
                </a:cxn>
                <a:cxn ang="0">
                  <a:pos x="22" y="42"/>
                </a:cxn>
                <a:cxn ang="0">
                  <a:pos x="26" y="50"/>
                </a:cxn>
                <a:cxn ang="0">
                  <a:pos x="28" y="50"/>
                </a:cxn>
                <a:cxn ang="0">
                  <a:pos x="30" y="54"/>
                </a:cxn>
                <a:cxn ang="0">
                  <a:pos x="32" y="60"/>
                </a:cxn>
                <a:cxn ang="0">
                  <a:pos x="36" y="60"/>
                </a:cxn>
                <a:cxn ang="0">
                  <a:pos x="38" y="60"/>
                </a:cxn>
                <a:cxn ang="0">
                  <a:pos x="40" y="60"/>
                </a:cxn>
                <a:cxn ang="0">
                  <a:pos x="42" y="62"/>
                </a:cxn>
                <a:cxn ang="0">
                  <a:pos x="48" y="62"/>
                </a:cxn>
                <a:cxn ang="0">
                  <a:pos x="46" y="60"/>
                </a:cxn>
                <a:cxn ang="0">
                  <a:pos x="44" y="58"/>
                </a:cxn>
                <a:cxn ang="0">
                  <a:pos x="44" y="56"/>
                </a:cxn>
                <a:cxn ang="0">
                  <a:pos x="46" y="54"/>
                </a:cxn>
                <a:cxn ang="0">
                  <a:pos x="46" y="50"/>
                </a:cxn>
                <a:cxn ang="0">
                  <a:pos x="44" y="46"/>
                </a:cxn>
                <a:cxn ang="0">
                  <a:pos x="46" y="34"/>
                </a:cxn>
                <a:cxn ang="0">
                  <a:pos x="48" y="34"/>
                </a:cxn>
                <a:cxn ang="0">
                  <a:pos x="48" y="26"/>
                </a:cxn>
                <a:cxn ang="0">
                  <a:pos x="48" y="22"/>
                </a:cxn>
                <a:cxn ang="0">
                  <a:pos x="50" y="16"/>
                </a:cxn>
                <a:cxn ang="0">
                  <a:pos x="52" y="12"/>
                </a:cxn>
                <a:cxn ang="0">
                  <a:pos x="54" y="8"/>
                </a:cxn>
                <a:cxn ang="0">
                  <a:pos x="52" y="0"/>
                </a:cxn>
                <a:cxn ang="0">
                  <a:pos x="44" y="2"/>
                </a:cxn>
                <a:cxn ang="0">
                  <a:pos x="40" y="4"/>
                </a:cxn>
                <a:cxn ang="0">
                  <a:pos x="38" y="8"/>
                </a:cxn>
                <a:cxn ang="0">
                  <a:pos x="38" y="10"/>
                </a:cxn>
                <a:cxn ang="0">
                  <a:pos x="34" y="10"/>
                </a:cxn>
                <a:cxn ang="0">
                  <a:pos x="28" y="12"/>
                </a:cxn>
                <a:cxn ang="0">
                  <a:pos x="26" y="12"/>
                </a:cxn>
                <a:cxn ang="0">
                  <a:pos x="26" y="14"/>
                </a:cxn>
                <a:cxn ang="0">
                  <a:pos x="24" y="12"/>
                </a:cxn>
                <a:cxn ang="0">
                  <a:pos x="22" y="10"/>
                </a:cxn>
                <a:cxn ang="0">
                  <a:pos x="16" y="10"/>
                </a:cxn>
                <a:cxn ang="0">
                  <a:pos x="6" y="14"/>
                </a:cxn>
                <a:cxn ang="0">
                  <a:pos x="6" y="20"/>
                </a:cxn>
                <a:cxn ang="0">
                  <a:pos x="6" y="28"/>
                </a:cxn>
                <a:cxn ang="0">
                  <a:pos x="4" y="28"/>
                </a:cxn>
                <a:cxn ang="0">
                  <a:pos x="2" y="30"/>
                </a:cxn>
                <a:cxn ang="0">
                  <a:pos x="0" y="30"/>
                </a:cxn>
                <a:cxn ang="0">
                  <a:pos x="0" y="30"/>
                </a:cxn>
              </a:cxnLst>
              <a:rect l="0" t="0" r="r" b="b"/>
              <a:pathLst>
                <a:path w="54" h="62">
                  <a:moveTo>
                    <a:pt x="0" y="30"/>
                  </a:moveTo>
                  <a:lnTo>
                    <a:pt x="0" y="30"/>
                  </a:lnTo>
                  <a:lnTo>
                    <a:pt x="0" y="34"/>
                  </a:lnTo>
                  <a:lnTo>
                    <a:pt x="4" y="34"/>
                  </a:lnTo>
                  <a:lnTo>
                    <a:pt x="8" y="38"/>
                  </a:lnTo>
                  <a:lnTo>
                    <a:pt x="10" y="44"/>
                  </a:lnTo>
                  <a:lnTo>
                    <a:pt x="12" y="50"/>
                  </a:lnTo>
                  <a:lnTo>
                    <a:pt x="18" y="56"/>
                  </a:lnTo>
                  <a:lnTo>
                    <a:pt x="20" y="54"/>
                  </a:lnTo>
                  <a:lnTo>
                    <a:pt x="24" y="56"/>
                  </a:lnTo>
                  <a:lnTo>
                    <a:pt x="22" y="52"/>
                  </a:lnTo>
                  <a:lnTo>
                    <a:pt x="20" y="50"/>
                  </a:lnTo>
                  <a:lnTo>
                    <a:pt x="20" y="46"/>
                  </a:lnTo>
                  <a:lnTo>
                    <a:pt x="22" y="42"/>
                  </a:lnTo>
                  <a:lnTo>
                    <a:pt x="26" y="50"/>
                  </a:lnTo>
                  <a:lnTo>
                    <a:pt x="28" y="50"/>
                  </a:lnTo>
                  <a:lnTo>
                    <a:pt x="30" y="54"/>
                  </a:lnTo>
                  <a:lnTo>
                    <a:pt x="32" y="60"/>
                  </a:lnTo>
                  <a:lnTo>
                    <a:pt x="36" y="60"/>
                  </a:lnTo>
                  <a:lnTo>
                    <a:pt x="38" y="60"/>
                  </a:lnTo>
                  <a:lnTo>
                    <a:pt x="40" y="60"/>
                  </a:lnTo>
                  <a:lnTo>
                    <a:pt x="42" y="62"/>
                  </a:lnTo>
                  <a:lnTo>
                    <a:pt x="48" y="62"/>
                  </a:lnTo>
                  <a:lnTo>
                    <a:pt x="46" y="60"/>
                  </a:lnTo>
                  <a:lnTo>
                    <a:pt x="44" y="58"/>
                  </a:lnTo>
                  <a:lnTo>
                    <a:pt x="44" y="56"/>
                  </a:lnTo>
                  <a:lnTo>
                    <a:pt x="46" y="54"/>
                  </a:lnTo>
                  <a:lnTo>
                    <a:pt x="46" y="50"/>
                  </a:lnTo>
                  <a:lnTo>
                    <a:pt x="44" y="46"/>
                  </a:lnTo>
                  <a:lnTo>
                    <a:pt x="46" y="34"/>
                  </a:lnTo>
                  <a:lnTo>
                    <a:pt x="48" y="34"/>
                  </a:lnTo>
                  <a:lnTo>
                    <a:pt x="48" y="26"/>
                  </a:lnTo>
                  <a:lnTo>
                    <a:pt x="48" y="22"/>
                  </a:lnTo>
                  <a:lnTo>
                    <a:pt x="50" y="16"/>
                  </a:lnTo>
                  <a:lnTo>
                    <a:pt x="52" y="12"/>
                  </a:lnTo>
                  <a:lnTo>
                    <a:pt x="54" y="8"/>
                  </a:lnTo>
                  <a:lnTo>
                    <a:pt x="52" y="0"/>
                  </a:lnTo>
                  <a:lnTo>
                    <a:pt x="44" y="2"/>
                  </a:lnTo>
                  <a:lnTo>
                    <a:pt x="40" y="4"/>
                  </a:lnTo>
                  <a:lnTo>
                    <a:pt x="38" y="8"/>
                  </a:lnTo>
                  <a:lnTo>
                    <a:pt x="38" y="10"/>
                  </a:lnTo>
                  <a:lnTo>
                    <a:pt x="34" y="10"/>
                  </a:lnTo>
                  <a:lnTo>
                    <a:pt x="28" y="12"/>
                  </a:lnTo>
                  <a:lnTo>
                    <a:pt x="26" y="12"/>
                  </a:lnTo>
                  <a:lnTo>
                    <a:pt x="26" y="14"/>
                  </a:lnTo>
                  <a:lnTo>
                    <a:pt x="24" y="12"/>
                  </a:lnTo>
                  <a:lnTo>
                    <a:pt x="22" y="10"/>
                  </a:lnTo>
                  <a:lnTo>
                    <a:pt x="16" y="10"/>
                  </a:lnTo>
                  <a:lnTo>
                    <a:pt x="6" y="14"/>
                  </a:lnTo>
                  <a:lnTo>
                    <a:pt x="6" y="20"/>
                  </a:lnTo>
                  <a:lnTo>
                    <a:pt x="6" y="28"/>
                  </a:lnTo>
                  <a:lnTo>
                    <a:pt x="4" y="28"/>
                  </a:lnTo>
                  <a:lnTo>
                    <a:pt x="2" y="30"/>
                  </a:lnTo>
                  <a:lnTo>
                    <a:pt x="0" y="30"/>
                  </a:lnTo>
                  <a:lnTo>
                    <a:pt x="0" y="3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44" name="New Zealand">
              <a:extLst>
                <a:ext uri="{FF2B5EF4-FFF2-40B4-BE49-F238E27FC236}">
                  <a16:creationId xmlns:a16="http://schemas.microsoft.com/office/drawing/2014/main" xmlns="" id="{B64FD330-438B-4878-8E2E-C9D53F5D785B}"/>
                </a:ext>
              </a:extLst>
            </p:cNvPr>
            <p:cNvSpPr>
              <a:spLocks noEditPoints="1"/>
            </p:cNvSpPr>
            <p:nvPr/>
          </p:nvSpPr>
          <p:spPr bwMode="auto">
            <a:xfrm>
              <a:off x="7859565" y="4986973"/>
              <a:ext cx="253050" cy="373248"/>
            </a:xfrm>
            <a:custGeom>
              <a:avLst/>
              <a:gdLst/>
              <a:ahLst/>
              <a:cxnLst>
                <a:cxn ang="0">
                  <a:pos x="22" y="234"/>
                </a:cxn>
                <a:cxn ang="0">
                  <a:pos x="16" y="222"/>
                </a:cxn>
                <a:cxn ang="0">
                  <a:pos x="76" y="112"/>
                </a:cxn>
                <a:cxn ang="0">
                  <a:pos x="72" y="130"/>
                </a:cxn>
                <a:cxn ang="0">
                  <a:pos x="62" y="146"/>
                </a:cxn>
                <a:cxn ang="0">
                  <a:pos x="52" y="160"/>
                </a:cxn>
                <a:cxn ang="0">
                  <a:pos x="36" y="174"/>
                </a:cxn>
                <a:cxn ang="0">
                  <a:pos x="18" y="184"/>
                </a:cxn>
                <a:cxn ang="0">
                  <a:pos x="10" y="190"/>
                </a:cxn>
                <a:cxn ang="0">
                  <a:pos x="4" y="196"/>
                </a:cxn>
                <a:cxn ang="0">
                  <a:pos x="4" y="206"/>
                </a:cxn>
                <a:cxn ang="0">
                  <a:pos x="6" y="214"/>
                </a:cxn>
                <a:cxn ang="0">
                  <a:pos x="16" y="214"/>
                </a:cxn>
                <a:cxn ang="0">
                  <a:pos x="36" y="224"/>
                </a:cxn>
                <a:cxn ang="0">
                  <a:pos x="46" y="212"/>
                </a:cxn>
                <a:cxn ang="0">
                  <a:pos x="54" y="200"/>
                </a:cxn>
                <a:cxn ang="0">
                  <a:pos x="68" y="178"/>
                </a:cxn>
                <a:cxn ang="0">
                  <a:pos x="80" y="172"/>
                </a:cxn>
                <a:cxn ang="0">
                  <a:pos x="82" y="160"/>
                </a:cxn>
                <a:cxn ang="0">
                  <a:pos x="92" y="148"/>
                </a:cxn>
                <a:cxn ang="0">
                  <a:pos x="100" y="132"/>
                </a:cxn>
                <a:cxn ang="0">
                  <a:pos x="102" y="120"/>
                </a:cxn>
                <a:cxn ang="0">
                  <a:pos x="96" y="120"/>
                </a:cxn>
                <a:cxn ang="0">
                  <a:pos x="92" y="124"/>
                </a:cxn>
                <a:cxn ang="0">
                  <a:pos x="82" y="114"/>
                </a:cxn>
                <a:cxn ang="0">
                  <a:pos x="84" y="108"/>
                </a:cxn>
                <a:cxn ang="0">
                  <a:pos x="80" y="0"/>
                </a:cxn>
                <a:cxn ang="0">
                  <a:pos x="88" y="12"/>
                </a:cxn>
                <a:cxn ang="0">
                  <a:pos x="104" y="36"/>
                </a:cxn>
                <a:cxn ang="0">
                  <a:pos x="104" y="48"/>
                </a:cxn>
                <a:cxn ang="0">
                  <a:pos x="110" y="68"/>
                </a:cxn>
                <a:cxn ang="0">
                  <a:pos x="96" y="84"/>
                </a:cxn>
                <a:cxn ang="0">
                  <a:pos x="100" y="92"/>
                </a:cxn>
                <a:cxn ang="0">
                  <a:pos x="114" y="114"/>
                </a:cxn>
                <a:cxn ang="0">
                  <a:pos x="116" y="126"/>
                </a:cxn>
                <a:cxn ang="0">
                  <a:pos x="132" y="116"/>
                </a:cxn>
                <a:cxn ang="0">
                  <a:pos x="138" y="104"/>
                </a:cxn>
                <a:cxn ang="0">
                  <a:pos x="144" y="88"/>
                </a:cxn>
                <a:cxn ang="0">
                  <a:pos x="150" y="82"/>
                </a:cxn>
                <a:cxn ang="0">
                  <a:pos x="152" y="62"/>
                </a:cxn>
                <a:cxn ang="0">
                  <a:pos x="130" y="64"/>
                </a:cxn>
                <a:cxn ang="0">
                  <a:pos x="122" y="48"/>
                </a:cxn>
                <a:cxn ang="0">
                  <a:pos x="118" y="52"/>
                </a:cxn>
                <a:cxn ang="0">
                  <a:pos x="112" y="36"/>
                </a:cxn>
                <a:cxn ang="0">
                  <a:pos x="110" y="22"/>
                </a:cxn>
                <a:cxn ang="0">
                  <a:pos x="104" y="16"/>
                </a:cxn>
                <a:cxn ang="0">
                  <a:pos x="94" y="8"/>
                </a:cxn>
                <a:cxn ang="0">
                  <a:pos x="84" y="4"/>
                </a:cxn>
                <a:cxn ang="0">
                  <a:pos x="80" y="0"/>
                </a:cxn>
              </a:cxnLst>
              <a:rect l="0" t="0" r="r" b="b"/>
              <a:pathLst>
                <a:path w="160" h="236">
                  <a:moveTo>
                    <a:pt x="16" y="222"/>
                  </a:moveTo>
                  <a:lnTo>
                    <a:pt x="16" y="222"/>
                  </a:lnTo>
                  <a:lnTo>
                    <a:pt x="14" y="236"/>
                  </a:lnTo>
                  <a:lnTo>
                    <a:pt x="22" y="234"/>
                  </a:lnTo>
                  <a:lnTo>
                    <a:pt x="24" y="230"/>
                  </a:lnTo>
                  <a:lnTo>
                    <a:pt x="20" y="230"/>
                  </a:lnTo>
                  <a:lnTo>
                    <a:pt x="20" y="226"/>
                  </a:lnTo>
                  <a:lnTo>
                    <a:pt x="16" y="222"/>
                  </a:lnTo>
                  <a:lnTo>
                    <a:pt x="16" y="222"/>
                  </a:lnTo>
                  <a:close/>
                  <a:moveTo>
                    <a:pt x="78" y="108"/>
                  </a:moveTo>
                  <a:lnTo>
                    <a:pt x="78" y="108"/>
                  </a:lnTo>
                  <a:lnTo>
                    <a:pt x="76" y="112"/>
                  </a:lnTo>
                  <a:lnTo>
                    <a:pt x="74" y="118"/>
                  </a:lnTo>
                  <a:lnTo>
                    <a:pt x="74" y="120"/>
                  </a:lnTo>
                  <a:lnTo>
                    <a:pt x="74" y="124"/>
                  </a:lnTo>
                  <a:lnTo>
                    <a:pt x="72" y="130"/>
                  </a:lnTo>
                  <a:lnTo>
                    <a:pt x="68" y="132"/>
                  </a:lnTo>
                  <a:lnTo>
                    <a:pt x="68" y="136"/>
                  </a:lnTo>
                  <a:lnTo>
                    <a:pt x="64" y="138"/>
                  </a:lnTo>
                  <a:lnTo>
                    <a:pt x="62" y="146"/>
                  </a:lnTo>
                  <a:lnTo>
                    <a:pt x="60" y="146"/>
                  </a:lnTo>
                  <a:lnTo>
                    <a:pt x="58" y="154"/>
                  </a:lnTo>
                  <a:lnTo>
                    <a:pt x="54" y="160"/>
                  </a:lnTo>
                  <a:lnTo>
                    <a:pt x="52" y="160"/>
                  </a:lnTo>
                  <a:lnTo>
                    <a:pt x="48" y="162"/>
                  </a:lnTo>
                  <a:lnTo>
                    <a:pt x="48" y="164"/>
                  </a:lnTo>
                  <a:lnTo>
                    <a:pt x="38" y="170"/>
                  </a:lnTo>
                  <a:lnTo>
                    <a:pt x="36" y="174"/>
                  </a:lnTo>
                  <a:lnTo>
                    <a:pt x="30" y="174"/>
                  </a:lnTo>
                  <a:lnTo>
                    <a:pt x="26" y="176"/>
                  </a:lnTo>
                  <a:lnTo>
                    <a:pt x="22" y="180"/>
                  </a:lnTo>
                  <a:lnTo>
                    <a:pt x="18" y="184"/>
                  </a:lnTo>
                  <a:lnTo>
                    <a:pt x="16" y="184"/>
                  </a:lnTo>
                  <a:lnTo>
                    <a:pt x="14" y="184"/>
                  </a:lnTo>
                  <a:lnTo>
                    <a:pt x="14" y="188"/>
                  </a:lnTo>
                  <a:lnTo>
                    <a:pt x="10" y="190"/>
                  </a:lnTo>
                  <a:lnTo>
                    <a:pt x="8" y="192"/>
                  </a:lnTo>
                  <a:lnTo>
                    <a:pt x="8" y="194"/>
                  </a:lnTo>
                  <a:lnTo>
                    <a:pt x="4" y="194"/>
                  </a:lnTo>
                  <a:lnTo>
                    <a:pt x="4" y="196"/>
                  </a:lnTo>
                  <a:lnTo>
                    <a:pt x="6" y="196"/>
                  </a:lnTo>
                  <a:lnTo>
                    <a:pt x="6" y="198"/>
                  </a:lnTo>
                  <a:lnTo>
                    <a:pt x="4" y="202"/>
                  </a:lnTo>
                  <a:lnTo>
                    <a:pt x="4" y="206"/>
                  </a:lnTo>
                  <a:lnTo>
                    <a:pt x="0" y="206"/>
                  </a:lnTo>
                  <a:lnTo>
                    <a:pt x="0" y="210"/>
                  </a:lnTo>
                  <a:lnTo>
                    <a:pt x="2" y="212"/>
                  </a:lnTo>
                  <a:lnTo>
                    <a:pt x="6" y="214"/>
                  </a:lnTo>
                  <a:lnTo>
                    <a:pt x="8" y="216"/>
                  </a:lnTo>
                  <a:lnTo>
                    <a:pt x="10" y="216"/>
                  </a:lnTo>
                  <a:lnTo>
                    <a:pt x="12" y="214"/>
                  </a:lnTo>
                  <a:lnTo>
                    <a:pt x="16" y="214"/>
                  </a:lnTo>
                  <a:lnTo>
                    <a:pt x="16" y="220"/>
                  </a:lnTo>
                  <a:lnTo>
                    <a:pt x="22" y="220"/>
                  </a:lnTo>
                  <a:lnTo>
                    <a:pt x="24" y="222"/>
                  </a:lnTo>
                  <a:lnTo>
                    <a:pt x="36" y="224"/>
                  </a:lnTo>
                  <a:lnTo>
                    <a:pt x="42" y="218"/>
                  </a:lnTo>
                  <a:lnTo>
                    <a:pt x="42" y="216"/>
                  </a:lnTo>
                  <a:lnTo>
                    <a:pt x="46" y="214"/>
                  </a:lnTo>
                  <a:lnTo>
                    <a:pt x="46" y="212"/>
                  </a:lnTo>
                  <a:lnTo>
                    <a:pt x="50" y="210"/>
                  </a:lnTo>
                  <a:lnTo>
                    <a:pt x="52" y="208"/>
                  </a:lnTo>
                  <a:lnTo>
                    <a:pt x="54" y="204"/>
                  </a:lnTo>
                  <a:lnTo>
                    <a:pt x="54" y="200"/>
                  </a:lnTo>
                  <a:lnTo>
                    <a:pt x="58" y="190"/>
                  </a:lnTo>
                  <a:lnTo>
                    <a:pt x="62" y="180"/>
                  </a:lnTo>
                  <a:lnTo>
                    <a:pt x="64" y="178"/>
                  </a:lnTo>
                  <a:lnTo>
                    <a:pt x="68" y="178"/>
                  </a:lnTo>
                  <a:lnTo>
                    <a:pt x="70" y="178"/>
                  </a:lnTo>
                  <a:lnTo>
                    <a:pt x="74" y="176"/>
                  </a:lnTo>
                  <a:lnTo>
                    <a:pt x="74" y="172"/>
                  </a:lnTo>
                  <a:lnTo>
                    <a:pt x="80" y="172"/>
                  </a:lnTo>
                  <a:lnTo>
                    <a:pt x="86" y="172"/>
                  </a:lnTo>
                  <a:lnTo>
                    <a:pt x="80" y="172"/>
                  </a:lnTo>
                  <a:lnTo>
                    <a:pt x="82" y="162"/>
                  </a:lnTo>
                  <a:lnTo>
                    <a:pt x="82" y="160"/>
                  </a:lnTo>
                  <a:lnTo>
                    <a:pt x="86" y="158"/>
                  </a:lnTo>
                  <a:lnTo>
                    <a:pt x="88" y="156"/>
                  </a:lnTo>
                  <a:lnTo>
                    <a:pt x="90" y="152"/>
                  </a:lnTo>
                  <a:lnTo>
                    <a:pt x="92" y="148"/>
                  </a:lnTo>
                  <a:lnTo>
                    <a:pt x="96" y="144"/>
                  </a:lnTo>
                  <a:lnTo>
                    <a:pt x="100" y="136"/>
                  </a:lnTo>
                  <a:lnTo>
                    <a:pt x="102" y="136"/>
                  </a:lnTo>
                  <a:lnTo>
                    <a:pt x="100" y="132"/>
                  </a:lnTo>
                  <a:lnTo>
                    <a:pt x="100" y="130"/>
                  </a:lnTo>
                  <a:lnTo>
                    <a:pt x="102" y="128"/>
                  </a:lnTo>
                  <a:lnTo>
                    <a:pt x="104" y="124"/>
                  </a:lnTo>
                  <a:lnTo>
                    <a:pt x="102" y="120"/>
                  </a:lnTo>
                  <a:lnTo>
                    <a:pt x="98" y="122"/>
                  </a:lnTo>
                  <a:lnTo>
                    <a:pt x="96" y="124"/>
                  </a:lnTo>
                  <a:lnTo>
                    <a:pt x="96" y="122"/>
                  </a:lnTo>
                  <a:lnTo>
                    <a:pt x="96" y="120"/>
                  </a:lnTo>
                  <a:lnTo>
                    <a:pt x="92" y="120"/>
                  </a:lnTo>
                  <a:lnTo>
                    <a:pt x="92" y="122"/>
                  </a:lnTo>
                  <a:lnTo>
                    <a:pt x="90" y="122"/>
                  </a:lnTo>
                  <a:lnTo>
                    <a:pt x="92" y="124"/>
                  </a:lnTo>
                  <a:lnTo>
                    <a:pt x="86" y="124"/>
                  </a:lnTo>
                  <a:lnTo>
                    <a:pt x="86" y="116"/>
                  </a:lnTo>
                  <a:lnTo>
                    <a:pt x="84" y="116"/>
                  </a:lnTo>
                  <a:lnTo>
                    <a:pt x="82" y="114"/>
                  </a:lnTo>
                  <a:lnTo>
                    <a:pt x="80" y="114"/>
                  </a:lnTo>
                  <a:lnTo>
                    <a:pt x="80" y="112"/>
                  </a:lnTo>
                  <a:lnTo>
                    <a:pt x="82" y="110"/>
                  </a:lnTo>
                  <a:lnTo>
                    <a:pt x="84" y="108"/>
                  </a:lnTo>
                  <a:lnTo>
                    <a:pt x="78" y="108"/>
                  </a:lnTo>
                  <a:lnTo>
                    <a:pt x="78" y="108"/>
                  </a:lnTo>
                  <a:close/>
                  <a:moveTo>
                    <a:pt x="80" y="0"/>
                  </a:moveTo>
                  <a:lnTo>
                    <a:pt x="80" y="0"/>
                  </a:lnTo>
                  <a:lnTo>
                    <a:pt x="80" y="2"/>
                  </a:lnTo>
                  <a:lnTo>
                    <a:pt x="80" y="4"/>
                  </a:lnTo>
                  <a:lnTo>
                    <a:pt x="84" y="8"/>
                  </a:lnTo>
                  <a:lnTo>
                    <a:pt x="88" y="12"/>
                  </a:lnTo>
                  <a:lnTo>
                    <a:pt x="92" y="22"/>
                  </a:lnTo>
                  <a:lnTo>
                    <a:pt x="100" y="32"/>
                  </a:lnTo>
                  <a:lnTo>
                    <a:pt x="100" y="34"/>
                  </a:lnTo>
                  <a:lnTo>
                    <a:pt x="104" y="36"/>
                  </a:lnTo>
                  <a:lnTo>
                    <a:pt x="106" y="40"/>
                  </a:lnTo>
                  <a:lnTo>
                    <a:pt x="104" y="42"/>
                  </a:lnTo>
                  <a:lnTo>
                    <a:pt x="104" y="44"/>
                  </a:lnTo>
                  <a:lnTo>
                    <a:pt x="104" y="48"/>
                  </a:lnTo>
                  <a:lnTo>
                    <a:pt x="110" y="50"/>
                  </a:lnTo>
                  <a:lnTo>
                    <a:pt x="108" y="52"/>
                  </a:lnTo>
                  <a:lnTo>
                    <a:pt x="110" y="62"/>
                  </a:lnTo>
                  <a:lnTo>
                    <a:pt x="110" y="68"/>
                  </a:lnTo>
                  <a:lnTo>
                    <a:pt x="108" y="72"/>
                  </a:lnTo>
                  <a:lnTo>
                    <a:pt x="106" y="76"/>
                  </a:lnTo>
                  <a:lnTo>
                    <a:pt x="104" y="82"/>
                  </a:lnTo>
                  <a:lnTo>
                    <a:pt x="96" y="84"/>
                  </a:lnTo>
                  <a:lnTo>
                    <a:pt x="96" y="86"/>
                  </a:lnTo>
                  <a:lnTo>
                    <a:pt x="94" y="86"/>
                  </a:lnTo>
                  <a:lnTo>
                    <a:pt x="94" y="90"/>
                  </a:lnTo>
                  <a:lnTo>
                    <a:pt x="100" y="92"/>
                  </a:lnTo>
                  <a:lnTo>
                    <a:pt x="108" y="98"/>
                  </a:lnTo>
                  <a:lnTo>
                    <a:pt x="112" y="104"/>
                  </a:lnTo>
                  <a:lnTo>
                    <a:pt x="114" y="108"/>
                  </a:lnTo>
                  <a:lnTo>
                    <a:pt x="114" y="114"/>
                  </a:lnTo>
                  <a:lnTo>
                    <a:pt x="112" y="118"/>
                  </a:lnTo>
                  <a:lnTo>
                    <a:pt x="108" y="122"/>
                  </a:lnTo>
                  <a:lnTo>
                    <a:pt x="108" y="124"/>
                  </a:lnTo>
                  <a:lnTo>
                    <a:pt x="116" y="126"/>
                  </a:lnTo>
                  <a:lnTo>
                    <a:pt x="120" y="130"/>
                  </a:lnTo>
                  <a:lnTo>
                    <a:pt x="126" y="126"/>
                  </a:lnTo>
                  <a:lnTo>
                    <a:pt x="128" y="122"/>
                  </a:lnTo>
                  <a:lnTo>
                    <a:pt x="132" y="116"/>
                  </a:lnTo>
                  <a:lnTo>
                    <a:pt x="132" y="112"/>
                  </a:lnTo>
                  <a:lnTo>
                    <a:pt x="134" y="110"/>
                  </a:lnTo>
                  <a:lnTo>
                    <a:pt x="138" y="106"/>
                  </a:lnTo>
                  <a:lnTo>
                    <a:pt x="138" y="104"/>
                  </a:lnTo>
                  <a:lnTo>
                    <a:pt x="138" y="100"/>
                  </a:lnTo>
                  <a:lnTo>
                    <a:pt x="140" y="96"/>
                  </a:lnTo>
                  <a:lnTo>
                    <a:pt x="138" y="92"/>
                  </a:lnTo>
                  <a:lnTo>
                    <a:pt x="144" y="88"/>
                  </a:lnTo>
                  <a:lnTo>
                    <a:pt x="148" y="88"/>
                  </a:lnTo>
                  <a:lnTo>
                    <a:pt x="152" y="90"/>
                  </a:lnTo>
                  <a:lnTo>
                    <a:pt x="150" y="86"/>
                  </a:lnTo>
                  <a:lnTo>
                    <a:pt x="150" y="82"/>
                  </a:lnTo>
                  <a:lnTo>
                    <a:pt x="152" y="80"/>
                  </a:lnTo>
                  <a:lnTo>
                    <a:pt x="160" y="68"/>
                  </a:lnTo>
                  <a:lnTo>
                    <a:pt x="154" y="64"/>
                  </a:lnTo>
                  <a:lnTo>
                    <a:pt x="152" y="62"/>
                  </a:lnTo>
                  <a:lnTo>
                    <a:pt x="142" y="68"/>
                  </a:lnTo>
                  <a:lnTo>
                    <a:pt x="140" y="70"/>
                  </a:lnTo>
                  <a:lnTo>
                    <a:pt x="132" y="66"/>
                  </a:lnTo>
                  <a:lnTo>
                    <a:pt x="130" y="64"/>
                  </a:lnTo>
                  <a:lnTo>
                    <a:pt x="128" y="62"/>
                  </a:lnTo>
                  <a:lnTo>
                    <a:pt x="128" y="56"/>
                  </a:lnTo>
                  <a:lnTo>
                    <a:pt x="126" y="46"/>
                  </a:lnTo>
                  <a:lnTo>
                    <a:pt x="122" y="48"/>
                  </a:lnTo>
                  <a:lnTo>
                    <a:pt x="122" y="44"/>
                  </a:lnTo>
                  <a:lnTo>
                    <a:pt x="122" y="40"/>
                  </a:lnTo>
                  <a:lnTo>
                    <a:pt x="120" y="40"/>
                  </a:lnTo>
                  <a:lnTo>
                    <a:pt x="118" y="52"/>
                  </a:lnTo>
                  <a:lnTo>
                    <a:pt x="116" y="52"/>
                  </a:lnTo>
                  <a:lnTo>
                    <a:pt x="116" y="50"/>
                  </a:lnTo>
                  <a:lnTo>
                    <a:pt x="112" y="48"/>
                  </a:lnTo>
                  <a:lnTo>
                    <a:pt x="112" y="36"/>
                  </a:lnTo>
                  <a:lnTo>
                    <a:pt x="110" y="32"/>
                  </a:lnTo>
                  <a:lnTo>
                    <a:pt x="108" y="28"/>
                  </a:lnTo>
                  <a:lnTo>
                    <a:pt x="110" y="26"/>
                  </a:lnTo>
                  <a:lnTo>
                    <a:pt x="110" y="22"/>
                  </a:lnTo>
                  <a:lnTo>
                    <a:pt x="108" y="20"/>
                  </a:lnTo>
                  <a:lnTo>
                    <a:pt x="106" y="20"/>
                  </a:lnTo>
                  <a:lnTo>
                    <a:pt x="104" y="22"/>
                  </a:lnTo>
                  <a:lnTo>
                    <a:pt x="104" y="16"/>
                  </a:lnTo>
                  <a:lnTo>
                    <a:pt x="100" y="12"/>
                  </a:lnTo>
                  <a:lnTo>
                    <a:pt x="96" y="12"/>
                  </a:lnTo>
                  <a:lnTo>
                    <a:pt x="94" y="10"/>
                  </a:lnTo>
                  <a:lnTo>
                    <a:pt x="94" y="8"/>
                  </a:lnTo>
                  <a:lnTo>
                    <a:pt x="92" y="10"/>
                  </a:lnTo>
                  <a:lnTo>
                    <a:pt x="92" y="12"/>
                  </a:lnTo>
                  <a:lnTo>
                    <a:pt x="88" y="8"/>
                  </a:lnTo>
                  <a:lnTo>
                    <a:pt x="84" y="4"/>
                  </a:lnTo>
                  <a:lnTo>
                    <a:pt x="84" y="2"/>
                  </a:lnTo>
                  <a:lnTo>
                    <a:pt x="84" y="0"/>
                  </a:lnTo>
                  <a:lnTo>
                    <a:pt x="80" y="0"/>
                  </a:lnTo>
                  <a:lnTo>
                    <a:pt x="8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45" name="Netherlands">
              <a:extLst>
                <a:ext uri="{FF2B5EF4-FFF2-40B4-BE49-F238E27FC236}">
                  <a16:creationId xmlns:a16="http://schemas.microsoft.com/office/drawing/2014/main" xmlns="" id="{502D5B0E-0878-46FD-9947-95E771373952}"/>
                </a:ext>
              </a:extLst>
            </p:cNvPr>
            <p:cNvSpPr>
              <a:spLocks/>
            </p:cNvSpPr>
            <p:nvPr/>
          </p:nvSpPr>
          <p:spPr bwMode="auto">
            <a:xfrm>
              <a:off x="4528803" y="2627286"/>
              <a:ext cx="88567" cy="69588"/>
            </a:xfrm>
            <a:custGeom>
              <a:avLst/>
              <a:gdLst/>
              <a:ahLst/>
              <a:cxnLst>
                <a:cxn ang="0">
                  <a:pos x="56" y="8"/>
                </a:cxn>
                <a:cxn ang="0">
                  <a:pos x="56" y="8"/>
                </a:cxn>
                <a:cxn ang="0">
                  <a:pos x="52" y="6"/>
                </a:cxn>
                <a:cxn ang="0">
                  <a:pos x="52" y="2"/>
                </a:cxn>
                <a:cxn ang="0">
                  <a:pos x="48" y="0"/>
                </a:cxn>
                <a:cxn ang="0">
                  <a:pos x="44" y="0"/>
                </a:cxn>
                <a:cxn ang="0">
                  <a:pos x="42" y="2"/>
                </a:cxn>
                <a:cxn ang="0">
                  <a:pos x="40" y="0"/>
                </a:cxn>
                <a:cxn ang="0">
                  <a:pos x="36" y="0"/>
                </a:cxn>
                <a:cxn ang="0">
                  <a:pos x="34" y="0"/>
                </a:cxn>
                <a:cxn ang="0">
                  <a:pos x="30" y="2"/>
                </a:cxn>
                <a:cxn ang="0">
                  <a:pos x="30" y="4"/>
                </a:cxn>
                <a:cxn ang="0">
                  <a:pos x="28" y="6"/>
                </a:cxn>
                <a:cxn ang="0">
                  <a:pos x="24" y="8"/>
                </a:cxn>
                <a:cxn ang="0">
                  <a:pos x="20" y="8"/>
                </a:cxn>
                <a:cxn ang="0">
                  <a:pos x="16" y="14"/>
                </a:cxn>
                <a:cxn ang="0">
                  <a:pos x="16" y="18"/>
                </a:cxn>
                <a:cxn ang="0">
                  <a:pos x="14" y="22"/>
                </a:cxn>
                <a:cxn ang="0">
                  <a:pos x="14" y="24"/>
                </a:cxn>
                <a:cxn ang="0">
                  <a:pos x="16" y="26"/>
                </a:cxn>
                <a:cxn ang="0">
                  <a:pos x="12" y="28"/>
                </a:cxn>
                <a:cxn ang="0">
                  <a:pos x="12" y="32"/>
                </a:cxn>
                <a:cxn ang="0">
                  <a:pos x="10" y="34"/>
                </a:cxn>
                <a:cxn ang="0">
                  <a:pos x="6" y="34"/>
                </a:cxn>
                <a:cxn ang="0">
                  <a:pos x="4" y="34"/>
                </a:cxn>
                <a:cxn ang="0">
                  <a:pos x="0" y="32"/>
                </a:cxn>
                <a:cxn ang="0">
                  <a:pos x="2" y="36"/>
                </a:cxn>
                <a:cxn ang="0">
                  <a:pos x="6" y="40"/>
                </a:cxn>
                <a:cxn ang="0">
                  <a:pos x="8" y="42"/>
                </a:cxn>
                <a:cxn ang="0">
                  <a:pos x="10" y="42"/>
                </a:cxn>
                <a:cxn ang="0">
                  <a:pos x="12" y="40"/>
                </a:cxn>
                <a:cxn ang="0">
                  <a:pos x="16" y="38"/>
                </a:cxn>
                <a:cxn ang="0">
                  <a:pos x="20" y="38"/>
                </a:cxn>
                <a:cxn ang="0">
                  <a:pos x="22" y="38"/>
                </a:cxn>
                <a:cxn ang="0">
                  <a:pos x="22" y="40"/>
                </a:cxn>
                <a:cxn ang="0">
                  <a:pos x="24" y="42"/>
                </a:cxn>
                <a:cxn ang="0">
                  <a:pos x="26" y="44"/>
                </a:cxn>
                <a:cxn ang="0">
                  <a:pos x="28" y="44"/>
                </a:cxn>
                <a:cxn ang="0">
                  <a:pos x="32" y="30"/>
                </a:cxn>
                <a:cxn ang="0">
                  <a:pos x="34" y="28"/>
                </a:cxn>
                <a:cxn ang="0">
                  <a:pos x="36" y="28"/>
                </a:cxn>
                <a:cxn ang="0">
                  <a:pos x="40" y="28"/>
                </a:cxn>
                <a:cxn ang="0">
                  <a:pos x="44" y="28"/>
                </a:cxn>
                <a:cxn ang="0">
                  <a:pos x="46" y="28"/>
                </a:cxn>
                <a:cxn ang="0">
                  <a:pos x="46" y="26"/>
                </a:cxn>
                <a:cxn ang="0">
                  <a:pos x="50" y="24"/>
                </a:cxn>
                <a:cxn ang="0">
                  <a:pos x="52" y="24"/>
                </a:cxn>
                <a:cxn ang="0">
                  <a:pos x="52" y="22"/>
                </a:cxn>
                <a:cxn ang="0">
                  <a:pos x="50" y="18"/>
                </a:cxn>
                <a:cxn ang="0">
                  <a:pos x="52" y="18"/>
                </a:cxn>
                <a:cxn ang="0">
                  <a:pos x="54" y="16"/>
                </a:cxn>
                <a:cxn ang="0">
                  <a:pos x="56" y="14"/>
                </a:cxn>
                <a:cxn ang="0">
                  <a:pos x="56" y="8"/>
                </a:cxn>
                <a:cxn ang="0">
                  <a:pos x="56" y="8"/>
                </a:cxn>
              </a:cxnLst>
              <a:rect l="0" t="0" r="r" b="b"/>
              <a:pathLst>
                <a:path w="56" h="44">
                  <a:moveTo>
                    <a:pt x="56" y="8"/>
                  </a:moveTo>
                  <a:lnTo>
                    <a:pt x="56" y="8"/>
                  </a:lnTo>
                  <a:lnTo>
                    <a:pt x="52" y="6"/>
                  </a:lnTo>
                  <a:lnTo>
                    <a:pt x="52" y="2"/>
                  </a:lnTo>
                  <a:lnTo>
                    <a:pt x="48" y="0"/>
                  </a:lnTo>
                  <a:lnTo>
                    <a:pt x="44" y="0"/>
                  </a:lnTo>
                  <a:lnTo>
                    <a:pt x="42" y="2"/>
                  </a:lnTo>
                  <a:lnTo>
                    <a:pt x="40" y="0"/>
                  </a:lnTo>
                  <a:lnTo>
                    <a:pt x="36" y="0"/>
                  </a:lnTo>
                  <a:lnTo>
                    <a:pt x="34" y="0"/>
                  </a:lnTo>
                  <a:lnTo>
                    <a:pt x="30" y="2"/>
                  </a:lnTo>
                  <a:lnTo>
                    <a:pt x="30" y="4"/>
                  </a:lnTo>
                  <a:lnTo>
                    <a:pt x="28" y="6"/>
                  </a:lnTo>
                  <a:lnTo>
                    <a:pt x="24" y="8"/>
                  </a:lnTo>
                  <a:lnTo>
                    <a:pt x="20" y="8"/>
                  </a:lnTo>
                  <a:lnTo>
                    <a:pt x="16" y="14"/>
                  </a:lnTo>
                  <a:lnTo>
                    <a:pt x="16" y="18"/>
                  </a:lnTo>
                  <a:lnTo>
                    <a:pt x="14" y="22"/>
                  </a:lnTo>
                  <a:lnTo>
                    <a:pt x="14" y="24"/>
                  </a:lnTo>
                  <a:lnTo>
                    <a:pt x="16" y="26"/>
                  </a:lnTo>
                  <a:lnTo>
                    <a:pt x="12" y="28"/>
                  </a:lnTo>
                  <a:lnTo>
                    <a:pt x="12" y="32"/>
                  </a:lnTo>
                  <a:lnTo>
                    <a:pt x="10" y="34"/>
                  </a:lnTo>
                  <a:lnTo>
                    <a:pt x="6" y="34"/>
                  </a:lnTo>
                  <a:lnTo>
                    <a:pt x="4" y="34"/>
                  </a:lnTo>
                  <a:lnTo>
                    <a:pt x="0" y="32"/>
                  </a:lnTo>
                  <a:lnTo>
                    <a:pt x="2" y="36"/>
                  </a:lnTo>
                  <a:lnTo>
                    <a:pt x="6" y="40"/>
                  </a:lnTo>
                  <a:lnTo>
                    <a:pt x="8" y="42"/>
                  </a:lnTo>
                  <a:lnTo>
                    <a:pt x="10" y="42"/>
                  </a:lnTo>
                  <a:lnTo>
                    <a:pt x="12" y="40"/>
                  </a:lnTo>
                  <a:lnTo>
                    <a:pt x="16" y="38"/>
                  </a:lnTo>
                  <a:lnTo>
                    <a:pt x="20" y="38"/>
                  </a:lnTo>
                  <a:lnTo>
                    <a:pt x="22" y="38"/>
                  </a:lnTo>
                  <a:lnTo>
                    <a:pt x="22" y="40"/>
                  </a:lnTo>
                  <a:lnTo>
                    <a:pt x="24" y="42"/>
                  </a:lnTo>
                  <a:lnTo>
                    <a:pt x="26" y="44"/>
                  </a:lnTo>
                  <a:lnTo>
                    <a:pt x="28" y="44"/>
                  </a:lnTo>
                  <a:lnTo>
                    <a:pt x="32" y="30"/>
                  </a:lnTo>
                  <a:lnTo>
                    <a:pt x="34" y="28"/>
                  </a:lnTo>
                  <a:lnTo>
                    <a:pt x="36" y="28"/>
                  </a:lnTo>
                  <a:lnTo>
                    <a:pt x="40" y="28"/>
                  </a:lnTo>
                  <a:lnTo>
                    <a:pt x="44" y="28"/>
                  </a:lnTo>
                  <a:lnTo>
                    <a:pt x="46" y="28"/>
                  </a:lnTo>
                  <a:lnTo>
                    <a:pt x="46" y="26"/>
                  </a:lnTo>
                  <a:lnTo>
                    <a:pt x="50" y="24"/>
                  </a:lnTo>
                  <a:lnTo>
                    <a:pt x="52" y="24"/>
                  </a:lnTo>
                  <a:lnTo>
                    <a:pt x="52" y="22"/>
                  </a:lnTo>
                  <a:lnTo>
                    <a:pt x="50" y="18"/>
                  </a:lnTo>
                  <a:lnTo>
                    <a:pt x="52" y="18"/>
                  </a:lnTo>
                  <a:lnTo>
                    <a:pt x="54" y="16"/>
                  </a:lnTo>
                  <a:lnTo>
                    <a:pt x="56" y="14"/>
                  </a:lnTo>
                  <a:lnTo>
                    <a:pt x="56" y="8"/>
                  </a:lnTo>
                  <a:lnTo>
                    <a:pt x="56" y="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46" name="Nepal">
              <a:extLst>
                <a:ext uri="{FF2B5EF4-FFF2-40B4-BE49-F238E27FC236}">
                  <a16:creationId xmlns:a16="http://schemas.microsoft.com/office/drawing/2014/main" xmlns="" id="{F8FA9C02-018A-44B3-8F61-3E9DBB508325}"/>
                </a:ext>
              </a:extLst>
            </p:cNvPr>
            <p:cNvSpPr>
              <a:spLocks/>
            </p:cNvSpPr>
            <p:nvPr/>
          </p:nvSpPr>
          <p:spPr bwMode="auto">
            <a:xfrm>
              <a:off x="6097709" y="3288378"/>
              <a:ext cx="167645" cy="104383"/>
            </a:xfrm>
            <a:custGeom>
              <a:avLst/>
              <a:gdLst/>
              <a:ahLst/>
              <a:cxnLst>
                <a:cxn ang="0">
                  <a:pos x="104" y="50"/>
                </a:cxn>
                <a:cxn ang="0">
                  <a:pos x="96" y="48"/>
                </a:cxn>
                <a:cxn ang="0">
                  <a:pos x="84" y="46"/>
                </a:cxn>
                <a:cxn ang="0">
                  <a:pos x="78" y="42"/>
                </a:cxn>
                <a:cxn ang="0">
                  <a:pos x="74" y="42"/>
                </a:cxn>
                <a:cxn ang="0">
                  <a:pos x="70" y="38"/>
                </a:cxn>
                <a:cxn ang="0">
                  <a:pos x="66" y="36"/>
                </a:cxn>
                <a:cxn ang="0">
                  <a:pos x="64" y="32"/>
                </a:cxn>
                <a:cxn ang="0">
                  <a:pos x="58" y="28"/>
                </a:cxn>
                <a:cxn ang="0">
                  <a:pos x="58" y="22"/>
                </a:cxn>
                <a:cxn ang="0">
                  <a:pos x="52" y="18"/>
                </a:cxn>
                <a:cxn ang="0">
                  <a:pos x="46" y="20"/>
                </a:cxn>
                <a:cxn ang="0">
                  <a:pos x="40" y="20"/>
                </a:cxn>
                <a:cxn ang="0">
                  <a:pos x="40" y="20"/>
                </a:cxn>
                <a:cxn ang="0">
                  <a:pos x="40" y="20"/>
                </a:cxn>
                <a:cxn ang="0">
                  <a:pos x="34" y="12"/>
                </a:cxn>
                <a:cxn ang="0">
                  <a:pos x="28" y="10"/>
                </a:cxn>
                <a:cxn ang="0">
                  <a:pos x="24" y="10"/>
                </a:cxn>
                <a:cxn ang="0">
                  <a:pos x="18" y="10"/>
                </a:cxn>
                <a:cxn ang="0">
                  <a:pos x="18" y="10"/>
                </a:cxn>
                <a:cxn ang="0">
                  <a:pos x="18" y="10"/>
                </a:cxn>
                <a:cxn ang="0">
                  <a:pos x="14" y="10"/>
                </a:cxn>
                <a:cxn ang="0">
                  <a:pos x="10" y="6"/>
                </a:cxn>
                <a:cxn ang="0">
                  <a:pos x="6" y="2"/>
                </a:cxn>
                <a:cxn ang="0">
                  <a:pos x="6" y="0"/>
                </a:cxn>
                <a:cxn ang="0">
                  <a:pos x="2" y="10"/>
                </a:cxn>
                <a:cxn ang="0">
                  <a:pos x="0" y="22"/>
                </a:cxn>
                <a:cxn ang="0">
                  <a:pos x="2" y="34"/>
                </a:cxn>
                <a:cxn ang="0">
                  <a:pos x="10" y="38"/>
                </a:cxn>
                <a:cxn ang="0">
                  <a:pos x="26" y="44"/>
                </a:cxn>
                <a:cxn ang="0">
                  <a:pos x="34" y="50"/>
                </a:cxn>
                <a:cxn ang="0">
                  <a:pos x="52" y="58"/>
                </a:cxn>
                <a:cxn ang="0">
                  <a:pos x="78" y="66"/>
                </a:cxn>
                <a:cxn ang="0">
                  <a:pos x="94" y="66"/>
                </a:cxn>
                <a:cxn ang="0">
                  <a:pos x="104" y="66"/>
                </a:cxn>
                <a:cxn ang="0">
                  <a:pos x="106" y="62"/>
                </a:cxn>
                <a:cxn ang="0">
                  <a:pos x="104" y="62"/>
                </a:cxn>
                <a:cxn ang="0">
                  <a:pos x="106" y="58"/>
                </a:cxn>
                <a:cxn ang="0">
                  <a:pos x="106" y="50"/>
                </a:cxn>
                <a:cxn ang="0">
                  <a:pos x="104" y="48"/>
                </a:cxn>
                <a:cxn ang="0">
                  <a:pos x="104" y="50"/>
                </a:cxn>
              </a:cxnLst>
              <a:rect l="0" t="0" r="r" b="b"/>
              <a:pathLst>
                <a:path w="106" h="66">
                  <a:moveTo>
                    <a:pt x="104" y="50"/>
                  </a:moveTo>
                  <a:lnTo>
                    <a:pt x="96" y="48"/>
                  </a:lnTo>
                  <a:lnTo>
                    <a:pt x="84" y="46"/>
                  </a:lnTo>
                  <a:lnTo>
                    <a:pt x="78" y="42"/>
                  </a:lnTo>
                  <a:lnTo>
                    <a:pt x="74" y="42"/>
                  </a:lnTo>
                  <a:lnTo>
                    <a:pt x="70" y="38"/>
                  </a:lnTo>
                  <a:lnTo>
                    <a:pt x="66" y="36"/>
                  </a:lnTo>
                  <a:lnTo>
                    <a:pt x="64" y="32"/>
                  </a:lnTo>
                  <a:lnTo>
                    <a:pt x="58" y="28"/>
                  </a:lnTo>
                  <a:lnTo>
                    <a:pt x="58" y="22"/>
                  </a:lnTo>
                  <a:lnTo>
                    <a:pt x="52" y="18"/>
                  </a:lnTo>
                  <a:lnTo>
                    <a:pt x="46" y="20"/>
                  </a:lnTo>
                  <a:lnTo>
                    <a:pt x="40" y="20"/>
                  </a:lnTo>
                  <a:lnTo>
                    <a:pt x="40" y="20"/>
                  </a:lnTo>
                  <a:lnTo>
                    <a:pt x="40" y="20"/>
                  </a:lnTo>
                  <a:lnTo>
                    <a:pt x="34" y="12"/>
                  </a:lnTo>
                  <a:lnTo>
                    <a:pt x="28" y="10"/>
                  </a:lnTo>
                  <a:lnTo>
                    <a:pt x="24" y="10"/>
                  </a:lnTo>
                  <a:lnTo>
                    <a:pt x="18" y="10"/>
                  </a:lnTo>
                  <a:lnTo>
                    <a:pt x="18" y="10"/>
                  </a:lnTo>
                  <a:lnTo>
                    <a:pt x="18" y="10"/>
                  </a:lnTo>
                  <a:lnTo>
                    <a:pt x="14" y="10"/>
                  </a:lnTo>
                  <a:lnTo>
                    <a:pt x="10" y="6"/>
                  </a:lnTo>
                  <a:lnTo>
                    <a:pt x="6" y="2"/>
                  </a:lnTo>
                  <a:lnTo>
                    <a:pt x="6" y="0"/>
                  </a:lnTo>
                  <a:lnTo>
                    <a:pt x="2" y="10"/>
                  </a:lnTo>
                  <a:lnTo>
                    <a:pt x="0" y="22"/>
                  </a:lnTo>
                  <a:lnTo>
                    <a:pt x="2" y="34"/>
                  </a:lnTo>
                  <a:lnTo>
                    <a:pt x="10" y="38"/>
                  </a:lnTo>
                  <a:lnTo>
                    <a:pt x="26" y="44"/>
                  </a:lnTo>
                  <a:lnTo>
                    <a:pt x="34" y="50"/>
                  </a:lnTo>
                  <a:lnTo>
                    <a:pt x="52" y="58"/>
                  </a:lnTo>
                  <a:lnTo>
                    <a:pt x="78" y="66"/>
                  </a:lnTo>
                  <a:lnTo>
                    <a:pt x="94" y="66"/>
                  </a:lnTo>
                  <a:lnTo>
                    <a:pt x="104" y="66"/>
                  </a:lnTo>
                  <a:lnTo>
                    <a:pt x="106" y="62"/>
                  </a:lnTo>
                  <a:lnTo>
                    <a:pt x="104" y="62"/>
                  </a:lnTo>
                  <a:lnTo>
                    <a:pt x="106" y="58"/>
                  </a:lnTo>
                  <a:lnTo>
                    <a:pt x="106" y="50"/>
                  </a:lnTo>
                  <a:lnTo>
                    <a:pt x="104" y="48"/>
                  </a:lnTo>
                  <a:lnTo>
                    <a:pt x="104" y="5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47" name="Namibia">
              <a:extLst>
                <a:ext uri="{FF2B5EF4-FFF2-40B4-BE49-F238E27FC236}">
                  <a16:creationId xmlns:a16="http://schemas.microsoft.com/office/drawing/2014/main" xmlns="" id="{421C44BF-8A9D-4074-8413-7D590B467B2B}"/>
                </a:ext>
              </a:extLst>
            </p:cNvPr>
            <p:cNvSpPr>
              <a:spLocks/>
            </p:cNvSpPr>
            <p:nvPr/>
          </p:nvSpPr>
          <p:spPr bwMode="auto">
            <a:xfrm>
              <a:off x="4699611" y="4506178"/>
              <a:ext cx="272029" cy="313149"/>
            </a:xfrm>
            <a:custGeom>
              <a:avLst/>
              <a:gdLst/>
              <a:ahLst/>
              <a:cxnLst>
                <a:cxn ang="0">
                  <a:pos x="0" y="4"/>
                </a:cxn>
                <a:cxn ang="0">
                  <a:pos x="0" y="12"/>
                </a:cxn>
                <a:cxn ang="0">
                  <a:pos x="0" y="24"/>
                </a:cxn>
                <a:cxn ang="0">
                  <a:pos x="12" y="36"/>
                </a:cxn>
                <a:cxn ang="0">
                  <a:pos x="16" y="44"/>
                </a:cxn>
                <a:cxn ang="0">
                  <a:pos x="18" y="52"/>
                </a:cxn>
                <a:cxn ang="0">
                  <a:pos x="22" y="68"/>
                </a:cxn>
                <a:cxn ang="0">
                  <a:pos x="28" y="72"/>
                </a:cxn>
                <a:cxn ang="0">
                  <a:pos x="28" y="80"/>
                </a:cxn>
                <a:cxn ang="0">
                  <a:pos x="32" y="84"/>
                </a:cxn>
                <a:cxn ang="0">
                  <a:pos x="36" y="90"/>
                </a:cxn>
                <a:cxn ang="0">
                  <a:pos x="38" y="94"/>
                </a:cxn>
                <a:cxn ang="0">
                  <a:pos x="36" y="100"/>
                </a:cxn>
                <a:cxn ang="0">
                  <a:pos x="36" y="106"/>
                </a:cxn>
                <a:cxn ang="0">
                  <a:pos x="36" y="108"/>
                </a:cxn>
                <a:cxn ang="0">
                  <a:pos x="36" y="120"/>
                </a:cxn>
                <a:cxn ang="0">
                  <a:pos x="38" y="128"/>
                </a:cxn>
                <a:cxn ang="0">
                  <a:pos x="40" y="144"/>
                </a:cxn>
                <a:cxn ang="0">
                  <a:pos x="40" y="148"/>
                </a:cxn>
                <a:cxn ang="0">
                  <a:pos x="40" y="158"/>
                </a:cxn>
                <a:cxn ang="0">
                  <a:pos x="42" y="164"/>
                </a:cxn>
                <a:cxn ang="0">
                  <a:pos x="46" y="180"/>
                </a:cxn>
                <a:cxn ang="0">
                  <a:pos x="56" y="186"/>
                </a:cxn>
                <a:cxn ang="0">
                  <a:pos x="58" y="194"/>
                </a:cxn>
                <a:cxn ang="0">
                  <a:pos x="62" y="194"/>
                </a:cxn>
                <a:cxn ang="0">
                  <a:pos x="68" y="188"/>
                </a:cxn>
                <a:cxn ang="0">
                  <a:pos x="72" y="190"/>
                </a:cxn>
                <a:cxn ang="0">
                  <a:pos x="72" y="194"/>
                </a:cxn>
                <a:cxn ang="0">
                  <a:pos x="80" y="198"/>
                </a:cxn>
                <a:cxn ang="0">
                  <a:pos x="86" y="198"/>
                </a:cxn>
                <a:cxn ang="0">
                  <a:pos x="92" y="192"/>
                </a:cxn>
                <a:cxn ang="0">
                  <a:pos x="98" y="190"/>
                </a:cxn>
                <a:cxn ang="0">
                  <a:pos x="102" y="140"/>
                </a:cxn>
                <a:cxn ang="0">
                  <a:pos x="116" y="82"/>
                </a:cxn>
                <a:cxn ang="0">
                  <a:pos x="126" y="26"/>
                </a:cxn>
                <a:cxn ang="0">
                  <a:pos x="158" y="24"/>
                </a:cxn>
                <a:cxn ang="0">
                  <a:pos x="160" y="22"/>
                </a:cxn>
                <a:cxn ang="0">
                  <a:pos x="164" y="22"/>
                </a:cxn>
                <a:cxn ang="0">
                  <a:pos x="166" y="20"/>
                </a:cxn>
                <a:cxn ang="0">
                  <a:pos x="170" y="18"/>
                </a:cxn>
                <a:cxn ang="0">
                  <a:pos x="170" y="16"/>
                </a:cxn>
                <a:cxn ang="0">
                  <a:pos x="166" y="12"/>
                </a:cxn>
                <a:cxn ang="0">
                  <a:pos x="148" y="14"/>
                </a:cxn>
                <a:cxn ang="0">
                  <a:pos x="114" y="18"/>
                </a:cxn>
                <a:cxn ang="0">
                  <a:pos x="106" y="16"/>
                </a:cxn>
                <a:cxn ang="0">
                  <a:pos x="102" y="16"/>
                </a:cxn>
                <a:cxn ang="0">
                  <a:pos x="98" y="14"/>
                </a:cxn>
                <a:cxn ang="0">
                  <a:pos x="92" y="14"/>
                </a:cxn>
                <a:cxn ang="0">
                  <a:pos x="90" y="12"/>
                </a:cxn>
                <a:cxn ang="0">
                  <a:pos x="86" y="10"/>
                </a:cxn>
                <a:cxn ang="0">
                  <a:pos x="82" y="6"/>
                </a:cxn>
                <a:cxn ang="0">
                  <a:pos x="22" y="2"/>
                </a:cxn>
                <a:cxn ang="0">
                  <a:pos x="16" y="2"/>
                </a:cxn>
                <a:cxn ang="0">
                  <a:pos x="12" y="4"/>
                </a:cxn>
                <a:cxn ang="0">
                  <a:pos x="4" y="4"/>
                </a:cxn>
                <a:cxn ang="0">
                  <a:pos x="0" y="4"/>
                </a:cxn>
              </a:cxnLst>
              <a:rect l="0" t="0" r="r" b="b"/>
              <a:pathLst>
                <a:path w="172" h="198">
                  <a:moveTo>
                    <a:pt x="0" y="4"/>
                  </a:moveTo>
                  <a:lnTo>
                    <a:pt x="0" y="4"/>
                  </a:lnTo>
                  <a:lnTo>
                    <a:pt x="2" y="8"/>
                  </a:lnTo>
                  <a:lnTo>
                    <a:pt x="0" y="12"/>
                  </a:lnTo>
                  <a:lnTo>
                    <a:pt x="0" y="20"/>
                  </a:lnTo>
                  <a:lnTo>
                    <a:pt x="0" y="24"/>
                  </a:lnTo>
                  <a:lnTo>
                    <a:pt x="6" y="26"/>
                  </a:lnTo>
                  <a:lnTo>
                    <a:pt x="12" y="36"/>
                  </a:lnTo>
                  <a:lnTo>
                    <a:pt x="16" y="38"/>
                  </a:lnTo>
                  <a:lnTo>
                    <a:pt x="16" y="44"/>
                  </a:lnTo>
                  <a:lnTo>
                    <a:pt x="14" y="46"/>
                  </a:lnTo>
                  <a:lnTo>
                    <a:pt x="18" y="52"/>
                  </a:lnTo>
                  <a:lnTo>
                    <a:pt x="18" y="58"/>
                  </a:lnTo>
                  <a:lnTo>
                    <a:pt x="22" y="68"/>
                  </a:lnTo>
                  <a:lnTo>
                    <a:pt x="26" y="68"/>
                  </a:lnTo>
                  <a:lnTo>
                    <a:pt x="28" y="72"/>
                  </a:lnTo>
                  <a:lnTo>
                    <a:pt x="28" y="74"/>
                  </a:lnTo>
                  <a:lnTo>
                    <a:pt x="28" y="80"/>
                  </a:lnTo>
                  <a:lnTo>
                    <a:pt x="30" y="80"/>
                  </a:lnTo>
                  <a:lnTo>
                    <a:pt x="32" y="84"/>
                  </a:lnTo>
                  <a:lnTo>
                    <a:pt x="36" y="88"/>
                  </a:lnTo>
                  <a:lnTo>
                    <a:pt x="36" y="90"/>
                  </a:lnTo>
                  <a:lnTo>
                    <a:pt x="36" y="92"/>
                  </a:lnTo>
                  <a:lnTo>
                    <a:pt x="38" y="94"/>
                  </a:lnTo>
                  <a:lnTo>
                    <a:pt x="34" y="98"/>
                  </a:lnTo>
                  <a:lnTo>
                    <a:pt x="36" y="100"/>
                  </a:lnTo>
                  <a:lnTo>
                    <a:pt x="36" y="102"/>
                  </a:lnTo>
                  <a:lnTo>
                    <a:pt x="36" y="106"/>
                  </a:lnTo>
                  <a:lnTo>
                    <a:pt x="38" y="108"/>
                  </a:lnTo>
                  <a:lnTo>
                    <a:pt x="36" y="108"/>
                  </a:lnTo>
                  <a:lnTo>
                    <a:pt x="38" y="118"/>
                  </a:lnTo>
                  <a:lnTo>
                    <a:pt x="36" y="120"/>
                  </a:lnTo>
                  <a:lnTo>
                    <a:pt x="36" y="122"/>
                  </a:lnTo>
                  <a:lnTo>
                    <a:pt x="38" y="128"/>
                  </a:lnTo>
                  <a:lnTo>
                    <a:pt x="40" y="134"/>
                  </a:lnTo>
                  <a:lnTo>
                    <a:pt x="40" y="144"/>
                  </a:lnTo>
                  <a:lnTo>
                    <a:pt x="40" y="146"/>
                  </a:lnTo>
                  <a:lnTo>
                    <a:pt x="40" y="148"/>
                  </a:lnTo>
                  <a:lnTo>
                    <a:pt x="40" y="152"/>
                  </a:lnTo>
                  <a:lnTo>
                    <a:pt x="40" y="158"/>
                  </a:lnTo>
                  <a:lnTo>
                    <a:pt x="40" y="164"/>
                  </a:lnTo>
                  <a:lnTo>
                    <a:pt x="42" y="164"/>
                  </a:lnTo>
                  <a:lnTo>
                    <a:pt x="44" y="174"/>
                  </a:lnTo>
                  <a:lnTo>
                    <a:pt x="46" y="180"/>
                  </a:lnTo>
                  <a:lnTo>
                    <a:pt x="52" y="186"/>
                  </a:lnTo>
                  <a:lnTo>
                    <a:pt x="56" y="186"/>
                  </a:lnTo>
                  <a:lnTo>
                    <a:pt x="58" y="190"/>
                  </a:lnTo>
                  <a:lnTo>
                    <a:pt x="58" y="194"/>
                  </a:lnTo>
                  <a:lnTo>
                    <a:pt x="60" y="196"/>
                  </a:lnTo>
                  <a:lnTo>
                    <a:pt x="62" y="194"/>
                  </a:lnTo>
                  <a:lnTo>
                    <a:pt x="66" y="190"/>
                  </a:lnTo>
                  <a:lnTo>
                    <a:pt x="68" y="188"/>
                  </a:lnTo>
                  <a:lnTo>
                    <a:pt x="72" y="188"/>
                  </a:lnTo>
                  <a:lnTo>
                    <a:pt x="72" y="190"/>
                  </a:lnTo>
                  <a:lnTo>
                    <a:pt x="72" y="192"/>
                  </a:lnTo>
                  <a:lnTo>
                    <a:pt x="72" y="194"/>
                  </a:lnTo>
                  <a:lnTo>
                    <a:pt x="74" y="198"/>
                  </a:lnTo>
                  <a:lnTo>
                    <a:pt x="80" y="198"/>
                  </a:lnTo>
                  <a:lnTo>
                    <a:pt x="84" y="198"/>
                  </a:lnTo>
                  <a:lnTo>
                    <a:pt x="86" y="198"/>
                  </a:lnTo>
                  <a:lnTo>
                    <a:pt x="90" y="196"/>
                  </a:lnTo>
                  <a:lnTo>
                    <a:pt x="92" y="192"/>
                  </a:lnTo>
                  <a:lnTo>
                    <a:pt x="94" y="190"/>
                  </a:lnTo>
                  <a:lnTo>
                    <a:pt x="98" y="190"/>
                  </a:lnTo>
                  <a:lnTo>
                    <a:pt x="100" y="190"/>
                  </a:lnTo>
                  <a:lnTo>
                    <a:pt x="102" y="140"/>
                  </a:lnTo>
                  <a:lnTo>
                    <a:pt x="102" y="82"/>
                  </a:lnTo>
                  <a:lnTo>
                    <a:pt x="116" y="82"/>
                  </a:lnTo>
                  <a:lnTo>
                    <a:pt x="116" y="26"/>
                  </a:lnTo>
                  <a:lnTo>
                    <a:pt x="126" y="26"/>
                  </a:lnTo>
                  <a:lnTo>
                    <a:pt x="156" y="24"/>
                  </a:lnTo>
                  <a:lnTo>
                    <a:pt x="158" y="24"/>
                  </a:lnTo>
                  <a:lnTo>
                    <a:pt x="160" y="24"/>
                  </a:lnTo>
                  <a:lnTo>
                    <a:pt x="160" y="22"/>
                  </a:lnTo>
                  <a:lnTo>
                    <a:pt x="162" y="20"/>
                  </a:lnTo>
                  <a:lnTo>
                    <a:pt x="164" y="22"/>
                  </a:lnTo>
                  <a:lnTo>
                    <a:pt x="164" y="22"/>
                  </a:lnTo>
                  <a:lnTo>
                    <a:pt x="166" y="20"/>
                  </a:lnTo>
                  <a:lnTo>
                    <a:pt x="168" y="18"/>
                  </a:lnTo>
                  <a:lnTo>
                    <a:pt x="170" y="18"/>
                  </a:lnTo>
                  <a:lnTo>
                    <a:pt x="172" y="18"/>
                  </a:lnTo>
                  <a:lnTo>
                    <a:pt x="170" y="16"/>
                  </a:lnTo>
                  <a:lnTo>
                    <a:pt x="168" y="14"/>
                  </a:lnTo>
                  <a:lnTo>
                    <a:pt x="166" y="12"/>
                  </a:lnTo>
                  <a:lnTo>
                    <a:pt x="164" y="12"/>
                  </a:lnTo>
                  <a:lnTo>
                    <a:pt x="148" y="14"/>
                  </a:lnTo>
                  <a:lnTo>
                    <a:pt x="118" y="20"/>
                  </a:lnTo>
                  <a:lnTo>
                    <a:pt x="114" y="18"/>
                  </a:lnTo>
                  <a:lnTo>
                    <a:pt x="108" y="16"/>
                  </a:lnTo>
                  <a:lnTo>
                    <a:pt x="106" y="16"/>
                  </a:lnTo>
                  <a:lnTo>
                    <a:pt x="104" y="16"/>
                  </a:lnTo>
                  <a:lnTo>
                    <a:pt x="102" y="16"/>
                  </a:lnTo>
                  <a:lnTo>
                    <a:pt x="100" y="16"/>
                  </a:lnTo>
                  <a:lnTo>
                    <a:pt x="98" y="14"/>
                  </a:lnTo>
                  <a:lnTo>
                    <a:pt x="94" y="14"/>
                  </a:lnTo>
                  <a:lnTo>
                    <a:pt x="92" y="14"/>
                  </a:lnTo>
                  <a:lnTo>
                    <a:pt x="90" y="14"/>
                  </a:lnTo>
                  <a:lnTo>
                    <a:pt x="90" y="12"/>
                  </a:lnTo>
                  <a:lnTo>
                    <a:pt x="88" y="12"/>
                  </a:lnTo>
                  <a:lnTo>
                    <a:pt x="86" y="10"/>
                  </a:lnTo>
                  <a:lnTo>
                    <a:pt x="84" y="8"/>
                  </a:lnTo>
                  <a:lnTo>
                    <a:pt x="82" y="6"/>
                  </a:lnTo>
                  <a:lnTo>
                    <a:pt x="26" y="4"/>
                  </a:lnTo>
                  <a:lnTo>
                    <a:pt x="22" y="2"/>
                  </a:lnTo>
                  <a:lnTo>
                    <a:pt x="18" y="0"/>
                  </a:lnTo>
                  <a:lnTo>
                    <a:pt x="16" y="2"/>
                  </a:lnTo>
                  <a:lnTo>
                    <a:pt x="14" y="2"/>
                  </a:lnTo>
                  <a:lnTo>
                    <a:pt x="12" y="4"/>
                  </a:lnTo>
                  <a:lnTo>
                    <a:pt x="10" y="4"/>
                  </a:lnTo>
                  <a:lnTo>
                    <a:pt x="4" y="4"/>
                  </a:lnTo>
                  <a:lnTo>
                    <a:pt x="0" y="4"/>
                  </a:lnTo>
                  <a:lnTo>
                    <a:pt x="0" y="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48" name="Myanmar (Burma)">
              <a:extLst>
                <a:ext uri="{FF2B5EF4-FFF2-40B4-BE49-F238E27FC236}">
                  <a16:creationId xmlns:a16="http://schemas.microsoft.com/office/drawing/2014/main" xmlns="" id="{883882B7-3E18-4E16-AF79-88EFFDEFEED6}"/>
                </a:ext>
              </a:extLst>
            </p:cNvPr>
            <p:cNvSpPr>
              <a:spLocks/>
            </p:cNvSpPr>
            <p:nvPr/>
          </p:nvSpPr>
          <p:spPr bwMode="auto">
            <a:xfrm>
              <a:off x="6357085" y="3367457"/>
              <a:ext cx="173971" cy="430184"/>
            </a:xfrm>
            <a:custGeom>
              <a:avLst/>
              <a:gdLst/>
              <a:ahLst/>
              <a:cxnLst>
                <a:cxn ang="0">
                  <a:pos x="96" y="92"/>
                </a:cxn>
                <a:cxn ang="0">
                  <a:pos x="88" y="86"/>
                </a:cxn>
                <a:cxn ang="0">
                  <a:pos x="88" y="78"/>
                </a:cxn>
                <a:cxn ang="0">
                  <a:pos x="84" y="64"/>
                </a:cxn>
                <a:cxn ang="0">
                  <a:pos x="72" y="68"/>
                </a:cxn>
                <a:cxn ang="0">
                  <a:pos x="68" y="62"/>
                </a:cxn>
                <a:cxn ang="0">
                  <a:pos x="70" y="48"/>
                </a:cxn>
                <a:cxn ang="0">
                  <a:pos x="76" y="28"/>
                </a:cxn>
                <a:cxn ang="0">
                  <a:pos x="74" y="12"/>
                </a:cxn>
                <a:cxn ang="0">
                  <a:pos x="64" y="8"/>
                </a:cxn>
                <a:cxn ang="0">
                  <a:pos x="32" y="40"/>
                </a:cxn>
                <a:cxn ang="0">
                  <a:pos x="30" y="48"/>
                </a:cxn>
                <a:cxn ang="0">
                  <a:pos x="28" y="58"/>
                </a:cxn>
                <a:cxn ang="0">
                  <a:pos x="14" y="68"/>
                </a:cxn>
                <a:cxn ang="0">
                  <a:pos x="16" y="86"/>
                </a:cxn>
                <a:cxn ang="0">
                  <a:pos x="16" y="96"/>
                </a:cxn>
                <a:cxn ang="0">
                  <a:pos x="6" y="100"/>
                </a:cxn>
                <a:cxn ang="0">
                  <a:pos x="2" y="100"/>
                </a:cxn>
                <a:cxn ang="0">
                  <a:pos x="6" y="112"/>
                </a:cxn>
                <a:cxn ang="0">
                  <a:pos x="0" y="118"/>
                </a:cxn>
                <a:cxn ang="0">
                  <a:pos x="4" y="132"/>
                </a:cxn>
                <a:cxn ang="0">
                  <a:pos x="8" y="128"/>
                </a:cxn>
                <a:cxn ang="0">
                  <a:pos x="14" y="132"/>
                </a:cxn>
                <a:cxn ang="0">
                  <a:pos x="20" y="142"/>
                </a:cxn>
                <a:cxn ang="0">
                  <a:pos x="20" y="154"/>
                </a:cxn>
                <a:cxn ang="0">
                  <a:pos x="24" y="170"/>
                </a:cxn>
                <a:cxn ang="0">
                  <a:pos x="22" y="192"/>
                </a:cxn>
                <a:cxn ang="0">
                  <a:pos x="28" y="194"/>
                </a:cxn>
                <a:cxn ang="0">
                  <a:pos x="40" y="188"/>
                </a:cxn>
                <a:cxn ang="0">
                  <a:pos x="46" y="184"/>
                </a:cxn>
                <a:cxn ang="0">
                  <a:pos x="58" y="182"/>
                </a:cxn>
                <a:cxn ang="0">
                  <a:pos x="64" y="186"/>
                </a:cxn>
                <a:cxn ang="0">
                  <a:pos x="72" y="224"/>
                </a:cxn>
                <a:cxn ang="0">
                  <a:pos x="78" y="242"/>
                </a:cxn>
                <a:cxn ang="0">
                  <a:pos x="80" y="260"/>
                </a:cxn>
                <a:cxn ang="0">
                  <a:pos x="88" y="258"/>
                </a:cxn>
                <a:cxn ang="0">
                  <a:pos x="90" y="234"/>
                </a:cxn>
                <a:cxn ang="0">
                  <a:pos x="74" y="202"/>
                </a:cxn>
                <a:cxn ang="0">
                  <a:pos x="76" y="186"/>
                </a:cxn>
                <a:cxn ang="0">
                  <a:pos x="70" y="160"/>
                </a:cxn>
                <a:cxn ang="0">
                  <a:pos x="70" y="140"/>
                </a:cxn>
                <a:cxn ang="0">
                  <a:pos x="82" y="134"/>
                </a:cxn>
                <a:cxn ang="0">
                  <a:pos x="88" y="124"/>
                </a:cxn>
                <a:cxn ang="0">
                  <a:pos x="104" y="124"/>
                </a:cxn>
                <a:cxn ang="0">
                  <a:pos x="110" y="108"/>
                </a:cxn>
              </a:cxnLst>
              <a:rect l="0" t="0" r="r" b="b"/>
              <a:pathLst>
                <a:path w="110" h="272">
                  <a:moveTo>
                    <a:pt x="102" y="106"/>
                  </a:moveTo>
                  <a:lnTo>
                    <a:pt x="98" y="100"/>
                  </a:lnTo>
                  <a:lnTo>
                    <a:pt x="96" y="92"/>
                  </a:lnTo>
                  <a:lnTo>
                    <a:pt x="94" y="92"/>
                  </a:lnTo>
                  <a:lnTo>
                    <a:pt x="88" y="90"/>
                  </a:lnTo>
                  <a:lnTo>
                    <a:pt x="88" y="86"/>
                  </a:lnTo>
                  <a:lnTo>
                    <a:pt x="92" y="80"/>
                  </a:lnTo>
                  <a:lnTo>
                    <a:pt x="92" y="78"/>
                  </a:lnTo>
                  <a:lnTo>
                    <a:pt x="88" y="78"/>
                  </a:lnTo>
                  <a:lnTo>
                    <a:pt x="86" y="70"/>
                  </a:lnTo>
                  <a:lnTo>
                    <a:pt x="86" y="66"/>
                  </a:lnTo>
                  <a:lnTo>
                    <a:pt x="84" y="64"/>
                  </a:lnTo>
                  <a:lnTo>
                    <a:pt x="80" y="64"/>
                  </a:lnTo>
                  <a:lnTo>
                    <a:pt x="74" y="66"/>
                  </a:lnTo>
                  <a:lnTo>
                    <a:pt x="72" y="68"/>
                  </a:lnTo>
                  <a:lnTo>
                    <a:pt x="70" y="68"/>
                  </a:lnTo>
                  <a:lnTo>
                    <a:pt x="68" y="66"/>
                  </a:lnTo>
                  <a:lnTo>
                    <a:pt x="68" y="62"/>
                  </a:lnTo>
                  <a:lnTo>
                    <a:pt x="66" y="58"/>
                  </a:lnTo>
                  <a:lnTo>
                    <a:pt x="66" y="54"/>
                  </a:lnTo>
                  <a:lnTo>
                    <a:pt x="70" y="48"/>
                  </a:lnTo>
                  <a:lnTo>
                    <a:pt x="74" y="42"/>
                  </a:lnTo>
                  <a:lnTo>
                    <a:pt x="76" y="32"/>
                  </a:lnTo>
                  <a:lnTo>
                    <a:pt x="76" y="28"/>
                  </a:lnTo>
                  <a:lnTo>
                    <a:pt x="74" y="26"/>
                  </a:lnTo>
                  <a:lnTo>
                    <a:pt x="76" y="16"/>
                  </a:lnTo>
                  <a:lnTo>
                    <a:pt x="74" y="12"/>
                  </a:lnTo>
                  <a:lnTo>
                    <a:pt x="72" y="8"/>
                  </a:lnTo>
                  <a:lnTo>
                    <a:pt x="68" y="8"/>
                  </a:lnTo>
                  <a:lnTo>
                    <a:pt x="64" y="8"/>
                  </a:lnTo>
                  <a:lnTo>
                    <a:pt x="56" y="0"/>
                  </a:lnTo>
                  <a:lnTo>
                    <a:pt x="42" y="6"/>
                  </a:lnTo>
                  <a:lnTo>
                    <a:pt x="32" y="40"/>
                  </a:lnTo>
                  <a:lnTo>
                    <a:pt x="38" y="42"/>
                  </a:lnTo>
                  <a:lnTo>
                    <a:pt x="32" y="46"/>
                  </a:lnTo>
                  <a:lnTo>
                    <a:pt x="30" y="48"/>
                  </a:lnTo>
                  <a:lnTo>
                    <a:pt x="28" y="54"/>
                  </a:lnTo>
                  <a:lnTo>
                    <a:pt x="28" y="54"/>
                  </a:lnTo>
                  <a:lnTo>
                    <a:pt x="28" y="58"/>
                  </a:lnTo>
                  <a:lnTo>
                    <a:pt x="24" y="66"/>
                  </a:lnTo>
                  <a:lnTo>
                    <a:pt x="22" y="72"/>
                  </a:lnTo>
                  <a:lnTo>
                    <a:pt x="14" y="68"/>
                  </a:lnTo>
                  <a:lnTo>
                    <a:pt x="14" y="74"/>
                  </a:lnTo>
                  <a:lnTo>
                    <a:pt x="16" y="86"/>
                  </a:lnTo>
                  <a:lnTo>
                    <a:pt x="16" y="86"/>
                  </a:lnTo>
                  <a:lnTo>
                    <a:pt x="16" y="86"/>
                  </a:lnTo>
                  <a:lnTo>
                    <a:pt x="16" y="92"/>
                  </a:lnTo>
                  <a:lnTo>
                    <a:pt x="16" y="96"/>
                  </a:lnTo>
                  <a:lnTo>
                    <a:pt x="14" y="100"/>
                  </a:lnTo>
                  <a:lnTo>
                    <a:pt x="10" y="102"/>
                  </a:lnTo>
                  <a:lnTo>
                    <a:pt x="6" y="100"/>
                  </a:lnTo>
                  <a:lnTo>
                    <a:pt x="6" y="100"/>
                  </a:lnTo>
                  <a:lnTo>
                    <a:pt x="2" y="104"/>
                  </a:lnTo>
                  <a:lnTo>
                    <a:pt x="2" y="100"/>
                  </a:lnTo>
                  <a:lnTo>
                    <a:pt x="2" y="100"/>
                  </a:lnTo>
                  <a:lnTo>
                    <a:pt x="4" y="108"/>
                  </a:lnTo>
                  <a:lnTo>
                    <a:pt x="6" y="112"/>
                  </a:lnTo>
                  <a:lnTo>
                    <a:pt x="6" y="118"/>
                  </a:lnTo>
                  <a:lnTo>
                    <a:pt x="2" y="116"/>
                  </a:lnTo>
                  <a:lnTo>
                    <a:pt x="0" y="118"/>
                  </a:lnTo>
                  <a:lnTo>
                    <a:pt x="0" y="122"/>
                  </a:lnTo>
                  <a:lnTo>
                    <a:pt x="2" y="132"/>
                  </a:lnTo>
                  <a:lnTo>
                    <a:pt x="4" y="132"/>
                  </a:lnTo>
                  <a:lnTo>
                    <a:pt x="6" y="130"/>
                  </a:lnTo>
                  <a:lnTo>
                    <a:pt x="6" y="128"/>
                  </a:lnTo>
                  <a:lnTo>
                    <a:pt x="8" y="128"/>
                  </a:lnTo>
                  <a:lnTo>
                    <a:pt x="8" y="124"/>
                  </a:lnTo>
                  <a:lnTo>
                    <a:pt x="14" y="124"/>
                  </a:lnTo>
                  <a:lnTo>
                    <a:pt x="14" y="132"/>
                  </a:lnTo>
                  <a:lnTo>
                    <a:pt x="16" y="134"/>
                  </a:lnTo>
                  <a:lnTo>
                    <a:pt x="16" y="140"/>
                  </a:lnTo>
                  <a:lnTo>
                    <a:pt x="20" y="142"/>
                  </a:lnTo>
                  <a:lnTo>
                    <a:pt x="18" y="148"/>
                  </a:lnTo>
                  <a:lnTo>
                    <a:pt x="18" y="150"/>
                  </a:lnTo>
                  <a:lnTo>
                    <a:pt x="20" y="154"/>
                  </a:lnTo>
                  <a:lnTo>
                    <a:pt x="24" y="156"/>
                  </a:lnTo>
                  <a:lnTo>
                    <a:pt x="26" y="164"/>
                  </a:lnTo>
                  <a:lnTo>
                    <a:pt x="24" y="170"/>
                  </a:lnTo>
                  <a:lnTo>
                    <a:pt x="22" y="174"/>
                  </a:lnTo>
                  <a:lnTo>
                    <a:pt x="20" y="190"/>
                  </a:lnTo>
                  <a:lnTo>
                    <a:pt x="22" y="192"/>
                  </a:lnTo>
                  <a:lnTo>
                    <a:pt x="24" y="192"/>
                  </a:lnTo>
                  <a:lnTo>
                    <a:pt x="26" y="192"/>
                  </a:lnTo>
                  <a:lnTo>
                    <a:pt x="28" y="194"/>
                  </a:lnTo>
                  <a:lnTo>
                    <a:pt x="38" y="194"/>
                  </a:lnTo>
                  <a:lnTo>
                    <a:pt x="38" y="190"/>
                  </a:lnTo>
                  <a:lnTo>
                    <a:pt x="40" y="188"/>
                  </a:lnTo>
                  <a:lnTo>
                    <a:pt x="40" y="188"/>
                  </a:lnTo>
                  <a:lnTo>
                    <a:pt x="44" y="186"/>
                  </a:lnTo>
                  <a:lnTo>
                    <a:pt x="46" y="184"/>
                  </a:lnTo>
                  <a:lnTo>
                    <a:pt x="48" y="176"/>
                  </a:lnTo>
                  <a:lnTo>
                    <a:pt x="50" y="174"/>
                  </a:lnTo>
                  <a:lnTo>
                    <a:pt x="58" y="182"/>
                  </a:lnTo>
                  <a:lnTo>
                    <a:pt x="58" y="184"/>
                  </a:lnTo>
                  <a:lnTo>
                    <a:pt x="58" y="184"/>
                  </a:lnTo>
                  <a:lnTo>
                    <a:pt x="64" y="186"/>
                  </a:lnTo>
                  <a:lnTo>
                    <a:pt x="62" y="196"/>
                  </a:lnTo>
                  <a:lnTo>
                    <a:pt x="66" y="200"/>
                  </a:lnTo>
                  <a:lnTo>
                    <a:pt x="72" y="224"/>
                  </a:lnTo>
                  <a:lnTo>
                    <a:pt x="72" y="226"/>
                  </a:lnTo>
                  <a:lnTo>
                    <a:pt x="76" y="228"/>
                  </a:lnTo>
                  <a:lnTo>
                    <a:pt x="78" y="242"/>
                  </a:lnTo>
                  <a:lnTo>
                    <a:pt x="80" y="256"/>
                  </a:lnTo>
                  <a:lnTo>
                    <a:pt x="78" y="258"/>
                  </a:lnTo>
                  <a:lnTo>
                    <a:pt x="80" y="260"/>
                  </a:lnTo>
                  <a:lnTo>
                    <a:pt x="84" y="272"/>
                  </a:lnTo>
                  <a:lnTo>
                    <a:pt x="86" y="266"/>
                  </a:lnTo>
                  <a:lnTo>
                    <a:pt x="88" y="258"/>
                  </a:lnTo>
                  <a:lnTo>
                    <a:pt x="94" y="250"/>
                  </a:lnTo>
                  <a:lnTo>
                    <a:pt x="94" y="242"/>
                  </a:lnTo>
                  <a:lnTo>
                    <a:pt x="90" y="234"/>
                  </a:lnTo>
                  <a:lnTo>
                    <a:pt x="82" y="224"/>
                  </a:lnTo>
                  <a:lnTo>
                    <a:pt x="78" y="214"/>
                  </a:lnTo>
                  <a:lnTo>
                    <a:pt x="74" y="202"/>
                  </a:lnTo>
                  <a:lnTo>
                    <a:pt x="82" y="198"/>
                  </a:lnTo>
                  <a:lnTo>
                    <a:pt x="82" y="192"/>
                  </a:lnTo>
                  <a:lnTo>
                    <a:pt x="76" y="186"/>
                  </a:lnTo>
                  <a:lnTo>
                    <a:pt x="70" y="178"/>
                  </a:lnTo>
                  <a:lnTo>
                    <a:pt x="68" y="168"/>
                  </a:lnTo>
                  <a:lnTo>
                    <a:pt x="70" y="160"/>
                  </a:lnTo>
                  <a:lnTo>
                    <a:pt x="70" y="154"/>
                  </a:lnTo>
                  <a:lnTo>
                    <a:pt x="68" y="146"/>
                  </a:lnTo>
                  <a:lnTo>
                    <a:pt x="70" y="140"/>
                  </a:lnTo>
                  <a:lnTo>
                    <a:pt x="74" y="140"/>
                  </a:lnTo>
                  <a:lnTo>
                    <a:pt x="78" y="134"/>
                  </a:lnTo>
                  <a:lnTo>
                    <a:pt x="82" y="134"/>
                  </a:lnTo>
                  <a:lnTo>
                    <a:pt x="82" y="132"/>
                  </a:lnTo>
                  <a:lnTo>
                    <a:pt x="84" y="124"/>
                  </a:lnTo>
                  <a:lnTo>
                    <a:pt x="88" y="124"/>
                  </a:lnTo>
                  <a:lnTo>
                    <a:pt x="92" y="128"/>
                  </a:lnTo>
                  <a:lnTo>
                    <a:pt x="102" y="128"/>
                  </a:lnTo>
                  <a:lnTo>
                    <a:pt x="104" y="124"/>
                  </a:lnTo>
                  <a:lnTo>
                    <a:pt x="104" y="118"/>
                  </a:lnTo>
                  <a:lnTo>
                    <a:pt x="108" y="112"/>
                  </a:lnTo>
                  <a:lnTo>
                    <a:pt x="110" y="108"/>
                  </a:lnTo>
                  <a:lnTo>
                    <a:pt x="102" y="10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49" name="Morocco">
              <a:extLst>
                <a:ext uri="{FF2B5EF4-FFF2-40B4-BE49-F238E27FC236}">
                  <a16:creationId xmlns:a16="http://schemas.microsoft.com/office/drawing/2014/main" xmlns="" id="{116C0A42-3504-4F19-ABF9-02D2CCA74A2E}"/>
                </a:ext>
              </a:extLst>
            </p:cNvPr>
            <p:cNvSpPr>
              <a:spLocks/>
            </p:cNvSpPr>
            <p:nvPr/>
          </p:nvSpPr>
          <p:spPr bwMode="auto">
            <a:xfrm>
              <a:off x="4203002" y="3136548"/>
              <a:ext cx="227744" cy="227744"/>
            </a:xfrm>
            <a:custGeom>
              <a:avLst/>
              <a:gdLst/>
              <a:ahLst/>
              <a:cxnLst>
                <a:cxn ang="0">
                  <a:pos x="132" y="12"/>
                </a:cxn>
                <a:cxn ang="0">
                  <a:pos x="126" y="6"/>
                </a:cxn>
                <a:cxn ang="0">
                  <a:pos x="122" y="8"/>
                </a:cxn>
                <a:cxn ang="0">
                  <a:pos x="114" y="10"/>
                </a:cxn>
                <a:cxn ang="0">
                  <a:pos x="104" y="10"/>
                </a:cxn>
                <a:cxn ang="0">
                  <a:pos x="96" y="10"/>
                </a:cxn>
                <a:cxn ang="0">
                  <a:pos x="92" y="0"/>
                </a:cxn>
                <a:cxn ang="0">
                  <a:pos x="84" y="4"/>
                </a:cxn>
                <a:cxn ang="0">
                  <a:pos x="82" y="12"/>
                </a:cxn>
                <a:cxn ang="0">
                  <a:pos x="80" y="20"/>
                </a:cxn>
                <a:cxn ang="0">
                  <a:pos x="74" y="28"/>
                </a:cxn>
                <a:cxn ang="0">
                  <a:pos x="66" y="40"/>
                </a:cxn>
                <a:cxn ang="0">
                  <a:pos x="52" y="46"/>
                </a:cxn>
                <a:cxn ang="0">
                  <a:pos x="38" y="56"/>
                </a:cxn>
                <a:cxn ang="0">
                  <a:pos x="36" y="68"/>
                </a:cxn>
                <a:cxn ang="0">
                  <a:pos x="32" y="76"/>
                </a:cxn>
                <a:cxn ang="0">
                  <a:pos x="34" y="92"/>
                </a:cxn>
                <a:cxn ang="0">
                  <a:pos x="34" y="104"/>
                </a:cxn>
                <a:cxn ang="0">
                  <a:pos x="32" y="112"/>
                </a:cxn>
                <a:cxn ang="0">
                  <a:pos x="22" y="128"/>
                </a:cxn>
                <a:cxn ang="0">
                  <a:pos x="14" y="134"/>
                </a:cxn>
                <a:cxn ang="0">
                  <a:pos x="4" y="140"/>
                </a:cxn>
                <a:cxn ang="0">
                  <a:pos x="56" y="142"/>
                </a:cxn>
                <a:cxn ang="0">
                  <a:pos x="60" y="124"/>
                </a:cxn>
                <a:cxn ang="0">
                  <a:pos x="70" y="114"/>
                </a:cxn>
                <a:cxn ang="0">
                  <a:pos x="84" y="110"/>
                </a:cxn>
                <a:cxn ang="0">
                  <a:pos x="88" y="106"/>
                </a:cxn>
                <a:cxn ang="0">
                  <a:pos x="96" y="102"/>
                </a:cxn>
                <a:cxn ang="0">
                  <a:pos x="106" y="100"/>
                </a:cxn>
                <a:cxn ang="0">
                  <a:pos x="112" y="90"/>
                </a:cxn>
                <a:cxn ang="0">
                  <a:pos x="118" y="84"/>
                </a:cxn>
                <a:cxn ang="0">
                  <a:pos x="128" y="76"/>
                </a:cxn>
                <a:cxn ang="0">
                  <a:pos x="128" y="70"/>
                </a:cxn>
                <a:cxn ang="0">
                  <a:pos x="132" y="66"/>
                </a:cxn>
                <a:cxn ang="0">
                  <a:pos x="136" y="62"/>
                </a:cxn>
                <a:cxn ang="0">
                  <a:pos x="142" y="56"/>
                </a:cxn>
                <a:cxn ang="0">
                  <a:pos x="142" y="52"/>
                </a:cxn>
                <a:cxn ang="0">
                  <a:pos x="138" y="46"/>
                </a:cxn>
                <a:cxn ang="0">
                  <a:pos x="136" y="38"/>
                </a:cxn>
                <a:cxn ang="0">
                  <a:pos x="134" y="32"/>
                </a:cxn>
                <a:cxn ang="0">
                  <a:pos x="136" y="22"/>
                </a:cxn>
                <a:cxn ang="0">
                  <a:pos x="134" y="14"/>
                </a:cxn>
                <a:cxn ang="0">
                  <a:pos x="132" y="12"/>
                </a:cxn>
              </a:cxnLst>
              <a:rect l="0" t="0" r="r" b="b"/>
              <a:pathLst>
                <a:path w="144" h="144">
                  <a:moveTo>
                    <a:pt x="132" y="12"/>
                  </a:moveTo>
                  <a:lnTo>
                    <a:pt x="132" y="12"/>
                  </a:lnTo>
                  <a:lnTo>
                    <a:pt x="126" y="10"/>
                  </a:lnTo>
                  <a:lnTo>
                    <a:pt x="126" y="6"/>
                  </a:lnTo>
                  <a:lnTo>
                    <a:pt x="124" y="6"/>
                  </a:lnTo>
                  <a:lnTo>
                    <a:pt x="122" y="8"/>
                  </a:lnTo>
                  <a:lnTo>
                    <a:pt x="120" y="10"/>
                  </a:lnTo>
                  <a:lnTo>
                    <a:pt x="114" y="10"/>
                  </a:lnTo>
                  <a:lnTo>
                    <a:pt x="108" y="10"/>
                  </a:lnTo>
                  <a:lnTo>
                    <a:pt x="104" y="10"/>
                  </a:lnTo>
                  <a:lnTo>
                    <a:pt x="100" y="12"/>
                  </a:lnTo>
                  <a:lnTo>
                    <a:pt x="96" y="10"/>
                  </a:lnTo>
                  <a:lnTo>
                    <a:pt x="94" y="6"/>
                  </a:lnTo>
                  <a:lnTo>
                    <a:pt x="92" y="0"/>
                  </a:lnTo>
                  <a:lnTo>
                    <a:pt x="88" y="0"/>
                  </a:lnTo>
                  <a:lnTo>
                    <a:pt x="84" y="4"/>
                  </a:lnTo>
                  <a:lnTo>
                    <a:pt x="84" y="8"/>
                  </a:lnTo>
                  <a:lnTo>
                    <a:pt x="82" y="12"/>
                  </a:lnTo>
                  <a:lnTo>
                    <a:pt x="80" y="14"/>
                  </a:lnTo>
                  <a:lnTo>
                    <a:pt x="80" y="20"/>
                  </a:lnTo>
                  <a:lnTo>
                    <a:pt x="78" y="24"/>
                  </a:lnTo>
                  <a:lnTo>
                    <a:pt x="74" y="28"/>
                  </a:lnTo>
                  <a:lnTo>
                    <a:pt x="72" y="34"/>
                  </a:lnTo>
                  <a:lnTo>
                    <a:pt x="66" y="40"/>
                  </a:lnTo>
                  <a:lnTo>
                    <a:pt x="56" y="46"/>
                  </a:lnTo>
                  <a:lnTo>
                    <a:pt x="52" y="46"/>
                  </a:lnTo>
                  <a:lnTo>
                    <a:pt x="44" y="52"/>
                  </a:lnTo>
                  <a:lnTo>
                    <a:pt x="38" y="56"/>
                  </a:lnTo>
                  <a:lnTo>
                    <a:pt x="38" y="64"/>
                  </a:lnTo>
                  <a:lnTo>
                    <a:pt x="36" y="68"/>
                  </a:lnTo>
                  <a:lnTo>
                    <a:pt x="32" y="72"/>
                  </a:lnTo>
                  <a:lnTo>
                    <a:pt x="32" y="76"/>
                  </a:lnTo>
                  <a:lnTo>
                    <a:pt x="32" y="82"/>
                  </a:lnTo>
                  <a:lnTo>
                    <a:pt x="34" y="92"/>
                  </a:lnTo>
                  <a:lnTo>
                    <a:pt x="34" y="102"/>
                  </a:lnTo>
                  <a:lnTo>
                    <a:pt x="34" y="104"/>
                  </a:lnTo>
                  <a:lnTo>
                    <a:pt x="32" y="110"/>
                  </a:lnTo>
                  <a:lnTo>
                    <a:pt x="32" y="112"/>
                  </a:lnTo>
                  <a:lnTo>
                    <a:pt x="26" y="120"/>
                  </a:lnTo>
                  <a:lnTo>
                    <a:pt x="22" y="128"/>
                  </a:lnTo>
                  <a:lnTo>
                    <a:pt x="18" y="128"/>
                  </a:lnTo>
                  <a:lnTo>
                    <a:pt x="14" y="134"/>
                  </a:lnTo>
                  <a:lnTo>
                    <a:pt x="10" y="138"/>
                  </a:lnTo>
                  <a:lnTo>
                    <a:pt x="4" y="140"/>
                  </a:lnTo>
                  <a:lnTo>
                    <a:pt x="0" y="144"/>
                  </a:lnTo>
                  <a:lnTo>
                    <a:pt x="56" y="142"/>
                  </a:lnTo>
                  <a:lnTo>
                    <a:pt x="56" y="128"/>
                  </a:lnTo>
                  <a:lnTo>
                    <a:pt x="60" y="124"/>
                  </a:lnTo>
                  <a:lnTo>
                    <a:pt x="66" y="116"/>
                  </a:lnTo>
                  <a:lnTo>
                    <a:pt x="70" y="114"/>
                  </a:lnTo>
                  <a:lnTo>
                    <a:pt x="76" y="112"/>
                  </a:lnTo>
                  <a:lnTo>
                    <a:pt x="84" y="110"/>
                  </a:lnTo>
                  <a:lnTo>
                    <a:pt x="86" y="108"/>
                  </a:lnTo>
                  <a:lnTo>
                    <a:pt x="88" y="106"/>
                  </a:lnTo>
                  <a:lnTo>
                    <a:pt x="92" y="102"/>
                  </a:lnTo>
                  <a:lnTo>
                    <a:pt x="96" y="102"/>
                  </a:lnTo>
                  <a:lnTo>
                    <a:pt x="102" y="102"/>
                  </a:lnTo>
                  <a:lnTo>
                    <a:pt x="106" y="100"/>
                  </a:lnTo>
                  <a:lnTo>
                    <a:pt x="110" y="96"/>
                  </a:lnTo>
                  <a:lnTo>
                    <a:pt x="112" y="90"/>
                  </a:lnTo>
                  <a:lnTo>
                    <a:pt x="116" y="84"/>
                  </a:lnTo>
                  <a:lnTo>
                    <a:pt x="118" y="84"/>
                  </a:lnTo>
                  <a:lnTo>
                    <a:pt x="124" y="80"/>
                  </a:lnTo>
                  <a:lnTo>
                    <a:pt x="128" y="76"/>
                  </a:lnTo>
                  <a:lnTo>
                    <a:pt x="128" y="72"/>
                  </a:lnTo>
                  <a:lnTo>
                    <a:pt x="128" y="70"/>
                  </a:lnTo>
                  <a:lnTo>
                    <a:pt x="130" y="68"/>
                  </a:lnTo>
                  <a:lnTo>
                    <a:pt x="132" y="66"/>
                  </a:lnTo>
                  <a:lnTo>
                    <a:pt x="134" y="64"/>
                  </a:lnTo>
                  <a:lnTo>
                    <a:pt x="136" y="62"/>
                  </a:lnTo>
                  <a:lnTo>
                    <a:pt x="136" y="60"/>
                  </a:lnTo>
                  <a:lnTo>
                    <a:pt x="142" y="56"/>
                  </a:lnTo>
                  <a:lnTo>
                    <a:pt x="144" y="54"/>
                  </a:lnTo>
                  <a:lnTo>
                    <a:pt x="142" y="52"/>
                  </a:lnTo>
                  <a:lnTo>
                    <a:pt x="140" y="50"/>
                  </a:lnTo>
                  <a:lnTo>
                    <a:pt x="138" y="46"/>
                  </a:lnTo>
                  <a:lnTo>
                    <a:pt x="138" y="40"/>
                  </a:lnTo>
                  <a:lnTo>
                    <a:pt x="136" y="38"/>
                  </a:lnTo>
                  <a:lnTo>
                    <a:pt x="136" y="36"/>
                  </a:lnTo>
                  <a:lnTo>
                    <a:pt x="134" y="32"/>
                  </a:lnTo>
                  <a:lnTo>
                    <a:pt x="136" y="26"/>
                  </a:lnTo>
                  <a:lnTo>
                    <a:pt x="136" y="22"/>
                  </a:lnTo>
                  <a:lnTo>
                    <a:pt x="136" y="18"/>
                  </a:lnTo>
                  <a:lnTo>
                    <a:pt x="134" y="14"/>
                  </a:lnTo>
                  <a:lnTo>
                    <a:pt x="132" y="12"/>
                  </a:lnTo>
                  <a:lnTo>
                    <a:pt x="132" y="1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50" name="Mongolia">
              <a:extLst>
                <a:ext uri="{FF2B5EF4-FFF2-40B4-BE49-F238E27FC236}">
                  <a16:creationId xmlns:a16="http://schemas.microsoft.com/office/drawing/2014/main" xmlns="" id="{BAF907A6-A8D4-4709-AC83-F4CB6036EC8C}"/>
                </a:ext>
              </a:extLst>
            </p:cNvPr>
            <p:cNvSpPr>
              <a:spLocks/>
            </p:cNvSpPr>
            <p:nvPr/>
          </p:nvSpPr>
          <p:spPr bwMode="auto">
            <a:xfrm>
              <a:off x="6248459" y="2662082"/>
              <a:ext cx="668498" cy="313149"/>
            </a:xfrm>
            <a:custGeom>
              <a:avLst/>
              <a:gdLst/>
              <a:ahLst/>
              <a:cxnLst>
                <a:cxn ang="0">
                  <a:pos x="14" y="50"/>
                </a:cxn>
                <a:cxn ang="0">
                  <a:pos x="20" y="40"/>
                </a:cxn>
                <a:cxn ang="0">
                  <a:pos x="38" y="30"/>
                </a:cxn>
                <a:cxn ang="0">
                  <a:pos x="60" y="26"/>
                </a:cxn>
                <a:cxn ang="0">
                  <a:pos x="80" y="32"/>
                </a:cxn>
                <a:cxn ang="0">
                  <a:pos x="104" y="38"/>
                </a:cxn>
                <a:cxn ang="0">
                  <a:pos x="130" y="34"/>
                </a:cxn>
                <a:cxn ang="0">
                  <a:pos x="118" y="16"/>
                </a:cxn>
                <a:cxn ang="0">
                  <a:pos x="126" y="0"/>
                </a:cxn>
                <a:cxn ang="0">
                  <a:pos x="152" y="2"/>
                </a:cxn>
                <a:cxn ang="0">
                  <a:pos x="176" y="18"/>
                </a:cxn>
                <a:cxn ang="0">
                  <a:pos x="192" y="36"/>
                </a:cxn>
                <a:cxn ang="0">
                  <a:pos x="214" y="42"/>
                </a:cxn>
                <a:cxn ang="0">
                  <a:pos x="232" y="38"/>
                </a:cxn>
                <a:cxn ang="0">
                  <a:pos x="250" y="48"/>
                </a:cxn>
                <a:cxn ang="0">
                  <a:pos x="268" y="54"/>
                </a:cxn>
                <a:cxn ang="0">
                  <a:pos x="286" y="54"/>
                </a:cxn>
                <a:cxn ang="0">
                  <a:pos x="310" y="50"/>
                </a:cxn>
                <a:cxn ang="0">
                  <a:pos x="338" y="40"/>
                </a:cxn>
                <a:cxn ang="0">
                  <a:pos x="362" y="48"/>
                </a:cxn>
                <a:cxn ang="0">
                  <a:pos x="358" y="72"/>
                </a:cxn>
                <a:cxn ang="0">
                  <a:pos x="354" y="84"/>
                </a:cxn>
                <a:cxn ang="0">
                  <a:pos x="380" y="80"/>
                </a:cxn>
                <a:cxn ang="0">
                  <a:pos x="394" y="90"/>
                </a:cxn>
                <a:cxn ang="0">
                  <a:pos x="406" y="106"/>
                </a:cxn>
                <a:cxn ang="0">
                  <a:pos x="396" y="106"/>
                </a:cxn>
                <a:cxn ang="0">
                  <a:pos x="386" y="112"/>
                </a:cxn>
                <a:cxn ang="0">
                  <a:pos x="362" y="114"/>
                </a:cxn>
                <a:cxn ang="0">
                  <a:pos x="354" y="126"/>
                </a:cxn>
                <a:cxn ang="0">
                  <a:pos x="322" y="146"/>
                </a:cxn>
                <a:cxn ang="0">
                  <a:pos x="302" y="134"/>
                </a:cxn>
                <a:cxn ang="0">
                  <a:pos x="292" y="152"/>
                </a:cxn>
                <a:cxn ang="0">
                  <a:pos x="292" y="172"/>
                </a:cxn>
                <a:cxn ang="0">
                  <a:pos x="264" y="182"/>
                </a:cxn>
                <a:cxn ang="0">
                  <a:pos x="240" y="184"/>
                </a:cxn>
                <a:cxn ang="0">
                  <a:pos x="216" y="196"/>
                </a:cxn>
                <a:cxn ang="0">
                  <a:pos x="186" y="194"/>
                </a:cxn>
                <a:cxn ang="0">
                  <a:pos x="158" y="184"/>
                </a:cxn>
                <a:cxn ang="0">
                  <a:pos x="124" y="182"/>
                </a:cxn>
                <a:cxn ang="0">
                  <a:pos x="102" y="170"/>
                </a:cxn>
                <a:cxn ang="0">
                  <a:pos x="90" y="154"/>
                </a:cxn>
                <a:cxn ang="0">
                  <a:pos x="72" y="142"/>
                </a:cxn>
                <a:cxn ang="0">
                  <a:pos x="48" y="134"/>
                </a:cxn>
                <a:cxn ang="0">
                  <a:pos x="50" y="114"/>
                </a:cxn>
                <a:cxn ang="0">
                  <a:pos x="38" y="100"/>
                </a:cxn>
                <a:cxn ang="0">
                  <a:pos x="16" y="88"/>
                </a:cxn>
                <a:cxn ang="0">
                  <a:pos x="2" y="78"/>
                </a:cxn>
                <a:cxn ang="0">
                  <a:pos x="2" y="54"/>
                </a:cxn>
              </a:cxnLst>
              <a:rect l="0" t="0" r="r" b="b"/>
              <a:pathLst>
                <a:path w="410" h="198">
                  <a:moveTo>
                    <a:pt x="2" y="54"/>
                  </a:moveTo>
                  <a:lnTo>
                    <a:pt x="8" y="52"/>
                  </a:lnTo>
                  <a:lnTo>
                    <a:pt x="14" y="50"/>
                  </a:lnTo>
                  <a:lnTo>
                    <a:pt x="16" y="48"/>
                  </a:lnTo>
                  <a:lnTo>
                    <a:pt x="16" y="44"/>
                  </a:lnTo>
                  <a:lnTo>
                    <a:pt x="20" y="40"/>
                  </a:lnTo>
                  <a:lnTo>
                    <a:pt x="24" y="36"/>
                  </a:lnTo>
                  <a:lnTo>
                    <a:pt x="32" y="34"/>
                  </a:lnTo>
                  <a:lnTo>
                    <a:pt x="38" y="30"/>
                  </a:lnTo>
                  <a:lnTo>
                    <a:pt x="42" y="26"/>
                  </a:lnTo>
                  <a:lnTo>
                    <a:pt x="52" y="26"/>
                  </a:lnTo>
                  <a:lnTo>
                    <a:pt x="60" y="26"/>
                  </a:lnTo>
                  <a:lnTo>
                    <a:pt x="62" y="30"/>
                  </a:lnTo>
                  <a:lnTo>
                    <a:pt x="70" y="28"/>
                  </a:lnTo>
                  <a:lnTo>
                    <a:pt x="80" y="32"/>
                  </a:lnTo>
                  <a:lnTo>
                    <a:pt x="88" y="36"/>
                  </a:lnTo>
                  <a:lnTo>
                    <a:pt x="96" y="38"/>
                  </a:lnTo>
                  <a:lnTo>
                    <a:pt x="104" y="38"/>
                  </a:lnTo>
                  <a:lnTo>
                    <a:pt x="116" y="38"/>
                  </a:lnTo>
                  <a:lnTo>
                    <a:pt x="126" y="38"/>
                  </a:lnTo>
                  <a:lnTo>
                    <a:pt x="130" y="34"/>
                  </a:lnTo>
                  <a:lnTo>
                    <a:pt x="128" y="26"/>
                  </a:lnTo>
                  <a:lnTo>
                    <a:pt x="124" y="20"/>
                  </a:lnTo>
                  <a:lnTo>
                    <a:pt x="118" y="16"/>
                  </a:lnTo>
                  <a:lnTo>
                    <a:pt x="120" y="10"/>
                  </a:lnTo>
                  <a:lnTo>
                    <a:pt x="124" y="4"/>
                  </a:lnTo>
                  <a:lnTo>
                    <a:pt x="126" y="0"/>
                  </a:lnTo>
                  <a:lnTo>
                    <a:pt x="136" y="0"/>
                  </a:lnTo>
                  <a:lnTo>
                    <a:pt x="142" y="2"/>
                  </a:lnTo>
                  <a:lnTo>
                    <a:pt x="152" y="2"/>
                  </a:lnTo>
                  <a:lnTo>
                    <a:pt x="156" y="6"/>
                  </a:lnTo>
                  <a:lnTo>
                    <a:pt x="164" y="8"/>
                  </a:lnTo>
                  <a:lnTo>
                    <a:pt x="176" y="18"/>
                  </a:lnTo>
                  <a:lnTo>
                    <a:pt x="184" y="24"/>
                  </a:lnTo>
                  <a:lnTo>
                    <a:pt x="188" y="34"/>
                  </a:lnTo>
                  <a:lnTo>
                    <a:pt x="192" y="36"/>
                  </a:lnTo>
                  <a:lnTo>
                    <a:pt x="202" y="42"/>
                  </a:lnTo>
                  <a:lnTo>
                    <a:pt x="208" y="42"/>
                  </a:lnTo>
                  <a:lnTo>
                    <a:pt x="214" y="42"/>
                  </a:lnTo>
                  <a:lnTo>
                    <a:pt x="220" y="40"/>
                  </a:lnTo>
                  <a:lnTo>
                    <a:pt x="224" y="36"/>
                  </a:lnTo>
                  <a:lnTo>
                    <a:pt x="232" y="38"/>
                  </a:lnTo>
                  <a:lnTo>
                    <a:pt x="244" y="42"/>
                  </a:lnTo>
                  <a:lnTo>
                    <a:pt x="250" y="42"/>
                  </a:lnTo>
                  <a:lnTo>
                    <a:pt x="250" y="48"/>
                  </a:lnTo>
                  <a:lnTo>
                    <a:pt x="256" y="50"/>
                  </a:lnTo>
                  <a:lnTo>
                    <a:pt x="262" y="50"/>
                  </a:lnTo>
                  <a:lnTo>
                    <a:pt x="268" y="54"/>
                  </a:lnTo>
                  <a:lnTo>
                    <a:pt x="274" y="54"/>
                  </a:lnTo>
                  <a:lnTo>
                    <a:pt x="280" y="52"/>
                  </a:lnTo>
                  <a:lnTo>
                    <a:pt x="286" y="54"/>
                  </a:lnTo>
                  <a:lnTo>
                    <a:pt x="294" y="56"/>
                  </a:lnTo>
                  <a:lnTo>
                    <a:pt x="304" y="54"/>
                  </a:lnTo>
                  <a:lnTo>
                    <a:pt x="310" y="50"/>
                  </a:lnTo>
                  <a:lnTo>
                    <a:pt x="322" y="50"/>
                  </a:lnTo>
                  <a:lnTo>
                    <a:pt x="334" y="42"/>
                  </a:lnTo>
                  <a:lnTo>
                    <a:pt x="338" y="40"/>
                  </a:lnTo>
                  <a:lnTo>
                    <a:pt x="348" y="46"/>
                  </a:lnTo>
                  <a:lnTo>
                    <a:pt x="354" y="46"/>
                  </a:lnTo>
                  <a:lnTo>
                    <a:pt x="362" y="48"/>
                  </a:lnTo>
                  <a:lnTo>
                    <a:pt x="356" y="62"/>
                  </a:lnTo>
                  <a:lnTo>
                    <a:pt x="358" y="68"/>
                  </a:lnTo>
                  <a:lnTo>
                    <a:pt x="358" y="72"/>
                  </a:lnTo>
                  <a:lnTo>
                    <a:pt x="356" y="74"/>
                  </a:lnTo>
                  <a:lnTo>
                    <a:pt x="354" y="78"/>
                  </a:lnTo>
                  <a:lnTo>
                    <a:pt x="354" y="84"/>
                  </a:lnTo>
                  <a:lnTo>
                    <a:pt x="364" y="88"/>
                  </a:lnTo>
                  <a:lnTo>
                    <a:pt x="374" y="86"/>
                  </a:lnTo>
                  <a:lnTo>
                    <a:pt x="380" y="80"/>
                  </a:lnTo>
                  <a:lnTo>
                    <a:pt x="384" y="80"/>
                  </a:lnTo>
                  <a:lnTo>
                    <a:pt x="388" y="84"/>
                  </a:lnTo>
                  <a:lnTo>
                    <a:pt x="394" y="90"/>
                  </a:lnTo>
                  <a:lnTo>
                    <a:pt x="404" y="94"/>
                  </a:lnTo>
                  <a:lnTo>
                    <a:pt x="410" y="100"/>
                  </a:lnTo>
                  <a:lnTo>
                    <a:pt x="406" y="106"/>
                  </a:lnTo>
                  <a:lnTo>
                    <a:pt x="402" y="104"/>
                  </a:lnTo>
                  <a:lnTo>
                    <a:pt x="398" y="104"/>
                  </a:lnTo>
                  <a:lnTo>
                    <a:pt x="396" y="106"/>
                  </a:lnTo>
                  <a:lnTo>
                    <a:pt x="392" y="108"/>
                  </a:lnTo>
                  <a:lnTo>
                    <a:pt x="388" y="108"/>
                  </a:lnTo>
                  <a:lnTo>
                    <a:pt x="386" y="112"/>
                  </a:lnTo>
                  <a:lnTo>
                    <a:pt x="378" y="110"/>
                  </a:lnTo>
                  <a:lnTo>
                    <a:pt x="368" y="118"/>
                  </a:lnTo>
                  <a:lnTo>
                    <a:pt x="362" y="114"/>
                  </a:lnTo>
                  <a:lnTo>
                    <a:pt x="358" y="114"/>
                  </a:lnTo>
                  <a:lnTo>
                    <a:pt x="356" y="122"/>
                  </a:lnTo>
                  <a:lnTo>
                    <a:pt x="354" y="126"/>
                  </a:lnTo>
                  <a:lnTo>
                    <a:pt x="336" y="130"/>
                  </a:lnTo>
                  <a:lnTo>
                    <a:pt x="334" y="140"/>
                  </a:lnTo>
                  <a:lnTo>
                    <a:pt x="322" y="146"/>
                  </a:lnTo>
                  <a:lnTo>
                    <a:pt x="314" y="142"/>
                  </a:lnTo>
                  <a:lnTo>
                    <a:pt x="308" y="136"/>
                  </a:lnTo>
                  <a:lnTo>
                    <a:pt x="302" y="134"/>
                  </a:lnTo>
                  <a:lnTo>
                    <a:pt x="296" y="138"/>
                  </a:lnTo>
                  <a:lnTo>
                    <a:pt x="294" y="146"/>
                  </a:lnTo>
                  <a:lnTo>
                    <a:pt x="292" y="152"/>
                  </a:lnTo>
                  <a:lnTo>
                    <a:pt x="294" y="162"/>
                  </a:lnTo>
                  <a:lnTo>
                    <a:pt x="296" y="166"/>
                  </a:lnTo>
                  <a:lnTo>
                    <a:pt x="292" y="172"/>
                  </a:lnTo>
                  <a:lnTo>
                    <a:pt x="288" y="176"/>
                  </a:lnTo>
                  <a:lnTo>
                    <a:pt x="278" y="178"/>
                  </a:lnTo>
                  <a:lnTo>
                    <a:pt x="264" y="182"/>
                  </a:lnTo>
                  <a:lnTo>
                    <a:pt x="252" y="182"/>
                  </a:lnTo>
                  <a:lnTo>
                    <a:pt x="244" y="184"/>
                  </a:lnTo>
                  <a:lnTo>
                    <a:pt x="240" y="184"/>
                  </a:lnTo>
                  <a:lnTo>
                    <a:pt x="232" y="192"/>
                  </a:lnTo>
                  <a:lnTo>
                    <a:pt x="224" y="196"/>
                  </a:lnTo>
                  <a:lnTo>
                    <a:pt x="216" y="196"/>
                  </a:lnTo>
                  <a:lnTo>
                    <a:pt x="206" y="198"/>
                  </a:lnTo>
                  <a:lnTo>
                    <a:pt x="194" y="198"/>
                  </a:lnTo>
                  <a:lnTo>
                    <a:pt x="186" y="194"/>
                  </a:lnTo>
                  <a:lnTo>
                    <a:pt x="180" y="186"/>
                  </a:lnTo>
                  <a:lnTo>
                    <a:pt x="176" y="184"/>
                  </a:lnTo>
                  <a:lnTo>
                    <a:pt x="158" y="184"/>
                  </a:lnTo>
                  <a:lnTo>
                    <a:pt x="146" y="182"/>
                  </a:lnTo>
                  <a:lnTo>
                    <a:pt x="134" y="182"/>
                  </a:lnTo>
                  <a:lnTo>
                    <a:pt x="124" y="182"/>
                  </a:lnTo>
                  <a:lnTo>
                    <a:pt x="116" y="182"/>
                  </a:lnTo>
                  <a:lnTo>
                    <a:pt x="110" y="176"/>
                  </a:lnTo>
                  <a:lnTo>
                    <a:pt x="102" y="170"/>
                  </a:lnTo>
                  <a:lnTo>
                    <a:pt x="96" y="164"/>
                  </a:lnTo>
                  <a:lnTo>
                    <a:pt x="92" y="162"/>
                  </a:lnTo>
                  <a:lnTo>
                    <a:pt x="90" y="154"/>
                  </a:lnTo>
                  <a:lnTo>
                    <a:pt x="84" y="148"/>
                  </a:lnTo>
                  <a:lnTo>
                    <a:pt x="76" y="146"/>
                  </a:lnTo>
                  <a:lnTo>
                    <a:pt x="72" y="142"/>
                  </a:lnTo>
                  <a:lnTo>
                    <a:pt x="64" y="138"/>
                  </a:lnTo>
                  <a:lnTo>
                    <a:pt x="56" y="136"/>
                  </a:lnTo>
                  <a:lnTo>
                    <a:pt x="48" y="134"/>
                  </a:lnTo>
                  <a:lnTo>
                    <a:pt x="46" y="128"/>
                  </a:lnTo>
                  <a:lnTo>
                    <a:pt x="48" y="120"/>
                  </a:lnTo>
                  <a:lnTo>
                    <a:pt x="50" y="114"/>
                  </a:lnTo>
                  <a:lnTo>
                    <a:pt x="46" y="108"/>
                  </a:lnTo>
                  <a:lnTo>
                    <a:pt x="38" y="106"/>
                  </a:lnTo>
                  <a:lnTo>
                    <a:pt x="38" y="100"/>
                  </a:lnTo>
                  <a:lnTo>
                    <a:pt x="32" y="92"/>
                  </a:lnTo>
                  <a:lnTo>
                    <a:pt x="24" y="86"/>
                  </a:lnTo>
                  <a:lnTo>
                    <a:pt x="16" y="88"/>
                  </a:lnTo>
                  <a:lnTo>
                    <a:pt x="8" y="86"/>
                  </a:lnTo>
                  <a:lnTo>
                    <a:pt x="4" y="82"/>
                  </a:lnTo>
                  <a:lnTo>
                    <a:pt x="2" y="78"/>
                  </a:lnTo>
                  <a:lnTo>
                    <a:pt x="0" y="68"/>
                  </a:lnTo>
                  <a:lnTo>
                    <a:pt x="2" y="54"/>
                  </a:lnTo>
                  <a:lnTo>
                    <a:pt x="2" y="5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51" name="Moldova">
              <a:extLst>
                <a:ext uri="{FF2B5EF4-FFF2-40B4-BE49-F238E27FC236}">
                  <a16:creationId xmlns:a16="http://schemas.microsoft.com/office/drawing/2014/main" xmlns="" id="{83356F32-A342-40EF-9003-DA710827D2D6}"/>
                </a:ext>
              </a:extLst>
            </p:cNvPr>
            <p:cNvSpPr>
              <a:spLocks/>
            </p:cNvSpPr>
            <p:nvPr/>
          </p:nvSpPr>
          <p:spPr bwMode="auto">
            <a:xfrm>
              <a:off x="4973829" y="2763301"/>
              <a:ext cx="75914" cy="101220"/>
            </a:xfrm>
            <a:custGeom>
              <a:avLst/>
              <a:gdLst/>
              <a:ahLst/>
              <a:cxnLst>
                <a:cxn ang="0">
                  <a:pos x="24" y="64"/>
                </a:cxn>
                <a:cxn ang="0">
                  <a:pos x="24" y="64"/>
                </a:cxn>
                <a:cxn ang="0">
                  <a:pos x="28" y="62"/>
                </a:cxn>
                <a:cxn ang="0">
                  <a:pos x="30" y="56"/>
                </a:cxn>
                <a:cxn ang="0">
                  <a:pos x="32" y="52"/>
                </a:cxn>
                <a:cxn ang="0">
                  <a:pos x="32" y="50"/>
                </a:cxn>
                <a:cxn ang="0">
                  <a:pos x="34" y="48"/>
                </a:cxn>
                <a:cxn ang="0">
                  <a:pos x="36" y="48"/>
                </a:cxn>
                <a:cxn ang="0">
                  <a:pos x="40" y="50"/>
                </a:cxn>
                <a:cxn ang="0">
                  <a:pos x="46" y="52"/>
                </a:cxn>
                <a:cxn ang="0">
                  <a:pos x="48" y="54"/>
                </a:cxn>
                <a:cxn ang="0">
                  <a:pos x="40" y="42"/>
                </a:cxn>
                <a:cxn ang="0">
                  <a:pos x="38" y="40"/>
                </a:cxn>
                <a:cxn ang="0">
                  <a:pos x="36" y="38"/>
                </a:cxn>
                <a:cxn ang="0">
                  <a:pos x="36" y="34"/>
                </a:cxn>
                <a:cxn ang="0">
                  <a:pos x="36" y="30"/>
                </a:cxn>
                <a:cxn ang="0">
                  <a:pos x="34" y="26"/>
                </a:cxn>
                <a:cxn ang="0">
                  <a:pos x="32" y="24"/>
                </a:cxn>
                <a:cxn ang="0">
                  <a:pos x="32" y="20"/>
                </a:cxn>
                <a:cxn ang="0">
                  <a:pos x="32" y="14"/>
                </a:cxn>
                <a:cxn ang="0">
                  <a:pos x="28" y="10"/>
                </a:cxn>
                <a:cxn ang="0">
                  <a:pos x="22" y="6"/>
                </a:cxn>
                <a:cxn ang="0">
                  <a:pos x="16" y="2"/>
                </a:cxn>
                <a:cxn ang="0">
                  <a:pos x="12" y="0"/>
                </a:cxn>
                <a:cxn ang="0">
                  <a:pos x="8" y="2"/>
                </a:cxn>
                <a:cxn ang="0">
                  <a:pos x="4" y="2"/>
                </a:cxn>
                <a:cxn ang="0">
                  <a:pos x="0" y="4"/>
                </a:cxn>
                <a:cxn ang="0">
                  <a:pos x="0" y="6"/>
                </a:cxn>
                <a:cxn ang="0">
                  <a:pos x="4" y="8"/>
                </a:cxn>
                <a:cxn ang="0">
                  <a:pos x="10" y="16"/>
                </a:cxn>
                <a:cxn ang="0">
                  <a:pos x="10" y="20"/>
                </a:cxn>
                <a:cxn ang="0">
                  <a:pos x="14" y="24"/>
                </a:cxn>
                <a:cxn ang="0">
                  <a:pos x="18" y="30"/>
                </a:cxn>
                <a:cxn ang="0">
                  <a:pos x="20" y="34"/>
                </a:cxn>
                <a:cxn ang="0">
                  <a:pos x="20" y="36"/>
                </a:cxn>
                <a:cxn ang="0">
                  <a:pos x="20" y="38"/>
                </a:cxn>
                <a:cxn ang="0">
                  <a:pos x="20" y="40"/>
                </a:cxn>
                <a:cxn ang="0">
                  <a:pos x="20" y="42"/>
                </a:cxn>
                <a:cxn ang="0">
                  <a:pos x="22" y="44"/>
                </a:cxn>
                <a:cxn ang="0">
                  <a:pos x="20" y="46"/>
                </a:cxn>
                <a:cxn ang="0">
                  <a:pos x="20" y="48"/>
                </a:cxn>
                <a:cxn ang="0">
                  <a:pos x="20" y="54"/>
                </a:cxn>
                <a:cxn ang="0">
                  <a:pos x="20" y="56"/>
                </a:cxn>
                <a:cxn ang="0">
                  <a:pos x="22" y="58"/>
                </a:cxn>
                <a:cxn ang="0">
                  <a:pos x="20" y="60"/>
                </a:cxn>
                <a:cxn ang="0">
                  <a:pos x="20" y="62"/>
                </a:cxn>
                <a:cxn ang="0">
                  <a:pos x="22" y="64"/>
                </a:cxn>
                <a:cxn ang="0">
                  <a:pos x="24" y="64"/>
                </a:cxn>
                <a:cxn ang="0">
                  <a:pos x="24" y="64"/>
                </a:cxn>
              </a:cxnLst>
              <a:rect l="0" t="0" r="r" b="b"/>
              <a:pathLst>
                <a:path w="48" h="64">
                  <a:moveTo>
                    <a:pt x="24" y="64"/>
                  </a:moveTo>
                  <a:lnTo>
                    <a:pt x="24" y="64"/>
                  </a:lnTo>
                  <a:lnTo>
                    <a:pt x="28" y="62"/>
                  </a:lnTo>
                  <a:lnTo>
                    <a:pt x="30" y="56"/>
                  </a:lnTo>
                  <a:lnTo>
                    <a:pt x="32" y="52"/>
                  </a:lnTo>
                  <a:lnTo>
                    <a:pt x="32" y="50"/>
                  </a:lnTo>
                  <a:lnTo>
                    <a:pt x="34" y="48"/>
                  </a:lnTo>
                  <a:lnTo>
                    <a:pt x="36" y="48"/>
                  </a:lnTo>
                  <a:lnTo>
                    <a:pt x="40" y="50"/>
                  </a:lnTo>
                  <a:lnTo>
                    <a:pt x="46" y="52"/>
                  </a:lnTo>
                  <a:lnTo>
                    <a:pt x="48" y="54"/>
                  </a:lnTo>
                  <a:lnTo>
                    <a:pt x="40" y="42"/>
                  </a:lnTo>
                  <a:lnTo>
                    <a:pt x="38" y="40"/>
                  </a:lnTo>
                  <a:lnTo>
                    <a:pt x="36" y="38"/>
                  </a:lnTo>
                  <a:lnTo>
                    <a:pt x="36" y="34"/>
                  </a:lnTo>
                  <a:lnTo>
                    <a:pt x="36" y="30"/>
                  </a:lnTo>
                  <a:lnTo>
                    <a:pt x="34" y="26"/>
                  </a:lnTo>
                  <a:lnTo>
                    <a:pt x="32" y="24"/>
                  </a:lnTo>
                  <a:lnTo>
                    <a:pt x="32" y="20"/>
                  </a:lnTo>
                  <a:lnTo>
                    <a:pt x="32" y="14"/>
                  </a:lnTo>
                  <a:lnTo>
                    <a:pt x="28" y="10"/>
                  </a:lnTo>
                  <a:lnTo>
                    <a:pt x="22" y="6"/>
                  </a:lnTo>
                  <a:lnTo>
                    <a:pt x="16" y="2"/>
                  </a:lnTo>
                  <a:lnTo>
                    <a:pt x="12" y="0"/>
                  </a:lnTo>
                  <a:lnTo>
                    <a:pt x="8" y="2"/>
                  </a:lnTo>
                  <a:lnTo>
                    <a:pt x="4" y="2"/>
                  </a:lnTo>
                  <a:lnTo>
                    <a:pt x="0" y="4"/>
                  </a:lnTo>
                  <a:lnTo>
                    <a:pt x="0" y="6"/>
                  </a:lnTo>
                  <a:lnTo>
                    <a:pt x="4" y="8"/>
                  </a:lnTo>
                  <a:lnTo>
                    <a:pt x="10" y="16"/>
                  </a:lnTo>
                  <a:lnTo>
                    <a:pt x="10" y="20"/>
                  </a:lnTo>
                  <a:lnTo>
                    <a:pt x="14" y="24"/>
                  </a:lnTo>
                  <a:lnTo>
                    <a:pt x="18" y="30"/>
                  </a:lnTo>
                  <a:lnTo>
                    <a:pt x="20" y="34"/>
                  </a:lnTo>
                  <a:lnTo>
                    <a:pt x="20" y="36"/>
                  </a:lnTo>
                  <a:lnTo>
                    <a:pt x="20" y="38"/>
                  </a:lnTo>
                  <a:lnTo>
                    <a:pt x="20" y="40"/>
                  </a:lnTo>
                  <a:lnTo>
                    <a:pt x="20" y="42"/>
                  </a:lnTo>
                  <a:lnTo>
                    <a:pt x="22" y="44"/>
                  </a:lnTo>
                  <a:lnTo>
                    <a:pt x="20" y="46"/>
                  </a:lnTo>
                  <a:lnTo>
                    <a:pt x="20" y="48"/>
                  </a:lnTo>
                  <a:lnTo>
                    <a:pt x="20" y="54"/>
                  </a:lnTo>
                  <a:lnTo>
                    <a:pt x="20" y="56"/>
                  </a:lnTo>
                  <a:lnTo>
                    <a:pt x="22" y="58"/>
                  </a:lnTo>
                  <a:lnTo>
                    <a:pt x="20" y="60"/>
                  </a:lnTo>
                  <a:lnTo>
                    <a:pt x="20" y="62"/>
                  </a:lnTo>
                  <a:lnTo>
                    <a:pt x="22" y="64"/>
                  </a:lnTo>
                  <a:lnTo>
                    <a:pt x="24" y="64"/>
                  </a:lnTo>
                  <a:lnTo>
                    <a:pt x="24" y="6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52" name="Mocambique">
              <a:extLst>
                <a:ext uri="{FF2B5EF4-FFF2-40B4-BE49-F238E27FC236}">
                  <a16:creationId xmlns:a16="http://schemas.microsoft.com/office/drawing/2014/main" xmlns="" id="{973B9FE9-7B80-4A30-A27E-5662C9AF52C5}"/>
                </a:ext>
              </a:extLst>
            </p:cNvPr>
            <p:cNvSpPr>
              <a:spLocks/>
            </p:cNvSpPr>
            <p:nvPr/>
          </p:nvSpPr>
          <p:spPr bwMode="auto">
            <a:xfrm>
              <a:off x="5076023" y="4354349"/>
              <a:ext cx="218255" cy="404880"/>
            </a:xfrm>
            <a:custGeom>
              <a:avLst/>
              <a:gdLst/>
              <a:ahLst/>
              <a:cxnLst>
                <a:cxn ang="0">
                  <a:pos x="62" y="44"/>
                </a:cxn>
                <a:cxn ang="0">
                  <a:pos x="68" y="58"/>
                </a:cxn>
                <a:cxn ang="0">
                  <a:pos x="72" y="64"/>
                </a:cxn>
                <a:cxn ang="0">
                  <a:pos x="72" y="78"/>
                </a:cxn>
                <a:cxn ang="0">
                  <a:pos x="64" y="78"/>
                </a:cxn>
                <a:cxn ang="0">
                  <a:pos x="64" y="92"/>
                </a:cxn>
                <a:cxn ang="0">
                  <a:pos x="60" y="98"/>
                </a:cxn>
                <a:cxn ang="0">
                  <a:pos x="58" y="92"/>
                </a:cxn>
                <a:cxn ang="0">
                  <a:pos x="46" y="80"/>
                </a:cxn>
                <a:cxn ang="0">
                  <a:pos x="50" y="68"/>
                </a:cxn>
                <a:cxn ang="0">
                  <a:pos x="38" y="64"/>
                </a:cxn>
                <a:cxn ang="0">
                  <a:pos x="32" y="56"/>
                </a:cxn>
                <a:cxn ang="0">
                  <a:pos x="2" y="68"/>
                </a:cxn>
                <a:cxn ang="0">
                  <a:pos x="2" y="80"/>
                </a:cxn>
                <a:cxn ang="0">
                  <a:pos x="24" y="88"/>
                </a:cxn>
                <a:cxn ang="0">
                  <a:pos x="34" y="98"/>
                </a:cxn>
                <a:cxn ang="0">
                  <a:pos x="30" y="106"/>
                </a:cxn>
                <a:cxn ang="0">
                  <a:pos x="36" y="124"/>
                </a:cxn>
                <a:cxn ang="0">
                  <a:pos x="30" y="134"/>
                </a:cxn>
                <a:cxn ang="0">
                  <a:pos x="32" y="138"/>
                </a:cxn>
                <a:cxn ang="0">
                  <a:pos x="30" y="150"/>
                </a:cxn>
                <a:cxn ang="0">
                  <a:pos x="30" y="162"/>
                </a:cxn>
                <a:cxn ang="0">
                  <a:pos x="34" y="166"/>
                </a:cxn>
                <a:cxn ang="0">
                  <a:pos x="18" y="192"/>
                </a:cxn>
                <a:cxn ang="0">
                  <a:pos x="16" y="206"/>
                </a:cxn>
                <a:cxn ang="0">
                  <a:pos x="16" y="228"/>
                </a:cxn>
                <a:cxn ang="0">
                  <a:pos x="18" y="240"/>
                </a:cxn>
                <a:cxn ang="0">
                  <a:pos x="24" y="246"/>
                </a:cxn>
                <a:cxn ang="0">
                  <a:pos x="32" y="256"/>
                </a:cxn>
                <a:cxn ang="0">
                  <a:pos x="28" y="246"/>
                </a:cxn>
                <a:cxn ang="0">
                  <a:pos x="38" y="238"/>
                </a:cxn>
                <a:cxn ang="0">
                  <a:pos x="62" y="226"/>
                </a:cxn>
                <a:cxn ang="0">
                  <a:pos x="66" y="216"/>
                </a:cxn>
                <a:cxn ang="0">
                  <a:pos x="66" y="188"/>
                </a:cxn>
                <a:cxn ang="0">
                  <a:pos x="60" y="162"/>
                </a:cxn>
                <a:cxn ang="0">
                  <a:pos x="56" y="142"/>
                </a:cxn>
                <a:cxn ang="0">
                  <a:pos x="66" y="134"/>
                </a:cxn>
                <a:cxn ang="0">
                  <a:pos x="74" y="128"/>
                </a:cxn>
                <a:cxn ang="0">
                  <a:pos x="86" y="116"/>
                </a:cxn>
                <a:cxn ang="0">
                  <a:pos x="94" y="112"/>
                </a:cxn>
                <a:cxn ang="0">
                  <a:pos x="108" y="106"/>
                </a:cxn>
                <a:cxn ang="0">
                  <a:pos x="118" y="96"/>
                </a:cxn>
                <a:cxn ang="0">
                  <a:pos x="126" y="88"/>
                </a:cxn>
                <a:cxn ang="0">
                  <a:pos x="132" y="80"/>
                </a:cxn>
                <a:cxn ang="0">
                  <a:pos x="136" y="74"/>
                </a:cxn>
                <a:cxn ang="0">
                  <a:pos x="132" y="66"/>
                </a:cxn>
                <a:cxn ang="0">
                  <a:pos x="134" y="54"/>
                </a:cxn>
                <a:cxn ang="0">
                  <a:pos x="138" y="44"/>
                </a:cxn>
                <a:cxn ang="0">
                  <a:pos x="136" y="36"/>
                </a:cxn>
                <a:cxn ang="0">
                  <a:pos x="134" y="10"/>
                </a:cxn>
                <a:cxn ang="0">
                  <a:pos x="120" y="6"/>
                </a:cxn>
                <a:cxn ang="0">
                  <a:pos x="108" y="10"/>
                </a:cxn>
                <a:cxn ang="0">
                  <a:pos x="100" y="12"/>
                </a:cxn>
                <a:cxn ang="0">
                  <a:pos x="94" y="16"/>
                </a:cxn>
                <a:cxn ang="0">
                  <a:pos x="72" y="20"/>
                </a:cxn>
                <a:cxn ang="0">
                  <a:pos x="68" y="14"/>
                </a:cxn>
                <a:cxn ang="0">
                  <a:pos x="58" y="18"/>
                </a:cxn>
                <a:cxn ang="0">
                  <a:pos x="60" y="28"/>
                </a:cxn>
                <a:cxn ang="0">
                  <a:pos x="60" y="42"/>
                </a:cxn>
              </a:cxnLst>
              <a:rect l="0" t="0" r="r" b="b"/>
              <a:pathLst>
                <a:path w="138" h="256">
                  <a:moveTo>
                    <a:pt x="60" y="42"/>
                  </a:moveTo>
                  <a:lnTo>
                    <a:pt x="60" y="42"/>
                  </a:lnTo>
                  <a:lnTo>
                    <a:pt x="62" y="44"/>
                  </a:lnTo>
                  <a:lnTo>
                    <a:pt x="64" y="48"/>
                  </a:lnTo>
                  <a:lnTo>
                    <a:pt x="66" y="54"/>
                  </a:lnTo>
                  <a:lnTo>
                    <a:pt x="68" y="58"/>
                  </a:lnTo>
                  <a:lnTo>
                    <a:pt x="70" y="60"/>
                  </a:lnTo>
                  <a:lnTo>
                    <a:pt x="72" y="60"/>
                  </a:lnTo>
                  <a:lnTo>
                    <a:pt x="72" y="64"/>
                  </a:lnTo>
                  <a:lnTo>
                    <a:pt x="70" y="70"/>
                  </a:lnTo>
                  <a:lnTo>
                    <a:pt x="70" y="74"/>
                  </a:lnTo>
                  <a:lnTo>
                    <a:pt x="72" y="78"/>
                  </a:lnTo>
                  <a:lnTo>
                    <a:pt x="70" y="78"/>
                  </a:lnTo>
                  <a:lnTo>
                    <a:pt x="68" y="80"/>
                  </a:lnTo>
                  <a:lnTo>
                    <a:pt x="64" y="78"/>
                  </a:lnTo>
                  <a:lnTo>
                    <a:pt x="62" y="80"/>
                  </a:lnTo>
                  <a:lnTo>
                    <a:pt x="62" y="84"/>
                  </a:lnTo>
                  <a:lnTo>
                    <a:pt x="64" y="92"/>
                  </a:lnTo>
                  <a:lnTo>
                    <a:pt x="64" y="94"/>
                  </a:lnTo>
                  <a:lnTo>
                    <a:pt x="64" y="96"/>
                  </a:lnTo>
                  <a:lnTo>
                    <a:pt x="60" y="98"/>
                  </a:lnTo>
                  <a:lnTo>
                    <a:pt x="58" y="98"/>
                  </a:lnTo>
                  <a:lnTo>
                    <a:pt x="58" y="96"/>
                  </a:lnTo>
                  <a:lnTo>
                    <a:pt x="58" y="92"/>
                  </a:lnTo>
                  <a:lnTo>
                    <a:pt x="54" y="90"/>
                  </a:lnTo>
                  <a:lnTo>
                    <a:pt x="48" y="82"/>
                  </a:lnTo>
                  <a:lnTo>
                    <a:pt x="46" y="80"/>
                  </a:lnTo>
                  <a:lnTo>
                    <a:pt x="48" y="78"/>
                  </a:lnTo>
                  <a:lnTo>
                    <a:pt x="50" y="72"/>
                  </a:lnTo>
                  <a:lnTo>
                    <a:pt x="50" y="68"/>
                  </a:lnTo>
                  <a:lnTo>
                    <a:pt x="48" y="64"/>
                  </a:lnTo>
                  <a:lnTo>
                    <a:pt x="48" y="62"/>
                  </a:lnTo>
                  <a:lnTo>
                    <a:pt x="38" y="64"/>
                  </a:lnTo>
                  <a:lnTo>
                    <a:pt x="36" y="64"/>
                  </a:lnTo>
                  <a:lnTo>
                    <a:pt x="36" y="60"/>
                  </a:lnTo>
                  <a:lnTo>
                    <a:pt x="32" y="56"/>
                  </a:lnTo>
                  <a:lnTo>
                    <a:pt x="30" y="54"/>
                  </a:lnTo>
                  <a:lnTo>
                    <a:pt x="0" y="64"/>
                  </a:lnTo>
                  <a:lnTo>
                    <a:pt x="2" y="68"/>
                  </a:lnTo>
                  <a:lnTo>
                    <a:pt x="4" y="70"/>
                  </a:lnTo>
                  <a:lnTo>
                    <a:pt x="4" y="72"/>
                  </a:lnTo>
                  <a:lnTo>
                    <a:pt x="2" y="80"/>
                  </a:lnTo>
                  <a:lnTo>
                    <a:pt x="8" y="80"/>
                  </a:lnTo>
                  <a:lnTo>
                    <a:pt x="16" y="84"/>
                  </a:lnTo>
                  <a:lnTo>
                    <a:pt x="24" y="88"/>
                  </a:lnTo>
                  <a:lnTo>
                    <a:pt x="28" y="90"/>
                  </a:lnTo>
                  <a:lnTo>
                    <a:pt x="32" y="94"/>
                  </a:lnTo>
                  <a:lnTo>
                    <a:pt x="34" y="98"/>
                  </a:lnTo>
                  <a:lnTo>
                    <a:pt x="34" y="100"/>
                  </a:lnTo>
                  <a:lnTo>
                    <a:pt x="32" y="102"/>
                  </a:lnTo>
                  <a:lnTo>
                    <a:pt x="30" y="106"/>
                  </a:lnTo>
                  <a:lnTo>
                    <a:pt x="30" y="112"/>
                  </a:lnTo>
                  <a:lnTo>
                    <a:pt x="32" y="118"/>
                  </a:lnTo>
                  <a:lnTo>
                    <a:pt x="36" y="124"/>
                  </a:lnTo>
                  <a:lnTo>
                    <a:pt x="32" y="130"/>
                  </a:lnTo>
                  <a:lnTo>
                    <a:pt x="30" y="132"/>
                  </a:lnTo>
                  <a:lnTo>
                    <a:pt x="30" y="134"/>
                  </a:lnTo>
                  <a:lnTo>
                    <a:pt x="30" y="136"/>
                  </a:lnTo>
                  <a:lnTo>
                    <a:pt x="32" y="136"/>
                  </a:lnTo>
                  <a:lnTo>
                    <a:pt x="32" y="138"/>
                  </a:lnTo>
                  <a:lnTo>
                    <a:pt x="30" y="142"/>
                  </a:lnTo>
                  <a:lnTo>
                    <a:pt x="30" y="148"/>
                  </a:lnTo>
                  <a:lnTo>
                    <a:pt x="30" y="150"/>
                  </a:lnTo>
                  <a:lnTo>
                    <a:pt x="30" y="154"/>
                  </a:lnTo>
                  <a:lnTo>
                    <a:pt x="32" y="158"/>
                  </a:lnTo>
                  <a:lnTo>
                    <a:pt x="30" y="162"/>
                  </a:lnTo>
                  <a:lnTo>
                    <a:pt x="32" y="164"/>
                  </a:lnTo>
                  <a:lnTo>
                    <a:pt x="34" y="164"/>
                  </a:lnTo>
                  <a:lnTo>
                    <a:pt x="34" y="166"/>
                  </a:lnTo>
                  <a:lnTo>
                    <a:pt x="28" y="176"/>
                  </a:lnTo>
                  <a:lnTo>
                    <a:pt x="18" y="188"/>
                  </a:lnTo>
                  <a:lnTo>
                    <a:pt x="18" y="192"/>
                  </a:lnTo>
                  <a:lnTo>
                    <a:pt x="18" y="196"/>
                  </a:lnTo>
                  <a:lnTo>
                    <a:pt x="16" y="200"/>
                  </a:lnTo>
                  <a:lnTo>
                    <a:pt x="16" y="206"/>
                  </a:lnTo>
                  <a:lnTo>
                    <a:pt x="18" y="214"/>
                  </a:lnTo>
                  <a:lnTo>
                    <a:pt x="18" y="222"/>
                  </a:lnTo>
                  <a:lnTo>
                    <a:pt x="16" y="228"/>
                  </a:lnTo>
                  <a:lnTo>
                    <a:pt x="16" y="232"/>
                  </a:lnTo>
                  <a:lnTo>
                    <a:pt x="16" y="236"/>
                  </a:lnTo>
                  <a:lnTo>
                    <a:pt x="18" y="240"/>
                  </a:lnTo>
                  <a:lnTo>
                    <a:pt x="18" y="242"/>
                  </a:lnTo>
                  <a:lnTo>
                    <a:pt x="22" y="244"/>
                  </a:lnTo>
                  <a:lnTo>
                    <a:pt x="24" y="246"/>
                  </a:lnTo>
                  <a:lnTo>
                    <a:pt x="24" y="246"/>
                  </a:lnTo>
                  <a:lnTo>
                    <a:pt x="22" y="254"/>
                  </a:lnTo>
                  <a:lnTo>
                    <a:pt x="32" y="256"/>
                  </a:lnTo>
                  <a:lnTo>
                    <a:pt x="34" y="248"/>
                  </a:lnTo>
                  <a:lnTo>
                    <a:pt x="30" y="248"/>
                  </a:lnTo>
                  <a:lnTo>
                    <a:pt x="28" y="246"/>
                  </a:lnTo>
                  <a:lnTo>
                    <a:pt x="28" y="244"/>
                  </a:lnTo>
                  <a:lnTo>
                    <a:pt x="32" y="240"/>
                  </a:lnTo>
                  <a:lnTo>
                    <a:pt x="38" y="238"/>
                  </a:lnTo>
                  <a:lnTo>
                    <a:pt x="48" y="234"/>
                  </a:lnTo>
                  <a:lnTo>
                    <a:pt x="56" y="228"/>
                  </a:lnTo>
                  <a:lnTo>
                    <a:pt x="62" y="226"/>
                  </a:lnTo>
                  <a:lnTo>
                    <a:pt x="66" y="222"/>
                  </a:lnTo>
                  <a:lnTo>
                    <a:pt x="68" y="220"/>
                  </a:lnTo>
                  <a:lnTo>
                    <a:pt x="66" y="216"/>
                  </a:lnTo>
                  <a:lnTo>
                    <a:pt x="66" y="212"/>
                  </a:lnTo>
                  <a:lnTo>
                    <a:pt x="66" y="200"/>
                  </a:lnTo>
                  <a:lnTo>
                    <a:pt x="66" y="188"/>
                  </a:lnTo>
                  <a:lnTo>
                    <a:pt x="60" y="176"/>
                  </a:lnTo>
                  <a:lnTo>
                    <a:pt x="60" y="168"/>
                  </a:lnTo>
                  <a:lnTo>
                    <a:pt x="60" y="162"/>
                  </a:lnTo>
                  <a:lnTo>
                    <a:pt x="56" y="160"/>
                  </a:lnTo>
                  <a:lnTo>
                    <a:pt x="54" y="152"/>
                  </a:lnTo>
                  <a:lnTo>
                    <a:pt x="56" y="142"/>
                  </a:lnTo>
                  <a:lnTo>
                    <a:pt x="62" y="140"/>
                  </a:lnTo>
                  <a:lnTo>
                    <a:pt x="64" y="136"/>
                  </a:lnTo>
                  <a:lnTo>
                    <a:pt x="66" y="134"/>
                  </a:lnTo>
                  <a:lnTo>
                    <a:pt x="68" y="132"/>
                  </a:lnTo>
                  <a:lnTo>
                    <a:pt x="72" y="132"/>
                  </a:lnTo>
                  <a:lnTo>
                    <a:pt x="74" y="128"/>
                  </a:lnTo>
                  <a:lnTo>
                    <a:pt x="74" y="124"/>
                  </a:lnTo>
                  <a:lnTo>
                    <a:pt x="74" y="116"/>
                  </a:lnTo>
                  <a:lnTo>
                    <a:pt x="86" y="116"/>
                  </a:lnTo>
                  <a:lnTo>
                    <a:pt x="86" y="114"/>
                  </a:lnTo>
                  <a:lnTo>
                    <a:pt x="94" y="114"/>
                  </a:lnTo>
                  <a:lnTo>
                    <a:pt x="94" y="112"/>
                  </a:lnTo>
                  <a:lnTo>
                    <a:pt x="100" y="110"/>
                  </a:lnTo>
                  <a:lnTo>
                    <a:pt x="102" y="106"/>
                  </a:lnTo>
                  <a:lnTo>
                    <a:pt x="108" y="106"/>
                  </a:lnTo>
                  <a:lnTo>
                    <a:pt x="112" y="104"/>
                  </a:lnTo>
                  <a:lnTo>
                    <a:pt x="116" y="100"/>
                  </a:lnTo>
                  <a:lnTo>
                    <a:pt x="118" y="96"/>
                  </a:lnTo>
                  <a:lnTo>
                    <a:pt x="122" y="94"/>
                  </a:lnTo>
                  <a:lnTo>
                    <a:pt x="126" y="92"/>
                  </a:lnTo>
                  <a:lnTo>
                    <a:pt x="126" y="88"/>
                  </a:lnTo>
                  <a:lnTo>
                    <a:pt x="126" y="86"/>
                  </a:lnTo>
                  <a:lnTo>
                    <a:pt x="132" y="82"/>
                  </a:lnTo>
                  <a:lnTo>
                    <a:pt x="132" y="80"/>
                  </a:lnTo>
                  <a:lnTo>
                    <a:pt x="132" y="78"/>
                  </a:lnTo>
                  <a:lnTo>
                    <a:pt x="132" y="76"/>
                  </a:lnTo>
                  <a:lnTo>
                    <a:pt x="136" y="74"/>
                  </a:lnTo>
                  <a:lnTo>
                    <a:pt x="136" y="70"/>
                  </a:lnTo>
                  <a:lnTo>
                    <a:pt x="134" y="70"/>
                  </a:lnTo>
                  <a:lnTo>
                    <a:pt x="132" y="66"/>
                  </a:lnTo>
                  <a:lnTo>
                    <a:pt x="132" y="64"/>
                  </a:lnTo>
                  <a:lnTo>
                    <a:pt x="134" y="60"/>
                  </a:lnTo>
                  <a:lnTo>
                    <a:pt x="134" y="54"/>
                  </a:lnTo>
                  <a:lnTo>
                    <a:pt x="136" y="48"/>
                  </a:lnTo>
                  <a:lnTo>
                    <a:pt x="136" y="44"/>
                  </a:lnTo>
                  <a:lnTo>
                    <a:pt x="138" y="44"/>
                  </a:lnTo>
                  <a:lnTo>
                    <a:pt x="138" y="42"/>
                  </a:lnTo>
                  <a:lnTo>
                    <a:pt x="136" y="40"/>
                  </a:lnTo>
                  <a:lnTo>
                    <a:pt x="136" y="36"/>
                  </a:lnTo>
                  <a:lnTo>
                    <a:pt x="136" y="30"/>
                  </a:lnTo>
                  <a:lnTo>
                    <a:pt x="134" y="18"/>
                  </a:lnTo>
                  <a:lnTo>
                    <a:pt x="134" y="10"/>
                  </a:lnTo>
                  <a:lnTo>
                    <a:pt x="132" y="6"/>
                  </a:lnTo>
                  <a:lnTo>
                    <a:pt x="134" y="0"/>
                  </a:lnTo>
                  <a:lnTo>
                    <a:pt x="120" y="6"/>
                  </a:lnTo>
                  <a:lnTo>
                    <a:pt x="116" y="8"/>
                  </a:lnTo>
                  <a:lnTo>
                    <a:pt x="110" y="8"/>
                  </a:lnTo>
                  <a:lnTo>
                    <a:pt x="108" y="10"/>
                  </a:lnTo>
                  <a:lnTo>
                    <a:pt x="106" y="12"/>
                  </a:lnTo>
                  <a:lnTo>
                    <a:pt x="102" y="14"/>
                  </a:lnTo>
                  <a:lnTo>
                    <a:pt x="100" y="12"/>
                  </a:lnTo>
                  <a:lnTo>
                    <a:pt x="98" y="12"/>
                  </a:lnTo>
                  <a:lnTo>
                    <a:pt x="98" y="14"/>
                  </a:lnTo>
                  <a:lnTo>
                    <a:pt x="94" y="16"/>
                  </a:lnTo>
                  <a:lnTo>
                    <a:pt x="84" y="18"/>
                  </a:lnTo>
                  <a:lnTo>
                    <a:pt x="76" y="20"/>
                  </a:lnTo>
                  <a:lnTo>
                    <a:pt x="72" y="20"/>
                  </a:lnTo>
                  <a:lnTo>
                    <a:pt x="72" y="18"/>
                  </a:lnTo>
                  <a:lnTo>
                    <a:pt x="70" y="16"/>
                  </a:lnTo>
                  <a:lnTo>
                    <a:pt x="68" y="14"/>
                  </a:lnTo>
                  <a:lnTo>
                    <a:pt x="66" y="14"/>
                  </a:lnTo>
                  <a:lnTo>
                    <a:pt x="64" y="16"/>
                  </a:lnTo>
                  <a:lnTo>
                    <a:pt x="58" y="18"/>
                  </a:lnTo>
                  <a:lnTo>
                    <a:pt x="56" y="22"/>
                  </a:lnTo>
                  <a:lnTo>
                    <a:pt x="56" y="26"/>
                  </a:lnTo>
                  <a:lnTo>
                    <a:pt x="60" y="28"/>
                  </a:lnTo>
                  <a:lnTo>
                    <a:pt x="58" y="32"/>
                  </a:lnTo>
                  <a:lnTo>
                    <a:pt x="58" y="36"/>
                  </a:lnTo>
                  <a:lnTo>
                    <a:pt x="60" y="42"/>
                  </a:lnTo>
                  <a:lnTo>
                    <a:pt x="60" y="4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53" name="Mexico">
              <a:extLst>
                <a:ext uri="{FF2B5EF4-FFF2-40B4-BE49-F238E27FC236}">
                  <a16:creationId xmlns:a16="http://schemas.microsoft.com/office/drawing/2014/main" xmlns="" id="{F77D86B3-6299-4FF2-867D-BB43FF99893D}"/>
                </a:ext>
              </a:extLst>
            </p:cNvPr>
            <p:cNvSpPr>
              <a:spLocks/>
            </p:cNvSpPr>
            <p:nvPr/>
          </p:nvSpPr>
          <p:spPr bwMode="auto">
            <a:xfrm>
              <a:off x="2058409" y="3218790"/>
              <a:ext cx="619971" cy="468142"/>
            </a:xfrm>
            <a:custGeom>
              <a:avLst/>
              <a:gdLst/>
              <a:ahLst/>
              <a:cxnLst>
                <a:cxn ang="0">
                  <a:pos x="6" y="16"/>
                </a:cxn>
                <a:cxn ang="0">
                  <a:pos x="16" y="34"/>
                </a:cxn>
                <a:cxn ang="0">
                  <a:pos x="28" y="48"/>
                </a:cxn>
                <a:cxn ang="0">
                  <a:pos x="36" y="72"/>
                </a:cxn>
                <a:cxn ang="0">
                  <a:pos x="36" y="94"/>
                </a:cxn>
                <a:cxn ang="0">
                  <a:pos x="60" y="110"/>
                </a:cxn>
                <a:cxn ang="0">
                  <a:pos x="66" y="134"/>
                </a:cxn>
                <a:cxn ang="0">
                  <a:pos x="92" y="164"/>
                </a:cxn>
                <a:cxn ang="0">
                  <a:pos x="88" y="146"/>
                </a:cxn>
                <a:cxn ang="0">
                  <a:pos x="82" y="132"/>
                </a:cxn>
                <a:cxn ang="0">
                  <a:pos x="68" y="102"/>
                </a:cxn>
                <a:cxn ang="0">
                  <a:pos x="56" y="80"/>
                </a:cxn>
                <a:cxn ang="0">
                  <a:pos x="48" y="62"/>
                </a:cxn>
                <a:cxn ang="0">
                  <a:pos x="46" y="56"/>
                </a:cxn>
                <a:cxn ang="0">
                  <a:pos x="32" y="34"/>
                </a:cxn>
                <a:cxn ang="0">
                  <a:pos x="26" y="12"/>
                </a:cxn>
                <a:cxn ang="0">
                  <a:pos x="46" y="14"/>
                </a:cxn>
                <a:cxn ang="0">
                  <a:pos x="58" y="44"/>
                </a:cxn>
                <a:cxn ang="0">
                  <a:pos x="70" y="66"/>
                </a:cxn>
                <a:cxn ang="0">
                  <a:pos x="88" y="82"/>
                </a:cxn>
                <a:cxn ang="0">
                  <a:pos x="96" y="98"/>
                </a:cxn>
                <a:cxn ang="0">
                  <a:pos x="98" y="108"/>
                </a:cxn>
                <a:cxn ang="0">
                  <a:pos x="118" y="132"/>
                </a:cxn>
                <a:cxn ang="0">
                  <a:pos x="136" y="154"/>
                </a:cxn>
                <a:cxn ang="0">
                  <a:pos x="150" y="178"/>
                </a:cxn>
                <a:cxn ang="0">
                  <a:pos x="148" y="204"/>
                </a:cxn>
                <a:cxn ang="0">
                  <a:pos x="152" y="220"/>
                </a:cxn>
                <a:cxn ang="0">
                  <a:pos x="168" y="234"/>
                </a:cxn>
                <a:cxn ang="0">
                  <a:pos x="188" y="252"/>
                </a:cxn>
                <a:cxn ang="0">
                  <a:pos x="214" y="264"/>
                </a:cxn>
                <a:cxn ang="0">
                  <a:pos x="236" y="272"/>
                </a:cxn>
                <a:cxn ang="0">
                  <a:pos x="250" y="280"/>
                </a:cxn>
                <a:cxn ang="0">
                  <a:pos x="266" y="286"/>
                </a:cxn>
                <a:cxn ang="0">
                  <a:pos x="288" y="278"/>
                </a:cxn>
                <a:cxn ang="0">
                  <a:pos x="312" y="286"/>
                </a:cxn>
                <a:cxn ang="0">
                  <a:pos x="320" y="290"/>
                </a:cxn>
                <a:cxn ang="0">
                  <a:pos x="342" y="272"/>
                </a:cxn>
                <a:cxn ang="0">
                  <a:pos x="340" y="248"/>
                </a:cxn>
                <a:cxn ang="0">
                  <a:pos x="376" y="236"/>
                </a:cxn>
                <a:cxn ang="0">
                  <a:pos x="386" y="222"/>
                </a:cxn>
                <a:cxn ang="0">
                  <a:pos x="390" y="190"/>
                </a:cxn>
                <a:cxn ang="0">
                  <a:pos x="368" y="192"/>
                </a:cxn>
                <a:cxn ang="0">
                  <a:pos x="348" y="220"/>
                </a:cxn>
                <a:cxn ang="0">
                  <a:pos x="334" y="240"/>
                </a:cxn>
                <a:cxn ang="0">
                  <a:pos x="312" y="244"/>
                </a:cxn>
                <a:cxn ang="0">
                  <a:pos x="284" y="238"/>
                </a:cxn>
                <a:cxn ang="0">
                  <a:pos x="266" y="220"/>
                </a:cxn>
                <a:cxn ang="0">
                  <a:pos x="252" y="198"/>
                </a:cxn>
                <a:cxn ang="0">
                  <a:pos x="252" y="170"/>
                </a:cxn>
                <a:cxn ang="0">
                  <a:pos x="250" y="146"/>
                </a:cxn>
                <a:cxn ang="0">
                  <a:pos x="252" y="130"/>
                </a:cxn>
                <a:cxn ang="0">
                  <a:pos x="258" y="118"/>
                </a:cxn>
                <a:cxn ang="0">
                  <a:pos x="232" y="104"/>
                </a:cxn>
                <a:cxn ang="0">
                  <a:pos x="216" y="68"/>
                </a:cxn>
                <a:cxn ang="0">
                  <a:pos x="196" y="52"/>
                </a:cxn>
                <a:cxn ang="0">
                  <a:pos x="170" y="60"/>
                </a:cxn>
                <a:cxn ang="0">
                  <a:pos x="152" y="30"/>
                </a:cxn>
                <a:cxn ang="0">
                  <a:pos x="70" y="22"/>
                </a:cxn>
              </a:cxnLst>
              <a:rect l="0" t="0" r="r" b="b"/>
              <a:pathLst>
                <a:path w="392" h="296">
                  <a:moveTo>
                    <a:pt x="0" y="4"/>
                  </a:moveTo>
                  <a:lnTo>
                    <a:pt x="0" y="4"/>
                  </a:lnTo>
                  <a:lnTo>
                    <a:pt x="0" y="6"/>
                  </a:lnTo>
                  <a:lnTo>
                    <a:pt x="2" y="8"/>
                  </a:lnTo>
                  <a:lnTo>
                    <a:pt x="6" y="12"/>
                  </a:lnTo>
                  <a:lnTo>
                    <a:pt x="6" y="16"/>
                  </a:lnTo>
                  <a:lnTo>
                    <a:pt x="8" y="18"/>
                  </a:lnTo>
                  <a:lnTo>
                    <a:pt x="10" y="22"/>
                  </a:lnTo>
                  <a:lnTo>
                    <a:pt x="10" y="26"/>
                  </a:lnTo>
                  <a:lnTo>
                    <a:pt x="10" y="30"/>
                  </a:lnTo>
                  <a:lnTo>
                    <a:pt x="12" y="34"/>
                  </a:lnTo>
                  <a:lnTo>
                    <a:pt x="16" y="34"/>
                  </a:lnTo>
                  <a:lnTo>
                    <a:pt x="16" y="38"/>
                  </a:lnTo>
                  <a:lnTo>
                    <a:pt x="20" y="40"/>
                  </a:lnTo>
                  <a:lnTo>
                    <a:pt x="22" y="44"/>
                  </a:lnTo>
                  <a:lnTo>
                    <a:pt x="24" y="44"/>
                  </a:lnTo>
                  <a:lnTo>
                    <a:pt x="26" y="44"/>
                  </a:lnTo>
                  <a:lnTo>
                    <a:pt x="28" y="48"/>
                  </a:lnTo>
                  <a:lnTo>
                    <a:pt x="32" y="50"/>
                  </a:lnTo>
                  <a:lnTo>
                    <a:pt x="34" y="54"/>
                  </a:lnTo>
                  <a:lnTo>
                    <a:pt x="34" y="56"/>
                  </a:lnTo>
                  <a:lnTo>
                    <a:pt x="36" y="62"/>
                  </a:lnTo>
                  <a:lnTo>
                    <a:pt x="36" y="64"/>
                  </a:lnTo>
                  <a:lnTo>
                    <a:pt x="36" y="72"/>
                  </a:lnTo>
                  <a:lnTo>
                    <a:pt x="36" y="80"/>
                  </a:lnTo>
                  <a:lnTo>
                    <a:pt x="26" y="80"/>
                  </a:lnTo>
                  <a:lnTo>
                    <a:pt x="26" y="82"/>
                  </a:lnTo>
                  <a:lnTo>
                    <a:pt x="34" y="88"/>
                  </a:lnTo>
                  <a:lnTo>
                    <a:pt x="36" y="90"/>
                  </a:lnTo>
                  <a:lnTo>
                    <a:pt x="36" y="94"/>
                  </a:lnTo>
                  <a:lnTo>
                    <a:pt x="40" y="94"/>
                  </a:lnTo>
                  <a:lnTo>
                    <a:pt x="40" y="96"/>
                  </a:lnTo>
                  <a:lnTo>
                    <a:pt x="40" y="98"/>
                  </a:lnTo>
                  <a:lnTo>
                    <a:pt x="46" y="98"/>
                  </a:lnTo>
                  <a:lnTo>
                    <a:pt x="54" y="104"/>
                  </a:lnTo>
                  <a:lnTo>
                    <a:pt x="60" y="110"/>
                  </a:lnTo>
                  <a:lnTo>
                    <a:pt x="60" y="112"/>
                  </a:lnTo>
                  <a:lnTo>
                    <a:pt x="60" y="114"/>
                  </a:lnTo>
                  <a:lnTo>
                    <a:pt x="62" y="120"/>
                  </a:lnTo>
                  <a:lnTo>
                    <a:pt x="62" y="126"/>
                  </a:lnTo>
                  <a:lnTo>
                    <a:pt x="62" y="132"/>
                  </a:lnTo>
                  <a:lnTo>
                    <a:pt x="66" y="134"/>
                  </a:lnTo>
                  <a:lnTo>
                    <a:pt x="70" y="134"/>
                  </a:lnTo>
                  <a:lnTo>
                    <a:pt x="70" y="138"/>
                  </a:lnTo>
                  <a:lnTo>
                    <a:pt x="76" y="142"/>
                  </a:lnTo>
                  <a:lnTo>
                    <a:pt x="88" y="158"/>
                  </a:lnTo>
                  <a:lnTo>
                    <a:pt x="88" y="164"/>
                  </a:lnTo>
                  <a:lnTo>
                    <a:pt x="92" y="164"/>
                  </a:lnTo>
                  <a:lnTo>
                    <a:pt x="92" y="162"/>
                  </a:lnTo>
                  <a:lnTo>
                    <a:pt x="94" y="160"/>
                  </a:lnTo>
                  <a:lnTo>
                    <a:pt x="96" y="158"/>
                  </a:lnTo>
                  <a:lnTo>
                    <a:pt x="96" y="156"/>
                  </a:lnTo>
                  <a:lnTo>
                    <a:pt x="94" y="152"/>
                  </a:lnTo>
                  <a:lnTo>
                    <a:pt x="88" y="146"/>
                  </a:lnTo>
                  <a:lnTo>
                    <a:pt x="88" y="142"/>
                  </a:lnTo>
                  <a:lnTo>
                    <a:pt x="86" y="140"/>
                  </a:lnTo>
                  <a:lnTo>
                    <a:pt x="82" y="140"/>
                  </a:lnTo>
                  <a:lnTo>
                    <a:pt x="80" y="138"/>
                  </a:lnTo>
                  <a:lnTo>
                    <a:pt x="80" y="136"/>
                  </a:lnTo>
                  <a:lnTo>
                    <a:pt x="82" y="132"/>
                  </a:lnTo>
                  <a:lnTo>
                    <a:pt x="78" y="128"/>
                  </a:lnTo>
                  <a:lnTo>
                    <a:pt x="78" y="124"/>
                  </a:lnTo>
                  <a:lnTo>
                    <a:pt x="78" y="122"/>
                  </a:lnTo>
                  <a:lnTo>
                    <a:pt x="72" y="114"/>
                  </a:lnTo>
                  <a:lnTo>
                    <a:pt x="72" y="110"/>
                  </a:lnTo>
                  <a:lnTo>
                    <a:pt x="68" y="102"/>
                  </a:lnTo>
                  <a:lnTo>
                    <a:pt x="62" y="96"/>
                  </a:lnTo>
                  <a:lnTo>
                    <a:pt x="62" y="92"/>
                  </a:lnTo>
                  <a:lnTo>
                    <a:pt x="62" y="88"/>
                  </a:lnTo>
                  <a:lnTo>
                    <a:pt x="58" y="86"/>
                  </a:lnTo>
                  <a:lnTo>
                    <a:pt x="58" y="82"/>
                  </a:lnTo>
                  <a:lnTo>
                    <a:pt x="56" y="80"/>
                  </a:lnTo>
                  <a:lnTo>
                    <a:pt x="54" y="78"/>
                  </a:lnTo>
                  <a:lnTo>
                    <a:pt x="54" y="72"/>
                  </a:lnTo>
                  <a:lnTo>
                    <a:pt x="52" y="66"/>
                  </a:lnTo>
                  <a:lnTo>
                    <a:pt x="50" y="66"/>
                  </a:lnTo>
                  <a:lnTo>
                    <a:pt x="50" y="62"/>
                  </a:lnTo>
                  <a:lnTo>
                    <a:pt x="48" y="62"/>
                  </a:lnTo>
                  <a:lnTo>
                    <a:pt x="46" y="62"/>
                  </a:lnTo>
                  <a:lnTo>
                    <a:pt x="44" y="62"/>
                  </a:lnTo>
                  <a:lnTo>
                    <a:pt x="44" y="60"/>
                  </a:lnTo>
                  <a:lnTo>
                    <a:pt x="44" y="58"/>
                  </a:lnTo>
                  <a:lnTo>
                    <a:pt x="46" y="58"/>
                  </a:lnTo>
                  <a:lnTo>
                    <a:pt x="46" y="56"/>
                  </a:lnTo>
                  <a:lnTo>
                    <a:pt x="42" y="48"/>
                  </a:lnTo>
                  <a:lnTo>
                    <a:pt x="38" y="48"/>
                  </a:lnTo>
                  <a:lnTo>
                    <a:pt x="36" y="46"/>
                  </a:lnTo>
                  <a:lnTo>
                    <a:pt x="36" y="44"/>
                  </a:lnTo>
                  <a:lnTo>
                    <a:pt x="34" y="38"/>
                  </a:lnTo>
                  <a:lnTo>
                    <a:pt x="32" y="34"/>
                  </a:lnTo>
                  <a:lnTo>
                    <a:pt x="30" y="28"/>
                  </a:lnTo>
                  <a:lnTo>
                    <a:pt x="26" y="24"/>
                  </a:lnTo>
                  <a:lnTo>
                    <a:pt x="26" y="18"/>
                  </a:lnTo>
                  <a:lnTo>
                    <a:pt x="28" y="14"/>
                  </a:lnTo>
                  <a:lnTo>
                    <a:pt x="26" y="14"/>
                  </a:lnTo>
                  <a:lnTo>
                    <a:pt x="26" y="12"/>
                  </a:lnTo>
                  <a:lnTo>
                    <a:pt x="32" y="12"/>
                  </a:lnTo>
                  <a:lnTo>
                    <a:pt x="36" y="16"/>
                  </a:lnTo>
                  <a:lnTo>
                    <a:pt x="38" y="18"/>
                  </a:lnTo>
                  <a:lnTo>
                    <a:pt x="40" y="16"/>
                  </a:lnTo>
                  <a:lnTo>
                    <a:pt x="42" y="14"/>
                  </a:lnTo>
                  <a:lnTo>
                    <a:pt x="46" y="14"/>
                  </a:lnTo>
                  <a:lnTo>
                    <a:pt x="46" y="18"/>
                  </a:lnTo>
                  <a:lnTo>
                    <a:pt x="50" y="22"/>
                  </a:lnTo>
                  <a:lnTo>
                    <a:pt x="50" y="32"/>
                  </a:lnTo>
                  <a:lnTo>
                    <a:pt x="54" y="38"/>
                  </a:lnTo>
                  <a:lnTo>
                    <a:pt x="56" y="38"/>
                  </a:lnTo>
                  <a:lnTo>
                    <a:pt x="58" y="44"/>
                  </a:lnTo>
                  <a:lnTo>
                    <a:pt x="58" y="50"/>
                  </a:lnTo>
                  <a:lnTo>
                    <a:pt x="66" y="60"/>
                  </a:lnTo>
                  <a:lnTo>
                    <a:pt x="70" y="60"/>
                  </a:lnTo>
                  <a:lnTo>
                    <a:pt x="70" y="62"/>
                  </a:lnTo>
                  <a:lnTo>
                    <a:pt x="70" y="64"/>
                  </a:lnTo>
                  <a:lnTo>
                    <a:pt x="70" y="66"/>
                  </a:lnTo>
                  <a:lnTo>
                    <a:pt x="76" y="68"/>
                  </a:lnTo>
                  <a:lnTo>
                    <a:pt x="78" y="74"/>
                  </a:lnTo>
                  <a:lnTo>
                    <a:pt x="80" y="78"/>
                  </a:lnTo>
                  <a:lnTo>
                    <a:pt x="82" y="80"/>
                  </a:lnTo>
                  <a:lnTo>
                    <a:pt x="86" y="80"/>
                  </a:lnTo>
                  <a:lnTo>
                    <a:pt x="88" y="82"/>
                  </a:lnTo>
                  <a:lnTo>
                    <a:pt x="88" y="84"/>
                  </a:lnTo>
                  <a:lnTo>
                    <a:pt x="86" y="88"/>
                  </a:lnTo>
                  <a:lnTo>
                    <a:pt x="90" y="90"/>
                  </a:lnTo>
                  <a:lnTo>
                    <a:pt x="94" y="92"/>
                  </a:lnTo>
                  <a:lnTo>
                    <a:pt x="94" y="98"/>
                  </a:lnTo>
                  <a:lnTo>
                    <a:pt x="96" y="98"/>
                  </a:lnTo>
                  <a:lnTo>
                    <a:pt x="98" y="98"/>
                  </a:lnTo>
                  <a:lnTo>
                    <a:pt x="100" y="100"/>
                  </a:lnTo>
                  <a:lnTo>
                    <a:pt x="102" y="102"/>
                  </a:lnTo>
                  <a:lnTo>
                    <a:pt x="104" y="102"/>
                  </a:lnTo>
                  <a:lnTo>
                    <a:pt x="102" y="106"/>
                  </a:lnTo>
                  <a:lnTo>
                    <a:pt x="98" y="108"/>
                  </a:lnTo>
                  <a:lnTo>
                    <a:pt x="98" y="114"/>
                  </a:lnTo>
                  <a:lnTo>
                    <a:pt x="104" y="116"/>
                  </a:lnTo>
                  <a:lnTo>
                    <a:pt x="104" y="118"/>
                  </a:lnTo>
                  <a:lnTo>
                    <a:pt x="108" y="120"/>
                  </a:lnTo>
                  <a:lnTo>
                    <a:pt x="110" y="122"/>
                  </a:lnTo>
                  <a:lnTo>
                    <a:pt x="118" y="132"/>
                  </a:lnTo>
                  <a:lnTo>
                    <a:pt x="120" y="136"/>
                  </a:lnTo>
                  <a:lnTo>
                    <a:pt x="122" y="138"/>
                  </a:lnTo>
                  <a:lnTo>
                    <a:pt x="124" y="140"/>
                  </a:lnTo>
                  <a:lnTo>
                    <a:pt x="128" y="144"/>
                  </a:lnTo>
                  <a:lnTo>
                    <a:pt x="128" y="148"/>
                  </a:lnTo>
                  <a:lnTo>
                    <a:pt x="136" y="154"/>
                  </a:lnTo>
                  <a:lnTo>
                    <a:pt x="136" y="156"/>
                  </a:lnTo>
                  <a:lnTo>
                    <a:pt x="138" y="158"/>
                  </a:lnTo>
                  <a:lnTo>
                    <a:pt x="140" y="166"/>
                  </a:lnTo>
                  <a:lnTo>
                    <a:pt x="144" y="172"/>
                  </a:lnTo>
                  <a:lnTo>
                    <a:pt x="148" y="176"/>
                  </a:lnTo>
                  <a:lnTo>
                    <a:pt x="150" y="178"/>
                  </a:lnTo>
                  <a:lnTo>
                    <a:pt x="150" y="186"/>
                  </a:lnTo>
                  <a:lnTo>
                    <a:pt x="152" y="188"/>
                  </a:lnTo>
                  <a:lnTo>
                    <a:pt x="154" y="192"/>
                  </a:lnTo>
                  <a:lnTo>
                    <a:pt x="154" y="196"/>
                  </a:lnTo>
                  <a:lnTo>
                    <a:pt x="150" y="202"/>
                  </a:lnTo>
                  <a:lnTo>
                    <a:pt x="148" y="204"/>
                  </a:lnTo>
                  <a:lnTo>
                    <a:pt x="150" y="204"/>
                  </a:lnTo>
                  <a:lnTo>
                    <a:pt x="152" y="206"/>
                  </a:lnTo>
                  <a:lnTo>
                    <a:pt x="150" y="208"/>
                  </a:lnTo>
                  <a:lnTo>
                    <a:pt x="148" y="210"/>
                  </a:lnTo>
                  <a:lnTo>
                    <a:pt x="148" y="212"/>
                  </a:lnTo>
                  <a:lnTo>
                    <a:pt x="152" y="220"/>
                  </a:lnTo>
                  <a:lnTo>
                    <a:pt x="154" y="220"/>
                  </a:lnTo>
                  <a:lnTo>
                    <a:pt x="154" y="224"/>
                  </a:lnTo>
                  <a:lnTo>
                    <a:pt x="160" y="232"/>
                  </a:lnTo>
                  <a:lnTo>
                    <a:pt x="166" y="232"/>
                  </a:lnTo>
                  <a:lnTo>
                    <a:pt x="166" y="232"/>
                  </a:lnTo>
                  <a:lnTo>
                    <a:pt x="168" y="234"/>
                  </a:lnTo>
                  <a:lnTo>
                    <a:pt x="170" y="236"/>
                  </a:lnTo>
                  <a:lnTo>
                    <a:pt x="174" y="238"/>
                  </a:lnTo>
                  <a:lnTo>
                    <a:pt x="178" y="244"/>
                  </a:lnTo>
                  <a:lnTo>
                    <a:pt x="182" y="250"/>
                  </a:lnTo>
                  <a:lnTo>
                    <a:pt x="186" y="252"/>
                  </a:lnTo>
                  <a:lnTo>
                    <a:pt x="188" y="252"/>
                  </a:lnTo>
                  <a:lnTo>
                    <a:pt x="192" y="252"/>
                  </a:lnTo>
                  <a:lnTo>
                    <a:pt x="196" y="252"/>
                  </a:lnTo>
                  <a:lnTo>
                    <a:pt x="198" y="256"/>
                  </a:lnTo>
                  <a:lnTo>
                    <a:pt x="202" y="258"/>
                  </a:lnTo>
                  <a:lnTo>
                    <a:pt x="208" y="262"/>
                  </a:lnTo>
                  <a:lnTo>
                    <a:pt x="214" y="264"/>
                  </a:lnTo>
                  <a:lnTo>
                    <a:pt x="216" y="268"/>
                  </a:lnTo>
                  <a:lnTo>
                    <a:pt x="224" y="270"/>
                  </a:lnTo>
                  <a:lnTo>
                    <a:pt x="228" y="270"/>
                  </a:lnTo>
                  <a:lnTo>
                    <a:pt x="230" y="272"/>
                  </a:lnTo>
                  <a:lnTo>
                    <a:pt x="234" y="272"/>
                  </a:lnTo>
                  <a:lnTo>
                    <a:pt x="236" y="272"/>
                  </a:lnTo>
                  <a:lnTo>
                    <a:pt x="238" y="274"/>
                  </a:lnTo>
                  <a:lnTo>
                    <a:pt x="242" y="274"/>
                  </a:lnTo>
                  <a:lnTo>
                    <a:pt x="246" y="278"/>
                  </a:lnTo>
                  <a:lnTo>
                    <a:pt x="246" y="282"/>
                  </a:lnTo>
                  <a:lnTo>
                    <a:pt x="248" y="280"/>
                  </a:lnTo>
                  <a:lnTo>
                    <a:pt x="250" y="280"/>
                  </a:lnTo>
                  <a:lnTo>
                    <a:pt x="252" y="280"/>
                  </a:lnTo>
                  <a:lnTo>
                    <a:pt x="254" y="282"/>
                  </a:lnTo>
                  <a:lnTo>
                    <a:pt x="258" y="282"/>
                  </a:lnTo>
                  <a:lnTo>
                    <a:pt x="262" y="282"/>
                  </a:lnTo>
                  <a:lnTo>
                    <a:pt x="262" y="284"/>
                  </a:lnTo>
                  <a:lnTo>
                    <a:pt x="266" y="286"/>
                  </a:lnTo>
                  <a:lnTo>
                    <a:pt x="270" y="286"/>
                  </a:lnTo>
                  <a:lnTo>
                    <a:pt x="272" y="284"/>
                  </a:lnTo>
                  <a:lnTo>
                    <a:pt x="276" y="282"/>
                  </a:lnTo>
                  <a:lnTo>
                    <a:pt x="282" y="280"/>
                  </a:lnTo>
                  <a:lnTo>
                    <a:pt x="284" y="282"/>
                  </a:lnTo>
                  <a:lnTo>
                    <a:pt x="288" y="278"/>
                  </a:lnTo>
                  <a:lnTo>
                    <a:pt x="290" y="278"/>
                  </a:lnTo>
                  <a:lnTo>
                    <a:pt x="292" y="280"/>
                  </a:lnTo>
                  <a:lnTo>
                    <a:pt x="298" y="280"/>
                  </a:lnTo>
                  <a:lnTo>
                    <a:pt x="304" y="282"/>
                  </a:lnTo>
                  <a:lnTo>
                    <a:pt x="308" y="286"/>
                  </a:lnTo>
                  <a:lnTo>
                    <a:pt x="312" y="286"/>
                  </a:lnTo>
                  <a:lnTo>
                    <a:pt x="316" y="290"/>
                  </a:lnTo>
                  <a:lnTo>
                    <a:pt x="318" y="294"/>
                  </a:lnTo>
                  <a:lnTo>
                    <a:pt x="318" y="296"/>
                  </a:lnTo>
                  <a:lnTo>
                    <a:pt x="320" y="292"/>
                  </a:lnTo>
                  <a:lnTo>
                    <a:pt x="320" y="292"/>
                  </a:lnTo>
                  <a:lnTo>
                    <a:pt x="320" y="290"/>
                  </a:lnTo>
                  <a:lnTo>
                    <a:pt x="320" y="286"/>
                  </a:lnTo>
                  <a:lnTo>
                    <a:pt x="322" y="282"/>
                  </a:lnTo>
                  <a:lnTo>
                    <a:pt x="328" y="276"/>
                  </a:lnTo>
                  <a:lnTo>
                    <a:pt x="344" y="278"/>
                  </a:lnTo>
                  <a:lnTo>
                    <a:pt x="344" y="274"/>
                  </a:lnTo>
                  <a:lnTo>
                    <a:pt x="342" y="272"/>
                  </a:lnTo>
                  <a:lnTo>
                    <a:pt x="340" y="268"/>
                  </a:lnTo>
                  <a:lnTo>
                    <a:pt x="336" y="264"/>
                  </a:lnTo>
                  <a:lnTo>
                    <a:pt x="334" y="260"/>
                  </a:lnTo>
                  <a:lnTo>
                    <a:pt x="334" y="256"/>
                  </a:lnTo>
                  <a:lnTo>
                    <a:pt x="338" y="256"/>
                  </a:lnTo>
                  <a:lnTo>
                    <a:pt x="340" y="248"/>
                  </a:lnTo>
                  <a:lnTo>
                    <a:pt x="360" y="248"/>
                  </a:lnTo>
                  <a:lnTo>
                    <a:pt x="366" y="246"/>
                  </a:lnTo>
                  <a:lnTo>
                    <a:pt x="368" y="244"/>
                  </a:lnTo>
                  <a:lnTo>
                    <a:pt x="370" y="242"/>
                  </a:lnTo>
                  <a:lnTo>
                    <a:pt x="372" y="244"/>
                  </a:lnTo>
                  <a:lnTo>
                    <a:pt x="376" y="236"/>
                  </a:lnTo>
                  <a:lnTo>
                    <a:pt x="376" y="240"/>
                  </a:lnTo>
                  <a:lnTo>
                    <a:pt x="376" y="242"/>
                  </a:lnTo>
                  <a:lnTo>
                    <a:pt x="382" y="246"/>
                  </a:lnTo>
                  <a:lnTo>
                    <a:pt x="382" y="234"/>
                  </a:lnTo>
                  <a:lnTo>
                    <a:pt x="384" y="222"/>
                  </a:lnTo>
                  <a:lnTo>
                    <a:pt x="386" y="222"/>
                  </a:lnTo>
                  <a:lnTo>
                    <a:pt x="386" y="220"/>
                  </a:lnTo>
                  <a:lnTo>
                    <a:pt x="384" y="216"/>
                  </a:lnTo>
                  <a:lnTo>
                    <a:pt x="386" y="210"/>
                  </a:lnTo>
                  <a:lnTo>
                    <a:pt x="390" y="202"/>
                  </a:lnTo>
                  <a:lnTo>
                    <a:pt x="392" y="194"/>
                  </a:lnTo>
                  <a:lnTo>
                    <a:pt x="390" y="190"/>
                  </a:lnTo>
                  <a:lnTo>
                    <a:pt x="388" y="188"/>
                  </a:lnTo>
                  <a:lnTo>
                    <a:pt x="386" y="188"/>
                  </a:lnTo>
                  <a:lnTo>
                    <a:pt x="384" y="186"/>
                  </a:lnTo>
                  <a:lnTo>
                    <a:pt x="376" y="186"/>
                  </a:lnTo>
                  <a:lnTo>
                    <a:pt x="372" y="188"/>
                  </a:lnTo>
                  <a:lnTo>
                    <a:pt x="368" y="192"/>
                  </a:lnTo>
                  <a:lnTo>
                    <a:pt x="362" y="194"/>
                  </a:lnTo>
                  <a:lnTo>
                    <a:pt x="358" y="196"/>
                  </a:lnTo>
                  <a:lnTo>
                    <a:pt x="352" y="198"/>
                  </a:lnTo>
                  <a:lnTo>
                    <a:pt x="350" y="200"/>
                  </a:lnTo>
                  <a:lnTo>
                    <a:pt x="348" y="210"/>
                  </a:lnTo>
                  <a:lnTo>
                    <a:pt x="348" y="220"/>
                  </a:lnTo>
                  <a:lnTo>
                    <a:pt x="344" y="224"/>
                  </a:lnTo>
                  <a:lnTo>
                    <a:pt x="344" y="228"/>
                  </a:lnTo>
                  <a:lnTo>
                    <a:pt x="344" y="232"/>
                  </a:lnTo>
                  <a:lnTo>
                    <a:pt x="342" y="232"/>
                  </a:lnTo>
                  <a:lnTo>
                    <a:pt x="338" y="234"/>
                  </a:lnTo>
                  <a:lnTo>
                    <a:pt x="334" y="240"/>
                  </a:lnTo>
                  <a:lnTo>
                    <a:pt x="330" y="240"/>
                  </a:lnTo>
                  <a:lnTo>
                    <a:pt x="328" y="240"/>
                  </a:lnTo>
                  <a:lnTo>
                    <a:pt x="326" y="236"/>
                  </a:lnTo>
                  <a:lnTo>
                    <a:pt x="320" y="238"/>
                  </a:lnTo>
                  <a:lnTo>
                    <a:pt x="314" y="242"/>
                  </a:lnTo>
                  <a:lnTo>
                    <a:pt x="312" y="244"/>
                  </a:lnTo>
                  <a:lnTo>
                    <a:pt x="304" y="244"/>
                  </a:lnTo>
                  <a:lnTo>
                    <a:pt x="304" y="248"/>
                  </a:lnTo>
                  <a:lnTo>
                    <a:pt x="292" y="248"/>
                  </a:lnTo>
                  <a:lnTo>
                    <a:pt x="288" y="242"/>
                  </a:lnTo>
                  <a:lnTo>
                    <a:pt x="286" y="238"/>
                  </a:lnTo>
                  <a:lnTo>
                    <a:pt x="284" y="238"/>
                  </a:lnTo>
                  <a:lnTo>
                    <a:pt x="276" y="238"/>
                  </a:lnTo>
                  <a:lnTo>
                    <a:pt x="276" y="234"/>
                  </a:lnTo>
                  <a:lnTo>
                    <a:pt x="274" y="230"/>
                  </a:lnTo>
                  <a:lnTo>
                    <a:pt x="270" y="226"/>
                  </a:lnTo>
                  <a:lnTo>
                    <a:pt x="270" y="220"/>
                  </a:lnTo>
                  <a:lnTo>
                    <a:pt x="266" y="220"/>
                  </a:lnTo>
                  <a:lnTo>
                    <a:pt x="264" y="216"/>
                  </a:lnTo>
                  <a:lnTo>
                    <a:pt x="262" y="212"/>
                  </a:lnTo>
                  <a:lnTo>
                    <a:pt x="258" y="210"/>
                  </a:lnTo>
                  <a:lnTo>
                    <a:pt x="256" y="206"/>
                  </a:lnTo>
                  <a:lnTo>
                    <a:pt x="256" y="202"/>
                  </a:lnTo>
                  <a:lnTo>
                    <a:pt x="252" y="198"/>
                  </a:lnTo>
                  <a:lnTo>
                    <a:pt x="252" y="192"/>
                  </a:lnTo>
                  <a:lnTo>
                    <a:pt x="248" y="194"/>
                  </a:lnTo>
                  <a:lnTo>
                    <a:pt x="250" y="186"/>
                  </a:lnTo>
                  <a:lnTo>
                    <a:pt x="250" y="178"/>
                  </a:lnTo>
                  <a:lnTo>
                    <a:pt x="252" y="176"/>
                  </a:lnTo>
                  <a:lnTo>
                    <a:pt x="252" y="170"/>
                  </a:lnTo>
                  <a:lnTo>
                    <a:pt x="250" y="166"/>
                  </a:lnTo>
                  <a:lnTo>
                    <a:pt x="250" y="162"/>
                  </a:lnTo>
                  <a:lnTo>
                    <a:pt x="250" y="160"/>
                  </a:lnTo>
                  <a:lnTo>
                    <a:pt x="248" y="158"/>
                  </a:lnTo>
                  <a:lnTo>
                    <a:pt x="248" y="152"/>
                  </a:lnTo>
                  <a:lnTo>
                    <a:pt x="250" y="146"/>
                  </a:lnTo>
                  <a:lnTo>
                    <a:pt x="248" y="142"/>
                  </a:lnTo>
                  <a:lnTo>
                    <a:pt x="248" y="138"/>
                  </a:lnTo>
                  <a:lnTo>
                    <a:pt x="248" y="136"/>
                  </a:lnTo>
                  <a:lnTo>
                    <a:pt x="248" y="134"/>
                  </a:lnTo>
                  <a:lnTo>
                    <a:pt x="250" y="132"/>
                  </a:lnTo>
                  <a:lnTo>
                    <a:pt x="252" y="130"/>
                  </a:lnTo>
                  <a:lnTo>
                    <a:pt x="252" y="126"/>
                  </a:lnTo>
                  <a:lnTo>
                    <a:pt x="256" y="126"/>
                  </a:lnTo>
                  <a:lnTo>
                    <a:pt x="258" y="124"/>
                  </a:lnTo>
                  <a:lnTo>
                    <a:pt x="258" y="120"/>
                  </a:lnTo>
                  <a:lnTo>
                    <a:pt x="260" y="118"/>
                  </a:lnTo>
                  <a:lnTo>
                    <a:pt x="258" y="118"/>
                  </a:lnTo>
                  <a:lnTo>
                    <a:pt x="252" y="118"/>
                  </a:lnTo>
                  <a:lnTo>
                    <a:pt x="248" y="116"/>
                  </a:lnTo>
                  <a:lnTo>
                    <a:pt x="242" y="114"/>
                  </a:lnTo>
                  <a:lnTo>
                    <a:pt x="238" y="112"/>
                  </a:lnTo>
                  <a:lnTo>
                    <a:pt x="232" y="110"/>
                  </a:lnTo>
                  <a:lnTo>
                    <a:pt x="232" y="104"/>
                  </a:lnTo>
                  <a:lnTo>
                    <a:pt x="230" y="94"/>
                  </a:lnTo>
                  <a:lnTo>
                    <a:pt x="226" y="90"/>
                  </a:lnTo>
                  <a:lnTo>
                    <a:pt x="224" y="86"/>
                  </a:lnTo>
                  <a:lnTo>
                    <a:pt x="222" y="82"/>
                  </a:lnTo>
                  <a:lnTo>
                    <a:pt x="218" y="74"/>
                  </a:lnTo>
                  <a:lnTo>
                    <a:pt x="216" y="68"/>
                  </a:lnTo>
                  <a:lnTo>
                    <a:pt x="214" y="66"/>
                  </a:lnTo>
                  <a:lnTo>
                    <a:pt x="212" y="62"/>
                  </a:lnTo>
                  <a:lnTo>
                    <a:pt x="208" y="58"/>
                  </a:lnTo>
                  <a:lnTo>
                    <a:pt x="204" y="54"/>
                  </a:lnTo>
                  <a:lnTo>
                    <a:pt x="200" y="52"/>
                  </a:lnTo>
                  <a:lnTo>
                    <a:pt x="196" y="52"/>
                  </a:lnTo>
                  <a:lnTo>
                    <a:pt x="190" y="54"/>
                  </a:lnTo>
                  <a:lnTo>
                    <a:pt x="186" y="60"/>
                  </a:lnTo>
                  <a:lnTo>
                    <a:pt x="182" y="62"/>
                  </a:lnTo>
                  <a:lnTo>
                    <a:pt x="178" y="62"/>
                  </a:lnTo>
                  <a:lnTo>
                    <a:pt x="174" y="62"/>
                  </a:lnTo>
                  <a:lnTo>
                    <a:pt x="170" y="60"/>
                  </a:lnTo>
                  <a:lnTo>
                    <a:pt x="166" y="54"/>
                  </a:lnTo>
                  <a:lnTo>
                    <a:pt x="162" y="50"/>
                  </a:lnTo>
                  <a:lnTo>
                    <a:pt x="162" y="46"/>
                  </a:lnTo>
                  <a:lnTo>
                    <a:pt x="160" y="40"/>
                  </a:lnTo>
                  <a:lnTo>
                    <a:pt x="156" y="34"/>
                  </a:lnTo>
                  <a:lnTo>
                    <a:pt x="152" y="30"/>
                  </a:lnTo>
                  <a:lnTo>
                    <a:pt x="150" y="28"/>
                  </a:lnTo>
                  <a:lnTo>
                    <a:pt x="146" y="24"/>
                  </a:lnTo>
                  <a:lnTo>
                    <a:pt x="140" y="16"/>
                  </a:lnTo>
                  <a:lnTo>
                    <a:pt x="112" y="16"/>
                  </a:lnTo>
                  <a:lnTo>
                    <a:pt x="112" y="24"/>
                  </a:lnTo>
                  <a:lnTo>
                    <a:pt x="70" y="22"/>
                  </a:lnTo>
                  <a:lnTo>
                    <a:pt x="36" y="6"/>
                  </a:lnTo>
                  <a:lnTo>
                    <a:pt x="36" y="0"/>
                  </a:lnTo>
                  <a:lnTo>
                    <a:pt x="0" y="4"/>
                  </a:lnTo>
                  <a:lnTo>
                    <a:pt x="0" y="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54" name="Mauritania">
              <a:extLst>
                <a:ext uri="{FF2B5EF4-FFF2-40B4-BE49-F238E27FC236}">
                  <a16:creationId xmlns:a16="http://schemas.microsoft.com/office/drawing/2014/main" xmlns="" id="{3DA4DFC5-89EC-4096-A43E-D1BE3D7AD558}"/>
                </a:ext>
              </a:extLst>
            </p:cNvPr>
            <p:cNvSpPr>
              <a:spLocks/>
            </p:cNvSpPr>
            <p:nvPr/>
          </p:nvSpPr>
          <p:spPr bwMode="auto">
            <a:xfrm>
              <a:off x="4108109" y="3380109"/>
              <a:ext cx="253050" cy="309986"/>
            </a:xfrm>
            <a:custGeom>
              <a:avLst/>
              <a:gdLst/>
              <a:ahLst/>
              <a:cxnLst>
                <a:cxn ang="0">
                  <a:pos x="12" y="170"/>
                </a:cxn>
                <a:cxn ang="0">
                  <a:pos x="16" y="168"/>
                </a:cxn>
                <a:cxn ang="0">
                  <a:pos x="18" y="164"/>
                </a:cxn>
                <a:cxn ang="0">
                  <a:pos x="22" y="166"/>
                </a:cxn>
                <a:cxn ang="0">
                  <a:pos x="36" y="166"/>
                </a:cxn>
                <a:cxn ang="0">
                  <a:pos x="42" y="172"/>
                </a:cxn>
                <a:cxn ang="0">
                  <a:pos x="44" y="180"/>
                </a:cxn>
                <a:cxn ang="0">
                  <a:pos x="50" y="180"/>
                </a:cxn>
                <a:cxn ang="0">
                  <a:pos x="52" y="184"/>
                </a:cxn>
                <a:cxn ang="0">
                  <a:pos x="54" y="190"/>
                </a:cxn>
                <a:cxn ang="0">
                  <a:pos x="60" y="190"/>
                </a:cxn>
                <a:cxn ang="0">
                  <a:pos x="66" y="196"/>
                </a:cxn>
                <a:cxn ang="0">
                  <a:pos x="70" y="192"/>
                </a:cxn>
                <a:cxn ang="0">
                  <a:pos x="70" y="188"/>
                </a:cxn>
                <a:cxn ang="0">
                  <a:pos x="72" y="182"/>
                </a:cxn>
                <a:cxn ang="0">
                  <a:pos x="88" y="184"/>
                </a:cxn>
                <a:cxn ang="0">
                  <a:pos x="90" y="184"/>
                </a:cxn>
                <a:cxn ang="0">
                  <a:pos x="92" y="182"/>
                </a:cxn>
                <a:cxn ang="0">
                  <a:pos x="92" y="176"/>
                </a:cxn>
                <a:cxn ang="0">
                  <a:pos x="98" y="178"/>
                </a:cxn>
                <a:cxn ang="0">
                  <a:pos x="150" y="170"/>
                </a:cxn>
                <a:cxn ang="0">
                  <a:pos x="148" y="166"/>
                </a:cxn>
                <a:cxn ang="0">
                  <a:pos x="138" y="32"/>
                </a:cxn>
                <a:cxn ang="0">
                  <a:pos x="116" y="0"/>
                </a:cxn>
                <a:cxn ang="0">
                  <a:pos x="68" y="22"/>
                </a:cxn>
                <a:cxn ang="0">
                  <a:pos x="60" y="60"/>
                </a:cxn>
                <a:cxn ang="0">
                  <a:pos x="52" y="64"/>
                </a:cxn>
                <a:cxn ang="0">
                  <a:pos x="52" y="92"/>
                </a:cxn>
                <a:cxn ang="0">
                  <a:pos x="0" y="98"/>
                </a:cxn>
                <a:cxn ang="0">
                  <a:pos x="6" y="108"/>
                </a:cxn>
                <a:cxn ang="0">
                  <a:pos x="8" y="112"/>
                </a:cxn>
                <a:cxn ang="0">
                  <a:pos x="6" y="116"/>
                </a:cxn>
                <a:cxn ang="0">
                  <a:pos x="8" y="124"/>
                </a:cxn>
                <a:cxn ang="0">
                  <a:pos x="6" y="130"/>
                </a:cxn>
                <a:cxn ang="0">
                  <a:pos x="10" y="136"/>
                </a:cxn>
                <a:cxn ang="0">
                  <a:pos x="10" y="148"/>
                </a:cxn>
                <a:cxn ang="0">
                  <a:pos x="12" y="152"/>
                </a:cxn>
                <a:cxn ang="0">
                  <a:pos x="10" y="156"/>
                </a:cxn>
                <a:cxn ang="0">
                  <a:pos x="8" y="172"/>
                </a:cxn>
              </a:cxnLst>
              <a:rect l="0" t="0" r="r" b="b"/>
              <a:pathLst>
                <a:path w="160" h="196">
                  <a:moveTo>
                    <a:pt x="8" y="172"/>
                  </a:moveTo>
                  <a:lnTo>
                    <a:pt x="12" y="170"/>
                  </a:lnTo>
                  <a:lnTo>
                    <a:pt x="14" y="168"/>
                  </a:lnTo>
                  <a:lnTo>
                    <a:pt x="16" y="168"/>
                  </a:lnTo>
                  <a:lnTo>
                    <a:pt x="18" y="166"/>
                  </a:lnTo>
                  <a:lnTo>
                    <a:pt x="18" y="164"/>
                  </a:lnTo>
                  <a:lnTo>
                    <a:pt x="20" y="164"/>
                  </a:lnTo>
                  <a:lnTo>
                    <a:pt x="22" y="166"/>
                  </a:lnTo>
                  <a:lnTo>
                    <a:pt x="32" y="166"/>
                  </a:lnTo>
                  <a:lnTo>
                    <a:pt x="36" y="166"/>
                  </a:lnTo>
                  <a:lnTo>
                    <a:pt x="40" y="170"/>
                  </a:lnTo>
                  <a:lnTo>
                    <a:pt x="42" y="172"/>
                  </a:lnTo>
                  <a:lnTo>
                    <a:pt x="44" y="178"/>
                  </a:lnTo>
                  <a:lnTo>
                    <a:pt x="44" y="180"/>
                  </a:lnTo>
                  <a:lnTo>
                    <a:pt x="46" y="180"/>
                  </a:lnTo>
                  <a:lnTo>
                    <a:pt x="50" y="180"/>
                  </a:lnTo>
                  <a:lnTo>
                    <a:pt x="52" y="182"/>
                  </a:lnTo>
                  <a:lnTo>
                    <a:pt x="52" y="184"/>
                  </a:lnTo>
                  <a:lnTo>
                    <a:pt x="52" y="188"/>
                  </a:lnTo>
                  <a:lnTo>
                    <a:pt x="54" y="190"/>
                  </a:lnTo>
                  <a:lnTo>
                    <a:pt x="56" y="190"/>
                  </a:lnTo>
                  <a:lnTo>
                    <a:pt x="60" y="190"/>
                  </a:lnTo>
                  <a:lnTo>
                    <a:pt x="64" y="196"/>
                  </a:lnTo>
                  <a:lnTo>
                    <a:pt x="66" y="196"/>
                  </a:lnTo>
                  <a:lnTo>
                    <a:pt x="68" y="194"/>
                  </a:lnTo>
                  <a:lnTo>
                    <a:pt x="70" y="192"/>
                  </a:lnTo>
                  <a:lnTo>
                    <a:pt x="70" y="190"/>
                  </a:lnTo>
                  <a:lnTo>
                    <a:pt x="70" y="188"/>
                  </a:lnTo>
                  <a:lnTo>
                    <a:pt x="72" y="184"/>
                  </a:lnTo>
                  <a:lnTo>
                    <a:pt x="72" y="182"/>
                  </a:lnTo>
                  <a:lnTo>
                    <a:pt x="82" y="184"/>
                  </a:lnTo>
                  <a:lnTo>
                    <a:pt x="88" y="184"/>
                  </a:lnTo>
                  <a:lnTo>
                    <a:pt x="88" y="184"/>
                  </a:lnTo>
                  <a:lnTo>
                    <a:pt x="90" y="184"/>
                  </a:lnTo>
                  <a:lnTo>
                    <a:pt x="92" y="184"/>
                  </a:lnTo>
                  <a:lnTo>
                    <a:pt x="92" y="182"/>
                  </a:lnTo>
                  <a:lnTo>
                    <a:pt x="90" y="178"/>
                  </a:lnTo>
                  <a:lnTo>
                    <a:pt x="92" y="176"/>
                  </a:lnTo>
                  <a:lnTo>
                    <a:pt x="96" y="176"/>
                  </a:lnTo>
                  <a:lnTo>
                    <a:pt x="98" y="178"/>
                  </a:lnTo>
                  <a:lnTo>
                    <a:pt x="146" y="178"/>
                  </a:lnTo>
                  <a:lnTo>
                    <a:pt x="150" y="170"/>
                  </a:lnTo>
                  <a:lnTo>
                    <a:pt x="150" y="166"/>
                  </a:lnTo>
                  <a:lnTo>
                    <a:pt x="148" y="166"/>
                  </a:lnTo>
                  <a:lnTo>
                    <a:pt x="146" y="164"/>
                  </a:lnTo>
                  <a:lnTo>
                    <a:pt x="138" y="32"/>
                  </a:lnTo>
                  <a:lnTo>
                    <a:pt x="160" y="32"/>
                  </a:lnTo>
                  <a:lnTo>
                    <a:pt x="116" y="0"/>
                  </a:lnTo>
                  <a:lnTo>
                    <a:pt x="116" y="22"/>
                  </a:lnTo>
                  <a:lnTo>
                    <a:pt x="68" y="22"/>
                  </a:lnTo>
                  <a:lnTo>
                    <a:pt x="68" y="58"/>
                  </a:lnTo>
                  <a:lnTo>
                    <a:pt x="60" y="60"/>
                  </a:lnTo>
                  <a:lnTo>
                    <a:pt x="54" y="62"/>
                  </a:lnTo>
                  <a:lnTo>
                    <a:pt x="52" y="64"/>
                  </a:lnTo>
                  <a:lnTo>
                    <a:pt x="52" y="68"/>
                  </a:lnTo>
                  <a:lnTo>
                    <a:pt x="52" y="92"/>
                  </a:lnTo>
                  <a:lnTo>
                    <a:pt x="4" y="94"/>
                  </a:lnTo>
                  <a:lnTo>
                    <a:pt x="0" y="98"/>
                  </a:lnTo>
                  <a:lnTo>
                    <a:pt x="4" y="104"/>
                  </a:lnTo>
                  <a:lnTo>
                    <a:pt x="6" y="108"/>
                  </a:lnTo>
                  <a:lnTo>
                    <a:pt x="8" y="110"/>
                  </a:lnTo>
                  <a:lnTo>
                    <a:pt x="8" y="112"/>
                  </a:lnTo>
                  <a:lnTo>
                    <a:pt x="8" y="114"/>
                  </a:lnTo>
                  <a:lnTo>
                    <a:pt x="6" y="116"/>
                  </a:lnTo>
                  <a:lnTo>
                    <a:pt x="8" y="118"/>
                  </a:lnTo>
                  <a:lnTo>
                    <a:pt x="8" y="124"/>
                  </a:lnTo>
                  <a:lnTo>
                    <a:pt x="6" y="126"/>
                  </a:lnTo>
                  <a:lnTo>
                    <a:pt x="6" y="130"/>
                  </a:lnTo>
                  <a:lnTo>
                    <a:pt x="8" y="134"/>
                  </a:lnTo>
                  <a:lnTo>
                    <a:pt x="10" y="136"/>
                  </a:lnTo>
                  <a:lnTo>
                    <a:pt x="10" y="142"/>
                  </a:lnTo>
                  <a:lnTo>
                    <a:pt x="10" y="148"/>
                  </a:lnTo>
                  <a:lnTo>
                    <a:pt x="12" y="150"/>
                  </a:lnTo>
                  <a:lnTo>
                    <a:pt x="12" y="152"/>
                  </a:lnTo>
                  <a:lnTo>
                    <a:pt x="10" y="152"/>
                  </a:lnTo>
                  <a:lnTo>
                    <a:pt x="10" y="156"/>
                  </a:lnTo>
                  <a:lnTo>
                    <a:pt x="10" y="164"/>
                  </a:lnTo>
                  <a:lnTo>
                    <a:pt x="8" y="172"/>
                  </a:lnTo>
                  <a:lnTo>
                    <a:pt x="8" y="17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55" name="Mali">
              <a:extLst>
                <a:ext uri="{FF2B5EF4-FFF2-40B4-BE49-F238E27FC236}">
                  <a16:creationId xmlns:a16="http://schemas.microsoft.com/office/drawing/2014/main" xmlns="" id="{43F73D64-A1AE-4B28-B7D9-0C9432C2637C}"/>
                </a:ext>
              </a:extLst>
            </p:cNvPr>
            <p:cNvSpPr>
              <a:spLocks/>
            </p:cNvSpPr>
            <p:nvPr/>
          </p:nvSpPr>
          <p:spPr bwMode="auto">
            <a:xfrm>
              <a:off x="4206165" y="3430718"/>
              <a:ext cx="335290" cy="398552"/>
            </a:xfrm>
            <a:custGeom>
              <a:avLst/>
              <a:gdLst/>
              <a:ahLst/>
              <a:cxnLst>
                <a:cxn ang="0">
                  <a:pos x="86" y="228"/>
                </a:cxn>
                <a:cxn ang="0">
                  <a:pos x="88" y="220"/>
                </a:cxn>
                <a:cxn ang="0">
                  <a:pos x="88" y="210"/>
                </a:cxn>
                <a:cxn ang="0">
                  <a:pos x="94" y="202"/>
                </a:cxn>
                <a:cxn ang="0">
                  <a:pos x="102" y="190"/>
                </a:cxn>
                <a:cxn ang="0">
                  <a:pos x="116" y="184"/>
                </a:cxn>
                <a:cxn ang="0">
                  <a:pos x="122" y="174"/>
                </a:cxn>
                <a:cxn ang="0">
                  <a:pos x="132" y="166"/>
                </a:cxn>
                <a:cxn ang="0">
                  <a:pos x="138" y="156"/>
                </a:cxn>
                <a:cxn ang="0">
                  <a:pos x="144" y="148"/>
                </a:cxn>
                <a:cxn ang="0">
                  <a:pos x="150" y="150"/>
                </a:cxn>
                <a:cxn ang="0">
                  <a:pos x="156" y="154"/>
                </a:cxn>
                <a:cxn ang="0">
                  <a:pos x="164" y="152"/>
                </a:cxn>
                <a:cxn ang="0">
                  <a:pos x="182" y="148"/>
                </a:cxn>
                <a:cxn ang="0">
                  <a:pos x="206" y="142"/>
                </a:cxn>
                <a:cxn ang="0">
                  <a:pos x="212" y="130"/>
                </a:cxn>
                <a:cxn ang="0">
                  <a:pos x="200" y="94"/>
                </a:cxn>
                <a:cxn ang="0">
                  <a:pos x="198" y="86"/>
                </a:cxn>
                <a:cxn ang="0">
                  <a:pos x="198" y="76"/>
                </a:cxn>
                <a:cxn ang="0">
                  <a:pos x="184" y="68"/>
                </a:cxn>
                <a:cxn ang="0">
                  <a:pos x="98" y="0"/>
                </a:cxn>
                <a:cxn ang="0">
                  <a:pos x="86" y="134"/>
                </a:cxn>
                <a:cxn ang="0">
                  <a:pos x="84" y="144"/>
                </a:cxn>
                <a:cxn ang="0">
                  <a:pos x="30" y="142"/>
                </a:cxn>
                <a:cxn ang="0">
                  <a:pos x="30" y="150"/>
                </a:cxn>
                <a:cxn ang="0">
                  <a:pos x="26" y="150"/>
                </a:cxn>
                <a:cxn ang="0">
                  <a:pos x="10" y="150"/>
                </a:cxn>
                <a:cxn ang="0">
                  <a:pos x="8" y="160"/>
                </a:cxn>
                <a:cxn ang="0">
                  <a:pos x="2" y="164"/>
                </a:cxn>
                <a:cxn ang="0">
                  <a:pos x="2" y="172"/>
                </a:cxn>
                <a:cxn ang="0">
                  <a:pos x="0" y="184"/>
                </a:cxn>
                <a:cxn ang="0">
                  <a:pos x="6" y="192"/>
                </a:cxn>
                <a:cxn ang="0">
                  <a:pos x="8" y="208"/>
                </a:cxn>
                <a:cxn ang="0">
                  <a:pos x="16" y="206"/>
                </a:cxn>
                <a:cxn ang="0">
                  <a:pos x="24" y="206"/>
                </a:cxn>
                <a:cxn ang="0">
                  <a:pos x="30" y="206"/>
                </a:cxn>
                <a:cxn ang="0">
                  <a:pos x="36" y="208"/>
                </a:cxn>
                <a:cxn ang="0">
                  <a:pos x="36" y="220"/>
                </a:cxn>
                <a:cxn ang="0">
                  <a:pos x="38" y="226"/>
                </a:cxn>
                <a:cxn ang="0">
                  <a:pos x="42" y="232"/>
                </a:cxn>
                <a:cxn ang="0">
                  <a:pos x="36" y="238"/>
                </a:cxn>
                <a:cxn ang="0">
                  <a:pos x="42" y="238"/>
                </a:cxn>
                <a:cxn ang="0">
                  <a:pos x="46" y="242"/>
                </a:cxn>
                <a:cxn ang="0">
                  <a:pos x="52" y="248"/>
                </a:cxn>
                <a:cxn ang="0">
                  <a:pos x="62" y="250"/>
                </a:cxn>
                <a:cxn ang="0">
                  <a:pos x="70" y="248"/>
                </a:cxn>
                <a:cxn ang="0">
                  <a:pos x="74" y="240"/>
                </a:cxn>
                <a:cxn ang="0">
                  <a:pos x="80" y="244"/>
                </a:cxn>
                <a:cxn ang="0">
                  <a:pos x="84" y="238"/>
                </a:cxn>
              </a:cxnLst>
              <a:rect l="0" t="0" r="r" b="b"/>
              <a:pathLst>
                <a:path w="212" h="252">
                  <a:moveTo>
                    <a:pt x="86" y="234"/>
                  </a:moveTo>
                  <a:lnTo>
                    <a:pt x="86" y="234"/>
                  </a:lnTo>
                  <a:lnTo>
                    <a:pt x="86" y="228"/>
                  </a:lnTo>
                  <a:lnTo>
                    <a:pt x="86" y="224"/>
                  </a:lnTo>
                  <a:lnTo>
                    <a:pt x="86" y="222"/>
                  </a:lnTo>
                  <a:lnTo>
                    <a:pt x="88" y="220"/>
                  </a:lnTo>
                  <a:lnTo>
                    <a:pt x="88" y="218"/>
                  </a:lnTo>
                  <a:lnTo>
                    <a:pt x="88" y="214"/>
                  </a:lnTo>
                  <a:lnTo>
                    <a:pt x="88" y="210"/>
                  </a:lnTo>
                  <a:lnTo>
                    <a:pt x="88" y="208"/>
                  </a:lnTo>
                  <a:lnTo>
                    <a:pt x="90" y="206"/>
                  </a:lnTo>
                  <a:lnTo>
                    <a:pt x="94" y="202"/>
                  </a:lnTo>
                  <a:lnTo>
                    <a:pt x="96" y="204"/>
                  </a:lnTo>
                  <a:lnTo>
                    <a:pt x="100" y="196"/>
                  </a:lnTo>
                  <a:lnTo>
                    <a:pt x="102" y="190"/>
                  </a:lnTo>
                  <a:lnTo>
                    <a:pt x="104" y="188"/>
                  </a:lnTo>
                  <a:lnTo>
                    <a:pt x="110" y="186"/>
                  </a:lnTo>
                  <a:lnTo>
                    <a:pt x="116" y="184"/>
                  </a:lnTo>
                  <a:lnTo>
                    <a:pt x="118" y="182"/>
                  </a:lnTo>
                  <a:lnTo>
                    <a:pt x="120" y="178"/>
                  </a:lnTo>
                  <a:lnTo>
                    <a:pt x="122" y="174"/>
                  </a:lnTo>
                  <a:lnTo>
                    <a:pt x="126" y="170"/>
                  </a:lnTo>
                  <a:lnTo>
                    <a:pt x="130" y="168"/>
                  </a:lnTo>
                  <a:lnTo>
                    <a:pt x="132" y="166"/>
                  </a:lnTo>
                  <a:lnTo>
                    <a:pt x="134" y="160"/>
                  </a:lnTo>
                  <a:lnTo>
                    <a:pt x="134" y="158"/>
                  </a:lnTo>
                  <a:lnTo>
                    <a:pt x="138" y="156"/>
                  </a:lnTo>
                  <a:lnTo>
                    <a:pt x="142" y="156"/>
                  </a:lnTo>
                  <a:lnTo>
                    <a:pt x="144" y="152"/>
                  </a:lnTo>
                  <a:lnTo>
                    <a:pt x="144" y="148"/>
                  </a:lnTo>
                  <a:lnTo>
                    <a:pt x="146" y="148"/>
                  </a:lnTo>
                  <a:lnTo>
                    <a:pt x="148" y="150"/>
                  </a:lnTo>
                  <a:lnTo>
                    <a:pt x="150" y="150"/>
                  </a:lnTo>
                  <a:lnTo>
                    <a:pt x="152" y="148"/>
                  </a:lnTo>
                  <a:lnTo>
                    <a:pt x="152" y="150"/>
                  </a:lnTo>
                  <a:lnTo>
                    <a:pt x="156" y="154"/>
                  </a:lnTo>
                  <a:lnTo>
                    <a:pt x="158" y="156"/>
                  </a:lnTo>
                  <a:lnTo>
                    <a:pt x="160" y="152"/>
                  </a:lnTo>
                  <a:lnTo>
                    <a:pt x="164" y="152"/>
                  </a:lnTo>
                  <a:lnTo>
                    <a:pt x="168" y="152"/>
                  </a:lnTo>
                  <a:lnTo>
                    <a:pt x="176" y="150"/>
                  </a:lnTo>
                  <a:lnTo>
                    <a:pt x="182" y="148"/>
                  </a:lnTo>
                  <a:lnTo>
                    <a:pt x="194" y="146"/>
                  </a:lnTo>
                  <a:lnTo>
                    <a:pt x="200" y="142"/>
                  </a:lnTo>
                  <a:lnTo>
                    <a:pt x="206" y="142"/>
                  </a:lnTo>
                  <a:lnTo>
                    <a:pt x="208" y="140"/>
                  </a:lnTo>
                  <a:lnTo>
                    <a:pt x="208" y="134"/>
                  </a:lnTo>
                  <a:lnTo>
                    <a:pt x="212" y="130"/>
                  </a:lnTo>
                  <a:lnTo>
                    <a:pt x="210" y="92"/>
                  </a:lnTo>
                  <a:lnTo>
                    <a:pt x="204" y="94"/>
                  </a:lnTo>
                  <a:lnTo>
                    <a:pt x="200" y="94"/>
                  </a:lnTo>
                  <a:lnTo>
                    <a:pt x="200" y="92"/>
                  </a:lnTo>
                  <a:lnTo>
                    <a:pt x="198" y="86"/>
                  </a:lnTo>
                  <a:lnTo>
                    <a:pt x="198" y="86"/>
                  </a:lnTo>
                  <a:lnTo>
                    <a:pt x="198" y="82"/>
                  </a:lnTo>
                  <a:lnTo>
                    <a:pt x="198" y="78"/>
                  </a:lnTo>
                  <a:lnTo>
                    <a:pt x="198" y="76"/>
                  </a:lnTo>
                  <a:lnTo>
                    <a:pt x="194" y="74"/>
                  </a:lnTo>
                  <a:lnTo>
                    <a:pt x="190" y="72"/>
                  </a:lnTo>
                  <a:lnTo>
                    <a:pt x="184" y="68"/>
                  </a:lnTo>
                  <a:lnTo>
                    <a:pt x="180" y="64"/>
                  </a:lnTo>
                  <a:lnTo>
                    <a:pt x="180" y="62"/>
                  </a:lnTo>
                  <a:lnTo>
                    <a:pt x="98" y="0"/>
                  </a:lnTo>
                  <a:lnTo>
                    <a:pt x="76" y="0"/>
                  </a:lnTo>
                  <a:lnTo>
                    <a:pt x="84" y="132"/>
                  </a:lnTo>
                  <a:lnTo>
                    <a:pt x="86" y="134"/>
                  </a:lnTo>
                  <a:lnTo>
                    <a:pt x="86" y="134"/>
                  </a:lnTo>
                  <a:lnTo>
                    <a:pt x="86" y="138"/>
                  </a:lnTo>
                  <a:lnTo>
                    <a:pt x="84" y="144"/>
                  </a:lnTo>
                  <a:lnTo>
                    <a:pt x="36" y="144"/>
                  </a:lnTo>
                  <a:lnTo>
                    <a:pt x="34" y="142"/>
                  </a:lnTo>
                  <a:lnTo>
                    <a:pt x="30" y="142"/>
                  </a:lnTo>
                  <a:lnTo>
                    <a:pt x="30" y="144"/>
                  </a:lnTo>
                  <a:lnTo>
                    <a:pt x="30" y="148"/>
                  </a:lnTo>
                  <a:lnTo>
                    <a:pt x="30" y="150"/>
                  </a:lnTo>
                  <a:lnTo>
                    <a:pt x="30" y="150"/>
                  </a:lnTo>
                  <a:lnTo>
                    <a:pt x="28" y="150"/>
                  </a:lnTo>
                  <a:lnTo>
                    <a:pt x="26" y="150"/>
                  </a:lnTo>
                  <a:lnTo>
                    <a:pt x="20" y="150"/>
                  </a:lnTo>
                  <a:lnTo>
                    <a:pt x="10" y="148"/>
                  </a:lnTo>
                  <a:lnTo>
                    <a:pt x="10" y="150"/>
                  </a:lnTo>
                  <a:lnTo>
                    <a:pt x="8" y="154"/>
                  </a:lnTo>
                  <a:lnTo>
                    <a:pt x="8" y="158"/>
                  </a:lnTo>
                  <a:lnTo>
                    <a:pt x="8" y="160"/>
                  </a:lnTo>
                  <a:lnTo>
                    <a:pt x="6" y="162"/>
                  </a:lnTo>
                  <a:lnTo>
                    <a:pt x="4" y="164"/>
                  </a:lnTo>
                  <a:lnTo>
                    <a:pt x="2" y="164"/>
                  </a:lnTo>
                  <a:lnTo>
                    <a:pt x="0" y="168"/>
                  </a:lnTo>
                  <a:lnTo>
                    <a:pt x="2" y="170"/>
                  </a:lnTo>
                  <a:lnTo>
                    <a:pt x="2" y="172"/>
                  </a:lnTo>
                  <a:lnTo>
                    <a:pt x="2" y="174"/>
                  </a:lnTo>
                  <a:lnTo>
                    <a:pt x="2" y="178"/>
                  </a:lnTo>
                  <a:lnTo>
                    <a:pt x="0" y="184"/>
                  </a:lnTo>
                  <a:lnTo>
                    <a:pt x="0" y="186"/>
                  </a:lnTo>
                  <a:lnTo>
                    <a:pt x="2" y="188"/>
                  </a:lnTo>
                  <a:lnTo>
                    <a:pt x="6" y="192"/>
                  </a:lnTo>
                  <a:lnTo>
                    <a:pt x="6" y="194"/>
                  </a:lnTo>
                  <a:lnTo>
                    <a:pt x="8" y="202"/>
                  </a:lnTo>
                  <a:lnTo>
                    <a:pt x="8" y="208"/>
                  </a:lnTo>
                  <a:lnTo>
                    <a:pt x="12" y="208"/>
                  </a:lnTo>
                  <a:lnTo>
                    <a:pt x="12" y="206"/>
                  </a:lnTo>
                  <a:lnTo>
                    <a:pt x="16" y="206"/>
                  </a:lnTo>
                  <a:lnTo>
                    <a:pt x="20" y="208"/>
                  </a:lnTo>
                  <a:lnTo>
                    <a:pt x="22" y="208"/>
                  </a:lnTo>
                  <a:lnTo>
                    <a:pt x="24" y="206"/>
                  </a:lnTo>
                  <a:lnTo>
                    <a:pt x="26" y="204"/>
                  </a:lnTo>
                  <a:lnTo>
                    <a:pt x="28" y="206"/>
                  </a:lnTo>
                  <a:lnTo>
                    <a:pt x="30" y="206"/>
                  </a:lnTo>
                  <a:lnTo>
                    <a:pt x="30" y="206"/>
                  </a:lnTo>
                  <a:lnTo>
                    <a:pt x="36" y="206"/>
                  </a:lnTo>
                  <a:lnTo>
                    <a:pt x="36" y="208"/>
                  </a:lnTo>
                  <a:lnTo>
                    <a:pt x="38" y="214"/>
                  </a:lnTo>
                  <a:lnTo>
                    <a:pt x="38" y="218"/>
                  </a:lnTo>
                  <a:lnTo>
                    <a:pt x="36" y="220"/>
                  </a:lnTo>
                  <a:lnTo>
                    <a:pt x="36" y="222"/>
                  </a:lnTo>
                  <a:lnTo>
                    <a:pt x="36" y="224"/>
                  </a:lnTo>
                  <a:lnTo>
                    <a:pt x="38" y="226"/>
                  </a:lnTo>
                  <a:lnTo>
                    <a:pt x="40" y="230"/>
                  </a:lnTo>
                  <a:lnTo>
                    <a:pt x="40" y="232"/>
                  </a:lnTo>
                  <a:lnTo>
                    <a:pt x="42" y="232"/>
                  </a:lnTo>
                  <a:lnTo>
                    <a:pt x="46" y="232"/>
                  </a:lnTo>
                  <a:lnTo>
                    <a:pt x="34" y="238"/>
                  </a:lnTo>
                  <a:lnTo>
                    <a:pt x="36" y="238"/>
                  </a:lnTo>
                  <a:lnTo>
                    <a:pt x="38" y="240"/>
                  </a:lnTo>
                  <a:lnTo>
                    <a:pt x="40" y="238"/>
                  </a:lnTo>
                  <a:lnTo>
                    <a:pt x="42" y="238"/>
                  </a:lnTo>
                  <a:lnTo>
                    <a:pt x="42" y="240"/>
                  </a:lnTo>
                  <a:lnTo>
                    <a:pt x="44" y="242"/>
                  </a:lnTo>
                  <a:lnTo>
                    <a:pt x="46" y="242"/>
                  </a:lnTo>
                  <a:lnTo>
                    <a:pt x="48" y="242"/>
                  </a:lnTo>
                  <a:lnTo>
                    <a:pt x="50" y="244"/>
                  </a:lnTo>
                  <a:lnTo>
                    <a:pt x="52" y="248"/>
                  </a:lnTo>
                  <a:lnTo>
                    <a:pt x="56" y="250"/>
                  </a:lnTo>
                  <a:lnTo>
                    <a:pt x="60" y="252"/>
                  </a:lnTo>
                  <a:lnTo>
                    <a:pt x="62" y="250"/>
                  </a:lnTo>
                  <a:lnTo>
                    <a:pt x="66" y="248"/>
                  </a:lnTo>
                  <a:lnTo>
                    <a:pt x="68" y="246"/>
                  </a:lnTo>
                  <a:lnTo>
                    <a:pt x="70" y="248"/>
                  </a:lnTo>
                  <a:lnTo>
                    <a:pt x="70" y="250"/>
                  </a:lnTo>
                  <a:lnTo>
                    <a:pt x="72" y="242"/>
                  </a:lnTo>
                  <a:lnTo>
                    <a:pt x="74" y="240"/>
                  </a:lnTo>
                  <a:lnTo>
                    <a:pt x="76" y="242"/>
                  </a:lnTo>
                  <a:lnTo>
                    <a:pt x="78" y="244"/>
                  </a:lnTo>
                  <a:lnTo>
                    <a:pt x="80" y="244"/>
                  </a:lnTo>
                  <a:lnTo>
                    <a:pt x="82" y="242"/>
                  </a:lnTo>
                  <a:lnTo>
                    <a:pt x="84" y="240"/>
                  </a:lnTo>
                  <a:lnTo>
                    <a:pt x="84" y="238"/>
                  </a:lnTo>
                  <a:lnTo>
                    <a:pt x="86" y="234"/>
                  </a:lnTo>
                  <a:lnTo>
                    <a:pt x="86" y="23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56" name="Malaysia">
              <a:extLst>
                <a:ext uri="{FF2B5EF4-FFF2-40B4-BE49-F238E27FC236}">
                  <a16:creationId xmlns:a16="http://schemas.microsoft.com/office/drawing/2014/main" xmlns="" id="{19829C75-E73B-4FE1-A6BA-878CA5ED0103}"/>
                </a:ext>
              </a:extLst>
            </p:cNvPr>
            <p:cNvSpPr>
              <a:spLocks noEditPoints="1"/>
            </p:cNvSpPr>
            <p:nvPr/>
          </p:nvSpPr>
          <p:spPr bwMode="auto">
            <a:xfrm>
              <a:off x="6512078" y="3902023"/>
              <a:ext cx="382738" cy="154993"/>
            </a:xfrm>
            <a:custGeom>
              <a:avLst/>
              <a:gdLst/>
              <a:ahLst/>
              <a:cxnLst>
                <a:cxn ang="0">
                  <a:pos x="122" y="92"/>
                </a:cxn>
                <a:cxn ang="0">
                  <a:pos x="138" y="98"/>
                </a:cxn>
                <a:cxn ang="0">
                  <a:pos x="154" y="92"/>
                </a:cxn>
                <a:cxn ang="0">
                  <a:pos x="174" y="92"/>
                </a:cxn>
                <a:cxn ang="0">
                  <a:pos x="182" y="78"/>
                </a:cxn>
                <a:cxn ang="0">
                  <a:pos x="190" y="70"/>
                </a:cxn>
                <a:cxn ang="0">
                  <a:pos x="198" y="52"/>
                </a:cxn>
                <a:cxn ang="0">
                  <a:pos x="218" y="48"/>
                </a:cxn>
                <a:cxn ang="0">
                  <a:pos x="230" y="42"/>
                </a:cxn>
                <a:cxn ang="0">
                  <a:pos x="230" y="36"/>
                </a:cxn>
                <a:cxn ang="0">
                  <a:pos x="238" y="32"/>
                </a:cxn>
                <a:cxn ang="0">
                  <a:pos x="242" y="26"/>
                </a:cxn>
                <a:cxn ang="0">
                  <a:pos x="230" y="20"/>
                </a:cxn>
                <a:cxn ang="0">
                  <a:pos x="228" y="10"/>
                </a:cxn>
                <a:cxn ang="0">
                  <a:pos x="222" y="2"/>
                </a:cxn>
                <a:cxn ang="0">
                  <a:pos x="214" y="2"/>
                </a:cxn>
                <a:cxn ang="0">
                  <a:pos x="208" y="8"/>
                </a:cxn>
                <a:cxn ang="0">
                  <a:pos x="196" y="24"/>
                </a:cxn>
                <a:cxn ang="0">
                  <a:pos x="196" y="30"/>
                </a:cxn>
                <a:cxn ang="0">
                  <a:pos x="196" y="44"/>
                </a:cxn>
                <a:cxn ang="0">
                  <a:pos x="188" y="46"/>
                </a:cxn>
                <a:cxn ang="0">
                  <a:pos x="178" y="42"/>
                </a:cxn>
                <a:cxn ang="0">
                  <a:pos x="162" y="64"/>
                </a:cxn>
                <a:cxn ang="0">
                  <a:pos x="142" y="70"/>
                </a:cxn>
                <a:cxn ang="0">
                  <a:pos x="140" y="82"/>
                </a:cxn>
                <a:cxn ang="0">
                  <a:pos x="134" y="86"/>
                </a:cxn>
                <a:cxn ang="0">
                  <a:pos x="128" y="80"/>
                </a:cxn>
                <a:cxn ang="0">
                  <a:pos x="120" y="78"/>
                </a:cxn>
                <a:cxn ang="0">
                  <a:pos x="0" y="18"/>
                </a:cxn>
                <a:cxn ang="0">
                  <a:pos x="4" y="30"/>
                </a:cxn>
                <a:cxn ang="0">
                  <a:pos x="8" y="52"/>
                </a:cxn>
                <a:cxn ang="0">
                  <a:pos x="14" y="60"/>
                </a:cxn>
                <a:cxn ang="0">
                  <a:pos x="20" y="74"/>
                </a:cxn>
                <a:cxn ang="0">
                  <a:pos x="42" y="88"/>
                </a:cxn>
                <a:cxn ang="0">
                  <a:pos x="52" y="84"/>
                </a:cxn>
                <a:cxn ang="0">
                  <a:pos x="48" y="72"/>
                </a:cxn>
                <a:cxn ang="0">
                  <a:pos x="42" y="64"/>
                </a:cxn>
                <a:cxn ang="0">
                  <a:pos x="44" y="40"/>
                </a:cxn>
                <a:cxn ang="0">
                  <a:pos x="36" y="22"/>
                </a:cxn>
                <a:cxn ang="0">
                  <a:pos x="24" y="14"/>
                </a:cxn>
                <a:cxn ang="0">
                  <a:pos x="16" y="20"/>
                </a:cxn>
                <a:cxn ang="0">
                  <a:pos x="12" y="18"/>
                </a:cxn>
                <a:cxn ang="0">
                  <a:pos x="0" y="18"/>
                </a:cxn>
              </a:cxnLst>
              <a:rect l="0" t="0" r="r" b="b"/>
              <a:pathLst>
                <a:path w="242" h="98">
                  <a:moveTo>
                    <a:pt x="120" y="78"/>
                  </a:moveTo>
                  <a:lnTo>
                    <a:pt x="120" y="86"/>
                  </a:lnTo>
                  <a:lnTo>
                    <a:pt x="122" y="92"/>
                  </a:lnTo>
                  <a:lnTo>
                    <a:pt x="128" y="94"/>
                  </a:lnTo>
                  <a:lnTo>
                    <a:pt x="132" y="96"/>
                  </a:lnTo>
                  <a:lnTo>
                    <a:pt x="138" y="98"/>
                  </a:lnTo>
                  <a:lnTo>
                    <a:pt x="144" y="96"/>
                  </a:lnTo>
                  <a:lnTo>
                    <a:pt x="152" y="94"/>
                  </a:lnTo>
                  <a:lnTo>
                    <a:pt x="154" y="92"/>
                  </a:lnTo>
                  <a:lnTo>
                    <a:pt x="162" y="90"/>
                  </a:lnTo>
                  <a:lnTo>
                    <a:pt x="166" y="92"/>
                  </a:lnTo>
                  <a:lnTo>
                    <a:pt x="174" y="92"/>
                  </a:lnTo>
                  <a:lnTo>
                    <a:pt x="180" y="88"/>
                  </a:lnTo>
                  <a:lnTo>
                    <a:pt x="182" y="86"/>
                  </a:lnTo>
                  <a:lnTo>
                    <a:pt x="182" y="78"/>
                  </a:lnTo>
                  <a:lnTo>
                    <a:pt x="182" y="74"/>
                  </a:lnTo>
                  <a:lnTo>
                    <a:pt x="186" y="74"/>
                  </a:lnTo>
                  <a:lnTo>
                    <a:pt x="190" y="70"/>
                  </a:lnTo>
                  <a:lnTo>
                    <a:pt x="192" y="66"/>
                  </a:lnTo>
                  <a:lnTo>
                    <a:pt x="196" y="62"/>
                  </a:lnTo>
                  <a:lnTo>
                    <a:pt x="198" y="52"/>
                  </a:lnTo>
                  <a:lnTo>
                    <a:pt x="200" y="48"/>
                  </a:lnTo>
                  <a:lnTo>
                    <a:pt x="208" y="50"/>
                  </a:lnTo>
                  <a:lnTo>
                    <a:pt x="218" y="48"/>
                  </a:lnTo>
                  <a:lnTo>
                    <a:pt x="220" y="44"/>
                  </a:lnTo>
                  <a:lnTo>
                    <a:pt x="228" y="46"/>
                  </a:lnTo>
                  <a:lnTo>
                    <a:pt x="230" y="42"/>
                  </a:lnTo>
                  <a:lnTo>
                    <a:pt x="232" y="42"/>
                  </a:lnTo>
                  <a:lnTo>
                    <a:pt x="232" y="38"/>
                  </a:lnTo>
                  <a:lnTo>
                    <a:pt x="230" y="36"/>
                  </a:lnTo>
                  <a:lnTo>
                    <a:pt x="230" y="34"/>
                  </a:lnTo>
                  <a:lnTo>
                    <a:pt x="230" y="32"/>
                  </a:lnTo>
                  <a:lnTo>
                    <a:pt x="238" y="32"/>
                  </a:lnTo>
                  <a:lnTo>
                    <a:pt x="240" y="30"/>
                  </a:lnTo>
                  <a:lnTo>
                    <a:pt x="242" y="28"/>
                  </a:lnTo>
                  <a:lnTo>
                    <a:pt x="242" y="26"/>
                  </a:lnTo>
                  <a:lnTo>
                    <a:pt x="238" y="22"/>
                  </a:lnTo>
                  <a:lnTo>
                    <a:pt x="236" y="18"/>
                  </a:lnTo>
                  <a:lnTo>
                    <a:pt x="230" y="20"/>
                  </a:lnTo>
                  <a:lnTo>
                    <a:pt x="230" y="18"/>
                  </a:lnTo>
                  <a:lnTo>
                    <a:pt x="226" y="16"/>
                  </a:lnTo>
                  <a:lnTo>
                    <a:pt x="228" y="10"/>
                  </a:lnTo>
                  <a:lnTo>
                    <a:pt x="224" y="6"/>
                  </a:lnTo>
                  <a:lnTo>
                    <a:pt x="222" y="6"/>
                  </a:lnTo>
                  <a:lnTo>
                    <a:pt x="222" y="2"/>
                  </a:lnTo>
                  <a:lnTo>
                    <a:pt x="220" y="4"/>
                  </a:lnTo>
                  <a:lnTo>
                    <a:pt x="216" y="4"/>
                  </a:lnTo>
                  <a:lnTo>
                    <a:pt x="214" y="2"/>
                  </a:lnTo>
                  <a:lnTo>
                    <a:pt x="214" y="0"/>
                  </a:lnTo>
                  <a:lnTo>
                    <a:pt x="212" y="0"/>
                  </a:lnTo>
                  <a:lnTo>
                    <a:pt x="208" y="8"/>
                  </a:lnTo>
                  <a:lnTo>
                    <a:pt x="206" y="14"/>
                  </a:lnTo>
                  <a:lnTo>
                    <a:pt x="194" y="22"/>
                  </a:lnTo>
                  <a:lnTo>
                    <a:pt x="196" y="24"/>
                  </a:lnTo>
                  <a:lnTo>
                    <a:pt x="198" y="24"/>
                  </a:lnTo>
                  <a:lnTo>
                    <a:pt x="198" y="28"/>
                  </a:lnTo>
                  <a:lnTo>
                    <a:pt x="196" y="30"/>
                  </a:lnTo>
                  <a:lnTo>
                    <a:pt x="196" y="34"/>
                  </a:lnTo>
                  <a:lnTo>
                    <a:pt x="192" y="34"/>
                  </a:lnTo>
                  <a:lnTo>
                    <a:pt x="196" y="44"/>
                  </a:lnTo>
                  <a:lnTo>
                    <a:pt x="194" y="44"/>
                  </a:lnTo>
                  <a:lnTo>
                    <a:pt x="190" y="42"/>
                  </a:lnTo>
                  <a:lnTo>
                    <a:pt x="188" y="46"/>
                  </a:lnTo>
                  <a:lnTo>
                    <a:pt x="186" y="48"/>
                  </a:lnTo>
                  <a:lnTo>
                    <a:pt x="182" y="48"/>
                  </a:lnTo>
                  <a:lnTo>
                    <a:pt x="178" y="42"/>
                  </a:lnTo>
                  <a:lnTo>
                    <a:pt x="178" y="44"/>
                  </a:lnTo>
                  <a:lnTo>
                    <a:pt x="166" y="64"/>
                  </a:lnTo>
                  <a:lnTo>
                    <a:pt x="162" y="64"/>
                  </a:lnTo>
                  <a:lnTo>
                    <a:pt x="158" y="64"/>
                  </a:lnTo>
                  <a:lnTo>
                    <a:pt x="150" y="66"/>
                  </a:lnTo>
                  <a:lnTo>
                    <a:pt x="142" y="70"/>
                  </a:lnTo>
                  <a:lnTo>
                    <a:pt x="142" y="74"/>
                  </a:lnTo>
                  <a:lnTo>
                    <a:pt x="142" y="74"/>
                  </a:lnTo>
                  <a:lnTo>
                    <a:pt x="140" y="82"/>
                  </a:lnTo>
                  <a:lnTo>
                    <a:pt x="138" y="82"/>
                  </a:lnTo>
                  <a:lnTo>
                    <a:pt x="138" y="86"/>
                  </a:lnTo>
                  <a:lnTo>
                    <a:pt x="134" y="86"/>
                  </a:lnTo>
                  <a:lnTo>
                    <a:pt x="132" y="84"/>
                  </a:lnTo>
                  <a:lnTo>
                    <a:pt x="130" y="82"/>
                  </a:lnTo>
                  <a:lnTo>
                    <a:pt x="128" y="80"/>
                  </a:lnTo>
                  <a:lnTo>
                    <a:pt x="126" y="82"/>
                  </a:lnTo>
                  <a:lnTo>
                    <a:pt x="124" y="82"/>
                  </a:lnTo>
                  <a:lnTo>
                    <a:pt x="120" y="78"/>
                  </a:lnTo>
                  <a:lnTo>
                    <a:pt x="120" y="78"/>
                  </a:lnTo>
                  <a:close/>
                  <a:moveTo>
                    <a:pt x="0" y="18"/>
                  </a:moveTo>
                  <a:lnTo>
                    <a:pt x="0" y="18"/>
                  </a:lnTo>
                  <a:lnTo>
                    <a:pt x="2" y="22"/>
                  </a:lnTo>
                  <a:lnTo>
                    <a:pt x="4" y="26"/>
                  </a:lnTo>
                  <a:lnTo>
                    <a:pt x="4" y="30"/>
                  </a:lnTo>
                  <a:lnTo>
                    <a:pt x="2" y="34"/>
                  </a:lnTo>
                  <a:lnTo>
                    <a:pt x="8" y="48"/>
                  </a:lnTo>
                  <a:lnTo>
                    <a:pt x="8" y="52"/>
                  </a:lnTo>
                  <a:lnTo>
                    <a:pt x="8" y="54"/>
                  </a:lnTo>
                  <a:lnTo>
                    <a:pt x="10" y="56"/>
                  </a:lnTo>
                  <a:lnTo>
                    <a:pt x="14" y="60"/>
                  </a:lnTo>
                  <a:lnTo>
                    <a:pt x="14" y="66"/>
                  </a:lnTo>
                  <a:lnTo>
                    <a:pt x="16" y="70"/>
                  </a:lnTo>
                  <a:lnTo>
                    <a:pt x="20" y="74"/>
                  </a:lnTo>
                  <a:lnTo>
                    <a:pt x="26" y="76"/>
                  </a:lnTo>
                  <a:lnTo>
                    <a:pt x="28" y="80"/>
                  </a:lnTo>
                  <a:lnTo>
                    <a:pt x="42" y="88"/>
                  </a:lnTo>
                  <a:lnTo>
                    <a:pt x="42" y="86"/>
                  </a:lnTo>
                  <a:lnTo>
                    <a:pt x="46" y="84"/>
                  </a:lnTo>
                  <a:lnTo>
                    <a:pt x="52" y="84"/>
                  </a:lnTo>
                  <a:lnTo>
                    <a:pt x="52" y="78"/>
                  </a:lnTo>
                  <a:lnTo>
                    <a:pt x="50" y="74"/>
                  </a:lnTo>
                  <a:lnTo>
                    <a:pt x="48" y="72"/>
                  </a:lnTo>
                  <a:lnTo>
                    <a:pt x="48" y="68"/>
                  </a:lnTo>
                  <a:lnTo>
                    <a:pt x="44" y="66"/>
                  </a:lnTo>
                  <a:lnTo>
                    <a:pt x="42" y="64"/>
                  </a:lnTo>
                  <a:lnTo>
                    <a:pt x="42" y="56"/>
                  </a:lnTo>
                  <a:lnTo>
                    <a:pt x="42" y="52"/>
                  </a:lnTo>
                  <a:lnTo>
                    <a:pt x="44" y="40"/>
                  </a:lnTo>
                  <a:lnTo>
                    <a:pt x="40" y="32"/>
                  </a:lnTo>
                  <a:lnTo>
                    <a:pt x="38" y="30"/>
                  </a:lnTo>
                  <a:lnTo>
                    <a:pt x="36" y="22"/>
                  </a:lnTo>
                  <a:lnTo>
                    <a:pt x="32" y="18"/>
                  </a:lnTo>
                  <a:lnTo>
                    <a:pt x="28" y="16"/>
                  </a:lnTo>
                  <a:lnTo>
                    <a:pt x="24" y="14"/>
                  </a:lnTo>
                  <a:lnTo>
                    <a:pt x="22" y="16"/>
                  </a:lnTo>
                  <a:lnTo>
                    <a:pt x="22" y="22"/>
                  </a:lnTo>
                  <a:lnTo>
                    <a:pt x="16" y="20"/>
                  </a:lnTo>
                  <a:lnTo>
                    <a:pt x="16" y="24"/>
                  </a:lnTo>
                  <a:lnTo>
                    <a:pt x="12" y="24"/>
                  </a:lnTo>
                  <a:lnTo>
                    <a:pt x="12" y="18"/>
                  </a:lnTo>
                  <a:lnTo>
                    <a:pt x="6" y="16"/>
                  </a:lnTo>
                  <a:lnTo>
                    <a:pt x="0" y="18"/>
                  </a:lnTo>
                  <a:lnTo>
                    <a:pt x="0" y="1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57" name="Malawi">
              <a:extLst>
                <a:ext uri="{FF2B5EF4-FFF2-40B4-BE49-F238E27FC236}">
                  <a16:creationId xmlns:a16="http://schemas.microsoft.com/office/drawing/2014/main" xmlns="" id="{7063D335-9024-4D81-90B3-0CC7ED5D8A75}"/>
                </a:ext>
              </a:extLst>
            </p:cNvPr>
            <p:cNvSpPr>
              <a:spLocks/>
            </p:cNvSpPr>
            <p:nvPr/>
          </p:nvSpPr>
          <p:spPr bwMode="auto">
            <a:xfrm>
              <a:off x="5120306" y="4316392"/>
              <a:ext cx="69588" cy="192950"/>
            </a:xfrm>
            <a:custGeom>
              <a:avLst/>
              <a:gdLst/>
              <a:ahLst/>
              <a:cxnLst>
                <a:cxn ang="0">
                  <a:pos x="22" y="2"/>
                </a:cxn>
                <a:cxn ang="0">
                  <a:pos x="10" y="2"/>
                </a:cxn>
                <a:cxn ang="0">
                  <a:pos x="14" y="8"/>
                </a:cxn>
                <a:cxn ang="0">
                  <a:pos x="14" y="14"/>
                </a:cxn>
                <a:cxn ang="0">
                  <a:pos x="16" y="18"/>
                </a:cxn>
                <a:cxn ang="0">
                  <a:pos x="12" y="24"/>
                </a:cxn>
                <a:cxn ang="0">
                  <a:pos x="8" y="28"/>
                </a:cxn>
                <a:cxn ang="0">
                  <a:pos x="8" y="34"/>
                </a:cxn>
                <a:cxn ang="0">
                  <a:pos x="8" y="42"/>
                </a:cxn>
                <a:cxn ang="0">
                  <a:pos x="12" y="44"/>
                </a:cxn>
                <a:cxn ang="0">
                  <a:pos x="10" y="48"/>
                </a:cxn>
                <a:cxn ang="0">
                  <a:pos x="2" y="52"/>
                </a:cxn>
                <a:cxn ang="0">
                  <a:pos x="2" y="62"/>
                </a:cxn>
                <a:cxn ang="0">
                  <a:pos x="2" y="66"/>
                </a:cxn>
                <a:cxn ang="0">
                  <a:pos x="2" y="78"/>
                </a:cxn>
                <a:cxn ang="0">
                  <a:pos x="8" y="84"/>
                </a:cxn>
                <a:cxn ang="0">
                  <a:pos x="10" y="88"/>
                </a:cxn>
                <a:cxn ang="0">
                  <a:pos x="20" y="88"/>
                </a:cxn>
                <a:cxn ang="0">
                  <a:pos x="22" y="96"/>
                </a:cxn>
                <a:cxn ang="0">
                  <a:pos x="18" y="106"/>
                </a:cxn>
                <a:cxn ang="0">
                  <a:pos x="28" y="114"/>
                </a:cxn>
                <a:cxn ang="0">
                  <a:pos x="32" y="120"/>
                </a:cxn>
                <a:cxn ang="0">
                  <a:pos x="32" y="122"/>
                </a:cxn>
                <a:cxn ang="0">
                  <a:pos x="36" y="118"/>
                </a:cxn>
                <a:cxn ang="0">
                  <a:pos x="34" y="110"/>
                </a:cxn>
                <a:cxn ang="0">
                  <a:pos x="36" y="104"/>
                </a:cxn>
                <a:cxn ang="0">
                  <a:pos x="42" y="104"/>
                </a:cxn>
                <a:cxn ang="0">
                  <a:pos x="42" y="98"/>
                </a:cxn>
                <a:cxn ang="0">
                  <a:pos x="44" y="88"/>
                </a:cxn>
                <a:cxn ang="0">
                  <a:pos x="42" y="84"/>
                </a:cxn>
                <a:cxn ang="0">
                  <a:pos x="38" y="78"/>
                </a:cxn>
                <a:cxn ang="0">
                  <a:pos x="34" y="68"/>
                </a:cxn>
                <a:cxn ang="0">
                  <a:pos x="32" y="68"/>
                </a:cxn>
                <a:cxn ang="0">
                  <a:pos x="34" y="74"/>
                </a:cxn>
                <a:cxn ang="0">
                  <a:pos x="30" y="72"/>
                </a:cxn>
                <a:cxn ang="0">
                  <a:pos x="30" y="64"/>
                </a:cxn>
                <a:cxn ang="0">
                  <a:pos x="26" y="58"/>
                </a:cxn>
                <a:cxn ang="0">
                  <a:pos x="28" y="54"/>
                </a:cxn>
                <a:cxn ang="0">
                  <a:pos x="24" y="50"/>
                </a:cxn>
                <a:cxn ang="0">
                  <a:pos x="26" y="42"/>
                </a:cxn>
                <a:cxn ang="0">
                  <a:pos x="22" y="38"/>
                </a:cxn>
                <a:cxn ang="0">
                  <a:pos x="26" y="22"/>
                </a:cxn>
                <a:cxn ang="0">
                  <a:pos x="24" y="6"/>
                </a:cxn>
                <a:cxn ang="0">
                  <a:pos x="24" y="2"/>
                </a:cxn>
              </a:cxnLst>
              <a:rect l="0" t="0" r="r" b="b"/>
              <a:pathLst>
                <a:path w="44" h="122">
                  <a:moveTo>
                    <a:pt x="24" y="2"/>
                  </a:moveTo>
                  <a:lnTo>
                    <a:pt x="22" y="2"/>
                  </a:lnTo>
                  <a:lnTo>
                    <a:pt x="8" y="0"/>
                  </a:lnTo>
                  <a:lnTo>
                    <a:pt x="10" y="2"/>
                  </a:lnTo>
                  <a:lnTo>
                    <a:pt x="12" y="6"/>
                  </a:lnTo>
                  <a:lnTo>
                    <a:pt x="14" y="8"/>
                  </a:lnTo>
                  <a:lnTo>
                    <a:pt x="14" y="12"/>
                  </a:lnTo>
                  <a:lnTo>
                    <a:pt x="14" y="14"/>
                  </a:lnTo>
                  <a:lnTo>
                    <a:pt x="14" y="16"/>
                  </a:lnTo>
                  <a:lnTo>
                    <a:pt x="16" y="18"/>
                  </a:lnTo>
                  <a:lnTo>
                    <a:pt x="14" y="20"/>
                  </a:lnTo>
                  <a:lnTo>
                    <a:pt x="12" y="24"/>
                  </a:lnTo>
                  <a:lnTo>
                    <a:pt x="8" y="26"/>
                  </a:lnTo>
                  <a:lnTo>
                    <a:pt x="8" y="28"/>
                  </a:lnTo>
                  <a:lnTo>
                    <a:pt x="8" y="30"/>
                  </a:lnTo>
                  <a:lnTo>
                    <a:pt x="8" y="34"/>
                  </a:lnTo>
                  <a:lnTo>
                    <a:pt x="8" y="40"/>
                  </a:lnTo>
                  <a:lnTo>
                    <a:pt x="8" y="42"/>
                  </a:lnTo>
                  <a:lnTo>
                    <a:pt x="10" y="42"/>
                  </a:lnTo>
                  <a:lnTo>
                    <a:pt x="12" y="44"/>
                  </a:lnTo>
                  <a:lnTo>
                    <a:pt x="12" y="46"/>
                  </a:lnTo>
                  <a:lnTo>
                    <a:pt x="10" y="48"/>
                  </a:lnTo>
                  <a:lnTo>
                    <a:pt x="4" y="50"/>
                  </a:lnTo>
                  <a:lnTo>
                    <a:pt x="2" y="52"/>
                  </a:lnTo>
                  <a:lnTo>
                    <a:pt x="2" y="56"/>
                  </a:lnTo>
                  <a:lnTo>
                    <a:pt x="2" y="62"/>
                  </a:lnTo>
                  <a:lnTo>
                    <a:pt x="2" y="64"/>
                  </a:lnTo>
                  <a:lnTo>
                    <a:pt x="2" y="66"/>
                  </a:lnTo>
                  <a:lnTo>
                    <a:pt x="0" y="70"/>
                  </a:lnTo>
                  <a:lnTo>
                    <a:pt x="2" y="78"/>
                  </a:lnTo>
                  <a:lnTo>
                    <a:pt x="4" y="80"/>
                  </a:lnTo>
                  <a:lnTo>
                    <a:pt x="8" y="84"/>
                  </a:lnTo>
                  <a:lnTo>
                    <a:pt x="8" y="88"/>
                  </a:lnTo>
                  <a:lnTo>
                    <a:pt x="10" y="88"/>
                  </a:lnTo>
                  <a:lnTo>
                    <a:pt x="20" y="86"/>
                  </a:lnTo>
                  <a:lnTo>
                    <a:pt x="20" y="88"/>
                  </a:lnTo>
                  <a:lnTo>
                    <a:pt x="22" y="92"/>
                  </a:lnTo>
                  <a:lnTo>
                    <a:pt x="22" y="96"/>
                  </a:lnTo>
                  <a:lnTo>
                    <a:pt x="20" y="102"/>
                  </a:lnTo>
                  <a:lnTo>
                    <a:pt x="18" y="106"/>
                  </a:lnTo>
                  <a:lnTo>
                    <a:pt x="20" y="108"/>
                  </a:lnTo>
                  <a:lnTo>
                    <a:pt x="28" y="114"/>
                  </a:lnTo>
                  <a:lnTo>
                    <a:pt x="32" y="116"/>
                  </a:lnTo>
                  <a:lnTo>
                    <a:pt x="32" y="120"/>
                  </a:lnTo>
                  <a:lnTo>
                    <a:pt x="32" y="122"/>
                  </a:lnTo>
                  <a:lnTo>
                    <a:pt x="32" y="122"/>
                  </a:lnTo>
                  <a:lnTo>
                    <a:pt x="36" y="120"/>
                  </a:lnTo>
                  <a:lnTo>
                    <a:pt x="36" y="118"/>
                  </a:lnTo>
                  <a:lnTo>
                    <a:pt x="36" y="116"/>
                  </a:lnTo>
                  <a:lnTo>
                    <a:pt x="34" y="110"/>
                  </a:lnTo>
                  <a:lnTo>
                    <a:pt x="34" y="106"/>
                  </a:lnTo>
                  <a:lnTo>
                    <a:pt x="36" y="104"/>
                  </a:lnTo>
                  <a:lnTo>
                    <a:pt x="40" y="106"/>
                  </a:lnTo>
                  <a:lnTo>
                    <a:pt x="42" y="104"/>
                  </a:lnTo>
                  <a:lnTo>
                    <a:pt x="44" y="102"/>
                  </a:lnTo>
                  <a:lnTo>
                    <a:pt x="42" y="98"/>
                  </a:lnTo>
                  <a:lnTo>
                    <a:pt x="42" y="94"/>
                  </a:lnTo>
                  <a:lnTo>
                    <a:pt x="44" y="88"/>
                  </a:lnTo>
                  <a:lnTo>
                    <a:pt x="44" y="84"/>
                  </a:lnTo>
                  <a:lnTo>
                    <a:pt x="42" y="84"/>
                  </a:lnTo>
                  <a:lnTo>
                    <a:pt x="40" y="82"/>
                  </a:lnTo>
                  <a:lnTo>
                    <a:pt x="38" y="78"/>
                  </a:lnTo>
                  <a:lnTo>
                    <a:pt x="36" y="72"/>
                  </a:lnTo>
                  <a:lnTo>
                    <a:pt x="34" y="68"/>
                  </a:lnTo>
                  <a:lnTo>
                    <a:pt x="32" y="66"/>
                  </a:lnTo>
                  <a:lnTo>
                    <a:pt x="32" y="68"/>
                  </a:lnTo>
                  <a:lnTo>
                    <a:pt x="34" y="70"/>
                  </a:lnTo>
                  <a:lnTo>
                    <a:pt x="34" y="74"/>
                  </a:lnTo>
                  <a:lnTo>
                    <a:pt x="32" y="72"/>
                  </a:lnTo>
                  <a:lnTo>
                    <a:pt x="30" y="72"/>
                  </a:lnTo>
                  <a:lnTo>
                    <a:pt x="30" y="68"/>
                  </a:lnTo>
                  <a:lnTo>
                    <a:pt x="30" y="64"/>
                  </a:lnTo>
                  <a:lnTo>
                    <a:pt x="26" y="62"/>
                  </a:lnTo>
                  <a:lnTo>
                    <a:pt x="26" y="58"/>
                  </a:lnTo>
                  <a:lnTo>
                    <a:pt x="26" y="56"/>
                  </a:lnTo>
                  <a:lnTo>
                    <a:pt x="28" y="54"/>
                  </a:lnTo>
                  <a:lnTo>
                    <a:pt x="26" y="52"/>
                  </a:lnTo>
                  <a:lnTo>
                    <a:pt x="24" y="50"/>
                  </a:lnTo>
                  <a:lnTo>
                    <a:pt x="24" y="48"/>
                  </a:lnTo>
                  <a:lnTo>
                    <a:pt x="26" y="42"/>
                  </a:lnTo>
                  <a:lnTo>
                    <a:pt x="22" y="42"/>
                  </a:lnTo>
                  <a:lnTo>
                    <a:pt x="22" y="38"/>
                  </a:lnTo>
                  <a:lnTo>
                    <a:pt x="26" y="32"/>
                  </a:lnTo>
                  <a:lnTo>
                    <a:pt x="26" y="22"/>
                  </a:lnTo>
                  <a:lnTo>
                    <a:pt x="24" y="10"/>
                  </a:lnTo>
                  <a:lnTo>
                    <a:pt x="24" y="6"/>
                  </a:lnTo>
                  <a:lnTo>
                    <a:pt x="22" y="2"/>
                  </a:lnTo>
                  <a:lnTo>
                    <a:pt x="24" y="2"/>
                  </a:lnTo>
                  <a:lnTo>
                    <a:pt x="24"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58" name="Madagascar">
              <a:extLst>
                <a:ext uri="{FF2B5EF4-FFF2-40B4-BE49-F238E27FC236}">
                  <a16:creationId xmlns:a16="http://schemas.microsoft.com/office/drawing/2014/main" xmlns="" id="{4E349481-6164-4D23-93D2-BFC1FA22BEB2}"/>
                </a:ext>
              </a:extLst>
            </p:cNvPr>
            <p:cNvSpPr>
              <a:spLocks/>
            </p:cNvSpPr>
            <p:nvPr/>
          </p:nvSpPr>
          <p:spPr bwMode="auto">
            <a:xfrm>
              <a:off x="5335398" y="4395470"/>
              <a:ext cx="154993" cy="338454"/>
            </a:xfrm>
            <a:custGeom>
              <a:avLst/>
              <a:gdLst/>
              <a:ahLst/>
              <a:cxnLst>
                <a:cxn ang="0">
                  <a:pos x="78" y="0"/>
                </a:cxn>
                <a:cxn ang="0">
                  <a:pos x="74" y="16"/>
                </a:cxn>
                <a:cxn ang="0">
                  <a:pos x="68" y="24"/>
                </a:cxn>
                <a:cxn ang="0">
                  <a:pos x="66" y="28"/>
                </a:cxn>
                <a:cxn ang="0">
                  <a:pos x="64" y="36"/>
                </a:cxn>
                <a:cxn ang="0">
                  <a:pos x="62" y="38"/>
                </a:cxn>
                <a:cxn ang="0">
                  <a:pos x="62" y="40"/>
                </a:cxn>
                <a:cxn ang="0">
                  <a:pos x="56" y="42"/>
                </a:cxn>
                <a:cxn ang="0">
                  <a:pos x="54" y="50"/>
                </a:cxn>
                <a:cxn ang="0">
                  <a:pos x="52" y="52"/>
                </a:cxn>
                <a:cxn ang="0">
                  <a:pos x="48" y="52"/>
                </a:cxn>
                <a:cxn ang="0">
                  <a:pos x="42" y="56"/>
                </a:cxn>
                <a:cxn ang="0">
                  <a:pos x="34" y="56"/>
                </a:cxn>
                <a:cxn ang="0">
                  <a:pos x="32" y="58"/>
                </a:cxn>
                <a:cxn ang="0">
                  <a:pos x="28" y="60"/>
                </a:cxn>
                <a:cxn ang="0">
                  <a:pos x="20" y="66"/>
                </a:cxn>
                <a:cxn ang="0">
                  <a:pos x="14" y="70"/>
                </a:cxn>
                <a:cxn ang="0">
                  <a:pos x="12" y="76"/>
                </a:cxn>
                <a:cxn ang="0">
                  <a:pos x="8" y="86"/>
                </a:cxn>
                <a:cxn ang="0">
                  <a:pos x="12" y="98"/>
                </a:cxn>
                <a:cxn ang="0">
                  <a:pos x="14" y="108"/>
                </a:cxn>
                <a:cxn ang="0">
                  <a:pos x="16" y="116"/>
                </a:cxn>
                <a:cxn ang="0">
                  <a:pos x="14" y="122"/>
                </a:cxn>
                <a:cxn ang="0">
                  <a:pos x="12" y="128"/>
                </a:cxn>
                <a:cxn ang="0">
                  <a:pos x="6" y="132"/>
                </a:cxn>
                <a:cxn ang="0">
                  <a:pos x="6" y="138"/>
                </a:cxn>
                <a:cxn ang="0">
                  <a:pos x="0" y="146"/>
                </a:cxn>
                <a:cxn ang="0">
                  <a:pos x="0" y="152"/>
                </a:cxn>
                <a:cxn ang="0">
                  <a:pos x="0" y="166"/>
                </a:cxn>
                <a:cxn ang="0">
                  <a:pos x="6" y="180"/>
                </a:cxn>
                <a:cxn ang="0">
                  <a:pos x="4" y="184"/>
                </a:cxn>
                <a:cxn ang="0">
                  <a:pos x="10" y="198"/>
                </a:cxn>
                <a:cxn ang="0">
                  <a:pos x="14" y="208"/>
                </a:cxn>
                <a:cxn ang="0">
                  <a:pos x="24" y="210"/>
                </a:cxn>
                <a:cxn ang="0">
                  <a:pos x="32" y="214"/>
                </a:cxn>
                <a:cxn ang="0">
                  <a:pos x="38" y="210"/>
                </a:cxn>
                <a:cxn ang="0">
                  <a:pos x="48" y="208"/>
                </a:cxn>
                <a:cxn ang="0">
                  <a:pos x="50" y="202"/>
                </a:cxn>
                <a:cxn ang="0">
                  <a:pos x="56" y="188"/>
                </a:cxn>
                <a:cxn ang="0">
                  <a:pos x="62" y="170"/>
                </a:cxn>
                <a:cxn ang="0">
                  <a:pos x="64" y="156"/>
                </a:cxn>
                <a:cxn ang="0">
                  <a:pos x="66" y="152"/>
                </a:cxn>
                <a:cxn ang="0">
                  <a:pos x="70" y="144"/>
                </a:cxn>
                <a:cxn ang="0">
                  <a:pos x="72" y="128"/>
                </a:cxn>
                <a:cxn ang="0">
                  <a:pos x="72" y="120"/>
                </a:cxn>
                <a:cxn ang="0">
                  <a:pos x="76" y="108"/>
                </a:cxn>
                <a:cxn ang="0">
                  <a:pos x="80" y="100"/>
                </a:cxn>
                <a:cxn ang="0">
                  <a:pos x="84" y="88"/>
                </a:cxn>
                <a:cxn ang="0">
                  <a:pos x="84" y="80"/>
                </a:cxn>
                <a:cxn ang="0">
                  <a:pos x="88" y="76"/>
                </a:cxn>
                <a:cxn ang="0">
                  <a:pos x="88" y="72"/>
                </a:cxn>
                <a:cxn ang="0">
                  <a:pos x="90" y="66"/>
                </a:cxn>
                <a:cxn ang="0">
                  <a:pos x="84" y="50"/>
                </a:cxn>
                <a:cxn ang="0">
                  <a:pos x="88" y="50"/>
                </a:cxn>
                <a:cxn ang="0">
                  <a:pos x="94" y="58"/>
                </a:cxn>
                <a:cxn ang="0">
                  <a:pos x="98" y="46"/>
                </a:cxn>
                <a:cxn ang="0">
                  <a:pos x="94" y="34"/>
                </a:cxn>
                <a:cxn ang="0">
                  <a:pos x="94" y="26"/>
                </a:cxn>
                <a:cxn ang="0">
                  <a:pos x="90" y="10"/>
                </a:cxn>
                <a:cxn ang="0">
                  <a:pos x="84" y="8"/>
                </a:cxn>
                <a:cxn ang="0">
                  <a:pos x="80" y="4"/>
                </a:cxn>
                <a:cxn ang="0">
                  <a:pos x="80" y="0"/>
                </a:cxn>
                <a:cxn ang="0">
                  <a:pos x="78" y="0"/>
                </a:cxn>
              </a:cxnLst>
              <a:rect l="0" t="0" r="r" b="b"/>
              <a:pathLst>
                <a:path w="98" h="214">
                  <a:moveTo>
                    <a:pt x="78" y="0"/>
                  </a:moveTo>
                  <a:lnTo>
                    <a:pt x="78" y="0"/>
                  </a:lnTo>
                  <a:lnTo>
                    <a:pt x="74" y="6"/>
                  </a:lnTo>
                  <a:lnTo>
                    <a:pt x="74" y="16"/>
                  </a:lnTo>
                  <a:lnTo>
                    <a:pt x="74" y="24"/>
                  </a:lnTo>
                  <a:lnTo>
                    <a:pt x="68" y="24"/>
                  </a:lnTo>
                  <a:lnTo>
                    <a:pt x="68" y="26"/>
                  </a:lnTo>
                  <a:lnTo>
                    <a:pt x="66" y="28"/>
                  </a:lnTo>
                  <a:lnTo>
                    <a:pt x="64" y="26"/>
                  </a:lnTo>
                  <a:lnTo>
                    <a:pt x="64" y="36"/>
                  </a:lnTo>
                  <a:lnTo>
                    <a:pt x="62" y="36"/>
                  </a:lnTo>
                  <a:lnTo>
                    <a:pt x="62" y="38"/>
                  </a:lnTo>
                  <a:lnTo>
                    <a:pt x="62" y="40"/>
                  </a:lnTo>
                  <a:lnTo>
                    <a:pt x="62" y="40"/>
                  </a:lnTo>
                  <a:lnTo>
                    <a:pt x="60" y="46"/>
                  </a:lnTo>
                  <a:lnTo>
                    <a:pt x="56" y="42"/>
                  </a:lnTo>
                  <a:lnTo>
                    <a:pt x="54" y="44"/>
                  </a:lnTo>
                  <a:lnTo>
                    <a:pt x="54" y="50"/>
                  </a:lnTo>
                  <a:lnTo>
                    <a:pt x="54" y="52"/>
                  </a:lnTo>
                  <a:lnTo>
                    <a:pt x="52" y="52"/>
                  </a:lnTo>
                  <a:lnTo>
                    <a:pt x="52" y="50"/>
                  </a:lnTo>
                  <a:lnTo>
                    <a:pt x="48" y="52"/>
                  </a:lnTo>
                  <a:lnTo>
                    <a:pt x="44" y="54"/>
                  </a:lnTo>
                  <a:lnTo>
                    <a:pt x="42" y="56"/>
                  </a:lnTo>
                  <a:lnTo>
                    <a:pt x="34" y="54"/>
                  </a:lnTo>
                  <a:lnTo>
                    <a:pt x="34" y="56"/>
                  </a:lnTo>
                  <a:lnTo>
                    <a:pt x="34" y="58"/>
                  </a:lnTo>
                  <a:lnTo>
                    <a:pt x="32" y="58"/>
                  </a:lnTo>
                  <a:lnTo>
                    <a:pt x="30" y="58"/>
                  </a:lnTo>
                  <a:lnTo>
                    <a:pt x="28" y="60"/>
                  </a:lnTo>
                  <a:lnTo>
                    <a:pt x="22" y="62"/>
                  </a:lnTo>
                  <a:lnTo>
                    <a:pt x="20" y="66"/>
                  </a:lnTo>
                  <a:lnTo>
                    <a:pt x="18" y="68"/>
                  </a:lnTo>
                  <a:lnTo>
                    <a:pt x="14" y="70"/>
                  </a:lnTo>
                  <a:lnTo>
                    <a:pt x="14" y="74"/>
                  </a:lnTo>
                  <a:lnTo>
                    <a:pt x="12" y="76"/>
                  </a:lnTo>
                  <a:lnTo>
                    <a:pt x="8" y="80"/>
                  </a:lnTo>
                  <a:lnTo>
                    <a:pt x="8" y="86"/>
                  </a:lnTo>
                  <a:lnTo>
                    <a:pt x="10" y="90"/>
                  </a:lnTo>
                  <a:lnTo>
                    <a:pt x="12" y="98"/>
                  </a:lnTo>
                  <a:lnTo>
                    <a:pt x="14" y="102"/>
                  </a:lnTo>
                  <a:lnTo>
                    <a:pt x="14" y="108"/>
                  </a:lnTo>
                  <a:lnTo>
                    <a:pt x="16" y="110"/>
                  </a:lnTo>
                  <a:lnTo>
                    <a:pt x="16" y="116"/>
                  </a:lnTo>
                  <a:lnTo>
                    <a:pt x="16" y="120"/>
                  </a:lnTo>
                  <a:lnTo>
                    <a:pt x="14" y="122"/>
                  </a:lnTo>
                  <a:lnTo>
                    <a:pt x="14" y="126"/>
                  </a:lnTo>
                  <a:lnTo>
                    <a:pt x="12" y="128"/>
                  </a:lnTo>
                  <a:lnTo>
                    <a:pt x="10" y="130"/>
                  </a:lnTo>
                  <a:lnTo>
                    <a:pt x="6" y="132"/>
                  </a:lnTo>
                  <a:lnTo>
                    <a:pt x="6" y="136"/>
                  </a:lnTo>
                  <a:lnTo>
                    <a:pt x="6" y="138"/>
                  </a:lnTo>
                  <a:lnTo>
                    <a:pt x="6" y="140"/>
                  </a:lnTo>
                  <a:lnTo>
                    <a:pt x="0" y="146"/>
                  </a:lnTo>
                  <a:lnTo>
                    <a:pt x="0" y="148"/>
                  </a:lnTo>
                  <a:lnTo>
                    <a:pt x="0" y="152"/>
                  </a:lnTo>
                  <a:lnTo>
                    <a:pt x="0" y="156"/>
                  </a:lnTo>
                  <a:lnTo>
                    <a:pt x="0" y="166"/>
                  </a:lnTo>
                  <a:lnTo>
                    <a:pt x="2" y="178"/>
                  </a:lnTo>
                  <a:lnTo>
                    <a:pt x="6" y="180"/>
                  </a:lnTo>
                  <a:lnTo>
                    <a:pt x="6" y="182"/>
                  </a:lnTo>
                  <a:lnTo>
                    <a:pt x="4" y="184"/>
                  </a:lnTo>
                  <a:lnTo>
                    <a:pt x="6" y="186"/>
                  </a:lnTo>
                  <a:lnTo>
                    <a:pt x="10" y="198"/>
                  </a:lnTo>
                  <a:lnTo>
                    <a:pt x="10" y="204"/>
                  </a:lnTo>
                  <a:lnTo>
                    <a:pt x="14" y="208"/>
                  </a:lnTo>
                  <a:lnTo>
                    <a:pt x="18" y="208"/>
                  </a:lnTo>
                  <a:lnTo>
                    <a:pt x="24" y="210"/>
                  </a:lnTo>
                  <a:lnTo>
                    <a:pt x="28" y="214"/>
                  </a:lnTo>
                  <a:lnTo>
                    <a:pt x="32" y="214"/>
                  </a:lnTo>
                  <a:lnTo>
                    <a:pt x="34" y="214"/>
                  </a:lnTo>
                  <a:lnTo>
                    <a:pt x="38" y="210"/>
                  </a:lnTo>
                  <a:lnTo>
                    <a:pt x="44" y="208"/>
                  </a:lnTo>
                  <a:lnTo>
                    <a:pt x="48" y="208"/>
                  </a:lnTo>
                  <a:lnTo>
                    <a:pt x="50" y="206"/>
                  </a:lnTo>
                  <a:lnTo>
                    <a:pt x="50" y="202"/>
                  </a:lnTo>
                  <a:lnTo>
                    <a:pt x="52" y="202"/>
                  </a:lnTo>
                  <a:lnTo>
                    <a:pt x="56" y="188"/>
                  </a:lnTo>
                  <a:lnTo>
                    <a:pt x="58" y="178"/>
                  </a:lnTo>
                  <a:lnTo>
                    <a:pt x="62" y="170"/>
                  </a:lnTo>
                  <a:lnTo>
                    <a:pt x="62" y="164"/>
                  </a:lnTo>
                  <a:lnTo>
                    <a:pt x="64" y="156"/>
                  </a:lnTo>
                  <a:lnTo>
                    <a:pt x="66" y="156"/>
                  </a:lnTo>
                  <a:lnTo>
                    <a:pt x="66" y="152"/>
                  </a:lnTo>
                  <a:lnTo>
                    <a:pt x="66" y="148"/>
                  </a:lnTo>
                  <a:lnTo>
                    <a:pt x="70" y="144"/>
                  </a:lnTo>
                  <a:lnTo>
                    <a:pt x="70" y="138"/>
                  </a:lnTo>
                  <a:lnTo>
                    <a:pt x="72" y="128"/>
                  </a:lnTo>
                  <a:lnTo>
                    <a:pt x="72" y="124"/>
                  </a:lnTo>
                  <a:lnTo>
                    <a:pt x="72" y="120"/>
                  </a:lnTo>
                  <a:lnTo>
                    <a:pt x="76" y="114"/>
                  </a:lnTo>
                  <a:lnTo>
                    <a:pt x="76" y="108"/>
                  </a:lnTo>
                  <a:lnTo>
                    <a:pt x="80" y="106"/>
                  </a:lnTo>
                  <a:lnTo>
                    <a:pt x="80" y="100"/>
                  </a:lnTo>
                  <a:lnTo>
                    <a:pt x="84" y="96"/>
                  </a:lnTo>
                  <a:lnTo>
                    <a:pt x="84" y="88"/>
                  </a:lnTo>
                  <a:lnTo>
                    <a:pt x="84" y="84"/>
                  </a:lnTo>
                  <a:lnTo>
                    <a:pt x="84" y="80"/>
                  </a:lnTo>
                  <a:lnTo>
                    <a:pt x="88" y="78"/>
                  </a:lnTo>
                  <a:lnTo>
                    <a:pt x="88" y="76"/>
                  </a:lnTo>
                  <a:lnTo>
                    <a:pt x="88" y="74"/>
                  </a:lnTo>
                  <a:lnTo>
                    <a:pt x="88" y="72"/>
                  </a:lnTo>
                  <a:lnTo>
                    <a:pt x="90" y="72"/>
                  </a:lnTo>
                  <a:lnTo>
                    <a:pt x="90" y="66"/>
                  </a:lnTo>
                  <a:lnTo>
                    <a:pt x="86" y="62"/>
                  </a:lnTo>
                  <a:lnTo>
                    <a:pt x="84" y="50"/>
                  </a:lnTo>
                  <a:lnTo>
                    <a:pt x="86" y="50"/>
                  </a:lnTo>
                  <a:lnTo>
                    <a:pt x="88" y="50"/>
                  </a:lnTo>
                  <a:lnTo>
                    <a:pt x="92" y="58"/>
                  </a:lnTo>
                  <a:lnTo>
                    <a:pt x="94" y="58"/>
                  </a:lnTo>
                  <a:lnTo>
                    <a:pt x="96" y="50"/>
                  </a:lnTo>
                  <a:lnTo>
                    <a:pt x="98" y="46"/>
                  </a:lnTo>
                  <a:lnTo>
                    <a:pt x="98" y="40"/>
                  </a:lnTo>
                  <a:lnTo>
                    <a:pt x="94" y="34"/>
                  </a:lnTo>
                  <a:lnTo>
                    <a:pt x="94" y="28"/>
                  </a:lnTo>
                  <a:lnTo>
                    <a:pt x="94" y="26"/>
                  </a:lnTo>
                  <a:lnTo>
                    <a:pt x="92" y="18"/>
                  </a:lnTo>
                  <a:lnTo>
                    <a:pt x="90" y="10"/>
                  </a:lnTo>
                  <a:lnTo>
                    <a:pt x="88" y="8"/>
                  </a:lnTo>
                  <a:lnTo>
                    <a:pt x="84" y="8"/>
                  </a:lnTo>
                  <a:lnTo>
                    <a:pt x="82" y="4"/>
                  </a:lnTo>
                  <a:lnTo>
                    <a:pt x="80" y="4"/>
                  </a:lnTo>
                  <a:lnTo>
                    <a:pt x="80" y="2"/>
                  </a:lnTo>
                  <a:lnTo>
                    <a:pt x="80" y="0"/>
                  </a:lnTo>
                  <a:lnTo>
                    <a:pt x="78" y="0"/>
                  </a:lnTo>
                  <a:lnTo>
                    <a:pt x="78"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59" name="Luxemburg">
              <a:extLst>
                <a:ext uri="{FF2B5EF4-FFF2-40B4-BE49-F238E27FC236}">
                  <a16:creationId xmlns:a16="http://schemas.microsoft.com/office/drawing/2014/main" xmlns="" id="{A198794C-490B-4CDB-BC1E-171934C97C7E}"/>
                </a:ext>
              </a:extLst>
            </p:cNvPr>
            <p:cNvSpPr>
              <a:spLocks/>
            </p:cNvSpPr>
            <p:nvPr/>
          </p:nvSpPr>
          <p:spPr bwMode="auto">
            <a:xfrm>
              <a:off x="4576250" y="2722180"/>
              <a:ext cx="12652" cy="28468"/>
            </a:xfrm>
            <a:custGeom>
              <a:avLst/>
              <a:gdLst/>
              <a:ahLst/>
              <a:cxnLst>
                <a:cxn ang="0">
                  <a:pos x="0" y="10"/>
                </a:cxn>
                <a:cxn ang="0">
                  <a:pos x="0" y="10"/>
                </a:cxn>
                <a:cxn ang="0">
                  <a:pos x="0" y="6"/>
                </a:cxn>
                <a:cxn ang="0">
                  <a:pos x="0" y="2"/>
                </a:cxn>
                <a:cxn ang="0">
                  <a:pos x="2" y="2"/>
                </a:cxn>
                <a:cxn ang="0">
                  <a:pos x="4" y="0"/>
                </a:cxn>
                <a:cxn ang="0">
                  <a:pos x="4" y="2"/>
                </a:cxn>
                <a:cxn ang="0">
                  <a:pos x="6" y="4"/>
                </a:cxn>
                <a:cxn ang="0">
                  <a:pos x="8" y="6"/>
                </a:cxn>
                <a:cxn ang="0">
                  <a:pos x="8" y="10"/>
                </a:cxn>
                <a:cxn ang="0">
                  <a:pos x="6" y="12"/>
                </a:cxn>
                <a:cxn ang="0">
                  <a:pos x="6" y="16"/>
                </a:cxn>
                <a:cxn ang="0">
                  <a:pos x="8" y="18"/>
                </a:cxn>
                <a:cxn ang="0">
                  <a:pos x="2" y="16"/>
                </a:cxn>
                <a:cxn ang="0">
                  <a:pos x="0" y="14"/>
                </a:cxn>
                <a:cxn ang="0">
                  <a:pos x="0" y="12"/>
                </a:cxn>
                <a:cxn ang="0">
                  <a:pos x="0" y="10"/>
                </a:cxn>
                <a:cxn ang="0">
                  <a:pos x="0" y="10"/>
                </a:cxn>
              </a:cxnLst>
              <a:rect l="0" t="0" r="r" b="b"/>
              <a:pathLst>
                <a:path w="8" h="18">
                  <a:moveTo>
                    <a:pt x="0" y="10"/>
                  </a:moveTo>
                  <a:lnTo>
                    <a:pt x="0" y="10"/>
                  </a:lnTo>
                  <a:lnTo>
                    <a:pt x="0" y="6"/>
                  </a:lnTo>
                  <a:lnTo>
                    <a:pt x="0" y="2"/>
                  </a:lnTo>
                  <a:lnTo>
                    <a:pt x="2" y="2"/>
                  </a:lnTo>
                  <a:lnTo>
                    <a:pt x="4" y="0"/>
                  </a:lnTo>
                  <a:lnTo>
                    <a:pt x="4" y="2"/>
                  </a:lnTo>
                  <a:lnTo>
                    <a:pt x="6" y="4"/>
                  </a:lnTo>
                  <a:lnTo>
                    <a:pt x="8" y="6"/>
                  </a:lnTo>
                  <a:lnTo>
                    <a:pt x="8" y="10"/>
                  </a:lnTo>
                  <a:lnTo>
                    <a:pt x="6" y="12"/>
                  </a:lnTo>
                  <a:lnTo>
                    <a:pt x="6" y="16"/>
                  </a:lnTo>
                  <a:lnTo>
                    <a:pt x="8" y="18"/>
                  </a:lnTo>
                  <a:lnTo>
                    <a:pt x="2" y="16"/>
                  </a:lnTo>
                  <a:lnTo>
                    <a:pt x="0" y="14"/>
                  </a:lnTo>
                  <a:lnTo>
                    <a:pt x="0" y="12"/>
                  </a:lnTo>
                  <a:lnTo>
                    <a:pt x="0" y="10"/>
                  </a:lnTo>
                  <a:lnTo>
                    <a:pt x="0" y="1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60" name="Lithuania">
              <a:extLst>
                <a:ext uri="{FF2B5EF4-FFF2-40B4-BE49-F238E27FC236}">
                  <a16:creationId xmlns:a16="http://schemas.microsoft.com/office/drawing/2014/main" xmlns="" id="{5B227193-B798-4D42-AA73-0863DFFECA6E}"/>
                </a:ext>
              </a:extLst>
            </p:cNvPr>
            <p:cNvSpPr>
              <a:spLocks noEditPoints="1"/>
            </p:cNvSpPr>
            <p:nvPr/>
          </p:nvSpPr>
          <p:spPr bwMode="auto">
            <a:xfrm>
              <a:off x="4847305" y="2525585"/>
              <a:ext cx="153519" cy="101701"/>
            </a:xfrm>
            <a:custGeom>
              <a:avLst/>
              <a:gdLst/>
              <a:ahLst/>
              <a:cxnLst>
                <a:cxn ang="0">
                  <a:pos x="4" y="6"/>
                </a:cxn>
                <a:cxn ang="0">
                  <a:pos x="4" y="6"/>
                </a:cxn>
                <a:cxn ang="0">
                  <a:pos x="6" y="24"/>
                </a:cxn>
                <a:cxn ang="0">
                  <a:pos x="2" y="28"/>
                </a:cxn>
                <a:cxn ang="0">
                  <a:pos x="12" y="36"/>
                </a:cxn>
                <a:cxn ang="0">
                  <a:pos x="16" y="38"/>
                </a:cxn>
                <a:cxn ang="0">
                  <a:pos x="22" y="40"/>
                </a:cxn>
                <a:cxn ang="0">
                  <a:pos x="30" y="40"/>
                </a:cxn>
                <a:cxn ang="0">
                  <a:pos x="32" y="52"/>
                </a:cxn>
                <a:cxn ang="0">
                  <a:pos x="40" y="52"/>
                </a:cxn>
                <a:cxn ang="0">
                  <a:pos x="50" y="54"/>
                </a:cxn>
                <a:cxn ang="0">
                  <a:pos x="50" y="56"/>
                </a:cxn>
                <a:cxn ang="0">
                  <a:pos x="50" y="58"/>
                </a:cxn>
                <a:cxn ang="0">
                  <a:pos x="56" y="56"/>
                </a:cxn>
                <a:cxn ang="0">
                  <a:pos x="64" y="56"/>
                </a:cxn>
                <a:cxn ang="0">
                  <a:pos x="66" y="54"/>
                </a:cxn>
                <a:cxn ang="0">
                  <a:pos x="66" y="52"/>
                </a:cxn>
                <a:cxn ang="0">
                  <a:pos x="72" y="50"/>
                </a:cxn>
                <a:cxn ang="0">
                  <a:pos x="72" y="42"/>
                </a:cxn>
                <a:cxn ang="0">
                  <a:pos x="72" y="36"/>
                </a:cxn>
                <a:cxn ang="0">
                  <a:pos x="76" y="32"/>
                </a:cxn>
                <a:cxn ang="0">
                  <a:pos x="78" y="30"/>
                </a:cxn>
                <a:cxn ang="0">
                  <a:pos x="80" y="28"/>
                </a:cxn>
                <a:cxn ang="0">
                  <a:pos x="78" y="24"/>
                </a:cxn>
                <a:cxn ang="0">
                  <a:pos x="72" y="22"/>
                </a:cxn>
                <a:cxn ang="0">
                  <a:pos x="66" y="18"/>
                </a:cxn>
                <a:cxn ang="0">
                  <a:pos x="62" y="16"/>
                </a:cxn>
                <a:cxn ang="0">
                  <a:pos x="58" y="16"/>
                </a:cxn>
                <a:cxn ang="0">
                  <a:pos x="56" y="12"/>
                </a:cxn>
                <a:cxn ang="0">
                  <a:pos x="54" y="10"/>
                </a:cxn>
                <a:cxn ang="0">
                  <a:pos x="50" y="10"/>
                </a:cxn>
                <a:cxn ang="0">
                  <a:pos x="46" y="10"/>
                </a:cxn>
                <a:cxn ang="0">
                  <a:pos x="42" y="8"/>
                </a:cxn>
                <a:cxn ang="0">
                  <a:pos x="30" y="4"/>
                </a:cxn>
                <a:cxn ang="0">
                  <a:pos x="22" y="2"/>
                </a:cxn>
                <a:cxn ang="0">
                  <a:pos x="16" y="0"/>
                </a:cxn>
                <a:cxn ang="0">
                  <a:pos x="10" y="4"/>
                </a:cxn>
                <a:cxn ang="0">
                  <a:pos x="4" y="6"/>
                </a:cxn>
                <a:cxn ang="0">
                  <a:pos x="4" y="6"/>
                </a:cxn>
                <a:cxn ang="0">
                  <a:pos x="0" y="20"/>
                </a:cxn>
                <a:cxn ang="0">
                  <a:pos x="0" y="22"/>
                </a:cxn>
                <a:cxn ang="0">
                  <a:pos x="2" y="22"/>
                </a:cxn>
                <a:cxn ang="0">
                  <a:pos x="2" y="20"/>
                </a:cxn>
                <a:cxn ang="0">
                  <a:pos x="0" y="20"/>
                </a:cxn>
                <a:cxn ang="0">
                  <a:pos x="0" y="20"/>
                </a:cxn>
              </a:cxnLst>
              <a:rect l="0" t="0" r="r" b="b"/>
              <a:pathLst>
                <a:path w="80" h="58">
                  <a:moveTo>
                    <a:pt x="4" y="6"/>
                  </a:moveTo>
                  <a:lnTo>
                    <a:pt x="4" y="6"/>
                  </a:lnTo>
                  <a:lnTo>
                    <a:pt x="6" y="24"/>
                  </a:lnTo>
                  <a:lnTo>
                    <a:pt x="2" y="28"/>
                  </a:lnTo>
                  <a:lnTo>
                    <a:pt x="12" y="36"/>
                  </a:lnTo>
                  <a:lnTo>
                    <a:pt x="16" y="38"/>
                  </a:lnTo>
                  <a:lnTo>
                    <a:pt x="22" y="40"/>
                  </a:lnTo>
                  <a:lnTo>
                    <a:pt x="30" y="40"/>
                  </a:lnTo>
                  <a:lnTo>
                    <a:pt x="32" y="52"/>
                  </a:lnTo>
                  <a:lnTo>
                    <a:pt x="40" y="52"/>
                  </a:lnTo>
                  <a:lnTo>
                    <a:pt x="50" y="54"/>
                  </a:lnTo>
                  <a:lnTo>
                    <a:pt x="50" y="56"/>
                  </a:lnTo>
                  <a:lnTo>
                    <a:pt x="50" y="58"/>
                  </a:lnTo>
                  <a:lnTo>
                    <a:pt x="56" y="56"/>
                  </a:lnTo>
                  <a:lnTo>
                    <a:pt x="64" y="56"/>
                  </a:lnTo>
                  <a:lnTo>
                    <a:pt x="66" y="54"/>
                  </a:lnTo>
                  <a:lnTo>
                    <a:pt x="66" y="52"/>
                  </a:lnTo>
                  <a:lnTo>
                    <a:pt x="72" y="50"/>
                  </a:lnTo>
                  <a:lnTo>
                    <a:pt x="72" y="42"/>
                  </a:lnTo>
                  <a:lnTo>
                    <a:pt x="72" y="36"/>
                  </a:lnTo>
                  <a:lnTo>
                    <a:pt x="76" y="32"/>
                  </a:lnTo>
                  <a:lnTo>
                    <a:pt x="78" y="30"/>
                  </a:lnTo>
                  <a:lnTo>
                    <a:pt x="80" y="28"/>
                  </a:lnTo>
                  <a:lnTo>
                    <a:pt x="78" y="24"/>
                  </a:lnTo>
                  <a:lnTo>
                    <a:pt x="72" y="22"/>
                  </a:lnTo>
                  <a:lnTo>
                    <a:pt x="66" y="18"/>
                  </a:lnTo>
                  <a:lnTo>
                    <a:pt x="62" y="16"/>
                  </a:lnTo>
                  <a:lnTo>
                    <a:pt x="58" y="16"/>
                  </a:lnTo>
                  <a:lnTo>
                    <a:pt x="56" y="12"/>
                  </a:lnTo>
                  <a:lnTo>
                    <a:pt x="54" y="10"/>
                  </a:lnTo>
                  <a:lnTo>
                    <a:pt x="50" y="10"/>
                  </a:lnTo>
                  <a:lnTo>
                    <a:pt x="46" y="10"/>
                  </a:lnTo>
                  <a:lnTo>
                    <a:pt x="42" y="8"/>
                  </a:lnTo>
                  <a:lnTo>
                    <a:pt x="30" y="4"/>
                  </a:lnTo>
                  <a:lnTo>
                    <a:pt x="22" y="2"/>
                  </a:lnTo>
                  <a:lnTo>
                    <a:pt x="16" y="0"/>
                  </a:lnTo>
                  <a:lnTo>
                    <a:pt x="10" y="4"/>
                  </a:lnTo>
                  <a:lnTo>
                    <a:pt x="4" y="6"/>
                  </a:lnTo>
                  <a:lnTo>
                    <a:pt x="4" y="6"/>
                  </a:lnTo>
                  <a:close/>
                  <a:moveTo>
                    <a:pt x="0" y="20"/>
                  </a:moveTo>
                  <a:lnTo>
                    <a:pt x="0" y="22"/>
                  </a:lnTo>
                  <a:lnTo>
                    <a:pt x="2" y="22"/>
                  </a:lnTo>
                  <a:lnTo>
                    <a:pt x="2" y="20"/>
                  </a:lnTo>
                  <a:lnTo>
                    <a:pt x="0" y="20"/>
                  </a:lnTo>
                  <a:lnTo>
                    <a:pt x="0" y="2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61" name="Liechtenstein">
              <a:extLst>
                <a:ext uri="{FF2B5EF4-FFF2-40B4-BE49-F238E27FC236}">
                  <a16:creationId xmlns:a16="http://schemas.microsoft.com/office/drawing/2014/main" xmlns="" id="{CFA03C4B-1A9E-4375-AC95-F25353EBB5FD}"/>
                </a:ext>
              </a:extLst>
            </p:cNvPr>
            <p:cNvSpPr>
              <a:spLocks/>
            </p:cNvSpPr>
            <p:nvPr/>
          </p:nvSpPr>
          <p:spPr bwMode="auto">
            <a:xfrm>
              <a:off x="4664816" y="2807585"/>
              <a:ext cx="6326" cy="12652"/>
            </a:xfrm>
            <a:custGeom>
              <a:avLst/>
              <a:gdLst/>
              <a:ahLst/>
              <a:cxnLst>
                <a:cxn ang="0">
                  <a:pos x="4" y="8"/>
                </a:cxn>
                <a:cxn ang="0">
                  <a:pos x="4" y="8"/>
                </a:cxn>
                <a:cxn ang="0">
                  <a:pos x="2" y="6"/>
                </a:cxn>
                <a:cxn ang="0">
                  <a:pos x="0" y="4"/>
                </a:cxn>
                <a:cxn ang="0">
                  <a:pos x="0" y="0"/>
                </a:cxn>
                <a:cxn ang="0">
                  <a:pos x="4" y="0"/>
                </a:cxn>
                <a:cxn ang="0">
                  <a:pos x="4" y="2"/>
                </a:cxn>
                <a:cxn ang="0">
                  <a:pos x="4" y="8"/>
                </a:cxn>
                <a:cxn ang="0">
                  <a:pos x="4" y="8"/>
                </a:cxn>
              </a:cxnLst>
              <a:rect l="0" t="0" r="r" b="b"/>
              <a:pathLst>
                <a:path w="4" h="8">
                  <a:moveTo>
                    <a:pt x="4" y="8"/>
                  </a:moveTo>
                  <a:lnTo>
                    <a:pt x="4" y="8"/>
                  </a:lnTo>
                  <a:lnTo>
                    <a:pt x="2" y="6"/>
                  </a:lnTo>
                  <a:lnTo>
                    <a:pt x="0" y="4"/>
                  </a:lnTo>
                  <a:lnTo>
                    <a:pt x="0" y="0"/>
                  </a:lnTo>
                  <a:lnTo>
                    <a:pt x="4" y="0"/>
                  </a:lnTo>
                  <a:lnTo>
                    <a:pt x="4" y="2"/>
                  </a:lnTo>
                  <a:lnTo>
                    <a:pt x="4" y="8"/>
                  </a:lnTo>
                  <a:lnTo>
                    <a:pt x="4" y="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62" name="Libya">
              <a:extLst>
                <a:ext uri="{FF2B5EF4-FFF2-40B4-BE49-F238E27FC236}">
                  <a16:creationId xmlns:a16="http://schemas.microsoft.com/office/drawing/2014/main" xmlns="" id="{95E61C24-2A80-4FDE-B4DD-E83C135C2E15}"/>
                </a:ext>
              </a:extLst>
            </p:cNvPr>
            <p:cNvSpPr>
              <a:spLocks/>
            </p:cNvSpPr>
            <p:nvPr/>
          </p:nvSpPr>
          <p:spPr bwMode="auto">
            <a:xfrm>
              <a:off x="4626860" y="3206137"/>
              <a:ext cx="347943" cy="366921"/>
            </a:xfrm>
            <a:custGeom>
              <a:avLst/>
              <a:gdLst/>
              <a:ahLst/>
              <a:cxnLst>
                <a:cxn ang="0">
                  <a:pos x="36" y="8"/>
                </a:cxn>
                <a:cxn ang="0">
                  <a:pos x="36" y="12"/>
                </a:cxn>
                <a:cxn ang="0">
                  <a:pos x="30" y="20"/>
                </a:cxn>
                <a:cxn ang="0">
                  <a:pos x="24" y="22"/>
                </a:cxn>
                <a:cxn ang="0">
                  <a:pos x="20" y="24"/>
                </a:cxn>
                <a:cxn ang="0">
                  <a:pos x="20" y="36"/>
                </a:cxn>
                <a:cxn ang="0">
                  <a:pos x="18" y="40"/>
                </a:cxn>
                <a:cxn ang="0">
                  <a:pos x="16" y="46"/>
                </a:cxn>
                <a:cxn ang="0">
                  <a:pos x="12" y="48"/>
                </a:cxn>
                <a:cxn ang="0">
                  <a:pos x="6" y="50"/>
                </a:cxn>
                <a:cxn ang="0">
                  <a:pos x="8" y="52"/>
                </a:cxn>
                <a:cxn ang="0">
                  <a:pos x="8" y="82"/>
                </a:cxn>
                <a:cxn ang="0">
                  <a:pos x="10" y="90"/>
                </a:cxn>
                <a:cxn ang="0">
                  <a:pos x="8" y="94"/>
                </a:cxn>
                <a:cxn ang="0">
                  <a:pos x="8" y="98"/>
                </a:cxn>
                <a:cxn ang="0">
                  <a:pos x="8" y="114"/>
                </a:cxn>
                <a:cxn ang="0">
                  <a:pos x="4" y="118"/>
                </a:cxn>
                <a:cxn ang="0">
                  <a:pos x="4" y="126"/>
                </a:cxn>
                <a:cxn ang="0">
                  <a:pos x="10" y="136"/>
                </a:cxn>
                <a:cxn ang="0">
                  <a:pos x="12" y="144"/>
                </a:cxn>
                <a:cxn ang="0">
                  <a:pos x="16" y="152"/>
                </a:cxn>
                <a:cxn ang="0">
                  <a:pos x="28" y="154"/>
                </a:cxn>
                <a:cxn ang="0">
                  <a:pos x="32" y="160"/>
                </a:cxn>
                <a:cxn ang="0">
                  <a:pos x="36" y="160"/>
                </a:cxn>
                <a:cxn ang="0">
                  <a:pos x="42" y="166"/>
                </a:cxn>
                <a:cxn ang="0">
                  <a:pos x="74" y="180"/>
                </a:cxn>
                <a:cxn ang="0">
                  <a:pos x="96" y="164"/>
                </a:cxn>
                <a:cxn ang="0">
                  <a:pos x="208" y="220"/>
                </a:cxn>
                <a:cxn ang="0">
                  <a:pos x="220" y="188"/>
                </a:cxn>
                <a:cxn ang="0">
                  <a:pos x="216" y="66"/>
                </a:cxn>
                <a:cxn ang="0">
                  <a:pos x="214" y="58"/>
                </a:cxn>
                <a:cxn ang="0">
                  <a:pos x="216" y="50"/>
                </a:cxn>
                <a:cxn ang="0">
                  <a:pos x="218" y="44"/>
                </a:cxn>
                <a:cxn ang="0">
                  <a:pos x="214" y="32"/>
                </a:cxn>
                <a:cxn ang="0">
                  <a:pos x="208" y="26"/>
                </a:cxn>
                <a:cxn ang="0">
                  <a:pos x="202" y="22"/>
                </a:cxn>
                <a:cxn ang="0">
                  <a:pos x="196" y="20"/>
                </a:cxn>
                <a:cxn ang="0">
                  <a:pos x="192" y="18"/>
                </a:cxn>
                <a:cxn ang="0">
                  <a:pos x="192" y="14"/>
                </a:cxn>
                <a:cxn ang="0">
                  <a:pos x="176" y="10"/>
                </a:cxn>
                <a:cxn ang="0">
                  <a:pos x="170" y="10"/>
                </a:cxn>
                <a:cxn ang="0">
                  <a:pos x="162" y="16"/>
                </a:cxn>
                <a:cxn ang="0">
                  <a:pos x="156" y="20"/>
                </a:cxn>
                <a:cxn ang="0">
                  <a:pos x="150" y="26"/>
                </a:cxn>
                <a:cxn ang="0">
                  <a:pos x="156" y="38"/>
                </a:cxn>
                <a:cxn ang="0">
                  <a:pos x="148" y="48"/>
                </a:cxn>
                <a:cxn ang="0">
                  <a:pos x="140" y="52"/>
                </a:cxn>
                <a:cxn ang="0">
                  <a:pos x="118" y="44"/>
                </a:cxn>
                <a:cxn ang="0">
                  <a:pos x="112" y="42"/>
                </a:cxn>
                <a:cxn ang="0">
                  <a:pos x="104" y="42"/>
                </a:cxn>
                <a:cxn ang="0">
                  <a:pos x="94" y="34"/>
                </a:cxn>
                <a:cxn ang="0">
                  <a:pos x="88" y="24"/>
                </a:cxn>
                <a:cxn ang="0">
                  <a:pos x="84" y="22"/>
                </a:cxn>
                <a:cxn ang="0">
                  <a:pos x="80" y="18"/>
                </a:cxn>
                <a:cxn ang="0">
                  <a:pos x="76" y="16"/>
                </a:cxn>
                <a:cxn ang="0">
                  <a:pos x="66" y="12"/>
                </a:cxn>
                <a:cxn ang="0">
                  <a:pos x="56" y="12"/>
                </a:cxn>
                <a:cxn ang="0">
                  <a:pos x="50" y="10"/>
                </a:cxn>
                <a:cxn ang="0">
                  <a:pos x="42" y="6"/>
                </a:cxn>
                <a:cxn ang="0">
                  <a:pos x="40" y="2"/>
                </a:cxn>
                <a:cxn ang="0">
                  <a:pos x="40" y="0"/>
                </a:cxn>
              </a:cxnLst>
              <a:rect l="0" t="0" r="r" b="b"/>
              <a:pathLst>
                <a:path w="220" h="232">
                  <a:moveTo>
                    <a:pt x="40" y="0"/>
                  </a:moveTo>
                  <a:lnTo>
                    <a:pt x="36" y="8"/>
                  </a:lnTo>
                  <a:lnTo>
                    <a:pt x="36" y="10"/>
                  </a:lnTo>
                  <a:lnTo>
                    <a:pt x="36" y="12"/>
                  </a:lnTo>
                  <a:lnTo>
                    <a:pt x="34" y="16"/>
                  </a:lnTo>
                  <a:lnTo>
                    <a:pt x="30" y="20"/>
                  </a:lnTo>
                  <a:lnTo>
                    <a:pt x="28" y="20"/>
                  </a:lnTo>
                  <a:lnTo>
                    <a:pt x="24" y="22"/>
                  </a:lnTo>
                  <a:lnTo>
                    <a:pt x="20" y="22"/>
                  </a:lnTo>
                  <a:lnTo>
                    <a:pt x="20" y="24"/>
                  </a:lnTo>
                  <a:lnTo>
                    <a:pt x="18" y="28"/>
                  </a:lnTo>
                  <a:lnTo>
                    <a:pt x="20" y="36"/>
                  </a:lnTo>
                  <a:lnTo>
                    <a:pt x="20" y="38"/>
                  </a:lnTo>
                  <a:lnTo>
                    <a:pt x="18" y="40"/>
                  </a:lnTo>
                  <a:lnTo>
                    <a:pt x="16" y="42"/>
                  </a:lnTo>
                  <a:lnTo>
                    <a:pt x="16" y="46"/>
                  </a:lnTo>
                  <a:lnTo>
                    <a:pt x="14" y="46"/>
                  </a:lnTo>
                  <a:lnTo>
                    <a:pt x="12" y="48"/>
                  </a:lnTo>
                  <a:lnTo>
                    <a:pt x="10" y="48"/>
                  </a:lnTo>
                  <a:lnTo>
                    <a:pt x="6" y="50"/>
                  </a:lnTo>
                  <a:lnTo>
                    <a:pt x="6" y="52"/>
                  </a:lnTo>
                  <a:lnTo>
                    <a:pt x="8" y="52"/>
                  </a:lnTo>
                  <a:lnTo>
                    <a:pt x="8" y="54"/>
                  </a:lnTo>
                  <a:lnTo>
                    <a:pt x="8" y="82"/>
                  </a:lnTo>
                  <a:lnTo>
                    <a:pt x="12" y="88"/>
                  </a:lnTo>
                  <a:lnTo>
                    <a:pt x="10" y="90"/>
                  </a:lnTo>
                  <a:lnTo>
                    <a:pt x="8" y="92"/>
                  </a:lnTo>
                  <a:lnTo>
                    <a:pt x="8" y="94"/>
                  </a:lnTo>
                  <a:lnTo>
                    <a:pt x="10" y="94"/>
                  </a:lnTo>
                  <a:lnTo>
                    <a:pt x="8" y="98"/>
                  </a:lnTo>
                  <a:lnTo>
                    <a:pt x="10" y="104"/>
                  </a:lnTo>
                  <a:lnTo>
                    <a:pt x="8" y="114"/>
                  </a:lnTo>
                  <a:lnTo>
                    <a:pt x="6" y="116"/>
                  </a:lnTo>
                  <a:lnTo>
                    <a:pt x="4" y="118"/>
                  </a:lnTo>
                  <a:lnTo>
                    <a:pt x="0" y="120"/>
                  </a:lnTo>
                  <a:lnTo>
                    <a:pt x="4" y="126"/>
                  </a:lnTo>
                  <a:lnTo>
                    <a:pt x="6" y="130"/>
                  </a:lnTo>
                  <a:lnTo>
                    <a:pt x="10" y="136"/>
                  </a:lnTo>
                  <a:lnTo>
                    <a:pt x="12" y="140"/>
                  </a:lnTo>
                  <a:lnTo>
                    <a:pt x="12" y="144"/>
                  </a:lnTo>
                  <a:lnTo>
                    <a:pt x="14" y="150"/>
                  </a:lnTo>
                  <a:lnTo>
                    <a:pt x="16" y="152"/>
                  </a:lnTo>
                  <a:lnTo>
                    <a:pt x="18" y="152"/>
                  </a:lnTo>
                  <a:lnTo>
                    <a:pt x="28" y="154"/>
                  </a:lnTo>
                  <a:lnTo>
                    <a:pt x="30" y="158"/>
                  </a:lnTo>
                  <a:lnTo>
                    <a:pt x="32" y="160"/>
                  </a:lnTo>
                  <a:lnTo>
                    <a:pt x="34" y="160"/>
                  </a:lnTo>
                  <a:lnTo>
                    <a:pt x="36" y="160"/>
                  </a:lnTo>
                  <a:lnTo>
                    <a:pt x="38" y="162"/>
                  </a:lnTo>
                  <a:lnTo>
                    <a:pt x="42" y="166"/>
                  </a:lnTo>
                  <a:lnTo>
                    <a:pt x="74" y="182"/>
                  </a:lnTo>
                  <a:lnTo>
                    <a:pt x="74" y="180"/>
                  </a:lnTo>
                  <a:lnTo>
                    <a:pt x="84" y="174"/>
                  </a:lnTo>
                  <a:lnTo>
                    <a:pt x="96" y="164"/>
                  </a:lnTo>
                  <a:lnTo>
                    <a:pt x="208" y="232"/>
                  </a:lnTo>
                  <a:lnTo>
                    <a:pt x="208" y="220"/>
                  </a:lnTo>
                  <a:lnTo>
                    <a:pt x="220" y="220"/>
                  </a:lnTo>
                  <a:lnTo>
                    <a:pt x="220" y="188"/>
                  </a:lnTo>
                  <a:lnTo>
                    <a:pt x="220" y="72"/>
                  </a:lnTo>
                  <a:lnTo>
                    <a:pt x="216" y="66"/>
                  </a:lnTo>
                  <a:lnTo>
                    <a:pt x="214" y="64"/>
                  </a:lnTo>
                  <a:lnTo>
                    <a:pt x="214" y="58"/>
                  </a:lnTo>
                  <a:lnTo>
                    <a:pt x="214" y="52"/>
                  </a:lnTo>
                  <a:lnTo>
                    <a:pt x="216" y="50"/>
                  </a:lnTo>
                  <a:lnTo>
                    <a:pt x="218" y="48"/>
                  </a:lnTo>
                  <a:lnTo>
                    <a:pt x="218" y="44"/>
                  </a:lnTo>
                  <a:lnTo>
                    <a:pt x="214" y="38"/>
                  </a:lnTo>
                  <a:lnTo>
                    <a:pt x="214" y="32"/>
                  </a:lnTo>
                  <a:lnTo>
                    <a:pt x="214" y="28"/>
                  </a:lnTo>
                  <a:lnTo>
                    <a:pt x="208" y="26"/>
                  </a:lnTo>
                  <a:lnTo>
                    <a:pt x="208" y="24"/>
                  </a:lnTo>
                  <a:lnTo>
                    <a:pt x="202" y="22"/>
                  </a:lnTo>
                  <a:lnTo>
                    <a:pt x="196" y="24"/>
                  </a:lnTo>
                  <a:lnTo>
                    <a:pt x="196" y="20"/>
                  </a:lnTo>
                  <a:lnTo>
                    <a:pt x="196" y="18"/>
                  </a:lnTo>
                  <a:lnTo>
                    <a:pt x="192" y="18"/>
                  </a:lnTo>
                  <a:lnTo>
                    <a:pt x="192" y="16"/>
                  </a:lnTo>
                  <a:lnTo>
                    <a:pt x="192" y="14"/>
                  </a:lnTo>
                  <a:lnTo>
                    <a:pt x="186" y="14"/>
                  </a:lnTo>
                  <a:lnTo>
                    <a:pt x="176" y="10"/>
                  </a:lnTo>
                  <a:lnTo>
                    <a:pt x="172" y="8"/>
                  </a:lnTo>
                  <a:lnTo>
                    <a:pt x="170" y="10"/>
                  </a:lnTo>
                  <a:lnTo>
                    <a:pt x="166" y="12"/>
                  </a:lnTo>
                  <a:lnTo>
                    <a:pt x="162" y="16"/>
                  </a:lnTo>
                  <a:lnTo>
                    <a:pt x="158" y="16"/>
                  </a:lnTo>
                  <a:lnTo>
                    <a:pt x="156" y="20"/>
                  </a:lnTo>
                  <a:lnTo>
                    <a:pt x="154" y="24"/>
                  </a:lnTo>
                  <a:lnTo>
                    <a:pt x="150" y="26"/>
                  </a:lnTo>
                  <a:lnTo>
                    <a:pt x="154" y="32"/>
                  </a:lnTo>
                  <a:lnTo>
                    <a:pt x="156" y="38"/>
                  </a:lnTo>
                  <a:lnTo>
                    <a:pt x="154" y="42"/>
                  </a:lnTo>
                  <a:lnTo>
                    <a:pt x="148" y="48"/>
                  </a:lnTo>
                  <a:lnTo>
                    <a:pt x="146" y="52"/>
                  </a:lnTo>
                  <a:lnTo>
                    <a:pt x="140" y="52"/>
                  </a:lnTo>
                  <a:lnTo>
                    <a:pt x="132" y="50"/>
                  </a:lnTo>
                  <a:lnTo>
                    <a:pt x="118" y="44"/>
                  </a:lnTo>
                  <a:lnTo>
                    <a:pt x="114" y="44"/>
                  </a:lnTo>
                  <a:lnTo>
                    <a:pt x="112" y="42"/>
                  </a:lnTo>
                  <a:lnTo>
                    <a:pt x="106" y="42"/>
                  </a:lnTo>
                  <a:lnTo>
                    <a:pt x="104" y="42"/>
                  </a:lnTo>
                  <a:lnTo>
                    <a:pt x="100" y="40"/>
                  </a:lnTo>
                  <a:lnTo>
                    <a:pt x="94" y="34"/>
                  </a:lnTo>
                  <a:lnTo>
                    <a:pt x="88" y="28"/>
                  </a:lnTo>
                  <a:lnTo>
                    <a:pt x="88" y="24"/>
                  </a:lnTo>
                  <a:lnTo>
                    <a:pt x="86" y="22"/>
                  </a:lnTo>
                  <a:lnTo>
                    <a:pt x="84" y="22"/>
                  </a:lnTo>
                  <a:lnTo>
                    <a:pt x="84" y="20"/>
                  </a:lnTo>
                  <a:lnTo>
                    <a:pt x="80" y="18"/>
                  </a:lnTo>
                  <a:lnTo>
                    <a:pt x="76" y="18"/>
                  </a:lnTo>
                  <a:lnTo>
                    <a:pt x="76" y="16"/>
                  </a:lnTo>
                  <a:lnTo>
                    <a:pt x="70" y="14"/>
                  </a:lnTo>
                  <a:lnTo>
                    <a:pt x="66" y="12"/>
                  </a:lnTo>
                  <a:lnTo>
                    <a:pt x="58" y="12"/>
                  </a:lnTo>
                  <a:lnTo>
                    <a:pt x="56" y="12"/>
                  </a:lnTo>
                  <a:lnTo>
                    <a:pt x="52" y="12"/>
                  </a:lnTo>
                  <a:lnTo>
                    <a:pt x="50" y="10"/>
                  </a:lnTo>
                  <a:lnTo>
                    <a:pt x="48" y="8"/>
                  </a:lnTo>
                  <a:lnTo>
                    <a:pt x="42" y="6"/>
                  </a:lnTo>
                  <a:lnTo>
                    <a:pt x="40" y="4"/>
                  </a:lnTo>
                  <a:lnTo>
                    <a:pt x="40" y="2"/>
                  </a:lnTo>
                  <a:lnTo>
                    <a:pt x="40" y="0"/>
                  </a:lnTo>
                  <a:lnTo>
                    <a:pt x="40"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63" name="Liberia">
              <a:extLst>
                <a:ext uri="{FF2B5EF4-FFF2-40B4-BE49-F238E27FC236}">
                  <a16:creationId xmlns:a16="http://schemas.microsoft.com/office/drawing/2014/main" xmlns="" id="{9F66BFFF-2585-4F73-8879-529C7F67988A}"/>
                </a:ext>
              </a:extLst>
            </p:cNvPr>
            <p:cNvSpPr>
              <a:spLocks/>
            </p:cNvSpPr>
            <p:nvPr/>
          </p:nvSpPr>
          <p:spPr bwMode="auto">
            <a:xfrm>
              <a:off x="4218817" y="3851414"/>
              <a:ext cx="88567" cy="113872"/>
            </a:xfrm>
            <a:custGeom>
              <a:avLst/>
              <a:gdLst/>
              <a:ahLst/>
              <a:cxnLst>
                <a:cxn ang="0">
                  <a:pos x="2" y="32"/>
                </a:cxn>
                <a:cxn ang="0">
                  <a:pos x="2" y="32"/>
                </a:cxn>
                <a:cxn ang="0">
                  <a:pos x="4" y="36"/>
                </a:cxn>
                <a:cxn ang="0">
                  <a:pos x="6" y="38"/>
                </a:cxn>
                <a:cxn ang="0">
                  <a:pos x="10" y="44"/>
                </a:cxn>
                <a:cxn ang="0">
                  <a:pos x="12" y="44"/>
                </a:cxn>
                <a:cxn ang="0">
                  <a:pos x="12" y="46"/>
                </a:cxn>
                <a:cxn ang="0">
                  <a:pos x="20" y="54"/>
                </a:cxn>
                <a:cxn ang="0">
                  <a:pos x="22" y="54"/>
                </a:cxn>
                <a:cxn ang="0">
                  <a:pos x="24" y="58"/>
                </a:cxn>
                <a:cxn ang="0">
                  <a:pos x="36" y="68"/>
                </a:cxn>
                <a:cxn ang="0">
                  <a:pos x="42" y="68"/>
                </a:cxn>
                <a:cxn ang="0">
                  <a:pos x="44" y="70"/>
                </a:cxn>
                <a:cxn ang="0">
                  <a:pos x="46" y="72"/>
                </a:cxn>
                <a:cxn ang="0">
                  <a:pos x="50" y="72"/>
                </a:cxn>
                <a:cxn ang="0">
                  <a:pos x="52" y="68"/>
                </a:cxn>
                <a:cxn ang="0">
                  <a:pos x="50" y="64"/>
                </a:cxn>
                <a:cxn ang="0">
                  <a:pos x="52" y="62"/>
                </a:cxn>
                <a:cxn ang="0">
                  <a:pos x="54" y="58"/>
                </a:cxn>
                <a:cxn ang="0">
                  <a:pos x="54" y="56"/>
                </a:cxn>
                <a:cxn ang="0">
                  <a:pos x="56" y="52"/>
                </a:cxn>
                <a:cxn ang="0">
                  <a:pos x="54" y="52"/>
                </a:cxn>
                <a:cxn ang="0">
                  <a:pos x="52" y="52"/>
                </a:cxn>
                <a:cxn ang="0">
                  <a:pos x="50" y="50"/>
                </a:cxn>
                <a:cxn ang="0">
                  <a:pos x="48" y="44"/>
                </a:cxn>
                <a:cxn ang="0">
                  <a:pos x="46" y="40"/>
                </a:cxn>
                <a:cxn ang="0">
                  <a:pos x="44" y="36"/>
                </a:cxn>
                <a:cxn ang="0">
                  <a:pos x="34" y="34"/>
                </a:cxn>
                <a:cxn ang="0">
                  <a:pos x="38" y="30"/>
                </a:cxn>
                <a:cxn ang="0">
                  <a:pos x="42" y="24"/>
                </a:cxn>
                <a:cxn ang="0">
                  <a:pos x="42" y="20"/>
                </a:cxn>
                <a:cxn ang="0">
                  <a:pos x="42" y="18"/>
                </a:cxn>
                <a:cxn ang="0">
                  <a:pos x="40" y="14"/>
                </a:cxn>
                <a:cxn ang="0">
                  <a:pos x="40" y="12"/>
                </a:cxn>
                <a:cxn ang="0">
                  <a:pos x="38" y="10"/>
                </a:cxn>
                <a:cxn ang="0">
                  <a:pos x="36" y="12"/>
                </a:cxn>
                <a:cxn ang="0">
                  <a:pos x="30" y="20"/>
                </a:cxn>
                <a:cxn ang="0">
                  <a:pos x="26" y="18"/>
                </a:cxn>
                <a:cxn ang="0">
                  <a:pos x="28" y="14"/>
                </a:cxn>
                <a:cxn ang="0">
                  <a:pos x="30" y="10"/>
                </a:cxn>
                <a:cxn ang="0">
                  <a:pos x="30" y="8"/>
                </a:cxn>
                <a:cxn ang="0">
                  <a:pos x="26" y="0"/>
                </a:cxn>
                <a:cxn ang="0">
                  <a:pos x="26" y="0"/>
                </a:cxn>
                <a:cxn ang="0">
                  <a:pos x="24" y="4"/>
                </a:cxn>
                <a:cxn ang="0">
                  <a:pos x="20" y="4"/>
                </a:cxn>
                <a:cxn ang="0">
                  <a:pos x="18" y="4"/>
                </a:cxn>
                <a:cxn ang="0">
                  <a:pos x="16" y="6"/>
                </a:cxn>
                <a:cxn ang="0">
                  <a:pos x="16" y="8"/>
                </a:cxn>
                <a:cxn ang="0">
                  <a:pos x="14" y="8"/>
                </a:cxn>
                <a:cxn ang="0">
                  <a:pos x="12" y="10"/>
                </a:cxn>
                <a:cxn ang="0">
                  <a:pos x="12" y="14"/>
                </a:cxn>
                <a:cxn ang="0">
                  <a:pos x="4" y="22"/>
                </a:cxn>
                <a:cxn ang="0">
                  <a:pos x="2" y="28"/>
                </a:cxn>
                <a:cxn ang="0">
                  <a:pos x="0" y="32"/>
                </a:cxn>
                <a:cxn ang="0">
                  <a:pos x="2" y="32"/>
                </a:cxn>
                <a:cxn ang="0">
                  <a:pos x="2" y="32"/>
                </a:cxn>
              </a:cxnLst>
              <a:rect l="0" t="0" r="r" b="b"/>
              <a:pathLst>
                <a:path w="56" h="72">
                  <a:moveTo>
                    <a:pt x="2" y="32"/>
                  </a:moveTo>
                  <a:lnTo>
                    <a:pt x="2" y="32"/>
                  </a:lnTo>
                  <a:lnTo>
                    <a:pt x="4" y="36"/>
                  </a:lnTo>
                  <a:lnTo>
                    <a:pt x="6" y="38"/>
                  </a:lnTo>
                  <a:lnTo>
                    <a:pt x="10" y="44"/>
                  </a:lnTo>
                  <a:lnTo>
                    <a:pt x="12" y="44"/>
                  </a:lnTo>
                  <a:lnTo>
                    <a:pt x="12" y="46"/>
                  </a:lnTo>
                  <a:lnTo>
                    <a:pt x="20" y="54"/>
                  </a:lnTo>
                  <a:lnTo>
                    <a:pt x="22" y="54"/>
                  </a:lnTo>
                  <a:lnTo>
                    <a:pt x="24" y="58"/>
                  </a:lnTo>
                  <a:lnTo>
                    <a:pt x="36" y="68"/>
                  </a:lnTo>
                  <a:lnTo>
                    <a:pt x="42" y="68"/>
                  </a:lnTo>
                  <a:lnTo>
                    <a:pt x="44" y="70"/>
                  </a:lnTo>
                  <a:lnTo>
                    <a:pt x="46" y="72"/>
                  </a:lnTo>
                  <a:lnTo>
                    <a:pt x="50" y="72"/>
                  </a:lnTo>
                  <a:lnTo>
                    <a:pt x="52" y="68"/>
                  </a:lnTo>
                  <a:lnTo>
                    <a:pt x="50" y="64"/>
                  </a:lnTo>
                  <a:lnTo>
                    <a:pt x="52" y="62"/>
                  </a:lnTo>
                  <a:lnTo>
                    <a:pt x="54" y="58"/>
                  </a:lnTo>
                  <a:lnTo>
                    <a:pt x="54" y="56"/>
                  </a:lnTo>
                  <a:lnTo>
                    <a:pt x="56" y="52"/>
                  </a:lnTo>
                  <a:lnTo>
                    <a:pt x="54" y="52"/>
                  </a:lnTo>
                  <a:lnTo>
                    <a:pt x="52" y="52"/>
                  </a:lnTo>
                  <a:lnTo>
                    <a:pt x="50" y="50"/>
                  </a:lnTo>
                  <a:lnTo>
                    <a:pt x="48" y="44"/>
                  </a:lnTo>
                  <a:lnTo>
                    <a:pt x="46" y="40"/>
                  </a:lnTo>
                  <a:lnTo>
                    <a:pt x="44" y="36"/>
                  </a:lnTo>
                  <a:lnTo>
                    <a:pt x="34" y="34"/>
                  </a:lnTo>
                  <a:lnTo>
                    <a:pt x="38" y="30"/>
                  </a:lnTo>
                  <a:lnTo>
                    <a:pt x="42" y="24"/>
                  </a:lnTo>
                  <a:lnTo>
                    <a:pt x="42" y="20"/>
                  </a:lnTo>
                  <a:lnTo>
                    <a:pt x="42" y="18"/>
                  </a:lnTo>
                  <a:lnTo>
                    <a:pt x="40" y="14"/>
                  </a:lnTo>
                  <a:lnTo>
                    <a:pt x="40" y="12"/>
                  </a:lnTo>
                  <a:lnTo>
                    <a:pt x="38" y="10"/>
                  </a:lnTo>
                  <a:lnTo>
                    <a:pt x="36" y="12"/>
                  </a:lnTo>
                  <a:lnTo>
                    <a:pt x="30" y="20"/>
                  </a:lnTo>
                  <a:lnTo>
                    <a:pt x="26" y="18"/>
                  </a:lnTo>
                  <a:lnTo>
                    <a:pt x="28" y="14"/>
                  </a:lnTo>
                  <a:lnTo>
                    <a:pt x="30" y="10"/>
                  </a:lnTo>
                  <a:lnTo>
                    <a:pt x="30" y="8"/>
                  </a:lnTo>
                  <a:lnTo>
                    <a:pt x="26" y="0"/>
                  </a:lnTo>
                  <a:lnTo>
                    <a:pt x="26" y="0"/>
                  </a:lnTo>
                  <a:lnTo>
                    <a:pt x="24" y="4"/>
                  </a:lnTo>
                  <a:lnTo>
                    <a:pt x="20" y="4"/>
                  </a:lnTo>
                  <a:lnTo>
                    <a:pt x="18" y="4"/>
                  </a:lnTo>
                  <a:lnTo>
                    <a:pt x="16" y="6"/>
                  </a:lnTo>
                  <a:lnTo>
                    <a:pt x="16" y="8"/>
                  </a:lnTo>
                  <a:lnTo>
                    <a:pt x="14" y="8"/>
                  </a:lnTo>
                  <a:lnTo>
                    <a:pt x="12" y="10"/>
                  </a:lnTo>
                  <a:lnTo>
                    <a:pt x="12" y="14"/>
                  </a:lnTo>
                  <a:lnTo>
                    <a:pt x="4" y="22"/>
                  </a:lnTo>
                  <a:lnTo>
                    <a:pt x="2" y="28"/>
                  </a:lnTo>
                  <a:lnTo>
                    <a:pt x="0" y="32"/>
                  </a:lnTo>
                  <a:lnTo>
                    <a:pt x="2" y="32"/>
                  </a:lnTo>
                  <a:lnTo>
                    <a:pt x="2" y="3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64" name="Lesotho">
              <a:extLst>
                <a:ext uri="{FF2B5EF4-FFF2-40B4-BE49-F238E27FC236}">
                  <a16:creationId xmlns:a16="http://schemas.microsoft.com/office/drawing/2014/main" xmlns="" id="{70486CB5-702E-4906-BC14-8B35B90E7C4D}"/>
                </a:ext>
              </a:extLst>
            </p:cNvPr>
            <p:cNvSpPr>
              <a:spLocks/>
            </p:cNvSpPr>
            <p:nvPr/>
          </p:nvSpPr>
          <p:spPr bwMode="auto">
            <a:xfrm>
              <a:off x="4974803" y="4835142"/>
              <a:ext cx="50610" cy="47446"/>
            </a:xfrm>
            <a:custGeom>
              <a:avLst/>
              <a:gdLst/>
              <a:ahLst/>
              <a:cxnLst>
                <a:cxn ang="0">
                  <a:pos x="12" y="0"/>
                </a:cxn>
                <a:cxn ang="0">
                  <a:pos x="26" y="2"/>
                </a:cxn>
                <a:cxn ang="0">
                  <a:pos x="32" y="14"/>
                </a:cxn>
                <a:cxn ang="0">
                  <a:pos x="24" y="22"/>
                </a:cxn>
                <a:cxn ang="0">
                  <a:pos x="8" y="30"/>
                </a:cxn>
                <a:cxn ang="0">
                  <a:pos x="0" y="20"/>
                </a:cxn>
                <a:cxn ang="0">
                  <a:pos x="4" y="8"/>
                </a:cxn>
                <a:cxn ang="0">
                  <a:pos x="12" y="0"/>
                </a:cxn>
                <a:cxn ang="0">
                  <a:pos x="12" y="0"/>
                </a:cxn>
              </a:cxnLst>
              <a:rect l="0" t="0" r="r" b="b"/>
              <a:pathLst>
                <a:path w="32" h="30">
                  <a:moveTo>
                    <a:pt x="12" y="0"/>
                  </a:moveTo>
                  <a:lnTo>
                    <a:pt x="26" y="2"/>
                  </a:lnTo>
                  <a:lnTo>
                    <a:pt x="32" y="14"/>
                  </a:lnTo>
                  <a:lnTo>
                    <a:pt x="24" y="22"/>
                  </a:lnTo>
                  <a:lnTo>
                    <a:pt x="8" y="30"/>
                  </a:lnTo>
                  <a:lnTo>
                    <a:pt x="0" y="20"/>
                  </a:lnTo>
                  <a:lnTo>
                    <a:pt x="4" y="8"/>
                  </a:lnTo>
                  <a:lnTo>
                    <a:pt x="12" y="0"/>
                  </a:lnTo>
                  <a:lnTo>
                    <a:pt x="1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65" name="Lebanon">
              <a:extLst>
                <a:ext uri="{FF2B5EF4-FFF2-40B4-BE49-F238E27FC236}">
                  <a16:creationId xmlns:a16="http://schemas.microsoft.com/office/drawing/2014/main" xmlns="" id="{0A68D3FB-329F-4810-9B88-2F1608380775}"/>
                </a:ext>
              </a:extLst>
            </p:cNvPr>
            <p:cNvSpPr>
              <a:spLocks/>
            </p:cNvSpPr>
            <p:nvPr/>
          </p:nvSpPr>
          <p:spPr bwMode="auto">
            <a:xfrm>
              <a:off x="5180405" y="3174507"/>
              <a:ext cx="41120" cy="56937"/>
            </a:xfrm>
            <a:custGeom>
              <a:avLst/>
              <a:gdLst/>
              <a:ahLst/>
              <a:cxnLst>
                <a:cxn ang="0">
                  <a:pos x="14" y="4"/>
                </a:cxn>
                <a:cxn ang="0">
                  <a:pos x="14" y="4"/>
                </a:cxn>
                <a:cxn ang="0">
                  <a:pos x="12" y="6"/>
                </a:cxn>
                <a:cxn ang="0">
                  <a:pos x="10" y="12"/>
                </a:cxn>
                <a:cxn ang="0">
                  <a:pos x="8" y="12"/>
                </a:cxn>
                <a:cxn ang="0">
                  <a:pos x="6" y="14"/>
                </a:cxn>
                <a:cxn ang="0">
                  <a:pos x="6" y="20"/>
                </a:cxn>
                <a:cxn ang="0">
                  <a:pos x="6" y="28"/>
                </a:cxn>
                <a:cxn ang="0">
                  <a:pos x="2" y="28"/>
                </a:cxn>
                <a:cxn ang="0">
                  <a:pos x="0" y="32"/>
                </a:cxn>
                <a:cxn ang="0">
                  <a:pos x="0" y="36"/>
                </a:cxn>
                <a:cxn ang="0">
                  <a:pos x="4" y="36"/>
                </a:cxn>
                <a:cxn ang="0">
                  <a:pos x="6" y="36"/>
                </a:cxn>
                <a:cxn ang="0">
                  <a:pos x="8" y="34"/>
                </a:cxn>
                <a:cxn ang="0">
                  <a:pos x="10" y="34"/>
                </a:cxn>
                <a:cxn ang="0">
                  <a:pos x="14" y="28"/>
                </a:cxn>
                <a:cxn ang="0">
                  <a:pos x="16" y="28"/>
                </a:cxn>
                <a:cxn ang="0">
                  <a:pos x="18" y="26"/>
                </a:cxn>
                <a:cxn ang="0">
                  <a:pos x="18" y="22"/>
                </a:cxn>
                <a:cxn ang="0">
                  <a:pos x="20" y="18"/>
                </a:cxn>
                <a:cxn ang="0">
                  <a:pos x="24" y="12"/>
                </a:cxn>
                <a:cxn ang="0">
                  <a:pos x="26" y="4"/>
                </a:cxn>
                <a:cxn ang="0">
                  <a:pos x="26" y="2"/>
                </a:cxn>
                <a:cxn ang="0">
                  <a:pos x="24" y="2"/>
                </a:cxn>
                <a:cxn ang="0">
                  <a:pos x="20" y="0"/>
                </a:cxn>
                <a:cxn ang="0">
                  <a:pos x="18" y="0"/>
                </a:cxn>
                <a:cxn ang="0">
                  <a:pos x="16" y="0"/>
                </a:cxn>
                <a:cxn ang="0">
                  <a:pos x="14" y="4"/>
                </a:cxn>
                <a:cxn ang="0">
                  <a:pos x="14" y="4"/>
                </a:cxn>
              </a:cxnLst>
              <a:rect l="0" t="0" r="r" b="b"/>
              <a:pathLst>
                <a:path w="26" h="36">
                  <a:moveTo>
                    <a:pt x="14" y="4"/>
                  </a:moveTo>
                  <a:lnTo>
                    <a:pt x="14" y="4"/>
                  </a:lnTo>
                  <a:lnTo>
                    <a:pt x="12" y="6"/>
                  </a:lnTo>
                  <a:lnTo>
                    <a:pt x="10" y="12"/>
                  </a:lnTo>
                  <a:lnTo>
                    <a:pt x="8" y="12"/>
                  </a:lnTo>
                  <a:lnTo>
                    <a:pt x="6" y="14"/>
                  </a:lnTo>
                  <a:lnTo>
                    <a:pt x="6" y="20"/>
                  </a:lnTo>
                  <a:lnTo>
                    <a:pt x="6" y="28"/>
                  </a:lnTo>
                  <a:lnTo>
                    <a:pt x="2" y="28"/>
                  </a:lnTo>
                  <a:lnTo>
                    <a:pt x="0" y="32"/>
                  </a:lnTo>
                  <a:lnTo>
                    <a:pt x="0" y="36"/>
                  </a:lnTo>
                  <a:lnTo>
                    <a:pt x="4" y="36"/>
                  </a:lnTo>
                  <a:lnTo>
                    <a:pt x="6" y="36"/>
                  </a:lnTo>
                  <a:lnTo>
                    <a:pt x="8" y="34"/>
                  </a:lnTo>
                  <a:lnTo>
                    <a:pt x="10" y="34"/>
                  </a:lnTo>
                  <a:lnTo>
                    <a:pt x="14" y="28"/>
                  </a:lnTo>
                  <a:lnTo>
                    <a:pt x="16" y="28"/>
                  </a:lnTo>
                  <a:lnTo>
                    <a:pt x="18" y="26"/>
                  </a:lnTo>
                  <a:lnTo>
                    <a:pt x="18" y="22"/>
                  </a:lnTo>
                  <a:lnTo>
                    <a:pt x="20" y="18"/>
                  </a:lnTo>
                  <a:lnTo>
                    <a:pt x="24" y="12"/>
                  </a:lnTo>
                  <a:lnTo>
                    <a:pt x="26" y="4"/>
                  </a:lnTo>
                  <a:lnTo>
                    <a:pt x="26" y="2"/>
                  </a:lnTo>
                  <a:lnTo>
                    <a:pt x="24" y="2"/>
                  </a:lnTo>
                  <a:lnTo>
                    <a:pt x="20" y="0"/>
                  </a:lnTo>
                  <a:lnTo>
                    <a:pt x="18" y="0"/>
                  </a:lnTo>
                  <a:lnTo>
                    <a:pt x="16" y="0"/>
                  </a:lnTo>
                  <a:lnTo>
                    <a:pt x="14" y="4"/>
                  </a:lnTo>
                  <a:lnTo>
                    <a:pt x="14" y="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66" name="Latvia">
              <a:extLst>
                <a:ext uri="{FF2B5EF4-FFF2-40B4-BE49-F238E27FC236}">
                  <a16:creationId xmlns:a16="http://schemas.microsoft.com/office/drawing/2014/main" xmlns="" id="{4F2CE855-357E-4C3B-BEB7-49C9891A4BF2}"/>
                </a:ext>
              </a:extLst>
            </p:cNvPr>
            <p:cNvSpPr>
              <a:spLocks/>
            </p:cNvSpPr>
            <p:nvPr/>
          </p:nvSpPr>
          <p:spPr bwMode="auto">
            <a:xfrm>
              <a:off x="4854980" y="2465967"/>
              <a:ext cx="195738" cy="101701"/>
            </a:xfrm>
            <a:custGeom>
              <a:avLst/>
              <a:gdLst/>
              <a:ahLst/>
              <a:cxnLst>
                <a:cxn ang="0">
                  <a:pos x="0" y="40"/>
                </a:cxn>
                <a:cxn ang="0">
                  <a:pos x="0" y="40"/>
                </a:cxn>
                <a:cxn ang="0">
                  <a:pos x="6" y="38"/>
                </a:cxn>
                <a:cxn ang="0">
                  <a:pos x="12" y="34"/>
                </a:cxn>
                <a:cxn ang="0">
                  <a:pos x="18" y="36"/>
                </a:cxn>
                <a:cxn ang="0">
                  <a:pos x="26" y="38"/>
                </a:cxn>
                <a:cxn ang="0">
                  <a:pos x="38" y="42"/>
                </a:cxn>
                <a:cxn ang="0">
                  <a:pos x="42" y="44"/>
                </a:cxn>
                <a:cxn ang="0">
                  <a:pos x="46" y="44"/>
                </a:cxn>
                <a:cxn ang="0">
                  <a:pos x="50" y="44"/>
                </a:cxn>
                <a:cxn ang="0">
                  <a:pos x="52" y="46"/>
                </a:cxn>
                <a:cxn ang="0">
                  <a:pos x="54" y="50"/>
                </a:cxn>
                <a:cxn ang="0">
                  <a:pos x="58" y="50"/>
                </a:cxn>
                <a:cxn ang="0">
                  <a:pos x="62" y="52"/>
                </a:cxn>
                <a:cxn ang="0">
                  <a:pos x="68" y="56"/>
                </a:cxn>
                <a:cxn ang="0">
                  <a:pos x="74" y="58"/>
                </a:cxn>
                <a:cxn ang="0">
                  <a:pos x="78" y="54"/>
                </a:cxn>
                <a:cxn ang="0">
                  <a:pos x="80" y="52"/>
                </a:cxn>
                <a:cxn ang="0">
                  <a:pos x="84" y="52"/>
                </a:cxn>
                <a:cxn ang="0">
                  <a:pos x="88" y="54"/>
                </a:cxn>
                <a:cxn ang="0">
                  <a:pos x="90" y="48"/>
                </a:cxn>
                <a:cxn ang="0">
                  <a:pos x="90" y="42"/>
                </a:cxn>
                <a:cxn ang="0">
                  <a:pos x="92" y="40"/>
                </a:cxn>
                <a:cxn ang="0">
                  <a:pos x="96" y="42"/>
                </a:cxn>
                <a:cxn ang="0">
                  <a:pos x="100" y="42"/>
                </a:cxn>
                <a:cxn ang="0">
                  <a:pos x="102" y="40"/>
                </a:cxn>
                <a:cxn ang="0">
                  <a:pos x="100" y="34"/>
                </a:cxn>
                <a:cxn ang="0">
                  <a:pos x="96" y="28"/>
                </a:cxn>
                <a:cxn ang="0">
                  <a:pos x="94" y="26"/>
                </a:cxn>
                <a:cxn ang="0">
                  <a:pos x="92" y="26"/>
                </a:cxn>
                <a:cxn ang="0">
                  <a:pos x="90" y="24"/>
                </a:cxn>
                <a:cxn ang="0">
                  <a:pos x="90" y="14"/>
                </a:cxn>
                <a:cxn ang="0">
                  <a:pos x="86" y="16"/>
                </a:cxn>
                <a:cxn ang="0">
                  <a:pos x="84" y="16"/>
                </a:cxn>
                <a:cxn ang="0">
                  <a:pos x="82" y="14"/>
                </a:cxn>
                <a:cxn ang="0">
                  <a:pos x="82" y="10"/>
                </a:cxn>
                <a:cxn ang="0">
                  <a:pos x="80" y="10"/>
                </a:cxn>
                <a:cxn ang="0">
                  <a:pos x="74" y="12"/>
                </a:cxn>
                <a:cxn ang="0">
                  <a:pos x="70" y="6"/>
                </a:cxn>
                <a:cxn ang="0">
                  <a:pos x="66" y="6"/>
                </a:cxn>
                <a:cxn ang="0">
                  <a:pos x="66" y="4"/>
                </a:cxn>
                <a:cxn ang="0">
                  <a:pos x="62" y="2"/>
                </a:cxn>
                <a:cxn ang="0">
                  <a:pos x="56" y="0"/>
                </a:cxn>
                <a:cxn ang="0">
                  <a:pos x="52" y="0"/>
                </a:cxn>
                <a:cxn ang="0">
                  <a:pos x="52" y="2"/>
                </a:cxn>
                <a:cxn ang="0">
                  <a:pos x="48" y="2"/>
                </a:cxn>
                <a:cxn ang="0">
                  <a:pos x="42" y="2"/>
                </a:cxn>
                <a:cxn ang="0">
                  <a:pos x="42" y="8"/>
                </a:cxn>
                <a:cxn ang="0">
                  <a:pos x="44" y="18"/>
                </a:cxn>
                <a:cxn ang="0">
                  <a:pos x="36" y="22"/>
                </a:cxn>
                <a:cxn ang="0">
                  <a:pos x="32" y="22"/>
                </a:cxn>
                <a:cxn ang="0">
                  <a:pos x="28" y="20"/>
                </a:cxn>
                <a:cxn ang="0">
                  <a:pos x="20" y="12"/>
                </a:cxn>
                <a:cxn ang="0">
                  <a:pos x="20" y="10"/>
                </a:cxn>
                <a:cxn ang="0">
                  <a:pos x="22" y="10"/>
                </a:cxn>
                <a:cxn ang="0">
                  <a:pos x="22" y="6"/>
                </a:cxn>
                <a:cxn ang="0">
                  <a:pos x="20" y="6"/>
                </a:cxn>
                <a:cxn ang="0">
                  <a:pos x="18" y="8"/>
                </a:cxn>
                <a:cxn ang="0">
                  <a:pos x="12" y="10"/>
                </a:cxn>
                <a:cxn ang="0">
                  <a:pos x="10" y="16"/>
                </a:cxn>
                <a:cxn ang="0">
                  <a:pos x="2" y="28"/>
                </a:cxn>
                <a:cxn ang="0">
                  <a:pos x="0" y="40"/>
                </a:cxn>
                <a:cxn ang="0">
                  <a:pos x="0" y="40"/>
                </a:cxn>
              </a:cxnLst>
              <a:rect l="0" t="0" r="r" b="b"/>
              <a:pathLst>
                <a:path w="102" h="58">
                  <a:moveTo>
                    <a:pt x="0" y="40"/>
                  </a:moveTo>
                  <a:lnTo>
                    <a:pt x="0" y="40"/>
                  </a:lnTo>
                  <a:lnTo>
                    <a:pt x="6" y="38"/>
                  </a:lnTo>
                  <a:lnTo>
                    <a:pt x="12" y="34"/>
                  </a:lnTo>
                  <a:lnTo>
                    <a:pt x="18" y="36"/>
                  </a:lnTo>
                  <a:lnTo>
                    <a:pt x="26" y="38"/>
                  </a:lnTo>
                  <a:lnTo>
                    <a:pt x="38" y="42"/>
                  </a:lnTo>
                  <a:lnTo>
                    <a:pt x="42" y="44"/>
                  </a:lnTo>
                  <a:lnTo>
                    <a:pt x="46" y="44"/>
                  </a:lnTo>
                  <a:lnTo>
                    <a:pt x="50" y="44"/>
                  </a:lnTo>
                  <a:lnTo>
                    <a:pt x="52" y="46"/>
                  </a:lnTo>
                  <a:lnTo>
                    <a:pt x="54" y="50"/>
                  </a:lnTo>
                  <a:lnTo>
                    <a:pt x="58" y="50"/>
                  </a:lnTo>
                  <a:lnTo>
                    <a:pt x="62" y="52"/>
                  </a:lnTo>
                  <a:lnTo>
                    <a:pt x="68" y="56"/>
                  </a:lnTo>
                  <a:lnTo>
                    <a:pt x="74" y="58"/>
                  </a:lnTo>
                  <a:lnTo>
                    <a:pt x="78" y="54"/>
                  </a:lnTo>
                  <a:lnTo>
                    <a:pt x="80" y="52"/>
                  </a:lnTo>
                  <a:lnTo>
                    <a:pt x="84" y="52"/>
                  </a:lnTo>
                  <a:lnTo>
                    <a:pt x="88" y="54"/>
                  </a:lnTo>
                  <a:lnTo>
                    <a:pt x="90" y="48"/>
                  </a:lnTo>
                  <a:lnTo>
                    <a:pt x="90" y="42"/>
                  </a:lnTo>
                  <a:lnTo>
                    <a:pt x="92" y="40"/>
                  </a:lnTo>
                  <a:lnTo>
                    <a:pt x="96" y="42"/>
                  </a:lnTo>
                  <a:lnTo>
                    <a:pt x="100" y="42"/>
                  </a:lnTo>
                  <a:lnTo>
                    <a:pt x="102" y="40"/>
                  </a:lnTo>
                  <a:lnTo>
                    <a:pt x="100" y="34"/>
                  </a:lnTo>
                  <a:lnTo>
                    <a:pt x="96" y="28"/>
                  </a:lnTo>
                  <a:lnTo>
                    <a:pt x="94" y="26"/>
                  </a:lnTo>
                  <a:lnTo>
                    <a:pt x="92" y="26"/>
                  </a:lnTo>
                  <a:lnTo>
                    <a:pt x="90" y="24"/>
                  </a:lnTo>
                  <a:lnTo>
                    <a:pt x="90" y="14"/>
                  </a:lnTo>
                  <a:lnTo>
                    <a:pt x="86" y="16"/>
                  </a:lnTo>
                  <a:lnTo>
                    <a:pt x="84" y="16"/>
                  </a:lnTo>
                  <a:lnTo>
                    <a:pt x="82" y="14"/>
                  </a:lnTo>
                  <a:lnTo>
                    <a:pt x="82" y="10"/>
                  </a:lnTo>
                  <a:lnTo>
                    <a:pt x="80" y="10"/>
                  </a:lnTo>
                  <a:lnTo>
                    <a:pt x="74" y="12"/>
                  </a:lnTo>
                  <a:lnTo>
                    <a:pt x="70" y="6"/>
                  </a:lnTo>
                  <a:lnTo>
                    <a:pt x="66" y="6"/>
                  </a:lnTo>
                  <a:lnTo>
                    <a:pt x="66" y="4"/>
                  </a:lnTo>
                  <a:lnTo>
                    <a:pt x="62" y="2"/>
                  </a:lnTo>
                  <a:lnTo>
                    <a:pt x="56" y="0"/>
                  </a:lnTo>
                  <a:lnTo>
                    <a:pt x="52" y="0"/>
                  </a:lnTo>
                  <a:lnTo>
                    <a:pt x="52" y="2"/>
                  </a:lnTo>
                  <a:lnTo>
                    <a:pt x="48" y="2"/>
                  </a:lnTo>
                  <a:lnTo>
                    <a:pt x="42" y="2"/>
                  </a:lnTo>
                  <a:lnTo>
                    <a:pt x="42" y="8"/>
                  </a:lnTo>
                  <a:lnTo>
                    <a:pt x="44" y="18"/>
                  </a:lnTo>
                  <a:lnTo>
                    <a:pt x="36" y="22"/>
                  </a:lnTo>
                  <a:lnTo>
                    <a:pt x="32" y="22"/>
                  </a:lnTo>
                  <a:lnTo>
                    <a:pt x="28" y="20"/>
                  </a:lnTo>
                  <a:lnTo>
                    <a:pt x="20" y="12"/>
                  </a:lnTo>
                  <a:lnTo>
                    <a:pt x="20" y="10"/>
                  </a:lnTo>
                  <a:lnTo>
                    <a:pt x="22" y="10"/>
                  </a:lnTo>
                  <a:lnTo>
                    <a:pt x="22" y="6"/>
                  </a:lnTo>
                  <a:lnTo>
                    <a:pt x="20" y="6"/>
                  </a:lnTo>
                  <a:lnTo>
                    <a:pt x="18" y="8"/>
                  </a:lnTo>
                  <a:lnTo>
                    <a:pt x="12" y="10"/>
                  </a:lnTo>
                  <a:lnTo>
                    <a:pt x="10" y="16"/>
                  </a:lnTo>
                  <a:lnTo>
                    <a:pt x="2" y="28"/>
                  </a:lnTo>
                  <a:lnTo>
                    <a:pt x="0" y="40"/>
                  </a:lnTo>
                  <a:lnTo>
                    <a:pt x="0" y="4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67" name="Laos">
              <a:extLst>
                <a:ext uri="{FF2B5EF4-FFF2-40B4-BE49-F238E27FC236}">
                  <a16:creationId xmlns:a16="http://schemas.microsoft.com/office/drawing/2014/main" xmlns="" id="{11EEA9EA-1591-4B0A-9165-54C4065032CF}"/>
                </a:ext>
              </a:extLst>
            </p:cNvPr>
            <p:cNvSpPr>
              <a:spLocks/>
            </p:cNvSpPr>
            <p:nvPr/>
          </p:nvSpPr>
          <p:spPr bwMode="auto">
            <a:xfrm>
              <a:off x="6515241" y="3500308"/>
              <a:ext cx="142340" cy="218255"/>
            </a:xfrm>
            <a:custGeom>
              <a:avLst/>
              <a:gdLst/>
              <a:ahLst/>
              <a:cxnLst>
                <a:cxn ang="0">
                  <a:pos x="2" y="36"/>
                </a:cxn>
                <a:cxn ang="0">
                  <a:pos x="0" y="44"/>
                </a:cxn>
                <a:cxn ang="0">
                  <a:pos x="4" y="46"/>
                </a:cxn>
                <a:cxn ang="0">
                  <a:pos x="10" y="50"/>
                </a:cxn>
                <a:cxn ang="0">
                  <a:pos x="8" y="60"/>
                </a:cxn>
                <a:cxn ang="0">
                  <a:pos x="10" y="66"/>
                </a:cxn>
                <a:cxn ang="0">
                  <a:pos x="10" y="76"/>
                </a:cxn>
                <a:cxn ang="0">
                  <a:pos x="18" y="76"/>
                </a:cxn>
                <a:cxn ang="0">
                  <a:pos x="28" y="66"/>
                </a:cxn>
                <a:cxn ang="0">
                  <a:pos x="32" y="70"/>
                </a:cxn>
                <a:cxn ang="0">
                  <a:pos x="40" y="76"/>
                </a:cxn>
                <a:cxn ang="0">
                  <a:pos x="52" y="84"/>
                </a:cxn>
                <a:cxn ang="0">
                  <a:pos x="52" y="98"/>
                </a:cxn>
                <a:cxn ang="0">
                  <a:pos x="58" y="104"/>
                </a:cxn>
                <a:cxn ang="0">
                  <a:pos x="60" y="114"/>
                </a:cxn>
                <a:cxn ang="0">
                  <a:pos x="60" y="122"/>
                </a:cxn>
                <a:cxn ang="0">
                  <a:pos x="54" y="130"/>
                </a:cxn>
                <a:cxn ang="0">
                  <a:pos x="64" y="134"/>
                </a:cxn>
                <a:cxn ang="0">
                  <a:pos x="72" y="136"/>
                </a:cxn>
                <a:cxn ang="0">
                  <a:pos x="76" y="124"/>
                </a:cxn>
                <a:cxn ang="0">
                  <a:pos x="84" y="130"/>
                </a:cxn>
                <a:cxn ang="0">
                  <a:pos x="90" y="124"/>
                </a:cxn>
                <a:cxn ang="0">
                  <a:pos x="88" y="108"/>
                </a:cxn>
                <a:cxn ang="0">
                  <a:pos x="80" y="98"/>
                </a:cxn>
                <a:cxn ang="0">
                  <a:pos x="72" y="90"/>
                </a:cxn>
                <a:cxn ang="0">
                  <a:pos x="66" y="80"/>
                </a:cxn>
                <a:cxn ang="0">
                  <a:pos x="56" y="68"/>
                </a:cxn>
                <a:cxn ang="0">
                  <a:pos x="48" y="54"/>
                </a:cxn>
                <a:cxn ang="0">
                  <a:pos x="52" y="46"/>
                </a:cxn>
                <a:cxn ang="0">
                  <a:pos x="60" y="40"/>
                </a:cxn>
                <a:cxn ang="0">
                  <a:pos x="54" y="28"/>
                </a:cxn>
                <a:cxn ang="0">
                  <a:pos x="46" y="30"/>
                </a:cxn>
                <a:cxn ang="0">
                  <a:pos x="40" y="24"/>
                </a:cxn>
                <a:cxn ang="0">
                  <a:pos x="30" y="16"/>
                </a:cxn>
                <a:cxn ang="0">
                  <a:pos x="24" y="2"/>
                </a:cxn>
                <a:cxn ang="0">
                  <a:pos x="16" y="6"/>
                </a:cxn>
                <a:cxn ang="0">
                  <a:pos x="20" y="24"/>
                </a:cxn>
                <a:cxn ang="0">
                  <a:pos x="8" y="30"/>
                </a:cxn>
              </a:cxnLst>
              <a:rect l="0" t="0" r="r" b="b"/>
              <a:pathLst>
                <a:path w="90" h="138">
                  <a:moveTo>
                    <a:pt x="8" y="30"/>
                  </a:moveTo>
                  <a:lnTo>
                    <a:pt x="2" y="36"/>
                  </a:lnTo>
                  <a:lnTo>
                    <a:pt x="2" y="42"/>
                  </a:lnTo>
                  <a:lnTo>
                    <a:pt x="0" y="44"/>
                  </a:lnTo>
                  <a:lnTo>
                    <a:pt x="0" y="46"/>
                  </a:lnTo>
                  <a:lnTo>
                    <a:pt x="4" y="46"/>
                  </a:lnTo>
                  <a:lnTo>
                    <a:pt x="8" y="46"/>
                  </a:lnTo>
                  <a:lnTo>
                    <a:pt x="10" y="50"/>
                  </a:lnTo>
                  <a:lnTo>
                    <a:pt x="6" y="58"/>
                  </a:lnTo>
                  <a:lnTo>
                    <a:pt x="8" y="60"/>
                  </a:lnTo>
                  <a:lnTo>
                    <a:pt x="8" y="64"/>
                  </a:lnTo>
                  <a:lnTo>
                    <a:pt x="10" y="66"/>
                  </a:lnTo>
                  <a:lnTo>
                    <a:pt x="12" y="72"/>
                  </a:lnTo>
                  <a:lnTo>
                    <a:pt x="10" y="76"/>
                  </a:lnTo>
                  <a:lnTo>
                    <a:pt x="14" y="78"/>
                  </a:lnTo>
                  <a:lnTo>
                    <a:pt x="18" y="76"/>
                  </a:lnTo>
                  <a:lnTo>
                    <a:pt x="20" y="72"/>
                  </a:lnTo>
                  <a:lnTo>
                    <a:pt x="28" y="66"/>
                  </a:lnTo>
                  <a:lnTo>
                    <a:pt x="32" y="68"/>
                  </a:lnTo>
                  <a:lnTo>
                    <a:pt x="32" y="70"/>
                  </a:lnTo>
                  <a:lnTo>
                    <a:pt x="34" y="72"/>
                  </a:lnTo>
                  <a:lnTo>
                    <a:pt x="40" y="76"/>
                  </a:lnTo>
                  <a:lnTo>
                    <a:pt x="46" y="76"/>
                  </a:lnTo>
                  <a:lnTo>
                    <a:pt x="52" y="84"/>
                  </a:lnTo>
                  <a:lnTo>
                    <a:pt x="52" y="90"/>
                  </a:lnTo>
                  <a:lnTo>
                    <a:pt x="52" y="98"/>
                  </a:lnTo>
                  <a:lnTo>
                    <a:pt x="54" y="100"/>
                  </a:lnTo>
                  <a:lnTo>
                    <a:pt x="58" y="104"/>
                  </a:lnTo>
                  <a:lnTo>
                    <a:pt x="60" y="108"/>
                  </a:lnTo>
                  <a:lnTo>
                    <a:pt x="60" y="114"/>
                  </a:lnTo>
                  <a:lnTo>
                    <a:pt x="62" y="116"/>
                  </a:lnTo>
                  <a:lnTo>
                    <a:pt x="60" y="122"/>
                  </a:lnTo>
                  <a:lnTo>
                    <a:pt x="58" y="126"/>
                  </a:lnTo>
                  <a:lnTo>
                    <a:pt x="54" y="130"/>
                  </a:lnTo>
                  <a:lnTo>
                    <a:pt x="62" y="132"/>
                  </a:lnTo>
                  <a:lnTo>
                    <a:pt x="64" y="134"/>
                  </a:lnTo>
                  <a:lnTo>
                    <a:pt x="68" y="138"/>
                  </a:lnTo>
                  <a:lnTo>
                    <a:pt x="72" y="136"/>
                  </a:lnTo>
                  <a:lnTo>
                    <a:pt x="72" y="130"/>
                  </a:lnTo>
                  <a:lnTo>
                    <a:pt x="76" y="124"/>
                  </a:lnTo>
                  <a:lnTo>
                    <a:pt x="80" y="126"/>
                  </a:lnTo>
                  <a:lnTo>
                    <a:pt x="84" y="130"/>
                  </a:lnTo>
                  <a:lnTo>
                    <a:pt x="90" y="128"/>
                  </a:lnTo>
                  <a:lnTo>
                    <a:pt x="90" y="124"/>
                  </a:lnTo>
                  <a:lnTo>
                    <a:pt x="90" y="114"/>
                  </a:lnTo>
                  <a:lnTo>
                    <a:pt x="88" y="108"/>
                  </a:lnTo>
                  <a:lnTo>
                    <a:pt x="84" y="106"/>
                  </a:lnTo>
                  <a:lnTo>
                    <a:pt x="80" y="98"/>
                  </a:lnTo>
                  <a:lnTo>
                    <a:pt x="78" y="94"/>
                  </a:lnTo>
                  <a:lnTo>
                    <a:pt x="72" y="90"/>
                  </a:lnTo>
                  <a:lnTo>
                    <a:pt x="68" y="86"/>
                  </a:lnTo>
                  <a:lnTo>
                    <a:pt x="66" y="80"/>
                  </a:lnTo>
                  <a:lnTo>
                    <a:pt x="62" y="76"/>
                  </a:lnTo>
                  <a:lnTo>
                    <a:pt x="56" y="68"/>
                  </a:lnTo>
                  <a:lnTo>
                    <a:pt x="54" y="58"/>
                  </a:lnTo>
                  <a:lnTo>
                    <a:pt x="48" y="54"/>
                  </a:lnTo>
                  <a:lnTo>
                    <a:pt x="48" y="46"/>
                  </a:lnTo>
                  <a:lnTo>
                    <a:pt x="52" y="46"/>
                  </a:lnTo>
                  <a:lnTo>
                    <a:pt x="56" y="42"/>
                  </a:lnTo>
                  <a:lnTo>
                    <a:pt x="60" y="40"/>
                  </a:lnTo>
                  <a:lnTo>
                    <a:pt x="60" y="32"/>
                  </a:lnTo>
                  <a:lnTo>
                    <a:pt x="54" y="28"/>
                  </a:lnTo>
                  <a:lnTo>
                    <a:pt x="50" y="26"/>
                  </a:lnTo>
                  <a:lnTo>
                    <a:pt x="46" y="30"/>
                  </a:lnTo>
                  <a:lnTo>
                    <a:pt x="40" y="28"/>
                  </a:lnTo>
                  <a:lnTo>
                    <a:pt x="40" y="24"/>
                  </a:lnTo>
                  <a:lnTo>
                    <a:pt x="34" y="22"/>
                  </a:lnTo>
                  <a:lnTo>
                    <a:pt x="30" y="16"/>
                  </a:lnTo>
                  <a:lnTo>
                    <a:pt x="30" y="12"/>
                  </a:lnTo>
                  <a:lnTo>
                    <a:pt x="24" y="2"/>
                  </a:lnTo>
                  <a:lnTo>
                    <a:pt x="20" y="0"/>
                  </a:lnTo>
                  <a:lnTo>
                    <a:pt x="16" y="6"/>
                  </a:lnTo>
                  <a:lnTo>
                    <a:pt x="20" y="14"/>
                  </a:lnTo>
                  <a:lnTo>
                    <a:pt x="20" y="24"/>
                  </a:lnTo>
                  <a:lnTo>
                    <a:pt x="16" y="30"/>
                  </a:lnTo>
                  <a:lnTo>
                    <a:pt x="8" y="30"/>
                  </a:lnTo>
                  <a:lnTo>
                    <a:pt x="8" y="3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68" name="Kyrgyzstan">
              <a:extLst>
                <a:ext uri="{FF2B5EF4-FFF2-40B4-BE49-F238E27FC236}">
                  <a16:creationId xmlns:a16="http://schemas.microsoft.com/office/drawing/2014/main" xmlns="" id="{01927691-AF60-499F-A268-0AFC2CACF1B6}"/>
                </a:ext>
              </a:extLst>
            </p:cNvPr>
            <p:cNvSpPr>
              <a:spLocks/>
            </p:cNvSpPr>
            <p:nvPr/>
          </p:nvSpPr>
          <p:spPr bwMode="auto">
            <a:xfrm>
              <a:off x="5876291" y="2930946"/>
              <a:ext cx="227744" cy="107546"/>
            </a:xfrm>
            <a:custGeom>
              <a:avLst/>
              <a:gdLst/>
              <a:ahLst/>
              <a:cxnLst>
                <a:cxn ang="0">
                  <a:pos x="48" y="66"/>
                </a:cxn>
                <a:cxn ang="0">
                  <a:pos x="58" y="60"/>
                </a:cxn>
                <a:cxn ang="0">
                  <a:pos x="66" y="52"/>
                </a:cxn>
                <a:cxn ang="0">
                  <a:pos x="72" y="54"/>
                </a:cxn>
                <a:cxn ang="0">
                  <a:pos x="74" y="58"/>
                </a:cxn>
                <a:cxn ang="0">
                  <a:pos x="78" y="58"/>
                </a:cxn>
                <a:cxn ang="0">
                  <a:pos x="88" y="54"/>
                </a:cxn>
                <a:cxn ang="0">
                  <a:pos x="94" y="52"/>
                </a:cxn>
                <a:cxn ang="0">
                  <a:pos x="96" y="46"/>
                </a:cxn>
                <a:cxn ang="0">
                  <a:pos x="96" y="40"/>
                </a:cxn>
                <a:cxn ang="0">
                  <a:pos x="100" y="36"/>
                </a:cxn>
                <a:cxn ang="0">
                  <a:pos x="114" y="34"/>
                </a:cxn>
                <a:cxn ang="0">
                  <a:pos x="116" y="32"/>
                </a:cxn>
                <a:cxn ang="0">
                  <a:pos x="118" y="26"/>
                </a:cxn>
                <a:cxn ang="0">
                  <a:pos x="126" y="24"/>
                </a:cxn>
                <a:cxn ang="0">
                  <a:pos x="138" y="14"/>
                </a:cxn>
                <a:cxn ang="0">
                  <a:pos x="136" y="8"/>
                </a:cxn>
                <a:cxn ang="0">
                  <a:pos x="128" y="6"/>
                </a:cxn>
                <a:cxn ang="0">
                  <a:pos x="120" y="0"/>
                </a:cxn>
                <a:cxn ang="0">
                  <a:pos x="108" y="0"/>
                </a:cxn>
                <a:cxn ang="0">
                  <a:pos x="88" y="4"/>
                </a:cxn>
                <a:cxn ang="0">
                  <a:pos x="78" y="8"/>
                </a:cxn>
                <a:cxn ang="0">
                  <a:pos x="74" y="4"/>
                </a:cxn>
                <a:cxn ang="0">
                  <a:pos x="70" y="2"/>
                </a:cxn>
                <a:cxn ang="0">
                  <a:pos x="66" y="0"/>
                </a:cxn>
                <a:cxn ang="0">
                  <a:pos x="60" y="4"/>
                </a:cxn>
                <a:cxn ang="0">
                  <a:pos x="54" y="8"/>
                </a:cxn>
                <a:cxn ang="0">
                  <a:pos x="50" y="14"/>
                </a:cxn>
                <a:cxn ang="0">
                  <a:pos x="46" y="10"/>
                </a:cxn>
                <a:cxn ang="0">
                  <a:pos x="36" y="6"/>
                </a:cxn>
                <a:cxn ang="0">
                  <a:pos x="24" y="6"/>
                </a:cxn>
                <a:cxn ang="0">
                  <a:pos x="18" y="14"/>
                </a:cxn>
                <a:cxn ang="0">
                  <a:pos x="24" y="14"/>
                </a:cxn>
                <a:cxn ang="0">
                  <a:pos x="24" y="18"/>
                </a:cxn>
                <a:cxn ang="0">
                  <a:pos x="14" y="26"/>
                </a:cxn>
                <a:cxn ang="0">
                  <a:pos x="14" y="26"/>
                </a:cxn>
                <a:cxn ang="0">
                  <a:pos x="18" y="30"/>
                </a:cxn>
                <a:cxn ang="0">
                  <a:pos x="22" y="30"/>
                </a:cxn>
                <a:cxn ang="0">
                  <a:pos x="28" y="30"/>
                </a:cxn>
                <a:cxn ang="0">
                  <a:pos x="26" y="34"/>
                </a:cxn>
                <a:cxn ang="0">
                  <a:pos x="32" y="36"/>
                </a:cxn>
                <a:cxn ang="0">
                  <a:pos x="42" y="40"/>
                </a:cxn>
                <a:cxn ang="0">
                  <a:pos x="42" y="42"/>
                </a:cxn>
                <a:cxn ang="0">
                  <a:pos x="34" y="52"/>
                </a:cxn>
                <a:cxn ang="0">
                  <a:pos x="26" y="54"/>
                </a:cxn>
                <a:cxn ang="0">
                  <a:pos x="20" y="58"/>
                </a:cxn>
                <a:cxn ang="0">
                  <a:pos x="18" y="56"/>
                </a:cxn>
                <a:cxn ang="0">
                  <a:pos x="14" y="56"/>
                </a:cxn>
                <a:cxn ang="0">
                  <a:pos x="8" y="56"/>
                </a:cxn>
                <a:cxn ang="0">
                  <a:pos x="4" y="64"/>
                </a:cxn>
                <a:cxn ang="0">
                  <a:pos x="14" y="64"/>
                </a:cxn>
                <a:cxn ang="0">
                  <a:pos x="18" y="66"/>
                </a:cxn>
                <a:cxn ang="0">
                  <a:pos x="24" y="64"/>
                </a:cxn>
                <a:cxn ang="0">
                  <a:pos x="28" y="68"/>
                </a:cxn>
                <a:cxn ang="0">
                  <a:pos x="32" y="68"/>
                </a:cxn>
                <a:cxn ang="0">
                  <a:pos x="38" y="68"/>
                </a:cxn>
                <a:cxn ang="0">
                  <a:pos x="48" y="66"/>
                </a:cxn>
              </a:cxnLst>
              <a:rect l="0" t="0" r="r" b="b"/>
              <a:pathLst>
                <a:path w="144" h="68">
                  <a:moveTo>
                    <a:pt x="48" y="66"/>
                  </a:moveTo>
                  <a:lnTo>
                    <a:pt x="48" y="66"/>
                  </a:lnTo>
                  <a:lnTo>
                    <a:pt x="52" y="62"/>
                  </a:lnTo>
                  <a:lnTo>
                    <a:pt x="58" y="60"/>
                  </a:lnTo>
                  <a:lnTo>
                    <a:pt x="62" y="56"/>
                  </a:lnTo>
                  <a:lnTo>
                    <a:pt x="66" y="52"/>
                  </a:lnTo>
                  <a:lnTo>
                    <a:pt x="70" y="52"/>
                  </a:lnTo>
                  <a:lnTo>
                    <a:pt x="72" y="54"/>
                  </a:lnTo>
                  <a:lnTo>
                    <a:pt x="72" y="56"/>
                  </a:lnTo>
                  <a:lnTo>
                    <a:pt x="74" y="58"/>
                  </a:lnTo>
                  <a:lnTo>
                    <a:pt x="76" y="58"/>
                  </a:lnTo>
                  <a:lnTo>
                    <a:pt x="78" y="58"/>
                  </a:lnTo>
                  <a:lnTo>
                    <a:pt x="82" y="56"/>
                  </a:lnTo>
                  <a:lnTo>
                    <a:pt x="88" y="54"/>
                  </a:lnTo>
                  <a:lnTo>
                    <a:pt x="90" y="54"/>
                  </a:lnTo>
                  <a:lnTo>
                    <a:pt x="94" y="52"/>
                  </a:lnTo>
                  <a:lnTo>
                    <a:pt x="94" y="50"/>
                  </a:lnTo>
                  <a:lnTo>
                    <a:pt x="96" y="46"/>
                  </a:lnTo>
                  <a:lnTo>
                    <a:pt x="96" y="44"/>
                  </a:lnTo>
                  <a:lnTo>
                    <a:pt x="96" y="40"/>
                  </a:lnTo>
                  <a:lnTo>
                    <a:pt x="98" y="38"/>
                  </a:lnTo>
                  <a:lnTo>
                    <a:pt x="100" y="36"/>
                  </a:lnTo>
                  <a:lnTo>
                    <a:pt x="108" y="34"/>
                  </a:lnTo>
                  <a:lnTo>
                    <a:pt x="114" y="34"/>
                  </a:lnTo>
                  <a:lnTo>
                    <a:pt x="116" y="34"/>
                  </a:lnTo>
                  <a:lnTo>
                    <a:pt x="116" y="32"/>
                  </a:lnTo>
                  <a:lnTo>
                    <a:pt x="116" y="30"/>
                  </a:lnTo>
                  <a:lnTo>
                    <a:pt x="118" y="26"/>
                  </a:lnTo>
                  <a:lnTo>
                    <a:pt x="122" y="24"/>
                  </a:lnTo>
                  <a:lnTo>
                    <a:pt x="126" y="24"/>
                  </a:lnTo>
                  <a:lnTo>
                    <a:pt x="132" y="18"/>
                  </a:lnTo>
                  <a:lnTo>
                    <a:pt x="138" y="14"/>
                  </a:lnTo>
                  <a:lnTo>
                    <a:pt x="144" y="12"/>
                  </a:lnTo>
                  <a:lnTo>
                    <a:pt x="136" y="8"/>
                  </a:lnTo>
                  <a:lnTo>
                    <a:pt x="132" y="8"/>
                  </a:lnTo>
                  <a:lnTo>
                    <a:pt x="128" y="6"/>
                  </a:lnTo>
                  <a:lnTo>
                    <a:pt x="126" y="2"/>
                  </a:lnTo>
                  <a:lnTo>
                    <a:pt x="120" y="0"/>
                  </a:lnTo>
                  <a:lnTo>
                    <a:pt x="114" y="0"/>
                  </a:lnTo>
                  <a:lnTo>
                    <a:pt x="108" y="0"/>
                  </a:lnTo>
                  <a:lnTo>
                    <a:pt x="94" y="0"/>
                  </a:lnTo>
                  <a:lnTo>
                    <a:pt x="88" y="4"/>
                  </a:lnTo>
                  <a:lnTo>
                    <a:pt x="80" y="8"/>
                  </a:lnTo>
                  <a:lnTo>
                    <a:pt x="78" y="8"/>
                  </a:lnTo>
                  <a:lnTo>
                    <a:pt x="76" y="6"/>
                  </a:lnTo>
                  <a:lnTo>
                    <a:pt x="74" y="4"/>
                  </a:lnTo>
                  <a:lnTo>
                    <a:pt x="70" y="4"/>
                  </a:lnTo>
                  <a:lnTo>
                    <a:pt x="70" y="2"/>
                  </a:lnTo>
                  <a:lnTo>
                    <a:pt x="68" y="0"/>
                  </a:lnTo>
                  <a:lnTo>
                    <a:pt x="66" y="0"/>
                  </a:lnTo>
                  <a:lnTo>
                    <a:pt x="62" y="4"/>
                  </a:lnTo>
                  <a:lnTo>
                    <a:pt x="60" y="4"/>
                  </a:lnTo>
                  <a:lnTo>
                    <a:pt x="56" y="6"/>
                  </a:lnTo>
                  <a:lnTo>
                    <a:pt x="54" y="8"/>
                  </a:lnTo>
                  <a:lnTo>
                    <a:pt x="52" y="10"/>
                  </a:lnTo>
                  <a:lnTo>
                    <a:pt x="50" y="14"/>
                  </a:lnTo>
                  <a:lnTo>
                    <a:pt x="48" y="14"/>
                  </a:lnTo>
                  <a:lnTo>
                    <a:pt x="46" y="10"/>
                  </a:lnTo>
                  <a:lnTo>
                    <a:pt x="40" y="6"/>
                  </a:lnTo>
                  <a:lnTo>
                    <a:pt x="36" y="6"/>
                  </a:lnTo>
                  <a:lnTo>
                    <a:pt x="28" y="6"/>
                  </a:lnTo>
                  <a:lnTo>
                    <a:pt x="24" y="6"/>
                  </a:lnTo>
                  <a:lnTo>
                    <a:pt x="22" y="10"/>
                  </a:lnTo>
                  <a:lnTo>
                    <a:pt x="18" y="14"/>
                  </a:lnTo>
                  <a:lnTo>
                    <a:pt x="22" y="12"/>
                  </a:lnTo>
                  <a:lnTo>
                    <a:pt x="24" y="14"/>
                  </a:lnTo>
                  <a:lnTo>
                    <a:pt x="26" y="16"/>
                  </a:lnTo>
                  <a:lnTo>
                    <a:pt x="24" y="18"/>
                  </a:lnTo>
                  <a:lnTo>
                    <a:pt x="18" y="24"/>
                  </a:lnTo>
                  <a:lnTo>
                    <a:pt x="14" y="26"/>
                  </a:lnTo>
                  <a:lnTo>
                    <a:pt x="12" y="26"/>
                  </a:lnTo>
                  <a:lnTo>
                    <a:pt x="14" y="26"/>
                  </a:lnTo>
                  <a:lnTo>
                    <a:pt x="16" y="28"/>
                  </a:lnTo>
                  <a:lnTo>
                    <a:pt x="18" y="30"/>
                  </a:lnTo>
                  <a:lnTo>
                    <a:pt x="20" y="32"/>
                  </a:lnTo>
                  <a:lnTo>
                    <a:pt x="22" y="30"/>
                  </a:lnTo>
                  <a:lnTo>
                    <a:pt x="26" y="30"/>
                  </a:lnTo>
                  <a:lnTo>
                    <a:pt x="28" y="30"/>
                  </a:lnTo>
                  <a:lnTo>
                    <a:pt x="28" y="32"/>
                  </a:lnTo>
                  <a:lnTo>
                    <a:pt x="26" y="34"/>
                  </a:lnTo>
                  <a:lnTo>
                    <a:pt x="30" y="36"/>
                  </a:lnTo>
                  <a:lnTo>
                    <a:pt x="32" y="36"/>
                  </a:lnTo>
                  <a:lnTo>
                    <a:pt x="38" y="38"/>
                  </a:lnTo>
                  <a:lnTo>
                    <a:pt x="42" y="40"/>
                  </a:lnTo>
                  <a:lnTo>
                    <a:pt x="44" y="40"/>
                  </a:lnTo>
                  <a:lnTo>
                    <a:pt x="42" y="42"/>
                  </a:lnTo>
                  <a:lnTo>
                    <a:pt x="36" y="50"/>
                  </a:lnTo>
                  <a:lnTo>
                    <a:pt x="34" y="52"/>
                  </a:lnTo>
                  <a:lnTo>
                    <a:pt x="32" y="54"/>
                  </a:lnTo>
                  <a:lnTo>
                    <a:pt x="26" y="54"/>
                  </a:lnTo>
                  <a:lnTo>
                    <a:pt x="22" y="58"/>
                  </a:lnTo>
                  <a:lnTo>
                    <a:pt x="20" y="58"/>
                  </a:lnTo>
                  <a:lnTo>
                    <a:pt x="18" y="58"/>
                  </a:lnTo>
                  <a:lnTo>
                    <a:pt x="18" y="56"/>
                  </a:lnTo>
                  <a:lnTo>
                    <a:pt x="16" y="56"/>
                  </a:lnTo>
                  <a:lnTo>
                    <a:pt x="14" y="56"/>
                  </a:lnTo>
                  <a:lnTo>
                    <a:pt x="14" y="60"/>
                  </a:lnTo>
                  <a:lnTo>
                    <a:pt x="8" y="56"/>
                  </a:lnTo>
                  <a:lnTo>
                    <a:pt x="0" y="60"/>
                  </a:lnTo>
                  <a:lnTo>
                    <a:pt x="4" y="64"/>
                  </a:lnTo>
                  <a:lnTo>
                    <a:pt x="14" y="62"/>
                  </a:lnTo>
                  <a:lnTo>
                    <a:pt x="14" y="64"/>
                  </a:lnTo>
                  <a:lnTo>
                    <a:pt x="16" y="66"/>
                  </a:lnTo>
                  <a:lnTo>
                    <a:pt x="18" y="66"/>
                  </a:lnTo>
                  <a:lnTo>
                    <a:pt x="22" y="64"/>
                  </a:lnTo>
                  <a:lnTo>
                    <a:pt x="24" y="64"/>
                  </a:lnTo>
                  <a:lnTo>
                    <a:pt x="26" y="66"/>
                  </a:lnTo>
                  <a:lnTo>
                    <a:pt x="28" y="68"/>
                  </a:lnTo>
                  <a:lnTo>
                    <a:pt x="30" y="68"/>
                  </a:lnTo>
                  <a:lnTo>
                    <a:pt x="32" y="68"/>
                  </a:lnTo>
                  <a:lnTo>
                    <a:pt x="34" y="68"/>
                  </a:lnTo>
                  <a:lnTo>
                    <a:pt x="38" y="68"/>
                  </a:lnTo>
                  <a:lnTo>
                    <a:pt x="44" y="66"/>
                  </a:lnTo>
                  <a:lnTo>
                    <a:pt x="48" y="66"/>
                  </a:lnTo>
                  <a:lnTo>
                    <a:pt x="48" y="6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69" name="Kuwait">
              <a:extLst>
                <a:ext uri="{FF2B5EF4-FFF2-40B4-BE49-F238E27FC236}">
                  <a16:creationId xmlns:a16="http://schemas.microsoft.com/office/drawing/2014/main" xmlns="" id="{D1898391-8817-4B6A-9F92-38D16668DEF9}"/>
                </a:ext>
              </a:extLst>
            </p:cNvPr>
            <p:cNvSpPr>
              <a:spLocks/>
            </p:cNvSpPr>
            <p:nvPr/>
          </p:nvSpPr>
          <p:spPr bwMode="auto">
            <a:xfrm>
              <a:off x="5398660" y="3285215"/>
              <a:ext cx="53773" cy="44283"/>
            </a:xfrm>
            <a:custGeom>
              <a:avLst/>
              <a:gdLst/>
              <a:ahLst/>
              <a:cxnLst>
                <a:cxn ang="0">
                  <a:pos x="28" y="0"/>
                </a:cxn>
                <a:cxn ang="0">
                  <a:pos x="28" y="0"/>
                </a:cxn>
                <a:cxn ang="0">
                  <a:pos x="22" y="0"/>
                </a:cxn>
                <a:cxn ang="0">
                  <a:pos x="20" y="0"/>
                </a:cxn>
                <a:cxn ang="0">
                  <a:pos x="18" y="2"/>
                </a:cxn>
                <a:cxn ang="0">
                  <a:pos x="12" y="8"/>
                </a:cxn>
                <a:cxn ang="0">
                  <a:pos x="6" y="16"/>
                </a:cxn>
                <a:cxn ang="0">
                  <a:pos x="0" y="18"/>
                </a:cxn>
                <a:cxn ang="0">
                  <a:pos x="18" y="22"/>
                </a:cxn>
                <a:cxn ang="0">
                  <a:pos x="20" y="28"/>
                </a:cxn>
                <a:cxn ang="0">
                  <a:pos x="30" y="28"/>
                </a:cxn>
                <a:cxn ang="0">
                  <a:pos x="26" y="20"/>
                </a:cxn>
                <a:cxn ang="0">
                  <a:pos x="24" y="20"/>
                </a:cxn>
                <a:cxn ang="0">
                  <a:pos x="24" y="12"/>
                </a:cxn>
                <a:cxn ang="0">
                  <a:pos x="26" y="8"/>
                </a:cxn>
                <a:cxn ang="0">
                  <a:pos x="32" y="10"/>
                </a:cxn>
                <a:cxn ang="0">
                  <a:pos x="34" y="10"/>
                </a:cxn>
                <a:cxn ang="0">
                  <a:pos x="34" y="8"/>
                </a:cxn>
                <a:cxn ang="0">
                  <a:pos x="30" y="8"/>
                </a:cxn>
                <a:cxn ang="0">
                  <a:pos x="28" y="4"/>
                </a:cxn>
                <a:cxn ang="0">
                  <a:pos x="28" y="0"/>
                </a:cxn>
                <a:cxn ang="0">
                  <a:pos x="28" y="0"/>
                </a:cxn>
              </a:cxnLst>
              <a:rect l="0" t="0" r="r" b="b"/>
              <a:pathLst>
                <a:path w="34" h="28">
                  <a:moveTo>
                    <a:pt x="28" y="0"/>
                  </a:moveTo>
                  <a:lnTo>
                    <a:pt x="28" y="0"/>
                  </a:lnTo>
                  <a:lnTo>
                    <a:pt x="22" y="0"/>
                  </a:lnTo>
                  <a:lnTo>
                    <a:pt x="20" y="0"/>
                  </a:lnTo>
                  <a:lnTo>
                    <a:pt x="18" y="2"/>
                  </a:lnTo>
                  <a:lnTo>
                    <a:pt x="12" y="8"/>
                  </a:lnTo>
                  <a:lnTo>
                    <a:pt x="6" y="16"/>
                  </a:lnTo>
                  <a:lnTo>
                    <a:pt x="0" y="18"/>
                  </a:lnTo>
                  <a:lnTo>
                    <a:pt x="18" y="22"/>
                  </a:lnTo>
                  <a:lnTo>
                    <a:pt x="20" y="28"/>
                  </a:lnTo>
                  <a:lnTo>
                    <a:pt x="30" y="28"/>
                  </a:lnTo>
                  <a:lnTo>
                    <a:pt x="26" y="20"/>
                  </a:lnTo>
                  <a:lnTo>
                    <a:pt x="24" y="20"/>
                  </a:lnTo>
                  <a:lnTo>
                    <a:pt x="24" y="12"/>
                  </a:lnTo>
                  <a:lnTo>
                    <a:pt x="26" y="8"/>
                  </a:lnTo>
                  <a:lnTo>
                    <a:pt x="32" y="10"/>
                  </a:lnTo>
                  <a:lnTo>
                    <a:pt x="34" y="10"/>
                  </a:lnTo>
                  <a:lnTo>
                    <a:pt x="34" y="8"/>
                  </a:lnTo>
                  <a:lnTo>
                    <a:pt x="30" y="8"/>
                  </a:lnTo>
                  <a:lnTo>
                    <a:pt x="28" y="4"/>
                  </a:lnTo>
                  <a:lnTo>
                    <a:pt x="28" y="0"/>
                  </a:lnTo>
                  <a:lnTo>
                    <a:pt x="28"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70" name="Kenya">
              <a:extLst>
                <a:ext uri="{FF2B5EF4-FFF2-40B4-BE49-F238E27FC236}">
                  <a16:creationId xmlns:a16="http://schemas.microsoft.com/office/drawing/2014/main" xmlns="" id="{23B993E2-6162-4999-AB53-C4B5146B98E0}"/>
                </a:ext>
              </a:extLst>
            </p:cNvPr>
            <p:cNvSpPr>
              <a:spLocks noEditPoints="1"/>
            </p:cNvSpPr>
            <p:nvPr/>
          </p:nvSpPr>
          <p:spPr bwMode="auto">
            <a:xfrm>
              <a:off x="5155100" y="3955796"/>
              <a:ext cx="177135" cy="237233"/>
            </a:xfrm>
            <a:custGeom>
              <a:avLst/>
              <a:gdLst/>
              <a:ahLst/>
              <a:cxnLst>
                <a:cxn ang="0">
                  <a:pos x="4" y="84"/>
                </a:cxn>
                <a:cxn ang="0">
                  <a:pos x="8" y="88"/>
                </a:cxn>
                <a:cxn ang="0">
                  <a:pos x="10" y="86"/>
                </a:cxn>
                <a:cxn ang="0">
                  <a:pos x="14" y="86"/>
                </a:cxn>
                <a:cxn ang="0">
                  <a:pos x="10" y="92"/>
                </a:cxn>
                <a:cxn ang="0">
                  <a:pos x="8" y="98"/>
                </a:cxn>
                <a:cxn ang="0">
                  <a:pos x="8" y="104"/>
                </a:cxn>
                <a:cxn ang="0">
                  <a:pos x="48" y="126"/>
                </a:cxn>
                <a:cxn ang="0">
                  <a:pos x="50" y="136"/>
                </a:cxn>
                <a:cxn ang="0">
                  <a:pos x="54" y="140"/>
                </a:cxn>
                <a:cxn ang="0">
                  <a:pos x="70" y="150"/>
                </a:cxn>
                <a:cxn ang="0">
                  <a:pos x="72" y="142"/>
                </a:cxn>
                <a:cxn ang="0">
                  <a:pos x="74" y="134"/>
                </a:cxn>
                <a:cxn ang="0">
                  <a:pos x="78" y="128"/>
                </a:cxn>
                <a:cxn ang="0">
                  <a:pos x="84" y="122"/>
                </a:cxn>
                <a:cxn ang="0">
                  <a:pos x="92" y="116"/>
                </a:cxn>
                <a:cxn ang="0">
                  <a:pos x="96" y="110"/>
                </a:cxn>
                <a:cxn ang="0">
                  <a:pos x="100" y="104"/>
                </a:cxn>
                <a:cxn ang="0">
                  <a:pos x="108" y="96"/>
                </a:cxn>
                <a:cxn ang="0">
                  <a:pos x="106" y="92"/>
                </a:cxn>
                <a:cxn ang="0">
                  <a:pos x="98" y="80"/>
                </a:cxn>
                <a:cxn ang="0">
                  <a:pos x="104" y="20"/>
                </a:cxn>
                <a:cxn ang="0">
                  <a:pos x="106" y="4"/>
                </a:cxn>
                <a:cxn ang="0">
                  <a:pos x="98" y="4"/>
                </a:cxn>
                <a:cxn ang="0">
                  <a:pos x="94" y="0"/>
                </a:cxn>
                <a:cxn ang="0">
                  <a:pos x="88" y="4"/>
                </a:cxn>
                <a:cxn ang="0">
                  <a:pos x="82" y="4"/>
                </a:cxn>
                <a:cxn ang="0">
                  <a:pos x="80" y="8"/>
                </a:cxn>
                <a:cxn ang="0">
                  <a:pos x="68" y="8"/>
                </a:cxn>
                <a:cxn ang="0">
                  <a:pos x="60" y="6"/>
                </a:cxn>
                <a:cxn ang="0">
                  <a:pos x="52" y="6"/>
                </a:cxn>
                <a:cxn ang="0">
                  <a:pos x="46" y="6"/>
                </a:cxn>
                <a:cxn ang="0">
                  <a:pos x="42" y="6"/>
                </a:cxn>
                <a:cxn ang="0">
                  <a:pos x="26" y="6"/>
                </a:cxn>
                <a:cxn ang="0">
                  <a:pos x="14" y="0"/>
                </a:cxn>
                <a:cxn ang="0">
                  <a:pos x="6" y="4"/>
                </a:cxn>
                <a:cxn ang="0">
                  <a:pos x="0" y="10"/>
                </a:cxn>
                <a:cxn ang="0">
                  <a:pos x="6" y="14"/>
                </a:cxn>
                <a:cxn ang="0">
                  <a:pos x="8" y="18"/>
                </a:cxn>
                <a:cxn ang="0">
                  <a:pos x="6" y="24"/>
                </a:cxn>
                <a:cxn ang="0">
                  <a:pos x="8" y="32"/>
                </a:cxn>
                <a:cxn ang="0">
                  <a:pos x="8" y="42"/>
                </a:cxn>
                <a:cxn ang="0">
                  <a:pos x="6" y="50"/>
                </a:cxn>
                <a:cxn ang="0">
                  <a:pos x="4" y="54"/>
                </a:cxn>
                <a:cxn ang="0">
                  <a:pos x="2" y="64"/>
                </a:cxn>
                <a:cxn ang="0">
                  <a:pos x="2" y="72"/>
                </a:cxn>
                <a:cxn ang="0">
                  <a:pos x="4" y="78"/>
                </a:cxn>
                <a:cxn ang="0">
                  <a:pos x="4" y="82"/>
                </a:cxn>
                <a:cxn ang="0">
                  <a:pos x="4" y="84"/>
                </a:cxn>
                <a:cxn ang="0">
                  <a:pos x="28" y="6"/>
                </a:cxn>
                <a:cxn ang="0">
                  <a:pos x="32" y="16"/>
                </a:cxn>
                <a:cxn ang="0">
                  <a:pos x="36" y="28"/>
                </a:cxn>
                <a:cxn ang="0">
                  <a:pos x="40" y="38"/>
                </a:cxn>
                <a:cxn ang="0">
                  <a:pos x="34" y="32"/>
                </a:cxn>
                <a:cxn ang="0">
                  <a:pos x="28" y="26"/>
                </a:cxn>
                <a:cxn ang="0">
                  <a:pos x="26" y="24"/>
                </a:cxn>
                <a:cxn ang="0">
                  <a:pos x="28" y="6"/>
                </a:cxn>
              </a:cxnLst>
              <a:rect l="0" t="0" r="r" b="b"/>
              <a:pathLst>
                <a:path w="112" h="150">
                  <a:moveTo>
                    <a:pt x="4" y="84"/>
                  </a:moveTo>
                  <a:lnTo>
                    <a:pt x="4" y="84"/>
                  </a:lnTo>
                  <a:lnTo>
                    <a:pt x="6" y="86"/>
                  </a:lnTo>
                  <a:lnTo>
                    <a:pt x="8" y="88"/>
                  </a:lnTo>
                  <a:lnTo>
                    <a:pt x="8" y="88"/>
                  </a:lnTo>
                  <a:lnTo>
                    <a:pt x="10" y="86"/>
                  </a:lnTo>
                  <a:lnTo>
                    <a:pt x="12" y="86"/>
                  </a:lnTo>
                  <a:lnTo>
                    <a:pt x="14" y="86"/>
                  </a:lnTo>
                  <a:lnTo>
                    <a:pt x="10" y="88"/>
                  </a:lnTo>
                  <a:lnTo>
                    <a:pt x="10" y="92"/>
                  </a:lnTo>
                  <a:lnTo>
                    <a:pt x="10" y="96"/>
                  </a:lnTo>
                  <a:lnTo>
                    <a:pt x="8" y="98"/>
                  </a:lnTo>
                  <a:lnTo>
                    <a:pt x="8" y="102"/>
                  </a:lnTo>
                  <a:lnTo>
                    <a:pt x="8" y="104"/>
                  </a:lnTo>
                  <a:lnTo>
                    <a:pt x="46" y="124"/>
                  </a:lnTo>
                  <a:lnTo>
                    <a:pt x="48" y="126"/>
                  </a:lnTo>
                  <a:lnTo>
                    <a:pt x="50" y="130"/>
                  </a:lnTo>
                  <a:lnTo>
                    <a:pt x="50" y="136"/>
                  </a:lnTo>
                  <a:lnTo>
                    <a:pt x="52" y="138"/>
                  </a:lnTo>
                  <a:lnTo>
                    <a:pt x="54" y="140"/>
                  </a:lnTo>
                  <a:lnTo>
                    <a:pt x="56" y="140"/>
                  </a:lnTo>
                  <a:lnTo>
                    <a:pt x="70" y="150"/>
                  </a:lnTo>
                  <a:lnTo>
                    <a:pt x="74" y="148"/>
                  </a:lnTo>
                  <a:lnTo>
                    <a:pt x="72" y="142"/>
                  </a:lnTo>
                  <a:lnTo>
                    <a:pt x="72" y="138"/>
                  </a:lnTo>
                  <a:lnTo>
                    <a:pt x="74" y="134"/>
                  </a:lnTo>
                  <a:lnTo>
                    <a:pt x="76" y="134"/>
                  </a:lnTo>
                  <a:lnTo>
                    <a:pt x="78" y="128"/>
                  </a:lnTo>
                  <a:lnTo>
                    <a:pt x="82" y="122"/>
                  </a:lnTo>
                  <a:lnTo>
                    <a:pt x="84" y="122"/>
                  </a:lnTo>
                  <a:lnTo>
                    <a:pt x="88" y="120"/>
                  </a:lnTo>
                  <a:lnTo>
                    <a:pt x="92" y="116"/>
                  </a:lnTo>
                  <a:lnTo>
                    <a:pt x="94" y="110"/>
                  </a:lnTo>
                  <a:lnTo>
                    <a:pt x="96" y="110"/>
                  </a:lnTo>
                  <a:lnTo>
                    <a:pt x="100" y="108"/>
                  </a:lnTo>
                  <a:lnTo>
                    <a:pt x="100" y="104"/>
                  </a:lnTo>
                  <a:lnTo>
                    <a:pt x="102" y="100"/>
                  </a:lnTo>
                  <a:lnTo>
                    <a:pt x="108" y="96"/>
                  </a:lnTo>
                  <a:lnTo>
                    <a:pt x="106" y="94"/>
                  </a:lnTo>
                  <a:lnTo>
                    <a:pt x="106" y="92"/>
                  </a:lnTo>
                  <a:lnTo>
                    <a:pt x="108" y="90"/>
                  </a:lnTo>
                  <a:lnTo>
                    <a:pt x="98" y="80"/>
                  </a:lnTo>
                  <a:lnTo>
                    <a:pt x="98" y="26"/>
                  </a:lnTo>
                  <a:lnTo>
                    <a:pt x="104" y="20"/>
                  </a:lnTo>
                  <a:lnTo>
                    <a:pt x="112" y="4"/>
                  </a:lnTo>
                  <a:lnTo>
                    <a:pt x="106" y="4"/>
                  </a:lnTo>
                  <a:lnTo>
                    <a:pt x="102" y="6"/>
                  </a:lnTo>
                  <a:lnTo>
                    <a:pt x="98" y="4"/>
                  </a:lnTo>
                  <a:lnTo>
                    <a:pt x="94" y="2"/>
                  </a:lnTo>
                  <a:lnTo>
                    <a:pt x="94" y="0"/>
                  </a:lnTo>
                  <a:lnTo>
                    <a:pt x="90" y="2"/>
                  </a:lnTo>
                  <a:lnTo>
                    <a:pt x="88" y="4"/>
                  </a:lnTo>
                  <a:lnTo>
                    <a:pt x="84" y="4"/>
                  </a:lnTo>
                  <a:lnTo>
                    <a:pt x="82" y="4"/>
                  </a:lnTo>
                  <a:lnTo>
                    <a:pt x="80" y="4"/>
                  </a:lnTo>
                  <a:lnTo>
                    <a:pt x="80" y="8"/>
                  </a:lnTo>
                  <a:lnTo>
                    <a:pt x="72" y="8"/>
                  </a:lnTo>
                  <a:lnTo>
                    <a:pt x="68" y="8"/>
                  </a:lnTo>
                  <a:lnTo>
                    <a:pt x="64" y="8"/>
                  </a:lnTo>
                  <a:lnTo>
                    <a:pt x="60" y="6"/>
                  </a:lnTo>
                  <a:lnTo>
                    <a:pt x="56" y="6"/>
                  </a:lnTo>
                  <a:lnTo>
                    <a:pt x="52" y="6"/>
                  </a:lnTo>
                  <a:lnTo>
                    <a:pt x="48" y="8"/>
                  </a:lnTo>
                  <a:lnTo>
                    <a:pt x="46" y="6"/>
                  </a:lnTo>
                  <a:lnTo>
                    <a:pt x="44" y="6"/>
                  </a:lnTo>
                  <a:lnTo>
                    <a:pt x="42" y="6"/>
                  </a:lnTo>
                  <a:lnTo>
                    <a:pt x="38" y="8"/>
                  </a:lnTo>
                  <a:lnTo>
                    <a:pt x="26" y="6"/>
                  </a:lnTo>
                  <a:lnTo>
                    <a:pt x="20" y="0"/>
                  </a:lnTo>
                  <a:lnTo>
                    <a:pt x="14" y="0"/>
                  </a:lnTo>
                  <a:lnTo>
                    <a:pt x="8" y="0"/>
                  </a:lnTo>
                  <a:lnTo>
                    <a:pt x="6" y="4"/>
                  </a:lnTo>
                  <a:lnTo>
                    <a:pt x="0" y="6"/>
                  </a:lnTo>
                  <a:lnTo>
                    <a:pt x="0" y="10"/>
                  </a:lnTo>
                  <a:lnTo>
                    <a:pt x="4" y="14"/>
                  </a:lnTo>
                  <a:lnTo>
                    <a:pt x="6" y="14"/>
                  </a:lnTo>
                  <a:lnTo>
                    <a:pt x="6" y="16"/>
                  </a:lnTo>
                  <a:lnTo>
                    <a:pt x="8" y="18"/>
                  </a:lnTo>
                  <a:lnTo>
                    <a:pt x="8" y="20"/>
                  </a:lnTo>
                  <a:lnTo>
                    <a:pt x="6" y="24"/>
                  </a:lnTo>
                  <a:lnTo>
                    <a:pt x="4" y="30"/>
                  </a:lnTo>
                  <a:lnTo>
                    <a:pt x="8" y="32"/>
                  </a:lnTo>
                  <a:lnTo>
                    <a:pt x="8" y="36"/>
                  </a:lnTo>
                  <a:lnTo>
                    <a:pt x="8" y="42"/>
                  </a:lnTo>
                  <a:lnTo>
                    <a:pt x="8" y="48"/>
                  </a:lnTo>
                  <a:lnTo>
                    <a:pt x="6" y="50"/>
                  </a:lnTo>
                  <a:lnTo>
                    <a:pt x="4" y="52"/>
                  </a:lnTo>
                  <a:lnTo>
                    <a:pt x="4" y="54"/>
                  </a:lnTo>
                  <a:lnTo>
                    <a:pt x="4" y="60"/>
                  </a:lnTo>
                  <a:lnTo>
                    <a:pt x="2" y="64"/>
                  </a:lnTo>
                  <a:lnTo>
                    <a:pt x="2" y="68"/>
                  </a:lnTo>
                  <a:lnTo>
                    <a:pt x="2" y="72"/>
                  </a:lnTo>
                  <a:lnTo>
                    <a:pt x="4" y="76"/>
                  </a:lnTo>
                  <a:lnTo>
                    <a:pt x="4" y="78"/>
                  </a:lnTo>
                  <a:lnTo>
                    <a:pt x="2" y="80"/>
                  </a:lnTo>
                  <a:lnTo>
                    <a:pt x="4" y="82"/>
                  </a:lnTo>
                  <a:lnTo>
                    <a:pt x="4" y="84"/>
                  </a:lnTo>
                  <a:lnTo>
                    <a:pt x="4" y="84"/>
                  </a:lnTo>
                  <a:close/>
                  <a:moveTo>
                    <a:pt x="28" y="6"/>
                  </a:moveTo>
                  <a:lnTo>
                    <a:pt x="28" y="6"/>
                  </a:lnTo>
                  <a:lnTo>
                    <a:pt x="32" y="8"/>
                  </a:lnTo>
                  <a:lnTo>
                    <a:pt x="32" y="16"/>
                  </a:lnTo>
                  <a:lnTo>
                    <a:pt x="32" y="24"/>
                  </a:lnTo>
                  <a:lnTo>
                    <a:pt x="36" y="28"/>
                  </a:lnTo>
                  <a:lnTo>
                    <a:pt x="38" y="32"/>
                  </a:lnTo>
                  <a:lnTo>
                    <a:pt x="40" y="38"/>
                  </a:lnTo>
                  <a:lnTo>
                    <a:pt x="36" y="38"/>
                  </a:lnTo>
                  <a:lnTo>
                    <a:pt x="34" y="32"/>
                  </a:lnTo>
                  <a:lnTo>
                    <a:pt x="30" y="30"/>
                  </a:lnTo>
                  <a:lnTo>
                    <a:pt x="28" y="26"/>
                  </a:lnTo>
                  <a:lnTo>
                    <a:pt x="28" y="24"/>
                  </a:lnTo>
                  <a:lnTo>
                    <a:pt x="26" y="24"/>
                  </a:lnTo>
                  <a:lnTo>
                    <a:pt x="26" y="14"/>
                  </a:lnTo>
                  <a:lnTo>
                    <a:pt x="28" y="6"/>
                  </a:lnTo>
                  <a:lnTo>
                    <a:pt x="28" y="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71" name="Kazakhstan">
              <a:extLst>
                <a:ext uri="{FF2B5EF4-FFF2-40B4-BE49-F238E27FC236}">
                  <a16:creationId xmlns:a16="http://schemas.microsoft.com/office/drawing/2014/main" xmlns="" id="{1A598B20-8EDA-4A6B-8C9C-948B53AD8555}"/>
                </a:ext>
              </a:extLst>
            </p:cNvPr>
            <p:cNvSpPr>
              <a:spLocks/>
            </p:cNvSpPr>
            <p:nvPr/>
          </p:nvSpPr>
          <p:spPr bwMode="auto">
            <a:xfrm>
              <a:off x="5390298" y="2567188"/>
              <a:ext cx="871894" cy="427021"/>
            </a:xfrm>
            <a:custGeom>
              <a:avLst/>
              <a:gdLst/>
              <a:ahLst/>
              <a:cxnLst>
                <a:cxn ang="0">
                  <a:pos x="492" y="140"/>
                </a:cxn>
                <a:cxn ang="0">
                  <a:pos x="456" y="168"/>
                </a:cxn>
                <a:cxn ang="0">
                  <a:pos x="436" y="200"/>
                </a:cxn>
                <a:cxn ang="0">
                  <a:pos x="428" y="234"/>
                </a:cxn>
                <a:cxn ang="0">
                  <a:pos x="406" y="232"/>
                </a:cxn>
                <a:cxn ang="0">
                  <a:pos x="364" y="238"/>
                </a:cxn>
                <a:cxn ang="0">
                  <a:pos x="352" y="232"/>
                </a:cxn>
                <a:cxn ang="0">
                  <a:pos x="336" y="244"/>
                </a:cxn>
                <a:cxn ang="0">
                  <a:pos x="310" y="238"/>
                </a:cxn>
                <a:cxn ang="0">
                  <a:pos x="288" y="248"/>
                </a:cxn>
                <a:cxn ang="0">
                  <a:pos x="276" y="258"/>
                </a:cxn>
                <a:cxn ang="0">
                  <a:pos x="264" y="264"/>
                </a:cxn>
                <a:cxn ang="0">
                  <a:pos x="240" y="256"/>
                </a:cxn>
                <a:cxn ang="0">
                  <a:pos x="234" y="246"/>
                </a:cxn>
                <a:cxn ang="0">
                  <a:pos x="196" y="238"/>
                </a:cxn>
                <a:cxn ang="0">
                  <a:pos x="188" y="212"/>
                </a:cxn>
                <a:cxn ang="0">
                  <a:pos x="184" y="196"/>
                </a:cxn>
                <a:cxn ang="0">
                  <a:pos x="188" y="166"/>
                </a:cxn>
                <a:cxn ang="0">
                  <a:pos x="174" y="172"/>
                </a:cxn>
                <a:cxn ang="0">
                  <a:pos x="158" y="184"/>
                </a:cxn>
                <a:cxn ang="0">
                  <a:pos x="150" y="182"/>
                </a:cxn>
                <a:cxn ang="0">
                  <a:pos x="132" y="188"/>
                </a:cxn>
                <a:cxn ang="0">
                  <a:pos x="98" y="248"/>
                </a:cxn>
                <a:cxn ang="0">
                  <a:pos x="74" y="250"/>
                </a:cxn>
                <a:cxn ang="0">
                  <a:pos x="62" y="234"/>
                </a:cxn>
                <a:cxn ang="0">
                  <a:pos x="54" y="226"/>
                </a:cxn>
                <a:cxn ang="0">
                  <a:pos x="60" y="206"/>
                </a:cxn>
                <a:cxn ang="0">
                  <a:pos x="58" y="198"/>
                </a:cxn>
                <a:cxn ang="0">
                  <a:pos x="74" y="194"/>
                </a:cxn>
                <a:cxn ang="0">
                  <a:pos x="92" y="198"/>
                </a:cxn>
                <a:cxn ang="0">
                  <a:pos x="88" y="172"/>
                </a:cxn>
                <a:cxn ang="0">
                  <a:pos x="70" y="160"/>
                </a:cxn>
                <a:cxn ang="0">
                  <a:pos x="50" y="152"/>
                </a:cxn>
                <a:cxn ang="0">
                  <a:pos x="34" y="164"/>
                </a:cxn>
                <a:cxn ang="0">
                  <a:pos x="20" y="162"/>
                </a:cxn>
                <a:cxn ang="0">
                  <a:pos x="10" y="144"/>
                </a:cxn>
                <a:cxn ang="0">
                  <a:pos x="0" y="126"/>
                </a:cxn>
                <a:cxn ang="0">
                  <a:pos x="8" y="110"/>
                </a:cxn>
                <a:cxn ang="0">
                  <a:pos x="14" y="94"/>
                </a:cxn>
                <a:cxn ang="0">
                  <a:pos x="30" y="90"/>
                </a:cxn>
                <a:cxn ang="0">
                  <a:pos x="34" y="74"/>
                </a:cxn>
                <a:cxn ang="0">
                  <a:pos x="58" y="62"/>
                </a:cxn>
                <a:cxn ang="0">
                  <a:pos x="74" y="58"/>
                </a:cxn>
                <a:cxn ang="0">
                  <a:pos x="86" y="66"/>
                </a:cxn>
                <a:cxn ang="0">
                  <a:pos x="106" y="76"/>
                </a:cxn>
                <a:cxn ang="0">
                  <a:pos x="114" y="88"/>
                </a:cxn>
                <a:cxn ang="0">
                  <a:pos x="122" y="78"/>
                </a:cxn>
                <a:cxn ang="0">
                  <a:pos x="146" y="74"/>
                </a:cxn>
                <a:cxn ang="0">
                  <a:pos x="156" y="76"/>
                </a:cxn>
                <a:cxn ang="0">
                  <a:pos x="182" y="86"/>
                </a:cxn>
                <a:cxn ang="0">
                  <a:pos x="172" y="60"/>
                </a:cxn>
                <a:cxn ang="0">
                  <a:pos x="176" y="18"/>
                </a:cxn>
                <a:cxn ang="0">
                  <a:pos x="212" y="16"/>
                </a:cxn>
                <a:cxn ang="0">
                  <a:pos x="272" y="2"/>
                </a:cxn>
                <a:cxn ang="0">
                  <a:pos x="288" y="16"/>
                </a:cxn>
                <a:cxn ang="0">
                  <a:pos x="322" y="18"/>
                </a:cxn>
                <a:cxn ang="0">
                  <a:pos x="346" y="22"/>
                </a:cxn>
                <a:cxn ang="0">
                  <a:pos x="390" y="34"/>
                </a:cxn>
                <a:cxn ang="0">
                  <a:pos x="424" y="78"/>
                </a:cxn>
                <a:cxn ang="0">
                  <a:pos x="456" y="96"/>
                </a:cxn>
                <a:cxn ang="0">
                  <a:pos x="504" y="102"/>
                </a:cxn>
                <a:cxn ang="0">
                  <a:pos x="530" y="120"/>
                </a:cxn>
              </a:cxnLst>
              <a:rect l="0" t="0" r="r" b="b"/>
              <a:pathLst>
                <a:path w="530" h="270">
                  <a:moveTo>
                    <a:pt x="530" y="120"/>
                  </a:moveTo>
                  <a:lnTo>
                    <a:pt x="510" y="124"/>
                  </a:lnTo>
                  <a:lnTo>
                    <a:pt x="506" y="128"/>
                  </a:lnTo>
                  <a:lnTo>
                    <a:pt x="502" y="134"/>
                  </a:lnTo>
                  <a:lnTo>
                    <a:pt x="494" y="136"/>
                  </a:lnTo>
                  <a:lnTo>
                    <a:pt x="492" y="140"/>
                  </a:lnTo>
                  <a:lnTo>
                    <a:pt x="490" y="148"/>
                  </a:lnTo>
                  <a:lnTo>
                    <a:pt x="480" y="152"/>
                  </a:lnTo>
                  <a:lnTo>
                    <a:pt x="472" y="152"/>
                  </a:lnTo>
                  <a:lnTo>
                    <a:pt x="466" y="156"/>
                  </a:lnTo>
                  <a:lnTo>
                    <a:pt x="462" y="164"/>
                  </a:lnTo>
                  <a:lnTo>
                    <a:pt x="456" y="168"/>
                  </a:lnTo>
                  <a:lnTo>
                    <a:pt x="454" y="178"/>
                  </a:lnTo>
                  <a:lnTo>
                    <a:pt x="456" y="186"/>
                  </a:lnTo>
                  <a:lnTo>
                    <a:pt x="460" y="190"/>
                  </a:lnTo>
                  <a:lnTo>
                    <a:pt x="458" y="194"/>
                  </a:lnTo>
                  <a:lnTo>
                    <a:pt x="446" y="194"/>
                  </a:lnTo>
                  <a:lnTo>
                    <a:pt x="436" y="200"/>
                  </a:lnTo>
                  <a:lnTo>
                    <a:pt x="426" y="202"/>
                  </a:lnTo>
                  <a:lnTo>
                    <a:pt x="422" y="204"/>
                  </a:lnTo>
                  <a:lnTo>
                    <a:pt x="424" y="210"/>
                  </a:lnTo>
                  <a:lnTo>
                    <a:pt x="432" y="216"/>
                  </a:lnTo>
                  <a:lnTo>
                    <a:pt x="434" y="222"/>
                  </a:lnTo>
                  <a:lnTo>
                    <a:pt x="428" y="234"/>
                  </a:lnTo>
                  <a:lnTo>
                    <a:pt x="428" y="242"/>
                  </a:lnTo>
                  <a:lnTo>
                    <a:pt x="422" y="238"/>
                  </a:lnTo>
                  <a:lnTo>
                    <a:pt x="418" y="238"/>
                  </a:lnTo>
                  <a:lnTo>
                    <a:pt x="414" y="238"/>
                  </a:lnTo>
                  <a:lnTo>
                    <a:pt x="412" y="234"/>
                  </a:lnTo>
                  <a:lnTo>
                    <a:pt x="406" y="232"/>
                  </a:lnTo>
                  <a:lnTo>
                    <a:pt x="400" y="232"/>
                  </a:lnTo>
                  <a:lnTo>
                    <a:pt x="394" y="232"/>
                  </a:lnTo>
                  <a:lnTo>
                    <a:pt x="380" y="232"/>
                  </a:lnTo>
                  <a:lnTo>
                    <a:pt x="374" y="236"/>
                  </a:lnTo>
                  <a:lnTo>
                    <a:pt x="366" y="238"/>
                  </a:lnTo>
                  <a:lnTo>
                    <a:pt x="364" y="238"/>
                  </a:lnTo>
                  <a:lnTo>
                    <a:pt x="362" y="238"/>
                  </a:lnTo>
                  <a:lnTo>
                    <a:pt x="360" y="236"/>
                  </a:lnTo>
                  <a:lnTo>
                    <a:pt x="356" y="236"/>
                  </a:lnTo>
                  <a:lnTo>
                    <a:pt x="356" y="234"/>
                  </a:lnTo>
                  <a:lnTo>
                    <a:pt x="354" y="232"/>
                  </a:lnTo>
                  <a:lnTo>
                    <a:pt x="352" y="232"/>
                  </a:lnTo>
                  <a:lnTo>
                    <a:pt x="348" y="236"/>
                  </a:lnTo>
                  <a:lnTo>
                    <a:pt x="346" y="236"/>
                  </a:lnTo>
                  <a:lnTo>
                    <a:pt x="342" y="238"/>
                  </a:lnTo>
                  <a:lnTo>
                    <a:pt x="340" y="238"/>
                  </a:lnTo>
                  <a:lnTo>
                    <a:pt x="338" y="240"/>
                  </a:lnTo>
                  <a:lnTo>
                    <a:pt x="336" y="244"/>
                  </a:lnTo>
                  <a:lnTo>
                    <a:pt x="334" y="244"/>
                  </a:lnTo>
                  <a:lnTo>
                    <a:pt x="332" y="240"/>
                  </a:lnTo>
                  <a:lnTo>
                    <a:pt x="328" y="238"/>
                  </a:lnTo>
                  <a:lnTo>
                    <a:pt x="324" y="238"/>
                  </a:lnTo>
                  <a:lnTo>
                    <a:pt x="314" y="238"/>
                  </a:lnTo>
                  <a:lnTo>
                    <a:pt x="310" y="238"/>
                  </a:lnTo>
                  <a:lnTo>
                    <a:pt x="308" y="240"/>
                  </a:lnTo>
                  <a:lnTo>
                    <a:pt x="304" y="244"/>
                  </a:lnTo>
                  <a:lnTo>
                    <a:pt x="300" y="246"/>
                  </a:lnTo>
                  <a:lnTo>
                    <a:pt x="296" y="246"/>
                  </a:lnTo>
                  <a:lnTo>
                    <a:pt x="290" y="248"/>
                  </a:lnTo>
                  <a:lnTo>
                    <a:pt x="288" y="248"/>
                  </a:lnTo>
                  <a:lnTo>
                    <a:pt x="288" y="250"/>
                  </a:lnTo>
                  <a:lnTo>
                    <a:pt x="286" y="252"/>
                  </a:lnTo>
                  <a:lnTo>
                    <a:pt x="284" y="252"/>
                  </a:lnTo>
                  <a:lnTo>
                    <a:pt x="280" y="254"/>
                  </a:lnTo>
                  <a:lnTo>
                    <a:pt x="278" y="256"/>
                  </a:lnTo>
                  <a:lnTo>
                    <a:pt x="276" y="258"/>
                  </a:lnTo>
                  <a:lnTo>
                    <a:pt x="276" y="262"/>
                  </a:lnTo>
                  <a:lnTo>
                    <a:pt x="268" y="264"/>
                  </a:lnTo>
                  <a:lnTo>
                    <a:pt x="268" y="268"/>
                  </a:lnTo>
                  <a:lnTo>
                    <a:pt x="264" y="270"/>
                  </a:lnTo>
                  <a:lnTo>
                    <a:pt x="264" y="268"/>
                  </a:lnTo>
                  <a:lnTo>
                    <a:pt x="264" y="264"/>
                  </a:lnTo>
                  <a:lnTo>
                    <a:pt x="258" y="260"/>
                  </a:lnTo>
                  <a:lnTo>
                    <a:pt x="254" y="260"/>
                  </a:lnTo>
                  <a:lnTo>
                    <a:pt x="248" y="260"/>
                  </a:lnTo>
                  <a:lnTo>
                    <a:pt x="242" y="258"/>
                  </a:lnTo>
                  <a:lnTo>
                    <a:pt x="240" y="258"/>
                  </a:lnTo>
                  <a:lnTo>
                    <a:pt x="240" y="256"/>
                  </a:lnTo>
                  <a:lnTo>
                    <a:pt x="242" y="252"/>
                  </a:lnTo>
                  <a:lnTo>
                    <a:pt x="240" y="252"/>
                  </a:lnTo>
                  <a:lnTo>
                    <a:pt x="240" y="250"/>
                  </a:lnTo>
                  <a:lnTo>
                    <a:pt x="238" y="250"/>
                  </a:lnTo>
                  <a:lnTo>
                    <a:pt x="238" y="246"/>
                  </a:lnTo>
                  <a:lnTo>
                    <a:pt x="234" y="246"/>
                  </a:lnTo>
                  <a:lnTo>
                    <a:pt x="230" y="246"/>
                  </a:lnTo>
                  <a:lnTo>
                    <a:pt x="226" y="244"/>
                  </a:lnTo>
                  <a:lnTo>
                    <a:pt x="222" y="238"/>
                  </a:lnTo>
                  <a:lnTo>
                    <a:pt x="220" y="240"/>
                  </a:lnTo>
                  <a:lnTo>
                    <a:pt x="206" y="238"/>
                  </a:lnTo>
                  <a:lnTo>
                    <a:pt x="196" y="238"/>
                  </a:lnTo>
                  <a:lnTo>
                    <a:pt x="192" y="238"/>
                  </a:lnTo>
                  <a:lnTo>
                    <a:pt x="190" y="222"/>
                  </a:lnTo>
                  <a:lnTo>
                    <a:pt x="188" y="218"/>
                  </a:lnTo>
                  <a:lnTo>
                    <a:pt x="188" y="214"/>
                  </a:lnTo>
                  <a:lnTo>
                    <a:pt x="186" y="214"/>
                  </a:lnTo>
                  <a:lnTo>
                    <a:pt x="188" y="212"/>
                  </a:lnTo>
                  <a:lnTo>
                    <a:pt x="190" y="210"/>
                  </a:lnTo>
                  <a:lnTo>
                    <a:pt x="190" y="206"/>
                  </a:lnTo>
                  <a:lnTo>
                    <a:pt x="194" y="204"/>
                  </a:lnTo>
                  <a:lnTo>
                    <a:pt x="194" y="202"/>
                  </a:lnTo>
                  <a:lnTo>
                    <a:pt x="186" y="198"/>
                  </a:lnTo>
                  <a:lnTo>
                    <a:pt x="184" y="196"/>
                  </a:lnTo>
                  <a:lnTo>
                    <a:pt x="182" y="192"/>
                  </a:lnTo>
                  <a:lnTo>
                    <a:pt x="182" y="188"/>
                  </a:lnTo>
                  <a:lnTo>
                    <a:pt x="182" y="184"/>
                  </a:lnTo>
                  <a:lnTo>
                    <a:pt x="182" y="180"/>
                  </a:lnTo>
                  <a:lnTo>
                    <a:pt x="190" y="166"/>
                  </a:lnTo>
                  <a:lnTo>
                    <a:pt x="188" y="166"/>
                  </a:lnTo>
                  <a:lnTo>
                    <a:pt x="186" y="168"/>
                  </a:lnTo>
                  <a:lnTo>
                    <a:pt x="182" y="166"/>
                  </a:lnTo>
                  <a:lnTo>
                    <a:pt x="182" y="168"/>
                  </a:lnTo>
                  <a:lnTo>
                    <a:pt x="172" y="168"/>
                  </a:lnTo>
                  <a:lnTo>
                    <a:pt x="172" y="170"/>
                  </a:lnTo>
                  <a:lnTo>
                    <a:pt x="174" y="172"/>
                  </a:lnTo>
                  <a:lnTo>
                    <a:pt x="172" y="176"/>
                  </a:lnTo>
                  <a:lnTo>
                    <a:pt x="166" y="174"/>
                  </a:lnTo>
                  <a:lnTo>
                    <a:pt x="164" y="178"/>
                  </a:lnTo>
                  <a:lnTo>
                    <a:pt x="160" y="178"/>
                  </a:lnTo>
                  <a:lnTo>
                    <a:pt x="158" y="182"/>
                  </a:lnTo>
                  <a:lnTo>
                    <a:pt x="158" y="184"/>
                  </a:lnTo>
                  <a:lnTo>
                    <a:pt x="158" y="186"/>
                  </a:lnTo>
                  <a:lnTo>
                    <a:pt x="156" y="186"/>
                  </a:lnTo>
                  <a:lnTo>
                    <a:pt x="156" y="184"/>
                  </a:lnTo>
                  <a:lnTo>
                    <a:pt x="156" y="180"/>
                  </a:lnTo>
                  <a:lnTo>
                    <a:pt x="154" y="180"/>
                  </a:lnTo>
                  <a:lnTo>
                    <a:pt x="150" y="182"/>
                  </a:lnTo>
                  <a:lnTo>
                    <a:pt x="148" y="184"/>
                  </a:lnTo>
                  <a:lnTo>
                    <a:pt x="148" y="186"/>
                  </a:lnTo>
                  <a:lnTo>
                    <a:pt x="148" y="188"/>
                  </a:lnTo>
                  <a:lnTo>
                    <a:pt x="144" y="186"/>
                  </a:lnTo>
                  <a:lnTo>
                    <a:pt x="138" y="188"/>
                  </a:lnTo>
                  <a:lnTo>
                    <a:pt x="132" y="188"/>
                  </a:lnTo>
                  <a:lnTo>
                    <a:pt x="124" y="192"/>
                  </a:lnTo>
                  <a:lnTo>
                    <a:pt x="118" y="194"/>
                  </a:lnTo>
                  <a:lnTo>
                    <a:pt x="116" y="256"/>
                  </a:lnTo>
                  <a:lnTo>
                    <a:pt x="112" y="256"/>
                  </a:lnTo>
                  <a:lnTo>
                    <a:pt x="104" y="256"/>
                  </a:lnTo>
                  <a:lnTo>
                    <a:pt x="98" y="248"/>
                  </a:lnTo>
                  <a:lnTo>
                    <a:pt x="94" y="244"/>
                  </a:lnTo>
                  <a:lnTo>
                    <a:pt x="90" y="242"/>
                  </a:lnTo>
                  <a:lnTo>
                    <a:pt x="88" y="242"/>
                  </a:lnTo>
                  <a:lnTo>
                    <a:pt x="78" y="242"/>
                  </a:lnTo>
                  <a:lnTo>
                    <a:pt x="74" y="244"/>
                  </a:lnTo>
                  <a:lnTo>
                    <a:pt x="74" y="250"/>
                  </a:lnTo>
                  <a:lnTo>
                    <a:pt x="72" y="254"/>
                  </a:lnTo>
                  <a:lnTo>
                    <a:pt x="70" y="254"/>
                  </a:lnTo>
                  <a:lnTo>
                    <a:pt x="72" y="246"/>
                  </a:lnTo>
                  <a:lnTo>
                    <a:pt x="74" y="238"/>
                  </a:lnTo>
                  <a:lnTo>
                    <a:pt x="64" y="236"/>
                  </a:lnTo>
                  <a:lnTo>
                    <a:pt x="62" y="234"/>
                  </a:lnTo>
                  <a:lnTo>
                    <a:pt x="62" y="232"/>
                  </a:lnTo>
                  <a:lnTo>
                    <a:pt x="60" y="230"/>
                  </a:lnTo>
                  <a:lnTo>
                    <a:pt x="56" y="232"/>
                  </a:lnTo>
                  <a:lnTo>
                    <a:pt x="56" y="228"/>
                  </a:lnTo>
                  <a:lnTo>
                    <a:pt x="56" y="226"/>
                  </a:lnTo>
                  <a:lnTo>
                    <a:pt x="54" y="226"/>
                  </a:lnTo>
                  <a:lnTo>
                    <a:pt x="50" y="218"/>
                  </a:lnTo>
                  <a:lnTo>
                    <a:pt x="42" y="212"/>
                  </a:lnTo>
                  <a:lnTo>
                    <a:pt x="44" y="208"/>
                  </a:lnTo>
                  <a:lnTo>
                    <a:pt x="52" y="210"/>
                  </a:lnTo>
                  <a:lnTo>
                    <a:pt x="58" y="210"/>
                  </a:lnTo>
                  <a:lnTo>
                    <a:pt x="60" y="206"/>
                  </a:lnTo>
                  <a:lnTo>
                    <a:pt x="54" y="206"/>
                  </a:lnTo>
                  <a:lnTo>
                    <a:pt x="50" y="200"/>
                  </a:lnTo>
                  <a:lnTo>
                    <a:pt x="50" y="198"/>
                  </a:lnTo>
                  <a:lnTo>
                    <a:pt x="52" y="198"/>
                  </a:lnTo>
                  <a:lnTo>
                    <a:pt x="54" y="200"/>
                  </a:lnTo>
                  <a:lnTo>
                    <a:pt x="58" y="198"/>
                  </a:lnTo>
                  <a:lnTo>
                    <a:pt x="60" y="198"/>
                  </a:lnTo>
                  <a:lnTo>
                    <a:pt x="62" y="198"/>
                  </a:lnTo>
                  <a:lnTo>
                    <a:pt x="64" y="198"/>
                  </a:lnTo>
                  <a:lnTo>
                    <a:pt x="64" y="190"/>
                  </a:lnTo>
                  <a:lnTo>
                    <a:pt x="70" y="190"/>
                  </a:lnTo>
                  <a:lnTo>
                    <a:pt x="74" y="194"/>
                  </a:lnTo>
                  <a:lnTo>
                    <a:pt x="86" y="196"/>
                  </a:lnTo>
                  <a:lnTo>
                    <a:pt x="82" y="202"/>
                  </a:lnTo>
                  <a:lnTo>
                    <a:pt x="86" y="200"/>
                  </a:lnTo>
                  <a:lnTo>
                    <a:pt x="88" y="198"/>
                  </a:lnTo>
                  <a:lnTo>
                    <a:pt x="90" y="200"/>
                  </a:lnTo>
                  <a:lnTo>
                    <a:pt x="92" y="198"/>
                  </a:lnTo>
                  <a:lnTo>
                    <a:pt x="94" y="186"/>
                  </a:lnTo>
                  <a:lnTo>
                    <a:pt x="92" y="186"/>
                  </a:lnTo>
                  <a:lnTo>
                    <a:pt x="90" y="182"/>
                  </a:lnTo>
                  <a:lnTo>
                    <a:pt x="88" y="182"/>
                  </a:lnTo>
                  <a:lnTo>
                    <a:pt x="88" y="178"/>
                  </a:lnTo>
                  <a:lnTo>
                    <a:pt x="88" y="172"/>
                  </a:lnTo>
                  <a:lnTo>
                    <a:pt x="84" y="172"/>
                  </a:lnTo>
                  <a:lnTo>
                    <a:pt x="82" y="172"/>
                  </a:lnTo>
                  <a:lnTo>
                    <a:pt x="80" y="166"/>
                  </a:lnTo>
                  <a:lnTo>
                    <a:pt x="76" y="166"/>
                  </a:lnTo>
                  <a:lnTo>
                    <a:pt x="72" y="160"/>
                  </a:lnTo>
                  <a:lnTo>
                    <a:pt x="70" y="160"/>
                  </a:lnTo>
                  <a:lnTo>
                    <a:pt x="68" y="160"/>
                  </a:lnTo>
                  <a:lnTo>
                    <a:pt x="66" y="158"/>
                  </a:lnTo>
                  <a:lnTo>
                    <a:pt x="58" y="158"/>
                  </a:lnTo>
                  <a:lnTo>
                    <a:pt x="58" y="154"/>
                  </a:lnTo>
                  <a:lnTo>
                    <a:pt x="54" y="152"/>
                  </a:lnTo>
                  <a:lnTo>
                    <a:pt x="50" y="152"/>
                  </a:lnTo>
                  <a:lnTo>
                    <a:pt x="48" y="152"/>
                  </a:lnTo>
                  <a:lnTo>
                    <a:pt x="48" y="156"/>
                  </a:lnTo>
                  <a:lnTo>
                    <a:pt x="44" y="160"/>
                  </a:lnTo>
                  <a:lnTo>
                    <a:pt x="40" y="160"/>
                  </a:lnTo>
                  <a:lnTo>
                    <a:pt x="38" y="164"/>
                  </a:lnTo>
                  <a:lnTo>
                    <a:pt x="34" y="164"/>
                  </a:lnTo>
                  <a:lnTo>
                    <a:pt x="30" y="164"/>
                  </a:lnTo>
                  <a:lnTo>
                    <a:pt x="26" y="168"/>
                  </a:lnTo>
                  <a:lnTo>
                    <a:pt x="26" y="168"/>
                  </a:lnTo>
                  <a:lnTo>
                    <a:pt x="22" y="168"/>
                  </a:lnTo>
                  <a:lnTo>
                    <a:pt x="22" y="166"/>
                  </a:lnTo>
                  <a:lnTo>
                    <a:pt x="20" y="162"/>
                  </a:lnTo>
                  <a:lnTo>
                    <a:pt x="20" y="160"/>
                  </a:lnTo>
                  <a:lnTo>
                    <a:pt x="22" y="156"/>
                  </a:lnTo>
                  <a:lnTo>
                    <a:pt x="20" y="154"/>
                  </a:lnTo>
                  <a:lnTo>
                    <a:pt x="16" y="142"/>
                  </a:lnTo>
                  <a:lnTo>
                    <a:pt x="12" y="144"/>
                  </a:lnTo>
                  <a:lnTo>
                    <a:pt x="10" y="144"/>
                  </a:lnTo>
                  <a:lnTo>
                    <a:pt x="8" y="142"/>
                  </a:lnTo>
                  <a:lnTo>
                    <a:pt x="8" y="136"/>
                  </a:lnTo>
                  <a:lnTo>
                    <a:pt x="8" y="134"/>
                  </a:lnTo>
                  <a:lnTo>
                    <a:pt x="6" y="132"/>
                  </a:lnTo>
                  <a:lnTo>
                    <a:pt x="2" y="128"/>
                  </a:lnTo>
                  <a:lnTo>
                    <a:pt x="0" y="126"/>
                  </a:lnTo>
                  <a:lnTo>
                    <a:pt x="2" y="124"/>
                  </a:lnTo>
                  <a:lnTo>
                    <a:pt x="8" y="118"/>
                  </a:lnTo>
                  <a:lnTo>
                    <a:pt x="8" y="116"/>
                  </a:lnTo>
                  <a:lnTo>
                    <a:pt x="10" y="114"/>
                  </a:lnTo>
                  <a:lnTo>
                    <a:pt x="10" y="112"/>
                  </a:lnTo>
                  <a:lnTo>
                    <a:pt x="8" y="110"/>
                  </a:lnTo>
                  <a:lnTo>
                    <a:pt x="6" y="110"/>
                  </a:lnTo>
                  <a:lnTo>
                    <a:pt x="8" y="106"/>
                  </a:lnTo>
                  <a:lnTo>
                    <a:pt x="10" y="102"/>
                  </a:lnTo>
                  <a:lnTo>
                    <a:pt x="10" y="96"/>
                  </a:lnTo>
                  <a:lnTo>
                    <a:pt x="12" y="96"/>
                  </a:lnTo>
                  <a:lnTo>
                    <a:pt x="14" y="94"/>
                  </a:lnTo>
                  <a:lnTo>
                    <a:pt x="16" y="94"/>
                  </a:lnTo>
                  <a:lnTo>
                    <a:pt x="18" y="88"/>
                  </a:lnTo>
                  <a:lnTo>
                    <a:pt x="22" y="88"/>
                  </a:lnTo>
                  <a:lnTo>
                    <a:pt x="26" y="98"/>
                  </a:lnTo>
                  <a:lnTo>
                    <a:pt x="34" y="94"/>
                  </a:lnTo>
                  <a:lnTo>
                    <a:pt x="30" y="90"/>
                  </a:lnTo>
                  <a:lnTo>
                    <a:pt x="28" y="88"/>
                  </a:lnTo>
                  <a:lnTo>
                    <a:pt x="28" y="86"/>
                  </a:lnTo>
                  <a:lnTo>
                    <a:pt x="28" y="80"/>
                  </a:lnTo>
                  <a:lnTo>
                    <a:pt x="30" y="76"/>
                  </a:lnTo>
                  <a:lnTo>
                    <a:pt x="32" y="76"/>
                  </a:lnTo>
                  <a:lnTo>
                    <a:pt x="34" y="74"/>
                  </a:lnTo>
                  <a:lnTo>
                    <a:pt x="34" y="72"/>
                  </a:lnTo>
                  <a:lnTo>
                    <a:pt x="36" y="72"/>
                  </a:lnTo>
                  <a:lnTo>
                    <a:pt x="38" y="72"/>
                  </a:lnTo>
                  <a:lnTo>
                    <a:pt x="44" y="72"/>
                  </a:lnTo>
                  <a:lnTo>
                    <a:pt x="48" y="72"/>
                  </a:lnTo>
                  <a:lnTo>
                    <a:pt x="58" y="62"/>
                  </a:lnTo>
                  <a:lnTo>
                    <a:pt x="58" y="60"/>
                  </a:lnTo>
                  <a:lnTo>
                    <a:pt x="56" y="58"/>
                  </a:lnTo>
                  <a:lnTo>
                    <a:pt x="68" y="56"/>
                  </a:lnTo>
                  <a:lnTo>
                    <a:pt x="68" y="60"/>
                  </a:lnTo>
                  <a:lnTo>
                    <a:pt x="74" y="60"/>
                  </a:lnTo>
                  <a:lnTo>
                    <a:pt x="74" y="58"/>
                  </a:lnTo>
                  <a:lnTo>
                    <a:pt x="74" y="56"/>
                  </a:lnTo>
                  <a:lnTo>
                    <a:pt x="78" y="58"/>
                  </a:lnTo>
                  <a:lnTo>
                    <a:pt x="82" y="60"/>
                  </a:lnTo>
                  <a:lnTo>
                    <a:pt x="82" y="64"/>
                  </a:lnTo>
                  <a:lnTo>
                    <a:pt x="82" y="66"/>
                  </a:lnTo>
                  <a:lnTo>
                    <a:pt x="86" y="66"/>
                  </a:lnTo>
                  <a:lnTo>
                    <a:pt x="88" y="66"/>
                  </a:lnTo>
                  <a:lnTo>
                    <a:pt x="92" y="68"/>
                  </a:lnTo>
                  <a:lnTo>
                    <a:pt x="96" y="72"/>
                  </a:lnTo>
                  <a:lnTo>
                    <a:pt x="98" y="76"/>
                  </a:lnTo>
                  <a:lnTo>
                    <a:pt x="100" y="76"/>
                  </a:lnTo>
                  <a:lnTo>
                    <a:pt x="106" y="76"/>
                  </a:lnTo>
                  <a:lnTo>
                    <a:pt x="108" y="76"/>
                  </a:lnTo>
                  <a:lnTo>
                    <a:pt x="108" y="78"/>
                  </a:lnTo>
                  <a:lnTo>
                    <a:pt x="110" y="82"/>
                  </a:lnTo>
                  <a:lnTo>
                    <a:pt x="108" y="84"/>
                  </a:lnTo>
                  <a:lnTo>
                    <a:pt x="106" y="86"/>
                  </a:lnTo>
                  <a:lnTo>
                    <a:pt x="114" y="88"/>
                  </a:lnTo>
                  <a:lnTo>
                    <a:pt x="114" y="84"/>
                  </a:lnTo>
                  <a:lnTo>
                    <a:pt x="114" y="82"/>
                  </a:lnTo>
                  <a:lnTo>
                    <a:pt x="114" y="80"/>
                  </a:lnTo>
                  <a:lnTo>
                    <a:pt x="116" y="78"/>
                  </a:lnTo>
                  <a:lnTo>
                    <a:pt x="118" y="78"/>
                  </a:lnTo>
                  <a:lnTo>
                    <a:pt x="122" y="78"/>
                  </a:lnTo>
                  <a:lnTo>
                    <a:pt x="128" y="82"/>
                  </a:lnTo>
                  <a:lnTo>
                    <a:pt x="132" y="82"/>
                  </a:lnTo>
                  <a:lnTo>
                    <a:pt x="134" y="82"/>
                  </a:lnTo>
                  <a:lnTo>
                    <a:pt x="138" y="78"/>
                  </a:lnTo>
                  <a:lnTo>
                    <a:pt x="144" y="74"/>
                  </a:lnTo>
                  <a:lnTo>
                    <a:pt x="146" y="74"/>
                  </a:lnTo>
                  <a:lnTo>
                    <a:pt x="146" y="76"/>
                  </a:lnTo>
                  <a:lnTo>
                    <a:pt x="148" y="78"/>
                  </a:lnTo>
                  <a:lnTo>
                    <a:pt x="150" y="78"/>
                  </a:lnTo>
                  <a:lnTo>
                    <a:pt x="152" y="76"/>
                  </a:lnTo>
                  <a:lnTo>
                    <a:pt x="154" y="76"/>
                  </a:lnTo>
                  <a:lnTo>
                    <a:pt x="156" y="76"/>
                  </a:lnTo>
                  <a:lnTo>
                    <a:pt x="160" y="84"/>
                  </a:lnTo>
                  <a:lnTo>
                    <a:pt x="162" y="88"/>
                  </a:lnTo>
                  <a:lnTo>
                    <a:pt x="170" y="90"/>
                  </a:lnTo>
                  <a:lnTo>
                    <a:pt x="176" y="90"/>
                  </a:lnTo>
                  <a:lnTo>
                    <a:pt x="180" y="88"/>
                  </a:lnTo>
                  <a:lnTo>
                    <a:pt x="182" y="86"/>
                  </a:lnTo>
                  <a:lnTo>
                    <a:pt x="182" y="82"/>
                  </a:lnTo>
                  <a:lnTo>
                    <a:pt x="176" y="76"/>
                  </a:lnTo>
                  <a:lnTo>
                    <a:pt x="174" y="76"/>
                  </a:lnTo>
                  <a:lnTo>
                    <a:pt x="168" y="72"/>
                  </a:lnTo>
                  <a:lnTo>
                    <a:pt x="174" y="64"/>
                  </a:lnTo>
                  <a:lnTo>
                    <a:pt x="172" y="60"/>
                  </a:lnTo>
                  <a:lnTo>
                    <a:pt x="166" y="52"/>
                  </a:lnTo>
                  <a:lnTo>
                    <a:pt x="166" y="46"/>
                  </a:lnTo>
                  <a:lnTo>
                    <a:pt x="170" y="40"/>
                  </a:lnTo>
                  <a:lnTo>
                    <a:pt x="170" y="32"/>
                  </a:lnTo>
                  <a:lnTo>
                    <a:pt x="176" y="26"/>
                  </a:lnTo>
                  <a:lnTo>
                    <a:pt x="176" y="18"/>
                  </a:lnTo>
                  <a:lnTo>
                    <a:pt x="174" y="14"/>
                  </a:lnTo>
                  <a:lnTo>
                    <a:pt x="180" y="10"/>
                  </a:lnTo>
                  <a:lnTo>
                    <a:pt x="188" y="14"/>
                  </a:lnTo>
                  <a:lnTo>
                    <a:pt x="196" y="16"/>
                  </a:lnTo>
                  <a:lnTo>
                    <a:pt x="202" y="18"/>
                  </a:lnTo>
                  <a:lnTo>
                    <a:pt x="212" y="16"/>
                  </a:lnTo>
                  <a:lnTo>
                    <a:pt x="222" y="12"/>
                  </a:lnTo>
                  <a:lnTo>
                    <a:pt x="234" y="14"/>
                  </a:lnTo>
                  <a:lnTo>
                    <a:pt x="248" y="10"/>
                  </a:lnTo>
                  <a:lnTo>
                    <a:pt x="252" y="10"/>
                  </a:lnTo>
                  <a:lnTo>
                    <a:pt x="264" y="4"/>
                  </a:lnTo>
                  <a:lnTo>
                    <a:pt x="272" y="2"/>
                  </a:lnTo>
                  <a:lnTo>
                    <a:pt x="278" y="0"/>
                  </a:lnTo>
                  <a:lnTo>
                    <a:pt x="280" y="4"/>
                  </a:lnTo>
                  <a:lnTo>
                    <a:pt x="286" y="6"/>
                  </a:lnTo>
                  <a:lnTo>
                    <a:pt x="286" y="8"/>
                  </a:lnTo>
                  <a:lnTo>
                    <a:pt x="284" y="14"/>
                  </a:lnTo>
                  <a:lnTo>
                    <a:pt x="288" y="16"/>
                  </a:lnTo>
                  <a:lnTo>
                    <a:pt x="294" y="22"/>
                  </a:lnTo>
                  <a:lnTo>
                    <a:pt x="300" y="20"/>
                  </a:lnTo>
                  <a:lnTo>
                    <a:pt x="306" y="12"/>
                  </a:lnTo>
                  <a:lnTo>
                    <a:pt x="314" y="18"/>
                  </a:lnTo>
                  <a:lnTo>
                    <a:pt x="316" y="20"/>
                  </a:lnTo>
                  <a:lnTo>
                    <a:pt x="322" y="18"/>
                  </a:lnTo>
                  <a:lnTo>
                    <a:pt x="324" y="18"/>
                  </a:lnTo>
                  <a:lnTo>
                    <a:pt x="324" y="20"/>
                  </a:lnTo>
                  <a:lnTo>
                    <a:pt x="324" y="24"/>
                  </a:lnTo>
                  <a:lnTo>
                    <a:pt x="324" y="26"/>
                  </a:lnTo>
                  <a:lnTo>
                    <a:pt x="336" y="26"/>
                  </a:lnTo>
                  <a:lnTo>
                    <a:pt x="346" y="22"/>
                  </a:lnTo>
                  <a:lnTo>
                    <a:pt x="360" y="16"/>
                  </a:lnTo>
                  <a:lnTo>
                    <a:pt x="370" y="12"/>
                  </a:lnTo>
                  <a:lnTo>
                    <a:pt x="382" y="10"/>
                  </a:lnTo>
                  <a:lnTo>
                    <a:pt x="384" y="12"/>
                  </a:lnTo>
                  <a:lnTo>
                    <a:pt x="382" y="18"/>
                  </a:lnTo>
                  <a:lnTo>
                    <a:pt x="390" y="34"/>
                  </a:lnTo>
                  <a:lnTo>
                    <a:pt x="400" y="56"/>
                  </a:lnTo>
                  <a:lnTo>
                    <a:pt x="406" y="70"/>
                  </a:lnTo>
                  <a:lnTo>
                    <a:pt x="410" y="74"/>
                  </a:lnTo>
                  <a:lnTo>
                    <a:pt x="412" y="78"/>
                  </a:lnTo>
                  <a:lnTo>
                    <a:pt x="416" y="80"/>
                  </a:lnTo>
                  <a:lnTo>
                    <a:pt x="424" y="78"/>
                  </a:lnTo>
                  <a:lnTo>
                    <a:pt x="428" y="76"/>
                  </a:lnTo>
                  <a:lnTo>
                    <a:pt x="442" y="76"/>
                  </a:lnTo>
                  <a:lnTo>
                    <a:pt x="446" y="78"/>
                  </a:lnTo>
                  <a:lnTo>
                    <a:pt x="448" y="82"/>
                  </a:lnTo>
                  <a:lnTo>
                    <a:pt x="454" y="88"/>
                  </a:lnTo>
                  <a:lnTo>
                    <a:pt x="456" y="96"/>
                  </a:lnTo>
                  <a:lnTo>
                    <a:pt x="458" y="106"/>
                  </a:lnTo>
                  <a:lnTo>
                    <a:pt x="462" y="110"/>
                  </a:lnTo>
                  <a:lnTo>
                    <a:pt x="468" y="114"/>
                  </a:lnTo>
                  <a:lnTo>
                    <a:pt x="478" y="112"/>
                  </a:lnTo>
                  <a:lnTo>
                    <a:pt x="494" y="104"/>
                  </a:lnTo>
                  <a:lnTo>
                    <a:pt x="504" y="102"/>
                  </a:lnTo>
                  <a:lnTo>
                    <a:pt x="510" y="102"/>
                  </a:lnTo>
                  <a:lnTo>
                    <a:pt x="512" y="110"/>
                  </a:lnTo>
                  <a:lnTo>
                    <a:pt x="518" y="114"/>
                  </a:lnTo>
                  <a:lnTo>
                    <a:pt x="520" y="118"/>
                  </a:lnTo>
                  <a:lnTo>
                    <a:pt x="530" y="120"/>
                  </a:lnTo>
                  <a:lnTo>
                    <a:pt x="530" y="12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72" name="Jordan">
              <a:extLst>
                <a:ext uri="{FF2B5EF4-FFF2-40B4-BE49-F238E27FC236}">
                  <a16:creationId xmlns:a16="http://schemas.microsoft.com/office/drawing/2014/main" xmlns="" id="{8E55BB08-71FC-4DB2-A011-936209390A72}"/>
                </a:ext>
              </a:extLst>
            </p:cNvPr>
            <p:cNvSpPr>
              <a:spLocks/>
            </p:cNvSpPr>
            <p:nvPr/>
          </p:nvSpPr>
          <p:spPr bwMode="auto">
            <a:xfrm>
              <a:off x="5177242" y="3215626"/>
              <a:ext cx="91730" cy="107546"/>
            </a:xfrm>
            <a:custGeom>
              <a:avLst/>
              <a:gdLst/>
              <a:ahLst/>
              <a:cxnLst>
                <a:cxn ang="0">
                  <a:pos x="10" y="22"/>
                </a:cxn>
                <a:cxn ang="0">
                  <a:pos x="10" y="22"/>
                </a:cxn>
                <a:cxn ang="0">
                  <a:pos x="12" y="20"/>
                </a:cxn>
                <a:cxn ang="0">
                  <a:pos x="12" y="18"/>
                </a:cxn>
                <a:cxn ang="0">
                  <a:pos x="14" y="14"/>
                </a:cxn>
                <a:cxn ang="0">
                  <a:pos x="18" y="10"/>
                </a:cxn>
                <a:cxn ang="0">
                  <a:pos x="20" y="10"/>
                </a:cxn>
                <a:cxn ang="0">
                  <a:pos x="22" y="10"/>
                </a:cxn>
                <a:cxn ang="0">
                  <a:pos x="28" y="12"/>
                </a:cxn>
                <a:cxn ang="0">
                  <a:pos x="32" y="14"/>
                </a:cxn>
                <a:cxn ang="0">
                  <a:pos x="52" y="0"/>
                </a:cxn>
                <a:cxn ang="0">
                  <a:pos x="58" y="22"/>
                </a:cxn>
                <a:cxn ang="0">
                  <a:pos x="58" y="24"/>
                </a:cxn>
                <a:cxn ang="0">
                  <a:pos x="32" y="32"/>
                </a:cxn>
                <a:cxn ang="0">
                  <a:pos x="42" y="46"/>
                </a:cxn>
                <a:cxn ang="0">
                  <a:pos x="38" y="48"/>
                </a:cxn>
                <a:cxn ang="0">
                  <a:pos x="36" y="50"/>
                </a:cxn>
                <a:cxn ang="0">
                  <a:pos x="34" y="52"/>
                </a:cxn>
                <a:cxn ang="0">
                  <a:pos x="32" y="52"/>
                </a:cxn>
                <a:cxn ang="0">
                  <a:pos x="28" y="56"/>
                </a:cxn>
                <a:cxn ang="0">
                  <a:pos x="26" y="60"/>
                </a:cxn>
                <a:cxn ang="0">
                  <a:pos x="24" y="60"/>
                </a:cxn>
                <a:cxn ang="0">
                  <a:pos x="14" y="68"/>
                </a:cxn>
                <a:cxn ang="0">
                  <a:pos x="0" y="68"/>
                </a:cxn>
                <a:cxn ang="0">
                  <a:pos x="0" y="66"/>
                </a:cxn>
                <a:cxn ang="0">
                  <a:pos x="4" y="60"/>
                </a:cxn>
                <a:cxn ang="0">
                  <a:pos x="8" y="54"/>
                </a:cxn>
                <a:cxn ang="0">
                  <a:pos x="8" y="52"/>
                </a:cxn>
                <a:cxn ang="0">
                  <a:pos x="8" y="46"/>
                </a:cxn>
                <a:cxn ang="0">
                  <a:pos x="10" y="42"/>
                </a:cxn>
                <a:cxn ang="0">
                  <a:pos x="12" y="36"/>
                </a:cxn>
                <a:cxn ang="0">
                  <a:pos x="12" y="30"/>
                </a:cxn>
                <a:cxn ang="0">
                  <a:pos x="12" y="28"/>
                </a:cxn>
                <a:cxn ang="0">
                  <a:pos x="10" y="22"/>
                </a:cxn>
                <a:cxn ang="0">
                  <a:pos x="10" y="22"/>
                </a:cxn>
              </a:cxnLst>
              <a:rect l="0" t="0" r="r" b="b"/>
              <a:pathLst>
                <a:path w="58" h="68">
                  <a:moveTo>
                    <a:pt x="10" y="22"/>
                  </a:moveTo>
                  <a:lnTo>
                    <a:pt x="10" y="22"/>
                  </a:lnTo>
                  <a:lnTo>
                    <a:pt x="12" y="20"/>
                  </a:lnTo>
                  <a:lnTo>
                    <a:pt x="12" y="18"/>
                  </a:lnTo>
                  <a:lnTo>
                    <a:pt x="14" y="14"/>
                  </a:lnTo>
                  <a:lnTo>
                    <a:pt x="18" y="10"/>
                  </a:lnTo>
                  <a:lnTo>
                    <a:pt x="20" y="10"/>
                  </a:lnTo>
                  <a:lnTo>
                    <a:pt x="22" y="10"/>
                  </a:lnTo>
                  <a:lnTo>
                    <a:pt x="28" y="12"/>
                  </a:lnTo>
                  <a:lnTo>
                    <a:pt x="32" y="14"/>
                  </a:lnTo>
                  <a:lnTo>
                    <a:pt x="52" y="0"/>
                  </a:lnTo>
                  <a:lnTo>
                    <a:pt x="58" y="22"/>
                  </a:lnTo>
                  <a:lnTo>
                    <a:pt x="58" y="24"/>
                  </a:lnTo>
                  <a:lnTo>
                    <a:pt x="32" y="32"/>
                  </a:lnTo>
                  <a:lnTo>
                    <a:pt x="42" y="46"/>
                  </a:lnTo>
                  <a:lnTo>
                    <a:pt x="38" y="48"/>
                  </a:lnTo>
                  <a:lnTo>
                    <a:pt x="36" y="50"/>
                  </a:lnTo>
                  <a:lnTo>
                    <a:pt x="34" y="52"/>
                  </a:lnTo>
                  <a:lnTo>
                    <a:pt x="32" y="52"/>
                  </a:lnTo>
                  <a:lnTo>
                    <a:pt x="28" y="56"/>
                  </a:lnTo>
                  <a:lnTo>
                    <a:pt x="26" y="60"/>
                  </a:lnTo>
                  <a:lnTo>
                    <a:pt x="24" y="60"/>
                  </a:lnTo>
                  <a:lnTo>
                    <a:pt x="14" y="68"/>
                  </a:lnTo>
                  <a:lnTo>
                    <a:pt x="0" y="68"/>
                  </a:lnTo>
                  <a:lnTo>
                    <a:pt x="0" y="66"/>
                  </a:lnTo>
                  <a:lnTo>
                    <a:pt x="4" y="60"/>
                  </a:lnTo>
                  <a:lnTo>
                    <a:pt x="8" y="54"/>
                  </a:lnTo>
                  <a:lnTo>
                    <a:pt x="8" y="52"/>
                  </a:lnTo>
                  <a:lnTo>
                    <a:pt x="8" y="46"/>
                  </a:lnTo>
                  <a:lnTo>
                    <a:pt x="10" y="42"/>
                  </a:lnTo>
                  <a:lnTo>
                    <a:pt x="12" y="36"/>
                  </a:lnTo>
                  <a:lnTo>
                    <a:pt x="12" y="30"/>
                  </a:lnTo>
                  <a:lnTo>
                    <a:pt x="12" y="28"/>
                  </a:lnTo>
                  <a:lnTo>
                    <a:pt x="10" y="22"/>
                  </a:lnTo>
                  <a:lnTo>
                    <a:pt x="10" y="2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73" name="Japan">
              <a:extLst>
                <a:ext uri="{FF2B5EF4-FFF2-40B4-BE49-F238E27FC236}">
                  <a16:creationId xmlns:a16="http://schemas.microsoft.com/office/drawing/2014/main" xmlns="" id="{DE84CE1A-A7A9-4454-9031-7C623A28B315}"/>
                </a:ext>
              </a:extLst>
            </p:cNvPr>
            <p:cNvSpPr>
              <a:spLocks noEditPoints="1"/>
            </p:cNvSpPr>
            <p:nvPr/>
          </p:nvSpPr>
          <p:spPr bwMode="auto">
            <a:xfrm>
              <a:off x="7109907" y="2858195"/>
              <a:ext cx="325801" cy="414368"/>
            </a:xfrm>
            <a:custGeom>
              <a:avLst/>
              <a:gdLst/>
              <a:ahLst/>
              <a:cxnLst>
                <a:cxn ang="0">
                  <a:pos x="10" y="218"/>
                </a:cxn>
                <a:cxn ang="0">
                  <a:pos x="4" y="220"/>
                </a:cxn>
                <a:cxn ang="0">
                  <a:pos x="4" y="228"/>
                </a:cxn>
                <a:cxn ang="0">
                  <a:pos x="4" y="230"/>
                </a:cxn>
                <a:cxn ang="0">
                  <a:pos x="6" y="238"/>
                </a:cxn>
                <a:cxn ang="0">
                  <a:pos x="8" y="228"/>
                </a:cxn>
                <a:cxn ang="0">
                  <a:pos x="12" y="236"/>
                </a:cxn>
                <a:cxn ang="0">
                  <a:pos x="6" y="254"/>
                </a:cxn>
                <a:cxn ang="0">
                  <a:pos x="12" y="252"/>
                </a:cxn>
                <a:cxn ang="0">
                  <a:pos x="18" y="258"/>
                </a:cxn>
                <a:cxn ang="0">
                  <a:pos x="26" y="236"/>
                </a:cxn>
                <a:cxn ang="0">
                  <a:pos x="24" y="222"/>
                </a:cxn>
                <a:cxn ang="0">
                  <a:pos x="12" y="212"/>
                </a:cxn>
                <a:cxn ang="0">
                  <a:pos x="52" y="210"/>
                </a:cxn>
                <a:cxn ang="0">
                  <a:pos x="36" y="220"/>
                </a:cxn>
                <a:cxn ang="0">
                  <a:pos x="38" y="228"/>
                </a:cxn>
                <a:cxn ang="0">
                  <a:pos x="46" y="232"/>
                </a:cxn>
                <a:cxn ang="0">
                  <a:pos x="56" y="220"/>
                </a:cxn>
                <a:cxn ang="0">
                  <a:pos x="64" y="214"/>
                </a:cxn>
                <a:cxn ang="0">
                  <a:pos x="140" y="82"/>
                </a:cxn>
                <a:cxn ang="0">
                  <a:pos x="130" y="96"/>
                </a:cxn>
                <a:cxn ang="0">
                  <a:pos x="134" y="106"/>
                </a:cxn>
                <a:cxn ang="0">
                  <a:pos x="124" y="130"/>
                </a:cxn>
                <a:cxn ang="0">
                  <a:pos x="110" y="154"/>
                </a:cxn>
                <a:cxn ang="0">
                  <a:pos x="98" y="160"/>
                </a:cxn>
                <a:cxn ang="0">
                  <a:pos x="88" y="160"/>
                </a:cxn>
                <a:cxn ang="0">
                  <a:pos x="94" y="150"/>
                </a:cxn>
                <a:cxn ang="0">
                  <a:pos x="86" y="164"/>
                </a:cxn>
                <a:cxn ang="0">
                  <a:pos x="74" y="188"/>
                </a:cxn>
                <a:cxn ang="0">
                  <a:pos x="58" y="188"/>
                </a:cxn>
                <a:cxn ang="0">
                  <a:pos x="50" y="190"/>
                </a:cxn>
                <a:cxn ang="0">
                  <a:pos x="44" y="188"/>
                </a:cxn>
                <a:cxn ang="0">
                  <a:pos x="34" y="196"/>
                </a:cxn>
                <a:cxn ang="0">
                  <a:pos x="18" y="206"/>
                </a:cxn>
                <a:cxn ang="0">
                  <a:pos x="34" y="210"/>
                </a:cxn>
                <a:cxn ang="0">
                  <a:pos x="56" y="204"/>
                </a:cxn>
                <a:cxn ang="0">
                  <a:pos x="68" y="208"/>
                </a:cxn>
                <a:cxn ang="0">
                  <a:pos x="76" y="220"/>
                </a:cxn>
                <a:cxn ang="0">
                  <a:pos x="88" y="204"/>
                </a:cxn>
                <a:cxn ang="0">
                  <a:pos x="96" y="206"/>
                </a:cxn>
                <a:cxn ang="0">
                  <a:pos x="112" y="202"/>
                </a:cxn>
                <a:cxn ang="0">
                  <a:pos x="122" y="196"/>
                </a:cxn>
                <a:cxn ang="0">
                  <a:pos x="130" y="184"/>
                </a:cxn>
                <a:cxn ang="0">
                  <a:pos x="132" y="192"/>
                </a:cxn>
                <a:cxn ang="0">
                  <a:pos x="138" y="180"/>
                </a:cxn>
                <a:cxn ang="0">
                  <a:pos x="144" y="144"/>
                </a:cxn>
                <a:cxn ang="0">
                  <a:pos x="154" y="126"/>
                </a:cxn>
                <a:cxn ang="0">
                  <a:pos x="152" y="94"/>
                </a:cxn>
                <a:cxn ang="0">
                  <a:pos x="140" y="82"/>
                </a:cxn>
                <a:cxn ang="0">
                  <a:pos x="152" y="6"/>
                </a:cxn>
                <a:cxn ang="0">
                  <a:pos x="154" y="24"/>
                </a:cxn>
                <a:cxn ang="0">
                  <a:pos x="152" y="44"/>
                </a:cxn>
                <a:cxn ang="0">
                  <a:pos x="138" y="42"/>
                </a:cxn>
                <a:cxn ang="0">
                  <a:pos x="130" y="60"/>
                </a:cxn>
                <a:cxn ang="0">
                  <a:pos x="142" y="70"/>
                </a:cxn>
                <a:cxn ang="0">
                  <a:pos x="146" y="56"/>
                </a:cxn>
                <a:cxn ang="0">
                  <a:pos x="156" y="56"/>
                </a:cxn>
                <a:cxn ang="0">
                  <a:pos x="180" y="52"/>
                </a:cxn>
                <a:cxn ang="0">
                  <a:pos x="194" y="48"/>
                </a:cxn>
                <a:cxn ang="0">
                  <a:pos x="204" y="42"/>
                </a:cxn>
                <a:cxn ang="0">
                  <a:pos x="192" y="32"/>
                </a:cxn>
                <a:cxn ang="0">
                  <a:pos x="172" y="22"/>
                </a:cxn>
                <a:cxn ang="0">
                  <a:pos x="156" y="0"/>
                </a:cxn>
              </a:cxnLst>
              <a:rect l="0" t="0" r="r" b="b"/>
              <a:pathLst>
                <a:path w="206" h="262">
                  <a:moveTo>
                    <a:pt x="12" y="212"/>
                  </a:moveTo>
                  <a:lnTo>
                    <a:pt x="12" y="212"/>
                  </a:lnTo>
                  <a:lnTo>
                    <a:pt x="10" y="212"/>
                  </a:lnTo>
                  <a:lnTo>
                    <a:pt x="10" y="214"/>
                  </a:lnTo>
                  <a:lnTo>
                    <a:pt x="10" y="218"/>
                  </a:lnTo>
                  <a:lnTo>
                    <a:pt x="8" y="216"/>
                  </a:lnTo>
                  <a:lnTo>
                    <a:pt x="6" y="216"/>
                  </a:lnTo>
                  <a:lnTo>
                    <a:pt x="6" y="220"/>
                  </a:lnTo>
                  <a:lnTo>
                    <a:pt x="6" y="220"/>
                  </a:lnTo>
                  <a:lnTo>
                    <a:pt x="4" y="220"/>
                  </a:lnTo>
                  <a:lnTo>
                    <a:pt x="4" y="220"/>
                  </a:lnTo>
                  <a:lnTo>
                    <a:pt x="2" y="220"/>
                  </a:lnTo>
                  <a:lnTo>
                    <a:pt x="0" y="220"/>
                  </a:lnTo>
                  <a:lnTo>
                    <a:pt x="2" y="226"/>
                  </a:lnTo>
                  <a:lnTo>
                    <a:pt x="4" y="228"/>
                  </a:lnTo>
                  <a:lnTo>
                    <a:pt x="6" y="230"/>
                  </a:lnTo>
                  <a:lnTo>
                    <a:pt x="6" y="234"/>
                  </a:lnTo>
                  <a:lnTo>
                    <a:pt x="4" y="234"/>
                  </a:lnTo>
                  <a:lnTo>
                    <a:pt x="4" y="232"/>
                  </a:lnTo>
                  <a:lnTo>
                    <a:pt x="4" y="230"/>
                  </a:lnTo>
                  <a:lnTo>
                    <a:pt x="2" y="232"/>
                  </a:lnTo>
                  <a:lnTo>
                    <a:pt x="2" y="234"/>
                  </a:lnTo>
                  <a:lnTo>
                    <a:pt x="4" y="236"/>
                  </a:lnTo>
                  <a:lnTo>
                    <a:pt x="6" y="238"/>
                  </a:lnTo>
                  <a:lnTo>
                    <a:pt x="6" y="238"/>
                  </a:lnTo>
                  <a:lnTo>
                    <a:pt x="6" y="236"/>
                  </a:lnTo>
                  <a:lnTo>
                    <a:pt x="8" y="238"/>
                  </a:lnTo>
                  <a:lnTo>
                    <a:pt x="10" y="238"/>
                  </a:lnTo>
                  <a:lnTo>
                    <a:pt x="12" y="236"/>
                  </a:lnTo>
                  <a:lnTo>
                    <a:pt x="8" y="228"/>
                  </a:lnTo>
                  <a:lnTo>
                    <a:pt x="12" y="228"/>
                  </a:lnTo>
                  <a:lnTo>
                    <a:pt x="12" y="230"/>
                  </a:lnTo>
                  <a:lnTo>
                    <a:pt x="14" y="234"/>
                  </a:lnTo>
                  <a:lnTo>
                    <a:pt x="14" y="236"/>
                  </a:lnTo>
                  <a:lnTo>
                    <a:pt x="12" y="236"/>
                  </a:lnTo>
                  <a:lnTo>
                    <a:pt x="10" y="240"/>
                  </a:lnTo>
                  <a:lnTo>
                    <a:pt x="6" y="244"/>
                  </a:lnTo>
                  <a:lnTo>
                    <a:pt x="6" y="250"/>
                  </a:lnTo>
                  <a:lnTo>
                    <a:pt x="6" y="252"/>
                  </a:lnTo>
                  <a:lnTo>
                    <a:pt x="6" y="254"/>
                  </a:lnTo>
                  <a:lnTo>
                    <a:pt x="6" y="256"/>
                  </a:lnTo>
                  <a:lnTo>
                    <a:pt x="8" y="258"/>
                  </a:lnTo>
                  <a:lnTo>
                    <a:pt x="10" y="252"/>
                  </a:lnTo>
                  <a:lnTo>
                    <a:pt x="10" y="250"/>
                  </a:lnTo>
                  <a:lnTo>
                    <a:pt x="12" y="252"/>
                  </a:lnTo>
                  <a:lnTo>
                    <a:pt x="12" y="254"/>
                  </a:lnTo>
                  <a:lnTo>
                    <a:pt x="12" y="258"/>
                  </a:lnTo>
                  <a:lnTo>
                    <a:pt x="12" y="262"/>
                  </a:lnTo>
                  <a:lnTo>
                    <a:pt x="14" y="262"/>
                  </a:lnTo>
                  <a:lnTo>
                    <a:pt x="18" y="258"/>
                  </a:lnTo>
                  <a:lnTo>
                    <a:pt x="18" y="256"/>
                  </a:lnTo>
                  <a:lnTo>
                    <a:pt x="22" y="254"/>
                  </a:lnTo>
                  <a:lnTo>
                    <a:pt x="22" y="248"/>
                  </a:lnTo>
                  <a:lnTo>
                    <a:pt x="22" y="242"/>
                  </a:lnTo>
                  <a:lnTo>
                    <a:pt x="26" y="236"/>
                  </a:lnTo>
                  <a:lnTo>
                    <a:pt x="30" y="230"/>
                  </a:lnTo>
                  <a:lnTo>
                    <a:pt x="26" y="228"/>
                  </a:lnTo>
                  <a:lnTo>
                    <a:pt x="26" y="224"/>
                  </a:lnTo>
                  <a:lnTo>
                    <a:pt x="24" y="224"/>
                  </a:lnTo>
                  <a:lnTo>
                    <a:pt x="24" y="222"/>
                  </a:lnTo>
                  <a:lnTo>
                    <a:pt x="24" y="218"/>
                  </a:lnTo>
                  <a:lnTo>
                    <a:pt x="18" y="218"/>
                  </a:lnTo>
                  <a:lnTo>
                    <a:pt x="18" y="216"/>
                  </a:lnTo>
                  <a:lnTo>
                    <a:pt x="18" y="214"/>
                  </a:lnTo>
                  <a:lnTo>
                    <a:pt x="12" y="212"/>
                  </a:lnTo>
                  <a:lnTo>
                    <a:pt x="12" y="212"/>
                  </a:lnTo>
                  <a:close/>
                  <a:moveTo>
                    <a:pt x="56" y="206"/>
                  </a:moveTo>
                  <a:lnTo>
                    <a:pt x="56" y="206"/>
                  </a:lnTo>
                  <a:lnTo>
                    <a:pt x="52" y="206"/>
                  </a:lnTo>
                  <a:lnTo>
                    <a:pt x="52" y="210"/>
                  </a:lnTo>
                  <a:lnTo>
                    <a:pt x="50" y="212"/>
                  </a:lnTo>
                  <a:lnTo>
                    <a:pt x="46" y="212"/>
                  </a:lnTo>
                  <a:lnTo>
                    <a:pt x="42" y="212"/>
                  </a:lnTo>
                  <a:lnTo>
                    <a:pt x="40" y="216"/>
                  </a:lnTo>
                  <a:lnTo>
                    <a:pt x="36" y="220"/>
                  </a:lnTo>
                  <a:lnTo>
                    <a:pt x="34" y="220"/>
                  </a:lnTo>
                  <a:lnTo>
                    <a:pt x="32" y="220"/>
                  </a:lnTo>
                  <a:lnTo>
                    <a:pt x="34" y="222"/>
                  </a:lnTo>
                  <a:lnTo>
                    <a:pt x="38" y="226"/>
                  </a:lnTo>
                  <a:lnTo>
                    <a:pt x="38" y="228"/>
                  </a:lnTo>
                  <a:lnTo>
                    <a:pt x="40" y="232"/>
                  </a:lnTo>
                  <a:lnTo>
                    <a:pt x="42" y="234"/>
                  </a:lnTo>
                  <a:lnTo>
                    <a:pt x="42" y="236"/>
                  </a:lnTo>
                  <a:lnTo>
                    <a:pt x="44" y="236"/>
                  </a:lnTo>
                  <a:lnTo>
                    <a:pt x="46" y="232"/>
                  </a:lnTo>
                  <a:lnTo>
                    <a:pt x="46" y="228"/>
                  </a:lnTo>
                  <a:lnTo>
                    <a:pt x="48" y="224"/>
                  </a:lnTo>
                  <a:lnTo>
                    <a:pt x="52" y="224"/>
                  </a:lnTo>
                  <a:lnTo>
                    <a:pt x="54" y="222"/>
                  </a:lnTo>
                  <a:lnTo>
                    <a:pt x="56" y="220"/>
                  </a:lnTo>
                  <a:lnTo>
                    <a:pt x="56" y="224"/>
                  </a:lnTo>
                  <a:lnTo>
                    <a:pt x="60" y="222"/>
                  </a:lnTo>
                  <a:lnTo>
                    <a:pt x="60" y="220"/>
                  </a:lnTo>
                  <a:lnTo>
                    <a:pt x="64" y="218"/>
                  </a:lnTo>
                  <a:lnTo>
                    <a:pt x="64" y="214"/>
                  </a:lnTo>
                  <a:lnTo>
                    <a:pt x="60" y="212"/>
                  </a:lnTo>
                  <a:lnTo>
                    <a:pt x="60" y="206"/>
                  </a:lnTo>
                  <a:lnTo>
                    <a:pt x="56" y="206"/>
                  </a:lnTo>
                  <a:lnTo>
                    <a:pt x="56" y="206"/>
                  </a:lnTo>
                  <a:close/>
                  <a:moveTo>
                    <a:pt x="140" y="82"/>
                  </a:moveTo>
                  <a:lnTo>
                    <a:pt x="140" y="82"/>
                  </a:lnTo>
                  <a:lnTo>
                    <a:pt x="136" y="82"/>
                  </a:lnTo>
                  <a:lnTo>
                    <a:pt x="136" y="90"/>
                  </a:lnTo>
                  <a:lnTo>
                    <a:pt x="130" y="94"/>
                  </a:lnTo>
                  <a:lnTo>
                    <a:pt x="130" y="96"/>
                  </a:lnTo>
                  <a:lnTo>
                    <a:pt x="132" y="96"/>
                  </a:lnTo>
                  <a:lnTo>
                    <a:pt x="132" y="102"/>
                  </a:lnTo>
                  <a:lnTo>
                    <a:pt x="126" y="108"/>
                  </a:lnTo>
                  <a:lnTo>
                    <a:pt x="128" y="108"/>
                  </a:lnTo>
                  <a:lnTo>
                    <a:pt x="134" y="106"/>
                  </a:lnTo>
                  <a:lnTo>
                    <a:pt x="132" y="112"/>
                  </a:lnTo>
                  <a:lnTo>
                    <a:pt x="132" y="116"/>
                  </a:lnTo>
                  <a:lnTo>
                    <a:pt x="128" y="120"/>
                  </a:lnTo>
                  <a:lnTo>
                    <a:pt x="128" y="128"/>
                  </a:lnTo>
                  <a:lnTo>
                    <a:pt x="124" y="130"/>
                  </a:lnTo>
                  <a:lnTo>
                    <a:pt x="122" y="136"/>
                  </a:lnTo>
                  <a:lnTo>
                    <a:pt x="116" y="146"/>
                  </a:lnTo>
                  <a:lnTo>
                    <a:pt x="114" y="148"/>
                  </a:lnTo>
                  <a:lnTo>
                    <a:pt x="112" y="150"/>
                  </a:lnTo>
                  <a:lnTo>
                    <a:pt x="110" y="154"/>
                  </a:lnTo>
                  <a:lnTo>
                    <a:pt x="110" y="156"/>
                  </a:lnTo>
                  <a:lnTo>
                    <a:pt x="108" y="158"/>
                  </a:lnTo>
                  <a:lnTo>
                    <a:pt x="108" y="160"/>
                  </a:lnTo>
                  <a:lnTo>
                    <a:pt x="104" y="160"/>
                  </a:lnTo>
                  <a:lnTo>
                    <a:pt x="98" y="160"/>
                  </a:lnTo>
                  <a:lnTo>
                    <a:pt x="94" y="164"/>
                  </a:lnTo>
                  <a:lnTo>
                    <a:pt x="90" y="162"/>
                  </a:lnTo>
                  <a:lnTo>
                    <a:pt x="90" y="160"/>
                  </a:lnTo>
                  <a:lnTo>
                    <a:pt x="88" y="160"/>
                  </a:lnTo>
                  <a:lnTo>
                    <a:pt x="88" y="160"/>
                  </a:lnTo>
                  <a:lnTo>
                    <a:pt x="88" y="158"/>
                  </a:lnTo>
                  <a:lnTo>
                    <a:pt x="92" y="156"/>
                  </a:lnTo>
                  <a:lnTo>
                    <a:pt x="94" y="154"/>
                  </a:lnTo>
                  <a:lnTo>
                    <a:pt x="94" y="152"/>
                  </a:lnTo>
                  <a:lnTo>
                    <a:pt x="94" y="150"/>
                  </a:lnTo>
                  <a:lnTo>
                    <a:pt x="92" y="152"/>
                  </a:lnTo>
                  <a:lnTo>
                    <a:pt x="88" y="154"/>
                  </a:lnTo>
                  <a:lnTo>
                    <a:pt x="86" y="158"/>
                  </a:lnTo>
                  <a:lnTo>
                    <a:pt x="86" y="160"/>
                  </a:lnTo>
                  <a:lnTo>
                    <a:pt x="86" y="164"/>
                  </a:lnTo>
                  <a:lnTo>
                    <a:pt x="80" y="174"/>
                  </a:lnTo>
                  <a:lnTo>
                    <a:pt x="80" y="182"/>
                  </a:lnTo>
                  <a:lnTo>
                    <a:pt x="80" y="184"/>
                  </a:lnTo>
                  <a:lnTo>
                    <a:pt x="76" y="186"/>
                  </a:lnTo>
                  <a:lnTo>
                    <a:pt x="74" y="188"/>
                  </a:lnTo>
                  <a:lnTo>
                    <a:pt x="68" y="186"/>
                  </a:lnTo>
                  <a:lnTo>
                    <a:pt x="68" y="184"/>
                  </a:lnTo>
                  <a:lnTo>
                    <a:pt x="66" y="184"/>
                  </a:lnTo>
                  <a:lnTo>
                    <a:pt x="62" y="184"/>
                  </a:lnTo>
                  <a:lnTo>
                    <a:pt x="58" y="188"/>
                  </a:lnTo>
                  <a:lnTo>
                    <a:pt x="52" y="188"/>
                  </a:lnTo>
                  <a:lnTo>
                    <a:pt x="48" y="186"/>
                  </a:lnTo>
                  <a:lnTo>
                    <a:pt x="48" y="188"/>
                  </a:lnTo>
                  <a:lnTo>
                    <a:pt x="48" y="190"/>
                  </a:lnTo>
                  <a:lnTo>
                    <a:pt x="50" y="190"/>
                  </a:lnTo>
                  <a:lnTo>
                    <a:pt x="50" y="192"/>
                  </a:lnTo>
                  <a:lnTo>
                    <a:pt x="48" y="192"/>
                  </a:lnTo>
                  <a:lnTo>
                    <a:pt x="46" y="192"/>
                  </a:lnTo>
                  <a:lnTo>
                    <a:pt x="46" y="188"/>
                  </a:lnTo>
                  <a:lnTo>
                    <a:pt x="44" y="188"/>
                  </a:lnTo>
                  <a:lnTo>
                    <a:pt x="42" y="190"/>
                  </a:lnTo>
                  <a:lnTo>
                    <a:pt x="40" y="192"/>
                  </a:lnTo>
                  <a:lnTo>
                    <a:pt x="40" y="194"/>
                  </a:lnTo>
                  <a:lnTo>
                    <a:pt x="36" y="196"/>
                  </a:lnTo>
                  <a:lnTo>
                    <a:pt x="34" y="196"/>
                  </a:lnTo>
                  <a:lnTo>
                    <a:pt x="34" y="200"/>
                  </a:lnTo>
                  <a:lnTo>
                    <a:pt x="32" y="202"/>
                  </a:lnTo>
                  <a:lnTo>
                    <a:pt x="26" y="206"/>
                  </a:lnTo>
                  <a:lnTo>
                    <a:pt x="20" y="206"/>
                  </a:lnTo>
                  <a:lnTo>
                    <a:pt x="18" y="206"/>
                  </a:lnTo>
                  <a:lnTo>
                    <a:pt x="18" y="204"/>
                  </a:lnTo>
                  <a:lnTo>
                    <a:pt x="14" y="210"/>
                  </a:lnTo>
                  <a:lnTo>
                    <a:pt x="24" y="212"/>
                  </a:lnTo>
                  <a:lnTo>
                    <a:pt x="34" y="212"/>
                  </a:lnTo>
                  <a:lnTo>
                    <a:pt x="34" y="210"/>
                  </a:lnTo>
                  <a:lnTo>
                    <a:pt x="36" y="206"/>
                  </a:lnTo>
                  <a:lnTo>
                    <a:pt x="42" y="208"/>
                  </a:lnTo>
                  <a:lnTo>
                    <a:pt x="50" y="206"/>
                  </a:lnTo>
                  <a:lnTo>
                    <a:pt x="54" y="202"/>
                  </a:lnTo>
                  <a:lnTo>
                    <a:pt x="56" y="204"/>
                  </a:lnTo>
                  <a:lnTo>
                    <a:pt x="58" y="204"/>
                  </a:lnTo>
                  <a:lnTo>
                    <a:pt x="62" y="200"/>
                  </a:lnTo>
                  <a:lnTo>
                    <a:pt x="72" y="202"/>
                  </a:lnTo>
                  <a:lnTo>
                    <a:pt x="70" y="206"/>
                  </a:lnTo>
                  <a:lnTo>
                    <a:pt x="68" y="208"/>
                  </a:lnTo>
                  <a:lnTo>
                    <a:pt x="68" y="214"/>
                  </a:lnTo>
                  <a:lnTo>
                    <a:pt x="66" y="214"/>
                  </a:lnTo>
                  <a:lnTo>
                    <a:pt x="70" y="220"/>
                  </a:lnTo>
                  <a:lnTo>
                    <a:pt x="72" y="220"/>
                  </a:lnTo>
                  <a:lnTo>
                    <a:pt x="76" y="220"/>
                  </a:lnTo>
                  <a:lnTo>
                    <a:pt x="78" y="220"/>
                  </a:lnTo>
                  <a:lnTo>
                    <a:pt x="80" y="218"/>
                  </a:lnTo>
                  <a:lnTo>
                    <a:pt x="84" y="214"/>
                  </a:lnTo>
                  <a:lnTo>
                    <a:pt x="90" y="210"/>
                  </a:lnTo>
                  <a:lnTo>
                    <a:pt x="88" y="204"/>
                  </a:lnTo>
                  <a:lnTo>
                    <a:pt x="88" y="202"/>
                  </a:lnTo>
                  <a:lnTo>
                    <a:pt x="92" y="202"/>
                  </a:lnTo>
                  <a:lnTo>
                    <a:pt x="98" y="202"/>
                  </a:lnTo>
                  <a:lnTo>
                    <a:pt x="98" y="204"/>
                  </a:lnTo>
                  <a:lnTo>
                    <a:pt x="96" y="206"/>
                  </a:lnTo>
                  <a:lnTo>
                    <a:pt x="102" y="206"/>
                  </a:lnTo>
                  <a:lnTo>
                    <a:pt x="104" y="202"/>
                  </a:lnTo>
                  <a:lnTo>
                    <a:pt x="106" y="204"/>
                  </a:lnTo>
                  <a:lnTo>
                    <a:pt x="112" y="204"/>
                  </a:lnTo>
                  <a:lnTo>
                    <a:pt x="112" y="202"/>
                  </a:lnTo>
                  <a:lnTo>
                    <a:pt x="116" y="202"/>
                  </a:lnTo>
                  <a:lnTo>
                    <a:pt x="120" y="198"/>
                  </a:lnTo>
                  <a:lnTo>
                    <a:pt x="120" y="206"/>
                  </a:lnTo>
                  <a:lnTo>
                    <a:pt x="120" y="206"/>
                  </a:lnTo>
                  <a:lnTo>
                    <a:pt x="122" y="196"/>
                  </a:lnTo>
                  <a:lnTo>
                    <a:pt x="126" y="194"/>
                  </a:lnTo>
                  <a:lnTo>
                    <a:pt x="128" y="196"/>
                  </a:lnTo>
                  <a:lnTo>
                    <a:pt x="130" y="194"/>
                  </a:lnTo>
                  <a:lnTo>
                    <a:pt x="128" y="194"/>
                  </a:lnTo>
                  <a:lnTo>
                    <a:pt x="130" y="184"/>
                  </a:lnTo>
                  <a:lnTo>
                    <a:pt x="136" y="182"/>
                  </a:lnTo>
                  <a:lnTo>
                    <a:pt x="136" y="184"/>
                  </a:lnTo>
                  <a:lnTo>
                    <a:pt x="136" y="186"/>
                  </a:lnTo>
                  <a:lnTo>
                    <a:pt x="134" y="188"/>
                  </a:lnTo>
                  <a:lnTo>
                    <a:pt x="132" y="192"/>
                  </a:lnTo>
                  <a:lnTo>
                    <a:pt x="132" y="196"/>
                  </a:lnTo>
                  <a:lnTo>
                    <a:pt x="136" y="198"/>
                  </a:lnTo>
                  <a:lnTo>
                    <a:pt x="144" y="184"/>
                  </a:lnTo>
                  <a:lnTo>
                    <a:pt x="144" y="182"/>
                  </a:lnTo>
                  <a:lnTo>
                    <a:pt x="138" y="180"/>
                  </a:lnTo>
                  <a:lnTo>
                    <a:pt x="142" y="178"/>
                  </a:lnTo>
                  <a:lnTo>
                    <a:pt x="140" y="166"/>
                  </a:lnTo>
                  <a:lnTo>
                    <a:pt x="142" y="160"/>
                  </a:lnTo>
                  <a:lnTo>
                    <a:pt x="144" y="154"/>
                  </a:lnTo>
                  <a:lnTo>
                    <a:pt x="144" y="144"/>
                  </a:lnTo>
                  <a:lnTo>
                    <a:pt x="144" y="132"/>
                  </a:lnTo>
                  <a:lnTo>
                    <a:pt x="150" y="132"/>
                  </a:lnTo>
                  <a:lnTo>
                    <a:pt x="150" y="128"/>
                  </a:lnTo>
                  <a:lnTo>
                    <a:pt x="150" y="126"/>
                  </a:lnTo>
                  <a:lnTo>
                    <a:pt x="154" y="126"/>
                  </a:lnTo>
                  <a:lnTo>
                    <a:pt x="154" y="122"/>
                  </a:lnTo>
                  <a:lnTo>
                    <a:pt x="158" y="116"/>
                  </a:lnTo>
                  <a:lnTo>
                    <a:pt x="156" y="100"/>
                  </a:lnTo>
                  <a:lnTo>
                    <a:pt x="154" y="100"/>
                  </a:lnTo>
                  <a:lnTo>
                    <a:pt x="152" y="94"/>
                  </a:lnTo>
                  <a:lnTo>
                    <a:pt x="152" y="90"/>
                  </a:lnTo>
                  <a:lnTo>
                    <a:pt x="150" y="88"/>
                  </a:lnTo>
                  <a:lnTo>
                    <a:pt x="142" y="86"/>
                  </a:lnTo>
                  <a:lnTo>
                    <a:pt x="142" y="84"/>
                  </a:lnTo>
                  <a:lnTo>
                    <a:pt x="140" y="82"/>
                  </a:lnTo>
                  <a:lnTo>
                    <a:pt x="140" y="82"/>
                  </a:lnTo>
                  <a:close/>
                  <a:moveTo>
                    <a:pt x="156" y="0"/>
                  </a:moveTo>
                  <a:lnTo>
                    <a:pt x="156" y="0"/>
                  </a:lnTo>
                  <a:lnTo>
                    <a:pt x="152" y="4"/>
                  </a:lnTo>
                  <a:lnTo>
                    <a:pt x="152" y="6"/>
                  </a:lnTo>
                  <a:lnTo>
                    <a:pt x="152" y="10"/>
                  </a:lnTo>
                  <a:lnTo>
                    <a:pt x="154" y="14"/>
                  </a:lnTo>
                  <a:lnTo>
                    <a:pt x="158" y="16"/>
                  </a:lnTo>
                  <a:lnTo>
                    <a:pt x="156" y="20"/>
                  </a:lnTo>
                  <a:lnTo>
                    <a:pt x="154" y="24"/>
                  </a:lnTo>
                  <a:lnTo>
                    <a:pt x="154" y="32"/>
                  </a:lnTo>
                  <a:lnTo>
                    <a:pt x="152" y="34"/>
                  </a:lnTo>
                  <a:lnTo>
                    <a:pt x="150" y="36"/>
                  </a:lnTo>
                  <a:lnTo>
                    <a:pt x="150" y="40"/>
                  </a:lnTo>
                  <a:lnTo>
                    <a:pt x="152" y="44"/>
                  </a:lnTo>
                  <a:lnTo>
                    <a:pt x="152" y="46"/>
                  </a:lnTo>
                  <a:lnTo>
                    <a:pt x="150" y="46"/>
                  </a:lnTo>
                  <a:lnTo>
                    <a:pt x="144" y="46"/>
                  </a:lnTo>
                  <a:lnTo>
                    <a:pt x="142" y="44"/>
                  </a:lnTo>
                  <a:lnTo>
                    <a:pt x="138" y="42"/>
                  </a:lnTo>
                  <a:lnTo>
                    <a:pt x="136" y="44"/>
                  </a:lnTo>
                  <a:lnTo>
                    <a:pt x="138" y="46"/>
                  </a:lnTo>
                  <a:lnTo>
                    <a:pt x="136" y="50"/>
                  </a:lnTo>
                  <a:lnTo>
                    <a:pt x="130" y="54"/>
                  </a:lnTo>
                  <a:lnTo>
                    <a:pt x="130" y="60"/>
                  </a:lnTo>
                  <a:lnTo>
                    <a:pt x="134" y="64"/>
                  </a:lnTo>
                  <a:lnTo>
                    <a:pt x="134" y="74"/>
                  </a:lnTo>
                  <a:lnTo>
                    <a:pt x="136" y="74"/>
                  </a:lnTo>
                  <a:lnTo>
                    <a:pt x="138" y="74"/>
                  </a:lnTo>
                  <a:lnTo>
                    <a:pt x="142" y="70"/>
                  </a:lnTo>
                  <a:lnTo>
                    <a:pt x="150" y="70"/>
                  </a:lnTo>
                  <a:lnTo>
                    <a:pt x="140" y="64"/>
                  </a:lnTo>
                  <a:lnTo>
                    <a:pt x="140" y="58"/>
                  </a:lnTo>
                  <a:lnTo>
                    <a:pt x="142" y="56"/>
                  </a:lnTo>
                  <a:lnTo>
                    <a:pt x="146" y="56"/>
                  </a:lnTo>
                  <a:lnTo>
                    <a:pt x="148" y="58"/>
                  </a:lnTo>
                  <a:lnTo>
                    <a:pt x="150" y="58"/>
                  </a:lnTo>
                  <a:lnTo>
                    <a:pt x="152" y="56"/>
                  </a:lnTo>
                  <a:lnTo>
                    <a:pt x="154" y="56"/>
                  </a:lnTo>
                  <a:lnTo>
                    <a:pt x="156" y="56"/>
                  </a:lnTo>
                  <a:lnTo>
                    <a:pt x="158" y="56"/>
                  </a:lnTo>
                  <a:lnTo>
                    <a:pt x="160" y="60"/>
                  </a:lnTo>
                  <a:lnTo>
                    <a:pt x="160" y="64"/>
                  </a:lnTo>
                  <a:lnTo>
                    <a:pt x="176" y="64"/>
                  </a:lnTo>
                  <a:lnTo>
                    <a:pt x="180" y="52"/>
                  </a:lnTo>
                  <a:lnTo>
                    <a:pt x="184" y="50"/>
                  </a:lnTo>
                  <a:lnTo>
                    <a:pt x="190" y="48"/>
                  </a:lnTo>
                  <a:lnTo>
                    <a:pt x="192" y="52"/>
                  </a:lnTo>
                  <a:lnTo>
                    <a:pt x="194" y="50"/>
                  </a:lnTo>
                  <a:lnTo>
                    <a:pt x="194" y="48"/>
                  </a:lnTo>
                  <a:lnTo>
                    <a:pt x="202" y="48"/>
                  </a:lnTo>
                  <a:lnTo>
                    <a:pt x="206" y="46"/>
                  </a:lnTo>
                  <a:lnTo>
                    <a:pt x="206" y="44"/>
                  </a:lnTo>
                  <a:lnTo>
                    <a:pt x="204" y="42"/>
                  </a:lnTo>
                  <a:lnTo>
                    <a:pt x="204" y="42"/>
                  </a:lnTo>
                  <a:lnTo>
                    <a:pt x="200" y="42"/>
                  </a:lnTo>
                  <a:lnTo>
                    <a:pt x="200" y="40"/>
                  </a:lnTo>
                  <a:lnTo>
                    <a:pt x="202" y="34"/>
                  </a:lnTo>
                  <a:lnTo>
                    <a:pt x="194" y="34"/>
                  </a:lnTo>
                  <a:lnTo>
                    <a:pt x="192" y="32"/>
                  </a:lnTo>
                  <a:lnTo>
                    <a:pt x="188" y="28"/>
                  </a:lnTo>
                  <a:lnTo>
                    <a:pt x="182" y="30"/>
                  </a:lnTo>
                  <a:lnTo>
                    <a:pt x="178" y="30"/>
                  </a:lnTo>
                  <a:lnTo>
                    <a:pt x="176" y="30"/>
                  </a:lnTo>
                  <a:lnTo>
                    <a:pt x="172" y="22"/>
                  </a:lnTo>
                  <a:lnTo>
                    <a:pt x="168" y="12"/>
                  </a:lnTo>
                  <a:lnTo>
                    <a:pt x="162" y="10"/>
                  </a:lnTo>
                  <a:lnTo>
                    <a:pt x="160" y="4"/>
                  </a:lnTo>
                  <a:lnTo>
                    <a:pt x="156" y="0"/>
                  </a:lnTo>
                  <a:lnTo>
                    <a:pt x="156"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74" name="Jamaica">
              <a:extLst>
                <a:ext uri="{FF2B5EF4-FFF2-40B4-BE49-F238E27FC236}">
                  <a16:creationId xmlns:a16="http://schemas.microsoft.com/office/drawing/2014/main" xmlns="" id="{6637373C-A29A-488D-A9C6-110B6C89AB87}"/>
                </a:ext>
              </a:extLst>
            </p:cNvPr>
            <p:cNvSpPr>
              <a:spLocks/>
            </p:cNvSpPr>
            <p:nvPr/>
          </p:nvSpPr>
          <p:spPr bwMode="auto">
            <a:xfrm>
              <a:off x="2852351" y="3588874"/>
              <a:ext cx="44283" cy="25305"/>
            </a:xfrm>
            <a:custGeom>
              <a:avLst/>
              <a:gdLst/>
              <a:ahLst/>
              <a:cxnLst>
                <a:cxn ang="0">
                  <a:pos x="8" y="0"/>
                </a:cxn>
                <a:cxn ang="0">
                  <a:pos x="8" y="0"/>
                </a:cxn>
                <a:cxn ang="0">
                  <a:pos x="4" y="2"/>
                </a:cxn>
                <a:cxn ang="0">
                  <a:pos x="0" y="4"/>
                </a:cxn>
                <a:cxn ang="0">
                  <a:pos x="2" y="6"/>
                </a:cxn>
                <a:cxn ang="0">
                  <a:pos x="6" y="6"/>
                </a:cxn>
                <a:cxn ang="0">
                  <a:pos x="6" y="8"/>
                </a:cxn>
                <a:cxn ang="0">
                  <a:pos x="8" y="10"/>
                </a:cxn>
                <a:cxn ang="0">
                  <a:pos x="14" y="14"/>
                </a:cxn>
                <a:cxn ang="0">
                  <a:pos x="20" y="16"/>
                </a:cxn>
                <a:cxn ang="0">
                  <a:pos x="20" y="12"/>
                </a:cxn>
                <a:cxn ang="0">
                  <a:pos x="28" y="12"/>
                </a:cxn>
                <a:cxn ang="0">
                  <a:pos x="28" y="8"/>
                </a:cxn>
                <a:cxn ang="0">
                  <a:pos x="22" y="2"/>
                </a:cxn>
                <a:cxn ang="0">
                  <a:pos x="18" y="2"/>
                </a:cxn>
                <a:cxn ang="0">
                  <a:pos x="14" y="2"/>
                </a:cxn>
                <a:cxn ang="0">
                  <a:pos x="8" y="0"/>
                </a:cxn>
                <a:cxn ang="0">
                  <a:pos x="8" y="0"/>
                </a:cxn>
              </a:cxnLst>
              <a:rect l="0" t="0" r="r" b="b"/>
              <a:pathLst>
                <a:path w="28" h="16">
                  <a:moveTo>
                    <a:pt x="8" y="0"/>
                  </a:moveTo>
                  <a:lnTo>
                    <a:pt x="8" y="0"/>
                  </a:lnTo>
                  <a:lnTo>
                    <a:pt x="4" y="2"/>
                  </a:lnTo>
                  <a:lnTo>
                    <a:pt x="0" y="4"/>
                  </a:lnTo>
                  <a:lnTo>
                    <a:pt x="2" y="6"/>
                  </a:lnTo>
                  <a:lnTo>
                    <a:pt x="6" y="6"/>
                  </a:lnTo>
                  <a:lnTo>
                    <a:pt x="6" y="8"/>
                  </a:lnTo>
                  <a:lnTo>
                    <a:pt x="8" y="10"/>
                  </a:lnTo>
                  <a:lnTo>
                    <a:pt x="14" y="14"/>
                  </a:lnTo>
                  <a:lnTo>
                    <a:pt x="20" y="16"/>
                  </a:lnTo>
                  <a:lnTo>
                    <a:pt x="20" y="12"/>
                  </a:lnTo>
                  <a:lnTo>
                    <a:pt x="28" y="12"/>
                  </a:lnTo>
                  <a:lnTo>
                    <a:pt x="28" y="8"/>
                  </a:lnTo>
                  <a:lnTo>
                    <a:pt x="22" y="2"/>
                  </a:lnTo>
                  <a:lnTo>
                    <a:pt x="18" y="2"/>
                  </a:lnTo>
                  <a:lnTo>
                    <a:pt x="14" y="2"/>
                  </a:lnTo>
                  <a:lnTo>
                    <a:pt x="8" y="0"/>
                  </a:lnTo>
                  <a:lnTo>
                    <a:pt x="8"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75" name="Ivory Coast">
              <a:extLst>
                <a:ext uri="{FF2B5EF4-FFF2-40B4-BE49-F238E27FC236}">
                  <a16:creationId xmlns:a16="http://schemas.microsoft.com/office/drawing/2014/main" xmlns="" id="{3D7FBC5C-B548-485C-8385-E9D1BF4D741B}"/>
                </a:ext>
              </a:extLst>
            </p:cNvPr>
            <p:cNvSpPr>
              <a:spLocks/>
            </p:cNvSpPr>
            <p:nvPr/>
          </p:nvSpPr>
          <p:spPr bwMode="auto">
            <a:xfrm>
              <a:off x="4272590" y="3800804"/>
              <a:ext cx="136014" cy="164482"/>
            </a:xfrm>
            <a:custGeom>
              <a:avLst/>
              <a:gdLst/>
              <a:ahLst/>
              <a:cxnLst>
                <a:cxn ang="0">
                  <a:pos x="18" y="104"/>
                </a:cxn>
                <a:cxn ang="0">
                  <a:pos x="36" y="96"/>
                </a:cxn>
                <a:cxn ang="0">
                  <a:pos x="48" y="90"/>
                </a:cxn>
                <a:cxn ang="0">
                  <a:pos x="64" y="92"/>
                </a:cxn>
                <a:cxn ang="0">
                  <a:pos x="72" y="90"/>
                </a:cxn>
                <a:cxn ang="0">
                  <a:pos x="70" y="84"/>
                </a:cxn>
                <a:cxn ang="0">
                  <a:pos x="72" y="64"/>
                </a:cxn>
                <a:cxn ang="0">
                  <a:pos x="80" y="44"/>
                </a:cxn>
                <a:cxn ang="0">
                  <a:pos x="84" y="38"/>
                </a:cxn>
                <a:cxn ang="0">
                  <a:pos x="84" y="20"/>
                </a:cxn>
                <a:cxn ang="0">
                  <a:pos x="82" y="18"/>
                </a:cxn>
                <a:cxn ang="0">
                  <a:pos x="82" y="8"/>
                </a:cxn>
                <a:cxn ang="0">
                  <a:pos x="70" y="8"/>
                </a:cxn>
                <a:cxn ang="0">
                  <a:pos x="70" y="2"/>
                </a:cxn>
                <a:cxn ang="0">
                  <a:pos x="60" y="6"/>
                </a:cxn>
                <a:cxn ang="0">
                  <a:pos x="54" y="0"/>
                </a:cxn>
                <a:cxn ang="0">
                  <a:pos x="40" y="4"/>
                </a:cxn>
                <a:cxn ang="0">
                  <a:pos x="38" y="8"/>
                </a:cxn>
                <a:cxn ang="0">
                  <a:pos x="36" y="10"/>
                </a:cxn>
                <a:cxn ang="0">
                  <a:pos x="32" y="6"/>
                </a:cxn>
                <a:cxn ang="0">
                  <a:pos x="28" y="16"/>
                </a:cxn>
                <a:cxn ang="0">
                  <a:pos x="26" y="12"/>
                </a:cxn>
                <a:cxn ang="0">
                  <a:pos x="20" y="16"/>
                </a:cxn>
                <a:cxn ang="0">
                  <a:pos x="16" y="22"/>
                </a:cxn>
                <a:cxn ang="0">
                  <a:pos x="14" y="26"/>
                </a:cxn>
                <a:cxn ang="0">
                  <a:pos x="18" y="32"/>
                </a:cxn>
                <a:cxn ang="0">
                  <a:pos x="16" y="36"/>
                </a:cxn>
                <a:cxn ang="0">
                  <a:pos x="10" y="38"/>
                </a:cxn>
                <a:cxn ang="0">
                  <a:pos x="10" y="42"/>
                </a:cxn>
                <a:cxn ang="0">
                  <a:pos x="8" y="50"/>
                </a:cxn>
                <a:cxn ang="0">
                  <a:pos x="8" y="56"/>
                </a:cxn>
                <a:cxn ang="0">
                  <a:pos x="0" y="66"/>
                </a:cxn>
                <a:cxn ang="0">
                  <a:pos x="12" y="72"/>
                </a:cxn>
                <a:cxn ang="0">
                  <a:pos x="16" y="82"/>
                </a:cxn>
                <a:cxn ang="0">
                  <a:pos x="20" y="84"/>
                </a:cxn>
                <a:cxn ang="0">
                  <a:pos x="20" y="88"/>
                </a:cxn>
                <a:cxn ang="0">
                  <a:pos x="18" y="94"/>
                </a:cxn>
                <a:cxn ang="0">
                  <a:pos x="18" y="100"/>
                </a:cxn>
                <a:cxn ang="0">
                  <a:pos x="18" y="104"/>
                </a:cxn>
              </a:cxnLst>
              <a:rect l="0" t="0" r="r" b="b"/>
              <a:pathLst>
                <a:path w="86" h="104">
                  <a:moveTo>
                    <a:pt x="18" y="104"/>
                  </a:moveTo>
                  <a:lnTo>
                    <a:pt x="18" y="104"/>
                  </a:lnTo>
                  <a:lnTo>
                    <a:pt x="28" y="100"/>
                  </a:lnTo>
                  <a:lnTo>
                    <a:pt x="36" y="96"/>
                  </a:lnTo>
                  <a:lnTo>
                    <a:pt x="38" y="90"/>
                  </a:lnTo>
                  <a:lnTo>
                    <a:pt x="48" y="90"/>
                  </a:lnTo>
                  <a:lnTo>
                    <a:pt x="58" y="90"/>
                  </a:lnTo>
                  <a:lnTo>
                    <a:pt x="64" y="92"/>
                  </a:lnTo>
                  <a:lnTo>
                    <a:pt x="68" y="96"/>
                  </a:lnTo>
                  <a:lnTo>
                    <a:pt x="72" y="90"/>
                  </a:lnTo>
                  <a:lnTo>
                    <a:pt x="72" y="86"/>
                  </a:lnTo>
                  <a:lnTo>
                    <a:pt x="70" y="84"/>
                  </a:lnTo>
                  <a:lnTo>
                    <a:pt x="70" y="74"/>
                  </a:lnTo>
                  <a:lnTo>
                    <a:pt x="72" y="64"/>
                  </a:lnTo>
                  <a:lnTo>
                    <a:pt x="76" y="54"/>
                  </a:lnTo>
                  <a:lnTo>
                    <a:pt x="80" y="44"/>
                  </a:lnTo>
                  <a:lnTo>
                    <a:pt x="82" y="38"/>
                  </a:lnTo>
                  <a:lnTo>
                    <a:pt x="84" y="38"/>
                  </a:lnTo>
                  <a:lnTo>
                    <a:pt x="86" y="26"/>
                  </a:lnTo>
                  <a:lnTo>
                    <a:pt x="84" y="20"/>
                  </a:lnTo>
                  <a:lnTo>
                    <a:pt x="82" y="20"/>
                  </a:lnTo>
                  <a:lnTo>
                    <a:pt x="82" y="18"/>
                  </a:lnTo>
                  <a:lnTo>
                    <a:pt x="82" y="12"/>
                  </a:lnTo>
                  <a:lnTo>
                    <a:pt x="82" y="8"/>
                  </a:lnTo>
                  <a:lnTo>
                    <a:pt x="72" y="10"/>
                  </a:lnTo>
                  <a:lnTo>
                    <a:pt x="70" y="8"/>
                  </a:lnTo>
                  <a:lnTo>
                    <a:pt x="70" y="6"/>
                  </a:lnTo>
                  <a:lnTo>
                    <a:pt x="70" y="2"/>
                  </a:lnTo>
                  <a:lnTo>
                    <a:pt x="64" y="2"/>
                  </a:lnTo>
                  <a:lnTo>
                    <a:pt x="60" y="6"/>
                  </a:lnTo>
                  <a:lnTo>
                    <a:pt x="54" y="4"/>
                  </a:lnTo>
                  <a:lnTo>
                    <a:pt x="54" y="0"/>
                  </a:lnTo>
                  <a:lnTo>
                    <a:pt x="42" y="0"/>
                  </a:lnTo>
                  <a:lnTo>
                    <a:pt x="40" y="4"/>
                  </a:lnTo>
                  <a:lnTo>
                    <a:pt x="40" y="6"/>
                  </a:lnTo>
                  <a:lnTo>
                    <a:pt x="38" y="8"/>
                  </a:lnTo>
                  <a:lnTo>
                    <a:pt x="38" y="10"/>
                  </a:lnTo>
                  <a:lnTo>
                    <a:pt x="36" y="10"/>
                  </a:lnTo>
                  <a:lnTo>
                    <a:pt x="34" y="8"/>
                  </a:lnTo>
                  <a:lnTo>
                    <a:pt x="32" y="6"/>
                  </a:lnTo>
                  <a:lnTo>
                    <a:pt x="30" y="8"/>
                  </a:lnTo>
                  <a:lnTo>
                    <a:pt x="28" y="16"/>
                  </a:lnTo>
                  <a:lnTo>
                    <a:pt x="28" y="14"/>
                  </a:lnTo>
                  <a:lnTo>
                    <a:pt x="26" y="12"/>
                  </a:lnTo>
                  <a:lnTo>
                    <a:pt x="24" y="14"/>
                  </a:lnTo>
                  <a:lnTo>
                    <a:pt x="20" y="16"/>
                  </a:lnTo>
                  <a:lnTo>
                    <a:pt x="18" y="18"/>
                  </a:lnTo>
                  <a:lnTo>
                    <a:pt x="16" y="22"/>
                  </a:lnTo>
                  <a:lnTo>
                    <a:pt x="14" y="24"/>
                  </a:lnTo>
                  <a:lnTo>
                    <a:pt x="14" y="26"/>
                  </a:lnTo>
                  <a:lnTo>
                    <a:pt x="18" y="30"/>
                  </a:lnTo>
                  <a:lnTo>
                    <a:pt x="18" y="32"/>
                  </a:lnTo>
                  <a:lnTo>
                    <a:pt x="18" y="34"/>
                  </a:lnTo>
                  <a:lnTo>
                    <a:pt x="16" y="36"/>
                  </a:lnTo>
                  <a:lnTo>
                    <a:pt x="12" y="38"/>
                  </a:lnTo>
                  <a:lnTo>
                    <a:pt x="10" y="38"/>
                  </a:lnTo>
                  <a:lnTo>
                    <a:pt x="10" y="38"/>
                  </a:lnTo>
                  <a:lnTo>
                    <a:pt x="10" y="42"/>
                  </a:lnTo>
                  <a:lnTo>
                    <a:pt x="6" y="46"/>
                  </a:lnTo>
                  <a:lnTo>
                    <a:pt x="8" y="50"/>
                  </a:lnTo>
                  <a:lnTo>
                    <a:pt x="8" y="52"/>
                  </a:lnTo>
                  <a:lnTo>
                    <a:pt x="8" y="56"/>
                  </a:lnTo>
                  <a:lnTo>
                    <a:pt x="4" y="62"/>
                  </a:lnTo>
                  <a:lnTo>
                    <a:pt x="0" y="66"/>
                  </a:lnTo>
                  <a:lnTo>
                    <a:pt x="10" y="68"/>
                  </a:lnTo>
                  <a:lnTo>
                    <a:pt x="12" y="72"/>
                  </a:lnTo>
                  <a:lnTo>
                    <a:pt x="14" y="76"/>
                  </a:lnTo>
                  <a:lnTo>
                    <a:pt x="16" y="82"/>
                  </a:lnTo>
                  <a:lnTo>
                    <a:pt x="18" y="84"/>
                  </a:lnTo>
                  <a:lnTo>
                    <a:pt x="20" y="84"/>
                  </a:lnTo>
                  <a:lnTo>
                    <a:pt x="22" y="84"/>
                  </a:lnTo>
                  <a:lnTo>
                    <a:pt x="20" y="88"/>
                  </a:lnTo>
                  <a:lnTo>
                    <a:pt x="20" y="90"/>
                  </a:lnTo>
                  <a:lnTo>
                    <a:pt x="18" y="94"/>
                  </a:lnTo>
                  <a:lnTo>
                    <a:pt x="16" y="96"/>
                  </a:lnTo>
                  <a:lnTo>
                    <a:pt x="18" y="100"/>
                  </a:lnTo>
                  <a:lnTo>
                    <a:pt x="16" y="104"/>
                  </a:lnTo>
                  <a:lnTo>
                    <a:pt x="18" y="104"/>
                  </a:lnTo>
                  <a:lnTo>
                    <a:pt x="18" y="10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76" name="Italy">
              <a:extLst>
                <a:ext uri="{FF2B5EF4-FFF2-40B4-BE49-F238E27FC236}">
                  <a16:creationId xmlns:a16="http://schemas.microsoft.com/office/drawing/2014/main" xmlns="" id="{D314B625-9DCC-48CE-868F-2A611315A369}"/>
                </a:ext>
              </a:extLst>
            </p:cNvPr>
            <p:cNvSpPr>
              <a:spLocks noEditPoints="1"/>
            </p:cNvSpPr>
            <p:nvPr/>
          </p:nvSpPr>
          <p:spPr bwMode="auto">
            <a:xfrm>
              <a:off x="4595228" y="2820236"/>
              <a:ext cx="237233" cy="297333"/>
            </a:xfrm>
            <a:custGeom>
              <a:avLst/>
              <a:gdLst/>
              <a:ahLst/>
              <a:cxnLst>
                <a:cxn ang="0">
                  <a:pos x="76" y="164"/>
                </a:cxn>
                <a:cxn ang="0">
                  <a:pos x="90" y="180"/>
                </a:cxn>
                <a:cxn ang="0">
                  <a:pos x="104" y="186"/>
                </a:cxn>
                <a:cxn ang="0">
                  <a:pos x="112" y="180"/>
                </a:cxn>
                <a:cxn ang="0">
                  <a:pos x="112" y="168"/>
                </a:cxn>
                <a:cxn ang="0">
                  <a:pos x="96" y="168"/>
                </a:cxn>
                <a:cxn ang="0">
                  <a:pos x="80" y="164"/>
                </a:cxn>
                <a:cxn ang="0">
                  <a:pos x="8" y="62"/>
                </a:cxn>
                <a:cxn ang="0">
                  <a:pos x="22" y="54"/>
                </a:cxn>
                <a:cxn ang="0">
                  <a:pos x="34" y="52"/>
                </a:cxn>
                <a:cxn ang="0">
                  <a:pos x="46" y="58"/>
                </a:cxn>
                <a:cxn ang="0">
                  <a:pos x="50" y="72"/>
                </a:cxn>
                <a:cxn ang="0">
                  <a:pos x="60" y="86"/>
                </a:cxn>
                <a:cxn ang="0">
                  <a:pos x="74" y="104"/>
                </a:cxn>
                <a:cxn ang="0">
                  <a:pos x="90" y="108"/>
                </a:cxn>
                <a:cxn ang="0">
                  <a:pos x="100" y="118"/>
                </a:cxn>
                <a:cxn ang="0">
                  <a:pos x="106" y="124"/>
                </a:cxn>
                <a:cxn ang="0">
                  <a:pos x="120" y="140"/>
                </a:cxn>
                <a:cxn ang="0">
                  <a:pos x="116" y="164"/>
                </a:cxn>
                <a:cxn ang="0">
                  <a:pos x="122" y="170"/>
                </a:cxn>
                <a:cxn ang="0">
                  <a:pos x="128" y="152"/>
                </a:cxn>
                <a:cxn ang="0">
                  <a:pos x="132" y="142"/>
                </a:cxn>
                <a:cxn ang="0">
                  <a:pos x="128" y="126"/>
                </a:cxn>
                <a:cxn ang="0">
                  <a:pos x="144" y="126"/>
                </a:cxn>
                <a:cxn ang="0">
                  <a:pos x="150" y="128"/>
                </a:cxn>
                <a:cxn ang="0">
                  <a:pos x="144" y="120"/>
                </a:cxn>
                <a:cxn ang="0">
                  <a:pos x="122" y="96"/>
                </a:cxn>
                <a:cxn ang="0">
                  <a:pos x="92" y="76"/>
                </a:cxn>
                <a:cxn ang="0">
                  <a:pos x="84" y="62"/>
                </a:cxn>
                <a:cxn ang="0">
                  <a:pos x="70" y="54"/>
                </a:cxn>
                <a:cxn ang="0">
                  <a:pos x="74" y="36"/>
                </a:cxn>
                <a:cxn ang="0">
                  <a:pos x="72" y="28"/>
                </a:cxn>
                <a:cxn ang="0">
                  <a:pos x="88" y="22"/>
                </a:cxn>
                <a:cxn ang="0">
                  <a:pos x="86" y="12"/>
                </a:cxn>
                <a:cxn ang="0">
                  <a:pos x="78" y="4"/>
                </a:cxn>
                <a:cxn ang="0">
                  <a:pos x="68" y="2"/>
                </a:cxn>
                <a:cxn ang="0">
                  <a:pos x="58" y="0"/>
                </a:cxn>
                <a:cxn ang="0">
                  <a:pos x="50" y="2"/>
                </a:cxn>
                <a:cxn ang="0">
                  <a:pos x="50" y="6"/>
                </a:cxn>
                <a:cxn ang="0">
                  <a:pos x="42" y="6"/>
                </a:cxn>
                <a:cxn ang="0">
                  <a:pos x="36" y="12"/>
                </a:cxn>
                <a:cxn ang="0">
                  <a:pos x="34" y="20"/>
                </a:cxn>
                <a:cxn ang="0">
                  <a:pos x="22" y="14"/>
                </a:cxn>
                <a:cxn ang="0">
                  <a:pos x="18" y="20"/>
                </a:cxn>
                <a:cxn ang="0">
                  <a:pos x="8" y="30"/>
                </a:cxn>
                <a:cxn ang="0">
                  <a:pos x="0" y="36"/>
                </a:cxn>
                <a:cxn ang="0">
                  <a:pos x="4" y="44"/>
                </a:cxn>
                <a:cxn ang="0">
                  <a:pos x="6" y="54"/>
                </a:cxn>
                <a:cxn ang="0">
                  <a:pos x="6" y="60"/>
                </a:cxn>
                <a:cxn ang="0">
                  <a:pos x="34" y="106"/>
                </a:cxn>
                <a:cxn ang="0">
                  <a:pos x="24" y="132"/>
                </a:cxn>
                <a:cxn ang="0">
                  <a:pos x="34" y="146"/>
                </a:cxn>
                <a:cxn ang="0">
                  <a:pos x="38" y="110"/>
                </a:cxn>
              </a:cxnLst>
              <a:rect l="0" t="0" r="r" b="b"/>
              <a:pathLst>
                <a:path w="150" h="188">
                  <a:moveTo>
                    <a:pt x="78" y="162"/>
                  </a:moveTo>
                  <a:lnTo>
                    <a:pt x="78" y="162"/>
                  </a:lnTo>
                  <a:lnTo>
                    <a:pt x="78" y="164"/>
                  </a:lnTo>
                  <a:lnTo>
                    <a:pt x="76" y="164"/>
                  </a:lnTo>
                  <a:lnTo>
                    <a:pt x="76" y="170"/>
                  </a:lnTo>
                  <a:lnTo>
                    <a:pt x="82" y="174"/>
                  </a:lnTo>
                  <a:lnTo>
                    <a:pt x="88" y="176"/>
                  </a:lnTo>
                  <a:lnTo>
                    <a:pt x="90" y="180"/>
                  </a:lnTo>
                  <a:lnTo>
                    <a:pt x="92" y="180"/>
                  </a:lnTo>
                  <a:lnTo>
                    <a:pt x="96" y="180"/>
                  </a:lnTo>
                  <a:lnTo>
                    <a:pt x="98" y="182"/>
                  </a:lnTo>
                  <a:lnTo>
                    <a:pt x="104" y="186"/>
                  </a:lnTo>
                  <a:lnTo>
                    <a:pt x="104" y="188"/>
                  </a:lnTo>
                  <a:lnTo>
                    <a:pt x="110" y="188"/>
                  </a:lnTo>
                  <a:lnTo>
                    <a:pt x="108" y="182"/>
                  </a:lnTo>
                  <a:lnTo>
                    <a:pt x="112" y="180"/>
                  </a:lnTo>
                  <a:lnTo>
                    <a:pt x="112" y="176"/>
                  </a:lnTo>
                  <a:lnTo>
                    <a:pt x="112" y="172"/>
                  </a:lnTo>
                  <a:lnTo>
                    <a:pt x="112" y="170"/>
                  </a:lnTo>
                  <a:lnTo>
                    <a:pt x="112" y="168"/>
                  </a:lnTo>
                  <a:lnTo>
                    <a:pt x="114" y="166"/>
                  </a:lnTo>
                  <a:lnTo>
                    <a:pt x="114" y="162"/>
                  </a:lnTo>
                  <a:lnTo>
                    <a:pt x="102" y="166"/>
                  </a:lnTo>
                  <a:lnTo>
                    <a:pt x="96" y="168"/>
                  </a:lnTo>
                  <a:lnTo>
                    <a:pt x="90" y="166"/>
                  </a:lnTo>
                  <a:lnTo>
                    <a:pt x="86" y="164"/>
                  </a:lnTo>
                  <a:lnTo>
                    <a:pt x="84" y="164"/>
                  </a:lnTo>
                  <a:lnTo>
                    <a:pt x="80" y="164"/>
                  </a:lnTo>
                  <a:lnTo>
                    <a:pt x="78" y="162"/>
                  </a:lnTo>
                  <a:lnTo>
                    <a:pt x="78" y="162"/>
                  </a:lnTo>
                  <a:close/>
                  <a:moveTo>
                    <a:pt x="8" y="62"/>
                  </a:moveTo>
                  <a:lnTo>
                    <a:pt x="8" y="62"/>
                  </a:lnTo>
                  <a:lnTo>
                    <a:pt x="12" y="60"/>
                  </a:lnTo>
                  <a:lnTo>
                    <a:pt x="18" y="60"/>
                  </a:lnTo>
                  <a:lnTo>
                    <a:pt x="18" y="56"/>
                  </a:lnTo>
                  <a:lnTo>
                    <a:pt x="22" y="54"/>
                  </a:lnTo>
                  <a:lnTo>
                    <a:pt x="22" y="50"/>
                  </a:lnTo>
                  <a:lnTo>
                    <a:pt x="26" y="48"/>
                  </a:lnTo>
                  <a:lnTo>
                    <a:pt x="32" y="48"/>
                  </a:lnTo>
                  <a:lnTo>
                    <a:pt x="34" y="52"/>
                  </a:lnTo>
                  <a:lnTo>
                    <a:pt x="38" y="52"/>
                  </a:lnTo>
                  <a:lnTo>
                    <a:pt x="44" y="56"/>
                  </a:lnTo>
                  <a:lnTo>
                    <a:pt x="44" y="58"/>
                  </a:lnTo>
                  <a:lnTo>
                    <a:pt x="46" y="58"/>
                  </a:lnTo>
                  <a:lnTo>
                    <a:pt x="46" y="62"/>
                  </a:lnTo>
                  <a:lnTo>
                    <a:pt x="46" y="64"/>
                  </a:lnTo>
                  <a:lnTo>
                    <a:pt x="50" y="68"/>
                  </a:lnTo>
                  <a:lnTo>
                    <a:pt x="50" y="72"/>
                  </a:lnTo>
                  <a:lnTo>
                    <a:pt x="56" y="74"/>
                  </a:lnTo>
                  <a:lnTo>
                    <a:pt x="56" y="78"/>
                  </a:lnTo>
                  <a:lnTo>
                    <a:pt x="58" y="84"/>
                  </a:lnTo>
                  <a:lnTo>
                    <a:pt x="60" y="86"/>
                  </a:lnTo>
                  <a:lnTo>
                    <a:pt x="62" y="90"/>
                  </a:lnTo>
                  <a:lnTo>
                    <a:pt x="70" y="96"/>
                  </a:lnTo>
                  <a:lnTo>
                    <a:pt x="72" y="100"/>
                  </a:lnTo>
                  <a:lnTo>
                    <a:pt x="74" y="104"/>
                  </a:lnTo>
                  <a:lnTo>
                    <a:pt x="84" y="108"/>
                  </a:lnTo>
                  <a:lnTo>
                    <a:pt x="84" y="110"/>
                  </a:lnTo>
                  <a:lnTo>
                    <a:pt x="88" y="108"/>
                  </a:lnTo>
                  <a:lnTo>
                    <a:pt x="90" y="108"/>
                  </a:lnTo>
                  <a:lnTo>
                    <a:pt x="94" y="112"/>
                  </a:lnTo>
                  <a:lnTo>
                    <a:pt x="98" y="116"/>
                  </a:lnTo>
                  <a:lnTo>
                    <a:pt x="100" y="116"/>
                  </a:lnTo>
                  <a:lnTo>
                    <a:pt x="100" y="118"/>
                  </a:lnTo>
                  <a:lnTo>
                    <a:pt x="100" y="120"/>
                  </a:lnTo>
                  <a:lnTo>
                    <a:pt x="102" y="120"/>
                  </a:lnTo>
                  <a:lnTo>
                    <a:pt x="106" y="120"/>
                  </a:lnTo>
                  <a:lnTo>
                    <a:pt x="106" y="124"/>
                  </a:lnTo>
                  <a:lnTo>
                    <a:pt x="108" y="128"/>
                  </a:lnTo>
                  <a:lnTo>
                    <a:pt x="112" y="128"/>
                  </a:lnTo>
                  <a:lnTo>
                    <a:pt x="116" y="130"/>
                  </a:lnTo>
                  <a:lnTo>
                    <a:pt x="120" y="140"/>
                  </a:lnTo>
                  <a:lnTo>
                    <a:pt x="122" y="152"/>
                  </a:lnTo>
                  <a:lnTo>
                    <a:pt x="118" y="152"/>
                  </a:lnTo>
                  <a:lnTo>
                    <a:pt x="118" y="160"/>
                  </a:lnTo>
                  <a:lnTo>
                    <a:pt x="116" y="164"/>
                  </a:lnTo>
                  <a:lnTo>
                    <a:pt x="116" y="168"/>
                  </a:lnTo>
                  <a:lnTo>
                    <a:pt x="118" y="170"/>
                  </a:lnTo>
                  <a:lnTo>
                    <a:pt x="120" y="170"/>
                  </a:lnTo>
                  <a:lnTo>
                    <a:pt x="122" y="170"/>
                  </a:lnTo>
                  <a:lnTo>
                    <a:pt x="124" y="164"/>
                  </a:lnTo>
                  <a:lnTo>
                    <a:pt x="128" y="160"/>
                  </a:lnTo>
                  <a:lnTo>
                    <a:pt x="128" y="156"/>
                  </a:lnTo>
                  <a:lnTo>
                    <a:pt x="128" y="152"/>
                  </a:lnTo>
                  <a:lnTo>
                    <a:pt x="130" y="152"/>
                  </a:lnTo>
                  <a:lnTo>
                    <a:pt x="134" y="150"/>
                  </a:lnTo>
                  <a:lnTo>
                    <a:pt x="134" y="144"/>
                  </a:lnTo>
                  <a:lnTo>
                    <a:pt x="132" y="142"/>
                  </a:lnTo>
                  <a:lnTo>
                    <a:pt x="130" y="140"/>
                  </a:lnTo>
                  <a:lnTo>
                    <a:pt x="128" y="134"/>
                  </a:lnTo>
                  <a:lnTo>
                    <a:pt x="124" y="132"/>
                  </a:lnTo>
                  <a:lnTo>
                    <a:pt x="128" y="126"/>
                  </a:lnTo>
                  <a:lnTo>
                    <a:pt x="130" y="122"/>
                  </a:lnTo>
                  <a:lnTo>
                    <a:pt x="134" y="122"/>
                  </a:lnTo>
                  <a:lnTo>
                    <a:pt x="134" y="124"/>
                  </a:lnTo>
                  <a:lnTo>
                    <a:pt x="144" y="126"/>
                  </a:lnTo>
                  <a:lnTo>
                    <a:pt x="144" y="130"/>
                  </a:lnTo>
                  <a:lnTo>
                    <a:pt x="148" y="130"/>
                  </a:lnTo>
                  <a:lnTo>
                    <a:pt x="148" y="128"/>
                  </a:lnTo>
                  <a:lnTo>
                    <a:pt x="150" y="128"/>
                  </a:lnTo>
                  <a:lnTo>
                    <a:pt x="148" y="126"/>
                  </a:lnTo>
                  <a:lnTo>
                    <a:pt x="148" y="122"/>
                  </a:lnTo>
                  <a:lnTo>
                    <a:pt x="146" y="122"/>
                  </a:lnTo>
                  <a:lnTo>
                    <a:pt x="144" y="120"/>
                  </a:lnTo>
                  <a:lnTo>
                    <a:pt x="138" y="114"/>
                  </a:lnTo>
                  <a:lnTo>
                    <a:pt x="130" y="108"/>
                  </a:lnTo>
                  <a:lnTo>
                    <a:pt x="122" y="104"/>
                  </a:lnTo>
                  <a:lnTo>
                    <a:pt x="122" y="96"/>
                  </a:lnTo>
                  <a:lnTo>
                    <a:pt x="114" y="96"/>
                  </a:lnTo>
                  <a:lnTo>
                    <a:pt x="106" y="92"/>
                  </a:lnTo>
                  <a:lnTo>
                    <a:pt x="98" y="86"/>
                  </a:lnTo>
                  <a:lnTo>
                    <a:pt x="92" y="76"/>
                  </a:lnTo>
                  <a:lnTo>
                    <a:pt x="92" y="72"/>
                  </a:lnTo>
                  <a:lnTo>
                    <a:pt x="90" y="68"/>
                  </a:lnTo>
                  <a:lnTo>
                    <a:pt x="88" y="68"/>
                  </a:lnTo>
                  <a:lnTo>
                    <a:pt x="84" y="62"/>
                  </a:lnTo>
                  <a:lnTo>
                    <a:pt x="78" y="58"/>
                  </a:lnTo>
                  <a:lnTo>
                    <a:pt x="74" y="58"/>
                  </a:lnTo>
                  <a:lnTo>
                    <a:pt x="72" y="54"/>
                  </a:lnTo>
                  <a:lnTo>
                    <a:pt x="70" y="54"/>
                  </a:lnTo>
                  <a:lnTo>
                    <a:pt x="70" y="50"/>
                  </a:lnTo>
                  <a:lnTo>
                    <a:pt x="72" y="44"/>
                  </a:lnTo>
                  <a:lnTo>
                    <a:pt x="74" y="40"/>
                  </a:lnTo>
                  <a:lnTo>
                    <a:pt x="74" y="36"/>
                  </a:lnTo>
                  <a:lnTo>
                    <a:pt x="74" y="34"/>
                  </a:lnTo>
                  <a:lnTo>
                    <a:pt x="72" y="32"/>
                  </a:lnTo>
                  <a:lnTo>
                    <a:pt x="72" y="30"/>
                  </a:lnTo>
                  <a:lnTo>
                    <a:pt x="72" y="28"/>
                  </a:lnTo>
                  <a:lnTo>
                    <a:pt x="74" y="28"/>
                  </a:lnTo>
                  <a:lnTo>
                    <a:pt x="74" y="30"/>
                  </a:lnTo>
                  <a:lnTo>
                    <a:pt x="90" y="24"/>
                  </a:lnTo>
                  <a:lnTo>
                    <a:pt x="88" y="22"/>
                  </a:lnTo>
                  <a:lnTo>
                    <a:pt x="88" y="20"/>
                  </a:lnTo>
                  <a:lnTo>
                    <a:pt x="90" y="16"/>
                  </a:lnTo>
                  <a:lnTo>
                    <a:pt x="88" y="12"/>
                  </a:lnTo>
                  <a:lnTo>
                    <a:pt x="86" y="12"/>
                  </a:lnTo>
                  <a:lnTo>
                    <a:pt x="84" y="10"/>
                  </a:lnTo>
                  <a:lnTo>
                    <a:pt x="84" y="6"/>
                  </a:lnTo>
                  <a:lnTo>
                    <a:pt x="86" y="4"/>
                  </a:lnTo>
                  <a:lnTo>
                    <a:pt x="78" y="4"/>
                  </a:lnTo>
                  <a:lnTo>
                    <a:pt x="74" y="6"/>
                  </a:lnTo>
                  <a:lnTo>
                    <a:pt x="72" y="6"/>
                  </a:lnTo>
                  <a:lnTo>
                    <a:pt x="70" y="4"/>
                  </a:lnTo>
                  <a:lnTo>
                    <a:pt x="68" y="2"/>
                  </a:lnTo>
                  <a:lnTo>
                    <a:pt x="66" y="2"/>
                  </a:lnTo>
                  <a:lnTo>
                    <a:pt x="62" y="2"/>
                  </a:lnTo>
                  <a:lnTo>
                    <a:pt x="62" y="0"/>
                  </a:lnTo>
                  <a:lnTo>
                    <a:pt x="58" y="0"/>
                  </a:lnTo>
                  <a:lnTo>
                    <a:pt x="58" y="2"/>
                  </a:lnTo>
                  <a:lnTo>
                    <a:pt x="56" y="2"/>
                  </a:lnTo>
                  <a:lnTo>
                    <a:pt x="50" y="0"/>
                  </a:lnTo>
                  <a:lnTo>
                    <a:pt x="50" y="2"/>
                  </a:lnTo>
                  <a:lnTo>
                    <a:pt x="48" y="4"/>
                  </a:lnTo>
                  <a:lnTo>
                    <a:pt x="46" y="6"/>
                  </a:lnTo>
                  <a:lnTo>
                    <a:pt x="48" y="6"/>
                  </a:lnTo>
                  <a:lnTo>
                    <a:pt x="50" y="6"/>
                  </a:lnTo>
                  <a:lnTo>
                    <a:pt x="48" y="6"/>
                  </a:lnTo>
                  <a:lnTo>
                    <a:pt x="46" y="8"/>
                  </a:lnTo>
                  <a:lnTo>
                    <a:pt x="44" y="8"/>
                  </a:lnTo>
                  <a:lnTo>
                    <a:pt x="42" y="6"/>
                  </a:lnTo>
                  <a:lnTo>
                    <a:pt x="40" y="8"/>
                  </a:lnTo>
                  <a:lnTo>
                    <a:pt x="38" y="10"/>
                  </a:lnTo>
                  <a:lnTo>
                    <a:pt x="38" y="12"/>
                  </a:lnTo>
                  <a:lnTo>
                    <a:pt x="36" y="12"/>
                  </a:lnTo>
                  <a:lnTo>
                    <a:pt x="34" y="14"/>
                  </a:lnTo>
                  <a:lnTo>
                    <a:pt x="34" y="16"/>
                  </a:lnTo>
                  <a:lnTo>
                    <a:pt x="34" y="20"/>
                  </a:lnTo>
                  <a:lnTo>
                    <a:pt x="34" y="20"/>
                  </a:lnTo>
                  <a:lnTo>
                    <a:pt x="32" y="20"/>
                  </a:lnTo>
                  <a:lnTo>
                    <a:pt x="28" y="18"/>
                  </a:lnTo>
                  <a:lnTo>
                    <a:pt x="24" y="18"/>
                  </a:lnTo>
                  <a:lnTo>
                    <a:pt x="22" y="14"/>
                  </a:lnTo>
                  <a:lnTo>
                    <a:pt x="20" y="12"/>
                  </a:lnTo>
                  <a:lnTo>
                    <a:pt x="20" y="14"/>
                  </a:lnTo>
                  <a:lnTo>
                    <a:pt x="20" y="18"/>
                  </a:lnTo>
                  <a:lnTo>
                    <a:pt x="18" y="20"/>
                  </a:lnTo>
                  <a:lnTo>
                    <a:pt x="16" y="22"/>
                  </a:lnTo>
                  <a:lnTo>
                    <a:pt x="12" y="22"/>
                  </a:lnTo>
                  <a:lnTo>
                    <a:pt x="10" y="24"/>
                  </a:lnTo>
                  <a:lnTo>
                    <a:pt x="8" y="30"/>
                  </a:lnTo>
                  <a:lnTo>
                    <a:pt x="6" y="32"/>
                  </a:lnTo>
                  <a:lnTo>
                    <a:pt x="4" y="34"/>
                  </a:lnTo>
                  <a:lnTo>
                    <a:pt x="2" y="34"/>
                  </a:lnTo>
                  <a:lnTo>
                    <a:pt x="0" y="36"/>
                  </a:lnTo>
                  <a:lnTo>
                    <a:pt x="0" y="38"/>
                  </a:lnTo>
                  <a:lnTo>
                    <a:pt x="0" y="40"/>
                  </a:lnTo>
                  <a:lnTo>
                    <a:pt x="2" y="42"/>
                  </a:lnTo>
                  <a:lnTo>
                    <a:pt x="4" y="44"/>
                  </a:lnTo>
                  <a:lnTo>
                    <a:pt x="4" y="46"/>
                  </a:lnTo>
                  <a:lnTo>
                    <a:pt x="2" y="50"/>
                  </a:lnTo>
                  <a:lnTo>
                    <a:pt x="4" y="54"/>
                  </a:lnTo>
                  <a:lnTo>
                    <a:pt x="6" y="54"/>
                  </a:lnTo>
                  <a:lnTo>
                    <a:pt x="8" y="54"/>
                  </a:lnTo>
                  <a:lnTo>
                    <a:pt x="10" y="54"/>
                  </a:lnTo>
                  <a:lnTo>
                    <a:pt x="6" y="58"/>
                  </a:lnTo>
                  <a:lnTo>
                    <a:pt x="6" y="60"/>
                  </a:lnTo>
                  <a:lnTo>
                    <a:pt x="8" y="62"/>
                  </a:lnTo>
                  <a:lnTo>
                    <a:pt x="8" y="62"/>
                  </a:lnTo>
                  <a:close/>
                  <a:moveTo>
                    <a:pt x="34" y="106"/>
                  </a:moveTo>
                  <a:lnTo>
                    <a:pt x="34" y="106"/>
                  </a:lnTo>
                  <a:lnTo>
                    <a:pt x="24" y="114"/>
                  </a:lnTo>
                  <a:lnTo>
                    <a:pt x="22" y="114"/>
                  </a:lnTo>
                  <a:lnTo>
                    <a:pt x="24" y="122"/>
                  </a:lnTo>
                  <a:lnTo>
                    <a:pt x="24" y="132"/>
                  </a:lnTo>
                  <a:lnTo>
                    <a:pt x="28" y="142"/>
                  </a:lnTo>
                  <a:lnTo>
                    <a:pt x="30" y="144"/>
                  </a:lnTo>
                  <a:lnTo>
                    <a:pt x="32" y="146"/>
                  </a:lnTo>
                  <a:lnTo>
                    <a:pt x="34" y="146"/>
                  </a:lnTo>
                  <a:lnTo>
                    <a:pt x="38" y="142"/>
                  </a:lnTo>
                  <a:lnTo>
                    <a:pt x="42" y="118"/>
                  </a:lnTo>
                  <a:lnTo>
                    <a:pt x="38" y="114"/>
                  </a:lnTo>
                  <a:lnTo>
                    <a:pt x="38" y="110"/>
                  </a:lnTo>
                  <a:lnTo>
                    <a:pt x="36" y="108"/>
                  </a:lnTo>
                  <a:lnTo>
                    <a:pt x="34" y="106"/>
                  </a:lnTo>
                  <a:lnTo>
                    <a:pt x="34" y="10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77" name="Israel">
              <a:extLst>
                <a:ext uri="{FF2B5EF4-FFF2-40B4-BE49-F238E27FC236}">
                  <a16:creationId xmlns:a16="http://schemas.microsoft.com/office/drawing/2014/main" xmlns="" id="{751650CA-7758-4070-B8B4-8F380ED91B22}"/>
                </a:ext>
              </a:extLst>
            </p:cNvPr>
            <p:cNvSpPr>
              <a:spLocks/>
            </p:cNvSpPr>
            <p:nvPr/>
          </p:nvSpPr>
          <p:spPr bwMode="auto">
            <a:xfrm>
              <a:off x="5167753" y="3228279"/>
              <a:ext cx="31631" cy="91730"/>
            </a:xfrm>
            <a:custGeom>
              <a:avLst/>
              <a:gdLst/>
              <a:ahLst/>
              <a:cxnLst>
                <a:cxn ang="0">
                  <a:pos x="4" y="58"/>
                </a:cxn>
                <a:cxn ang="0">
                  <a:pos x="4" y="58"/>
                </a:cxn>
                <a:cxn ang="0">
                  <a:pos x="10" y="52"/>
                </a:cxn>
                <a:cxn ang="0">
                  <a:pos x="14" y="46"/>
                </a:cxn>
                <a:cxn ang="0">
                  <a:pos x="14" y="42"/>
                </a:cxn>
                <a:cxn ang="0">
                  <a:pos x="14" y="38"/>
                </a:cxn>
                <a:cxn ang="0">
                  <a:pos x="16" y="34"/>
                </a:cxn>
                <a:cxn ang="0">
                  <a:pos x="18" y="28"/>
                </a:cxn>
                <a:cxn ang="0">
                  <a:pos x="16" y="28"/>
                </a:cxn>
                <a:cxn ang="0">
                  <a:pos x="14" y="28"/>
                </a:cxn>
                <a:cxn ang="0">
                  <a:pos x="12" y="28"/>
                </a:cxn>
                <a:cxn ang="0">
                  <a:pos x="12" y="20"/>
                </a:cxn>
                <a:cxn ang="0">
                  <a:pos x="12" y="14"/>
                </a:cxn>
                <a:cxn ang="0">
                  <a:pos x="12" y="12"/>
                </a:cxn>
                <a:cxn ang="0">
                  <a:pos x="14" y="10"/>
                </a:cxn>
                <a:cxn ang="0">
                  <a:pos x="16" y="10"/>
                </a:cxn>
                <a:cxn ang="0">
                  <a:pos x="18" y="12"/>
                </a:cxn>
                <a:cxn ang="0">
                  <a:pos x="18" y="10"/>
                </a:cxn>
                <a:cxn ang="0">
                  <a:pos x="20" y="6"/>
                </a:cxn>
                <a:cxn ang="0">
                  <a:pos x="18" y="0"/>
                </a:cxn>
                <a:cxn ang="0">
                  <a:pos x="16" y="0"/>
                </a:cxn>
                <a:cxn ang="0">
                  <a:pos x="14" y="2"/>
                </a:cxn>
                <a:cxn ang="0">
                  <a:pos x="12" y="2"/>
                </a:cxn>
                <a:cxn ang="0">
                  <a:pos x="8" y="2"/>
                </a:cxn>
                <a:cxn ang="0">
                  <a:pos x="8" y="6"/>
                </a:cxn>
                <a:cxn ang="0">
                  <a:pos x="4" y="12"/>
                </a:cxn>
                <a:cxn ang="0">
                  <a:pos x="4" y="16"/>
                </a:cxn>
                <a:cxn ang="0">
                  <a:pos x="4" y="20"/>
                </a:cxn>
                <a:cxn ang="0">
                  <a:pos x="2" y="20"/>
                </a:cxn>
                <a:cxn ang="0">
                  <a:pos x="4" y="24"/>
                </a:cxn>
                <a:cxn ang="0">
                  <a:pos x="0" y="26"/>
                </a:cxn>
                <a:cxn ang="0">
                  <a:pos x="2" y="34"/>
                </a:cxn>
                <a:cxn ang="0">
                  <a:pos x="4" y="58"/>
                </a:cxn>
              </a:cxnLst>
              <a:rect l="0" t="0" r="r" b="b"/>
              <a:pathLst>
                <a:path w="20" h="58">
                  <a:moveTo>
                    <a:pt x="4" y="58"/>
                  </a:moveTo>
                  <a:lnTo>
                    <a:pt x="4" y="58"/>
                  </a:lnTo>
                  <a:lnTo>
                    <a:pt x="10" y="52"/>
                  </a:lnTo>
                  <a:lnTo>
                    <a:pt x="14" y="46"/>
                  </a:lnTo>
                  <a:lnTo>
                    <a:pt x="14" y="42"/>
                  </a:lnTo>
                  <a:lnTo>
                    <a:pt x="14" y="38"/>
                  </a:lnTo>
                  <a:lnTo>
                    <a:pt x="16" y="34"/>
                  </a:lnTo>
                  <a:lnTo>
                    <a:pt x="18" y="28"/>
                  </a:lnTo>
                  <a:lnTo>
                    <a:pt x="16" y="28"/>
                  </a:lnTo>
                  <a:lnTo>
                    <a:pt x="14" y="28"/>
                  </a:lnTo>
                  <a:lnTo>
                    <a:pt x="12" y="28"/>
                  </a:lnTo>
                  <a:lnTo>
                    <a:pt x="12" y="20"/>
                  </a:lnTo>
                  <a:lnTo>
                    <a:pt x="12" y="14"/>
                  </a:lnTo>
                  <a:lnTo>
                    <a:pt x="12" y="12"/>
                  </a:lnTo>
                  <a:lnTo>
                    <a:pt x="14" y="10"/>
                  </a:lnTo>
                  <a:lnTo>
                    <a:pt x="16" y="10"/>
                  </a:lnTo>
                  <a:lnTo>
                    <a:pt x="18" y="12"/>
                  </a:lnTo>
                  <a:lnTo>
                    <a:pt x="18" y="10"/>
                  </a:lnTo>
                  <a:lnTo>
                    <a:pt x="20" y="6"/>
                  </a:lnTo>
                  <a:lnTo>
                    <a:pt x="18" y="0"/>
                  </a:lnTo>
                  <a:lnTo>
                    <a:pt x="16" y="0"/>
                  </a:lnTo>
                  <a:lnTo>
                    <a:pt x="14" y="2"/>
                  </a:lnTo>
                  <a:lnTo>
                    <a:pt x="12" y="2"/>
                  </a:lnTo>
                  <a:lnTo>
                    <a:pt x="8" y="2"/>
                  </a:lnTo>
                  <a:lnTo>
                    <a:pt x="8" y="6"/>
                  </a:lnTo>
                  <a:lnTo>
                    <a:pt x="4" y="12"/>
                  </a:lnTo>
                  <a:lnTo>
                    <a:pt x="4" y="16"/>
                  </a:lnTo>
                  <a:lnTo>
                    <a:pt x="4" y="20"/>
                  </a:lnTo>
                  <a:lnTo>
                    <a:pt x="2" y="20"/>
                  </a:lnTo>
                  <a:lnTo>
                    <a:pt x="4" y="24"/>
                  </a:lnTo>
                  <a:lnTo>
                    <a:pt x="0" y="26"/>
                  </a:lnTo>
                  <a:lnTo>
                    <a:pt x="2" y="34"/>
                  </a:lnTo>
                  <a:lnTo>
                    <a:pt x="4" y="58"/>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78" name="Ireland">
              <a:extLst>
                <a:ext uri="{FF2B5EF4-FFF2-40B4-BE49-F238E27FC236}">
                  <a16:creationId xmlns:a16="http://schemas.microsoft.com/office/drawing/2014/main" xmlns="" id="{E0B7B8C4-4FB8-4A69-A3FA-3D4B2864895E}"/>
                </a:ext>
              </a:extLst>
            </p:cNvPr>
            <p:cNvSpPr>
              <a:spLocks noEditPoints="1"/>
            </p:cNvSpPr>
            <p:nvPr/>
          </p:nvSpPr>
          <p:spPr bwMode="auto">
            <a:xfrm>
              <a:off x="4250448" y="2554535"/>
              <a:ext cx="82242" cy="126525"/>
            </a:xfrm>
            <a:custGeom>
              <a:avLst/>
              <a:gdLst/>
              <a:ahLst/>
              <a:cxnLst>
                <a:cxn ang="0">
                  <a:pos x="44" y="6"/>
                </a:cxn>
                <a:cxn ang="0">
                  <a:pos x="42" y="2"/>
                </a:cxn>
                <a:cxn ang="0">
                  <a:pos x="40" y="4"/>
                </a:cxn>
                <a:cxn ang="0">
                  <a:pos x="36" y="6"/>
                </a:cxn>
                <a:cxn ang="0">
                  <a:pos x="32" y="4"/>
                </a:cxn>
                <a:cxn ang="0">
                  <a:pos x="28" y="10"/>
                </a:cxn>
                <a:cxn ang="0">
                  <a:pos x="28" y="12"/>
                </a:cxn>
                <a:cxn ang="0">
                  <a:pos x="26" y="16"/>
                </a:cxn>
                <a:cxn ang="0">
                  <a:pos x="22" y="20"/>
                </a:cxn>
                <a:cxn ang="0">
                  <a:pos x="20" y="24"/>
                </a:cxn>
                <a:cxn ang="0">
                  <a:pos x="12" y="24"/>
                </a:cxn>
                <a:cxn ang="0">
                  <a:pos x="8" y="20"/>
                </a:cxn>
                <a:cxn ang="0">
                  <a:pos x="6" y="24"/>
                </a:cxn>
                <a:cxn ang="0">
                  <a:pos x="10" y="30"/>
                </a:cxn>
                <a:cxn ang="0">
                  <a:pos x="6" y="32"/>
                </a:cxn>
                <a:cxn ang="0">
                  <a:pos x="4" y="36"/>
                </a:cxn>
                <a:cxn ang="0">
                  <a:pos x="2" y="42"/>
                </a:cxn>
                <a:cxn ang="0">
                  <a:pos x="16" y="44"/>
                </a:cxn>
                <a:cxn ang="0">
                  <a:pos x="16" y="42"/>
                </a:cxn>
                <a:cxn ang="0">
                  <a:pos x="12" y="48"/>
                </a:cxn>
                <a:cxn ang="0">
                  <a:pos x="10" y="54"/>
                </a:cxn>
                <a:cxn ang="0">
                  <a:pos x="6" y="58"/>
                </a:cxn>
                <a:cxn ang="0">
                  <a:pos x="4" y="62"/>
                </a:cxn>
                <a:cxn ang="0">
                  <a:pos x="2" y="66"/>
                </a:cxn>
                <a:cxn ang="0">
                  <a:pos x="0" y="70"/>
                </a:cxn>
                <a:cxn ang="0">
                  <a:pos x="2" y="74"/>
                </a:cxn>
                <a:cxn ang="0">
                  <a:pos x="2" y="76"/>
                </a:cxn>
                <a:cxn ang="0">
                  <a:pos x="6" y="76"/>
                </a:cxn>
                <a:cxn ang="0">
                  <a:pos x="4" y="80"/>
                </a:cxn>
                <a:cxn ang="0">
                  <a:pos x="14" y="76"/>
                </a:cxn>
                <a:cxn ang="0">
                  <a:pos x="18" y="80"/>
                </a:cxn>
                <a:cxn ang="0">
                  <a:pos x="24" y="76"/>
                </a:cxn>
                <a:cxn ang="0">
                  <a:pos x="26" y="74"/>
                </a:cxn>
                <a:cxn ang="0">
                  <a:pos x="30" y="72"/>
                </a:cxn>
                <a:cxn ang="0">
                  <a:pos x="34" y="70"/>
                </a:cxn>
                <a:cxn ang="0">
                  <a:pos x="36" y="66"/>
                </a:cxn>
                <a:cxn ang="0">
                  <a:pos x="42" y="64"/>
                </a:cxn>
                <a:cxn ang="0">
                  <a:pos x="44" y="62"/>
                </a:cxn>
                <a:cxn ang="0">
                  <a:pos x="46" y="62"/>
                </a:cxn>
                <a:cxn ang="0">
                  <a:pos x="46" y="58"/>
                </a:cxn>
                <a:cxn ang="0">
                  <a:pos x="50" y="46"/>
                </a:cxn>
                <a:cxn ang="0">
                  <a:pos x="48" y="42"/>
                </a:cxn>
                <a:cxn ang="0">
                  <a:pos x="48" y="34"/>
                </a:cxn>
                <a:cxn ang="0">
                  <a:pos x="48" y="28"/>
                </a:cxn>
                <a:cxn ang="0">
                  <a:pos x="50" y="26"/>
                </a:cxn>
                <a:cxn ang="0">
                  <a:pos x="42" y="24"/>
                </a:cxn>
                <a:cxn ang="0">
                  <a:pos x="36" y="26"/>
                </a:cxn>
                <a:cxn ang="0">
                  <a:pos x="36" y="24"/>
                </a:cxn>
                <a:cxn ang="0">
                  <a:pos x="32" y="22"/>
                </a:cxn>
                <a:cxn ang="0">
                  <a:pos x="32" y="18"/>
                </a:cxn>
                <a:cxn ang="0">
                  <a:pos x="36" y="16"/>
                </a:cxn>
                <a:cxn ang="0">
                  <a:pos x="38" y="10"/>
                </a:cxn>
                <a:cxn ang="0">
                  <a:pos x="44" y="6"/>
                </a:cxn>
                <a:cxn ang="0">
                  <a:pos x="16" y="54"/>
                </a:cxn>
                <a:cxn ang="0">
                  <a:pos x="16" y="56"/>
                </a:cxn>
                <a:cxn ang="0">
                  <a:pos x="12" y="58"/>
                </a:cxn>
                <a:cxn ang="0">
                  <a:pos x="16" y="54"/>
                </a:cxn>
              </a:cxnLst>
              <a:rect l="0" t="0" r="r" b="b"/>
              <a:pathLst>
                <a:path w="52" h="80">
                  <a:moveTo>
                    <a:pt x="44" y="6"/>
                  </a:moveTo>
                  <a:lnTo>
                    <a:pt x="44" y="6"/>
                  </a:lnTo>
                  <a:lnTo>
                    <a:pt x="44" y="4"/>
                  </a:lnTo>
                  <a:lnTo>
                    <a:pt x="42" y="2"/>
                  </a:lnTo>
                  <a:lnTo>
                    <a:pt x="40" y="0"/>
                  </a:lnTo>
                  <a:lnTo>
                    <a:pt x="40" y="4"/>
                  </a:lnTo>
                  <a:lnTo>
                    <a:pt x="38" y="6"/>
                  </a:lnTo>
                  <a:lnTo>
                    <a:pt x="36" y="6"/>
                  </a:lnTo>
                  <a:lnTo>
                    <a:pt x="36" y="4"/>
                  </a:lnTo>
                  <a:lnTo>
                    <a:pt x="32" y="4"/>
                  </a:lnTo>
                  <a:lnTo>
                    <a:pt x="28" y="4"/>
                  </a:lnTo>
                  <a:lnTo>
                    <a:pt x="28" y="10"/>
                  </a:lnTo>
                  <a:lnTo>
                    <a:pt x="24" y="10"/>
                  </a:lnTo>
                  <a:lnTo>
                    <a:pt x="28" y="12"/>
                  </a:lnTo>
                  <a:lnTo>
                    <a:pt x="28" y="16"/>
                  </a:lnTo>
                  <a:lnTo>
                    <a:pt x="26" y="16"/>
                  </a:lnTo>
                  <a:lnTo>
                    <a:pt x="22" y="18"/>
                  </a:lnTo>
                  <a:lnTo>
                    <a:pt x="22" y="20"/>
                  </a:lnTo>
                  <a:lnTo>
                    <a:pt x="22" y="24"/>
                  </a:lnTo>
                  <a:lnTo>
                    <a:pt x="20" y="24"/>
                  </a:lnTo>
                  <a:lnTo>
                    <a:pt x="14" y="22"/>
                  </a:lnTo>
                  <a:lnTo>
                    <a:pt x="12" y="24"/>
                  </a:lnTo>
                  <a:lnTo>
                    <a:pt x="10" y="24"/>
                  </a:lnTo>
                  <a:lnTo>
                    <a:pt x="8" y="20"/>
                  </a:lnTo>
                  <a:lnTo>
                    <a:pt x="6" y="20"/>
                  </a:lnTo>
                  <a:lnTo>
                    <a:pt x="6" y="24"/>
                  </a:lnTo>
                  <a:lnTo>
                    <a:pt x="12" y="28"/>
                  </a:lnTo>
                  <a:lnTo>
                    <a:pt x="10" y="30"/>
                  </a:lnTo>
                  <a:lnTo>
                    <a:pt x="10" y="32"/>
                  </a:lnTo>
                  <a:lnTo>
                    <a:pt x="6" y="32"/>
                  </a:lnTo>
                  <a:lnTo>
                    <a:pt x="2" y="32"/>
                  </a:lnTo>
                  <a:lnTo>
                    <a:pt x="4" y="36"/>
                  </a:lnTo>
                  <a:lnTo>
                    <a:pt x="2" y="36"/>
                  </a:lnTo>
                  <a:lnTo>
                    <a:pt x="2" y="42"/>
                  </a:lnTo>
                  <a:lnTo>
                    <a:pt x="8" y="42"/>
                  </a:lnTo>
                  <a:lnTo>
                    <a:pt x="16" y="44"/>
                  </a:lnTo>
                  <a:lnTo>
                    <a:pt x="16" y="40"/>
                  </a:lnTo>
                  <a:lnTo>
                    <a:pt x="16" y="42"/>
                  </a:lnTo>
                  <a:lnTo>
                    <a:pt x="16" y="44"/>
                  </a:lnTo>
                  <a:lnTo>
                    <a:pt x="12" y="48"/>
                  </a:lnTo>
                  <a:lnTo>
                    <a:pt x="12" y="52"/>
                  </a:lnTo>
                  <a:lnTo>
                    <a:pt x="10" y="54"/>
                  </a:lnTo>
                  <a:lnTo>
                    <a:pt x="6" y="56"/>
                  </a:lnTo>
                  <a:lnTo>
                    <a:pt x="6" y="58"/>
                  </a:lnTo>
                  <a:lnTo>
                    <a:pt x="10" y="60"/>
                  </a:lnTo>
                  <a:lnTo>
                    <a:pt x="4" y="62"/>
                  </a:lnTo>
                  <a:lnTo>
                    <a:pt x="6" y="66"/>
                  </a:lnTo>
                  <a:lnTo>
                    <a:pt x="2" y="66"/>
                  </a:lnTo>
                  <a:lnTo>
                    <a:pt x="0" y="66"/>
                  </a:lnTo>
                  <a:lnTo>
                    <a:pt x="0" y="70"/>
                  </a:lnTo>
                  <a:lnTo>
                    <a:pt x="2" y="70"/>
                  </a:lnTo>
                  <a:lnTo>
                    <a:pt x="2" y="74"/>
                  </a:lnTo>
                  <a:lnTo>
                    <a:pt x="0" y="76"/>
                  </a:lnTo>
                  <a:lnTo>
                    <a:pt x="2" y="76"/>
                  </a:lnTo>
                  <a:lnTo>
                    <a:pt x="8" y="76"/>
                  </a:lnTo>
                  <a:lnTo>
                    <a:pt x="6" y="76"/>
                  </a:lnTo>
                  <a:lnTo>
                    <a:pt x="4" y="78"/>
                  </a:lnTo>
                  <a:lnTo>
                    <a:pt x="4" y="80"/>
                  </a:lnTo>
                  <a:lnTo>
                    <a:pt x="6" y="80"/>
                  </a:lnTo>
                  <a:lnTo>
                    <a:pt x="14" y="76"/>
                  </a:lnTo>
                  <a:lnTo>
                    <a:pt x="14" y="78"/>
                  </a:lnTo>
                  <a:lnTo>
                    <a:pt x="18" y="80"/>
                  </a:lnTo>
                  <a:lnTo>
                    <a:pt x="22" y="76"/>
                  </a:lnTo>
                  <a:lnTo>
                    <a:pt x="24" y="76"/>
                  </a:lnTo>
                  <a:lnTo>
                    <a:pt x="26" y="76"/>
                  </a:lnTo>
                  <a:lnTo>
                    <a:pt x="26" y="74"/>
                  </a:lnTo>
                  <a:lnTo>
                    <a:pt x="26" y="72"/>
                  </a:lnTo>
                  <a:lnTo>
                    <a:pt x="30" y="72"/>
                  </a:lnTo>
                  <a:lnTo>
                    <a:pt x="32" y="74"/>
                  </a:lnTo>
                  <a:lnTo>
                    <a:pt x="34" y="70"/>
                  </a:lnTo>
                  <a:lnTo>
                    <a:pt x="36" y="70"/>
                  </a:lnTo>
                  <a:lnTo>
                    <a:pt x="36" y="66"/>
                  </a:lnTo>
                  <a:lnTo>
                    <a:pt x="42" y="66"/>
                  </a:lnTo>
                  <a:lnTo>
                    <a:pt x="42" y="64"/>
                  </a:lnTo>
                  <a:lnTo>
                    <a:pt x="42" y="62"/>
                  </a:lnTo>
                  <a:lnTo>
                    <a:pt x="44" y="62"/>
                  </a:lnTo>
                  <a:lnTo>
                    <a:pt x="48" y="64"/>
                  </a:lnTo>
                  <a:lnTo>
                    <a:pt x="46" y="62"/>
                  </a:lnTo>
                  <a:lnTo>
                    <a:pt x="46" y="60"/>
                  </a:lnTo>
                  <a:lnTo>
                    <a:pt x="46" y="58"/>
                  </a:lnTo>
                  <a:lnTo>
                    <a:pt x="50" y="58"/>
                  </a:lnTo>
                  <a:lnTo>
                    <a:pt x="50" y="46"/>
                  </a:lnTo>
                  <a:lnTo>
                    <a:pt x="48" y="46"/>
                  </a:lnTo>
                  <a:lnTo>
                    <a:pt x="48" y="42"/>
                  </a:lnTo>
                  <a:lnTo>
                    <a:pt x="46" y="42"/>
                  </a:lnTo>
                  <a:lnTo>
                    <a:pt x="48" y="34"/>
                  </a:lnTo>
                  <a:lnTo>
                    <a:pt x="48" y="32"/>
                  </a:lnTo>
                  <a:lnTo>
                    <a:pt x="48" y="28"/>
                  </a:lnTo>
                  <a:lnTo>
                    <a:pt x="52" y="26"/>
                  </a:lnTo>
                  <a:lnTo>
                    <a:pt x="50" y="26"/>
                  </a:lnTo>
                  <a:lnTo>
                    <a:pt x="46" y="26"/>
                  </a:lnTo>
                  <a:lnTo>
                    <a:pt x="42" y="24"/>
                  </a:lnTo>
                  <a:lnTo>
                    <a:pt x="38" y="26"/>
                  </a:lnTo>
                  <a:lnTo>
                    <a:pt x="36" y="26"/>
                  </a:lnTo>
                  <a:lnTo>
                    <a:pt x="36" y="24"/>
                  </a:lnTo>
                  <a:lnTo>
                    <a:pt x="36" y="24"/>
                  </a:lnTo>
                  <a:lnTo>
                    <a:pt x="34" y="22"/>
                  </a:lnTo>
                  <a:lnTo>
                    <a:pt x="32" y="22"/>
                  </a:lnTo>
                  <a:lnTo>
                    <a:pt x="32" y="20"/>
                  </a:lnTo>
                  <a:lnTo>
                    <a:pt x="32" y="18"/>
                  </a:lnTo>
                  <a:lnTo>
                    <a:pt x="34" y="18"/>
                  </a:lnTo>
                  <a:lnTo>
                    <a:pt x="36" y="16"/>
                  </a:lnTo>
                  <a:lnTo>
                    <a:pt x="36" y="14"/>
                  </a:lnTo>
                  <a:lnTo>
                    <a:pt x="38" y="10"/>
                  </a:lnTo>
                  <a:lnTo>
                    <a:pt x="40" y="8"/>
                  </a:lnTo>
                  <a:lnTo>
                    <a:pt x="44" y="6"/>
                  </a:lnTo>
                  <a:lnTo>
                    <a:pt x="44" y="6"/>
                  </a:lnTo>
                  <a:close/>
                  <a:moveTo>
                    <a:pt x="16" y="54"/>
                  </a:moveTo>
                  <a:lnTo>
                    <a:pt x="16" y="54"/>
                  </a:lnTo>
                  <a:lnTo>
                    <a:pt x="16" y="56"/>
                  </a:lnTo>
                  <a:lnTo>
                    <a:pt x="14" y="58"/>
                  </a:lnTo>
                  <a:lnTo>
                    <a:pt x="12" y="58"/>
                  </a:lnTo>
                  <a:lnTo>
                    <a:pt x="16" y="54"/>
                  </a:lnTo>
                  <a:lnTo>
                    <a:pt x="16" y="5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79" name="Iraq">
              <a:extLst>
                <a:ext uri="{FF2B5EF4-FFF2-40B4-BE49-F238E27FC236}">
                  <a16:creationId xmlns:a16="http://schemas.microsoft.com/office/drawing/2014/main" xmlns="" id="{7CD424F0-AE70-4B9C-B45B-2AFD8E11C42D}"/>
                </a:ext>
              </a:extLst>
            </p:cNvPr>
            <p:cNvSpPr>
              <a:spLocks/>
            </p:cNvSpPr>
            <p:nvPr/>
          </p:nvSpPr>
          <p:spPr bwMode="auto">
            <a:xfrm>
              <a:off x="5256320" y="3098591"/>
              <a:ext cx="211929" cy="215092"/>
            </a:xfrm>
            <a:custGeom>
              <a:avLst/>
              <a:gdLst/>
              <a:ahLst/>
              <a:cxnLst>
                <a:cxn ang="0">
                  <a:pos x="132" y="124"/>
                </a:cxn>
                <a:cxn ang="0">
                  <a:pos x="128" y="118"/>
                </a:cxn>
                <a:cxn ang="0">
                  <a:pos x="128" y="110"/>
                </a:cxn>
                <a:cxn ang="0">
                  <a:pos x="122" y="104"/>
                </a:cxn>
                <a:cxn ang="0">
                  <a:pos x="122" y="94"/>
                </a:cxn>
                <a:cxn ang="0">
                  <a:pos x="114" y="82"/>
                </a:cxn>
                <a:cxn ang="0">
                  <a:pos x="108" y="80"/>
                </a:cxn>
                <a:cxn ang="0">
                  <a:pos x="108" y="78"/>
                </a:cxn>
                <a:cxn ang="0">
                  <a:pos x="104" y="72"/>
                </a:cxn>
                <a:cxn ang="0">
                  <a:pos x="94" y="66"/>
                </a:cxn>
                <a:cxn ang="0">
                  <a:pos x="92" y="60"/>
                </a:cxn>
                <a:cxn ang="0">
                  <a:pos x="88" y="54"/>
                </a:cxn>
                <a:cxn ang="0">
                  <a:pos x="88" y="48"/>
                </a:cxn>
                <a:cxn ang="0">
                  <a:pos x="88" y="44"/>
                </a:cxn>
                <a:cxn ang="0">
                  <a:pos x="90" y="42"/>
                </a:cxn>
                <a:cxn ang="0">
                  <a:pos x="94" y="42"/>
                </a:cxn>
                <a:cxn ang="0">
                  <a:pos x="92" y="34"/>
                </a:cxn>
                <a:cxn ang="0">
                  <a:pos x="94" y="32"/>
                </a:cxn>
                <a:cxn ang="0">
                  <a:pos x="98" y="32"/>
                </a:cxn>
                <a:cxn ang="0">
                  <a:pos x="100" y="28"/>
                </a:cxn>
                <a:cxn ang="0">
                  <a:pos x="96" y="28"/>
                </a:cxn>
                <a:cxn ang="0">
                  <a:pos x="88" y="26"/>
                </a:cxn>
                <a:cxn ang="0">
                  <a:pos x="84" y="26"/>
                </a:cxn>
                <a:cxn ang="0">
                  <a:pos x="80" y="24"/>
                </a:cxn>
                <a:cxn ang="0">
                  <a:pos x="78" y="22"/>
                </a:cxn>
                <a:cxn ang="0">
                  <a:pos x="76" y="20"/>
                </a:cxn>
                <a:cxn ang="0">
                  <a:pos x="78" y="16"/>
                </a:cxn>
                <a:cxn ang="0">
                  <a:pos x="74" y="16"/>
                </a:cxn>
                <a:cxn ang="0">
                  <a:pos x="76" y="12"/>
                </a:cxn>
                <a:cxn ang="0">
                  <a:pos x="74" y="4"/>
                </a:cxn>
                <a:cxn ang="0">
                  <a:pos x="64" y="6"/>
                </a:cxn>
                <a:cxn ang="0">
                  <a:pos x="60" y="0"/>
                </a:cxn>
                <a:cxn ang="0">
                  <a:pos x="56" y="4"/>
                </a:cxn>
                <a:cxn ang="0">
                  <a:pos x="52" y="2"/>
                </a:cxn>
                <a:cxn ang="0">
                  <a:pos x="46" y="4"/>
                </a:cxn>
                <a:cxn ang="0">
                  <a:pos x="44" y="10"/>
                </a:cxn>
                <a:cxn ang="0">
                  <a:pos x="38" y="16"/>
                </a:cxn>
                <a:cxn ang="0">
                  <a:pos x="36" y="20"/>
                </a:cxn>
                <a:cxn ang="0">
                  <a:pos x="38" y="26"/>
                </a:cxn>
                <a:cxn ang="0">
                  <a:pos x="34" y="30"/>
                </a:cxn>
                <a:cxn ang="0">
                  <a:pos x="36" y="38"/>
                </a:cxn>
                <a:cxn ang="0">
                  <a:pos x="32" y="48"/>
                </a:cxn>
                <a:cxn ang="0">
                  <a:pos x="0" y="72"/>
                </a:cxn>
                <a:cxn ang="0">
                  <a:pos x="46" y="116"/>
                </a:cxn>
                <a:cxn ang="0">
                  <a:pos x="56" y="122"/>
                </a:cxn>
                <a:cxn ang="0">
                  <a:pos x="66" y="134"/>
                </a:cxn>
                <a:cxn ang="0">
                  <a:pos x="96" y="134"/>
                </a:cxn>
                <a:cxn ang="0">
                  <a:pos x="108" y="122"/>
                </a:cxn>
                <a:cxn ang="0">
                  <a:pos x="112" y="118"/>
                </a:cxn>
                <a:cxn ang="0">
                  <a:pos x="122" y="120"/>
                </a:cxn>
                <a:cxn ang="0">
                  <a:pos x="128" y="124"/>
                </a:cxn>
                <a:cxn ang="0">
                  <a:pos x="132" y="124"/>
                </a:cxn>
                <a:cxn ang="0">
                  <a:pos x="134" y="126"/>
                </a:cxn>
              </a:cxnLst>
              <a:rect l="0" t="0" r="r" b="b"/>
              <a:pathLst>
                <a:path w="134" h="136">
                  <a:moveTo>
                    <a:pt x="134" y="126"/>
                  </a:moveTo>
                  <a:lnTo>
                    <a:pt x="132" y="124"/>
                  </a:lnTo>
                  <a:lnTo>
                    <a:pt x="130" y="120"/>
                  </a:lnTo>
                  <a:lnTo>
                    <a:pt x="128" y="118"/>
                  </a:lnTo>
                  <a:lnTo>
                    <a:pt x="128" y="116"/>
                  </a:lnTo>
                  <a:lnTo>
                    <a:pt x="128" y="110"/>
                  </a:lnTo>
                  <a:lnTo>
                    <a:pt x="124" y="110"/>
                  </a:lnTo>
                  <a:lnTo>
                    <a:pt x="122" y="104"/>
                  </a:lnTo>
                  <a:lnTo>
                    <a:pt x="122" y="98"/>
                  </a:lnTo>
                  <a:lnTo>
                    <a:pt x="122" y="94"/>
                  </a:lnTo>
                  <a:lnTo>
                    <a:pt x="120" y="90"/>
                  </a:lnTo>
                  <a:lnTo>
                    <a:pt x="114" y="82"/>
                  </a:lnTo>
                  <a:lnTo>
                    <a:pt x="112" y="80"/>
                  </a:lnTo>
                  <a:lnTo>
                    <a:pt x="108" y="80"/>
                  </a:lnTo>
                  <a:lnTo>
                    <a:pt x="106" y="80"/>
                  </a:lnTo>
                  <a:lnTo>
                    <a:pt x="108" y="78"/>
                  </a:lnTo>
                  <a:lnTo>
                    <a:pt x="108" y="76"/>
                  </a:lnTo>
                  <a:lnTo>
                    <a:pt x="104" y="72"/>
                  </a:lnTo>
                  <a:lnTo>
                    <a:pt x="98" y="68"/>
                  </a:lnTo>
                  <a:lnTo>
                    <a:pt x="94" y="66"/>
                  </a:lnTo>
                  <a:lnTo>
                    <a:pt x="94" y="62"/>
                  </a:lnTo>
                  <a:lnTo>
                    <a:pt x="92" y="60"/>
                  </a:lnTo>
                  <a:lnTo>
                    <a:pt x="90" y="56"/>
                  </a:lnTo>
                  <a:lnTo>
                    <a:pt x="88" y="54"/>
                  </a:lnTo>
                  <a:lnTo>
                    <a:pt x="86" y="50"/>
                  </a:lnTo>
                  <a:lnTo>
                    <a:pt x="88" y="48"/>
                  </a:lnTo>
                  <a:lnTo>
                    <a:pt x="90" y="46"/>
                  </a:lnTo>
                  <a:lnTo>
                    <a:pt x="88" y="44"/>
                  </a:lnTo>
                  <a:lnTo>
                    <a:pt x="88" y="42"/>
                  </a:lnTo>
                  <a:lnTo>
                    <a:pt x="90" y="42"/>
                  </a:lnTo>
                  <a:lnTo>
                    <a:pt x="92" y="42"/>
                  </a:lnTo>
                  <a:lnTo>
                    <a:pt x="94" y="42"/>
                  </a:lnTo>
                  <a:lnTo>
                    <a:pt x="94" y="38"/>
                  </a:lnTo>
                  <a:lnTo>
                    <a:pt x="92" y="34"/>
                  </a:lnTo>
                  <a:lnTo>
                    <a:pt x="92" y="32"/>
                  </a:lnTo>
                  <a:lnTo>
                    <a:pt x="94" y="32"/>
                  </a:lnTo>
                  <a:lnTo>
                    <a:pt x="96" y="32"/>
                  </a:lnTo>
                  <a:lnTo>
                    <a:pt x="98" y="32"/>
                  </a:lnTo>
                  <a:lnTo>
                    <a:pt x="100" y="30"/>
                  </a:lnTo>
                  <a:lnTo>
                    <a:pt x="100" y="28"/>
                  </a:lnTo>
                  <a:lnTo>
                    <a:pt x="98" y="28"/>
                  </a:lnTo>
                  <a:lnTo>
                    <a:pt x="96" y="28"/>
                  </a:lnTo>
                  <a:lnTo>
                    <a:pt x="92" y="28"/>
                  </a:lnTo>
                  <a:lnTo>
                    <a:pt x="88" y="26"/>
                  </a:lnTo>
                  <a:lnTo>
                    <a:pt x="86" y="26"/>
                  </a:lnTo>
                  <a:lnTo>
                    <a:pt x="84" y="26"/>
                  </a:lnTo>
                  <a:lnTo>
                    <a:pt x="84" y="24"/>
                  </a:lnTo>
                  <a:lnTo>
                    <a:pt x="80" y="24"/>
                  </a:lnTo>
                  <a:lnTo>
                    <a:pt x="80" y="24"/>
                  </a:lnTo>
                  <a:lnTo>
                    <a:pt x="78" y="22"/>
                  </a:lnTo>
                  <a:lnTo>
                    <a:pt x="78" y="20"/>
                  </a:lnTo>
                  <a:lnTo>
                    <a:pt x="76" y="20"/>
                  </a:lnTo>
                  <a:lnTo>
                    <a:pt x="78" y="18"/>
                  </a:lnTo>
                  <a:lnTo>
                    <a:pt x="78" y="16"/>
                  </a:lnTo>
                  <a:lnTo>
                    <a:pt x="76" y="16"/>
                  </a:lnTo>
                  <a:lnTo>
                    <a:pt x="74" y="16"/>
                  </a:lnTo>
                  <a:lnTo>
                    <a:pt x="76" y="14"/>
                  </a:lnTo>
                  <a:lnTo>
                    <a:pt x="76" y="12"/>
                  </a:lnTo>
                  <a:lnTo>
                    <a:pt x="76" y="10"/>
                  </a:lnTo>
                  <a:lnTo>
                    <a:pt x="74" y="4"/>
                  </a:lnTo>
                  <a:lnTo>
                    <a:pt x="68" y="2"/>
                  </a:lnTo>
                  <a:lnTo>
                    <a:pt x="64" y="6"/>
                  </a:lnTo>
                  <a:lnTo>
                    <a:pt x="62" y="2"/>
                  </a:lnTo>
                  <a:lnTo>
                    <a:pt x="60" y="0"/>
                  </a:lnTo>
                  <a:lnTo>
                    <a:pt x="58" y="4"/>
                  </a:lnTo>
                  <a:lnTo>
                    <a:pt x="56" y="4"/>
                  </a:lnTo>
                  <a:lnTo>
                    <a:pt x="54" y="4"/>
                  </a:lnTo>
                  <a:lnTo>
                    <a:pt x="52" y="2"/>
                  </a:lnTo>
                  <a:lnTo>
                    <a:pt x="50" y="2"/>
                  </a:lnTo>
                  <a:lnTo>
                    <a:pt x="46" y="4"/>
                  </a:lnTo>
                  <a:lnTo>
                    <a:pt x="46" y="6"/>
                  </a:lnTo>
                  <a:lnTo>
                    <a:pt x="44" y="10"/>
                  </a:lnTo>
                  <a:lnTo>
                    <a:pt x="42" y="12"/>
                  </a:lnTo>
                  <a:lnTo>
                    <a:pt x="38" y="16"/>
                  </a:lnTo>
                  <a:lnTo>
                    <a:pt x="36" y="18"/>
                  </a:lnTo>
                  <a:lnTo>
                    <a:pt x="36" y="20"/>
                  </a:lnTo>
                  <a:lnTo>
                    <a:pt x="36" y="24"/>
                  </a:lnTo>
                  <a:lnTo>
                    <a:pt x="38" y="26"/>
                  </a:lnTo>
                  <a:lnTo>
                    <a:pt x="34" y="28"/>
                  </a:lnTo>
                  <a:lnTo>
                    <a:pt x="34" y="30"/>
                  </a:lnTo>
                  <a:lnTo>
                    <a:pt x="34" y="34"/>
                  </a:lnTo>
                  <a:lnTo>
                    <a:pt x="36" y="38"/>
                  </a:lnTo>
                  <a:lnTo>
                    <a:pt x="34" y="40"/>
                  </a:lnTo>
                  <a:lnTo>
                    <a:pt x="32" y="48"/>
                  </a:lnTo>
                  <a:lnTo>
                    <a:pt x="28" y="52"/>
                  </a:lnTo>
                  <a:lnTo>
                    <a:pt x="0" y="72"/>
                  </a:lnTo>
                  <a:lnTo>
                    <a:pt x="8" y="96"/>
                  </a:lnTo>
                  <a:lnTo>
                    <a:pt x="46" y="116"/>
                  </a:lnTo>
                  <a:lnTo>
                    <a:pt x="46" y="122"/>
                  </a:lnTo>
                  <a:lnTo>
                    <a:pt x="56" y="122"/>
                  </a:lnTo>
                  <a:lnTo>
                    <a:pt x="58" y="128"/>
                  </a:lnTo>
                  <a:lnTo>
                    <a:pt x="66" y="134"/>
                  </a:lnTo>
                  <a:lnTo>
                    <a:pt x="90" y="136"/>
                  </a:lnTo>
                  <a:lnTo>
                    <a:pt x="96" y="134"/>
                  </a:lnTo>
                  <a:lnTo>
                    <a:pt x="102" y="128"/>
                  </a:lnTo>
                  <a:lnTo>
                    <a:pt x="108" y="122"/>
                  </a:lnTo>
                  <a:lnTo>
                    <a:pt x="110" y="120"/>
                  </a:lnTo>
                  <a:lnTo>
                    <a:pt x="112" y="118"/>
                  </a:lnTo>
                  <a:lnTo>
                    <a:pt x="120" y="120"/>
                  </a:lnTo>
                  <a:lnTo>
                    <a:pt x="122" y="120"/>
                  </a:lnTo>
                  <a:lnTo>
                    <a:pt x="124" y="124"/>
                  </a:lnTo>
                  <a:lnTo>
                    <a:pt x="128" y="124"/>
                  </a:lnTo>
                  <a:lnTo>
                    <a:pt x="130" y="122"/>
                  </a:lnTo>
                  <a:lnTo>
                    <a:pt x="132" y="124"/>
                  </a:lnTo>
                  <a:lnTo>
                    <a:pt x="134" y="126"/>
                  </a:lnTo>
                  <a:lnTo>
                    <a:pt x="134" y="12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80" name="Iran">
              <a:extLst>
                <a:ext uri="{FF2B5EF4-FFF2-40B4-BE49-F238E27FC236}">
                  <a16:creationId xmlns:a16="http://schemas.microsoft.com/office/drawing/2014/main" xmlns="" id="{7DCD9A6E-AD67-4747-9C12-2A2002276F1F}"/>
                </a:ext>
              </a:extLst>
            </p:cNvPr>
            <p:cNvSpPr>
              <a:spLocks/>
            </p:cNvSpPr>
            <p:nvPr/>
          </p:nvSpPr>
          <p:spPr bwMode="auto">
            <a:xfrm>
              <a:off x="5360703" y="3032166"/>
              <a:ext cx="401716" cy="401717"/>
            </a:xfrm>
            <a:custGeom>
              <a:avLst/>
              <a:gdLst/>
              <a:ahLst/>
              <a:cxnLst>
                <a:cxn ang="0">
                  <a:pos x="240" y="224"/>
                </a:cxn>
                <a:cxn ang="0">
                  <a:pos x="248" y="212"/>
                </a:cxn>
                <a:cxn ang="0">
                  <a:pos x="232" y="186"/>
                </a:cxn>
                <a:cxn ang="0">
                  <a:pos x="240" y="150"/>
                </a:cxn>
                <a:cxn ang="0">
                  <a:pos x="226" y="138"/>
                </a:cxn>
                <a:cxn ang="0">
                  <a:pos x="218" y="112"/>
                </a:cxn>
                <a:cxn ang="0">
                  <a:pos x="218" y="92"/>
                </a:cxn>
                <a:cxn ang="0">
                  <a:pos x="232" y="78"/>
                </a:cxn>
                <a:cxn ang="0">
                  <a:pos x="234" y="56"/>
                </a:cxn>
                <a:cxn ang="0">
                  <a:pos x="218" y="42"/>
                </a:cxn>
                <a:cxn ang="0">
                  <a:pos x="188" y="26"/>
                </a:cxn>
                <a:cxn ang="0">
                  <a:pos x="154" y="26"/>
                </a:cxn>
                <a:cxn ang="0">
                  <a:pos x="140" y="34"/>
                </a:cxn>
                <a:cxn ang="0">
                  <a:pos x="126" y="52"/>
                </a:cxn>
                <a:cxn ang="0">
                  <a:pos x="120" y="48"/>
                </a:cxn>
                <a:cxn ang="0">
                  <a:pos x="94" y="52"/>
                </a:cxn>
                <a:cxn ang="0">
                  <a:pos x="76" y="38"/>
                </a:cxn>
                <a:cxn ang="0">
                  <a:pos x="66" y="38"/>
                </a:cxn>
                <a:cxn ang="0">
                  <a:pos x="56" y="14"/>
                </a:cxn>
                <a:cxn ang="0">
                  <a:pos x="52" y="6"/>
                </a:cxn>
                <a:cxn ang="0">
                  <a:pos x="50" y="2"/>
                </a:cxn>
                <a:cxn ang="0">
                  <a:pos x="38" y="10"/>
                </a:cxn>
                <a:cxn ang="0">
                  <a:pos x="24" y="10"/>
                </a:cxn>
                <a:cxn ang="0">
                  <a:pos x="16" y="2"/>
                </a:cxn>
                <a:cxn ang="0">
                  <a:pos x="6" y="2"/>
                </a:cxn>
                <a:cxn ang="0">
                  <a:pos x="4" y="14"/>
                </a:cxn>
                <a:cxn ang="0">
                  <a:pos x="0" y="24"/>
                </a:cxn>
                <a:cxn ang="0">
                  <a:pos x="8" y="40"/>
                </a:cxn>
                <a:cxn ang="0">
                  <a:pos x="10" y="54"/>
                </a:cxn>
                <a:cxn ang="0">
                  <a:pos x="12" y="56"/>
                </a:cxn>
                <a:cxn ang="0">
                  <a:pos x="12" y="62"/>
                </a:cxn>
                <a:cxn ang="0">
                  <a:pos x="18" y="68"/>
                </a:cxn>
                <a:cxn ang="0">
                  <a:pos x="30" y="70"/>
                </a:cxn>
                <a:cxn ang="0">
                  <a:pos x="32" y="74"/>
                </a:cxn>
                <a:cxn ang="0">
                  <a:pos x="26" y="76"/>
                </a:cxn>
                <a:cxn ang="0">
                  <a:pos x="24" y="84"/>
                </a:cxn>
                <a:cxn ang="0">
                  <a:pos x="22" y="90"/>
                </a:cxn>
                <a:cxn ang="0">
                  <a:pos x="26" y="102"/>
                </a:cxn>
                <a:cxn ang="0">
                  <a:pos x="38" y="112"/>
                </a:cxn>
                <a:cxn ang="0">
                  <a:pos x="42" y="122"/>
                </a:cxn>
                <a:cxn ang="0">
                  <a:pos x="54" y="136"/>
                </a:cxn>
                <a:cxn ang="0">
                  <a:pos x="60" y="152"/>
                </a:cxn>
                <a:cxn ang="0">
                  <a:pos x="66" y="166"/>
                </a:cxn>
                <a:cxn ang="0">
                  <a:pos x="86" y="180"/>
                </a:cxn>
                <a:cxn ang="0">
                  <a:pos x="92" y="192"/>
                </a:cxn>
                <a:cxn ang="0">
                  <a:pos x="100" y="202"/>
                </a:cxn>
                <a:cxn ang="0">
                  <a:pos x="110" y="214"/>
                </a:cxn>
                <a:cxn ang="0">
                  <a:pos x="124" y="228"/>
                </a:cxn>
                <a:cxn ang="0">
                  <a:pos x="138" y="230"/>
                </a:cxn>
                <a:cxn ang="0">
                  <a:pos x="168" y="224"/>
                </a:cxn>
                <a:cxn ang="0">
                  <a:pos x="178" y="246"/>
                </a:cxn>
                <a:cxn ang="0">
                  <a:pos x="206" y="250"/>
                </a:cxn>
                <a:cxn ang="0">
                  <a:pos x="224" y="254"/>
                </a:cxn>
              </a:cxnLst>
              <a:rect l="0" t="0" r="r" b="b"/>
              <a:pathLst>
                <a:path w="254" h="254">
                  <a:moveTo>
                    <a:pt x="224" y="254"/>
                  </a:moveTo>
                  <a:lnTo>
                    <a:pt x="226" y="238"/>
                  </a:lnTo>
                  <a:lnTo>
                    <a:pt x="232" y="226"/>
                  </a:lnTo>
                  <a:lnTo>
                    <a:pt x="240" y="224"/>
                  </a:lnTo>
                  <a:lnTo>
                    <a:pt x="248" y="224"/>
                  </a:lnTo>
                  <a:lnTo>
                    <a:pt x="254" y="220"/>
                  </a:lnTo>
                  <a:lnTo>
                    <a:pt x="254" y="214"/>
                  </a:lnTo>
                  <a:lnTo>
                    <a:pt x="248" y="212"/>
                  </a:lnTo>
                  <a:lnTo>
                    <a:pt x="248" y="204"/>
                  </a:lnTo>
                  <a:lnTo>
                    <a:pt x="244" y="198"/>
                  </a:lnTo>
                  <a:lnTo>
                    <a:pt x="238" y="196"/>
                  </a:lnTo>
                  <a:lnTo>
                    <a:pt x="232" y="186"/>
                  </a:lnTo>
                  <a:lnTo>
                    <a:pt x="232" y="182"/>
                  </a:lnTo>
                  <a:lnTo>
                    <a:pt x="232" y="178"/>
                  </a:lnTo>
                  <a:lnTo>
                    <a:pt x="228" y="166"/>
                  </a:lnTo>
                  <a:lnTo>
                    <a:pt x="240" y="150"/>
                  </a:lnTo>
                  <a:lnTo>
                    <a:pt x="240" y="146"/>
                  </a:lnTo>
                  <a:lnTo>
                    <a:pt x="238" y="142"/>
                  </a:lnTo>
                  <a:lnTo>
                    <a:pt x="228" y="140"/>
                  </a:lnTo>
                  <a:lnTo>
                    <a:pt x="226" y="138"/>
                  </a:lnTo>
                  <a:lnTo>
                    <a:pt x="226" y="130"/>
                  </a:lnTo>
                  <a:lnTo>
                    <a:pt x="224" y="122"/>
                  </a:lnTo>
                  <a:lnTo>
                    <a:pt x="218" y="116"/>
                  </a:lnTo>
                  <a:lnTo>
                    <a:pt x="218" y="112"/>
                  </a:lnTo>
                  <a:lnTo>
                    <a:pt x="222" y="108"/>
                  </a:lnTo>
                  <a:lnTo>
                    <a:pt x="218" y="106"/>
                  </a:lnTo>
                  <a:lnTo>
                    <a:pt x="218" y="102"/>
                  </a:lnTo>
                  <a:lnTo>
                    <a:pt x="218" y="92"/>
                  </a:lnTo>
                  <a:lnTo>
                    <a:pt x="222" y="86"/>
                  </a:lnTo>
                  <a:lnTo>
                    <a:pt x="224" y="84"/>
                  </a:lnTo>
                  <a:lnTo>
                    <a:pt x="230" y="84"/>
                  </a:lnTo>
                  <a:lnTo>
                    <a:pt x="232" y="78"/>
                  </a:lnTo>
                  <a:lnTo>
                    <a:pt x="232" y="72"/>
                  </a:lnTo>
                  <a:lnTo>
                    <a:pt x="234" y="66"/>
                  </a:lnTo>
                  <a:lnTo>
                    <a:pt x="234" y="60"/>
                  </a:lnTo>
                  <a:lnTo>
                    <a:pt x="234" y="56"/>
                  </a:lnTo>
                  <a:lnTo>
                    <a:pt x="228" y="54"/>
                  </a:lnTo>
                  <a:lnTo>
                    <a:pt x="224" y="48"/>
                  </a:lnTo>
                  <a:lnTo>
                    <a:pt x="222" y="44"/>
                  </a:lnTo>
                  <a:lnTo>
                    <a:pt x="218" y="42"/>
                  </a:lnTo>
                  <a:lnTo>
                    <a:pt x="210" y="36"/>
                  </a:lnTo>
                  <a:lnTo>
                    <a:pt x="202" y="32"/>
                  </a:lnTo>
                  <a:lnTo>
                    <a:pt x="192" y="28"/>
                  </a:lnTo>
                  <a:lnTo>
                    <a:pt x="188" y="26"/>
                  </a:lnTo>
                  <a:lnTo>
                    <a:pt x="180" y="26"/>
                  </a:lnTo>
                  <a:lnTo>
                    <a:pt x="166" y="22"/>
                  </a:lnTo>
                  <a:lnTo>
                    <a:pt x="160" y="24"/>
                  </a:lnTo>
                  <a:lnTo>
                    <a:pt x="154" y="26"/>
                  </a:lnTo>
                  <a:lnTo>
                    <a:pt x="146" y="26"/>
                  </a:lnTo>
                  <a:lnTo>
                    <a:pt x="142" y="28"/>
                  </a:lnTo>
                  <a:lnTo>
                    <a:pt x="140" y="32"/>
                  </a:lnTo>
                  <a:lnTo>
                    <a:pt x="140" y="34"/>
                  </a:lnTo>
                  <a:lnTo>
                    <a:pt x="136" y="40"/>
                  </a:lnTo>
                  <a:lnTo>
                    <a:pt x="128" y="40"/>
                  </a:lnTo>
                  <a:lnTo>
                    <a:pt x="128" y="50"/>
                  </a:lnTo>
                  <a:lnTo>
                    <a:pt x="126" y="52"/>
                  </a:lnTo>
                  <a:lnTo>
                    <a:pt x="122" y="52"/>
                  </a:lnTo>
                  <a:lnTo>
                    <a:pt x="120" y="50"/>
                  </a:lnTo>
                  <a:lnTo>
                    <a:pt x="122" y="50"/>
                  </a:lnTo>
                  <a:lnTo>
                    <a:pt x="120" y="48"/>
                  </a:lnTo>
                  <a:lnTo>
                    <a:pt x="116" y="48"/>
                  </a:lnTo>
                  <a:lnTo>
                    <a:pt x="110" y="52"/>
                  </a:lnTo>
                  <a:lnTo>
                    <a:pt x="104" y="56"/>
                  </a:lnTo>
                  <a:lnTo>
                    <a:pt x="94" y="52"/>
                  </a:lnTo>
                  <a:lnTo>
                    <a:pt x="84" y="46"/>
                  </a:lnTo>
                  <a:lnTo>
                    <a:pt x="80" y="40"/>
                  </a:lnTo>
                  <a:lnTo>
                    <a:pt x="76" y="40"/>
                  </a:lnTo>
                  <a:lnTo>
                    <a:pt x="76" y="38"/>
                  </a:lnTo>
                  <a:lnTo>
                    <a:pt x="72" y="40"/>
                  </a:lnTo>
                  <a:lnTo>
                    <a:pt x="70" y="40"/>
                  </a:lnTo>
                  <a:lnTo>
                    <a:pt x="68" y="42"/>
                  </a:lnTo>
                  <a:lnTo>
                    <a:pt x="66" y="38"/>
                  </a:lnTo>
                  <a:lnTo>
                    <a:pt x="64" y="36"/>
                  </a:lnTo>
                  <a:lnTo>
                    <a:pt x="62" y="28"/>
                  </a:lnTo>
                  <a:lnTo>
                    <a:pt x="60" y="18"/>
                  </a:lnTo>
                  <a:lnTo>
                    <a:pt x="56" y="14"/>
                  </a:lnTo>
                  <a:lnTo>
                    <a:pt x="54" y="12"/>
                  </a:lnTo>
                  <a:lnTo>
                    <a:pt x="52" y="10"/>
                  </a:lnTo>
                  <a:lnTo>
                    <a:pt x="52" y="8"/>
                  </a:lnTo>
                  <a:lnTo>
                    <a:pt x="52" y="6"/>
                  </a:lnTo>
                  <a:lnTo>
                    <a:pt x="54" y="4"/>
                  </a:lnTo>
                  <a:lnTo>
                    <a:pt x="54" y="2"/>
                  </a:lnTo>
                  <a:lnTo>
                    <a:pt x="52" y="0"/>
                  </a:lnTo>
                  <a:lnTo>
                    <a:pt x="50" y="2"/>
                  </a:lnTo>
                  <a:lnTo>
                    <a:pt x="48" y="2"/>
                  </a:lnTo>
                  <a:lnTo>
                    <a:pt x="44" y="4"/>
                  </a:lnTo>
                  <a:lnTo>
                    <a:pt x="42" y="8"/>
                  </a:lnTo>
                  <a:lnTo>
                    <a:pt x="38" y="10"/>
                  </a:lnTo>
                  <a:lnTo>
                    <a:pt x="34" y="12"/>
                  </a:lnTo>
                  <a:lnTo>
                    <a:pt x="28" y="14"/>
                  </a:lnTo>
                  <a:lnTo>
                    <a:pt x="26" y="12"/>
                  </a:lnTo>
                  <a:lnTo>
                    <a:pt x="24" y="10"/>
                  </a:lnTo>
                  <a:lnTo>
                    <a:pt x="22" y="8"/>
                  </a:lnTo>
                  <a:lnTo>
                    <a:pt x="18" y="4"/>
                  </a:lnTo>
                  <a:lnTo>
                    <a:pt x="16" y="2"/>
                  </a:lnTo>
                  <a:lnTo>
                    <a:pt x="16" y="2"/>
                  </a:lnTo>
                  <a:lnTo>
                    <a:pt x="14" y="2"/>
                  </a:lnTo>
                  <a:lnTo>
                    <a:pt x="12" y="4"/>
                  </a:lnTo>
                  <a:lnTo>
                    <a:pt x="8" y="2"/>
                  </a:lnTo>
                  <a:lnTo>
                    <a:pt x="6" y="2"/>
                  </a:lnTo>
                  <a:lnTo>
                    <a:pt x="4" y="6"/>
                  </a:lnTo>
                  <a:lnTo>
                    <a:pt x="2" y="8"/>
                  </a:lnTo>
                  <a:lnTo>
                    <a:pt x="4" y="12"/>
                  </a:lnTo>
                  <a:lnTo>
                    <a:pt x="4" y="14"/>
                  </a:lnTo>
                  <a:lnTo>
                    <a:pt x="4" y="16"/>
                  </a:lnTo>
                  <a:lnTo>
                    <a:pt x="4" y="20"/>
                  </a:lnTo>
                  <a:lnTo>
                    <a:pt x="2" y="22"/>
                  </a:lnTo>
                  <a:lnTo>
                    <a:pt x="0" y="24"/>
                  </a:lnTo>
                  <a:lnTo>
                    <a:pt x="2" y="28"/>
                  </a:lnTo>
                  <a:lnTo>
                    <a:pt x="6" y="32"/>
                  </a:lnTo>
                  <a:lnTo>
                    <a:pt x="6" y="36"/>
                  </a:lnTo>
                  <a:lnTo>
                    <a:pt x="8" y="40"/>
                  </a:lnTo>
                  <a:lnTo>
                    <a:pt x="8" y="44"/>
                  </a:lnTo>
                  <a:lnTo>
                    <a:pt x="8" y="46"/>
                  </a:lnTo>
                  <a:lnTo>
                    <a:pt x="10" y="52"/>
                  </a:lnTo>
                  <a:lnTo>
                    <a:pt x="10" y="54"/>
                  </a:lnTo>
                  <a:lnTo>
                    <a:pt x="10" y="56"/>
                  </a:lnTo>
                  <a:lnTo>
                    <a:pt x="8" y="56"/>
                  </a:lnTo>
                  <a:lnTo>
                    <a:pt x="10" y="56"/>
                  </a:lnTo>
                  <a:lnTo>
                    <a:pt x="12" y="56"/>
                  </a:lnTo>
                  <a:lnTo>
                    <a:pt x="12" y="58"/>
                  </a:lnTo>
                  <a:lnTo>
                    <a:pt x="10" y="60"/>
                  </a:lnTo>
                  <a:lnTo>
                    <a:pt x="12" y="60"/>
                  </a:lnTo>
                  <a:lnTo>
                    <a:pt x="12" y="62"/>
                  </a:lnTo>
                  <a:lnTo>
                    <a:pt x="14" y="64"/>
                  </a:lnTo>
                  <a:lnTo>
                    <a:pt x="14" y="66"/>
                  </a:lnTo>
                  <a:lnTo>
                    <a:pt x="18" y="66"/>
                  </a:lnTo>
                  <a:lnTo>
                    <a:pt x="18" y="68"/>
                  </a:lnTo>
                  <a:lnTo>
                    <a:pt x="20" y="68"/>
                  </a:lnTo>
                  <a:lnTo>
                    <a:pt x="22" y="68"/>
                  </a:lnTo>
                  <a:lnTo>
                    <a:pt x="26" y="70"/>
                  </a:lnTo>
                  <a:lnTo>
                    <a:pt x="30" y="70"/>
                  </a:lnTo>
                  <a:lnTo>
                    <a:pt x="32" y="70"/>
                  </a:lnTo>
                  <a:lnTo>
                    <a:pt x="34" y="70"/>
                  </a:lnTo>
                  <a:lnTo>
                    <a:pt x="34" y="72"/>
                  </a:lnTo>
                  <a:lnTo>
                    <a:pt x="32" y="74"/>
                  </a:lnTo>
                  <a:lnTo>
                    <a:pt x="30" y="74"/>
                  </a:lnTo>
                  <a:lnTo>
                    <a:pt x="28" y="74"/>
                  </a:lnTo>
                  <a:lnTo>
                    <a:pt x="26" y="74"/>
                  </a:lnTo>
                  <a:lnTo>
                    <a:pt x="26" y="76"/>
                  </a:lnTo>
                  <a:lnTo>
                    <a:pt x="28" y="80"/>
                  </a:lnTo>
                  <a:lnTo>
                    <a:pt x="28" y="84"/>
                  </a:lnTo>
                  <a:lnTo>
                    <a:pt x="26" y="84"/>
                  </a:lnTo>
                  <a:lnTo>
                    <a:pt x="24" y="84"/>
                  </a:lnTo>
                  <a:lnTo>
                    <a:pt x="22" y="84"/>
                  </a:lnTo>
                  <a:lnTo>
                    <a:pt x="22" y="86"/>
                  </a:lnTo>
                  <a:lnTo>
                    <a:pt x="24" y="88"/>
                  </a:lnTo>
                  <a:lnTo>
                    <a:pt x="22" y="90"/>
                  </a:lnTo>
                  <a:lnTo>
                    <a:pt x="20" y="92"/>
                  </a:lnTo>
                  <a:lnTo>
                    <a:pt x="22" y="96"/>
                  </a:lnTo>
                  <a:lnTo>
                    <a:pt x="24" y="98"/>
                  </a:lnTo>
                  <a:lnTo>
                    <a:pt x="26" y="102"/>
                  </a:lnTo>
                  <a:lnTo>
                    <a:pt x="28" y="104"/>
                  </a:lnTo>
                  <a:lnTo>
                    <a:pt x="28" y="108"/>
                  </a:lnTo>
                  <a:lnTo>
                    <a:pt x="32" y="110"/>
                  </a:lnTo>
                  <a:lnTo>
                    <a:pt x="38" y="112"/>
                  </a:lnTo>
                  <a:lnTo>
                    <a:pt x="42" y="118"/>
                  </a:lnTo>
                  <a:lnTo>
                    <a:pt x="42" y="120"/>
                  </a:lnTo>
                  <a:lnTo>
                    <a:pt x="40" y="122"/>
                  </a:lnTo>
                  <a:lnTo>
                    <a:pt x="42" y="122"/>
                  </a:lnTo>
                  <a:lnTo>
                    <a:pt x="46" y="122"/>
                  </a:lnTo>
                  <a:lnTo>
                    <a:pt x="48" y="124"/>
                  </a:lnTo>
                  <a:lnTo>
                    <a:pt x="52" y="132"/>
                  </a:lnTo>
                  <a:lnTo>
                    <a:pt x="54" y="136"/>
                  </a:lnTo>
                  <a:lnTo>
                    <a:pt x="54" y="140"/>
                  </a:lnTo>
                  <a:lnTo>
                    <a:pt x="54" y="146"/>
                  </a:lnTo>
                  <a:lnTo>
                    <a:pt x="56" y="152"/>
                  </a:lnTo>
                  <a:lnTo>
                    <a:pt x="60" y="152"/>
                  </a:lnTo>
                  <a:lnTo>
                    <a:pt x="60" y="158"/>
                  </a:lnTo>
                  <a:lnTo>
                    <a:pt x="62" y="160"/>
                  </a:lnTo>
                  <a:lnTo>
                    <a:pt x="64" y="162"/>
                  </a:lnTo>
                  <a:lnTo>
                    <a:pt x="66" y="166"/>
                  </a:lnTo>
                  <a:lnTo>
                    <a:pt x="74" y="168"/>
                  </a:lnTo>
                  <a:lnTo>
                    <a:pt x="80" y="166"/>
                  </a:lnTo>
                  <a:lnTo>
                    <a:pt x="86" y="176"/>
                  </a:lnTo>
                  <a:lnTo>
                    <a:pt x="86" y="180"/>
                  </a:lnTo>
                  <a:lnTo>
                    <a:pt x="86" y="182"/>
                  </a:lnTo>
                  <a:lnTo>
                    <a:pt x="90" y="184"/>
                  </a:lnTo>
                  <a:lnTo>
                    <a:pt x="90" y="188"/>
                  </a:lnTo>
                  <a:lnTo>
                    <a:pt x="92" y="192"/>
                  </a:lnTo>
                  <a:lnTo>
                    <a:pt x="94" y="194"/>
                  </a:lnTo>
                  <a:lnTo>
                    <a:pt x="94" y="198"/>
                  </a:lnTo>
                  <a:lnTo>
                    <a:pt x="98" y="200"/>
                  </a:lnTo>
                  <a:lnTo>
                    <a:pt x="100" y="202"/>
                  </a:lnTo>
                  <a:lnTo>
                    <a:pt x="100" y="204"/>
                  </a:lnTo>
                  <a:lnTo>
                    <a:pt x="100" y="208"/>
                  </a:lnTo>
                  <a:lnTo>
                    <a:pt x="106" y="214"/>
                  </a:lnTo>
                  <a:lnTo>
                    <a:pt x="110" y="214"/>
                  </a:lnTo>
                  <a:lnTo>
                    <a:pt x="110" y="218"/>
                  </a:lnTo>
                  <a:lnTo>
                    <a:pt x="116" y="224"/>
                  </a:lnTo>
                  <a:lnTo>
                    <a:pt x="120" y="224"/>
                  </a:lnTo>
                  <a:lnTo>
                    <a:pt x="124" y="228"/>
                  </a:lnTo>
                  <a:lnTo>
                    <a:pt x="128" y="228"/>
                  </a:lnTo>
                  <a:lnTo>
                    <a:pt x="132" y="230"/>
                  </a:lnTo>
                  <a:lnTo>
                    <a:pt x="136" y="232"/>
                  </a:lnTo>
                  <a:lnTo>
                    <a:pt x="138" y="230"/>
                  </a:lnTo>
                  <a:lnTo>
                    <a:pt x="140" y="228"/>
                  </a:lnTo>
                  <a:lnTo>
                    <a:pt x="152" y="224"/>
                  </a:lnTo>
                  <a:lnTo>
                    <a:pt x="162" y="220"/>
                  </a:lnTo>
                  <a:lnTo>
                    <a:pt x="168" y="224"/>
                  </a:lnTo>
                  <a:lnTo>
                    <a:pt x="172" y="228"/>
                  </a:lnTo>
                  <a:lnTo>
                    <a:pt x="172" y="238"/>
                  </a:lnTo>
                  <a:lnTo>
                    <a:pt x="174" y="242"/>
                  </a:lnTo>
                  <a:lnTo>
                    <a:pt x="178" y="246"/>
                  </a:lnTo>
                  <a:lnTo>
                    <a:pt x="186" y="248"/>
                  </a:lnTo>
                  <a:lnTo>
                    <a:pt x="196" y="248"/>
                  </a:lnTo>
                  <a:lnTo>
                    <a:pt x="196" y="250"/>
                  </a:lnTo>
                  <a:lnTo>
                    <a:pt x="206" y="250"/>
                  </a:lnTo>
                  <a:lnTo>
                    <a:pt x="214" y="248"/>
                  </a:lnTo>
                  <a:lnTo>
                    <a:pt x="220" y="252"/>
                  </a:lnTo>
                  <a:lnTo>
                    <a:pt x="220" y="254"/>
                  </a:lnTo>
                  <a:lnTo>
                    <a:pt x="224" y="254"/>
                  </a:lnTo>
                  <a:lnTo>
                    <a:pt x="224" y="25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81" name="Indonesia">
              <a:extLst>
                <a:ext uri="{FF2B5EF4-FFF2-40B4-BE49-F238E27FC236}">
                  <a16:creationId xmlns:a16="http://schemas.microsoft.com/office/drawing/2014/main" xmlns="" id="{E43AA227-58C4-4EBE-83E4-3BF476C0BF00}"/>
                </a:ext>
              </a:extLst>
            </p:cNvPr>
            <p:cNvSpPr>
              <a:spLocks noEditPoints="1"/>
            </p:cNvSpPr>
            <p:nvPr/>
          </p:nvSpPr>
          <p:spPr bwMode="auto">
            <a:xfrm>
              <a:off x="6404532" y="3930491"/>
              <a:ext cx="926794" cy="433348"/>
            </a:xfrm>
            <a:custGeom>
              <a:avLst/>
              <a:gdLst/>
              <a:ahLst/>
              <a:cxnLst>
                <a:cxn ang="0">
                  <a:pos x="16" y="28"/>
                </a:cxn>
                <a:cxn ang="0">
                  <a:pos x="48" y="62"/>
                </a:cxn>
                <a:cxn ang="0">
                  <a:pos x="78" y="120"/>
                </a:cxn>
                <a:cxn ang="0">
                  <a:pos x="112" y="174"/>
                </a:cxn>
                <a:cxn ang="0">
                  <a:pos x="140" y="162"/>
                </a:cxn>
                <a:cxn ang="0">
                  <a:pos x="114" y="112"/>
                </a:cxn>
                <a:cxn ang="0">
                  <a:pos x="96" y="78"/>
                </a:cxn>
                <a:cxn ang="0">
                  <a:pos x="72" y="56"/>
                </a:cxn>
                <a:cxn ang="0">
                  <a:pos x="38" y="16"/>
                </a:cxn>
                <a:cxn ang="0">
                  <a:pos x="432" y="60"/>
                </a:cxn>
                <a:cxn ang="0">
                  <a:pos x="414" y="92"/>
                </a:cxn>
                <a:cxn ang="0">
                  <a:pos x="424" y="82"/>
                </a:cxn>
                <a:cxn ang="0">
                  <a:pos x="422" y="60"/>
                </a:cxn>
                <a:cxn ang="0">
                  <a:pos x="338" y="78"/>
                </a:cxn>
                <a:cxn ang="0">
                  <a:pos x="314" y="110"/>
                </a:cxn>
                <a:cxn ang="0">
                  <a:pos x="308" y="170"/>
                </a:cxn>
                <a:cxn ang="0">
                  <a:pos x="334" y="146"/>
                </a:cxn>
                <a:cxn ang="0">
                  <a:pos x="352" y="154"/>
                </a:cxn>
                <a:cxn ang="0">
                  <a:pos x="356" y="118"/>
                </a:cxn>
                <a:cxn ang="0">
                  <a:pos x="324" y="88"/>
                </a:cxn>
                <a:cxn ang="0">
                  <a:pos x="378" y="84"/>
                </a:cxn>
                <a:cxn ang="0">
                  <a:pos x="464" y="100"/>
                </a:cxn>
                <a:cxn ang="0">
                  <a:pos x="148" y="142"/>
                </a:cxn>
                <a:cxn ang="0">
                  <a:pos x="430" y="150"/>
                </a:cxn>
                <a:cxn ang="0">
                  <a:pos x="426" y="142"/>
                </a:cxn>
                <a:cxn ang="0">
                  <a:pos x="408" y="144"/>
                </a:cxn>
                <a:cxn ang="0">
                  <a:pos x="358" y="184"/>
                </a:cxn>
                <a:cxn ang="0">
                  <a:pos x="130" y="198"/>
                </a:cxn>
                <a:cxn ang="0">
                  <a:pos x="206" y="222"/>
                </a:cxn>
                <a:cxn ang="0">
                  <a:pos x="252" y="224"/>
                </a:cxn>
                <a:cxn ang="0">
                  <a:pos x="202" y="188"/>
                </a:cxn>
                <a:cxn ang="0">
                  <a:pos x="502" y="192"/>
                </a:cxn>
                <a:cxn ang="0">
                  <a:pos x="506" y="190"/>
                </a:cxn>
                <a:cxn ang="0">
                  <a:pos x="262" y="224"/>
                </a:cxn>
                <a:cxn ang="0">
                  <a:pos x="268" y="236"/>
                </a:cxn>
                <a:cxn ang="0">
                  <a:pos x="284" y="236"/>
                </a:cxn>
                <a:cxn ang="0">
                  <a:pos x="290" y="230"/>
                </a:cxn>
                <a:cxn ang="0">
                  <a:pos x="356" y="240"/>
                </a:cxn>
                <a:cxn ang="0">
                  <a:pos x="402" y="236"/>
                </a:cxn>
                <a:cxn ang="0">
                  <a:pos x="358" y="266"/>
                </a:cxn>
                <a:cxn ang="0">
                  <a:pos x="388" y="254"/>
                </a:cxn>
                <a:cxn ang="0">
                  <a:pos x="310" y="252"/>
                </a:cxn>
                <a:cxn ang="0">
                  <a:pos x="186" y="60"/>
                </a:cxn>
                <a:cxn ang="0">
                  <a:pos x="182" y="110"/>
                </a:cxn>
                <a:cxn ang="0">
                  <a:pos x="214" y="140"/>
                </a:cxn>
                <a:cxn ang="0">
                  <a:pos x="248" y="146"/>
                </a:cxn>
                <a:cxn ang="0">
                  <a:pos x="288" y="112"/>
                </a:cxn>
                <a:cxn ang="0">
                  <a:pos x="294" y="68"/>
                </a:cxn>
                <a:cxn ang="0">
                  <a:pos x="286" y="30"/>
                </a:cxn>
                <a:cxn ang="0">
                  <a:pos x="234" y="74"/>
                </a:cxn>
                <a:cxn ang="0">
                  <a:pos x="470" y="112"/>
                </a:cxn>
                <a:cxn ang="0">
                  <a:pos x="480" y="130"/>
                </a:cxn>
                <a:cxn ang="0">
                  <a:pos x="484" y="154"/>
                </a:cxn>
                <a:cxn ang="0">
                  <a:pos x="518" y="168"/>
                </a:cxn>
                <a:cxn ang="0">
                  <a:pos x="554" y="200"/>
                </a:cxn>
                <a:cxn ang="0">
                  <a:pos x="560" y="226"/>
                </a:cxn>
                <a:cxn ang="0">
                  <a:pos x="586" y="198"/>
                </a:cxn>
                <a:cxn ang="0">
                  <a:pos x="540" y="124"/>
                </a:cxn>
                <a:cxn ang="0">
                  <a:pos x="500" y="130"/>
                </a:cxn>
                <a:cxn ang="0">
                  <a:pos x="478" y="106"/>
                </a:cxn>
              </a:cxnLst>
              <a:rect l="0" t="0" r="r" b="b"/>
              <a:pathLst>
                <a:path w="586" h="274">
                  <a:moveTo>
                    <a:pt x="18" y="6"/>
                  </a:moveTo>
                  <a:lnTo>
                    <a:pt x="18" y="6"/>
                  </a:lnTo>
                  <a:lnTo>
                    <a:pt x="14" y="2"/>
                  </a:lnTo>
                  <a:lnTo>
                    <a:pt x="12" y="0"/>
                  </a:lnTo>
                  <a:lnTo>
                    <a:pt x="6" y="0"/>
                  </a:lnTo>
                  <a:lnTo>
                    <a:pt x="0" y="0"/>
                  </a:lnTo>
                  <a:lnTo>
                    <a:pt x="0" y="8"/>
                  </a:lnTo>
                  <a:lnTo>
                    <a:pt x="2" y="8"/>
                  </a:lnTo>
                  <a:lnTo>
                    <a:pt x="6" y="16"/>
                  </a:lnTo>
                  <a:lnTo>
                    <a:pt x="8" y="20"/>
                  </a:lnTo>
                  <a:lnTo>
                    <a:pt x="10" y="22"/>
                  </a:lnTo>
                  <a:lnTo>
                    <a:pt x="14" y="24"/>
                  </a:lnTo>
                  <a:lnTo>
                    <a:pt x="16" y="28"/>
                  </a:lnTo>
                  <a:lnTo>
                    <a:pt x="18" y="32"/>
                  </a:lnTo>
                  <a:lnTo>
                    <a:pt x="20" y="32"/>
                  </a:lnTo>
                  <a:lnTo>
                    <a:pt x="22" y="34"/>
                  </a:lnTo>
                  <a:lnTo>
                    <a:pt x="24" y="38"/>
                  </a:lnTo>
                  <a:lnTo>
                    <a:pt x="30" y="44"/>
                  </a:lnTo>
                  <a:lnTo>
                    <a:pt x="30" y="48"/>
                  </a:lnTo>
                  <a:lnTo>
                    <a:pt x="34" y="50"/>
                  </a:lnTo>
                  <a:lnTo>
                    <a:pt x="34" y="54"/>
                  </a:lnTo>
                  <a:lnTo>
                    <a:pt x="34" y="58"/>
                  </a:lnTo>
                  <a:lnTo>
                    <a:pt x="40" y="58"/>
                  </a:lnTo>
                  <a:lnTo>
                    <a:pt x="42" y="60"/>
                  </a:lnTo>
                  <a:lnTo>
                    <a:pt x="46" y="62"/>
                  </a:lnTo>
                  <a:lnTo>
                    <a:pt x="48" y="62"/>
                  </a:lnTo>
                  <a:lnTo>
                    <a:pt x="50" y="64"/>
                  </a:lnTo>
                  <a:lnTo>
                    <a:pt x="50" y="68"/>
                  </a:lnTo>
                  <a:lnTo>
                    <a:pt x="50" y="74"/>
                  </a:lnTo>
                  <a:lnTo>
                    <a:pt x="54" y="82"/>
                  </a:lnTo>
                  <a:lnTo>
                    <a:pt x="54" y="86"/>
                  </a:lnTo>
                  <a:lnTo>
                    <a:pt x="56" y="88"/>
                  </a:lnTo>
                  <a:lnTo>
                    <a:pt x="58" y="90"/>
                  </a:lnTo>
                  <a:lnTo>
                    <a:pt x="62" y="98"/>
                  </a:lnTo>
                  <a:lnTo>
                    <a:pt x="66" y="100"/>
                  </a:lnTo>
                  <a:lnTo>
                    <a:pt x="70" y="104"/>
                  </a:lnTo>
                  <a:lnTo>
                    <a:pt x="74" y="114"/>
                  </a:lnTo>
                  <a:lnTo>
                    <a:pt x="76" y="118"/>
                  </a:lnTo>
                  <a:lnTo>
                    <a:pt x="78" y="120"/>
                  </a:lnTo>
                  <a:lnTo>
                    <a:pt x="80" y="120"/>
                  </a:lnTo>
                  <a:lnTo>
                    <a:pt x="80" y="124"/>
                  </a:lnTo>
                  <a:lnTo>
                    <a:pt x="80" y="128"/>
                  </a:lnTo>
                  <a:lnTo>
                    <a:pt x="82" y="130"/>
                  </a:lnTo>
                  <a:lnTo>
                    <a:pt x="84" y="138"/>
                  </a:lnTo>
                  <a:lnTo>
                    <a:pt x="88" y="144"/>
                  </a:lnTo>
                  <a:lnTo>
                    <a:pt x="90" y="146"/>
                  </a:lnTo>
                  <a:lnTo>
                    <a:pt x="92" y="152"/>
                  </a:lnTo>
                  <a:lnTo>
                    <a:pt x="94" y="160"/>
                  </a:lnTo>
                  <a:lnTo>
                    <a:pt x="98" y="166"/>
                  </a:lnTo>
                  <a:lnTo>
                    <a:pt x="98" y="168"/>
                  </a:lnTo>
                  <a:lnTo>
                    <a:pt x="108" y="172"/>
                  </a:lnTo>
                  <a:lnTo>
                    <a:pt x="112" y="174"/>
                  </a:lnTo>
                  <a:lnTo>
                    <a:pt x="120" y="180"/>
                  </a:lnTo>
                  <a:lnTo>
                    <a:pt x="126" y="182"/>
                  </a:lnTo>
                  <a:lnTo>
                    <a:pt x="126" y="178"/>
                  </a:lnTo>
                  <a:lnTo>
                    <a:pt x="124" y="176"/>
                  </a:lnTo>
                  <a:lnTo>
                    <a:pt x="126" y="176"/>
                  </a:lnTo>
                  <a:lnTo>
                    <a:pt x="130" y="178"/>
                  </a:lnTo>
                  <a:lnTo>
                    <a:pt x="132" y="178"/>
                  </a:lnTo>
                  <a:lnTo>
                    <a:pt x="134" y="178"/>
                  </a:lnTo>
                  <a:lnTo>
                    <a:pt x="134" y="176"/>
                  </a:lnTo>
                  <a:lnTo>
                    <a:pt x="136" y="176"/>
                  </a:lnTo>
                  <a:lnTo>
                    <a:pt x="140" y="176"/>
                  </a:lnTo>
                  <a:lnTo>
                    <a:pt x="140" y="174"/>
                  </a:lnTo>
                  <a:lnTo>
                    <a:pt x="140" y="162"/>
                  </a:lnTo>
                  <a:lnTo>
                    <a:pt x="142" y="144"/>
                  </a:lnTo>
                  <a:lnTo>
                    <a:pt x="140" y="142"/>
                  </a:lnTo>
                  <a:lnTo>
                    <a:pt x="136" y="132"/>
                  </a:lnTo>
                  <a:lnTo>
                    <a:pt x="130" y="132"/>
                  </a:lnTo>
                  <a:lnTo>
                    <a:pt x="126" y="130"/>
                  </a:lnTo>
                  <a:lnTo>
                    <a:pt x="128" y="128"/>
                  </a:lnTo>
                  <a:lnTo>
                    <a:pt x="128" y="124"/>
                  </a:lnTo>
                  <a:lnTo>
                    <a:pt x="122" y="122"/>
                  </a:lnTo>
                  <a:lnTo>
                    <a:pt x="124" y="112"/>
                  </a:lnTo>
                  <a:lnTo>
                    <a:pt x="118" y="112"/>
                  </a:lnTo>
                  <a:lnTo>
                    <a:pt x="118" y="110"/>
                  </a:lnTo>
                  <a:lnTo>
                    <a:pt x="116" y="110"/>
                  </a:lnTo>
                  <a:lnTo>
                    <a:pt x="114" y="112"/>
                  </a:lnTo>
                  <a:lnTo>
                    <a:pt x="108" y="110"/>
                  </a:lnTo>
                  <a:lnTo>
                    <a:pt x="108" y="102"/>
                  </a:lnTo>
                  <a:lnTo>
                    <a:pt x="114" y="98"/>
                  </a:lnTo>
                  <a:lnTo>
                    <a:pt x="114" y="94"/>
                  </a:lnTo>
                  <a:lnTo>
                    <a:pt x="108" y="86"/>
                  </a:lnTo>
                  <a:lnTo>
                    <a:pt x="108" y="82"/>
                  </a:lnTo>
                  <a:lnTo>
                    <a:pt x="106" y="80"/>
                  </a:lnTo>
                  <a:lnTo>
                    <a:pt x="102" y="80"/>
                  </a:lnTo>
                  <a:lnTo>
                    <a:pt x="104" y="74"/>
                  </a:lnTo>
                  <a:lnTo>
                    <a:pt x="102" y="74"/>
                  </a:lnTo>
                  <a:lnTo>
                    <a:pt x="100" y="80"/>
                  </a:lnTo>
                  <a:lnTo>
                    <a:pt x="96" y="80"/>
                  </a:lnTo>
                  <a:lnTo>
                    <a:pt x="96" y="78"/>
                  </a:lnTo>
                  <a:lnTo>
                    <a:pt x="92" y="78"/>
                  </a:lnTo>
                  <a:lnTo>
                    <a:pt x="92" y="76"/>
                  </a:lnTo>
                  <a:lnTo>
                    <a:pt x="92" y="74"/>
                  </a:lnTo>
                  <a:lnTo>
                    <a:pt x="90" y="70"/>
                  </a:lnTo>
                  <a:lnTo>
                    <a:pt x="86" y="66"/>
                  </a:lnTo>
                  <a:lnTo>
                    <a:pt x="84" y="64"/>
                  </a:lnTo>
                  <a:lnTo>
                    <a:pt x="82" y="62"/>
                  </a:lnTo>
                  <a:lnTo>
                    <a:pt x="80" y="58"/>
                  </a:lnTo>
                  <a:lnTo>
                    <a:pt x="78" y="58"/>
                  </a:lnTo>
                  <a:lnTo>
                    <a:pt x="78" y="60"/>
                  </a:lnTo>
                  <a:lnTo>
                    <a:pt x="76" y="60"/>
                  </a:lnTo>
                  <a:lnTo>
                    <a:pt x="74" y="58"/>
                  </a:lnTo>
                  <a:lnTo>
                    <a:pt x="72" y="56"/>
                  </a:lnTo>
                  <a:lnTo>
                    <a:pt x="70" y="52"/>
                  </a:lnTo>
                  <a:lnTo>
                    <a:pt x="70" y="48"/>
                  </a:lnTo>
                  <a:lnTo>
                    <a:pt x="70" y="44"/>
                  </a:lnTo>
                  <a:lnTo>
                    <a:pt x="64" y="44"/>
                  </a:lnTo>
                  <a:lnTo>
                    <a:pt x="64" y="38"/>
                  </a:lnTo>
                  <a:lnTo>
                    <a:pt x="58" y="34"/>
                  </a:lnTo>
                  <a:lnTo>
                    <a:pt x="52" y="30"/>
                  </a:lnTo>
                  <a:lnTo>
                    <a:pt x="50" y="28"/>
                  </a:lnTo>
                  <a:lnTo>
                    <a:pt x="50" y="24"/>
                  </a:lnTo>
                  <a:lnTo>
                    <a:pt x="46" y="22"/>
                  </a:lnTo>
                  <a:lnTo>
                    <a:pt x="44" y="20"/>
                  </a:lnTo>
                  <a:lnTo>
                    <a:pt x="42" y="16"/>
                  </a:lnTo>
                  <a:lnTo>
                    <a:pt x="38" y="16"/>
                  </a:lnTo>
                  <a:lnTo>
                    <a:pt x="38" y="12"/>
                  </a:lnTo>
                  <a:lnTo>
                    <a:pt x="32" y="6"/>
                  </a:lnTo>
                  <a:lnTo>
                    <a:pt x="28" y="4"/>
                  </a:lnTo>
                  <a:lnTo>
                    <a:pt x="24" y="4"/>
                  </a:lnTo>
                  <a:lnTo>
                    <a:pt x="20" y="6"/>
                  </a:lnTo>
                  <a:lnTo>
                    <a:pt x="18" y="6"/>
                  </a:lnTo>
                  <a:lnTo>
                    <a:pt x="18" y="6"/>
                  </a:lnTo>
                  <a:close/>
                  <a:moveTo>
                    <a:pt x="426" y="50"/>
                  </a:moveTo>
                  <a:lnTo>
                    <a:pt x="426" y="50"/>
                  </a:lnTo>
                  <a:lnTo>
                    <a:pt x="428" y="62"/>
                  </a:lnTo>
                  <a:lnTo>
                    <a:pt x="432" y="62"/>
                  </a:lnTo>
                  <a:lnTo>
                    <a:pt x="434" y="60"/>
                  </a:lnTo>
                  <a:lnTo>
                    <a:pt x="432" y="60"/>
                  </a:lnTo>
                  <a:lnTo>
                    <a:pt x="432" y="54"/>
                  </a:lnTo>
                  <a:lnTo>
                    <a:pt x="426" y="50"/>
                  </a:lnTo>
                  <a:lnTo>
                    <a:pt x="426" y="50"/>
                  </a:lnTo>
                  <a:close/>
                  <a:moveTo>
                    <a:pt x="420" y="56"/>
                  </a:moveTo>
                  <a:lnTo>
                    <a:pt x="420" y="56"/>
                  </a:lnTo>
                  <a:lnTo>
                    <a:pt x="414" y="64"/>
                  </a:lnTo>
                  <a:lnTo>
                    <a:pt x="412" y="76"/>
                  </a:lnTo>
                  <a:lnTo>
                    <a:pt x="418" y="80"/>
                  </a:lnTo>
                  <a:lnTo>
                    <a:pt x="416" y="82"/>
                  </a:lnTo>
                  <a:lnTo>
                    <a:pt x="416" y="84"/>
                  </a:lnTo>
                  <a:lnTo>
                    <a:pt x="416" y="88"/>
                  </a:lnTo>
                  <a:lnTo>
                    <a:pt x="416" y="90"/>
                  </a:lnTo>
                  <a:lnTo>
                    <a:pt x="414" y="92"/>
                  </a:lnTo>
                  <a:lnTo>
                    <a:pt x="416" y="96"/>
                  </a:lnTo>
                  <a:lnTo>
                    <a:pt x="420" y="100"/>
                  </a:lnTo>
                  <a:lnTo>
                    <a:pt x="424" y="104"/>
                  </a:lnTo>
                  <a:lnTo>
                    <a:pt x="424" y="102"/>
                  </a:lnTo>
                  <a:lnTo>
                    <a:pt x="422" y="100"/>
                  </a:lnTo>
                  <a:lnTo>
                    <a:pt x="418" y="96"/>
                  </a:lnTo>
                  <a:lnTo>
                    <a:pt x="418" y="88"/>
                  </a:lnTo>
                  <a:lnTo>
                    <a:pt x="422" y="86"/>
                  </a:lnTo>
                  <a:lnTo>
                    <a:pt x="426" y="86"/>
                  </a:lnTo>
                  <a:lnTo>
                    <a:pt x="428" y="90"/>
                  </a:lnTo>
                  <a:lnTo>
                    <a:pt x="432" y="90"/>
                  </a:lnTo>
                  <a:lnTo>
                    <a:pt x="430" y="82"/>
                  </a:lnTo>
                  <a:lnTo>
                    <a:pt x="424" y="82"/>
                  </a:lnTo>
                  <a:lnTo>
                    <a:pt x="432" y="76"/>
                  </a:lnTo>
                  <a:lnTo>
                    <a:pt x="432" y="74"/>
                  </a:lnTo>
                  <a:lnTo>
                    <a:pt x="428" y="72"/>
                  </a:lnTo>
                  <a:lnTo>
                    <a:pt x="428" y="70"/>
                  </a:lnTo>
                  <a:lnTo>
                    <a:pt x="424" y="74"/>
                  </a:lnTo>
                  <a:lnTo>
                    <a:pt x="424" y="78"/>
                  </a:lnTo>
                  <a:lnTo>
                    <a:pt x="422" y="78"/>
                  </a:lnTo>
                  <a:lnTo>
                    <a:pt x="422" y="70"/>
                  </a:lnTo>
                  <a:lnTo>
                    <a:pt x="422" y="66"/>
                  </a:lnTo>
                  <a:lnTo>
                    <a:pt x="422" y="64"/>
                  </a:lnTo>
                  <a:lnTo>
                    <a:pt x="422" y="62"/>
                  </a:lnTo>
                  <a:lnTo>
                    <a:pt x="424" y="62"/>
                  </a:lnTo>
                  <a:lnTo>
                    <a:pt x="422" y="60"/>
                  </a:lnTo>
                  <a:lnTo>
                    <a:pt x="422" y="58"/>
                  </a:lnTo>
                  <a:lnTo>
                    <a:pt x="420" y="56"/>
                  </a:lnTo>
                  <a:lnTo>
                    <a:pt x="420" y="56"/>
                  </a:lnTo>
                  <a:close/>
                  <a:moveTo>
                    <a:pt x="380" y="68"/>
                  </a:moveTo>
                  <a:lnTo>
                    <a:pt x="380" y="68"/>
                  </a:lnTo>
                  <a:lnTo>
                    <a:pt x="378" y="72"/>
                  </a:lnTo>
                  <a:lnTo>
                    <a:pt x="376" y="72"/>
                  </a:lnTo>
                  <a:lnTo>
                    <a:pt x="376" y="76"/>
                  </a:lnTo>
                  <a:lnTo>
                    <a:pt x="368" y="80"/>
                  </a:lnTo>
                  <a:lnTo>
                    <a:pt x="354" y="80"/>
                  </a:lnTo>
                  <a:lnTo>
                    <a:pt x="340" y="80"/>
                  </a:lnTo>
                  <a:lnTo>
                    <a:pt x="340" y="78"/>
                  </a:lnTo>
                  <a:lnTo>
                    <a:pt x="338" y="78"/>
                  </a:lnTo>
                  <a:lnTo>
                    <a:pt x="336" y="78"/>
                  </a:lnTo>
                  <a:lnTo>
                    <a:pt x="336" y="74"/>
                  </a:lnTo>
                  <a:lnTo>
                    <a:pt x="332" y="74"/>
                  </a:lnTo>
                  <a:lnTo>
                    <a:pt x="328" y="74"/>
                  </a:lnTo>
                  <a:lnTo>
                    <a:pt x="322" y="78"/>
                  </a:lnTo>
                  <a:lnTo>
                    <a:pt x="322" y="80"/>
                  </a:lnTo>
                  <a:lnTo>
                    <a:pt x="320" y="80"/>
                  </a:lnTo>
                  <a:lnTo>
                    <a:pt x="320" y="78"/>
                  </a:lnTo>
                  <a:lnTo>
                    <a:pt x="316" y="84"/>
                  </a:lnTo>
                  <a:lnTo>
                    <a:pt x="316" y="86"/>
                  </a:lnTo>
                  <a:lnTo>
                    <a:pt x="316" y="90"/>
                  </a:lnTo>
                  <a:lnTo>
                    <a:pt x="316" y="102"/>
                  </a:lnTo>
                  <a:lnTo>
                    <a:pt x="314" y="110"/>
                  </a:lnTo>
                  <a:lnTo>
                    <a:pt x="312" y="110"/>
                  </a:lnTo>
                  <a:lnTo>
                    <a:pt x="310" y="118"/>
                  </a:lnTo>
                  <a:lnTo>
                    <a:pt x="310" y="126"/>
                  </a:lnTo>
                  <a:lnTo>
                    <a:pt x="308" y="134"/>
                  </a:lnTo>
                  <a:lnTo>
                    <a:pt x="306" y="136"/>
                  </a:lnTo>
                  <a:lnTo>
                    <a:pt x="304" y="144"/>
                  </a:lnTo>
                  <a:lnTo>
                    <a:pt x="306" y="152"/>
                  </a:lnTo>
                  <a:lnTo>
                    <a:pt x="312" y="152"/>
                  </a:lnTo>
                  <a:lnTo>
                    <a:pt x="314" y="154"/>
                  </a:lnTo>
                  <a:lnTo>
                    <a:pt x="312" y="158"/>
                  </a:lnTo>
                  <a:lnTo>
                    <a:pt x="314" y="162"/>
                  </a:lnTo>
                  <a:lnTo>
                    <a:pt x="312" y="166"/>
                  </a:lnTo>
                  <a:lnTo>
                    <a:pt x="308" y="170"/>
                  </a:lnTo>
                  <a:lnTo>
                    <a:pt x="308" y="176"/>
                  </a:lnTo>
                  <a:lnTo>
                    <a:pt x="308" y="182"/>
                  </a:lnTo>
                  <a:lnTo>
                    <a:pt x="324" y="180"/>
                  </a:lnTo>
                  <a:lnTo>
                    <a:pt x="324" y="176"/>
                  </a:lnTo>
                  <a:lnTo>
                    <a:pt x="322" y="176"/>
                  </a:lnTo>
                  <a:lnTo>
                    <a:pt x="324" y="174"/>
                  </a:lnTo>
                  <a:lnTo>
                    <a:pt x="324" y="172"/>
                  </a:lnTo>
                  <a:lnTo>
                    <a:pt x="324" y="170"/>
                  </a:lnTo>
                  <a:lnTo>
                    <a:pt x="322" y="162"/>
                  </a:lnTo>
                  <a:lnTo>
                    <a:pt x="326" y="158"/>
                  </a:lnTo>
                  <a:lnTo>
                    <a:pt x="326" y="152"/>
                  </a:lnTo>
                  <a:lnTo>
                    <a:pt x="324" y="148"/>
                  </a:lnTo>
                  <a:lnTo>
                    <a:pt x="334" y="146"/>
                  </a:lnTo>
                  <a:lnTo>
                    <a:pt x="336" y="162"/>
                  </a:lnTo>
                  <a:lnTo>
                    <a:pt x="338" y="168"/>
                  </a:lnTo>
                  <a:lnTo>
                    <a:pt x="338" y="176"/>
                  </a:lnTo>
                  <a:lnTo>
                    <a:pt x="348" y="176"/>
                  </a:lnTo>
                  <a:lnTo>
                    <a:pt x="348" y="176"/>
                  </a:lnTo>
                  <a:lnTo>
                    <a:pt x="348" y="174"/>
                  </a:lnTo>
                  <a:lnTo>
                    <a:pt x="348" y="170"/>
                  </a:lnTo>
                  <a:lnTo>
                    <a:pt x="352" y="168"/>
                  </a:lnTo>
                  <a:lnTo>
                    <a:pt x="358" y="168"/>
                  </a:lnTo>
                  <a:lnTo>
                    <a:pt x="360" y="164"/>
                  </a:lnTo>
                  <a:lnTo>
                    <a:pt x="358" y="164"/>
                  </a:lnTo>
                  <a:lnTo>
                    <a:pt x="354" y="158"/>
                  </a:lnTo>
                  <a:lnTo>
                    <a:pt x="352" y="154"/>
                  </a:lnTo>
                  <a:lnTo>
                    <a:pt x="352" y="148"/>
                  </a:lnTo>
                  <a:lnTo>
                    <a:pt x="350" y="148"/>
                  </a:lnTo>
                  <a:lnTo>
                    <a:pt x="350" y="146"/>
                  </a:lnTo>
                  <a:lnTo>
                    <a:pt x="346" y="144"/>
                  </a:lnTo>
                  <a:lnTo>
                    <a:pt x="344" y="144"/>
                  </a:lnTo>
                  <a:lnTo>
                    <a:pt x="344" y="138"/>
                  </a:lnTo>
                  <a:lnTo>
                    <a:pt x="342" y="134"/>
                  </a:lnTo>
                  <a:lnTo>
                    <a:pt x="332" y="130"/>
                  </a:lnTo>
                  <a:lnTo>
                    <a:pt x="336" y="128"/>
                  </a:lnTo>
                  <a:lnTo>
                    <a:pt x="342" y="128"/>
                  </a:lnTo>
                  <a:lnTo>
                    <a:pt x="348" y="124"/>
                  </a:lnTo>
                  <a:lnTo>
                    <a:pt x="352" y="120"/>
                  </a:lnTo>
                  <a:lnTo>
                    <a:pt x="356" y="118"/>
                  </a:lnTo>
                  <a:lnTo>
                    <a:pt x="362" y="116"/>
                  </a:lnTo>
                  <a:lnTo>
                    <a:pt x="362" y="110"/>
                  </a:lnTo>
                  <a:lnTo>
                    <a:pt x="350" y="110"/>
                  </a:lnTo>
                  <a:lnTo>
                    <a:pt x="338" y="110"/>
                  </a:lnTo>
                  <a:lnTo>
                    <a:pt x="336" y="114"/>
                  </a:lnTo>
                  <a:lnTo>
                    <a:pt x="334" y="114"/>
                  </a:lnTo>
                  <a:lnTo>
                    <a:pt x="332" y="116"/>
                  </a:lnTo>
                  <a:lnTo>
                    <a:pt x="330" y="110"/>
                  </a:lnTo>
                  <a:lnTo>
                    <a:pt x="324" y="110"/>
                  </a:lnTo>
                  <a:lnTo>
                    <a:pt x="322" y="106"/>
                  </a:lnTo>
                  <a:lnTo>
                    <a:pt x="322" y="100"/>
                  </a:lnTo>
                  <a:lnTo>
                    <a:pt x="324" y="96"/>
                  </a:lnTo>
                  <a:lnTo>
                    <a:pt x="324" y="88"/>
                  </a:lnTo>
                  <a:lnTo>
                    <a:pt x="328" y="88"/>
                  </a:lnTo>
                  <a:lnTo>
                    <a:pt x="336" y="86"/>
                  </a:lnTo>
                  <a:lnTo>
                    <a:pt x="338" y="88"/>
                  </a:lnTo>
                  <a:lnTo>
                    <a:pt x="342" y="88"/>
                  </a:lnTo>
                  <a:lnTo>
                    <a:pt x="348" y="88"/>
                  </a:lnTo>
                  <a:lnTo>
                    <a:pt x="356" y="88"/>
                  </a:lnTo>
                  <a:lnTo>
                    <a:pt x="362" y="90"/>
                  </a:lnTo>
                  <a:lnTo>
                    <a:pt x="368" y="92"/>
                  </a:lnTo>
                  <a:lnTo>
                    <a:pt x="372" y="90"/>
                  </a:lnTo>
                  <a:lnTo>
                    <a:pt x="372" y="88"/>
                  </a:lnTo>
                  <a:lnTo>
                    <a:pt x="374" y="88"/>
                  </a:lnTo>
                  <a:lnTo>
                    <a:pt x="376" y="88"/>
                  </a:lnTo>
                  <a:lnTo>
                    <a:pt x="378" y="84"/>
                  </a:lnTo>
                  <a:lnTo>
                    <a:pt x="378" y="80"/>
                  </a:lnTo>
                  <a:lnTo>
                    <a:pt x="382" y="78"/>
                  </a:lnTo>
                  <a:lnTo>
                    <a:pt x="384" y="76"/>
                  </a:lnTo>
                  <a:lnTo>
                    <a:pt x="384" y="70"/>
                  </a:lnTo>
                  <a:lnTo>
                    <a:pt x="382" y="68"/>
                  </a:lnTo>
                  <a:lnTo>
                    <a:pt x="380" y="68"/>
                  </a:lnTo>
                  <a:lnTo>
                    <a:pt x="380" y="68"/>
                  </a:lnTo>
                  <a:close/>
                  <a:moveTo>
                    <a:pt x="454" y="96"/>
                  </a:moveTo>
                  <a:lnTo>
                    <a:pt x="452" y="98"/>
                  </a:lnTo>
                  <a:lnTo>
                    <a:pt x="448" y="100"/>
                  </a:lnTo>
                  <a:lnTo>
                    <a:pt x="450" y="102"/>
                  </a:lnTo>
                  <a:lnTo>
                    <a:pt x="462" y="102"/>
                  </a:lnTo>
                  <a:lnTo>
                    <a:pt x="464" y="100"/>
                  </a:lnTo>
                  <a:lnTo>
                    <a:pt x="454" y="96"/>
                  </a:lnTo>
                  <a:lnTo>
                    <a:pt x="454" y="96"/>
                  </a:lnTo>
                  <a:close/>
                  <a:moveTo>
                    <a:pt x="138" y="120"/>
                  </a:moveTo>
                  <a:lnTo>
                    <a:pt x="138" y="120"/>
                  </a:lnTo>
                  <a:lnTo>
                    <a:pt x="136" y="124"/>
                  </a:lnTo>
                  <a:lnTo>
                    <a:pt x="134" y="128"/>
                  </a:lnTo>
                  <a:lnTo>
                    <a:pt x="140" y="130"/>
                  </a:lnTo>
                  <a:lnTo>
                    <a:pt x="140" y="132"/>
                  </a:lnTo>
                  <a:lnTo>
                    <a:pt x="140" y="136"/>
                  </a:lnTo>
                  <a:lnTo>
                    <a:pt x="142" y="138"/>
                  </a:lnTo>
                  <a:lnTo>
                    <a:pt x="144" y="140"/>
                  </a:lnTo>
                  <a:lnTo>
                    <a:pt x="146" y="144"/>
                  </a:lnTo>
                  <a:lnTo>
                    <a:pt x="148" y="142"/>
                  </a:lnTo>
                  <a:lnTo>
                    <a:pt x="146" y="132"/>
                  </a:lnTo>
                  <a:lnTo>
                    <a:pt x="142" y="126"/>
                  </a:lnTo>
                  <a:lnTo>
                    <a:pt x="142" y="122"/>
                  </a:lnTo>
                  <a:lnTo>
                    <a:pt x="138" y="120"/>
                  </a:lnTo>
                  <a:lnTo>
                    <a:pt x="138" y="120"/>
                  </a:lnTo>
                  <a:close/>
                  <a:moveTo>
                    <a:pt x="426" y="142"/>
                  </a:moveTo>
                  <a:lnTo>
                    <a:pt x="426" y="142"/>
                  </a:lnTo>
                  <a:lnTo>
                    <a:pt x="426" y="144"/>
                  </a:lnTo>
                  <a:lnTo>
                    <a:pt x="422" y="144"/>
                  </a:lnTo>
                  <a:lnTo>
                    <a:pt x="422" y="148"/>
                  </a:lnTo>
                  <a:lnTo>
                    <a:pt x="426" y="148"/>
                  </a:lnTo>
                  <a:lnTo>
                    <a:pt x="428" y="150"/>
                  </a:lnTo>
                  <a:lnTo>
                    <a:pt x="430" y="150"/>
                  </a:lnTo>
                  <a:lnTo>
                    <a:pt x="432" y="148"/>
                  </a:lnTo>
                  <a:lnTo>
                    <a:pt x="434" y="148"/>
                  </a:lnTo>
                  <a:lnTo>
                    <a:pt x="434" y="148"/>
                  </a:lnTo>
                  <a:lnTo>
                    <a:pt x="440" y="150"/>
                  </a:lnTo>
                  <a:lnTo>
                    <a:pt x="442" y="148"/>
                  </a:lnTo>
                  <a:lnTo>
                    <a:pt x="448" y="150"/>
                  </a:lnTo>
                  <a:lnTo>
                    <a:pt x="454" y="152"/>
                  </a:lnTo>
                  <a:lnTo>
                    <a:pt x="456" y="148"/>
                  </a:lnTo>
                  <a:lnTo>
                    <a:pt x="454" y="146"/>
                  </a:lnTo>
                  <a:lnTo>
                    <a:pt x="444" y="144"/>
                  </a:lnTo>
                  <a:lnTo>
                    <a:pt x="438" y="144"/>
                  </a:lnTo>
                  <a:lnTo>
                    <a:pt x="434" y="142"/>
                  </a:lnTo>
                  <a:lnTo>
                    <a:pt x="426" y="142"/>
                  </a:lnTo>
                  <a:lnTo>
                    <a:pt x="426" y="142"/>
                  </a:lnTo>
                  <a:close/>
                  <a:moveTo>
                    <a:pt x="408" y="144"/>
                  </a:moveTo>
                  <a:lnTo>
                    <a:pt x="408" y="144"/>
                  </a:lnTo>
                  <a:lnTo>
                    <a:pt x="394" y="146"/>
                  </a:lnTo>
                  <a:lnTo>
                    <a:pt x="394" y="148"/>
                  </a:lnTo>
                  <a:lnTo>
                    <a:pt x="400" y="150"/>
                  </a:lnTo>
                  <a:lnTo>
                    <a:pt x="402" y="154"/>
                  </a:lnTo>
                  <a:lnTo>
                    <a:pt x="408" y="154"/>
                  </a:lnTo>
                  <a:lnTo>
                    <a:pt x="414" y="152"/>
                  </a:lnTo>
                  <a:lnTo>
                    <a:pt x="414" y="148"/>
                  </a:lnTo>
                  <a:lnTo>
                    <a:pt x="410" y="148"/>
                  </a:lnTo>
                  <a:lnTo>
                    <a:pt x="410" y="144"/>
                  </a:lnTo>
                  <a:lnTo>
                    <a:pt x="408" y="144"/>
                  </a:lnTo>
                  <a:lnTo>
                    <a:pt x="408" y="144"/>
                  </a:lnTo>
                  <a:close/>
                  <a:moveTo>
                    <a:pt x="362" y="168"/>
                  </a:moveTo>
                  <a:lnTo>
                    <a:pt x="362" y="168"/>
                  </a:lnTo>
                  <a:lnTo>
                    <a:pt x="360" y="170"/>
                  </a:lnTo>
                  <a:lnTo>
                    <a:pt x="360" y="176"/>
                  </a:lnTo>
                  <a:lnTo>
                    <a:pt x="358" y="176"/>
                  </a:lnTo>
                  <a:lnTo>
                    <a:pt x="358" y="176"/>
                  </a:lnTo>
                  <a:lnTo>
                    <a:pt x="356" y="174"/>
                  </a:lnTo>
                  <a:lnTo>
                    <a:pt x="354" y="174"/>
                  </a:lnTo>
                  <a:lnTo>
                    <a:pt x="352" y="176"/>
                  </a:lnTo>
                  <a:lnTo>
                    <a:pt x="352" y="178"/>
                  </a:lnTo>
                  <a:lnTo>
                    <a:pt x="356" y="180"/>
                  </a:lnTo>
                  <a:lnTo>
                    <a:pt x="358" y="184"/>
                  </a:lnTo>
                  <a:lnTo>
                    <a:pt x="362" y="184"/>
                  </a:lnTo>
                  <a:lnTo>
                    <a:pt x="366" y="180"/>
                  </a:lnTo>
                  <a:lnTo>
                    <a:pt x="362" y="176"/>
                  </a:lnTo>
                  <a:lnTo>
                    <a:pt x="362" y="174"/>
                  </a:lnTo>
                  <a:lnTo>
                    <a:pt x="364" y="172"/>
                  </a:lnTo>
                  <a:lnTo>
                    <a:pt x="364" y="170"/>
                  </a:lnTo>
                  <a:lnTo>
                    <a:pt x="362" y="168"/>
                  </a:lnTo>
                  <a:lnTo>
                    <a:pt x="362" y="168"/>
                  </a:lnTo>
                  <a:close/>
                  <a:moveTo>
                    <a:pt x="152" y="182"/>
                  </a:moveTo>
                  <a:lnTo>
                    <a:pt x="150" y="184"/>
                  </a:lnTo>
                  <a:lnTo>
                    <a:pt x="136" y="182"/>
                  </a:lnTo>
                  <a:lnTo>
                    <a:pt x="134" y="192"/>
                  </a:lnTo>
                  <a:lnTo>
                    <a:pt x="130" y="198"/>
                  </a:lnTo>
                  <a:lnTo>
                    <a:pt x="130" y="200"/>
                  </a:lnTo>
                  <a:lnTo>
                    <a:pt x="142" y="200"/>
                  </a:lnTo>
                  <a:lnTo>
                    <a:pt x="142" y="202"/>
                  </a:lnTo>
                  <a:lnTo>
                    <a:pt x="142" y="204"/>
                  </a:lnTo>
                  <a:lnTo>
                    <a:pt x="142" y="208"/>
                  </a:lnTo>
                  <a:lnTo>
                    <a:pt x="150" y="208"/>
                  </a:lnTo>
                  <a:lnTo>
                    <a:pt x="158" y="210"/>
                  </a:lnTo>
                  <a:lnTo>
                    <a:pt x="162" y="214"/>
                  </a:lnTo>
                  <a:lnTo>
                    <a:pt x="182" y="214"/>
                  </a:lnTo>
                  <a:lnTo>
                    <a:pt x="184" y="212"/>
                  </a:lnTo>
                  <a:lnTo>
                    <a:pt x="188" y="214"/>
                  </a:lnTo>
                  <a:lnTo>
                    <a:pt x="202" y="218"/>
                  </a:lnTo>
                  <a:lnTo>
                    <a:pt x="206" y="222"/>
                  </a:lnTo>
                  <a:lnTo>
                    <a:pt x="210" y="222"/>
                  </a:lnTo>
                  <a:lnTo>
                    <a:pt x="216" y="220"/>
                  </a:lnTo>
                  <a:lnTo>
                    <a:pt x="220" y="224"/>
                  </a:lnTo>
                  <a:lnTo>
                    <a:pt x="224" y="224"/>
                  </a:lnTo>
                  <a:lnTo>
                    <a:pt x="228" y="224"/>
                  </a:lnTo>
                  <a:lnTo>
                    <a:pt x="230" y="224"/>
                  </a:lnTo>
                  <a:lnTo>
                    <a:pt x="234" y="222"/>
                  </a:lnTo>
                  <a:lnTo>
                    <a:pt x="238" y="226"/>
                  </a:lnTo>
                  <a:lnTo>
                    <a:pt x="238" y="228"/>
                  </a:lnTo>
                  <a:lnTo>
                    <a:pt x="244" y="230"/>
                  </a:lnTo>
                  <a:lnTo>
                    <a:pt x="250" y="230"/>
                  </a:lnTo>
                  <a:lnTo>
                    <a:pt x="254" y="232"/>
                  </a:lnTo>
                  <a:lnTo>
                    <a:pt x="252" y="224"/>
                  </a:lnTo>
                  <a:lnTo>
                    <a:pt x="248" y="222"/>
                  </a:lnTo>
                  <a:lnTo>
                    <a:pt x="250" y="214"/>
                  </a:lnTo>
                  <a:lnTo>
                    <a:pt x="240" y="210"/>
                  </a:lnTo>
                  <a:lnTo>
                    <a:pt x="228" y="210"/>
                  </a:lnTo>
                  <a:lnTo>
                    <a:pt x="228" y="202"/>
                  </a:lnTo>
                  <a:lnTo>
                    <a:pt x="226" y="200"/>
                  </a:lnTo>
                  <a:lnTo>
                    <a:pt x="226" y="194"/>
                  </a:lnTo>
                  <a:lnTo>
                    <a:pt x="218" y="196"/>
                  </a:lnTo>
                  <a:lnTo>
                    <a:pt x="218" y="194"/>
                  </a:lnTo>
                  <a:lnTo>
                    <a:pt x="214" y="194"/>
                  </a:lnTo>
                  <a:lnTo>
                    <a:pt x="210" y="190"/>
                  </a:lnTo>
                  <a:lnTo>
                    <a:pt x="206" y="190"/>
                  </a:lnTo>
                  <a:lnTo>
                    <a:pt x="202" y="188"/>
                  </a:lnTo>
                  <a:lnTo>
                    <a:pt x="200" y="194"/>
                  </a:lnTo>
                  <a:lnTo>
                    <a:pt x="186" y="194"/>
                  </a:lnTo>
                  <a:lnTo>
                    <a:pt x="182" y="192"/>
                  </a:lnTo>
                  <a:lnTo>
                    <a:pt x="174" y="190"/>
                  </a:lnTo>
                  <a:lnTo>
                    <a:pt x="170" y="184"/>
                  </a:lnTo>
                  <a:lnTo>
                    <a:pt x="160" y="184"/>
                  </a:lnTo>
                  <a:lnTo>
                    <a:pt x="160" y="182"/>
                  </a:lnTo>
                  <a:lnTo>
                    <a:pt x="152" y="182"/>
                  </a:lnTo>
                  <a:lnTo>
                    <a:pt x="152" y="182"/>
                  </a:lnTo>
                  <a:close/>
                  <a:moveTo>
                    <a:pt x="500" y="188"/>
                  </a:moveTo>
                  <a:lnTo>
                    <a:pt x="500" y="188"/>
                  </a:lnTo>
                  <a:lnTo>
                    <a:pt x="500" y="190"/>
                  </a:lnTo>
                  <a:lnTo>
                    <a:pt x="502" y="192"/>
                  </a:lnTo>
                  <a:lnTo>
                    <a:pt x="502" y="194"/>
                  </a:lnTo>
                  <a:lnTo>
                    <a:pt x="502" y="202"/>
                  </a:lnTo>
                  <a:lnTo>
                    <a:pt x="498" y="204"/>
                  </a:lnTo>
                  <a:lnTo>
                    <a:pt x="500" y="208"/>
                  </a:lnTo>
                  <a:lnTo>
                    <a:pt x="500" y="210"/>
                  </a:lnTo>
                  <a:lnTo>
                    <a:pt x="502" y="212"/>
                  </a:lnTo>
                  <a:lnTo>
                    <a:pt x="504" y="204"/>
                  </a:lnTo>
                  <a:lnTo>
                    <a:pt x="508" y="202"/>
                  </a:lnTo>
                  <a:lnTo>
                    <a:pt x="508" y="198"/>
                  </a:lnTo>
                  <a:lnTo>
                    <a:pt x="506" y="198"/>
                  </a:lnTo>
                  <a:lnTo>
                    <a:pt x="508" y="196"/>
                  </a:lnTo>
                  <a:lnTo>
                    <a:pt x="508" y="192"/>
                  </a:lnTo>
                  <a:lnTo>
                    <a:pt x="506" y="190"/>
                  </a:lnTo>
                  <a:lnTo>
                    <a:pt x="504" y="188"/>
                  </a:lnTo>
                  <a:lnTo>
                    <a:pt x="500" y="188"/>
                  </a:lnTo>
                  <a:lnTo>
                    <a:pt x="500" y="188"/>
                  </a:lnTo>
                  <a:close/>
                  <a:moveTo>
                    <a:pt x="254" y="222"/>
                  </a:moveTo>
                  <a:lnTo>
                    <a:pt x="254" y="222"/>
                  </a:lnTo>
                  <a:lnTo>
                    <a:pt x="254" y="228"/>
                  </a:lnTo>
                  <a:lnTo>
                    <a:pt x="256" y="228"/>
                  </a:lnTo>
                  <a:lnTo>
                    <a:pt x="258" y="232"/>
                  </a:lnTo>
                  <a:lnTo>
                    <a:pt x="258" y="234"/>
                  </a:lnTo>
                  <a:lnTo>
                    <a:pt x="258" y="232"/>
                  </a:lnTo>
                  <a:lnTo>
                    <a:pt x="262" y="228"/>
                  </a:lnTo>
                  <a:lnTo>
                    <a:pt x="262" y="226"/>
                  </a:lnTo>
                  <a:lnTo>
                    <a:pt x="262" y="224"/>
                  </a:lnTo>
                  <a:lnTo>
                    <a:pt x="258" y="224"/>
                  </a:lnTo>
                  <a:lnTo>
                    <a:pt x="254" y="222"/>
                  </a:lnTo>
                  <a:lnTo>
                    <a:pt x="254" y="222"/>
                  </a:lnTo>
                  <a:close/>
                  <a:moveTo>
                    <a:pt x="394" y="226"/>
                  </a:moveTo>
                  <a:lnTo>
                    <a:pt x="394" y="226"/>
                  </a:lnTo>
                  <a:lnTo>
                    <a:pt x="392" y="230"/>
                  </a:lnTo>
                  <a:lnTo>
                    <a:pt x="406" y="230"/>
                  </a:lnTo>
                  <a:lnTo>
                    <a:pt x="404" y="226"/>
                  </a:lnTo>
                  <a:lnTo>
                    <a:pt x="394" y="226"/>
                  </a:lnTo>
                  <a:lnTo>
                    <a:pt x="394" y="226"/>
                  </a:lnTo>
                  <a:close/>
                  <a:moveTo>
                    <a:pt x="272" y="230"/>
                  </a:moveTo>
                  <a:lnTo>
                    <a:pt x="272" y="230"/>
                  </a:lnTo>
                  <a:lnTo>
                    <a:pt x="268" y="236"/>
                  </a:lnTo>
                  <a:lnTo>
                    <a:pt x="276" y="236"/>
                  </a:lnTo>
                  <a:lnTo>
                    <a:pt x="276" y="230"/>
                  </a:lnTo>
                  <a:lnTo>
                    <a:pt x="272" y="230"/>
                  </a:lnTo>
                  <a:lnTo>
                    <a:pt x="272" y="230"/>
                  </a:lnTo>
                  <a:close/>
                  <a:moveTo>
                    <a:pt x="290" y="230"/>
                  </a:moveTo>
                  <a:lnTo>
                    <a:pt x="290" y="230"/>
                  </a:lnTo>
                  <a:lnTo>
                    <a:pt x="290" y="234"/>
                  </a:lnTo>
                  <a:lnTo>
                    <a:pt x="294" y="234"/>
                  </a:lnTo>
                  <a:lnTo>
                    <a:pt x="292" y="234"/>
                  </a:lnTo>
                  <a:lnTo>
                    <a:pt x="294" y="236"/>
                  </a:lnTo>
                  <a:lnTo>
                    <a:pt x="292" y="238"/>
                  </a:lnTo>
                  <a:lnTo>
                    <a:pt x="288" y="238"/>
                  </a:lnTo>
                  <a:lnTo>
                    <a:pt x="284" y="236"/>
                  </a:lnTo>
                  <a:lnTo>
                    <a:pt x="282" y="234"/>
                  </a:lnTo>
                  <a:lnTo>
                    <a:pt x="280" y="234"/>
                  </a:lnTo>
                  <a:lnTo>
                    <a:pt x="276" y="244"/>
                  </a:lnTo>
                  <a:lnTo>
                    <a:pt x="284" y="242"/>
                  </a:lnTo>
                  <a:lnTo>
                    <a:pt x="284" y="244"/>
                  </a:lnTo>
                  <a:lnTo>
                    <a:pt x="288" y="244"/>
                  </a:lnTo>
                  <a:lnTo>
                    <a:pt x="290" y="242"/>
                  </a:lnTo>
                  <a:lnTo>
                    <a:pt x="300" y="240"/>
                  </a:lnTo>
                  <a:lnTo>
                    <a:pt x="308" y="240"/>
                  </a:lnTo>
                  <a:lnTo>
                    <a:pt x="306" y="234"/>
                  </a:lnTo>
                  <a:lnTo>
                    <a:pt x="298" y="232"/>
                  </a:lnTo>
                  <a:lnTo>
                    <a:pt x="290" y="230"/>
                  </a:lnTo>
                  <a:lnTo>
                    <a:pt x="290" y="230"/>
                  </a:lnTo>
                  <a:close/>
                  <a:moveTo>
                    <a:pt x="320" y="232"/>
                  </a:moveTo>
                  <a:lnTo>
                    <a:pt x="320" y="232"/>
                  </a:lnTo>
                  <a:lnTo>
                    <a:pt x="316" y="234"/>
                  </a:lnTo>
                  <a:lnTo>
                    <a:pt x="316" y="236"/>
                  </a:lnTo>
                  <a:lnTo>
                    <a:pt x="318" y="238"/>
                  </a:lnTo>
                  <a:lnTo>
                    <a:pt x="326" y="240"/>
                  </a:lnTo>
                  <a:lnTo>
                    <a:pt x="336" y="240"/>
                  </a:lnTo>
                  <a:lnTo>
                    <a:pt x="336" y="242"/>
                  </a:lnTo>
                  <a:lnTo>
                    <a:pt x="340" y="242"/>
                  </a:lnTo>
                  <a:lnTo>
                    <a:pt x="346" y="240"/>
                  </a:lnTo>
                  <a:lnTo>
                    <a:pt x="350" y="238"/>
                  </a:lnTo>
                  <a:lnTo>
                    <a:pt x="354" y="238"/>
                  </a:lnTo>
                  <a:lnTo>
                    <a:pt x="356" y="240"/>
                  </a:lnTo>
                  <a:lnTo>
                    <a:pt x="358" y="236"/>
                  </a:lnTo>
                  <a:lnTo>
                    <a:pt x="356" y="234"/>
                  </a:lnTo>
                  <a:lnTo>
                    <a:pt x="352" y="234"/>
                  </a:lnTo>
                  <a:lnTo>
                    <a:pt x="348" y="234"/>
                  </a:lnTo>
                  <a:lnTo>
                    <a:pt x="344" y="236"/>
                  </a:lnTo>
                  <a:lnTo>
                    <a:pt x="340" y="232"/>
                  </a:lnTo>
                  <a:lnTo>
                    <a:pt x="336" y="232"/>
                  </a:lnTo>
                  <a:lnTo>
                    <a:pt x="332" y="234"/>
                  </a:lnTo>
                  <a:lnTo>
                    <a:pt x="326" y="232"/>
                  </a:lnTo>
                  <a:lnTo>
                    <a:pt x="320" y="232"/>
                  </a:lnTo>
                  <a:lnTo>
                    <a:pt x="320" y="232"/>
                  </a:lnTo>
                  <a:close/>
                  <a:moveTo>
                    <a:pt x="406" y="234"/>
                  </a:moveTo>
                  <a:lnTo>
                    <a:pt x="402" y="236"/>
                  </a:lnTo>
                  <a:lnTo>
                    <a:pt x="396" y="236"/>
                  </a:lnTo>
                  <a:lnTo>
                    <a:pt x="394" y="240"/>
                  </a:lnTo>
                  <a:lnTo>
                    <a:pt x="386" y="240"/>
                  </a:lnTo>
                  <a:lnTo>
                    <a:pt x="384" y="240"/>
                  </a:lnTo>
                  <a:lnTo>
                    <a:pt x="380" y="240"/>
                  </a:lnTo>
                  <a:lnTo>
                    <a:pt x="380" y="242"/>
                  </a:lnTo>
                  <a:lnTo>
                    <a:pt x="380" y="246"/>
                  </a:lnTo>
                  <a:lnTo>
                    <a:pt x="378" y="246"/>
                  </a:lnTo>
                  <a:lnTo>
                    <a:pt x="374" y="248"/>
                  </a:lnTo>
                  <a:lnTo>
                    <a:pt x="374" y="252"/>
                  </a:lnTo>
                  <a:lnTo>
                    <a:pt x="362" y="258"/>
                  </a:lnTo>
                  <a:lnTo>
                    <a:pt x="364" y="264"/>
                  </a:lnTo>
                  <a:lnTo>
                    <a:pt x="358" y="266"/>
                  </a:lnTo>
                  <a:lnTo>
                    <a:pt x="352" y="268"/>
                  </a:lnTo>
                  <a:lnTo>
                    <a:pt x="350" y="270"/>
                  </a:lnTo>
                  <a:lnTo>
                    <a:pt x="350" y="272"/>
                  </a:lnTo>
                  <a:lnTo>
                    <a:pt x="352" y="274"/>
                  </a:lnTo>
                  <a:lnTo>
                    <a:pt x="358" y="274"/>
                  </a:lnTo>
                  <a:lnTo>
                    <a:pt x="362" y="272"/>
                  </a:lnTo>
                  <a:lnTo>
                    <a:pt x="362" y="270"/>
                  </a:lnTo>
                  <a:lnTo>
                    <a:pt x="368" y="264"/>
                  </a:lnTo>
                  <a:lnTo>
                    <a:pt x="374" y="264"/>
                  </a:lnTo>
                  <a:lnTo>
                    <a:pt x="378" y="262"/>
                  </a:lnTo>
                  <a:lnTo>
                    <a:pt x="382" y="258"/>
                  </a:lnTo>
                  <a:lnTo>
                    <a:pt x="384" y="254"/>
                  </a:lnTo>
                  <a:lnTo>
                    <a:pt x="388" y="254"/>
                  </a:lnTo>
                  <a:lnTo>
                    <a:pt x="388" y="252"/>
                  </a:lnTo>
                  <a:lnTo>
                    <a:pt x="388" y="250"/>
                  </a:lnTo>
                  <a:lnTo>
                    <a:pt x="392" y="250"/>
                  </a:lnTo>
                  <a:lnTo>
                    <a:pt x="394" y="248"/>
                  </a:lnTo>
                  <a:lnTo>
                    <a:pt x="396" y="244"/>
                  </a:lnTo>
                  <a:lnTo>
                    <a:pt x="400" y="244"/>
                  </a:lnTo>
                  <a:lnTo>
                    <a:pt x="404" y="242"/>
                  </a:lnTo>
                  <a:lnTo>
                    <a:pt x="406" y="240"/>
                  </a:lnTo>
                  <a:lnTo>
                    <a:pt x="410" y="236"/>
                  </a:lnTo>
                  <a:lnTo>
                    <a:pt x="410" y="234"/>
                  </a:lnTo>
                  <a:lnTo>
                    <a:pt x="406" y="234"/>
                  </a:lnTo>
                  <a:lnTo>
                    <a:pt x="406" y="234"/>
                  </a:lnTo>
                  <a:close/>
                  <a:moveTo>
                    <a:pt x="310" y="252"/>
                  </a:moveTo>
                  <a:lnTo>
                    <a:pt x="308" y="258"/>
                  </a:lnTo>
                  <a:lnTo>
                    <a:pt x="318" y="262"/>
                  </a:lnTo>
                  <a:lnTo>
                    <a:pt x="322" y="264"/>
                  </a:lnTo>
                  <a:lnTo>
                    <a:pt x="328" y="266"/>
                  </a:lnTo>
                  <a:lnTo>
                    <a:pt x="328" y="262"/>
                  </a:lnTo>
                  <a:lnTo>
                    <a:pt x="328" y="260"/>
                  </a:lnTo>
                  <a:lnTo>
                    <a:pt x="326" y="258"/>
                  </a:lnTo>
                  <a:lnTo>
                    <a:pt x="310" y="252"/>
                  </a:lnTo>
                  <a:lnTo>
                    <a:pt x="310" y="252"/>
                  </a:lnTo>
                  <a:close/>
                  <a:moveTo>
                    <a:pt x="190" y="62"/>
                  </a:moveTo>
                  <a:lnTo>
                    <a:pt x="190" y="62"/>
                  </a:lnTo>
                  <a:lnTo>
                    <a:pt x="190" y="60"/>
                  </a:lnTo>
                  <a:lnTo>
                    <a:pt x="186" y="60"/>
                  </a:lnTo>
                  <a:lnTo>
                    <a:pt x="186" y="64"/>
                  </a:lnTo>
                  <a:lnTo>
                    <a:pt x="182" y="66"/>
                  </a:lnTo>
                  <a:lnTo>
                    <a:pt x="180" y="70"/>
                  </a:lnTo>
                  <a:lnTo>
                    <a:pt x="178" y="74"/>
                  </a:lnTo>
                  <a:lnTo>
                    <a:pt x="176" y="76"/>
                  </a:lnTo>
                  <a:lnTo>
                    <a:pt x="176" y="90"/>
                  </a:lnTo>
                  <a:lnTo>
                    <a:pt x="180" y="92"/>
                  </a:lnTo>
                  <a:lnTo>
                    <a:pt x="182" y="96"/>
                  </a:lnTo>
                  <a:lnTo>
                    <a:pt x="180" y="98"/>
                  </a:lnTo>
                  <a:lnTo>
                    <a:pt x="180" y="102"/>
                  </a:lnTo>
                  <a:lnTo>
                    <a:pt x="184" y="104"/>
                  </a:lnTo>
                  <a:lnTo>
                    <a:pt x="182" y="108"/>
                  </a:lnTo>
                  <a:lnTo>
                    <a:pt x="182" y="110"/>
                  </a:lnTo>
                  <a:lnTo>
                    <a:pt x="186" y="110"/>
                  </a:lnTo>
                  <a:lnTo>
                    <a:pt x="184" y="116"/>
                  </a:lnTo>
                  <a:lnTo>
                    <a:pt x="186" y="116"/>
                  </a:lnTo>
                  <a:lnTo>
                    <a:pt x="190" y="114"/>
                  </a:lnTo>
                  <a:lnTo>
                    <a:pt x="192" y="114"/>
                  </a:lnTo>
                  <a:lnTo>
                    <a:pt x="196" y="130"/>
                  </a:lnTo>
                  <a:lnTo>
                    <a:pt x="198" y="134"/>
                  </a:lnTo>
                  <a:lnTo>
                    <a:pt x="200" y="142"/>
                  </a:lnTo>
                  <a:lnTo>
                    <a:pt x="202" y="142"/>
                  </a:lnTo>
                  <a:lnTo>
                    <a:pt x="208" y="144"/>
                  </a:lnTo>
                  <a:lnTo>
                    <a:pt x="210" y="142"/>
                  </a:lnTo>
                  <a:lnTo>
                    <a:pt x="210" y="140"/>
                  </a:lnTo>
                  <a:lnTo>
                    <a:pt x="214" y="140"/>
                  </a:lnTo>
                  <a:lnTo>
                    <a:pt x="214" y="142"/>
                  </a:lnTo>
                  <a:lnTo>
                    <a:pt x="218" y="142"/>
                  </a:lnTo>
                  <a:lnTo>
                    <a:pt x="218" y="148"/>
                  </a:lnTo>
                  <a:lnTo>
                    <a:pt x="220" y="148"/>
                  </a:lnTo>
                  <a:lnTo>
                    <a:pt x="222" y="148"/>
                  </a:lnTo>
                  <a:lnTo>
                    <a:pt x="232" y="148"/>
                  </a:lnTo>
                  <a:lnTo>
                    <a:pt x="234" y="144"/>
                  </a:lnTo>
                  <a:lnTo>
                    <a:pt x="236" y="144"/>
                  </a:lnTo>
                  <a:lnTo>
                    <a:pt x="240" y="148"/>
                  </a:lnTo>
                  <a:lnTo>
                    <a:pt x="242" y="148"/>
                  </a:lnTo>
                  <a:lnTo>
                    <a:pt x="244" y="148"/>
                  </a:lnTo>
                  <a:lnTo>
                    <a:pt x="246" y="146"/>
                  </a:lnTo>
                  <a:lnTo>
                    <a:pt x="248" y="146"/>
                  </a:lnTo>
                  <a:lnTo>
                    <a:pt x="250" y="148"/>
                  </a:lnTo>
                  <a:lnTo>
                    <a:pt x="254" y="150"/>
                  </a:lnTo>
                  <a:lnTo>
                    <a:pt x="256" y="150"/>
                  </a:lnTo>
                  <a:lnTo>
                    <a:pt x="256" y="152"/>
                  </a:lnTo>
                  <a:lnTo>
                    <a:pt x="258" y="152"/>
                  </a:lnTo>
                  <a:lnTo>
                    <a:pt x="260" y="150"/>
                  </a:lnTo>
                  <a:lnTo>
                    <a:pt x="264" y="148"/>
                  </a:lnTo>
                  <a:lnTo>
                    <a:pt x="270" y="146"/>
                  </a:lnTo>
                  <a:lnTo>
                    <a:pt x="276" y="136"/>
                  </a:lnTo>
                  <a:lnTo>
                    <a:pt x="280" y="132"/>
                  </a:lnTo>
                  <a:lnTo>
                    <a:pt x="284" y="130"/>
                  </a:lnTo>
                  <a:lnTo>
                    <a:pt x="280" y="122"/>
                  </a:lnTo>
                  <a:lnTo>
                    <a:pt x="288" y="112"/>
                  </a:lnTo>
                  <a:lnTo>
                    <a:pt x="288" y="108"/>
                  </a:lnTo>
                  <a:lnTo>
                    <a:pt x="286" y="108"/>
                  </a:lnTo>
                  <a:lnTo>
                    <a:pt x="286" y="106"/>
                  </a:lnTo>
                  <a:lnTo>
                    <a:pt x="286" y="104"/>
                  </a:lnTo>
                  <a:lnTo>
                    <a:pt x="288" y="104"/>
                  </a:lnTo>
                  <a:lnTo>
                    <a:pt x="290" y="100"/>
                  </a:lnTo>
                  <a:lnTo>
                    <a:pt x="290" y="96"/>
                  </a:lnTo>
                  <a:lnTo>
                    <a:pt x="290" y="84"/>
                  </a:lnTo>
                  <a:lnTo>
                    <a:pt x="296" y="80"/>
                  </a:lnTo>
                  <a:lnTo>
                    <a:pt x="306" y="78"/>
                  </a:lnTo>
                  <a:lnTo>
                    <a:pt x="304" y="74"/>
                  </a:lnTo>
                  <a:lnTo>
                    <a:pt x="296" y="70"/>
                  </a:lnTo>
                  <a:lnTo>
                    <a:pt x="294" y="68"/>
                  </a:lnTo>
                  <a:lnTo>
                    <a:pt x="292" y="66"/>
                  </a:lnTo>
                  <a:lnTo>
                    <a:pt x="292" y="62"/>
                  </a:lnTo>
                  <a:lnTo>
                    <a:pt x="294" y="60"/>
                  </a:lnTo>
                  <a:lnTo>
                    <a:pt x="294" y="56"/>
                  </a:lnTo>
                  <a:lnTo>
                    <a:pt x="292" y="52"/>
                  </a:lnTo>
                  <a:lnTo>
                    <a:pt x="286" y="44"/>
                  </a:lnTo>
                  <a:lnTo>
                    <a:pt x="286" y="40"/>
                  </a:lnTo>
                  <a:lnTo>
                    <a:pt x="288" y="38"/>
                  </a:lnTo>
                  <a:lnTo>
                    <a:pt x="290" y="38"/>
                  </a:lnTo>
                  <a:lnTo>
                    <a:pt x="290" y="36"/>
                  </a:lnTo>
                  <a:lnTo>
                    <a:pt x="290" y="34"/>
                  </a:lnTo>
                  <a:lnTo>
                    <a:pt x="286" y="32"/>
                  </a:lnTo>
                  <a:lnTo>
                    <a:pt x="286" y="30"/>
                  </a:lnTo>
                  <a:lnTo>
                    <a:pt x="276" y="32"/>
                  </a:lnTo>
                  <a:lnTo>
                    <a:pt x="268" y="30"/>
                  </a:lnTo>
                  <a:lnTo>
                    <a:pt x="266" y="34"/>
                  </a:lnTo>
                  <a:lnTo>
                    <a:pt x="264" y="44"/>
                  </a:lnTo>
                  <a:lnTo>
                    <a:pt x="260" y="48"/>
                  </a:lnTo>
                  <a:lnTo>
                    <a:pt x="258" y="52"/>
                  </a:lnTo>
                  <a:lnTo>
                    <a:pt x="256" y="56"/>
                  </a:lnTo>
                  <a:lnTo>
                    <a:pt x="252" y="58"/>
                  </a:lnTo>
                  <a:lnTo>
                    <a:pt x="252" y="62"/>
                  </a:lnTo>
                  <a:lnTo>
                    <a:pt x="250" y="68"/>
                  </a:lnTo>
                  <a:lnTo>
                    <a:pt x="248" y="70"/>
                  </a:lnTo>
                  <a:lnTo>
                    <a:pt x="242" y="74"/>
                  </a:lnTo>
                  <a:lnTo>
                    <a:pt x="234" y="74"/>
                  </a:lnTo>
                  <a:lnTo>
                    <a:pt x="230" y="72"/>
                  </a:lnTo>
                  <a:lnTo>
                    <a:pt x="222" y="74"/>
                  </a:lnTo>
                  <a:lnTo>
                    <a:pt x="220" y="76"/>
                  </a:lnTo>
                  <a:lnTo>
                    <a:pt x="212" y="78"/>
                  </a:lnTo>
                  <a:lnTo>
                    <a:pt x="206" y="80"/>
                  </a:lnTo>
                  <a:lnTo>
                    <a:pt x="202" y="78"/>
                  </a:lnTo>
                  <a:lnTo>
                    <a:pt x="198" y="76"/>
                  </a:lnTo>
                  <a:lnTo>
                    <a:pt x="192" y="74"/>
                  </a:lnTo>
                  <a:lnTo>
                    <a:pt x="190" y="68"/>
                  </a:lnTo>
                  <a:lnTo>
                    <a:pt x="190" y="62"/>
                  </a:lnTo>
                  <a:lnTo>
                    <a:pt x="190" y="62"/>
                  </a:lnTo>
                  <a:close/>
                  <a:moveTo>
                    <a:pt x="470" y="112"/>
                  </a:moveTo>
                  <a:lnTo>
                    <a:pt x="470" y="112"/>
                  </a:lnTo>
                  <a:lnTo>
                    <a:pt x="462" y="112"/>
                  </a:lnTo>
                  <a:lnTo>
                    <a:pt x="462" y="118"/>
                  </a:lnTo>
                  <a:lnTo>
                    <a:pt x="460" y="118"/>
                  </a:lnTo>
                  <a:lnTo>
                    <a:pt x="460" y="120"/>
                  </a:lnTo>
                  <a:lnTo>
                    <a:pt x="462" y="122"/>
                  </a:lnTo>
                  <a:lnTo>
                    <a:pt x="466" y="122"/>
                  </a:lnTo>
                  <a:lnTo>
                    <a:pt x="470" y="122"/>
                  </a:lnTo>
                  <a:lnTo>
                    <a:pt x="474" y="124"/>
                  </a:lnTo>
                  <a:lnTo>
                    <a:pt x="474" y="126"/>
                  </a:lnTo>
                  <a:lnTo>
                    <a:pt x="474" y="130"/>
                  </a:lnTo>
                  <a:lnTo>
                    <a:pt x="472" y="130"/>
                  </a:lnTo>
                  <a:lnTo>
                    <a:pt x="476" y="130"/>
                  </a:lnTo>
                  <a:lnTo>
                    <a:pt x="480" y="130"/>
                  </a:lnTo>
                  <a:lnTo>
                    <a:pt x="488" y="130"/>
                  </a:lnTo>
                  <a:lnTo>
                    <a:pt x="496" y="132"/>
                  </a:lnTo>
                  <a:lnTo>
                    <a:pt x="496" y="134"/>
                  </a:lnTo>
                  <a:lnTo>
                    <a:pt x="488" y="136"/>
                  </a:lnTo>
                  <a:lnTo>
                    <a:pt x="486" y="138"/>
                  </a:lnTo>
                  <a:lnTo>
                    <a:pt x="478" y="138"/>
                  </a:lnTo>
                  <a:lnTo>
                    <a:pt x="470" y="138"/>
                  </a:lnTo>
                  <a:lnTo>
                    <a:pt x="472" y="142"/>
                  </a:lnTo>
                  <a:lnTo>
                    <a:pt x="478" y="140"/>
                  </a:lnTo>
                  <a:lnTo>
                    <a:pt x="480" y="146"/>
                  </a:lnTo>
                  <a:lnTo>
                    <a:pt x="484" y="148"/>
                  </a:lnTo>
                  <a:lnTo>
                    <a:pt x="484" y="150"/>
                  </a:lnTo>
                  <a:lnTo>
                    <a:pt x="484" y="154"/>
                  </a:lnTo>
                  <a:lnTo>
                    <a:pt x="486" y="156"/>
                  </a:lnTo>
                  <a:lnTo>
                    <a:pt x="488" y="156"/>
                  </a:lnTo>
                  <a:lnTo>
                    <a:pt x="492" y="148"/>
                  </a:lnTo>
                  <a:lnTo>
                    <a:pt x="494" y="148"/>
                  </a:lnTo>
                  <a:lnTo>
                    <a:pt x="494" y="150"/>
                  </a:lnTo>
                  <a:lnTo>
                    <a:pt x="498" y="154"/>
                  </a:lnTo>
                  <a:lnTo>
                    <a:pt x="504" y="156"/>
                  </a:lnTo>
                  <a:lnTo>
                    <a:pt x="504" y="160"/>
                  </a:lnTo>
                  <a:lnTo>
                    <a:pt x="506" y="164"/>
                  </a:lnTo>
                  <a:lnTo>
                    <a:pt x="508" y="166"/>
                  </a:lnTo>
                  <a:lnTo>
                    <a:pt x="512" y="166"/>
                  </a:lnTo>
                  <a:lnTo>
                    <a:pt x="516" y="166"/>
                  </a:lnTo>
                  <a:lnTo>
                    <a:pt x="518" y="168"/>
                  </a:lnTo>
                  <a:lnTo>
                    <a:pt x="520" y="166"/>
                  </a:lnTo>
                  <a:lnTo>
                    <a:pt x="524" y="166"/>
                  </a:lnTo>
                  <a:lnTo>
                    <a:pt x="524" y="168"/>
                  </a:lnTo>
                  <a:lnTo>
                    <a:pt x="530" y="172"/>
                  </a:lnTo>
                  <a:lnTo>
                    <a:pt x="534" y="176"/>
                  </a:lnTo>
                  <a:lnTo>
                    <a:pt x="542" y="176"/>
                  </a:lnTo>
                  <a:lnTo>
                    <a:pt x="546" y="178"/>
                  </a:lnTo>
                  <a:lnTo>
                    <a:pt x="548" y="178"/>
                  </a:lnTo>
                  <a:lnTo>
                    <a:pt x="552" y="180"/>
                  </a:lnTo>
                  <a:lnTo>
                    <a:pt x="556" y="186"/>
                  </a:lnTo>
                  <a:lnTo>
                    <a:pt x="556" y="198"/>
                  </a:lnTo>
                  <a:lnTo>
                    <a:pt x="554" y="198"/>
                  </a:lnTo>
                  <a:lnTo>
                    <a:pt x="554" y="200"/>
                  </a:lnTo>
                  <a:lnTo>
                    <a:pt x="556" y="202"/>
                  </a:lnTo>
                  <a:lnTo>
                    <a:pt x="556" y="206"/>
                  </a:lnTo>
                  <a:lnTo>
                    <a:pt x="556" y="208"/>
                  </a:lnTo>
                  <a:lnTo>
                    <a:pt x="560" y="212"/>
                  </a:lnTo>
                  <a:lnTo>
                    <a:pt x="560" y="218"/>
                  </a:lnTo>
                  <a:lnTo>
                    <a:pt x="560" y="224"/>
                  </a:lnTo>
                  <a:lnTo>
                    <a:pt x="556" y="220"/>
                  </a:lnTo>
                  <a:lnTo>
                    <a:pt x="556" y="222"/>
                  </a:lnTo>
                  <a:lnTo>
                    <a:pt x="552" y="222"/>
                  </a:lnTo>
                  <a:lnTo>
                    <a:pt x="544" y="232"/>
                  </a:lnTo>
                  <a:lnTo>
                    <a:pt x="558" y="230"/>
                  </a:lnTo>
                  <a:lnTo>
                    <a:pt x="558" y="226"/>
                  </a:lnTo>
                  <a:lnTo>
                    <a:pt x="560" y="226"/>
                  </a:lnTo>
                  <a:lnTo>
                    <a:pt x="560" y="228"/>
                  </a:lnTo>
                  <a:lnTo>
                    <a:pt x="564" y="228"/>
                  </a:lnTo>
                  <a:lnTo>
                    <a:pt x="566" y="228"/>
                  </a:lnTo>
                  <a:lnTo>
                    <a:pt x="572" y="228"/>
                  </a:lnTo>
                  <a:lnTo>
                    <a:pt x="576" y="232"/>
                  </a:lnTo>
                  <a:lnTo>
                    <a:pt x="580" y="234"/>
                  </a:lnTo>
                  <a:lnTo>
                    <a:pt x="580" y="238"/>
                  </a:lnTo>
                  <a:lnTo>
                    <a:pt x="582" y="238"/>
                  </a:lnTo>
                  <a:lnTo>
                    <a:pt x="584" y="242"/>
                  </a:lnTo>
                  <a:lnTo>
                    <a:pt x="586" y="242"/>
                  </a:lnTo>
                  <a:lnTo>
                    <a:pt x="586" y="210"/>
                  </a:lnTo>
                  <a:lnTo>
                    <a:pt x="584" y="204"/>
                  </a:lnTo>
                  <a:lnTo>
                    <a:pt x="586" y="198"/>
                  </a:lnTo>
                  <a:lnTo>
                    <a:pt x="586" y="140"/>
                  </a:lnTo>
                  <a:lnTo>
                    <a:pt x="584" y="140"/>
                  </a:lnTo>
                  <a:lnTo>
                    <a:pt x="582" y="136"/>
                  </a:lnTo>
                  <a:lnTo>
                    <a:pt x="580" y="134"/>
                  </a:lnTo>
                  <a:lnTo>
                    <a:pt x="578" y="134"/>
                  </a:lnTo>
                  <a:lnTo>
                    <a:pt x="574" y="136"/>
                  </a:lnTo>
                  <a:lnTo>
                    <a:pt x="566" y="134"/>
                  </a:lnTo>
                  <a:lnTo>
                    <a:pt x="560" y="132"/>
                  </a:lnTo>
                  <a:lnTo>
                    <a:pt x="554" y="126"/>
                  </a:lnTo>
                  <a:lnTo>
                    <a:pt x="548" y="122"/>
                  </a:lnTo>
                  <a:lnTo>
                    <a:pt x="544" y="122"/>
                  </a:lnTo>
                  <a:lnTo>
                    <a:pt x="544" y="124"/>
                  </a:lnTo>
                  <a:lnTo>
                    <a:pt x="540" y="124"/>
                  </a:lnTo>
                  <a:lnTo>
                    <a:pt x="534" y="132"/>
                  </a:lnTo>
                  <a:lnTo>
                    <a:pt x="528" y="134"/>
                  </a:lnTo>
                  <a:lnTo>
                    <a:pt x="524" y="140"/>
                  </a:lnTo>
                  <a:lnTo>
                    <a:pt x="522" y="146"/>
                  </a:lnTo>
                  <a:lnTo>
                    <a:pt x="514" y="150"/>
                  </a:lnTo>
                  <a:lnTo>
                    <a:pt x="512" y="148"/>
                  </a:lnTo>
                  <a:lnTo>
                    <a:pt x="510" y="144"/>
                  </a:lnTo>
                  <a:lnTo>
                    <a:pt x="506" y="144"/>
                  </a:lnTo>
                  <a:lnTo>
                    <a:pt x="506" y="138"/>
                  </a:lnTo>
                  <a:lnTo>
                    <a:pt x="504" y="136"/>
                  </a:lnTo>
                  <a:lnTo>
                    <a:pt x="504" y="138"/>
                  </a:lnTo>
                  <a:lnTo>
                    <a:pt x="502" y="140"/>
                  </a:lnTo>
                  <a:lnTo>
                    <a:pt x="500" y="130"/>
                  </a:lnTo>
                  <a:lnTo>
                    <a:pt x="500" y="126"/>
                  </a:lnTo>
                  <a:lnTo>
                    <a:pt x="500" y="120"/>
                  </a:lnTo>
                  <a:lnTo>
                    <a:pt x="500" y="118"/>
                  </a:lnTo>
                  <a:lnTo>
                    <a:pt x="502" y="116"/>
                  </a:lnTo>
                  <a:lnTo>
                    <a:pt x="500" y="112"/>
                  </a:lnTo>
                  <a:lnTo>
                    <a:pt x="496" y="108"/>
                  </a:lnTo>
                  <a:lnTo>
                    <a:pt x="494" y="108"/>
                  </a:lnTo>
                  <a:lnTo>
                    <a:pt x="494" y="110"/>
                  </a:lnTo>
                  <a:lnTo>
                    <a:pt x="492" y="108"/>
                  </a:lnTo>
                  <a:lnTo>
                    <a:pt x="490" y="108"/>
                  </a:lnTo>
                  <a:lnTo>
                    <a:pt x="488" y="110"/>
                  </a:lnTo>
                  <a:lnTo>
                    <a:pt x="484" y="108"/>
                  </a:lnTo>
                  <a:lnTo>
                    <a:pt x="478" y="106"/>
                  </a:lnTo>
                  <a:lnTo>
                    <a:pt x="474" y="106"/>
                  </a:lnTo>
                  <a:lnTo>
                    <a:pt x="472" y="108"/>
                  </a:lnTo>
                  <a:lnTo>
                    <a:pt x="470" y="112"/>
                  </a:lnTo>
                  <a:lnTo>
                    <a:pt x="470" y="11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82" name="India">
              <a:extLst>
                <a:ext uri="{FF2B5EF4-FFF2-40B4-BE49-F238E27FC236}">
                  <a16:creationId xmlns:a16="http://schemas.microsoft.com/office/drawing/2014/main" xmlns="" id="{28281E0D-0293-49F6-ACAC-67AA1D03ECBA}"/>
                </a:ext>
              </a:extLst>
            </p:cNvPr>
            <p:cNvSpPr>
              <a:spLocks/>
            </p:cNvSpPr>
            <p:nvPr/>
          </p:nvSpPr>
          <p:spPr bwMode="auto">
            <a:xfrm>
              <a:off x="5828843" y="3108081"/>
              <a:ext cx="635786" cy="768638"/>
            </a:xfrm>
            <a:custGeom>
              <a:avLst/>
              <a:gdLst/>
              <a:ahLst/>
              <a:cxnLst>
                <a:cxn ang="0">
                  <a:pos x="170" y="136"/>
                </a:cxn>
                <a:cxn ang="0">
                  <a:pos x="196" y="158"/>
                </a:cxn>
                <a:cxn ang="0">
                  <a:pos x="248" y="180"/>
                </a:cxn>
                <a:cxn ang="0">
                  <a:pos x="278" y="168"/>
                </a:cxn>
                <a:cxn ang="0">
                  <a:pos x="290" y="158"/>
                </a:cxn>
                <a:cxn ang="0">
                  <a:pos x="332" y="172"/>
                </a:cxn>
                <a:cxn ang="0">
                  <a:pos x="386" y="128"/>
                </a:cxn>
                <a:cxn ang="0">
                  <a:pos x="402" y="150"/>
                </a:cxn>
                <a:cxn ang="0">
                  <a:pos x="362" y="218"/>
                </a:cxn>
                <a:cxn ang="0">
                  <a:pos x="346" y="228"/>
                </a:cxn>
                <a:cxn ang="0">
                  <a:pos x="336" y="246"/>
                </a:cxn>
                <a:cxn ang="0">
                  <a:pos x="322" y="214"/>
                </a:cxn>
                <a:cxn ang="0">
                  <a:pos x="326" y="192"/>
                </a:cxn>
                <a:cxn ang="0">
                  <a:pos x="284" y="182"/>
                </a:cxn>
                <a:cxn ang="0">
                  <a:pos x="286" y="196"/>
                </a:cxn>
                <a:cxn ang="0">
                  <a:pos x="278" y="208"/>
                </a:cxn>
                <a:cxn ang="0">
                  <a:pos x="288" y="236"/>
                </a:cxn>
                <a:cxn ang="0">
                  <a:pos x="260" y="278"/>
                </a:cxn>
                <a:cxn ang="0">
                  <a:pos x="250" y="294"/>
                </a:cxn>
                <a:cxn ang="0">
                  <a:pos x="230" y="316"/>
                </a:cxn>
                <a:cxn ang="0">
                  <a:pos x="208" y="330"/>
                </a:cxn>
                <a:cxn ang="0">
                  <a:pos x="186" y="356"/>
                </a:cxn>
                <a:cxn ang="0">
                  <a:pos x="170" y="370"/>
                </a:cxn>
                <a:cxn ang="0">
                  <a:pos x="170" y="414"/>
                </a:cxn>
                <a:cxn ang="0">
                  <a:pos x="160" y="448"/>
                </a:cxn>
                <a:cxn ang="0">
                  <a:pos x="150" y="468"/>
                </a:cxn>
                <a:cxn ang="0">
                  <a:pos x="136" y="486"/>
                </a:cxn>
                <a:cxn ang="0">
                  <a:pos x="116" y="452"/>
                </a:cxn>
                <a:cxn ang="0">
                  <a:pos x="98" y="414"/>
                </a:cxn>
                <a:cxn ang="0">
                  <a:pos x="92" y="388"/>
                </a:cxn>
                <a:cxn ang="0">
                  <a:pos x="72" y="328"/>
                </a:cxn>
                <a:cxn ang="0">
                  <a:pos x="66" y="276"/>
                </a:cxn>
                <a:cxn ang="0">
                  <a:pos x="60" y="274"/>
                </a:cxn>
                <a:cxn ang="0">
                  <a:pos x="32" y="278"/>
                </a:cxn>
                <a:cxn ang="0">
                  <a:pos x="22" y="254"/>
                </a:cxn>
                <a:cxn ang="0">
                  <a:pos x="24" y="248"/>
                </a:cxn>
                <a:cxn ang="0">
                  <a:pos x="10" y="236"/>
                </a:cxn>
                <a:cxn ang="0">
                  <a:pos x="0" y="216"/>
                </a:cxn>
                <a:cxn ang="0">
                  <a:pos x="44" y="206"/>
                </a:cxn>
                <a:cxn ang="0">
                  <a:pos x="40" y="162"/>
                </a:cxn>
                <a:cxn ang="0">
                  <a:pos x="80" y="118"/>
                </a:cxn>
                <a:cxn ang="0">
                  <a:pos x="98" y="74"/>
                </a:cxn>
                <a:cxn ang="0">
                  <a:pos x="82" y="34"/>
                </a:cxn>
                <a:cxn ang="0">
                  <a:pos x="128" y="16"/>
                </a:cxn>
                <a:cxn ang="0">
                  <a:pos x="150" y="46"/>
                </a:cxn>
                <a:cxn ang="0">
                  <a:pos x="144" y="72"/>
                </a:cxn>
                <a:cxn ang="0">
                  <a:pos x="150" y="98"/>
                </a:cxn>
                <a:cxn ang="0">
                  <a:pos x="176" y="114"/>
                </a:cxn>
              </a:cxnLst>
              <a:rect l="0" t="0" r="r" b="b"/>
              <a:pathLst>
                <a:path w="402" h="486">
                  <a:moveTo>
                    <a:pt x="176" y="114"/>
                  </a:moveTo>
                  <a:lnTo>
                    <a:pt x="172" y="124"/>
                  </a:lnTo>
                  <a:lnTo>
                    <a:pt x="170" y="136"/>
                  </a:lnTo>
                  <a:lnTo>
                    <a:pt x="172" y="148"/>
                  </a:lnTo>
                  <a:lnTo>
                    <a:pt x="180" y="152"/>
                  </a:lnTo>
                  <a:lnTo>
                    <a:pt x="196" y="158"/>
                  </a:lnTo>
                  <a:lnTo>
                    <a:pt x="204" y="164"/>
                  </a:lnTo>
                  <a:lnTo>
                    <a:pt x="222" y="172"/>
                  </a:lnTo>
                  <a:lnTo>
                    <a:pt x="248" y="180"/>
                  </a:lnTo>
                  <a:lnTo>
                    <a:pt x="264" y="180"/>
                  </a:lnTo>
                  <a:lnTo>
                    <a:pt x="274" y="180"/>
                  </a:lnTo>
                  <a:lnTo>
                    <a:pt x="278" y="168"/>
                  </a:lnTo>
                  <a:lnTo>
                    <a:pt x="276" y="156"/>
                  </a:lnTo>
                  <a:lnTo>
                    <a:pt x="280" y="154"/>
                  </a:lnTo>
                  <a:lnTo>
                    <a:pt x="290" y="158"/>
                  </a:lnTo>
                  <a:lnTo>
                    <a:pt x="292" y="168"/>
                  </a:lnTo>
                  <a:lnTo>
                    <a:pt x="298" y="176"/>
                  </a:lnTo>
                  <a:lnTo>
                    <a:pt x="332" y="172"/>
                  </a:lnTo>
                  <a:lnTo>
                    <a:pt x="332" y="158"/>
                  </a:lnTo>
                  <a:lnTo>
                    <a:pt x="354" y="140"/>
                  </a:lnTo>
                  <a:lnTo>
                    <a:pt x="386" y="128"/>
                  </a:lnTo>
                  <a:lnTo>
                    <a:pt x="392" y="132"/>
                  </a:lnTo>
                  <a:lnTo>
                    <a:pt x="390" y="140"/>
                  </a:lnTo>
                  <a:lnTo>
                    <a:pt x="402" y="150"/>
                  </a:lnTo>
                  <a:lnTo>
                    <a:pt x="394" y="160"/>
                  </a:lnTo>
                  <a:lnTo>
                    <a:pt x="376" y="170"/>
                  </a:lnTo>
                  <a:lnTo>
                    <a:pt x="362" y="218"/>
                  </a:lnTo>
                  <a:lnTo>
                    <a:pt x="354" y="218"/>
                  </a:lnTo>
                  <a:lnTo>
                    <a:pt x="352" y="228"/>
                  </a:lnTo>
                  <a:lnTo>
                    <a:pt x="346" y="228"/>
                  </a:lnTo>
                  <a:lnTo>
                    <a:pt x="350" y="250"/>
                  </a:lnTo>
                  <a:lnTo>
                    <a:pt x="336" y="268"/>
                  </a:lnTo>
                  <a:lnTo>
                    <a:pt x="336" y="246"/>
                  </a:lnTo>
                  <a:lnTo>
                    <a:pt x="330" y="238"/>
                  </a:lnTo>
                  <a:lnTo>
                    <a:pt x="320" y="236"/>
                  </a:lnTo>
                  <a:lnTo>
                    <a:pt x="322" y="214"/>
                  </a:lnTo>
                  <a:lnTo>
                    <a:pt x="330" y="206"/>
                  </a:lnTo>
                  <a:lnTo>
                    <a:pt x="330" y="200"/>
                  </a:lnTo>
                  <a:lnTo>
                    <a:pt x="326" y="192"/>
                  </a:lnTo>
                  <a:lnTo>
                    <a:pt x="304" y="194"/>
                  </a:lnTo>
                  <a:lnTo>
                    <a:pt x="294" y="184"/>
                  </a:lnTo>
                  <a:lnTo>
                    <a:pt x="284" y="182"/>
                  </a:lnTo>
                  <a:lnTo>
                    <a:pt x="278" y="188"/>
                  </a:lnTo>
                  <a:lnTo>
                    <a:pt x="284" y="190"/>
                  </a:lnTo>
                  <a:lnTo>
                    <a:pt x="286" y="196"/>
                  </a:lnTo>
                  <a:lnTo>
                    <a:pt x="288" y="202"/>
                  </a:lnTo>
                  <a:lnTo>
                    <a:pt x="278" y="202"/>
                  </a:lnTo>
                  <a:lnTo>
                    <a:pt x="278" y="208"/>
                  </a:lnTo>
                  <a:lnTo>
                    <a:pt x="284" y="216"/>
                  </a:lnTo>
                  <a:lnTo>
                    <a:pt x="284" y="228"/>
                  </a:lnTo>
                  <a:lnTo>
                    <a:pt x="288" y="236"/>
                  </a:lnTo>
                  <a:lnTo>
                    <a:pt x="288" y="258"/>
                  </a:lnTo>
                  <a:lnTo>
                    <a:pt x="264" y="266"/>
                  </a:lnTo>
                  <a:lnTo>
                    <a:pt x="260" y="278"/>
                  </a:lnTo>
                  <a:lnTo>
                    <a:pt x="264" y="282"/>
                  </a:lnTo>
                  <a:lnTo>
                    <a:pt x="260" y="290"/>
                  </a:lnTo>
                  <a:lnTo>
                    <a:pt x="250" y="294"/>
                  </a:lnTo>
                  <a:lnTo>
                    <a:pt x="240" y="298"/>
                  </a:lnTo>
                  <a:lnTo>
                    <a:pt x="230" y="308"/>
                  </a:lnTo>
                  <a:lnTo>
                    <a:pt x="230" y="316"/>
                  </a:lnTo>
                  <a:lnTo>
                    <a:pt x="222" y="322"/>
                  </a:lnTo>
                  <a:lnTo>
                    <a:pt x="218" y="326"/>
                  </a:lnTo>
                  <a:lnTo>
                    <a:pt x="208" y="330"/>
                  </a:lnTo>
                  <a:lnTo>
                    <a:pt x="198" y="344"/>
                  </a:lnTo>
                  <a:lnTo>
                    <a:pt x="196" y="356"/>
                  </a:lnTo>
                  <a:lnTo>
                    <a:pt x="186" y="356"/>
                  </a:lnTo>
                  <a:lnTo>
                    <a:pt x="180" y="362"/>
                  </a:lnTo>
                  <a:lnTo>
                    <a:pt x="172" y="364"/>
                  </a:lnTo>
                  <a:lnTo>
                    <a:pt x="170" y="370"/>
                  </a:lnTo>
                  <a:lnTo>
                    <a:pt x="170" y="386"/>
                  </a:lnTo>
                  <a:lnTo>
                    <a:pt x="172" y="394"/>
                  </a:lnTo>
                  <a:lnTo>
                    <a:pt x="170" y="414"/>
                  </a:lnTo>
                  <a:lnTo>
                    <a:pt x="166" y="424"/>
                  </a:lnTo>
                  <a:lnTo>
                    <a:pt x="168" y="446"/>
                  </a:lnTo>
                  <a:lnTo>
                    <a:pt x="160" y="448"/>
                  </a:lnTo>
                  <a:lnTo>
                    <a:pt x="156" y="452"/>
                  </a:lnTo>
                  <a:lnTo>
                    <a:pt x="156" y="460"/>
                  </a:lnTo>
                  <a:lnTo>
                    <a:pt x="150" y="468"/>
                  </a:lnTo>
                  <a:lnTo>
                    <a:pt x="146" y="474"/>
                  </a:lnTo>
                  <a:lnTo>
                    <a:pt x="144" y="476"/>
                  </a:lnTo>
                  <a:lnTo>
                    <a:pt x="136" y="486"/>
                  </a:lnTo>
                  <a:lnTo>
                    <a:pt x="126" y="480"/>
                  </a:lnTo>
                  <a:lnTo>
                    <a:pt x="120" y="474"/>
                  </a:lnTo>
                  <a:lnTo>
                    <a:pt x="116" y="452"/>
                  </a:lnTo>
                  <a:lnTo>
                    <a:pt x="112" y="438"/>
                  </a:lnTo>
                  <a:lnTo>
                    <a:pt x="106" y="426"/>
                  </a:lnTo>
                  <a:lnTo>
                    <a:pt x="98" y="414"/>
                  </a:lnTo>
                  <a:lnTo>
                    <a:pt x="96" y="406"/>
                  </a:lnTo>
                  <a:lnTo>
                    <a:pt x="96" y="396"/>
                  </a:lnTo>
                  <a:lnTo>
                    <a:pt x="92" y="388"/>
                  </a:lnTo>
                  <a:lnTo>
                    <a:pt x="84" y="362"/>
                  </a:lnTo>
                  <a:lnTo>
                    <a:pt x="78" y="356"/>
                  </a:lnTo>
                  <a:lnTo>
                    <a:pt x="72" y="328"/>
                  </a:lnTo>
                  <a:lnTo>
                    <a:pt x="70" y="306"/>
                  </a:lnTo>
                  <a:lnTo>
                    <a:pt x="68" y="280"/>
                  </a:lnTo>
                  <a:lnTo>
                    <a:pt x="66" y="276"/>
                  </a:lnTo>
                  <a:lnTo>
                    <a:pt x="66" y="260"/>
                  </a:lnTo>
                  <a:lnTo>
                    <a:pt x="60" y="268"/>
                  </a:lnTo>
                  <a:lnTo>
                    <a:pt x="60" y="274"/>
                  </a:lnTo>
                  <a:lnTo>
                    <a:pt x="54" y="282"/>
                  </a:lnTo>
                  <a:lnTo>
                    <a:pt x="40" y="282"/>
                  </a:lnTo>
                  <a:lnTo>
                    <a:pt x="32" y="278"/>
                  </a:lnTo>
                  <a:lnTo>
                    <a:pt x="16" y="260"/>
                  </a:lnTo>
                  <a:lnTo>
                    <a:pt x="16" y="252"/>
                  </a:lnTo>
                  <a:lnTo>
                    <a:pt x="22" y="254"/>
                  </a:lnTo>
                  <a:lnTo>
                    <a:pt x="28" y="252"/>
                  </a:lnTo>
                  <a:lnTo>
                    <a:pt x="34" y="246"/>
                  </a:lnTo>
                  <a:lnTo>
                    <a:pt x="24" y="248"/>
                  </a:lnTo>
                  <a:lnTo>
                    <a:pt x="16" y="248"/>
                  </a:lnTo>
                  <a:lnTo>
                    <a:pt x="10" y="244"/>
                  </a:lnTo>
                  <a:lnTo>
                    <a:pt x="10" y="236"/>
                  </a:lnTo>
                  <a:lnTo>
                    <a:pt x="6" y="236"/>
                  </a:lnTo>
                  <a:lnTo>
                    <a:pt x="4" y="230"/>
                  </a:lnTo>
                  <a:lnTo>
                    <a:pt x="0" y="216"/>
                  </a:lnTo>
                  <a:lnTo>
                    <a:pt x="14" y="210"/>
                  </a:lnTo>
                  <a:lnTo>
                    <a:pt x="32" y="212"/>
                  </a:lnTo>
                  <a:lnTo>
                    <a:pt x="44" y="206"/>
                  </a:lnTo>
                  <a:lnTo>
                    <a:pt x="26" y="176"/>
                  </a:lnTo>
                  <a:lnTo>
                    <a:pt x="34" y="156"/>
                  </a:lnTo>
                  <a:lnTo>
                    <a:pt x="40" y="162"/>
                  </a:lnTo>
                  <a:lnTo>
                    <a:pt x="52" y="146"/>
                  </a:lnTo>
                  <a:lnTo>
                    <a:pt x="68" y="128"/>
                  </a:lnTo>
                  <a:lnTo>
                    <a:pt x="80" y="118"/>
                  </a:lnTo>
                  <a:lnTo>
                    <a:pt x="82" y="110"/>
                  </a:lnTo>
                  <a:lnTo>
                    <a:pt x="92" y="96"/>
                  </a:lnTo>
                  <a:lnTo>
                    <a:pt x="98" y="74"/>
                  </a:lnTo>
                  <a:lnTo>
                    <a:pt x="80" y="66"/>
                  </a:lnTo>
                  <a:lnTo>
                    <a:pt x="72" y="52"/>
                  </a:lnTo>
                  <a:lnTo>
                    <a:pt x="82" y="34"/>
                  </a:lnTo>
                  <a:lnTo>
                    <a:pt x="70" y="20"/>
                  </a:lnTo>
                  <a:lnTo>
                    <a:pt x="102" y="0"/>
                  </a:lnTo>
                  <a:lnTo>
                    <a:pt x="128" y="16"/>
                  </a:lnTo>
                  <a:lnTo>
                    <a:pt x="150" y="2"/>
                  </a:lnTo>
                  <a:lnTo>
                    <a:pt x="168" y="32"/>
                  </a:lnTo>
                  <a:lnTo>
                    <a:pt x="150" y="46"/>
                  </a:lnTo>
                  <a:lnTo>
                    <a:pt x="158" y="60"/>
                  </a:lnTo>
                  <a:lnTo>
                    <a:pt x="150" y="72"/>
                  </a:lnTo>
                  <a:lnTo>
                    <a:pt x="144" y="72"/>
                  </a:lnTo>
                  <a:lnTo>
                    <a:pt x="156" y="76"/>
                  </a:lnTo>
                  <a:lnTo>
                    <a:pt x="158" y="86"/>
                  </a:lnTo>
                  <a:lnTo>
                    <a:pt x="150" y="98"/>
                  </a:lnTo>
                  <a:lnTo>
                    <a:pt x="156" y="102"/>
                  </a:lnTo>
                  <a:lnTo>
                    <a:pt x="168" y="102"/>
                  </a:lnTo>
                  <a:lnTo>
                    <a:pt x="176" y="114"/>
                  </a:lnTo>
                  <a:lnTo>
                    <a:pt x="176" y="11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83" name="Iceland">
              <a:extLst>
                <a:ext uri="{FF2B5EF4-FFF2-40B4-BE49-F238E27FC236}">
                  <a16:creationId xmlns:a16="http://schemas.microsoft.com/office/drawing/2014/main" xmlns="" id="{922FC119-885B-4BB4-917B-610D4F62F9B9}"/>
                </a:ext>
              </a:extLst>
            </p:cNvPr>
            <p:cNvSpPr>
              <a:spLocks/>
            </p:cNvSpPr>
            <p:nvPr/>
          </p:nvSpPr>
          <p:spPr bwMode="auto">
            <a:xfrm>
              <a:off x="3968932" y="2168634"/>
              <a:ext cx="161319" cy="110709"/>
            </a:xfrm>
            <a:custGeom>
              <a:avLst/>
              <a:gdLst/>
              <a:ahLst/>
              <a:cxnLst>
                <a:cxn ang="0">
                  <a:pos x="74" y="0"/>
                </a:cxn>
                <a:cxn ang="0">
                  <a:pos x="70" y="10"/>
                </a:cxn>
                <a:cxn ang="0">
                  <a:pos x="66" y="10"/>
                </a:cxn>
                <a:cxn ang="0">
                  <a:pos x="60" y="10"/>
                </a:cxn>
                <a:cxn ang="0">
                  <a:pos x="56" y="14"/>
                </a:cxn>
                <a:cxn ang="0">
                  <a:pos x="54" y="6"/>
                </a:cxn>
                <a:cxn ang="0">
                  <a:pos x="48" y="10"/>
                </a:cxn>
                <a:cxn ang="0">
                  <a:pos x="46" y="16"/>
                </a:cxn>
                <a:cxn ang="0">
                  <a:pos x="42" y="12"/>
                </a:cxn>
                <a:cxn ang="0">
                  <a:pos x="38" y="16"/>
                </a:cxn>
                <a:cxn ang="0">
                  <a:pos x="32" y="22"/>
                </a:cxn>
                <a:cxn ang="0">
                  <a:pos x="28" y="26"/>
                </a:cxn>
                <a:cxn ang="0">
                  <a:pos x="28" y="16"/>
                </a:cxn>
                <a:cxn ang="0">
                  <a:pos x="26" y="12"/>
                </a:cxn>
                <a:cxn ang="0">
                  <a:pos x="16" y="6"/>
                </a:cxn>
                <a:cxn ang="0">
                  <a:pos x="20" y="14"/>
                </a:cxn>
                <a:cxn ang="0">
                  <a:pos x="18" y="14"/>
                </a:cxn>
                <a:cxn ang="0">
                  <a:pos x="10" y="6"/>
                </a:cxn>
                <a:cxn ang="0">
                  <a:pos x="8" y="12"/>
                </a:cxn>
                <a:cxn ang="0">
                  <a:pos x="8" y="20"/>
                </a:cxn>
                <a:cxn ang="0">
                  <a:pos x="0" y="24"/>
                </a:cxn>
                <a:cxn ang="0">
                  <a:pos x="6" y="28"/>
                </a:cxn>
                <a:cxn ang="0">
                  <a:pos x="18" y="24"/>
                </a:cxn>
                <a:cxn ang="0">
                  <a:pos x="16" y="26"/>
                </a:cxn>
                <a:cxn ang="0">
                  <a:pos x="20" y="32"/>
                </a:cxn>
                <a:cxn ang="0">
                  <a:pos x="12" y="34"/>
                </a:cxn>
                <a:cxn ang="0">
                  <a:pos x="4" y="38"/>
                </a:cxn>
                <a:cxn ang="0">
                  <a:pos x="10" y="38"/>
                </a:cxn>
                <a:cxn ang="0">
                  <a:pos x="22" y="44"/>
                </a:cxn>
                <a:cxn ang="0">
                  <a:pos x="22" y="54"/>
                </a:cxn>
                <a:cxn ang="0">
                  <a:pos x="14" y="58"/>
                </a:cxn>
                <a:cxn ang="0">
                  <a:pos x="30" y="58"/>
                </a:cxn>
                <a:cxn ang="0">
                  <a:pos x="34" y="60"/>
                </a:cxn>
                <a:cxn ang="0">
                  <a:pos x="38" y="68"/>
                </a:cxn>
                <a:cxn ang="0">
                  <a:pos x="50" y="70"/>
                </a:cxn>
                <a:cxn ang="0">
                  <a:pos x="56" y="68"/>
                </a:cxn>
                <a:cxn ang="0">
                  <a:pos x="60" y="62"/>
                </a:cxn>
                <a:cxn ang="0">
                  <a:pos x="62" y="58"/>
                </a:cxn>
                <a:cxn ang="0">
                  <a:pos x="68" y="56"/>
                </a:cxn>
                <a:cxn ang="0">
                  <a:pos x="78" y="52"/>
                </a:cxn>
                <a:cxn ang="0">
                  <a:pos x="88" y="46"/>
                </a:cxn>
                <a:cxn ang="0">
                  <a:pos x="96" y="38"/>
                </a:cxn>
                <a:cxn ang="0">
                  <a:pos x="98" y="36"/>
                </a:cxn>
                <a:cxn ang="0">
                  <a:pos x="100" y="38"/>
                </a:cxn>
                <a:cxn ang="0">
                  <a:pos x="102" y="32"/>
                </a:cxn>
                <a:cxn ang="0">
                  <a:pos x="100" y="28"/>
                </a:cxn>
                <a:cxn ang="0">
                  <a:pos x="96" y="24"/>
                </a:cxn>
                <a:cxn ang="0">
                  <a:pos x="92" y="20"/>
                </a:cxn>
                <a:cxn ang="0">
                  <a:pos x="88" y="12"/>
                </a:cxn>
                <a:cxn ang="0">
                  <a:pos x="94" y="4"/>
                </a:cxn>
                <a:cxn ang="0">
                  <a:pos x="84" y="8"/>
                </a:cxn>
                <a:cxn ang="0">
                  <a:pos x="78" y="0"/>
                </a:cxn>
              </a:cxnLst>
              <a:rect l="0" t="0" r="r" b="b"/>
              <a:pathLst>
                <a:path w="102" h="70">
                  <a:moveTo>
                    <a:pt x="78" y="0"/>
                  </a:moveTo>
                  <a:lnTo>
                    <a:pt x="78" y="0"/>
                  </a:lnTo>
                  <a:lnTo>
                    <a:pt x="74" y="0"/>
                  </a:lnTo>
                  <a:lnTo>
                    <a:pt x="74" y="8"/>
                  </a:lnTo>
                  <a:lnTo>
                    <a:pt x="72" y="10"/>
                  </a:lnTo>
                  <a:lnTo>
                    <a:pt x="70" y="10"/>
                  </a:lnTo>
                  <a:lnTo>
                    <a:pt x="70" y="8"/>
                  </a:lnTo>
                  <a:lnTo>
                    <a:pt x="68" y="6"/>
                  </a:lnTo>
                  <a:lnTo>
                    <a:pt x="66" y="10"/>
                  </a:lnTo>
                  <a:lnTo>
                    <a:pt x="64" y="10"/>
                  </a:lnTo>
                  <a:lnTo>
                    <a:pt x="62" y="12"/>
                  </a:lnTo>
                  <a:lnTo>
                    <a:pt x="60" y="10"/>
                  </a:lnTo>
                  <a:lnTo>
                    <a:pt x="58" y="8"/>
                  </a:lnTo>
                  <a:lnTo>
                    <a:pt x="58" y="16"/>
                  </a:lnTo>
                  <a:lnTo>
                    <a:pt x="56" y="14"/>
                  </a:lnTo>
                  <a:lnTo>
                    <a:pt x="54" y="10"/>
                  </a:lnTo>
                  <a:lnTo>
                    <a:pt x="54" y="8"/>
                  </a:lnTo>
                  <a:lnTo>
                    <a:pt x="54" y="6"/>
                  </a:lnTo>
                  <a:lnTo>
                    <a:pt x="52" y="6"/>
                  </a:lnTo>
                  <a:lnTo>
                    <a:pt x="50" y="8"/>
                  </a:lnTo>
                  <a:lnTo>
                    <a:pt x="48" y="10"/>
                  </a:lnTo>
                  <a:lnTo>
                    <a:pt x="46" y="10"/>
                  </a:lnTo>
                  <a:lnTo>
                    <a:pt x="44" y="12"/>
                  </a:lnTo>
                  <a:lnTo>
                    <a:pt x="46" y="16"/>
                  </a:lnTo>
                  <a:lnTo>
                    <a:pt x="44" y="16"/>
                  </a:lnTo>
                  <a:lnTo>
                    <a:pt x="44" y="18"/>
                  </a:lnTo>
                  <a:lnTo>
                    <a:pt x="42" y="12"/>
                  </a:lnTo>
                  <a:lnTo>
                    <a:pt x="40" y="8"/>
                  </a:lnTo>
                  <a:lnTo>
                    <a:pt x="38" y="10"/>
                  </a:lnTo>
                  <a:lnTo>
                    <a:pt x="38" y="16"/>
                  </a:lnTo>
                  <a:lnTo>
                    <a:pt x="38" y="24"/>
                  </a:lnTo>
                  <a:lnTo>
                    <a:pt x="34" y="22"/>
                  </a:lnTo>
                  <a:lnTo>
                    <a:pt x="32" y="22"/>
                  </a:lnTo>
                  <a:lnTo>
                    <a:pt x="32" y="28"/>
                  </a:lnTo>
                  <a:lnTo>
                    <a:pt x="28" y="30"/>
                  </a:lnTo>
                  <a:lnTo>
                    <a:pt x="28" y="26"/>
                  </a:lnTo>
                  <a:lnTo>
                    <a:pt x="28" y="20"/>
                  </a:lnTo>
                  <a:lnTo>
                    <a:pt x="28" y="18"/>
                  </a:lnTo>
                  <a:lnTo>
                    <a:pt x="28" y="16"/>
                  </a:lnTo>
                  <a:lnTo>
                    <a:pt x="28" y="14"/>
                  </a:lnTo>
                  <a:lnTo>
                    <a:pt x="28" y="12"/>
                  </a:lnTo>
                  <a:lnTo>
                    <a:pt x="26" y="12"/>
                  </a:lnTo>
                  <a:lnTo>
                    <a:pt x="26" y="10"/>
                  </a:lnTo>
                  <a:lnTo>
                    <a:pt x="24" y="6"/>
                  </a:lnTo>
                  <a:lnTo>
                    <a:pt x="16" y="6"/>
                  </a:lnTo>
                  <a:lnTo>
                    <a:pt x="16" y="8"/>
                  </a:lnTo>
                  <a:lnTo>
                    <a:pt x="20" y="10"/>
                  </a:lnTo>
                  <a:lnTo>
                    <a:pt x="20" y="14"/>
                  </a:lnTo>
                  <a:lnTo>
                    <a:pt x="22" y="16"/>
                  </a:lnTo>
                  <a:lnTo>
                    <a:pt x="20" y="16"/>
                  </a:lnTo>
                  <a:lnTo>
                    <a:pt x="18" y="14"/>
                  </a:lnTo>
                  <a:lnTo>
                    <a:pt x="14" y="12"/>
                  </a:lnTo>
                  <a:lnTo>
                    <a:pt x="12" y="8"/>
                  </a:lnTo>
                  <a:lnTo>
                    <a:pt x="10" y="6"/>
                  </a:lnTo>
                  <a:lnTo>
                    <a:pt x="10" y="10"/>
                  </a:lnTo>
                  <a:lnTo>
                    <a:pt x="6" y="12"/>
                  </a:lnTo>
                  <a:lnTo>
                    <a:pt x="8" y="12"/>
                  </a:lnTo>
                  <a:lnTo>
                    <a:pt x="10" y="12"/>
                  </a:lnTo>
                  <a:lnTo>
                    <a:pt x="10" y="18"/>
                  </a:lnTo>
                  <a:lnTo>
                    <a:pt x="8" y="20"/>
                  </a:lnTo>
                  <a:lnTo>
                    <a:pt x="4" y="26"/>
                  </a:lnTo>
                  <a:lnTo>
                    <a:pt x="2" y="26"/>
                  </a:lnTo>
                  <a:lnTo>
                    <a:pt x="0" y="24"/>
                  </a:lnTo>
                  <a:lnTo>
                    <a:pt x="0" y="28"/>
                  </a:lnTo>
                  <a:lnTo>
                    <a:pt x="4" y="28"/>
                  </a:lnTo>
                  <a:lnTo>
                    <a:pt x="6" y="28"/>
                  </a:lnTo>
                  <a:lnTo>
                    <a:pt x="8" y="26"/>
                  </a:lnTo>
                  <a:lnTo>
                    <a:pt x="16" y="22"/>
                  </a:lnTo>
                  <a:lnTo>
                    <a:pt x="18" y="24"/>
                  </a:lnTo>
                  <a:lnTo>
                    <a:pt x="20" y="24"/>
                  </a:lnTo>
                  <a:lnTo>
                    <a:pt x="20" y="26"/>
                  </a:lnTo>
                  <a:lnTo>
                    <a:pt x="16" y="26"/>
                  </a:lnTo>
                  <a:lnTo>
                    <a:pt x="18" y="32"/>
                  </a:lnTo>
                  <a:lnTo>
                    <a:pt x="20" y="30"/>
                  </a:lnTo>
                  <a:lnTo>
                    <a:pt x="20" y="32"/>
                  </a:lnTo>
                  <a:lnTo>
                    <a:pt x="20" y="34"/>
                  </a:lnTo>
                  <a:lnTo>
                    <a:pt x="14" y="32"/>
                  </a:lnTo>
                  <a:lnTo>
                    <a:pt x="12" y="34"/>
                  </a:lnTo>
                  <a:lnTo>
                    <a:pt x="8" y="38"/>
                  </a:lnTo>
                  <a:lnTo>
                    <a:pt x="4" y="38"/>
                  </a:lnTo>
                  <a:lnTo>
                    <a:pt x="4" y="38"/>
                  </a:lnTo>
                  <a:lnTo>
                    <a:pt x="4" y="40"/>
                  </a:lnTo>
                  <a:lnTo>
                    <a:pt x="8" y="40"/>
                  </a:lnTo>
                  <a:lnTo>
                    <a:pt x="10" y="38"/>
                  </a:lnTo>
                  <a:lnTo>
                    <a:pt x="18" y="40"/>
                  </a:lnTo>
                  <a:lnTo>
                    <a:pt x="20" y="44"/>
                  </a:lnTo>
                  <a:lnTo>
                    <a:pt x="22" y="44"/>
                  </a:lnTo>
                  <a:lnTo>
                    <a:pt x="22" y="48"/>
                  </a:lnTo>
                  <a:lnTo>
                    <a:pt x="22" y="50"/>
                  </a:lnTo>
                  <a:lnTo>
                    <a:pt x="22" y="54"/>
                  </a:lnTo>
                  <a:lnTo>
                    <a:pt x="18" y="54"/>
                  </a:lnTo>
                  <a:lnTo>
                    <a:pt x="14" y="56"/>
                  </a:lnTo>
                  <a:lnTo>
                    <a:pt x="14" y="58"/>
                  </a:lnTo>
                  <a:lnTo>
                    <a:pt x="22" y="58"/>
                  </a:lnTo>
                  <a:lnTo>
                    <a:pt x="30" y="56"/>
                  </a:lnTo>
                  <a:lnTo>
                    <a:pt x="30" y="58"/>
                  </a:lnTo>
                  <a:lnTo>
                    <a:pt x="32" y="58"/>
                  </a:lnTo>
                  <a:lnTo>
                    <a:pt x="34" y="58"/>
                  </a:lnTo>
                  <a:lnTo>
                    <a:pt x="34" y="60"/>
                  </a:lnTo>
                  <a:lnTo>
                    <a:pt x="40" y="62"/>
                  </a:lnTo>
                  <a:lnTo>
                    <a:pt x="42" y="62"/>
                  </a:lnTo>
                  <a:lnTo>
                    <a:pt x="38" y="68"/>
                  </a:lnTo>
                  <a:lnTo>
                    <a:pt x="42" y="66"/>
                  </a:lnTo>
                  <a:lnTo>
                    <a:pt x="48" y="68"/>
                  </a:lnTo>
                  <a:lnTo>
                    <a:pt x="50" y="70"/>
                  </a:lnTo>
                  <a:lnTo>
                    <a:pt x="54" y="68"/>
                  </a:lnTo>
                  <a:lnTo>
                    <a:pt x="56" y="66"/>
                  </a:lnTo>
                  <a:lnTo>
                    <a:pt x="56" y="68"/>
                  </a:lnTo>
                  <a:lnTo>
                    <a:pt x="58" y="68"/>
                  </a:lnTo>
                  <a:lnTo>
                    <a:pt x="60" y="66"/>
                  </a:lnTo>
                  <a:lnTo>
                    <a:pt x="60" y="62"/>
                  </a:lnTo>
                  <a:lnTo>
                    <a:pt x="60" y="60"/>
                  </a:lnTo>
                  <a:lnTo>
                    <a:pt x="60" y="56"/>
                  </a:lnTo>
                  <a:lnTo>
                    <a:pt x="62" y="58"/>
                  </a:lnTo>
                  <a:lnTo>
                    <a:pt x="66" y="60"/>
                  </a:lnTo>
                  <a:lnTo>
                    <a:pt x="68" y="60"/>
                  </a:lnTo>
                  <a:lnTo>
                    <a:pt x="68" y="56"/>
                  </a:lnTo>
                  <a:lnTo>
                    <a:pt x="70" y="56"/>
                  </a:lnTo>
                  <a:lnTo>
                    <a:pt x="74" y="58"/>
                  </a:lnTo>
                  <a:lnTo>
                    <a:pt x="78" y="52"/>
                  </a:lnTo>
                  <a:lnTo>
                    <a:pt x="82" y="50"/>
                  </a:lnTo>
                  <a:lnTo>
                    <a:pt x="86" y="50"/>
                  </a:lnTo>
                  <a:lnTo>
                    <a:pt x="88" y="46"/>
                  </a:lnTo>
                  <a:lnTo>
                    <a:pt x="90" y="46"/>
                  </a:lnTo>
                  <a:lnTo>
                    <a:pt x="92" y="38"/>
                  </a:lnTo>
                  <a:lnTo>
                    <a:pt x="96" y="38"/>
                  </a:lnTo>
                  <a:lnTo>
                    <a:pt x="96" y="38"/>
                  </a:lnTo>
                  <a:lnTo>
                    <a:pt x="96" y="36"/>
                  </a:lnTo>
                  <a:lnTo>
                    <a:pt x="98" y="36"/>
                  </a:lnTo>
                  <a:lnTo>
                    <a:pt x="96" y="38"/>
                  </a:lnTo>
                  <a:lnTo>
                    <a:pt x="98" y="38"/>
                  </a:lnTo>
                  <a:lnTo>
                    <a:pt x="100" y="38"/>
                  </a:lnTo>
                  <a:lnTo>
                    <a:pt x="102" y="36"/>
                  </a:lnTo>
                  <a:lnTo>
                    <a:pt x="100" y="34"/>
                  </a:lnTo>
                  <a:lnTo>
                    <a:pt x="102" y="32"/>
                  </a:lnTo>
                  <a:lnTo>
                    <a:pt x="100" y="32"/>
                  </a:lnTo>
                  <a:lnTo>
                    <a:pt x="100" y="30"/>
                  </a:lnTo>
                  <a:lnTo>
                    <a:pt x="100" y="28"/>
                  </a:lnTo>
                  <a:lnTo>
                    <a:pt x="100" y="26"/>
                  </a:lnTo>
                  <a:lnTo>
                    <a:pt x="98" y="22"/>
                  </a:lnTo>
                  <a:lnTo>
                    <a:pt x="96" y="24"/>
                  </a:lnTo>
                  <a:lnTo>
                    <a:pt x="96" y="22"/>
                  </a:lnTo>
                  <a:lnTo>
                    <a:pt x="94" y="20"/>
                  </a:lnTo>
                  <a:lnTo>
                    <a:pt x="92" y="20"/>
                  </a:lnTo>
                  <a:lnTo>
                    <a:pt x="90" y="22"/>
                  </a:lnTo>
                  <a:lnTo>
                    <a:pt x="90" y="14"/>
                  </a:lnTo>
                  <a:lnTo>
                    <a:pt x="88" y="12"/>
                  </a:lnTo>
                  <a:lnTo>
                    <a:pt x="88" y="8"/>
                  </a:lnTo>
                  <a:lnTo>
                    <a:pt x="92" y="6"/>
                  </a:lnTo>
                  <a:lnTo>
                    <a:pt x="94" y="4"/>
                  </a:lnTo>
                  <a:lnTo>
                    <a:pt x="86" y="6"/>
                  </a:lnTo>
                  <a:lnTo>
                    <a:pt x="86" y="8"/>
                  </a:lnTo>
                  <a:lnTo>
                    <a:pt x="84" y="8"/>
                  </a:lnTo>
                  <a:lnTo>
                    <a:pt x="80" y="0"/>
                  </a:lnTo>
                  <a:lnTo>
                    <a:pt x="78" y="0"/>
                  </a:lnTo>
                  <a:lnTo>
                    <a:pt x="78"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84" name="Hungary">
              <a:extLst>
                <a:ext uri="{FF2B5EF4-FFF2-40B4-BE49-F238E27FC236}">
                  <a16:creationId xmlns:a16="http://schemas.microsoft.com/office/drawing/2014/main" xmlns="" id="{969ACAC3-10A1-4BD8-8D87-38A93E1419B1}"/>
                </a:ext>
              </a:extLst>
            </p:cNvPr>
            <p:cNvSpPr>
              <a:spLocks/>
            </p:cNvSpPr>
            <p:nvPr/>
          </p:nvSpPr>
          <p:spPr bwMode="auto">
            <a:xfrm>
              <a:off x="4794504" y="2769627"/>
              <a:ext cx="119225" cy="98057"/>
            </a:xfrm>
            <a:custGeom>
              <a:avLst/>
              <a:gdLst/>
              <a:ahLst/>
              <a:cxnLst>
                <a:cxn ang="0">
                  <a:pos x="40" y="62"/>
                </a:cxn>
                <a:cxn ang="0">
                  <a:pos x="34" y="62"/>
                </a:cxn>
                <a:cxn ang="0">
                  <a:pos x="26" y="58"/>
                </a:cxn>
                <a:cxn ang="0">
                  <a:pos x="14" y="50"/>
                </a:cxn>
                <a:cxn ang="0">
                  <a:pos x="8" y="40"/>
                </a:cxn>
                <a:cxn ang="0">
                  <a:pos x="2" y="34"/>
                </a:cxn>
                <a:cxn ang="0">
                  <a:pos x="0" y="26"/>
                </a:cxn>
                <a:cxn ang="0">
                  <a:pos x="0" y="22"/>
                </a:cxn>
                <a:cxn ang="0">
                  <a:pos x="4" y="20"/>
                </a:cxn>
                <a:cxn ang="0">
                  <a:pos x="6" y="16"/>
                </a:cxn>
                <a:cxn ang="0">
                  <a:pos x="6" y="8"/>
                </a:cxn>
                <a:cxn ang="0">
                  <a:pos x="10" y="6"/>
                </a:cxn>
                <a:cxn ang="0">
                  <a:pos x="20" y="10"/>
                </a:cxn>
                <a:cxn ang="0">
                  <a:pos x="32" y="12"/>
                </a:cxn>
                <a:cxn ang="0">
                  <a:pos x="38" y="8"/>
                </a:cxn>
                <a:cxn ang="0">
                  <a:pos x="50" y="4"/>
                </a:cxn>
                <a:cxn ang="0">
                  <a:pos x="52" y="6"/>
                </a:cxn>
                <a:cxn ang="0">
                  <a:pos x="56" y="8"/>
                </a:cxn>
                <a:cxn ang="0">
                  <a:pos x="60" y="6"/>
                </a:cxn>
                <a:cxn ang="0">
                  <a:pos x="70" y="2"/>
                </a:cxn>
                <a:cxn ang="0">
                  <a:pos x="82" y="0"/>
                </a:cxn>
                <a:cxn ang="0">
                  <a:pos x="86" y="2"/>
                </a:cxn>
                <a:cxn ang="0">
                  <a:pos x="92" y="4"/>
                </a:cxn>
                <a:cxn ang="0">
                  <a:pos x="88" y="20"/>
                </a:cxn>
                <a:cxn ang="0">
                  <a:pos x="80" y="28"/>
                </a:cxn>
                <a:cxn ang="0">
                  <a:pos x="78" y="42"/>
                </a:cxn>
                <a:cxn ang="0">
                  <a:pos x="72" y="52"/>
                </a:cxn>
                <a:cxn ang="0">
                  <a:pos x="66" y="56"/>
                </a:cxn>
                <a:cxn ang="0">
                  <a:pos x="56" y="56"/>
                </a:cxn>
                <a:cxn ang="0">
                  <a:pos x="48" y="58"/>
                </a:cxn>
                <a:cxn ang="0">
                  <a:pos x="42" y="62"/>
                </a:cxn>
                <a:cxn ang="0">
                  <a:pos x="40" y="62"/>
                </a:cxn>
              </a:cxnLst>
              <a:rect l="0" t="0" r="r" b="b"/>
              <a:pathLst>
                <a:path w="92" h="62">
                  <a:moveTo>
                    <a:pt x="40" y="62"/>
                  </a:moveTo>
                  <a:lnTo>
                    <a:pt x="40" y="62"/>
                  </a:lnTo>
                  <a:lnTo>
                    <a:pt x="36" y="62"/>
                  </a:lnTo>
                  <a:lnTo>
                    <a:pt x="34" y="62"/>
                  </a:lnTo>
                  <a:lnTo>
                    <a:pt x="30" y="60"/>
                  </a:lnTo>
                  <a:lnTo>
                    <a:pt x="26" y="58"/>
                  </a:lnTo>
                  <a:lnTo>
                    <a:pt x="20" y="56"/>
                  </a:lnTo>
                  <a:lnTo>
                    <a:pt x="14" y="50"/>
                  </a:lnTo>
                  <a:lnTo>
                    <a:pt x="10" y="44"/>
                  </a:lnTo>
                  <a:lnTo>
                    <a:pt x="8" y="40"/>
                  </a:lnTo>
                  <a:lnTo>
                    <a:pt x="6" y="38"/>
                  </a:lnTo>
                  <a:lnTo>
                    <a:pt x="2" y="34"/>
                  </a:lnTo>
                  <a:lnTo>
                    <a:pt x="2" y="30"/>
                  </a:lnTo>
                  <a:lnTo>
                    <a:pt x="0" y="26"/>
                  </a:lnTo>
                  <a:lnTo>
                    <a:pt x="0" y="24"/>
                  </a:lnTo>
                  <a:lnTo>
                    <a:pt x="0" y="22"/>
                  </a:lnTo>
                  <a:lnTo>
                    <a:pt x="2" y="20"/>
                  </a:lnTo>
                  <a:lnTo>
                    <a:pt x="4" y="20"/>
                  </a:lnTo>
                  <a:lnTo>
                    <a:pt x="6" y="20"/>
                  </a:lnTo>
                  <a:lnTo>
                    <a:pt x="6" y="16"/>
                  </a:lnTo>
                  <a:lnTo>
                    <a:pt x="8" y="12"/>
                  </a:lnTo>
                  <a:lnTo>
                    <a:pt x="6" y="8"/>
                  </a:lnTo>
                  <a:lnTo>
                    <a:pt x="8" y="6"/>
                  </a:lnTo>
                  <a:lnTo>
                    <a:pt x="10" y="6"/>
                  </a:lnTo>
                  <a:lnTo>
                    <a:pt x="14" y="8"/>
                  </a:lnTo>
                  <a:lnTo>
                    <a:pt x="20" y="10"/>
                  </a:lnTo>
                  <a:lnTo>
                    <a:pt x="24" y="10"/>
                  </a:lnTo>
                  <a:lnTo>
                    <a:pt x="32" y="12"/>
                  </a:lnTo>
                  <a:lnTo>
                    <a:pt x="38" y="12"/>
                  </a:lnTo>
                  <a:lnTo>
                    <a:pt x="38" y="8"/>
                  </a:lnTo>
                  <a:lnTo>
                    <a:pt x="44" y="6"/>
                  </a:lnTo>
                  <a:lnTo>
                    <a:pt x="50" y="4"/>
                  </a:lnTo>
                  <a:lnTo>
                    <a:pt x="52" y="4"/>
                  </a:lnTo>
                  <a:lnTo>
                    <a:pt x="52" y="6"/>
                  </a:lnTo>
                  <a:lnTo>
                    <a:pt x="54" y="6"/>
                  </a:lnTo>
                  <a:lnTo>
                    <a:pt x="56" y="8"/>
                  </a:lnTo>
                  <a:lnTo>
                    <a:pt x="58" y="6"/>
                  </a:lnTo>
                  <a:lnTo>
                    <a:pt x="60" y="6"/>
                  </a:lnTo>
                  <a:lnTo>
                    <a:pt x="64" y="2"/>
                  </a:lnTo>
                  <a:lnTo>
                    <a:pt x="70" y="2"/>
                  </a:lnTo>
                  <a:lnTo>
                    <a:pt x="76" y="2"/>
                  </a:lnTo>
                  <a:lnTo>
                    <a:pt x="82" y="0"/>
                  </a:lnTo>
                  <a:lnTo>
                    <a:pt x="84" y="0"/>
                  </a:lnTo>
                  <a:lnTo>
                    <a:pt x="86" y="2"/>
                  </a:lnTo>
                  <a:lnTo>
                    <a:pt x="90" y="4"/>
                  </a:lnTo>
                  <a:lnTo>
                    <a:pt x="92" y="4"/>
                  </a:lnTo>
                  <a:lnTo>
                    <a:pt x="90" y="16"/>
                  </a:lnTo>
                  <a:lnTo>
                    <a:pt x="88" y="20"/>
                  </a:lnTo>
                  <a:lnTo>
                    <a:pt x="82" y="24"/>
                  </a:lnTo>
                  <a:lnTo>
                    <a:pt x="80" y="28"/>
                  </a:lnTo>
                  <a:lnTo>
                    <a:pt x="78" y="34"/>
                  </a:lnTo>
                  <a:lnTo>
                    <a:pt x="78" y="42"/>
                  </a:lnTo>
                  <a:lnTo>
                    <a:pt x="76" y="48"/>
                  </a:lnTo>
                  <a:lnTo>
                    <a:pt x="72" y="52"/>
                  </a:lnTo>
                  <a:lnTo>
                    <a:pt x="70" y="54"/>
                  </a:lnTo>
                  <a:lnTo>
                    <a:pt x="66" y="56"/>
                  </a:lnTo>
                  <a:lnTo>
                    <a:pt x="64" y="56"/>
                  </a:lnTo>
                  <a:lnTo>
                    <a:pt x="56" y="56"/>
                  </a:lnTo>
                  <a:lnTo>
                    <a:pt x="50" y="56"/>
                  </a:lnTo>
                  <a:lnTo>
                    <a:pt x="48" y="58"/>
                  </a:lnTo>
                  <a:lnTo>
                    <a:pt x="44" y="62"/>
                  </a:lnTo>
                  <a:lnTo>
                    <a:pt x="42" y="62"/>
                  </a:lnTo>
                  <a:lnTo>
                    <a:pt x="40" y="62"/>
                  </a:lnTo>
                  <a:lnTo>
                    <a:pt x="40" y="6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grpSp>
          <p:nvGrpSpPr>
            <p:cNvPr id="485" name="Hong Kong">
              <a:extLst>
                <a:ext uri="{FF2B5EF4-FFF2-40B4-BE49-F238E27FC236}">
                  <a16:creationId xmlns:a16="http://schemas.microsoft.com/office/drawing/2014/main" xmlns="" id="{C051C2C4-3BF1-4EA7-AC2D-5E1285E34A72}"/>
                </a:ext>
              </a:extLst>
            </p:cNvPr>
            <p:cNvGrpSpPr/>
            <p:nvPr/>
          </p:nvGrpSpPr>
          <p:grpSpPr>
            <a:xfrm>
              <a:off x="6799921" y="3500308"/>
              <a:ext cx="9489" cy="6326"/>
              <a:chOff x="6699250" y="3482975"/>
              <a:chExt cx="9525" cy="6350"/>
            </a:xfrm>
            <a:grpFill/>
          </p:grpSpPr>
          <p:sp>
            <p:nvSpPr>
              <p:cNvPr id="555" name="Freeform 341">
                <a:extLst>
                  <a:ext uri="{FF2B5EF4-FFF2-40B4-BE49-F238E27FC236}">
                    <a16:creationId xmlns:a16="http://schemas.microsoft.com/office/drawing/2014/main" xmlns="" id="{E7CFCF01-976D-49E3-A656-350C12834C96}"/>
                  </a:ext>
                </a:extLst>
              </p:cNvPr>
              <p:cNvSpPr>
                <a:spLocks/>
              </p:cNvSpPr>
              <p:nvPr/>
            </p:nvSpPr>
            <p:spPr bwMode="auto">
              <a:xfrm>
                <a:off x="6699250" y="3482975"/>
                <a:ext cx="9525" cy="6350"/>
              </a:xfrm>
              <a:custGeom>
                <a:avLst/>
                <a:gdLst/>
                <a:ahLst/>
                <a:cxnLst>
                  <a:cxn ang="0">
                    <a:pos x="6" y="2"/>
                  </a:cxn>
                  <a:cxn ang="0">
                    <a:pos x="6" y="2"/>
                  </a:cxn>
                  <a:cxn ang="0">
                    <a:pos x="2" y="4"/>
                  </a:cxn>
                  <a:cxn ang="0">
                    <a:pos x="0" y="0"/>
                  </a:cxn>
                  <a:cxn ang="0">
                    <a:pos x="4" y="0"/>
                  </a:cxn>
                  <a:cxn ang="0">
                    <a:pos x="6" y="0"/>
                  </a:cxn>
                  <a:cxn ang="0">
                    <a:pos x="6" y="2"/>
                  </a:cxn>
                  <a:cxn ang="0">
                    <a:pos x="6" y="2"/>
                  </a:cxn>
                </a:cxnLst>
                <a:rect l="0" t="0" r="r" b="b"/>
                <a:pathLst>
                  <a:path w="6" h="4">
                    <a:moveTo>
                      <a:pt x="6" y="2"/>
                    </a:moveTo>
                    <a:lnTo>
                      <a:pt x="6" y="2"/>
                    </a:lnTo>
                    <a:lnTo>
                      <a:pt x="2" y="4"/>
                    </a:lnTo>
                    <a:lnTo>
                      <a:pt x="0" y="0"/>
                    </a:lnTo>
                    <a:lnTo>
                      <a:pt x="4" y="0"/>
                    </a:lnTo>
                    <a:lnTo>
                      <a:pt x="6" y="0"/>
                    </a:lnTo>
                    <a:lnTo>
                      <a:pt x="6" y="2"/>
                    </a:lnTo>
                    <a:lnTo>
                      <a:pt x="6"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56" name="Freeform 342">
                <a:extLst>
                  <a:ext uri="{FF2B5EF4-FFF2-40B4-BE49-F238E27FC236}">
                    <a16:creationId xmlns:a16="http://schemas.microsoft.com/office/drawing/2014/main" xmlns="" id="{18545AF4-5852-4860-AF8A-286C649639FF}"/>
                  </a:ext>
                </a:extLst>
              </p:cNvPr>
              <p:cNvSpPr>
                <a:spLocks/>
              </p:cNvSpPr>
              <p:nvPr/>
            </p:nvSpPr>
            <p:spPr bwMode="auto">
              <a:xfrm>
                <a:off x="6699250" y="3482975"/>
                <a:ext cx="9525" cy="6350"/>
              </a:xfrm>
              <a:custGeom>
                <a:avLst/>
                <a:gdLst/>
                <a:ahLst/>
                <a:cxnLst>
                  <a:cxn ang="0">
                    <a:pos x="6" y="2"/>
                  </a:cxn>
                  <a:cxn ang="0">
                    <a:pos x="6" y="2"/>
                  </a:cxn>
                  <a:cxn ang="0">
                    <a:pos x="2" y="4"/>
                  </a:cxn>
                  <a:cxn ang="0">
                    <a:pos x="0" y="0"/>
                  </a:cxn>
                  <a:cxn ang="0">
                    <a:pos x="4" y="0"/>
                  </a:cxn>
                  <a:cxn ang="0">
                    <a:pos x="6" y="0"/>
                  </a:cxn>
                  <a:cxn ang="0">
                    <a:pos x="6" y="2"/>
                  </a:cxn>
                  <a:cxn ang="0">
                    <a:pos x="6" y="2"/>
                  </a:cxn>
                </a:cxnLst>
                <a:rect l="0" t="0" r="r" b="b"/>
                <a:pathLst>
                  <a:path w="6" h="4">
                    <a:moveTo>
                      <a:pt x="6" y="2"/>
                    </a:moveTo>
                    <a:lnTo>
                      <a:pt x="6" y="2"/>
                    </a:lnTo>
                    <a:lnTo>
                      <a:pt x="2" y="4"/>
                    </a:lnTo>
                    <a:lnTo>
                      <a:pt x="0" y="0"/>
                    </a:lnTo>
                    <a:lnTo>
                      <a:pt x="4" y="0"/>
                    </a:lnTo>
                    <a:lnTo>
                      <a:pt x="6" y="0"/>
                    </a:lnTo>
                    <a:lnTo>
                      <a:pt x="6" y="2"/>
                    </a:lnTo>
                    <a:lnTo>
                      <a:pt x="6"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grpSp>
        <p:sp>
          <p:nvSpPr>
            <p:cNvPr id="486" name="Honduras">
              <a:extLst>
                <a:ext uri="{FF2B5EF4-FFF2-40B4-BE49-F238E27FC236}">
                  <a16:creationId xmlns:a16="http://schemas.microsoft.com/office/drawing/2014/main" xmlns="" id="{25236D50-289B-4E1C-9F13-6D3B9FC211DB}"/>
                </a:ext>
              </a:extLst>
            </p:cNvPr>
            <p:cNvSpPr>
              <a:spLocks/>
            </p:cNvSpPr>
            <p:nvPr/>
          </p:nvSpPr>
          <p:spPr bwMode="auto">
            <a:xfrm>
              <a:off x="2624606" y="3661626"/>
              <a:ext cx="126525" cy="79079"/>
            </a:xfrm>
            <a:custGeom>
              <a:avLst/>
              <a:gdLst/>
              <a:ahLst/>
              <a:cxnLst>
                <a:cxn ang="0">
                  <a:pos x="80" y="20"/>
                </a:cxn>
                <a:cxn ang="0">
                  <a:pos x="80" y="20"/>
                </a:cxn>
                <a:cxn ang="0">
                  <a:pos x="80" y="18"/>
                </a:cxn>
                <a:cxn ang="0">
                  <a:pos x="80" y="16"/>
                </a:cxn>
                <a:cxn ang="0">
                  <a:pos x="74" y="16"/>
                </a:cxn>
                <a:cxn ang="0">
                  <a:pos x="70" y="14"/>
                </a:cxn>
                <a:cxn ang="0">
                  <a:pos x="70" y="10"/>
                </a:cxn>
                <a:cxn ang="0">
                  <a:pos x="68" y="6"/>
                </a:cxn>
                <a:cxn ang="0">
                  <a:pos x="64" y="6"/>
                </a:cxn>
                <a:cxn ang="0">
                  <a:pos x="64" y="4"/>
                </a:cxn>
                <a:cxn ang="0">
                  <a:pos x="56" y="2"/>
                </a:cxn>
                <a:cxn ang="0">
                  <a:pos x="50" y="2"/>
                </a:cxn>
                <a:cxn ang="0">
                  <a:pos x="48" y="0"/>
                </a:cxn>
                <a:cxn ang="0">
                  <a:pos x="46" y="0"/>
                </a:cxn>
                <a:cxn ang="0">
                  <a:pos x="46" y="4"/>
                </a:cxn>
                <a:cxn ang="0">
                  <a:pos x="40" y="4"/>
                </a:cxn>
                <a:cxn ang="0">
                  <a:pos x="34" y="4"/>
                </a:cxn>
                <a:cxn ang="0">
                  <a:pos x="34" y="6"/>
                </a:cxn>
                <a:cxn ang="0">
                  <a:pos x="24" y="6"/>
                </a:cxn>
                <a:cxn ang="0">
                  <a:pos x="14" y="6"/>
                </a:cxn>
                <a:cxn ang="0">
                  <a:pos x="12" y="8"/>
                </a:cxn>
                <a:cxn ang="0">
                  <a:pos x="12" y="10"/>
                </a:cxn>
                <a:cxn ang="0">
                  <a:pos x="10" y="10"/>
                </a:cxn>
                <a:cxn ang="0">
                  <a:pos x="4" y="12"/>
                </a:cxn>
                <a:cxn ang="0">
                  <a:pos x="4" y="16"/>
                </a:cxn>
                <a:cxn ang="0">
                  <a:pos x="2" y="22"/>
                </a:cxn>
                <a:cxn ang="0">
                  <a:pos x="0" y="24"/>
                </a:cxn>
                <a:cxn ang="0">
                  <a:pos x="6" y="26"/>
                </a:cxn>
                <a:cxn ang="0">
                  <a:pos x="14" y="28"/>
                </a:cxn>
                <a:cxn ang="0">
                  <a:pos x="16" y="30"/>
                </a:cxn>
                <a:cxn ang="0">
                  <a:pos x="20" y="32"/>
                </a:cxn>
                <a:cxn ang="0">
                  <a:pos x="26" y="34"/>
                </a:cxn>
                <a:cxn ang="0">
                  <a:pos x="26" y="44"/>
                </a:cxn>
                <a:cxn ang="0">
                  <a:pos x="30" y="44"/>
                </a:cxn>
                <a:cxn ang="0">
                  <a:pos x="28" y="50"/>
                </a:cxn>
                <a:cxn ang="0">
                  <a:pos x="30" y="50"/>
                </a:cxn>
                <a:cxn ang="0">
                  <a:pos x="32" y="48"/>
                </a:cxn>
                <a:cxn ang="0">
                  <a:pos x="34" y="48"/>
                </a:cxn>
                <a:cxn ang="0">
                  <a:pos x="34" y="40"/>
                </a:cxn>
                <a:cxn ang="0">
                  <a:pos x="34" y="34"/>
                </a:cxn>
                <a:cxn ang="0">
                  <a:pos x="44" y="30"/>
                </a:cxn>
                <a:cxn ang="0">
                  <a:pos x="48" y="30"/>
                </a:cxn>
                <a:cxn ang="0">
                  <a:pos x="50" y="32"/>
                </a:cxn>
                <a:cxn ang="0">
                  <a:pos x="52" y="34"/>
                </a:cxn>
                <a:cxn ang="0">
                  <a:pos x="52" y="32"/>
                </a:cxn>
                <a:cxn ang="0">
                  <a:pos x="56" y="32"/>
                </a:cxn>
                <a:cxn ang="0">
                  <a:pos x="62" y="30"/>
                </a:cxn>
                <a:cxn ang="0">
                  <a:pos x="66" y="30"/>
                </a:cxn>
                <a:cxn ang="0">
                  <a:pos x="66" y="28"/>
                </a:cxn>
                <a:cxn ang="0">
                  <a:pos x="68" y="24"/>
                </a:cxn>
                <a:cxn ang="0">
                  <a:pos x="72" y="22"/>
                </a:cxn>
                <a:cxn ang="0">
                  <a:pos x="80" y="20"/>
                </a:cxn>
                <a:cxn ang="0">
                  <a:pos x="80" y="20"/>
                </a:cxn>
              </a:cxnLst>
              <a:rect l="0" t="0" r="r" b="b"/>
              <a:pathLst>
                <a:path w="80" h="50">
                  <a:moveTo>
                    <a:pt x="80" y="20"/>
                  </a:moveTo>
                  <a:lnTo>
                    <a:pt x="80" y="20"/>
                  </a:lnTo>
                  <a:lnTo>
                    <a:pt x="80" y="18"/>
                  </a:lnTo>
                  <a:lnTo>
                    <a:pt x="80" y="16"/>
                  </a:lnTo>
                  <a:lnTo>
                    <a:pt x="74" y="16"/>
                  </a:lnTo>
                  <a:lnTo>
                    <a:pt x="70" y="14"/>
                  </a:lnTo>
                  <a:lnTo>
                    <a:pt x="70" y="10"/>
                  </a:lnTo>
                  <a:lnTo>
                    <a:pt x="68" y="6"/>
                  </a:lnTo>
                  <a:lnTo>
                    <a:pt x="64" y="6"/>
                  </a:lnTo>
                  <a:lnTo>
                    <a:pt x="64" y="4"/>
                  </a:lnTo>
                  <a:lnTo>
                    <a:pt x="56" y="2"/>
                  </a:lnTo>
                  <a:lnTo>
                    <a:pt x="50" y="2"/>
                  </a:lnTo>
                  <a:lnTo>
                    <a:pt x="48" y="0"/>
                  </a:lnTo>
                  <a:lnTo>
                    <a:pt x="46" y="0"/>
                  </a:lnTo>
                  <a:lnTo>
                    <a:pt x="46" y="4"/>
                  </a:lnTo>
                  <a:lnTo>
                    <a:pt x="40" y="4"/>
                  </a:lnTo>
                  <a:lnTo>
                    <a:pt x="34" y="4"/>
                  </a:lnTo>
                  <a:lnTo>
                    <a:pt x="34" y="6"/>
                  </a:lnTo>
                  <a:lnTo>
                    <a:pt x="24" y="6"/>
                  </a:lnTo>
                  <a:lnTo>
                    <a:pt x="14" y="6"/>
                  </a:lnTo>
                  <a:lnTo>
                    <a:pt x="12" y="8"/>
                  </a:lnTo>
                  <a:lnTo>
                    <a:pt x="12" y="10"/>
                  </a:lnTo>
                  <a:lnTo>
                    <a:pt x="10" y="10"/>
                  </a:lnTo>
                  <a:lnTo>
                    <a:pt x="4" y="12"/>
                  </a:lnTo>
                  <a:lnTo>
                    <a:pt x="4" y="16"/>
                  </a:lnTo>
                  <a:lnTo>
                    <a:pt x="2" y="22"/>
                  </a:lnTo>
                  <a:lnTo>
                    <a:pt x="0" y="24"/>
                  </a:lnTo>
                  <a:lnTo>
                    <a:pt x="6" y="26"/>
                  </a:lnTo>
                  <a:lnTo>
                    <a:pt x="14" y="28"/>
                  </a:lnTo>
                  <a:lnTo>
                    <a:pt x="16" y="30"/>
                  </a:lnTo>
                  <a:lnTo>
                    <a:pt x="20" y="32"/>
                  </a:lnTo>
                  <a:lnTo>
                    <a:pt x="26" y="34"/>
                  </a:lnTo>
                  <a:lnTo>
                    <a:pt x="26" y="44"/>
                  </a:lnTo>
                  <a:lnTo>
                    <a:pt x="30" y="44"/>
                  </a:lnTo>
                  <a:lnTo>
                    <a:pt x="28" y="50"/>
                  </a:lnTo>
                  <a:lnTo>
                    <a:pt x="30" y="50"/>
                  </a:lnTo>
                  <a:lnTo>
                    <a:pt x="32" y="48"/>
                  </a:lnTo>
                  <a:lnTo>
                    <a:pt x="34" y="48"/>
                  </a:lnTo>
                  <a:lnTo>
                    <a:pt x="34" y="40"/>
                  </a:lnTo>
                  <a:lnTo>
                    <a:pt x="34" y="34"/>
                  </a:lnTo>
                  <a:lnTo>
                    <a:pt x="44" y="30"/>
                  </a:lnTo>
                  <a:lnTo>
                    <a:pt x="48" y="30"/>
                  </a:lnTo>
                  <a:lnTo>
                    <a:pt x="50" y="32"/>
                  </a:lnTo>
                  <a:lnTo>
                    <a:pt x="52" y="34"/>
                  </a:lnTo>
                  <a:lnTo>
                    <a:pt x="52" y="32"/>
                  </a:lnTo>
                  <a:lnTo>
                    <a:pt x="56" y="32"/>
                  </a:lnTo>
                  <a:lnTo>
                    <a:pt x="62" y="30"/>
                  </a:lnTo>
                  <a:lnTo>
                    <a:pt x="66" y="30"/>
                  </a:lnTo>
                  <a:lnTo>
                    <a:pt x="66" y="28"/>
                  </a:lnTo>
                  <a:lnTo>
                    <a:pt x="68" y="24"/>
                  </a:lnTo>
                  <a:lnTo>
                    <a:pt x="72" y="22"/>
                  </a:lnTo>
                  <a:lnTo>
                    <a:pt x="80" y="20"/>
                  </a:lnTo>
                  <a:lnTo>
                    <a:pt x="80" y="2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87" name="Guinea-Bissau">
              <a:extLst>
                <a:ext uri="{FF2B5EF4-FFF2-40B4-BE49-F238E27FC236}">
                  <a16:creationId xmlns:a16="http://schemas.microsoft.com/office/drawing/2014/main" xmlns="" id="{3448BFC8-7AE6-406B-8F27-EEF11B28C7D8}"/>
                </a:ext>
              </a:extLst>
            </p:cNvPr>
            <p:cNvSpPr>
              <a:spLocks/>
            </p:cNvSpPr>
            <p:nvPr/>
          </p:nvSpPr>
          <p:spPr bwMode="auto">
            <a:xfrm>
              <a:off x="4120760" y="3747030"/>
              <a:ext cx="50610" cy="44283"/>
            </a:xfrm>
            <a:custGeom>
              <a:avLst/>
              <a:gdLst/>
              <a:ahLst/>
              <a:cxnLst>
                <a:cxn ang="0">
                  <a:pos x="18" y="28"/>
                </a:cxn>
                <a:cxn ang="0">
                  <a:pos x="18" y="28"/>
                </a:cxn>
                <a:cxn ang="0">
                  <a:pos x="18" y="24"/>
                </a:cxn>
                <a:cxn ang="0">
                  <a:pos x="24" y="24"/>
                </a:cxn>
                <a:cxn ang="0">
                  <a:pos x="28" y="22"/>
                </a:cxn>
                <a:cxn ang="0">
                  <a:pos x="30" y="20"/>
                </a:cxn>
                <a:cxn ang="0">
                  <a:pos x="30" y="18"/>
                </a:cxn>
                <a:cxn ang="0">
                  <a:pos x="30" y="14"/>
                </a:cxn>
                <a:cxn ang="0">
                  <a:pos x="28" y="12"/>
                </a:cxn>
                <a:cxn ang="0">
                  <a:pos x="28" y="10"/>
                </a:cxn>
                <a:cxn ang="0">
                  <a:pos x="32" y="8"/>
                </a:cxn>
                <a:cxn ang="0">
                  <a:pos x="32" y="4"/>
                </a:cxn>
                <a:cxn ang="0">
                  <a:pos x="32" y="0"/>
                </a:cxn>
                <a:cxn ang="0">
                  <a:pos x="20" y="0"/>
                </a:cxn>
                <a:cxn ang="0">
                  <a:pos x="10" y="0"/>
                </a:cxn>
                <a:cxn ang="0">
                  <a:pos x="6" y="4"/>
                </a:cxn>
                <a:cxn ang="0">
                  <a:pos x="0" y="6"/>
                </a:cxn>
                <a:cxn ang="0">
                  <a:pos x="0" y="8"/>
                </a:cxn>
                <a:cxn ang="0">
                  <a:pos x="2" y="12"/>
                </a:cxn>
                <a:cxn ang="0">
                  <a:pos x="10" y="16"/>
                </a:cxn>
                <a:cxn ang="0">
                  <a:pos x="10" y="24"/>
                </a:cxn>
                <a:cxn ang="0">
                  <a:pos x="12" y="24"/>
                </a:cxn>
                <a:cxn ang="0">
                  <a:pos x="14" y="26"/>
                </a:cxn>
                <a:cxn ang="0">
                  <a:pos x="16" y="28"/>
                </a:cxn>
                <a:cxn ang="0">
                  <a:pos x="18" y="28"/>
                </a:cxn>
                <a:cxn ang="0">
                  <a:pos x="18" y="28"/>
                </a:cxn>
              </a:cxnLst>
              <a:rect l="0" t="0" r="r" b="b"/>
              <a:pathLst>
                <a:path w="32" h="28">
                  <a:moveTo>
                    <a:pt x="18" y="28"/>
                  </a:moveTo>
                  <a:lnTo>
                    <a:pt x="18" y="28"/>
                  </a:lnTo>
                  <a:lnTo>
                    <a:pt x="18" y="24"/>
                  </a:lnTo>
                  <a:lnTo>
                    <a:pt x="24" y="24"/>
                  </a:lnTo>
                  <a:lnTo>
                    <a:pt x="28" y="22"/>
                  </a:lnTo>
                  <a:lnTo>
                    <a:pt x="30" y="20"/>
                  </a:lnTo>
                  <a:lnTo>
                    <a:pt x="30" y="18"/>
                  </a:lnTo>
                  <a:lnTo>
                    <a:pt x="30" y="14"/>
                  </a:lnTo>
                  <a:lnTo>
                    <a:pt x="28" y="12"/>
                  </a:lnTo>
                  <a:lnTo>
                    <a:pt x="28" y="10"/>
                  </a:lnTo>
                  <a:lnTo>
                    <a:pt x="32" y="8"/>
                  </a:lnTo>
                  <a:lnTo>
                    <a:pt x="32" y="4"/>
                  </a:lnTo>
                  <a:lnTo>
                    <a:pt x="32" y="0"/>
                  </a:lnTo>
                  <a:lnTo>
                    <a:pt x="20" y="0"/>
                  </a:lnTo>
                  <a:lnTo>
                    <a:pt x="10" y="0"/>
                  </a:lnTo>
                  <a:lnTo>
                    <a:pt x="6" y="4"/>
                  </a:lnTo>
                  <a:lnTo>
                    <a:pt x="0" y="6"/>
                  </a:lnTo>
                  <a:lnTo>
                    <a:pt x="0" y="8"/>
                  </a:lnTo>
                  <a:lnTo>
                    <a:pt x="2" y="12"/>
                  </a:lnTo>
                  <a:lnTo>
                    <a:pt x="10" y="16"/>
                  </a:lnTo>
                  <a:lnTo>
                    <a:pt x="10" y="24"/>
                  </a:lnTo>
                  <a:lnTo>
                    <a:pt x="12" y="24"/>
                  </a:lnTo>
                  <a:lnTo>
                    <a:pt x="14" y="26"/>
                  </a:lnTo>
                  <a:lnTo>
                    <a:pt x="16" y="28"/>
                  </a:lnTo>
                  <a:lnTo>
                    <a:pt x="18" y="28"/>
                  </a:lnTo>
                  <a:lnTo>
                    <a:pt x="18" y="2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88" name="Guinea">
              <a:extLst>
                <a:ext uri="{FF2B5EF4-FFF2-40B4-BE49-F238E27FC236}">
                  <a16:creationId xmlns:a16="http://schemas.microsoft.com/office/drawing/2014/main" xmlns="" id="{E2AB3AA5-2500-4C7B-BB63-34B3956CC8B2}"/>
                </a:ext>
              </a:extLst>
            </p:cNvPr>
            <p:cNvSpPr>
              <a:spLocks/>
            </p:cNvSpPr>
            <p:nvPr/>
          </p:nvSpPr>
          <p:spPr bwMode="auto">
            <a:xfrm>
              <a:off x="4149229" y="3747030"/>
              <a:ext cx="151830" cy="136014"/>
            </a:xfrm>
            <a:custGeom>
              <a:avLst/>
              <a:gdLst/>
              <a:ahLst/>
              <a:cxnLst>
                <a:cxn ang="0">
                  <a:pos x="20" y="60"/>
                </a:cxn>
                <a:cxn ang="0">
                  <a:pos x="24" y="60"/>
                </a:cxn>
                <a:cxn ang="0">
                  <a:pos x="26" y="56"/>
                </a:cxn>
                <a:cxn ang="0">
                  <a:pos x="30" y="52"/>
                </a:cxn>
                <a:cxn ang="0">
                  <a:pos x="32" y="42"/>
                </a:cxn>
                <a:cxn ang="0">
                  <a:pos x="40" y="44"/>
                </a:cxn>
                <a:cxn ang="0">
                  <a:pos x="46" y="44"/>
                </a:cxn>
                <a:cxn ang="0">
                  <a:pos x="52" y="46"/>
                </a:cxn>
                <a:cxn ang="0">
                  <a:pos x="52" y="54"/>
                </a:cxn>
                <a:cxn ang="0">
                  <a:pos x="54" y="56"/>
                </a:cxn>
                <a:cxn ang="0">
                  <a:pos x="58" y="64"/>
                </a:cxn>
                <a:cxn ang="0">
                  <a:pos x="56" y="70"/>
                </a:cxn>
                <a:cxn ang="0">
                  <a:pos x="64" y="70"/>
                </a:cxn>
                <a:cxn ang="0">
                  <a:pos x="70" y="68"/>
                </a:cxn>
                <a:cxn ang="0">
                  <a:pos x="74" y="74"/>
                </a:cxn>
                <a:cxn ang="0">
                  <a:pos x="72" y="80"/>
                </a:cxn>
                <a:cxn ang="0">
                  <a:pos x="74" y="86"/>
                </a:cxn>
                <a:cxn ang="0">
                  <a:pos x="82" y="76"/>
                </a:cxn>
                <a:cxn ang="0">
                  <a:pos x="84" y="80"/>
                </a:cxn>
                <a:cxn ang="0">
                  <a:pos x="88" y="72"/>
                </a:cxn>
                <a:cxn ang="0">
                  <a:pos x="90" y="70"/>
                </a:cxn>
                <a:cxn ang="0">
                  <a:pos x="96" y="68"/>
                </a:cxn>
                <a:cxn ang="0">
                  <a:pos x="96" y="64"/>
                </a:cxn>
                <a:cxn ang="0">
                  <a:pos x="92" y="58"/>
                </a:cxn>
                <a:cxn ang="0">
                  <a:pos x="96" y="52"/>
                </a:cxn>
                <a:cxn ang="0">
                  <a:pos x="88" y="48"/>
                </a:cxn>
                <a:cxn ang="0">
                  <a:pos x="84" y="42"/>
                </a:cxn>
                <a:cxn ang="0">
                  <a:pos x="80" y="42"/>
                </a:cxn>
                <a:cxn ang="0">
                  <a:pos x="78" y="38"/>
                </a:cxn>
                <a:cxn ang="0">
                  <a:pos x="74" y="40"/>
                </a:cxn>
                <a:cxn ang="0">
                  <a:pos x="70" y="38"/>
                </a:cxn>
                <a:cxn ang="0">
                  <a:pos x="78" y="32"/>
                </a:cxn>
                <a:cxn ang="0">
                  <a:pos x="76" y="30"/>
                </a:cxn>
                <a:cxn ang="0">
                  <a:pos x="72" y="24"/>
                </a:cxn>
                <a:cxn ang="0">
                  <a:pos x="72" y="20"/>
                </a:cxn>
                <a:cxn ang="0">
                  <a:pos x="74" y="14"/>
                </a:cxn>
                <a:cxn ang="0">
                  <a:pos x="72" y="6"/>
                </a:cxn>
                <a:cxn ang="0">
                  <a:pos x="64" y="6"/>
                </a:cxn>
                <a:cxn ang="0">
                  <a:pos x="60" y="4"/>
                </a:cxn>
                <a:cxn ang="0">
                  <a:pos x="56" y="8"/>
                </a:cxn>
                <a:cxn ang="0">
                  <a:pos x="52" y="6"/>
                </a:cxn>
                <a:cxn ang="0">
                  <a:pos x="48" y="8"/>
                </a:cxn>
                <a:cxn ang="0">
                  <a:pos x="44" y="2"/>
                </a:cxn>
                <a:cxn ang="0">
                  <a:pos x="34" y="4"/>
                </a:cxn>
                <a:cxn ang="0">
                  <a:pos x="28" y="2"/>
                </a:cxn>
                <a:cxn ang="0">
                  <a:pos x="18" y="2"/>
                </a:cxn>
                <a:cxn ang="0">
                  <a:pos x="14" y="4"/>
                </a:cxn>
                <a:cxn ang="0">
                  <a:pos x="10" y="10"/>
                </a:cxn>
                <a:cxn ang="0">
                  <a:pos x="12" y="14"/>
                </a:cxn>
                <a:cxn ang="0">
                  <a:pos x="12" y="20"/>
                </a:cxn>
                <a:cxn ang="0">
                  <a:pos x="6" y="24"/>
                </a:cxn>
                <a:cxn ang="0">
                  <a:pos x="0" y="28"/>
                </a:cxn>
                <a:cxn ang="0">
                  <a:pos x="4" y="34"/>
                </a:cxn>
                <a:cxn ang="0">
                  <a:pos x="4" y="38"/>
                </a:cxn>
                <a:cxn ang="0">
                  <a:pos x="6" y="42"/>
                </a:cxn>
                <a:cxn ang="0">
                  <a:pos x="12" y="44"/>
                </a:cxn>
                <a:cxn ang="0">
                  <a:pos x="12" y="56"/>
                </a:cxn>
                <a:cxn ang="0">
                  <a:pos x="20" y="60"/>
                </a:cxn>
              </a:cxnLst>
              <a:rect l="0" t="0" r="r" b="b"/>
              <a:pathLst>
                <a:path w="96" h="86">
                  <a:moveTo>
                    <a:pt x="20" y="60"/>
                  </a:moveTo>
                  <a:lnTo>
                    <a:pt x="20" y="60"/>
                  </a:lnTo>
                  <a:lnTo>
                    <a:pt x="22" y="62"/>
                  </a:lnTo>
                  <a:lnTo>
                    <a:pt x="24" y="60"/>
                  </a:lnTo>
                  <a:lnTo>
                    <a:pt x="24" y="58"/>
                  </a:lnTo>
                  <a:lnTo>
                    <a:pt x="26" y="56"/>
                  </a:lnTo>
                  <a:lnTo>
                    <a:pt x="28" y="54"/>
                  </a:lnTo>
                  <a:lnTo>
                    <a:pt x="30" y="52"/>
                  </a:lnTo>
                  <a:lnTo>
                    <a:pt x="30" y="46"/>
                  </a:lnTo>
                  <a:lnTo>
                    <a:pt x="32" y="42"/>
                  </a:lnTo>
                  <a:lnTo>
                    <a:pt x="34" y="42"/>
                  </a:lnTo>
                  <a:lnTo>
                    <a:pt x="40" y="44"/>
                  </a:lnTo>
                  <a:lnTo>
                    <a:pt x="44" y="44"/>
                  </a:lnTo>
                  <a:lnTo>
                    <a:pt x="46" y="44"/>
                  </a:lnTo>
                  <a:lnTo>
                    <a:pt x="48" y="44"/>
                  </a:lnTo>
                  <a:lnTo>
                    <a:pt x="52" y="46"/>
                  </a:lnTo>
                  <a:lnTo>
                    <a:pt x="52" y="52"/>
                  </a:lnTo>
                  <a:lnTo>
                    <a:pt x="52" y="54"/>
                  </a:lnTo>
                  <a:lnTo>
                    <a:pt x="54" y="54"/>
                  </a:lnTo>
                  <a:lnTo>
                    <a:pt x="54" y="56"/>
                  </a:lnTo>
                  <a:lnTo>
                    <a:pt x="54" y="58"/>
                  </a:lnTo>
                  <a:lnTo>
                    <a:pt x="58" y="64"/>
                  </a:lnTo>
                  <a:lnTo>
                    <a:pt x="56" y="68"/>
                  </a:lnTo>
                  <a:lnTo>
                    <a:pt x="56" y="70"/>
                  </a:lnTo>
                  <a:lnTo>
                    <a:pt x="62" y="70"/>
                  </a:lnTo>
                  <a:lnTo>
                    <a:pt x="64" y="70"/>
                  </a:lnTo>
                  <a:lnTo>
                    <a:pt x="68" y="70"/>
                  </a:lnTo>
                  <a:lnTo>
                    <a:pt x="70" y="68"/>
                  </a:lnTo>
                  <a:lnTo>
                    <a:pt x="70" y="66"/>
                  </a:lnTo>
                  <a:lnTo>
                    <a:pt x="74" y="74"/>
                  </a:lnTo>
                  <a:lnTo>
                    <a:pt x="74" y="76"/>
                  </a:lnTo>
                  <a:lnTo>
                    <a:pt x="72" y="80"/>
                  </a:lnTo>
                  <a:lnTo>
                    <a:pt x="70" y="84"/>
                  </a:lnTo>
                  <a:lnTo>
                    <a:pt x="74" y="86"/>
                  </a:lnTo>
                  <a:lnTo>
                    <a:pt x="80" y="78"/>
                  </a:lnTo>
                  <a:lnTo>
                    <a:pt x="82" y="76"/>
                  </a:lnTo>
                  <a:lnTo>
                    <a:pt x="84" y="78"/>
                  </a:lnTo>
                  <a:lnTo>
                    <a:pt x="84" y="80"/>
                  </a:lnTo>
                  <a:lnTo>
                    <a:pt x="88" y="76"/>
                  </a:lnTo>
                  <a:lnTo>
                    <a:pt x="88" y="72"/>
                  </a:lnTo>
                  <a:lnTo>
                    <a:pt x="88" y="70"/>
                  </a:lnTo>
                  <a:lnTo>
                    <a:pt x="90" y="70"/>
                  </a:lnTo>
                  <a:lnTo>
                    <a:pt x="94" y="68"/>
                  </a:lnTo>
                  <a:lnTo>
                    <a:pt x="96" y="68"/>
                  </a:lnTo>
                  <a:lnTo>
                    <a:pt x="96" y="66"/>
                  </a:lnTo>
                  <a:lnTo>
                    <a:pt x="96" y="64"/>
                  </a:lnTo>
                  <a:lnTo>
                    <a:pt x="92" y="60"/>
                  </a:lnTo>
                  <a:lnTo>
                    <a:pt x="92" y="58"/>
                  </a:lnTo>
                  <a:lnTo>
                    <a:pt x="94" y="56"/>
                  </a:lnTo>
                  <a:lnTo>
                    <a:pt x="96" y="52"/>
                  </a:lnTo>
                  <a:lnTo>
                    <a:pt x="92" y="50"/>
                  </a:lnTo>
                  <a:lnTo>
                    <a:pt x="88" y="48"/>
                  </a:lnTo>
                  <a:lnTo>
                    <a:pt x="86" y="44"/>
                  </a:lnTo>
                  <a:lnTo>
                    <a:pt x="84" y="42"/>
                  </a:lnTo>
                  <a:lnTo>
                    <a:pt x="82" y="42"/>
                  </a:lnTo>
                  <a:lnTo>
                    <a:pt x="80" y="42"/>
                  </a:lnTo>
                  <a:lnTo>
                    <a:pt x="78" y="40"/>
                  </a:lnTo>
                  <a:lnTo>
                    <a:pt x="78" y="38"/>
                  </a:lnTo>
                  <a:lnTo>
                    <a:pt x="76" y="38"/>
                  </a:lnTo>
                  <a:lnTo>
                    <a:pt x="74" y="40"/>
                  </a:lnTo>
                  <a:lnTo>
                    <a:pt x="72" y="38"/>
                  </a:lnTo>
                  <a:lnTo>
                    <a:pt x="70" y="38"/>
                  </a:lnTo>
                  <a:lnTo>
                    <a:pt x="82" y="32"/>
                  </a:lnTo>
                  <a:lnTo>
                    <a:pt x="78" y="32"/>
                  </a:lnTo>
                  <a:lnTo>
                    <a:pt x="76" y="32"/>
                  </a:lnTo>
                  <a:lnTo>
                    <a:pt x="76" y="30"/>
                  </a:lnTo>
                  <a:lnTo>
                    <a:pt x="74" y="26"/>
                  </a:lnTo>
                  <a:lnTo>
                    <a:pt x="72" y="24"/>
                  </a:lnTo>
                  <a:lnTo>
                    <a:pt x="72" y="22"/>
                  </a:lnTo>
                  <a:lnTo>
                    <a:pt x="72" y="20"/>
                  </a:lnTo>
                  <a:lnTo>
                    <a:pt x="74" y="18"/>
                  </a:lnTo>
                  <a:lnTo>
                    <a:pt x="74" y="14"/>
                  </a:lnTo>
                  <a:lnTo>
                    <a:pt x="72" y="8"/>
                  </a:lnTo>
                  <a:lnTo>
                    <a:pt x="72" y="6"/>
                  </a:lnTo>
                  <a:lnTo>
                    <a:pt x="66" y="6"/>
                  </a:lnTo>
                  <a:lnTo>
                    <a:pt x="64" y="6"/>
                  </a:lnTo>
                  <a:lnTo>
                    <a:pt x="62" y="6"/>
                  </a:lnTo>
                  <a:lnTo>
                    <a:pt x="60" y="4"/>
                  </a:lnTo>
                  <a:lnTo>
                    <a:pt x="58" y="6"/>
                  </a:lnTo>
                  <a:lnTo>
                    <a:pt x="56" y="8"/>
                  </a:lnTo>
                  <a:lnTo>
                    <a:pt x="54" y="8"/>
                  </a:lnTo>
                  <a:lnTo>
                    <a:pt x="52" y="6"/>
                  </a:lnTo>
                  <a:lnTo>
                    <a:pt x="48" y="6"/>
                  </a:lnTo>
                  <a:lnTo>
                    <a:pt x="48" y="8"/>
                  </a:lnTo>
                  <a:lnTo>
                    <a:pt x="44" y="8"/>
                  </a:lnTo>
                  <a:lnTo>
                    <a:pt x="44" y="2"/>
                  </a:lnTo>
                  <a:lnTo>
                    <a:pt x="38" y="4"/>
                  </a:lnTo>
                  <a:lnTo>
                    <a:pt x="34" y="4"/>
                  </a:lnTo>
                  <a:lnTo>
                    <a:pt x="32" y="4"/>
                  </a:lnTo>
                  <a:lnTo>
                    <a:pt x="28" y="2"/>
                  </a:lnTo>
                  <a:lnTo>
                    <a:pt x="24" y="2"/>
                  </a:lnTo>
                  <a:lnTo>
                    <a:pt x="18" y="2"/>
                  </a:lnTo>
                  <a:lnTo>
                    <a:pt x="14" y="0"/>
                  </a:lnTo>
                  <a:lnTo>
                    <a:pt x="14" y="4"/>
                  </a:lnTo>
                  <a:lnTo>
                    <a:pt x="14" y="8"/>
                  </a:lnTo>
                  <a:lnTo>
                    <a:pt x="10" y="10"/>
                  </a:lnTo>
                  <a:lnTo>
                    <a:pt x="10" y="12"/>
                  </a:lnTo>
                  <a:lnTo>
                    <a:pt x="12" y="14"/>
                  </a:lnTo>
                  <a:lnTo>
                    <a:pt x="12" y="18"/>
                  </a:lnTo>
                  <a:lnTo>
                    <a:pt x="12" y="20"/>
                  </a:lnTo>
                  <a:lnTo>
                    <a:pt x="10" y="22"/>
                  </a:lnTo>
                  <a:lnTo>
                    <a:pt x="6" y="24"/>
                  </a:lnTo>
                  <a:lnTo>
                    <a:pt x="0" y="24"/>
                  </a:lnTo>
                  <a:lnTo>
                    <a:pt x="0" y="28"/>
                  </a:lnTo>
                  <a:lnTo>
                    <a:pt x="0" y="30"/>
                  </a:lnTo>
                  <a:lnTo>
                    <a:pt x="4" y="34"/>
                  </a:lnTo>
                  <a:lnTo>
                    <a:pt x="4" y="36"/>
                  </a:lnTo>
                  <a:lnTo>
                    <a:pt x="4" y="38"/>
                  </a:lnTo>
                  <a:lnTo>
                    <a:pt x="6" y="40"/>
                  </a:lnTo>
                  <a:lnTo>
                    <a:pt x="6" y="42"/>
                  </a:lnTo>
                  <a:lnTo>
                    <a:pt x="10" y="44"/>
                  </a:lnTo>
                  <a:lnTo>
                    <a:pt x="12" y="44"/>
                  </a:lnTo>
                  <a:lnTo>
                    <a:pt x="12" y="52"/>
                  </a:lnTo>
                  <a:lnTo>
                    <a:pt x="12" y="56"/>
                  </a:lnTo>
                  <a:lnTo>
                    <a:pt x="14" y="58"/>
                  </a:lnTo>
                  <a:lnTo>
                    <a:pt x="20" y="60"/>
                  </a:lnTo>
                  <a:lnTo>
                    <a:pt x="20" y="6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89" name="Guyana">
              <a:extLst>
                <a:ext uri="{FF2B5EF4-FFF2-40B4-BE49-F238E27FC236}">
                  <a16:creationId xmlns:a16="http://schemas.microsoft.com/office/drawing/2014/main" xmlns="" id="{69500AE0-CA3C-4368-82B4-E8674AA7389D}"/>
                </a:ext>
              </a:extLst>
            </p:cNvPr>
            <p:cNvSpPr>
              <a:spLocks/>
            </p:cNvSpPr>
            <p:nvPr/>
          </p:nvSpPr>
          <p:spPr bwMode="auto">
            <a:xfrm>
              <a:off x="3190805" y="3854576"/>
              <a:ext cx="98057" cy="199276"/>
            </a:xfrm>
            <a:custGeom>
              <a:avLst/>
              <a:gdLst/>
              <a:ahLst/>
              <a:cxnLst>
                <a:cxn ang="0">
                  <a:pos x="20" y="8"/>
                </a:cxn>
                <a:cxn ang="0">
                  <a:pos x="12" y="14"/>
                </a:cxn>
                <a:cxn ang="0">
                  <a:pos x="6" y="14"/>
                </a:cxn>
                <a:cxn ang="0">
                  <a:pos x="8" y="20"/>
                </a:cxn>
                <a:cxn ang="0">
                  <a:pos x="12" y="26"/>
                </a:cxn>
                <a:cxn ang="0">
                  <a:pos x="16" y="28"/>
                </a:cxn>
                <a:cxn ang="0">
                  <a:pos x="14" y="32"/>
                </a:cxn>
                <a:cxn ang="0">
                  <a:pos x="4" y="34"/>
                </a:cxn>
                <a:cxn ang="0">
                  <a:pos x="4" y="40"/>
                </a:cxn>
                <a:cxn ang="0">
                  <a:pos x="10" y="58"/>
                </a:cxn>
                <a:cxn ang="0">
                  <a:pos x="20" y="60"/>
                </a:cxn>
                <a:cxn ang="0">
                  <a:pos x="24" y="62"/>
                </a:cxn>
                <a:cxn ang="0">
                  <a:pos x="20" y="68"/>
                </a:cxn>
                <a:cxn ang="0">
                  <a:pos x="28" y="72"/>
                </a:cxn>
                <a:cxn ang="0">
                  <a:pos x="26" y="76"/>
                </a:cxn>
                <a:cxn ang="0">
                  <a:pos x="28" y="80"/>
                </a:cxn>
                <a:cxn ang="0">
                  <a:pos x="20" y="90"/>
                </a:cxn>
                <a:cxn ang="0">
                  <a:pos x="18" y="108"/>
                </a:cxn>
                <a:cxn ang="0">
                  <a:pos x="20" y="114"/>
                </a:cxn>
                <a:cxn ang="0">
                  <a:pos x="26" y="120"/>
                </a:cxn>
                <a:cxn ang="0">
                  <a:pos x="28" y="122"/>
                </a:cxn>
                <a:cxn ang="0">
                  <a:pos x="34" y="126"/>
                </a:cxn>
                <a:cxn ang="0">
                  <a:pos x="38" y="122"/>
                </a:cxn>
                <a:cxn ang="0">
                  <a:pos x="42" y="122"/>
                </a:cxn>
                <a:cxn ang="0">
                  <a:pos x="42" y="118"/>
                </a:cxn>
                <a:cxn ang="0">
                  <a:pos x="46" y="116"/>
                </a:cxn>
                <a:cxn ang="0">
                  <a:pos x="48" y="114"/>
                </a:cxn>
                <a:cxn ang="0">
                  <a:pos x="54" y="116"/>
                </a:cxn>
                <a:cxn ang="0">
                  <a:pos x="50" y="98"/>
                </a:cxn>
                <a:cxn ang="0">
                  <a:pos x="52" y="92"/>
                </a:cxn>
                <a:cxn ang="0">
                  <a:pos x="48" y="86"/>
                </a:cxn>
                <a:cxn ang="0">
                  <a:pos x="46" y="70"/>
                </a:cxn>
                <a:cxn ang="0">
                  <a:pos x="46" y="66"/>
                </a:cxn>
                <a:cxn ang="0">
                  <a:pos x="54" y="60"/>
                </a:cxn>
                <a:cxn ang="0">
                  <a:pos x="62" y="42"/>
                </a:cxn>
                <a:cxn ang="0">
                  <a:pos x="58" y="32"/>
                </a:cxn>
                <a:cxn ang="0">
                  <a:pos x="50" y="28"/>
                </a:cxn>
                <a:cxn ang="0">
                  <a:pos x="46" y="28"/>
                </a:cxn>
                <a:cxn ang="0">
                  <a:pos x="46" y="26"/>
                </a:cxn>
                <a:cxn ang="0">
                  <a:pos x="42" y="30"/>
                </a:cxn>
                <a:cxn ang="0">
                  <a:pos x="38" y="36"/>
                </a:cxn>
                <a:cxn ang="0">
                  <a:pos x="36" y="34"/>
                </a:cxn>
                <a:cxn ang="0">
                  <a:pos x="36" y="30"/>
                </a:cxn>
                <a:cxn ang="0">
                  <a:pos x="42" y="22"/>
                </a:cxn>
                <a:cxn ang="0">
                  <a:pos x="34" y="8"/>
                </a:cxn>
                <a:cxn ang="0">
                  <a:pos x="22" y="2"/>
                </a:cxn>
                <a:cxn ang="0">
                  <a:pos x="22" y="0"/>
                </a:cxn>
              </a:cxnLst>
              <a:rect l="0" t="0" r="r" b="b"/>
              <a:pathLst>
                <a:path w="62" h="126">
                  <a:moveTo>
                    <a:pt x="22" y="0"/>
                  </a:moveTo>
                  <a:lnTo>
                    <a:pt x="20" y="8"/>
                  </a:lnTo>
                  <a:lnTo>
                    <a:pt x="18" y="10"/>
                  </a:lnTo>
                  <a:lnTo>
                    <a:pt x="12" y="14"/>
                  </a:lnTo>
                  <a:lnTo>
                    <a:pt x="8" y="14"/>
                  </a:lnTo>
                  <a:lnTo>
                    <a:pt x="6" y="14"/>
                  </a:lnTo>
                  <a:lnTo>
                    <a:pt x="6" y="16"/>
                  </a:lnTo>
                  <a:lnTo>
                    <a:pt x="8" y="20"/>
                  </a:lnTo>
                  <a:lnTo>
                    <a:pt x="10" y="22"/>
                  </a:lnTo>
                  <a:lnTo>
                    <a:pt x="12" y="26"/>
                  </a:lnTo>
                  <a:lnTo>
                    <a:pt x="14" y="26"/>
                  </a:lnTo>
                  <a:lnTo>
                    <a:pt x="16" y="28"/>
                  </a:lnTo>
                  <a:lnTo>
                    <a:pt x="16" y="30"/>
                  </a:lnTo>
                  <a:lnTo>
                    <a:pt x="14" y="32"/>
                  </a:lnTo>
                  <a:lnTo>
                    <a:pt x="12" y="32"/>
                  </a:lnTo>
                  <a:lnTo>
                    <a:pt x="4" y="34"/>
                  </a:lnTo>
                  <a:lnTo>
                    <a:pt x="4" y="36"/>
                  </a:lnTo>
                  <a:lnTo>
                    <a:pt x="4" y="40"/>
                  </a:lnTo>
                  <a:lnTo>
                    <a:pt x="0" y="42"/>
                  </a:lnTo>
                  <a:lnTo>
                    <a:pt x="10" y="58"/>
                  </a:lnTo>
                  <a:lnTo>
                    <a:pt x="14" y="60"/>
                  </a:lnTo>
                  <a:lnTo>
                    <a:pt x="20" y="60"/>
                  </a:lnTo>
                  <a:lnTo>
                    <a:pt x="22" y="60"/>
                  </a:lnTo>
                  <a:lnTo>
                    <a:pt x="24" y="62"/>
                  </a:lnTo>
                  <a:lnTo>
                    <a:pt x="24" y="64"/>
                  </a:lnTo>
                  <a:lnTo>
                    <a:pt x="20" y="68"/>
                  </a:lnTo>
                  <a:lnTo>
                    <a:pt x="26" y="72"/>
                  </a:lnTo>
                  <a:lnTo>
                    <a:pt x="28" y="72"/>
                  </a:lnTo>
                  <a:lnTo>
                    <a:pt x="26" y="74"/>
                  </a:lnTo>
                  <a:lnTo>
                    <a:pt x="26" y="76"/>
                  </a:lnTo>
                  <a:lnTo>
                    <a:pt x="26" y="78"/>
                  </a:lnTo>
                  <a:lnTo>
                    <a:pt x="28" y="80"/>
                  </a:lnTo>
                  <a:lnTo>
                    <a:pt x="26" y="84"/>
                  </a:lnTo>
                  <a:lnTo>
                    <a:pt x="20" y="90"/>
                  </a:lnTo>
                  <a:lnTo>
                    <a:pt x="20" y="98"/>
                  </a:lnTo>
                  <a:lnTo>
                    <a:pt x="18" y="108"/>
                  </a:lnTo>
                  <a:lnTo>
                    <a:pt x="18" y="110"/>
                  </a:lnTo>
                  <a:lnTo>
                    <a:pt x="20" y="114"/>
                  </a:lnTo>
                  <a:lnTo>
                    <a:pt x="22" y="116"/>
                  </a:lnTo>
                  <a:lnTo>
                    <a:pt x="26" y="120"/>
                  </a:lnTo>
                  <a:lnTo>
                    <a:pt x="28" y="120"/>
                  </a:lnTo>
                  <a:lnTo>
                    <a:pt x="28" y="122"/>
                  </a:lnTo>
                  <a:lnTo>
                    <a:pt x="30" y="126"/>
                  </a:lnTo>
                  <a:lnTo>
                    <a:pt x="34" y="126"/>
                  </a:lnTo>
                  <a:lnTo>
                    <a:pt x="36" y="124"/>
                  </a:lnTo>
                  <a:lnTo>
                    <a:pt x="38" y="122"/>
                  </a:lnTo>
                  <a:lnTo>
                    <a:pt x="40" y="122"/>
                  </a:lnTo>
                  <a:lnTo>
                    <a:pt x="42" y="122"/>
                  </a:lnTo>
                  <a:lnTo>
                    <a:pt x="42" y="120"/>
                  </a:lnTo>
                  <a:lnTo>
                    <a:pt x="42" y="118"/>
                  </a:lnTo>
                  <a:lnTo>
                    <a:pt x="44" y="118"/>
                  </a:lnTo>
                  <a:lnTo>
                    <a:pt x="46" y="116"/>
                  </a:lnTo>
                  <a:lnTo>
                    <a:pt x="46" y="114"/>
                  </a:lnTo>
                  <a:lnTo>
                    <a:pt x="48" y="114"/>
                  </a:lnTo>
                  <a:lnTo>
                    <a:pt x="52" y="116"/>
                  </a:lnTo>
                  <a:lnTo>
                    <a:pt x="54" y="116"/>
                  </a:lnTo>
                  <a:lnTo>
                    <a:pt x="52" y="108"/>
                  </a:lnTo>
                  <a:lnTo>
                    <a:pt x="50" y="98"/>
                  </a:lnTo>
                  <a:lnTo>
                    <a:pt x="52" y="94"/>
                  </a:lnTo>
                  <a:lnTo>
                    <a:pt x="52" y="92"/>
                  </a:lnTo>
                  <a:lnTo>
                    <a:pt x="50" y="90"/>
                  </a:lnTo>
                  <a:lnTo>
                    <a:pt x="48" y="86"/>
                  </a:lnTo>
                  <a:lnTo>
                    <a:pt x="48" y="76"/>
                  </a:lnTo>
                  <a:lnTo>
                    <a:pt x="46" y="70"/>
                  </a:lnTo>
                  <a:lnTo>
                    <a:pt x="46" y="68"/>
                  </a:lnTo>
                  <a:lnTo>
                    <a:pt x="46" y="66"/>
                  </a:lnTo>
                  <a:lnTo>
                    <a:pt x="50" y="64"/>
                  </a:lnTo>
                  <a:lnTo>
                    <a:pt x="54" y="60"/>
                  </a:lnTo>
                  <a:lnTo>
                    <a:pt x="54" y="52"/>
                  </a:lnTo>
                  <a:lnTo>
                    <a:pt x="62" y="42"/>
                  </a:lnTo>
                  <a:lnTo>
                    <a:pt x="60" y="36"/>
                  </a:lnTo>
                  <a:lnTo>
                    <a:pt x="58" y="32"/>
                  </a:lnTo>
                  <a:lnTo>
                    <a:pt x="52" y="30"/>
                  </a:lnTo>
                  <a:lnTo>
                    <a:pt x="50" y="28"/>
                  </a:lnTo>
                  <a:lnTo>
                    <a:pt x="48" y="26"/>
                  </a:lnTo>
                  <a:lnTo>
                    <a:pt x="46" y="28"/>
                  </a:lnTo>
                  <a:lnTo>
                    <a:pt x="46" y="28"/>
                  </a:lnTo>
                  <a:lnTo>
                    <a:pt x="46" y="26"/>
                  </a:lnTo>
                  <a:lnTo>
                    <a:pt x="44" y="26"/>
                  </a:lnTo>
                  <a:lnTo>
                    <a:pt x="42" y="30"/>
                  </a:lnTo>
                  <a:lnTo>
                    <a:pt x="42" y="38"/>
                  </a:lnTo>
                  <a:lnTo>
                    <a:pt x="38" y="36"/>
                  </a:lnTo>
                  <a:lnTo>
                    <a:pt x="36" y="36"/>
                  </a:lnTo>
                  <a:lnTo>
                    <a:pt x="36" y="34"/>
                  </a:lnTo>
                  <a:lnTo>
                    <a:pt x="36" y="32"/>
                  </a:lnTo>
                  <a:lnTo>
                    <a:pt x="36" y="30"/>
                  </a:lnTo>
                  <a:lnTo>
                    <a:pt x="40" y="28"/>
                  </a:lnTo>
                  <a:lnTo>
                    <a:pt x="42" y="22"/>
                  </a:lnTo>
                  <a:lnTo>
                    <a:pt x="42" y="16"/>
                  </a:lnTo>
                  <a:lnTo>
                    <a:pt x="34" y="8"/>
                  </a:lnTo>
                  <a:lnTo>
                    <a:pt x="26" y="0"/>
                  </a:lnTo>
                  <a:lnTo>
                    <a:pt x="22" y="2"/>
                  </a:lnTo>
                  <a:lnTo>
                    <a:pt x="22" y="0"/>
                  </a:lnTo>
                  <a:lnTo>
                    <a:pt x="2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90" name="Guatemala">
              <a:extLst>
                <a:ext uri="{FF2B5EF4-FFF2-40B4-BE49-F238E27FC236}">
                  <a16:creationId xmlns:a16="http://schemas.microsoft.com/office/drawing/2014/main" xmlns="" id="{99D9436F-9BD2-4ACE-8646-95F2BB7F8C93}"/>
                </a:ext>
              </a:extLst>
            </p:cNvPr>
            <p:cNvSpPr>
              <a:spLocks/>
            </p:cNvSpPr>
            <p:nvPr/>
          </p:nvSpPr>
          <p:spPr bwMode="auto">
            <a:xfrm>
              <a:off x="2561343" y="3611016"/>
              <a:ext cx="85405" cy="107546"/>
            </a:xfrm>
            <a:custGeom>
              <a:avLst/>
              <a:gdLst/>
              <a:ahLst/>
              <a:cxnLst>
                <a:cxn ang="0">
                  <a:pos x="28" y="68"/>
                </a:cxn>
                <a:cxn ang="0">
                  <a:pos x="28" y="68"/>
                </a:cxn>
                <a:cxn ang="0">
                  <a:pos x="28" y="66"/>
                </a:cxn>
                <a:cxn ang="0">
                  <a:pos x="30" y="66"/>
                </a:cxn>
                <a:cxn ang="0">
                  <a:pos x="34" y="66"/>
                </a:cxn>
                <a:cxn ang="0">
                  <a:pos x="34" y="64"/>
                </a:cxn>
                <a:cxn ang="0">
                  <a:pos x="34" y="60"/>
                </a:cxn>
                <a:cxn ang="0">
                  <a:pos x="38" y="58"/>
                </a:cxn>
                <a:cxn ang="0">
                  <a:pos x="40" y="56"/>
                </a:cxn>
                <a:cxn ang="0">
                  <a:pos x="42" y="54"/>
                </a:cxn>
                <a:cxn ang="0">
                  <a:pos x="44" y="48"/>
                </a:cxn>
                <a:cxn ang="0">
                  <a:pos x="44" y="44"/>
                </a:cxn>
                <a:cxn ang="0">
                  <a:pos x="50" y="42"/>
                </a:cxn>
                <a:cxn ang="0">
                  <a:pos x="52" y="42"/>
                </a:cxn>
                <a:cxn ang="0">
                  <a:pos x="52" y="40"/>
                </a:cxn>
                <a:cxn ang="0">
                  <a:pos x="54" y="38"/>
                </a:cxn>
                <a:cxn ang="0">
                  <a:pos x="46" y="38"/>
                </a:cxn>
                <a:cxn ang="0">
                  <a:pos x="46" y="36"/>
                </a:cxn>
                <a:cxn ang="0">
                  <a:pos x="42" y="36"/>
                </a:cxn>
                <a:cxn ang="0">
                  <a:pos x="42" y="0"/>
                </a:cxn>
                <a:cxn ang="0">
                  <a:pos x="22" y="0"/>
                </a:cxn>
                <a:cxn ang="0">
                  <a:pos x="20" y="8"/>
                </a:cxn>
                <a:cxn ang="0">
                  <a:pos x="16" y="8"/>
                </a:cxn>
                <a:cxn ang="0">
                  <a:pos x="16" y="12"/>
                </a:cxn>
                <a:cxn ang="0">
                  <a:pos x="18" y="16"/>
                </a:cxn>
                <a:cxn ang="0">
                  <a:pos x="22" y="20"/>
                </a:cxn>
                <a:cxn ang="0">
                  <a:pos x="24" y="24"/>
                </a:cxn>
                <a:cxn ang="0">
                  <a:pos x="26" y="26"/>
                </a:cxn>
                <a:cxn ang="0">
                  <a:pos x="26" y="30"/>
                </a:cxn>
                <a:cxn ang="0">
                  <a:pos x="10" y="28"/>
                </a:cxn>
                <a:cxn ang="0">
                  <a:pos x="4" y="32"/>
                </a:cxn>
                <a:cxn ang="0">
                  <a:pos x="2" y="36"/>
                </a:cxn>
                <a:cxn ang="0">
                  <a:pos x="2" y="40"/>
                </a:cxn>
                <a:cxn ang="0">
                  <a:pos x="2" y="42"/>
                </a:cxn>
                <a:cxn ang="0">
                  <a:pos x="2" y="44"/>
                </a:cxn>
                <a:cxn ang="0">
                  <a:pos x="0" y="48"/>
                </a:cxn>
                <a:cxn ang="0">
                  <a:pos x="2" y="48"/>
                </a:cxn>
                <a:cxn ang="0">
                  <a:pos x="6" y="50"/>
                </a:cxn>
                <a:cxn ang="0">
                  <a:pos x="8" y="54"/>
                </a:cxn>
                <a:cxn ang="0">
                  <a:pos x="12" y="58"/>
                </a:cxn>
                <a:cxn ang="0">
                  <a:pos x="18" y="60"/>
                </a:cxn>
                <a:cxn ang="0">
                  <a:pos x="18" y="62"/>
                </a:cxn>
                <a:cxn ang="0">
                  <a:pos x="20" y="66"/>
                </a:cxn>
                <a:cxn ang="0">
                  <a:pos x="24" y="66"/>
                </a:cxn>
                <a:cxn ang="0">
                  <a:pos x="26" y="66"/>
                </a:cxn>
                <a:cxn ang="0">
                  <a:pos x="26" y="68"/>
                </a:cxn>
                <a:cxn ang="0">
                  <a:pos x="28" y="68"/>
                </a:cxn>
                <a:cxn ang="0">
                  <a:pos x="28" y="68"/>
                </a:cxn>
              </a:cxnLst>
              <a:rect l="0" t="0" r="r" b="b"/>
              <a:pathLst>
                <a:path w="54" h="68">
                  <a:moveTo>
                    <a:pt x="28" y="68"/>
                  </a:moveTo>
                  <a:lnTo>
                    <a:pt x="28" y="68"/>
                  </a:lnTo>
                  <a:lnTo>
                    <a:pt x="28" y="66"/>
                  </a:lnTo>
                  <a:lnTo>
                    <a:pt x="30" y="66"/>
                  </a:lnTo>
                  <a:lnTo>
                    <a:pt x="34" y="66"/>
                  </a:lnTo>
                  <a:lnTo>
                    <a:pt x="34" y="64"/>
                  </a:lnTo>
                  <a:lnTo>
                    <a:pt x="34" y="60"/>
                  </a:lnTo>
                  <a:lnTo>
                    <a:pt x="38" y="58"/>
                  </a:lnTo>
                  <a:lnTo>
                    <a:pt x="40" y="56"/>
                  </a:lnTo>
                  <a:lnTo>
                    <a:pt x="42" y="54"/>
                  </a:lnTo>
                  <a:lnTo>
                    <a:pt x="44" y="48"/>
                  </a:lnTo>
                  <a:lnTo>
                    <a:pt x="44" y="44"/>
                  </a:lnTo>
                  <a:lnTo>
                    <a:pt x="50" y="42"/>
                  </a:lnTo>
                  <a:lnTo>
                    <a:pt x="52" y="42"/>
                  </a:lnTo>
                  <a:lnTo>
                    <a:pt x="52" y="40"/>
                  </a:lnTo>
                  <a:lnTo>
                    <a:pt x="54" y="38"/>
                  </a:lnTo>
                  <a:lnTo>
                    <a:pt x="46" y="38"/>
                  </a:lnTo>
                  <a:lnTo>
                    <a:pt x="46" y="36"/>
                  </a:lnTo>
                  <a:lnTo>
                    <a:pt x="42" y="36"/>
                  </a:lnTo>
                  <a:lnTo>
                    <a:pt x="42" y="0"/>
                  </a:lnTo>
                  <a:lnTo>
                    <a:pt x="22" y="0"/>
                  </a:lnTo>
                  <a:lnTo>
                    <a:pt x="20" y="8"/>
                  </a:lnTo>
                  <a:lnTo>
                    <a:pt x="16" y="8"/>
                  </a:lnTo>
                  <a:lnTo>
                    <a:pt x="16" y="12"/>
                  </a:lnTo>
                  <a:lnTo>
                    <a:pt x="18" y="16"/>
                  </a:lnTo>
                  <a:lnTo>
                    <a:pt x="22" y="20"/>
                  </a:lnTo>
                  <a:lnTo>
                    <a:pt x="24" y="24"/>
                  </a:lnTo>
                  <a:lnTo>
                    <a:pt x="26" y="26"/>
                  </a:lnTo>
                  <a:lnTo>
                    <a:pt x="26" y="30"/>
                  </a:lnTo>
                  <a:lnTo>
                    <a:pt x="10" y="28"/>
                  </a:lnTo>
                  <a:lnTo>
                    <a:pt x="4" y="32"/>
                  </a:lnTo>
                  <a:lnTo>
                    <a:pt x="2" y="36"/>
                  </a:lnTo>
                  <a:lnTo>
                    <a:pt x="2" y="40"/>
                  </a:lnTo>
                  <a:lnTo>
                    <a:pt x="2" y="42"/>
                  </a:lnTo>
                  <a:lnTo>
                    <a:pt x="2" y="44"/>
                  </a:lnTo>
                  <a:lnTo>
                    <a:pt x="0" y="48"/>
                  </a:lnTo>
                  <a:lnTo>
                    <a:pt x="2" y="48"/>
                  </a:lnTo>
                  <a:lnTo>
                    <a:pt x="6" y="50"/>
                  </a:lnTo>
                  <a:lnTo>
                    <a:pt x="8" y="54"/>
                  </a:lnTo>
                  <a:lnTo>
                    <a:pt x="12" y="58"/>
                  </a:lnTo>
                  <a:lnTo>
                    <a:pt x="18" y="60"/>
                  </a:lnTo>
                  <a:lnTo>
                    <a:pt x="18" y="62"/>
                  </a:lnTo>
                  <a:lnTo>
                    <a:pt x="20" y="66"/>
                  </a:lnTo>
                  <a:lnTo>
                    <a:pt x="24" y="66"/>
                  </a:lnTo>
                  <a:lnTo>
                    <a:pt x="26" y="66"/>
                  </a:lnTo>
                  <a:lnTo>
                    <a:pt x="26" y="68"/>
                  </a:lnTo>
                  <a:lnTo>
                    <a:pt x="28" y="68"/>
                  </a:lnTo>
                  <a:lnTo>
                    <a:pt x="28" y="6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91" name="Greenland">
              <a:extLst>
                <a:ext uri="{FF2B5EF4-FFF2-40B4-BE49-F238E27FC236}">
                  <a16:creationId xmlns:a16="http://schemas.microsoft.com/office/drawing/2014/main" xmlns="" id="{A9DFD7FB-C56B-4244-A072-9E4381C2538D}"/>
                </a:ext>
              </a:extLst>
            </p:cNvPr>
            <p:cNvSpPr>
              <a:spLocks noEditPoints="1"/>
            </p:cNvSpPr>
            <p:nvPr/>
          </p:nvSpPr>
          <p:spPr bwMode="auto">
            <a:xfrm>
              <a:off x="3067443" y="1586621"/>
              <a:ext cx="873020" cy="683233"/>
            </a:xfrm>
            <a:custGeom>
              <a:avLst/>
              <a:gdLst/>
              <a:ahLst/>
              <a:cxnLst>
                <a:cxn ang="0">
                  <a:pos x="476" y="188"/>
                </a:cxn>
                <a:cxn ang="0">
                  <a:pos x="322" y="328"/>
                </a:cxn>
                <a:cxn ang="0">
                  <a:pos x="206" y="308"/>
                </a:cxn>
                <a:cxn ang="0">
                  <a:pos x="186" y="240"/>
                </a:cxn>
                <a:cxn ang="0">
                  <a:pos x="432" y="218"/>
                </a:cxn>
                <a:cxn ang="0">
                  <a:pos x="468" y="222"/>
                </a:cxn>
                <a:cxn ang="0">
                  <a:pos x="146" y="180"/>
                </a:cxn>
                <a:cxn ang="0">
                  <a:pos x="464" y="170"/>
                </a:cxn>
                <a:cxn ang="0">
                  <a:pos x="490" y="146"/>
                </a:cxn>
                <a:cxn ang="0">
                  <a:pos x="484" y="74"/>
                </a:cxn>
                <a:cxn ang="0">
                  <a:pos x="484" y="40"/>
                </a:cxn>
                <a:cxn ang="0">
                  <a:pos x="338" y="24"/>
                </a:cxn>
                <a:cxn ang="0">
                  <a:pos x="360" y="18"/>
                </a:cxn>
                <a:cxn ang="0">
                  <a:pos x="470" y="24"/>
                </a:cxn>
                <a:cxn ang="0">
                  <a:pos x="428" y="6"/>
                </a:cxn>
                <a:cxn ang="0">
                  <a:pos x="320" y="6"/>
                </a:cxn>
                <a:cxn ang="0">
                  <a:pos x="284" y="16"/>
                </a:cxn>
                <a:cxn ang="0">
                  <a:pos x="260" y="24"/>
                </a:cxn>
                <a:cxn ang="0">
                  <a:pos x="254" y="52"/>
                </a:cxn>
                <a:cxn ang="0">
                  <a:pos x="206" y="52"/>
                </a:cxn>
                <a:cxn ang="0">
                  <a:pos x="150" y="40"/>
                </a:cxn>
                <a:cxn ang="0">
                  <a:pos x="100" y="60"/>
                </a:cxn>
                <a:cxn ang="0">
                  <a:pos x="76" y="84"/>
                </a:cxn>
                <a:cxn ang="0">
                  <a:pos x="14" y="120"/>
                </a:cxn>
                <a:cxn ang="0">
                  <a:pos x="18" y="136"/>
                </a:cxn>
                <a:cxn ang="0">
                  <a:pos x="62" y="148"/>
                </a:cxn>
                <a:cxn ang="0">
                  <a:pos x="134" y="164"/>
                </a:cxn>
                <a:cxn ang="0">
                  <a:pos x="164" y="208"/>
                </a:cxn>
                <a:cxn ang="0">
                  <a:pos x="186" y="236"/>
                </a:cxn>
                <a:cxn ang="0">
                  <a:pos x="184" y="250"/>
                </a:cxn>
                <a:cxn ang="0">
                  <a:pos x="170" y="278"/>
                </a:cxn>
                <a:cxn ang="0">
                  <a:pos x="200" y="268"/>
                </a:cxn>
                <a:cxn ang="0">
                  <a:pos x="188" y="296"/>
                </a:cxn>
                <a:cxn ang="0">
                  <a:pos x="180" y="310"/>
                </a:cxn>
                <a:cxn ang="0">
                  <a:pos x="174" y="320"/>
                </a:cxn>
                <a:cxn ang="0">
                  <a:pos x="184" y="344"/>
                </a:cxn>
                <a:cxn ang="0">
                  <a:pos x="192" y="366"/>
                </a:cxn>
                <a:cxn ang="0">
                  <a:pos x="208" y="392"/>
                </a:cxn>
                <a:cxn ang="0">
                  <a:pos x="224" y="410"/>
                </a:cxn>
                <a:cxn ang="0">
                  <a:pos x="258" y="414"/>
                </a:cxn>
                <a:cxn ang="0">
                  <a:pos x="266" y="414"/>
                </a:cxn>
                <a:cxn ang="0">
                  <a:pos x="282" y="380"/>
                </a:cxn>
                <a:cxn ang="0">
                  <a:pos x="298" y="344"/>
                </a:cxn>
                <a:cxn ang="0">
                  <a:pos x="338" y="330"/>
                </a:cxn>
                <a:cxn ang="0">
                  <a:pos x="386" y="294"/>
                </a:cxn>
                <a:cxn ang="0">
                  <a:pos x="438" y="278"/>
                </a:cxn>
                <a:cxn ang="0">
                  <a:pos x="426" y="256"/>
                </a:cxn>
                <a:cxn ang="0">
                  <a:pos x="430" y="242"/>
                </a:cxn>
                <a:cxn ang="0">
                  <a:pos x="446" y="248"/>
                </a:cxn>
                <a:cxn ang="0">
                  <a:pos x="460" y="232"/>
                </a:cxn>
                <a:cxn ang="0">
                  <a:pos x="424" y="210"/>
                </a:cxn>
                <a:cxn ang="0">
                  <a:pos x="480" y="194"/>
                </a:cxn>
                <a:cxn ang="0">
                  <a:pos x="478" y="182"/>
                </a:cxn>
                <a:cxn ang="0">
                  <a:pos x="482" y="156"/>
                </a:cxn>
                <a:cxn ang="0">
                  <a:pos x="498" y="136"/>
                </a:cxn>
                <a:cxn ang="0">
                  <a:pos x="476" y="114"/>
                </a:cxn>
                <a:cxn ang="0">
                  <a:pos x="480" y="76"/>
                </a:cxn>
                <a:cxn ang="0">
                  <a:pos x="526" y="64"/>
                </a:cxn>
                <a:cxn ang="0">
                  <a:pos x="486" y="50"/>
                </a:cxn>
                <a:cxn ang="0">
                  <a:pos x="444" y="42"/>
                </a:cxn>
                <a:cxn ang="0">
                  <a:pos x="374" y="42"/>
                </a:cxn>
              </a:cxnLst>
              <a:rect l="0" t="0" r="r" b="b"/>
              <a:pathLst>
                <a:path w="552" h="432">
                  <a:moveTo>
                    <a:pt x="488" y="144"/>
                  </a:moveTo>
                  <a:lnTo>
                    <a:pt x="490" y="144"/>
                  </a:lnTo>
                  <a:lnTo>
                    <a:pt x="488" y="144"/>
                  </a:lnTo>
                  <a:lnTo>
                    <a:pt x="488" y="144"/>
                  </a:lnTo>
                  <a:close/>
                  <a:moveTo>
                    <a:pt x="262" y="428"/>
                  </a:moveTo>
                  <a:lnTo>
                    <a:pt x="260" y="430"/>
                  </a:lnTo>
                  <a:lnTo>
                    <a:pt x="262" y="430"/>
                  </a:lnTo>
                  <a:lnTo>
                    <a:pt x="264" y="432"/>
                  </a:lnTo>
                  <a:lnTo>
                    <a:pt x="264" y="430"/>
                  </a:lnTo>
                  <a:lnTo>
                    <a:pt x="264" y="428"/>
                  </a:lnTo>
                  <a:lnTo>
                    <a:pt x="262" y="428"/>
                  </a:lnTo>
                  <a:lnTo>
                    <a:pt x="262" y="428"/>
                  </a:lnTo>
                  <a:close/>
                  <a:moveTo>
                    <a:pt x="250" y="412"/>
                  </a:moveTo>
                  <a:lnTo>
                    <a:pt x="250" y="412"/>
                  </a:lnTo>
                  <a:lnTo>
                    <a:pt x="250" y="414"/>
                  </a:lnTo>
                  <a:lnTo>
                    <a:pt x="250" y="412"/>
                  </a:lnTo>
                  <a:lnTo>
                    <a:pt x="250" y="412"/>
                  </a:lnTo>
                  <a:close/>
                  <a:moveTo>
                    <a:pt x="466" y="184"/>
                  </a:moveTo>
                  <a:lnTo>
                    <a:pt x="466" y="184"/>
                  </a:lnTo>
                  <a:lnTo>
                    <a:pt x="466" y="190"/>
                  </a:lnTo>
                  <a:lnTo>
                    <a:pt x="468" y="190"/>
                  </a:lnTo>
                  <a:lnTo>
                    <a:pt x="474" y="190"/>
                  </a:lnTo>
                  <a:lnTo>
                    <a:pt x="476" y="188"/>
                  </a:lnTo>
                  <a:lnTo>
                    <a:pt x="474" y="186"/>
                  </a:lnTo>
                  <a:lnTo>
                    <a:pt x="466" y="184"/>
                  </a:lnTo>
                  <a:lnTo>
                    <a:pt x="466" y="184"/>
                  </a:lnTo>
                  <a:close/>
                  <a:moveTo>
                    <a:pt x="416" y="68"/>
                  </a:moveTo>
                  <a:lnTo>
                    <a:pt x="416" y="68"/>
                  </a:lnTo>
                  <a:lnTo>
                    <a:pt x="418" y="66"/>
                  </a:lnTo>
                  <a:lnTo>
                    <a:pt x="416" y="68"/>
                  </a:lnTo>
                  <a:lnTo>
                    <a:pt x="414" y="70"/>
                  </a:lnTo>
                  <a:lnTo>
                    <a:pt x="412" y="72"/>
                  </a:lnTo>
                  <a:lnTo>
                    <a:pt x="410" y="72"/>
                  </a:lnTo>
                  <a:lnTo>
                    <a:pt x="410" y="70"/>
                  </a:lnTo>
                  <a:lnTo>
                    <a:pt x="412" y="68"/>
                  </a:lnTo>
                  <a:lnTo>
                    <a:pt x="416" y="68"/>
                  </a:lnTo>
                  <a:lnTo>
                    <a:pt x="416" y="68"/>
                  </a:lnTo>
                  <a:close/>
                  <a:moveTo>
                    <a:pt x="284" y="34"/>
                  </a:moveTo>
                  <a:lnTo>
                    <a:pt x="284" y="34"/>
                  </a:lnTo>
                  <a:lnTo>
                    <a:pt x="286" y="36"/>
                  </a:lnTo>
                  <a:lnTo>
                    <a:pt x="288" y="36"/>
                  </a:lnTo>
                  <a:lnTo>
                    <a:pt x="286" y="36"/>
                  </a:lnTo>
                  <a:lnTo>
                    <a:pt x="284" y="34"/>
                  </a:lnTo>
                  <a:lnTo>
                    <a:pt x="284" y="34"/>
                  </a:lnTo>
                  <a:close/>
                  <a:moveTo>
                    <a:pt x="322" y="328"/>
                  </a:moveTo>
                  <a:lnTo>
                    <a:pt x="322" y="328"/>
                  </a:lnTo>
                  <a:lnTo>
                    <a:pt x="328" y="328"/>
                  </a:lnTo>
                  <a:lnTo>
                    <a:pt x="324" y="332"/>
                  </a:lnTo>
                  <a:lnTo>
                    <a:pt x="322" y="332"/>
                  </a:lnTo>
                  <a:lnTo>
                    <a:pt x="322" y="328"/>
                  </a:lnTo>
                  <a:lnTo>
                    <a:pt x="322" y="328"/>
                  </a:lnTo>
                  <a:lnTo>
                    <a:pt x="322" y="328"/>
                  </a:lnTo>
                  <a:close/>
                  <a:moveTo>
                    <a:pt x="186" y="322"/>
                  </a:moveTo>
                  <a:lnTo>
                    <a:pt x="186" y="322"/>
                  </a:lnTo>
                  <a:lnTo>
                    <a:pt x="186" y="324"/>
                  </a:lnTo>
                  <a:lnTo>
                    <a:pt x="184" y="322"/>
                  </a:lnTo>
                  <a:lnTo>
                    <a:pt x="186" y="322"/>
                  </a:lnTo>
                  <a:lnTo>
                    <a:pt x="186" y="322"/>
                  </a:lnTo>
                  <a:close/>
                  <a:moveTo>
                    <a:pt x="210" y="320"/>
                  </a:moveTo>
                  <a:lnTo>
                    <a:pt x="210" y="320"/>
                  </a:lnTo>
                  <a:lnTo>
                    <a:pt x="210" y="322"/>
                  </a:lnTo>
                  <a:lnTo>
                    <a:pt x="202" y="326"/>
                  </a:lnTo>
                  <a:lnTo>
                    <a:pt x="200" y="326"/>
                  </a:lnTo>
                  <a:lnTo>
                    <a:pt x="202" y="324"/>
                  </a:lnTo>
                  <a:lnTo>
                    <a:pt x="204" y="322"/>
                  </a:lnTo>
                  <a:lnTo>
                    <a:pt x="210" y="320"/>
                  </a:lnTo>
                  <a:lnTo>
                    <a:pt x="210" y="320"/>
                  </a:lnTo>
                  <a:close/>
                  <a:moveTo>
                    <a:pt x="206" y="308"/>
                  </a:moveTo>
                  <a:lnTo>
                    <a:pt x="206" y="308"/>
                  </a:lnTo>
                  <a:lnTo>
                    <a:pt x="204" y="308"/>
                  </a:lnTo>
                  <a:lnTo>
                    <a:pt x="206" y="308"/>
                  </a:lnTo>
                  <a:lnTo>
                    <a:pt x="206" y="308"/>
                  </a:lnTo>
                  <a:close/>
                  <a:moveTo>
                    <a:pt x="206" y="304"/>
                  </a:moveTo>
                  <a:lnTo>
                    <a:pt x="206" y="304"/>
                  </a:lnTo>
                  <a:lnTo>
                    <a:pt x="208" y="304"/>
                  </a:lnTo>
                  <a:lnTo>
                    <a:pt x="208" y="306"/>
                  </a:lnTo>
                  <a:lnTo>
                    <a:pt x="206" y="306"/>
                  </a:lnTo>
                  <a:lnTo>
                    <a:pt x="206" y="304"/>
                  </a:lnTo>
                  <a:lnTo>
                    <a:pt x="206" y="304"/>
                  </a:lnTo>
                  <a:close/>
                  <a:moveTo>
                    <a:pt x="420" y="258"/>
                  </a:moveTo>
                  <a:lnTo>
                    <a:pt x="420" y="258"/>
                  </a:lnTo>
                  <a:lnTo>
                    <a:pt x="422" y="260"/>
                  </a:lnTo>
                  <a:lnTo>
                    <a:pt x="420" y="262"/>
                  </a:lnTo>
                  <a:lnTo>
                    <a:pt x="414" y="260"/>
                  </a:lnTo>
                  <a:lnTo>
                    <a:pt x="416" y="260"/>
                  </a:lnTo>
                  <a:lnTo>
                    <a:pt x="420" y="258"/>
                  </a:lnTo>
                  <a:lnTo>
                    <a:pt x="420" y="258"/>
                  </a:lnTo>
                  <a:close/>
                  <a:moveTo>
                    <a:pt x="186" y="240"/>
                  </a:moveTo>
                  <a:lnTo>
                    <a:pt x="186" y="240"/>
                  </a:lnTo>
                  <a:lnTo>
                    <a:pt x="184" y="240"/>
                  </a:lnTo>
                  <a:lnTo>
                    <a:pt x="188" y="240"/>
                  </a:lnTo>
                  <a:lnTo>
                    <a:pt x="186" y="240"/>
                  </a:lnTo>
                  <a:lnTo>
                    <a:pt x="186" y="240"/>
                  </a:lnTo>
                  <a:close/>
                  <a:moveTo>
                    <a:pt x="176" y="236"/>
                  </a:moveTo>
                  <a:lnTo>
                    <a:pt x="176" y="236"/>
                  </a:lnTo>
                  <a:lnTo>
                    <a:pt x="174" y="238"/>
                  </a:lnTo>
                  <a:lnTo>
                    <a:pt x="174" y="240"/>
                  </a:lnTo>
                  <a:lnTo>
                    <a:pt x="174" y="242"/>
                  </a:lnTo>
                  <a:lnTo>
                    <a:pt x="178" y="242"/>
                  </a:lnTo>
                  <a:lnTo>
                    <a:pt x="178" y="238"/>
                  </a:lnTo>
                  <a:lnTo>
                    <a:pt x="176" y="236"/>
                  </a:lnTo>
                  <a:lnTo>
                    <a:pt x="176" y="236"/>
                  </a:lnTo>
                  <a:close/>
                  <a:moveTo>
                    <a:pt x="442" y="204"/>
                  </a:moveTo>
                  <a:lnTo>
                    <a:pt x="442" y="204"/>
                  </a:lnTo>
                  <a:lnTo>
                    <a:pt x="438" y="206"/>
                  </a:lnTo>
                  <a:lnTo>
                    <a:pt x="438" y="208"/>
                  </a:lnTo>
                  <a:lnTo>
                    <a:pt x="440" y="210"/>
                  </a:lnTo>
                  <a:lnTo>
                    <a:pt x="432" y="208"/>
                  </a:lnTo>
                  <a:lnTo>
                    <a:pt x="430" y="208"/>
                  </a:lnTo>
                  <a:lnTo>
                    <a:pt x="426" y="210"/>
                  </a:lnTo>
                  <a:lnTo>
                    <a:pt x="424" y="212"/>
                  </a:lnTo>
                  <a:lnTo>
                    <a:pt x="424" y="216"/>
                  </a:lnTo>
                  <a:lnTo>
                    <a:pt x="428" y="216"/>
                  </a:lnTo>
                  <a:lnTo>
                    <a:pt x="430" y="218"/>
                  </a:lnTo>
                  <a:lnTo>
                    <a:pt x="432" y="218"/>
                  </a:lnTo>
                  <a:lnTo>
                    <a:pt x="436" y="216"/>
                  </a:lnTo>
                  <a:lnTo>
                    <a:pt x="438" y="216"/>
                  </a:lnTo>
                  <a:lnTo>
                    <a:pt x="440" y="214"/>
                  </a:lnTo>
                  <a:lnTo>
                    <a:pt x="440" y="212"/>
                  </a:lnTo>
                  <a:lnTo>
                    <a:pt x="442" y="212"/>
                  </a:lnTo>
                  <a:lnTo>
                    <a:pt x="442" y="214"/>
                  </a:lnTo>
                  <a:lnTo>
                    <a:pt x="450" y="216"/>
                  </a:lnTo>
                  <a:lnTo>
                    <a:pt x="452" y="216"/>
                  </a:lnTo>
                  <a:lnTo>
                    <a:pt x="450" y="218"/>
                  </a:lnTo>
                  <a:lnTo>
                    <a:pt x="448" y="218"/>
                  </a:lnTo>
                  <a:lnTo>
                    <a:pt x="450" y="218"/>
                  </a:lnTo>
                  <a:lnTo>
                    <a:pt x="450" y="220"/>
                  </a:lnTo>
                  <a:lnTo>
                    <a:pt x="450" y="222"/>
                  </a:lnTo>
                  <a:lnTo>
                    <a:pt x="450" y="222"/>
                  </a:lnTo>
                  <a:lnTo>
                    <a:pt x="452" y="224"/>
                  </a:lnTo>
                  <a:lnTo>
                    <a:pt x="460" y="228"/>
                  </a:lnTo>
                  <a:lnTo>
                    <a:pt x="464" y="230"/>
                  </a:lnTo>
                  <a:lnTo>
                    <a:pt x="470" y="230"/>
                  </a:lnTo>
                  <a:lnTo>
                    <a:pt x="470" y="228"/>
                  </a:lnTo>
                  <a:lnTo>
                    <a:pt x="466" y="226"/>
                  </a:lnTo>
                  <a:lnTo>
                    <a:pt x="464" y="226"/>
                  </a:lnTo>
                  <a:lnTo>
                    <a:pt x="468" y="224"/>
                  </a:lnTo>
                  <a:lnTo>
                    <a:pt x="468" y="222"/>
                  </a:lnTo>
                  <a:lnTo>
                    <a:pt x="462" y="222"/>
                  </a:lnTo>
                  <a:lnTo>
                    <a:pt x="458" y="220"/>
                  </a:lnTo>
                  <a:lnTo>
                    <a:pt x="462" y="220"/>
                  </a:lnTo>
                  <a:lnTo>
                    <a:pt x="464" y="222"/>
                  </a:lnTo>
                  <a:lnTo>
                    <a:pt x="466" y="222"/>
                  </a:lnTo>
                  <a:lnTo>
                    <a:pt x="468" y="222"/>
                  </a:lnTo>
                  <a:lnTo>
                    <a:pt x="468" y="216"/>
                  </a:lnTo>
                  <a:lnTo>
                    <a:pt x="462" y="214"/>
                  </a:lnTo>
                  <a:lnTo>
                    <a:pt x="456" y="216"/>
                  </a:lnTo>
                  <a:lnTo>
                    <a:pt x="458" y="214"/>
                  </a:lnTo>
                  <a:lnTo>
                    <a:pt x="460" y="214"/>
                  </a:lnTo>
                  <a:lnTo>
                    <a:pt x="462" y="210"/>
                  </a:lnTo>
                  <a:lnTo>
                    <a:pt x="454" y="210"/>
                  </a:lnTo>
                  <a:lnTo>
                    <a:pt x="456" y="208"/>
                  </a:lnTo>
                  <a:lnTo>
                    <a:pt x="448" y="206"/>
                  </a:lnTo>
                  <a:lnTo>
                    <a:pt x="442" y="204"/>
                  </a:lnTo>
                  <a:lnTo>
                    <a:pt x="442" y="204"/>
                  </a:lnTo>
                  <a:close/>
                  <a:moveTo>
                    <a:pt x="142" y="180"/>
                  </a:moveTo>
                  <a:lnTo>
                    <a:pt x="142" y="180"/>
                  </a:lnTo>
                  <a:lnTo>
                    <a:pt x="140" y="182"/>
                  </a:lnTo>
                  <a:lnTo>
                    <a:pt x="142" y="182"/>
                  </a:lnTo>
                  <a:lnTo>
                    <a:pt x="144" y="182"/>
                  </a:lnTo>
                  <a:lnTo>
                    <a:pt x="146" y="180"/>
                  </a:lnTo>
                  <a:lnTo>
                    <a:pt x="142" y="180"/>
                  </a:lnTo>
                  <a:lnTo>
                    <a:pt x="142" y="180"/>
                  </a:lnTo>
                  <a:close/>
                  <a:moveTo>
                    <a:pt x="496" y="178"/>
                  </a:moveTo>
                  <a:lnTo>
                    <a:pt x="496" y="178"/>
                  </a:lnTo>
                  <a:lnTo>
                    <a:pt x="494" y="180"/>
                  </a:lnTo>
                  <a:lnTo>
                    <a:pt x="496" y="180"/>
                  </a:lnTo>
                  <a:lnTo>
                    <a:pt x="496" y="178"/>
                  </a:lnTo>
                  <a:lnTo>
                    <a:pt x="496" y="178"/>
                  </a:lnTo>
                  <a:close/>
                  <a:moveTo>
                    <a:pt x="482" y="174"/>
                  </a:moveTo>
                  <a:lnTo>
                    <a:pt x="482" y="174"/>
                  </a:lnTo>
                  <a:lnTo>
                    <a:pt x="482" y="176"/>
                  </a:lnTo>
                  <a:lnTo>
                    <a:pt x="482" y="180"/>
                  </a:lnTo>
                  <a:lnTo>
                    <a:pt x="484" y="180"/>
                  </a:lnTo>
                  <a:lnTo>
                    <a:pt x="488" y="180"/>
                  </a:lnTo>
                  <a:lnTo>
                    <a:pt x="488" y="176"/>
                  </a:lnTo>
                  <a:lnTo>
                    <a:pt x="484" y="176"/>
                  </a:lnTo>
                  <a:lnTo>
                    <a:pt x="484" y="174"/>
                  </a:lnTo>
                  <a:lnTo>
                    <a:pt x="482" y="174"/>
                  </a:lnTo>
                  <a:lnTo>
                    <a:pt x="482" y="174"/>
                  </a:lnTo>
                  <a:close/>
                  <a:moveTo>
                    <a:pt x="462" y="168"/>
                  </a:moveTo>
                  <a:lnTo>
                    <a:pt x="462" y="168"/>
                  </a:lnTo>
                  <a:lnTo>
                    <a:pt x="464" y="168"/>
                  </a:lnTo>
                  <a:lnTo>
                    <a:pt x="464" y="170"/>
                  </a:lnTo>
                  <a:lnTo>
                    <a:pt x="464" y="174"/>
                  </a:lnTo>
                  <a:lnTo>
                    <a:pt x="462" y="174"/>
                  </a:lnTo>
                  <a:lnTo>
                    <a:pt x="462" y="170"/>
                  </a:lnTo>
                  <a:lnTo>
                    <a:pt x="462" y="168"/>
                  </a:lnTo>
                  <a:lnTo>
                    <a:pt x="462" y="168"/>
                  </a:lnTo>
                  <a:close/>
                  <a:moveTo>
                    <a:pt x="496" y="162"/>
                  </a:moveTo>
                  <a:lnTo>
                    <a:pt x="496" y="162"/>
                  </a:lnTo>
                  <a:lnTo>
                    <a:pt x="496" y="164"/>
                  </a:lnTo>
                  <a:lnTo>
                    <a:pt x="492" y="164"/>
                  </a:lnTo>
                  <a:lnTo>
                    <a:pt x="494" y="170"/>
                  </a:lnTo>
                  <a:lnTo>
                    <a:pt x="496" y="172"/>
                  </a:lnTo>
                  <a:lnTo>
                    <a:pt x="500" y="172"/>
                  </a:lnTo>
                  <a:lnTo>
                    <a:pt x="500" y="170"/>
                  </a:lnTo>
                  <a:lnTo>
                    <a:pt x="504" y="170"/>
                  </a:lnTo>
                  <a:lnTo>
                    <a:pt x="504" y="170"/>
                  </a:lnTo>
                  <a:lnTo>
                    <a:pt x="504" y="166"/>
                  </a:lnTo>
                  <a:lnTo>
                    <a:pt x="504" y="168"/>
                  </a:lnTo>
                  <a:lnTo>
                    <a:pt x="500" y="166"/>
                  </a:lnTo>
                  <a:lnTo>
                    <a:pt x="498" y="162"/>
                  </a:lnTo>
                  <a:lnTo>
                    <a:pt x="496" y="162"/>
                  </a:lnTo>
                  <a:lnTo>
                    <a:pt x="496" y="162"/>
                  </a:lnTo>
                  <a:close/>
                  <a:moveTo>
                    <a:pt x="490" y="146"/>
                  </a:moveTo>
                  <a:lnTo>
                    <a:pt x="490" y="146"/>
                  </a:lnTo>
                  <a:lnTo>
                    <a:pt x="488" y="148"/>
                  </a:lnTo>
                  <a:lnTo>
                    <a:pt x="492" y="152"/>
                  </a:lnTo>
                  <a:lnTo>
                    <a:pt x="494" y="156"/>
                  </a:lnTo>
                  <a:lnTo>
                    <a:pt x="492" y="154"/>
                  </a:lnTo>
                  <a:lnTo>
                    <a:pt x="492" y="150"/>
                  </a:lnTo>
                  <a:lnTo>
                    <a:pt x="490" y="148"/>
                  </a:lnTo>
                  <a:lnTo>
                    <a:pt x="492" y="146"/>
                  </a:lnTo>
                  <a:lnTo>
                    <a:pt x="490" y="146"/>
                  </a:lnTo>
                  <a:lnTo>
                    <a:pt x="490" y="146"/>
                  </a:lnTo>
                  <a:close/>
                  <a:moveTo>
                    <a:pt x="12" y="128"/>
                  </a:moveTo>
                  <a:lnTo>
                    <a:pt x="12" y="128"/>
                  </a:lnTo>
                  <a:lnTo>
                    <a:pt x="14" y="128"/>
                  </a:lnTo>
                  <a:lnTo>
                    <a:pt x="12" y="128"/>
                  </a:lnTo>
                  <a:lnTo>
                    <a:pt x="12" y="128"/>
                  </a:lnTo>
                  <a:close/>
                  <a:moveTo>
                    <a:pt x="2" y="126"/>
                  </a:moveTo>
                  <a:lnTo>
                    <a:pt x="2" y="126"/>
                  </a:lnTo>
                  <a:lnTo>
                    <a:pt x="0" y="128"/>
                  </a:lnTo>
                  <a:lnTo>
                    <a:pt x="2" y="128"/>
                  </a:lnTo>
                  <a:lnTo>
                    <a:pt x="4" y="128"/>
                  </a:lnTo>
                  <a:lnTo>
                    <a:pt x="6" y="126"/>
                  </a:lnTo>
                  <a:lnTo>
                    <a:pt x="2" y="126"/>
                  </a:lnTo>
                  <a:lnTo>
                    <a:pt x="2" y="126"/>
                  </a:lnTo>
                  <a:close/>
                  <a:moveTo>
                    <a:pt x="484" y="74"/>
                  </a:moveTo>
                  <a:lnTo>
                    <a:pt x="484" y="74"/>
                  </a:lnTo>
                  <a:lnTo>
                    <a:pt x="484" y="78"/>
                  </a:lnTo>
                  <a:lnTo>
                    <a:pt x="488" y="76"/>
                  </a:lnTo>
                  <a:lnTo>
                    <a:pt x="484" y="74"/>
                  </a:lnTo>
                  <a:lnTo>
                    <a:pt x="484" y="74"/>
                  </a:lnTo>
                  <a:close/>
                  <a:moveTo>
                    <a:pt x="424" y="64"/>
                  </a:moveTo>
                  <a:lnTo>
                    <a:pt x="424" y="64"/>
                  </a:lnTo>
                  <a:lnTo>
                    <a:pt x="428" y="64"/>
                  </a:lnTo>
                  <a:lnTo>
                    <a:pt x="426" y="64"/>
                  </a:lnTo>
                  <a:lnTo>
                    <a:pt x="420" y="68"/>
                  </a:lnTo>
                  <a:lnTo>
                    <a:pt x="416" y="66"/>
                  </a:lnTo>
                  <a:lnTo>
                    <a:pt x="420" y="66"/>
                  </a:lnTo>
                  <a:lnTo>
                    <a:pt x="424" y="64"/>
                  </a:lnTo>
                  <a:lnTo>
                    <a:pt x="424" y="64"/>
                  </a:lnTo>
                  <a:close/>
                  <a:moveTo>
                    <a:pt x="492" y="40"/>
                  </a:moveTo>
                  <a:lnTo>
                    <a:pt x="492" y="40"/>
                  </a:lnTo>
                  <a:lnTo>
                    <a:pt x="492" y="42"/>
                  </a:lnTo>
                  <a:lnTo>
                    <a:pt x="492" y="40"/>
                  </a:lnTo>
                  <a:lnTo>
                    <a:pt x="492" y="40"/>
                  </a:lnTo>
                  <a:close/>
                  <a:moveTo>
                    <a:pt x="484" y="40"/>
                  </a:moveTo>
                  <a:lnTo>
                    <a:pt x="484" y="40"/>
                  </a:lnTo>
                  <a:lnTo>
                    <a:pt x="484" y="44"/>
                  </a:lnTo>
                  <a:lnTo>
                    <a:pt x="484" y="40"/>
                  </a:lnTo>
                  <a:lnTo>
                    <a:pt x="484" y="40"/>
                  </a:lnTo>
                  <a:close/>
                  <a:moveTo>
                    <a:pt x="176" y="32"/>
                  </a:moveTo>
                  <a:lnTo>
                    <a:pt x="176" y="32"/>
                  </a:lnTo>
                  <a:lnTo>
                    <a:pt x="178" y="38"/>
                  </a:lnTo>
                  <a:lnTo>
                    <a:pt x="180" y="40"/>
                  </a:lnTo>
                  <a:lnTo>
                    <a:pt x="186" y="44"/>
                  </a:lnTo>
                  <a:lnTo>
                    <a:pt x="198" y="46"/>
                  </a:lnTo>
                  <a:lnTo>
                    <a:pt x="200" y="46"/>
                  </a:lnTo>
                  <a:lnTo>
                    <a:pt x="200" y="44"/>
                  </a:lnTo>
                  <a:lnTo>
                    <a:pt x="198" y="42"/>
                  </a:lnTo>
                  <a:lnTo>
                    <a:pt x="192" y="40"/>
                  </a:lnTo>
                  <a:lnTo>
                    <a:pt x="188" y="40"/>
                  </a:lnTo>
                  <a:lnTo>
                    <a:pt x="186" y="36"/>
                  </a:lnTo>
                  <a:lnTo>
                    <a:pt x="182" y="36"/>
                  </a:lnTo>
                  <a:lnTo>
                    <a:pt x="176" y="32"/>
                  </a:lnTo>
                  <a:lnTo>
                    <a:pt x="176" y="32"/>
                  </a:lnTo>
                  <a:close/>
                  <a:moveTo>
                    <a:pt x="346" y="18"/>
                  </a:moveTo>
                  <a:lnTo>
                    <a:pt x="346" y="18"/>
                  </a:lnTo>
                  <a:lnTo>
                    <a:pt x="348" y="20"/>
                  </a:lnTo>
                  <a:lnTo>
                    <a:pt x="344" y="22"/>
                  </a:lnTo>
                  <a:lnTo>
                    <a:pt x="344" y="24"/>
                  </a:lnTo>
                  <a:lnTo>
                    <a:pt x="338" y="22"/>
                  </a:lnTo>
                  <a:lnTo>
                    <a:pt x="338" y="24"/>
                  </a:lnTo>
                  <a:lnTo>
                    <a:pt x="338" y="22"/>
                  </a:lnTo>
                  <a:lnTo>
                    <a:pt x="338" y="20"/>
                  </a:lnTo>
                  <a:lnTo>
                    <a:pt x="346" y="18"/>
                  </a:lnTo>
                  <a:lnTo>
                    <a:pt x="346" y="18"/>
                  </a:lnTo>
                  <a:close/>
                  <a:moveTo>
                    <a:pt x="388" y="16"/>
                  </a:moveTo>
                  <a:lnTo>
                    <a:pt x="388" y="16"/>
                  </a:lnTo>
                  <a:lnTo>
                    <a:pt x="396" y="16"/>
                  </a:lnTo>
                  <a:lnTo>
                    <a:pt x="406" y="16"/>
                  </a:lnTo>
                  <a:lnTo>
                    <a:pt x="416" y="16"/>
                  </a:lnTo>
                  <a:lnTo>
                    <a:pt x="396" y="18"/>
                  </a:lnTo>
                  <a:lnTo>
                    <a:pt x="390" y="18"/>
                  </a:lnTo>
                  <a:lnTo>
                    <a:pt x="384" y="18"/>
                  </a:lnTo>
                  <a:lnTo>
                    <a:pt x="384" y="20"/>
                  </a:lnTo>
                  <a:lnTo>
                    <a:pt x="380" y="20"/>
                  </a:lnTo>
                  <a:lnTo>
                    <a:pt x="376" y="20"/>
                  </a:lnTo>
                  <a:lnTo>
                    <a:pt x="376" y="18"/>
                  </a:lnTo>
                  <a:lnTo>
                    <a:pt x="378" y="18"/>
                  </a:lnTo>
                  <a:lnTo>
                    <a:pt x="388" y="16"/>
                  </a:lnTo>
                  <a:lnTo>
                    <a:pt x="388" y="16"/>
                  </a:lnTo>
                  <a:close/>
                  <a:moveTo>
                    <a:pt x="356" y="12"/>
                  </a:moveTo>
                  <a:lnTo>
                    <a:pt x="358" y="12"/>
                  </a:lnTo>
                  <a:lnTo>
                    <a:pt x="358" y="16"/>
                  </a:lnTo>
                  <a:lnTo>
                    <a:pt x="360" y="18"/>
                  </a:lnTo>
                  <a:lnTo>
                    <a:pt x="368" y="18"/>
                  </a:lnTo>
                  <a:lnTo>
                    <a:pt x="374" y="20"/>
                  </a:lnTo>
                  <a:lnTo>
                    <a:pt x="368" y="18"/>
                  </a:lnTo>
                  <a:lnTo>
                    <a:pt x="360" y="20"/>
                  </a:lnTo>
                  <a:lnTo>
                    <a:pt x="360" y="22"/>
                  </a:lnTo>
                  <a:lnTo>
                    <a:pt x="358" y="22"/>
                  </a:lnTo>
                  <a:lnTo>
                    <a:pt x="358" y="20"/>
                  </a:lnTo>
                  <a:lnTo>
                    <a:pt x="354" y="20"/>
                  </a:lnTo>
                  <a:lnTo>
                    <a:pt x="354" y="18"/>
                  </a:lnTo>
                  <a:lnTo>
                    <a:pt x="356" y="18"/>
                  </a:lnTo>
                  <a:lnTo>
                    <a:pt x="356" y="14"/>
                  </a:lnTo>
                  <a:lnTo>
                    <a:pt x="356" y="12"/>
                  </a:lnTo>
                  <a:lnTo>
                    <a:pt x="356" y="12"/>
                  </a:lnTo>
                  <a:close/>
                  <a:moveTo>
                    <a:pt x="466" y="36"/>
                  </a:moveTo>
                  <a:lnTo>
                    <a:pt x="466" y="36"/>
                  </a:lnTo>
                  <a:lnTo>
                    <a:pt x="470" y="34"/>
                  </a:lnTo>
                  <a:lnTo>
                    <a:pt x="472" y="32"/>
                  </a:lnTo>
                  <a:lnTo>
                    <a:pt x="474" y="32"/>
                  </a:lnTo>
                  <a:lnTo>
                    <a:pt x="480" y="30"/>
                  </a:lnTo>
                  <a:lnTo>
                    <a:pt x="478" y="28"/>
                  </a:lnTo>
                  <a:lnTo>
                    <a:pt x="476" y="26"/>
                  </a:lnTo>
                  <a:lnTo>
                    <a:pt x="472" y="26"/>
                  </a:lnTo>
                  <a:lnTo>
                    <a:pt x="470" y="24"/>
                  </a:lnTo>
                  <a:lnTo>
                    <a:pt x="464" y="24"/>
                  </a:lnTo>
                  <a:lnTo>
                    <a:pt x="458" y="24"/>
                  </a:lnTo>
                  <a:lnTo>
                    <a:pt x="458" y="22"/>
                  </a:lnTo>
                  <a:lnTo>
                    <a:pt x="454" y="20"/>
                  </a:lnTo>
                  <a:lnTo>
                    <a:pt x="452" y="20"/>
                  </a:lnTo>
                  <a:lnTo>
                    <a:pt x="450" y="22"/>
                  </a:lnTo>
                  <a:lnTo>
                    <a:pt x="450" y="18"/>
                  </a:lnTo>
                  <a:lnTo>
                    <a:pt x="448" y="18"/>
                  </a:lnTo>
                  <a:lnTo>
                    <a:pt x="442" y="22"/>
                  </a:lnTo>
                  <a:lnTo>
                    <a:pt x="436" y="24"/>
                  </a:lnTo>
                  <a:lnTo>
                    <a:pt x="436" y="22"/>
                  </a:lnTo>
                  <a:lnTo>
                    <a:pt x="442" y="20"/>
                  </a:lnTo>
                  <a:lnTo>
                    <a:pt x="442" y="18"/>
                  </a:lnTo>
                  <a:lnTo>
                    <a:pt x="442" y="16"/>
                  </a:lnTo>
                  <a:lnTo>
                    <a:pt x="440" y="12"/>
                  </a:lnTo>
                  <a:lnTo>
                    <a:pt x="436" y="10"/>
                  </a:lnTo>
                  <a:lnTo>
                    <a:pt x="434" y="12"/>
                  </a:lnTo>
                  <a:lnTo>
                    <a:pt x="432" y="14"/>
                  </a:lnTo>
                  <a:lnTo>
                    <a:pt x="426" y="16"/>
                  </a:lnTo>
                  <a:lnTo>
                    <a:pt x="418" y="16"/>
                  </a:lnTo>
                  <a:lnTo>
                    <a:pt x="422" y="10"/>
                  </a:lnTo>
                  <a:lnTo>
                    <a:pt x="428" y="10"/>
                  </a:lnTo>
                  <a:lnTo>
                    <a:pt x="428" y="6"/>
                  </a:lnTo>
                  <a:lnTo>
                    <a:pt x="424" y="4"/>
                  </a:lnTo>
                  <a:lnTo>
                    <a:pt x="408" y="4"/>
                  </a:lnTo>
                  <a:lnTo>
                    <a:pt x="404" y="4"/>
                  </a:lnTo>
                  <a:lnTo>
                    <a:pt x="398" y="2"/>
                  </a:lnTo>
                  <a:lnTo>
                    <a:pt x="398" y="4"/>
                  </a:lnTo>
                  <a:lnTo>
                    <a:pt x="392" y="4"/>
                  </a:lnTo>
                  <a:lnTo>
                    <a:pt x="390" y="4"/>
                  </a:lnTo>
                  <a:lnTo>
                    <a:pt x="384" y="6"/>
                  </a:lnTo>
                  <a:lnTo>
                    <a:pt x="380" y="2"/>
                  </a:lnTo>
                  <a:lnTo>
                    <a:pt x="376" y="2"/>
                  </a:lnTo>
                  <a:lnTo>
                    <a:pt x="374" y="0"/>
                  </a:lnTo>
                  <a:lnTo>
                    <a:pt x="370" y="2"/>
                  </a:lnTo>
                  <a:lnTo>
                    <a:pt x="366" y="2"/>
                  </a:lnTo>
                  <a:lnTo>
                    <a:pt x="362" y="2"/>
                  </a:lnTo>
                  <a:lnTo>
                    <a:pt x="354" y="2"/>
                  </a:lnTo>
                  <a:lnTo>
                    <a:pt x="346" y="2"/>
                  </a:lnTo>
                  <a:lnTo>
                    <a:pt x="336" y="2"/>
                  </a:lnTo>
                  <a:lnTo>
                    <a:pt x="326" y="0"/>
                  </a:lnTo>
                  <a:lnTo>
                    <a:pt x="326" y="2"/>
                  </a:lnTo>
                  <a:lnTo>
                    <a:pt x="326" y="4"/>
                  </a:lnTo>
                  <a:lnTo>
                    <a:pt x="318" y="2"/>
                  </a:lnTo>
                  <a:lnTo>
                    <a:pt x="318" y="4"/>
                  </a:lnTo>
                  <a:lnTo>
                    <a:pt x="320" y="6"/>
                  </a:lnTo>
                  <a:lnTo>
                    <a:pt x="316" y="6"/>
                  </a:lnTo>
                  <a:lnTo>
                    <a:pt x="310" y="6"/>
                  </a:lnTo>
                  <a:lnTo>
                    <a:pt x="310" y="4"/>
                  </a:lnTo>
                  <a:lnTo>
                    <a:pt x="308" y="4"/>
                  </a:lnTo>
                  <a:lnTo>
                    <a:pt x="308" y="8"/>
                  </a:lnTo>
                  <a:lnTo>
                    <a:pt x="306" y="8"/>
                  </a:lnTo>
                  <a:lnTo>
                    <a:pt x="306" y="10"/>
                  </a:lnTo>
                  <a:lnTo>
                    <a:pt x="310" y="10"/>
                  </a:lnTo>
                  <a:lnTo>
                    <a:pt x="310" y="12"/>
                  </a:lnTo>
                  <a:lnTo>
                    <a:pt x="302" y="12"/>
                  </a:lnTo>
                  <a:lnTo>
                    <a:pt x="300" y="14"/>
                  </a:lnTo>
                  <a:lnTo>
                    <a:pt x="302" y="16"/>
                  </a:lnTo>
                  <a:lnTo>
                    <a:pt x="306" y="20"/>
                  </a:lnTo>
                  <a:lnTo>
                    <a:pt x="302" y="20"/>
                  </a:lnTo>
                  <a:lnTo>
                    <a:pt x="298" y="14"/>
                  </a:lnTo>
                  <a:lnTo>
                    <a:pt x="294" y="14"/>
                  </a:lnTo>
                  <a:lnTo>
                    <a:pt x="294" y="16"/>
                  </a:lnTo>
                  <a:lnTo>
                    <a:pt x="296" y="16"/>
                  </a:lnTo>
                  <a:lnTo>
                    <a:pt x="298" y="18"/>
                  </a:lnTo>
                  <a:lnTo>
                    <a:pt x="294" y="16"/>
                  </a:lnTo>
                  <a:lnTo>
                    <a:pt x="292" y="22"/>
                  </a:lnTo>
                  <a:lnTo>
                    <a:pt x="286" y="20"/>
                  </a:lnTo>
                  <a:lnTo>
                    <a:pt x="284" y="16"/>
                  </a:lnTo>
                  <a:lnTo>
                    <a:pt x="284" y="12"/>
                  </a:lnTo>
                  <a:lnTo>
                    <a:pt x="278" y="10"/>
                  </a:lnTo>
                  <a:lnTo>
                    <a:pt x="270" y="10"/>
                  </a:lnTo>
                  <a:lnTo>
                    <a:pt x="270" y="12"/>
                  </a:lnTo>
                  <a:lnTo>
                    <a:pt x="270" y="14"/>
                  </a:lnTo>
                  <a:lnTo>
                    <a:pt x="262" y="14"/>
                  </a:lnTo>
                  <a:lnTo>
                    <a:pt x="262" y="16"/>
                  </a:lnTo>
                  <a:lnTo>
                    <a:pt x="264" y="18"/>
                  </a:lnTo>
                  <a:lnTo>
                    <a:pt x="262" y="18"/>
                  </a:lnTo>
                  <a:lnTo>
                    <a:pt x="262" y="22"/>
                  </a:lnTo>
                  <a:lnTo>
                    <a:pt x="268" y="24"/>
                  </a:lnTo>
                  <a:lnTo>
                    <a:pt x="270" y="24"/>
                  </a:lnTo>
                  <a:lnTo>
                    <a:pt x="274" y="24"/>
                  </a:lnTo>
                  <a:lnTo>
                    <a:pt x="276" y="24"/>
                  </a:lnTo>
                  <a:lnTo>
                    <a:pt x="278" y="24"/>
                  </a:lnTo>
                  <a:lnTo>
                    <a:pt x="280" y="28"/>
                  </a:lnTo>
                  <a:lnTo>
                    <a:pt x="280" y="30"/>
                  </a:lnTo>
                  <a:lnTo>
                    <a:pt x="284" y="34"/>
                  </a:lnTo>
                  <a:lnTo>
                    <a:pt x="280" y="30"/>
                  </a:lnTo>
                  <a:lnTo>
                    <a:pt x="278" y="28"/>
                  </a:lnTo>
                  <a:lnTo>
                    <a:pt x="274" y="26"/>
                  </a:lnTo>
                  <a:lnTo>
                    <a:pt x="268" y="24"/>
                  </a:lnTo>
                  <a:lnTo>
                    <a:pt x="260" y="24"/>
                  </a:lnTo>
                  <a:lnTo>
                    <a:pt x="256" y="26"/>
                  </a:lnTo>
                  <a:lnTo>
                    <a:pt x="258" y="30"/>
                  </a:lnTo>
                  <a:lnTo>
                    <a:pt x="260" y="30"/>
                  </a:lnTo>
                  <a:lnTo>
                    <a:pt x="260" y="34"/>
                  </a:lnTo>
                  <a:lnTo>
                    <a:pt x="254" y="28"/>
                  </a:lnTo>
                  <a:lnTo>
                    <a:pt x="250" y="26"/>
                  </a:lnTo>
                  <a:lnTo>
                    <a:pt x="248" y="26"/>
                  </a:lnTo>
                  <a:lnTo>
                    <a:pt x="242" y="28"/>
                  </a:lnTo>
                  <a:lnTo>
                    <a:pt x="234" y="28"/>
                  </a:lnTo>
                  <a:lnTo>
                    <a:pt x="234" y="30"/>
                  </a:lnTo>
                  <a:lnTo>
                    <a:pt x="236" y="32"/>
                  </a:lnTo>
                  <a:lnTo>
                    <a:pt x="238" y="36"/>
                  </a:lnTo>
                  <a:lnTo>
                    <a:pt x="240" y="36"/>
                  </a:lnTo>
                  <a:lnTo>
                    <a:pt x="242" y="40"/>
                  </a:lnTo>
                  <a:lnTo>
                    <a:pt x="248" y="44"/>
                  </a:lnTo>
                  <a:lnTo>
                    <a:pt x="252" y="48"/>
                  </a:lnTo>
                  <a:lnTo>
                    <a:pt x="258" y="50"/>
                  </a:lnTo>
                  <a:lnTo>
                    <a:pt x="262" y="52"/>
                  </a:lnTo>
                  <a:lnTo>
                    <a:pt x="264" y="56"/>
                  </a:lnTo>
                  <a:lnTo>
                    <a:pt x="260" y="52"/>
                  </a:lnTo>
                  <a:lnTo>
                    <a:pt x="258" y="54"/>
                  </a:lnTo>
                  <a:lnTo>
                    <a:pt x="256" y="52"/>
                  </a:lnTo>
                  <a:lnTo>
                    <a:pt x="254" y="52"/>
                  </a:lnTo>
                  <a:lnTo>
                    <a:pt x="252" y="52"/>
                  </a:lnTo>
                  <a:lnTo>
                    <a:pt x="248" y="56"/>
                  </a:lnTo>
                  <a:lnTo>
                    <a:pt x="244" y="56"/>
                  </a:lnTo>
                  <a:lnTo>
                    <a:pt x="242" y="54"/>
                  </a:lnTo>
                  <a:lnTo>
                    <a:pt x="240" y="54"/>
                  </a:lnTo>
                  <a:lnTo>
                    <a:pt x="238" y="54"/>
                  </a:lnTo>
                  <a:lnTo>
                    <a:pt x="230" y="46"/>
                  </a:lnTo>
                  <a:lnTo>
                    <a:pt x="230" y="40"/>
                  </a:lnTo>
                  <a:lnTo>
                    <a:pt x="228" y="40"/>
                  </a:lnTo>
                  <a:lnTo>
                    <a:pt x="224" y="36"/>
                  </a:lnTo>
                  <a:lnTo>
                    <a:pt x="218" y="30"/>
                  </a:lnTo>
                  <a:lnTo>
                    <a:pt x="208" y="28"/>
                  </a:lnTo>
                  <a:lnTo>
                    <a:pt x="206" y="28"/>
                  </a:lnTo>
                  <a:lnTo>
                    <a:pt x="206" y="36"/>
                  </a:lnTo>
                  <a:lnTo>
                    <a:pt x="208" y="40"/>
                  </a:lnTo>
                  <a:lnTo>
                    <a:pt x="208" y="42"/>
                  </a:lnTo>
                  <a:lnTo>
                    <a:pt x="206" y="42"/>
                  </a:lnTo>
                  <a:lnTo>
                    <a:pt x="206" y="40"/>
                  </a:lnTo>
                  <a:lnTo>
                    <a:pt x="204" y="40"/>
                  </a:lnTo>
                  <a:lnTo>
                    <a:pt x="204" y="44"/>
                  </a:lnTo>
                  <a:lnTo>
                    <a:pt x="206" y="46"/>
                  </a:lnTo>
                  <a:lnTo>
                    <a:pt x="206" y="50"/>
                  </a:lnTo>
                  <a:lnTo>
                    <a:pt x="206" y="52"/>
                  </a:lnTo>
                  <a:lnTo>
                    <a:pt x="204" y="54"/>
                  </a:lnTo>
                  <a:lnTo>
                    <a:pt x="202" y="54"/>
                  </a:lnTo>
                  <a:lnTo>
                    <a:pt x="200" y="50"/>
                  </a:lnTo>
                  <a:lnTo>
                    <a:pt x="194" y="48"/>
                  </a:lnTo>
                  <a:lnTo>
                    <a:pt x="192" y="48"/>
                  </a:lnTo>
                  <a:lnTo>
                    <a:pt x="192" y="46"/>
                  </a:lnTo>
                  <a:lnTo>
                    <a:pt x="190" y="46"/>
                  </a:lnTo>
                  <a:lnTo>
                    <a:pt x="190" y="48"/>
                  </a:lnTo>
                  <a:lnTo>
                    <a:pt x="188" y="48"/>
                  </a:lnTo>
                  <a:lnTo>
                    <a:pt x="186" y="46"/>
                  </a:lnTo>
                  <a:lnTo>
                    <a:pt x="182" y="44"/>
                  </a:lnTo>
                  <a:lnTo>
                    <a:pt x="180" y="46"/>
                  </a:lnTo>
                  <a:lnTo>
                    <a:pt x="174" y="52"/>
                  </a:lnTo>
                  <a:lnTo>
                    <a:pt x="174" y="54"/>
                  </a:lnTo>
                  <a:lnTo>
                    <a:pt x="172" y="40"/>
                  </a:lnTo>
                  <a:lnTo>
                    <a:pt x="170" y="36"/>
                  </a:lnTo>
                  <a:lnTo>
                    <a:pt x="168" y="34"/>
                  </a:lnTo>
                  <a:lnTo>
                    <a:pt x="164" y="32"/>
                  </a:lnTo>
                  <a:lnTo>
                    <a:pt x="158" y="36"/>
                  </a:lnTo>
                  <a:lnTo>
                    <a:pt x="158" y="40"/>
                  </a:lnTo>
                  <a:lnTo>
                    <a:pt x="154" y="36"/>
                  </a:lnTo>
                  <a:lnTo>
                    <a:pt x="152" y="36"/>
                  </a:lnTo>
                  <a:lnTo>
                    <a:pt x="150" y="40"/>
                  </a:lnTo>
                  <a:lnTo>
                    <a:pt x="148" y="40"/>
                  </a:lnTo>
                  <a:lnTo>
                    <a:pt x="148" y="38"/>
                  </a:lnTo>
                  <a:lnTo>
                    <a:pt x="146" y="36"/>
                  </a:lnTo>
                  <a:lnTo>
                    <a:pt x="140" y="38"/>
                  </a:lnTo>
                  <a:lnTo>
                    <a:pt x="136" y="38"/>
                  </a:lnTo>
                  <a:lnTo>
                    <a:pt x="130" y="40"/>
                  </a:lnTo>
                  <a:lnTo>
                    <a:pt x="122" y="40"/>
                  </a:lnTo>
                  <a:lnTo>
                    <a:pt x="116" y="44"/>
                  </a:lnTo>
                  <a:lnTo>
                    <a:pt x="112" y="44"/>
                  </a:lnTo>
                  <a:lnTo>
                    <a:pt x="114" y="46"/>
                  </a:lnTo>
                  <a:lnTo>
                    <a:pt x="116" y="50"/>
                  </a:lnTo>
                  <a:lnTo>
                    <a:pt x="116" y="54"/>
                  </a:lnTo>
                  <a:lnTo>
                    <a:pt x="118" y="56"/>
                  </a:lnTo>
                  <a:lnTo>
                    <a:pt x="114" y="52"/>
                  </a:lnTo>
                  <a:lnTo>
                    <a:pt x="112" y="48"/>
                  </a:lnTo>
                  <a:lnTo>
                    <a:pt x="110" y="46"/>
                  </a:lnTo>
                  <a:lnTo>
                    <a:pt x="106" y="44"/>
                  </a:lnTo>
                  <a:lnTo>
                    <a:pt x="104" y="44"/>
                  </a:lnTo>
                  <a:lnTo>
                    <a:pt x="102" y="46"/>
                  </a:lnTo>
                  <a:lnTo>
                    <a:pt x="98" y="54"/>
                  </a:lnTo>
                  <a:lnTo>
                    <a:pt x="98" y="56"/>
                  </a:lnTo>
                  <a:lnTo>
                    <a:pt x="102" y="58"/>
                  </a:lnTo>
                  <a:lnTo>
                    <a:pt x="100" y="60"/>
                  </a:lnTo>
                  <a:lnTo>
                    <a:pt x="98" y="60"/>
                  </a:lnTo>
                  <a:lnTo>
                    <a:pt x="98" y="58"/>
                  </a:lnTo>
                  <a:lnTo>
                    <a:pt x="96" y="56"/>
                  </a:lnTo>
                  <a:lnTo>
                    <a:pt x="86" y="56"/>
                  </a:lnTo>
                  <a:lnTo>
                    <a:pt x="80" y="56"/>
                  </a:lnTo>
                  <a:lnTo>
                    <a:pt x="76" y="58"/>
                  </a:lnTo>
                  <a:lnTo>
                    <a:pt x="66" y="64"/>
                  </a:lnTo>
                  <a:lnTo>
                    <a:pt x="56" y="66"/>
                  </a:lnTo>
                  <a:lnTo>
                    <a:pt x="52" y="66"/>
                  </a:lnTo>
                  <a:lnTo>
                    <a:pt x="50" y="68"/>
                  </a:lnTo>
                  <a:lnTo>
                    <a:pt x="48" y="72"/>
                  </a:lnTo>
                  <a:lnTo>
                    <a:pt x="46" y="76"/>
                  </a:lnTo>
                  <a:lnTo>
                    <a:pt x="48" y="78"/>
                  </a:lnTo>
                  <a:lnTo>
                    <a:pt x="54" y="76"/>
                  </a:lnTo>
                  <a:lnTo>
                    <a:pt x="60" y="76"/>
                  </a:lnTo>
                  <a:lnTo>
                    <a:pt x="64" y="80"/>
                  </a:lnTo>
                  <a:lnTo>
                    <a:pt x="68" y="76"/>
                  </a:lnTo>
                  <a:lnTo>
                    <a:pt x="72" y="78"/>
                  </a:lnTo>
                  <a:lnTo>
                    <a:pt x="80" y="76"/>
                  </a:lnTo>
                  <a:lnTo>
                    <a:pt x="78" y="78"/>
                  </a:lnTo>
                  <a:lnTo>
                    <a:pt x="80" y="82"/>
                  </a:lnTo>
                  <a:lnTo>
                    <a:pt x="78" y="84"/>
                  </a:lnTo>
                  <a:lnTo>
                    <a:pt x="76" y="84"/>
                  </a:lnTo>
                  <a:lnTo>
                    <a:pt x="78" y="86"/>
                  </a:lnTo>
                  <a:lnTo>
                    <a:pt x="78" y="90"/>
                  </a:lnTo>
                  <a:lnTo>
                    <a:pt x="68" y="98"/>
                  </a:lnTo>
                  <a:lnTo>
                    <a:pt x="66" y="98"/>
                  </a:lnTo>
                  <a:lnTo>
                    <a:pt x="64" y="102"/>
                  </a:lnTo>
                  <a:lnTo>
                    <a:pt x="62" y="100"/>
                  </a:lnTo>
                  <a:lnTo>
                    <a:pt x="60" y="98"/>
                  </a:lnTo>
                  <a:lnTo>
                    <a:pt x="48" y="98"/>
                  </a:lnTo>
                  <a:lnTo>
                    <a:pt x="42" y="102"/>
                  </a:lnTo>
                  <a:lnTo>
                    <a:pt x="36" y="104"/>
                  </a:lnTo>
                  <a:lnTo>
                    <a:pt x="30" y="102"/>
                  </a:lnTo>
                  <a:lnTo>
                    <a:pt x="20" y="104"/>
                  </a:lnTo>
                  <a:lnTo>
                    <a:pt x="16" y="104"/>
                  </a:lnTo>
                  <a:lnTo>
                    <a:pt x="16" y="106"/>
                  </a:lnTo>
                  <a:lnTo>
                    <a:pt x="12" y="106"/>
                  </a:lnTo>
                  <a:lnTo>
                    <a:pt x="6" y="106"/>
                  </a:lnTo>
                  <a:lnTo>
                    <a:pt x="2" y="112"/>
                  </a:lnTo>
                  <a:lnTo>
                    <a:pt x="2" y="112"/>
                  </a:lnTo>
                  <a:lnTo>
                    <a:pt x="4" y="112"/>
                  </a:lnTo>
                  <a:lnTo>
                    <a:pt x="6" y="116"/>
                  </a:lnTo>
                  <a:lnTo>
                    <a:pt x="8" y="118"/>
                  </a:lnTo>
                  <a:lnTo>
                    <a:pt x="8" y="120"/>
                  </a:lnTo>
                  <a:lnTo>
                    <a:pt x="14" y="120"/>
                  </a:lnTo>
                  <a:lnTo>
                    <a:pt x="14" y="122"/>
                  </a:lnTo>
                  <a:lnTo>
                    <a:pt x="16" y="122"/>
                  </a:lnTo>
                  <a:lnTo>
                    <a:pt x="16" y="124"/>
                  </a:lnTo>
                  <a:lnTo>
                    <a:pt x="20" y="124"/>
                  </a:lnTo>
                  <a:lnTo>
                    <a:pt x="28" y="126"/>
                  </a:lnTo>
                  <a:lnTo>
                    <a:pt x="28" y="124"/>
                  </a:lnTo>
                  <a:lnTo>
                    <a:pt x="30" y="120"/>
                  </a:lnTo>
                  <a:lnTo>
                    <a:pt x="34" y="120"/>
                  </a:lnTo>
                  <a:lnTo>
                    <a:pt x="36" y="126"/>
                  </a:lnTo>
                  <a:lnTo>
                    <a:pt x="48" y="124"/>
                  </a:lnTo>
                  <a:lnTo>
                    <a:pt x="62" y="124"/>
                  </a:lnTo>
                  <a:lnTo>
                    <a:pt x="64" y="128"/>
                  </a:lnTo>
                  <a:lnTo>
                    <a:pt x="60" y="128"/>
                  </a:lnTo>
                  <a:lnTo>
                    <a:pt x="60" y="130"/>
                  </a:lnTo>
                  <a:lnTo>
                    <a:pt x="58" y="130"/>
                  </a:lnTo>
                  <a:lnTo>
                    <a:pt x="56" y="128"/>
                  </a:lnTo>
                  <a:lnTo>
                    <a:pt x="44" y="128"/>
                  </a:lnTo>
                  <a:lnTo>
                    <a:pt x="44" y="130"/>
                  </a:lnTo>
                  <a:lnTo>
                    <a:pt x="36" y="128"/>
                  </a:lnTo>
                  <a:lnTo>
                    <a:pt x="22" y="134"/>
                  </a:lnTo>
                  <a:lnTo>
                    <a:pt x="22" y="136"/>
                  </a:lnTo>
                  <a:lnTo>
                    <a:pt x="26" y="136"/>
                  </a:lnTo>
                  <a:lnTo>
                    <a:pt x="18" y="136"/>
                  </a:lnTo>
                  <a:lnTo>
                    <a:pt x="16" y="136"/>
                  </a:lnTo>
                  <a:lnTo>
                    <a:pt x="16" y="134"/>
                  </a:lnTo>
                  <a:lnTo>
                    <a:pt x="14" y="134"/>
                  </a:lnTo>
                  <a:lnTo>
                    <a:pt x="8" y="136"/>
                  </a:lnTo>
                  <a:lnTo>
                    <a:pt x="12" y="142"/>
                  </a:lnTo>
                  <a:lnTo>
                    <a:pt x="14" y="142"/>
                  </a:lnTo>
                  <a:lnTo>
                    <a:pt x="16" y="142"/>
                  </a:lnTo>
                  <a:lnTo>
                    <a:pt x="18" y="144"/>
                  </a:lnTo>
                  <a:lnTo>
                    <a:pt x="20" y="144"/>
                  </a:lnTo>
                  <a:lnTo>
                    <a:pt x="24" y="144"/>
                  </a:lnTo>
                  <a:lnTo>
                    <a:pt x="20" y="148"/>
                  </a:lnTo>
                  <a:lnTo>
                    <a:pt x="24" y="152"/>
                  </a:lnTo>
                  <a:lnTo>
                    <a:pt x="26" y="154"/>
                  </a:lnTo>
                  <a:lnTo>
                    <a:pt x="28" y="156"/>
                  </a:lnTo>
                  <a:lnTo>
                    <a:pt x="30" y="156"/>
                  </a:lnTo>
                  <a:lnTo>
                    <a:pt x="34" y="156"/>
                  </a:lnTo>
                  <a:lnTo>
                    <a:pt x="44" y="158"/>
                  </a:lnTo>
                  <a:lnTo>
                    <a:pt x="42" y="152"/>
                  </a:lnTo>
                  <a:lnTo>
                    <a:pt x="44" y="148"/>
                  </a:lnTo>
                  <a:lnTo>
                    <a:pt x="52" y="152"/>
                  </a:lnTo>
                  <a:lnTo>
                    <a:pt x="52" y="150"/>
                  </a:lnTo>
                  <a:lnTo>
                    <a:pt x="56" y="148"/>
                  </a:lnTo>
                  <a:lnTo>
                    <a:pt x="62" y="148"/>
                  </a:lnTo>
                  <a:lnTo>
                    <a:pt x="62" y="150"/>
                  </a:lnTo>
                  <a:lnTo>
                    <a:pt x="64" y="152"/>
                  </a:lnTo>
                  <a:lnTo>
                    <a:pt x="66" y="154"/>
                  </a:lnTo>
                  <a:lnTo>
                    <a:pt x="68" y="150"/>
                  </a:lnTo>
                  <a:lnTo>
                    <a:pt x="72" y="150"/>
                  </a:lnTo>
                  <a:lnTo>
                    <a:pt x="74" y="150"/>
                  </a:lnTo>
                  <a:lnTo>
                    <a:pt x="78" y="150"/>
                  </a:lnTo>
                  <a:lnTo>
                    <a:pt x="80" y="150"/>
                  </a:lnTo>
                  <a:lnTo>
                    <a:pt x="80" y="148"/>
                  </a:lnTo>
                  <a:lnTo>
                    <a:pt x="86" y="144"/>
                  </a:lnTo>
                  <a:lnTo>
                    <a:pt x="86" y="148"/>
                  </a:lnTo>
                  <a:lnTo>
                    <a:pt x="86" y="152"/>
                  </a:lnTo>
                  <a:lnTo>
                    <a:pt x="92" y="146"/>
                  </a:lnTo>
                  <a:lnTo>
                    <a:pt x="96" y="146"/>
                  </a:lnTo>
                  <a:lnTo>
                    <a:pt x="98" y="150"/>
                  </a:lnTo>
                  <a:lnTo>
                    <a:pt x="104" y="150"/>
                  </a:lnTo>
                  <a:lnTo>
                    <a:pt x="112" y="152"/>
                  </a:lnTo>
                  <a:lnTo>
                    <a:pt x="112" y="154"/>
                  </a:lnTo>
                  <a:lnTo>
                    <a:pt x="118" y="158"/>
                  </a:lnTo>
                  <a:lnTo>
                    <a:pt x="120" y="160"/>
                  </a:lnTo>
                  <a:lnTo>
                    <a:pt x="124" y="160"/>
                  </a:lnTo>
                  <a:lnTo>
                    <a:pt x="128" y="160"/>
                  </a:lnTo>
                  <a:lnTo>
                    <a:pt x="134" y="164"/>
                  </a:lnTo>
                  <a:lnTo>
                    <a:pt x="134" y="166"/>
                  </a:lnTo>
                  <a:lnTo>
                    <a:pt x="134" y="166"/>
                  </a:lnTo>
                  <a:lnTo>
                    <a:pt x="136" y="166"/>
                  </a:lnTo>
                  <a:lnTo>
                    <a:pt x="140" y="170"/>
                  </a:lnTo>
                  <a:lnTo>
                    <a:pt x="144" y="176"/>
                  </a:lnTo>
                  <a:lnTo>
                    <a:pt x="148" y="176"/>
                  </a:lnTo>
                  <a:lnTo>
                    <a:pt x="150" y="178"/>
                  </a:lnTo>
                  <a:lnTo>
                    <a:pt x="150" y="180"/>
                  </a:lnTo>
                  <a:lnTo>
                    <a:pt x="148" y="180"/>
                  </a:lnTo>
                  <a:lnTo>
                    <a:pt x="150" y="184"/>
                  </a:lnTo>
                  <a:lnTo>
                    <a:pt x="148" y="186"/>
                  </a:lnTo>
                  <a:lnTo>
                    <a:pt x="144" y="186"/>
                  </a:lnTo>
                  <a:lnTo>
                    <a:pt x="144" y="188"/>
                  </a:lnTo>
                  <a:lnTo>
                    <a:pt x="150" y="186"/>
                  </a:lnTo>
                  <a:lnTo>
                    <a:pt x="150" y="188"/>
                  </a:lnTo>
                  <a:lnTo>
                    <a:pt x="158" y="196"/>
                  </a:lnTo>
                  <a:lnTo>
                    <a:pt x="158" y="198"/>
                  </a:lnTo>
                  <a:lnTo>
                    <a:pt x="156" y="198"/>
                  </a:lnTo>
                  <a:lnTo>
                    <a:pt x="156" y="200"/>
                  </a:lnTo>
                  <a:lnTo>
                    <a:pt x="160" y="202"/>
                  </a:lnTo>
                  <a:lnTo>
                    <a:pt x="162" y="204"/>
                  </a:lnTo>
                  <a:lnTo>
                    <a:pt x="160" y="208"/>
                  </a:lnTo>
                  <a:lnTo>
                    <a:pt x="164" y="208"/>
                  </a:lnTo>
                  <a:lnTo>
                    <a:pt x="164" y="210"/>
                  </a:lnTo>
                  <a:lnTo>
                    <a:pt x="164" y="212"/>
                  </a:lnTo>
                  <a:lnTo>
                    <a:pt x="162" y="214"/>
                  </a:lnTo>
                  <a:lnTo>
                    <a:pt x="164" y="216"/>
                  </a:lnTo>
                  <a:lnTo>
                    <a:pt x="156" y="218"/>
                  </a:lnTo>
                  <a:lnTo>
                    <a:pt x="158" y="218"/>
                  </a:lnTo>
                  <a:lnTo>
                    <a:pt x="158" y="222"/>
                  </a:lnTo>
                  <a:lnTo>
                    <a:pt x="156" y="222"/>
                  </a:lnTo>
                  <a:lnTo>
                    <a:pt x="154" y="224"/>
                  </a:lnTo>
                  <a:lnTo>
                    <a:pt x="154" y="226"/>
                  </a:lnTo>
                  <a:lnTo>
                    <a:pt x="158" y="226"/>
                  </a:lnTo>
                  <a:lnTo>
                    <a:pt x="156" y="230"/>
                  </a:lnTo>
                  <a:lnTo>
                    <a:pt x="154" y="230"/>
                  </a:lnTo>
                  <a:lnTo>
                    <a:pt x="154" y="232"/>
                  </a:lnTo>
                  <a:lnTo>
                    <a:pt x="160" y="236"/>
                  </a:lnTo>
                  <a:lnTo>
                    <a:pt x="162" y="236"/>
                  </a:lnTo>
                  <a:lnTo>
                    <a:pt x="166" y="234"/>
                  </a:lnTo>
                  <a:lnTo>
                    <a:pt x="168" y="228"/>
                  </a:lnTo>
                  <a:lnTo>
                    <a:pt x="170" y="228"/>
                  </a:lnTo>
                  <a:lnTo>
                    <a:pt x="170" y="232"/>
                  </a:lnTo>
                  <a:lnTo>
                    <a:pt x="178" y="232"/>
                  </a:lnTo>
                  <a:lnTo>
                    <a:pt x="186" y="234"/>
                  </a:lnTo>
                  <a:lnTo>
                    <a:pt x="186" y="236"/>
                  </a:lnTo>
                  <a:lnTo>
                    <a:pt x="194" y="236"/>
                  </a:lnTo>
                  <a:lnTo>
                    <a:pt x="196" y="234"/>
                  </a:lnTo>
                  <a:lnTo>
                    <a:pt x="198" y="234"/>
                  </a:lnTo>
                  <a:lnTo>
                    <a:pt x="194" y="238"/>
                  </a:lnTo>
                  <a:lnTo>
                    <a:pt x="192" y="238"/>
                  </a:lnTo>
                  <a:lnTo>
                    <a:pt x="196" y="240"/>
                  </a:lnTo>
                  <a:lnTo>
                    <a:pt x="200" y="240"/>
                  </a:lnTo>
                  <a:lnTo>
                    <a:pt x="200" y="242"/>
                  </a:lnTo>
                  <a:lnTo>
                    <a:pt x="196" y="242"/>
                  </a:lnTo>
                  <a:lnTo>
                    <a:pt x="200" y="244"/>
                  </a:lnTo>
                  <a:lnTo>
                    <a:pt x="200" y="246"/>
                  </a:lnTo>
                  <a:lnTo>
                    <a:pt x="200" y="246"/>
                  </a:lnTo>
                  <a:lnTo>
                    <a:pt x="196" y="246"/>
                  </a:lnTo>
                  <a:lnTo>
                    <a:pt x="196" y="248"/>
                  </a:lnTo>
                  <a:lnTo>
                    <a:pt x="200" y="248"/>
                  </a:lnTo>
                  <a:lnTo>
                    <a:pt x="200" y="250"/>
                  </a:lnTo>
                  <a:lnTo>
                    <a:pt x="198" y="252"/>
                  </a:lnTo>
                  <a:lnTo>
                    <a:pt x="196" y="252"/>
                  </a:lnTo>
                  <a:lnTo>
                    <a:pt x="200" y="256"/>
                  </a:lnTo>
                  <a:lnTo>
                    <a:pt x="200" y="258"/>
                  </a:lnTo>
                  <a:lnTo>
                    <a:pt x="194" y="256"/>
                  </a:lnTo>
                  <a:lnTo>
                    <a:pt x="188" y="252"/>
                  </a:lnTo>
                  <a:lnTo>
                    <a:pt x="184" y="250"/>
                  </a:lnTo>
                  <a:lnTo>
                    <a:pt x="174" y="248"/>
                  </a:lnTo>
                  <a:lnTo>
                    <a:pt x="164" y="248"/>
                  </a:lnTo>
                  <a:lnTo>
                    <a:pt x="162" y="250"/>
                  </a:lnTo>
                  <a:lnTo>
                    <a:pt x="164" y="254"/>
                  </a:lnTo>
                  <a:lnTo>
                    <a:pt x="168" y="254"/>
                  </a:lnTo>
                  <a:lnTo>
                    <a:pt x="172" y="256"/>
                  </a:lnTo>
                  <a:lnTo>
                    <a:pt x="172" y="258"/>
                  </a:lnTo>
                  <a:lnTo>
                    <a:pt x="170" y="260"/>
                  </a:lnTo>
                  <a:lnTo>
                    <a:pt x="166" y="258"/>
                  </a:lnTo>
                  <a:lnTo>
                    <a:pt x="162" y="258"/>
                  </a:lnTo>
                  <a:lnTo>
                    <a:pt x="160" y="260"/>
                  </a:lnTo>
                  <a:lnTo>
                    <a:pt x="162" y="266"/>
                  </a:lnTo>
                  <a:lnTo>
                    <a:pt x="158" y="268"/>
                  </a:lnTo>
                  <a:lnTo>
                    <a:pt x="158" y="272"/>
                  </a:lnTo>
                  <a:lnTo>
                    <a:pt x="156" y="272"/>
                  </a:lnTo>
                  <a:lnTo>
                    <a:pt x="156" y="274"/>
                  </a:lnTo>
                  <a:lnTo>
                    <a:pt x="158" y="276"/>
                  </a:lnTo>
                  <a:lnTo>
                    <a:pt x="162" y="276"/>
                  </a:lnTo>
                  <a:lnTo>
                    <a:pt x="164" y="276"/>
                  </a:lnTo>
                  <a:lnTo>
                    <a:pt x="166" y="276"/>
                  </a:lnTo>
                  <a:lnTo>
                    <a:pt x="168" y="276"/>
                  </a:lnTo>
                  <a:lnTo>
                    <a:pt x="170" y="276"/>
                  </a:lnTo>
                  <a:lnTo>
                    <a:pt x="170" y="278"/>
                  </a:lnTo>
                  <a:lnTo>
                    <a:pt x="162" y="278"/>
                  </a:lnTo>
                  <a:lnTo>
                    <a:pt x="162" y="278"/>
                  </a:lnTo>
                  <a:lnTo>
                    <a:pt x="166" y="282"/>
                  </a:lnTo>
                  <a:lnTo>
                    <a:pt x="172" y="280"/>
                  </a:lnTo>
                  <a:lnTo>
                    <a:pt x="174" y="280"/>
                  </a:lnTo>
                  <a:lnTo>
                    <a:pt x="180" y="278"/>
                  </a:lnTo>
                  <a:lnTo>
                    <a:pt x="188" y="276"/>
                  </a:lnTo>
                  <a:lnTo>
                    <a:pt x="188" y="272"/>
                  </a:lnTo>
                  <a:lnTo>
                    <a:pt x="182" y="268"/>
                  </a:lnTo>
                  <a:lnTo>
                    <a:pt x="180" y="262"/>
                  </a:lnTo>
                  <a:lnTo>
                    <a:pt x="174" y="260"/>
                  </a:lnTo>
                  <a:lnTo>
                    <a:pt x="174" y="258"/>
                  </a:lnTo>
                  <a:lnTo>
                    <a:pt x="172" y="256"/>
                  </a:lnTo>
                  <a:lnTo>
                    <a:pt x="178" y="258"/>
                  </a:lnTo>
                  <a:lnTo>
                    <a:pt x="182" y="260"/>
                  </a:lnTo>
                  <a:lnTo>
                    <a:pt x="186" y="264"/>
                  </a:lnTo>
                  <a:lnTo>
                    <a:pt x="188" y="264"/>
                  </a:lnTo>
                  <a:lnTo>
                    <a:pt x="192" y="264"/>
                  </a:lnTo>
                  <a:lnTo>
                    <a:pt x="194" y="262"/>
                  </a:lnTo>
                  <a:lnTo>
                    <a:pt x="196" y="264"/>
                  </a:lnTo>
                  <a:lnTo>
                    <a:pt x="200" y="264"/>
                  </a:lnTo>
                  <a:lnTo>
                    <a:pt x="200" y="266"/>
                  </a:lnTo>
                  <a:lnTo>
                    <a:pt x="200" y="268"/>
                  </a:lnTo>
                  <a:lnTo>
                    <a:pt x="200" y="270"/>
                  </a:lnTo>
                  <a:lnTo>
                    <a:pt x="200" y="270"/>
                  </a:lnTo>
                  <a:lnTo>
                    <a:pt x="200" y="274"/>
                  </a:lnTo>
                  <a:lnTo>
                    <a:pt x="200" y="274"/>
                  </a:lnTo>
                  <a:lnTo>
                    <a:pt x="200" y="276"/>
                  </a:lnTo>
                  <a:lnTo>
                    <a:pt x="200" y="278"/>
                  </a:lnTo>
                  <a:lnTo>
                    <a:pt x="202" y="278"/>
                  </a:lnTo>
                  <a:lnTo>
                    <a:pt x="202" y="280"/>
                  </a:lnTo>
                  <a:lnTo>
                    <a:pt x="204" y="280"/>
                  </a:lnTo>
                  <a:lnTo>
                    <a:pt x="204" y="282"/>
                  </a:lnTo>
                  <a:lnTo>
                    <a:pt x="202" y="284"/>
                  </a:lnTo>
                  <a:lnTo>
                    <a:pt x="202" y="286"/>
                  </a:lnTo>
                  <a:lnTo>
                    <a:pt x="200" y="284"/>
                  </a:lnTo>
                  <a:lnTo>
                    <a:pt x="200" y="282"/>
                  </a:lnTo>
                  <a:lnTo>
                    <a:pt x="200" y="280"/>
                  </a:lnTo>
                  <a:lnTo>
                    <a:pt x="198" y="280"/>
                  </a:lnTo>
                  <a:lnTo>
                    <a:pt x="198" y="288"/>
                  </a:lnTo>
                  <a:lnTo>
                    <a:pt x="200" y="290"/>
                  </a:lnTo>
                  <a:lnTo>
                    <a:pt x="200" y="294"/>
                  </a:lnTo>
                  <a:lnTo>
                    <a:pt x="196" y="294"/>
                  </a:lnTo>
                  <a:lnTo>
                    <a:pt x="190" y="294"/>
                  </a:lnTo>
                  <a:lnTo>
                    <a:pt x="188" y="294"/>
                  </a:lnTo>
                  <a:lnTo>
                    <a:pt x="188" y="296"/>
                  </a:lnTo>
                  <a:lnTo>
                    <a:pt x="184" y="298"/>
                  </a:lnTo>
                  <a:lnTo>
                    <a:pt x="180" y="298"/>
                  </a:lnTo>
                  <a:lnTo>
                    <a:pt x="180" y="300"/>
                  </a:lnTo>
                  <a:lnTo>
                    <a:pt x="192" y="300"/>
                  </a:lnTo>
                  <a:lnTo>
                    <a:pt x="196" y="298"/>
                  </a:lnTo>
                  <a:lnTo>
                    <a:pt x="200" y="296"/>
                  </a:lnTo>
                  <a:lnTo>
                    <a:pt x="200" y="302"/>
                  </a:lnTo>
                  <a:lnTo>
                    <a:pt x="196" y="302"/>
                  </a:lnTo>
                  <a:lnTo>
                    <a:pt x="192" y="302"/>
                  </a:lnTo>
                  <a:lnTo>
                    <a:pt x="188" y="302"/>
                  </a:lnTo>
                  <a:lnTo>
                    <a:pt x="186" y="300"/>
                  </a:lnTo>
                  <a:lnTo>
                    <a:pt x="182" y="300"/>
                  </a:lnTo>
                  <a:lnTo>
                    <a:pt x="182" y="302"/>
                  </a:lnTo>
                  <a:lnTo>
                    <a:pt x="186" y="304"/>
                  </a:lnTo>
                  <a:lnTo>
                    <a:pt x="188" y="306"/>
                  </a:lnTo>
                  <a:lnTo>
                    <a:pt x="186" y="306"/>
                  </a:lnTo>
                  <a:lnTo>
                    <a:pt x="182" y="304"/>
                  </a:lnTo>
                  <a:lnTo>
                    <a:pt x="180" y="304"/>
                  </a:lnTo>
                  <a:lnTo>
                    <a:pt x="178" y="304"/>
                  </a:lnTo>
                  <a:lnTo>
                    <a:pt x="176" y="308"/>
                  </a:lnTo>
                  <a:lnTo>
                    <a:pt x="174" y="310"/>
                  </a:lnTo>
                  <a:lnTo>
                    <a:pt x="174" y="314"/>
                  </a:lnTo>
                  <a:lnTo>
                    <a:pt x="180" y="310"/>
                  </a:lnTo>
                  <a:lnTo>
                    <a:pt x="180" y="308"/>
                  </a:lnTo>
                  <a:lnTo>
                    <a:pt x="184" y="310"/>
                  </a:lnTo>
                  <a:lnTo>
                    <a:pt x="192" y="306"/>
                  </a:lnTo>
                  <a:lnTo>
                    <a:pt x="190" y="308"/>
                  </a:lnTo>
                  <a:lnTo>
                    <a:pt x="194" y="310"/>
                  </a:lnTo>
                  <a:lnTo>
                    <a:pt x="194" y="312"/>
                  </a:lnTo>
                  <a:lnTo>
                    <a:pt x="200" y="310"/>
                  </a:lnTo>
                  <a:lnTo>
                    <a:pt x="198" y="306"/>
                  </a:lnTo>
                  <a:lnTo>
                    <a:pt x="202" y="306"/>
                  </a:lnTo>
                  <a:lnTo>
                    <a:pt x="200" y="308"/>
                  </a:lnTo>
                  <a:lnTo>
                    <a:pt x="200" y="310"/>
                  </a:lnTo>
                  <a:lnTo>
                    <a:pt x="200" y="308"/>
                  </a:lnTo>
                  <a:lnTo>
                    <a:pt x="200" y="310"/>
                  </a:lnTo>
                  <a:lnTo>
                    <a:pt x="200" y="314"/>
                  </a:lnTo>
                  <a:lnTo>
                    <a:pt x="194" y="314"/>
                  </a:lnTo>
                  <a:lnTo>
                    <a:pt x="188" y="312"/>
                  </a:lnTo>
                  <a:lnTo>
                    <a:pt x="184" y="310"/>
                  </a:lnTo>
                  <a:lnTo>
                    <a:pt x="180" y="310"/>
                  </a:lnTo>
                  <a:lnTo>
                    <a:pt x="178" y="314"/>
                  </a:lnTo>
                  <a:lnTo>
                    <a:pt x="178" y="316"/>
                  </a:lnTo>
                  <a:lnTo>
                    <a:pt x="174" y="316"/>
                  </a:lnTo>
                  <a:lnTo>
                    <a:pt x="172" y="318"/>
                  </a:lnTo>
                  <a:lnTo>
                    <a:pt x="174" y="320"/>
                  </a:lnTo>
                  <a:lnTo>
                    <a:pt x="174" y="322"/>
                  </a:lnTo>
                  <a:lnTo>
                    <a:pt x="176" y="324"/>
                  </a:lnTo>
                  <a:lnTo>
                    <a:pt x="178" y="324"/>
                  </a:lnTo>
                  <a:lnTo>
                    <a:pt x="178" y="326"/>
                  </a:lnTo>
                  <a:lnTo>
                    <a:pt x="180" y="326"/>
                  </a:lnTo>
                  <a:lnTo>
                    <a:pt x="178" y="330"/>
                  </a:lnTo>
                  <a:lnTo>
                    <a:pt x="176" y="330"/>
                  </a:lnTo>
                  <a:lnTo>
                    <a:pt x="176" y="332"/>
                  </a:lnTo>
                  <a:lnTo>
                    <a:pt x="176" y="332"/>
                  </a:lnTo>
                  <a:lnTo>
                    <a:pt x="178" y="332"/>
                  </a:lnTo>
                  <a:lnTo>
                    <a:pt x="178" y="332"/>
                  </a:lnTo>
                  <a:lnTo>
                    <a:pt x="174" y="332"/>
                  </a:lnTo>
                  <a:lnTo>
                    <a:pt x="174" y="334"/>
                  </a:lnTo>
                  <a:lnTo>
                    <a:pt x="176" y="338"/>
                  </a:lnTo>
                  <a:lnTo>
                    <a:pt x="182" y="336"/>
                  </a:lnTo>
                  <a:lnTo>
                    <a:pt x="178" y="338"/>
                  </a:lnTo>
                  <a:lnTo>
                    <a:pt x="178" y="342"/>
                  </a:lnTo>
                  <a:lnTo>
                    <a:pt x="182" y="340"/>
                  </a:lnTo>
                  <a:lnTo>
                    <a:pt x="184" y="342"/>
                  </a:lnTo>
                  <a:lnTo>
                    <a:pt x="186" y="342"/>
                  </a:lnTo>
                  <a:lnTo>
                    <a:pt x="186" y="340"/>
                  </a:lnTo>
                  <a:lnTo>
                    <a:pt x="190" y="338"/>
                  </a:lnTo>
                  <a:lnTo>
                    <a:pt x="184" y="344"/>
                  </a:lnTo>
                  <a:lnTo>
                    <a:pt x="188" y="346"/>
                  </a:lnTo>
                  <a:lnTo>
                    <a:pt x="188" y="348"/>
                  </a:lnTo>
                  <a:lnTo>
                    <a:pt x="186" y="348"/>
                  </a:lnTo>
                  <a:lnTo>
                    <a:pt x="186" y="352"/>
                  </a:lnTo>
                  <a:lnTo>
                    <a:pt x="190" y="352"/>
                  </a:lnTo>
                  <a:lnTo>
                    <a:pt x="190" y="354"/>
                  </a:lnTo>
                  <a:lnTo>
                    <a:pt x="192" y="354"/>
                  </a:lnTo>
                  <a:lnTo>
                    <a:pt x="190" y="358"/>
                  </a:lnTo>
                  <a:lnTo>
                    <a:pt x="190" y="362"/>
                  </a:lnTo>
                  <a:lnTo>
                    <a:pt x="196" y="356"/>
                  </a:lnTo>
                  <a:lnTo>
                    <a:pt x="198" y="356"/>
                  </a:lnTo>
                  <a:lnTo>
                    <a:pt x="200" y="356"/>
                  </a:lnTo>
                  <a:lnTo>
                    <a:pt x="200" y="354"/>
                  </a:lnTo>
                  <a:lnTo>
                    <a:pt x="200" y="354"/>
                  </a:lnTo>
                  <a:lnTo>
                    <a:pt x="202" y="354"/>
                  </a:lnTo>
                  <a:lnTo>
                    <a:pt x="202" y="358"/>
                  </a:lnTo>
                  <a:lnTo>
                    <a:pt x="202" y="360"/>
                  </a:lnTo>
                  <a:lnTo>
                    <a:pt x="200" y="360"/>
                  </a:lnTo>
                  <a:lnTo>
                    <a:pt x="200" y="358"/>
                  </a:lnTo>
                  <a:lnTo>
                    <a:pt x="200" y="360"/>
                  </a:lnTo>
                  <a:lnTo>
                    <a:pt x="200" y="362"/>
                  </a:lnTo>
                  <a:lnTo>
                    <a:pt x="192" y="364"/>
                  </a:lnTo>
                  <a:lnTo>
                    <a:pt x="192" y="366"/>
                  </a:lnTo>
                  <a:lnTo>
                    <a:pt x="198" y="366"/>
                  </a:lnTo>
                  <a:lnTo>
                    <a:pt x="198" y="368"/>
                  </a:lnTo>
                  <a:lnTo>
                    <a:pt x="194" y="368"/>
                  </a:lnTo>
                  <a:lnTo>
                    <a:pt x="192" y="368"/>
                  </a:lnTo>
                  <a:lnTo>
                    <a:pt x="194" y="370"/>
                  </a:lnTo>
                  <a:lnTo>
                    <a:pt x="196" y="370"/>
                  </a:lnTo>
                  <a:lnTo>
                    <a:pt x="194" y="374"/>
                  </a:lnTo>
                  <a:lnTo>
                    <a:pt x="196" y="376"/>
                  </a:lnTo>
                  <a:lnTo>
                    <a:pt x="200" y="374"/>
                  </a:lnTo>
                  <a:lnTo>
                    <a:pt x="200" y="378"/>
                  </a:lnTo>
                  <a:lnTo>
                    <a:pt x="198" y="378"/>
                  </a:lnTo>
                  <a:lnTo>
                    <a:pt x="198" y="380"/>
                  </a:lnTo>
                  <a:lnTo>
                    <a:pt x="200" y="380"/>
                  </a:lnTo>
                  <a:lnTo>
                    <a:pt x="200" y="382"/>
                  </a:lnTo>
                  <a:lnTo>
                    <a:pt x="200" y="386"/>
                  </a:lnTo>
                  <a:lnTo>
                    <a:pt x="200" y="384"/>
                  </a:lnTo>
                  <a:lnTo>
                    <a:pt x="200" y="382"/>
                  </a:lnTo>
                  <a:lnTo>
                    <a:pt x="204" y="382"/>
                  </a:lnTo>
                  <a:lnTo>
                    <a:pt x="204" y="388"/>
                  </a:lnTo>
                  <a:lnTo>
                    <a:pt x="204" y="388"/>
                  </a:lnTo>
                  <a:lnTo>
                    <a:pt x="208" y="388"/>
                  </a:lnTo>
                  <a:lnTo>
                    <a:pt x="208" y="390"/>
                  </a:lnTo>
                  <a:lnTo>
                    <a:pt x="208" y="392"/>
                  </a:lnTo>
                  <a:lnTo>
                    <a:pt x="210" y="392"/>
                  </a:lnTo>
                  <a:lnTo>
                    <a:pt x="214" y="390"/>
                  </a:lnTo>
                  <a:lnTo>
                    <a:pt x="216" y="390"/>
                  </a:lnTo>
                  <a:lnTo>
                    <a:pt x="216" y="392"/>
                  </a:lnTo>
                  <a:lnTo>
                    <a:pt x="216" y="394"/>
                  </a:lnTo>
                  <a:lnTo>
                    <a:pt x="216" y="396"/>
                  </a:lnTo>
                  <a:lnTo>
                    <a:pt x="220" y="394"/>
                  </a:lnTo>
                  <a:lnTo>
                    <a:pt x="220" y="396"/>
                  </a:lnTo>
                  <a:lnTo>
                    <a:pt x="218" y="398"/>
                  </a:lnTo>
                  <a:lnTo>
                    <a:pt x="220" y="398"/>
                  </a:lnTo>
                  <a:lnTo>
                    <a:pt x="222" y="398"/>
                  </a:lnTo>
                  <a:lnTo>
                    <a:pt x="222" y="402"/>
                  </a:lnTo>
                  <a:lnTo>
                    <a:pt x="220" y="404"/>
                  </a:lnTo>
                  <a:lnTo>
                    <a:pt x="222" y="406"/>
                  </a:lnTo>
                  <a:lnTo>
                    <a:pt x="224" y="402"/>
                  </a:lnTo>
                  <a:lnTo>
                    <a:pt x="226" y="404"/>
                  </a:lnTo>
                  <a:lnTo>
                    <a:pt x="224" y="404"/>
                  </a:lnTo>
                  <a:lnTo>
                    <a:pt x="226" y="406"/>
                  </a:lnTo>
                  <a:lnTo>
                    <a:pt x="224" y="406"/>
                  </a:lnTo>
                  <a:lnTo>
                    <a:pt x="222" y="406"/>
                  </a:lnTo>
                  <a:lnTo>
                    <a:pt x="222" y="408"/>
                  </a:lnTo>
                  <a:lnTo>
                    <a:pt x="226" y="408"/>
                  </a:lnTo>
                  <a:lnTo>
                    <a:pt x="224" y="410"/>
                  </a:lnTo>
                  <a:lnTo>
                    <a:pt x="224" y="412"/>
                  </a:lnTo>
                  <a:lnTo>
                    <a:pt x="228" y="412"/>
                  </a:lnTo>
                  <a:lnTo>
                    <a:pt x="228" y="416"/>
                  </a:lnTo>
                  <a:lnTo>
                    <a:pt x="230" y="416"/>
                  </a:lnTo>
                  <a:lnTo>
                    <a:pt x="232" y="416"/>
                  </a:lnTo>
                  <a:lnTo>
                    <a:pt x="232" y="414"/>
                  </a:lnTo>
                  <a:lnTo>
                    <a:pt x="232" y="412"/>
                  </a:lnTo>
                  <a:lnTo>
                    <a:pt x="234" y="414"/>
                  </a:lnTo>
                  <a:lnTo>
                    <a:pt x="240" y="412"/>
                  </a:lnTo>
                  <a:lnTo>
                    <a:pt x="244" y="406"/>
                  </a:lnTo>
                  <a:lnTo>
                    <a:pt x="246" y="406"/>
                  </a:lnTo>
                  <a:lnTo>
                    <a:pt x="244" y="412"/>
                  </a:lnTo>
                  <a:lnTo>
                    <a:pt x="246" y="412"/>
                  </a:lnTo>
                  <a:lnTo>
                    <a:pt x="246" y="414"/>
                  </a:lnTo>
                  <a:lnTo>
                    <a:pt x="244" y="414"/>
                  </a:lnTo>
                  <a:lnTo>
                    <a:pt x="248" y="414"/>
                  </a:lnTo>
                  <a:lnTo>
                    <a:pt x="250" y="414"/>
                  </a:lnTo>
                  <a:lnTo>
                    <a:pt x="248" y="418"/>
                  </a:lnTo>
                  <a:lnTo>
                    <a:pt x="250" y="418"/>
                  </a:lnTo>
                  <a:lnTo>
                    <a:pt x="252" y="418"/>
                  </a:lnTo>
                  <a:lnTo>
                    <a:pt x="254" y="414"/>
                  </a:lnTo>
                  <a:lnTo>
                    <a:pt x="256" y="416"/>
                  </a:lnTo>
                  <a:lnTo>
                    <a:pt x="258" y="414"/>
                  </a:lnTo>
                  <a:lnTo>
                    <a:pt x="258" y="418"/>
                  </a:lnTo>
                  <a:lnTo>
                    <a:pt x="256" y="420"/>
                  </a:lnTo>
                  <a:lnTo>
                    <a:pt x="256" y="422"/>
                  </a:lnTo>
                  <a:lnTo>
                    <a:pt x="260" y="418"/>
                  </a:lnTo>
                  <a:lnTo>
                    <a:pt x="260" y="422"/>
                  </a:lnTo>
                  <a:lnTo>
                    <a:pt x="260" y="424"/>
                  </a:lnTo>
                  <a:lnTo>
                    <a:pt x="260" y="424"/>
                  </a:lnTo>
                  <a:lnTo>
                    <a:pt x="262" y="420"/>
                  </a:lnTo>
                  <a:lnTo>
                    <a:pt x="264" y="422"/>
                  </a:lnTo>
                  <a:lnTo>
                    <a:pt x="262" y="422"/>
                  </a:lnTo>
                  <a:lnTo>
                    <a:pt x="262" y="426"/>
                  </a:lnTo>
                  <a:lnTo>
                    <a:pt x="268" y="428"/>
                  </a:lnTo>
                  <a:lnTo>
                    <a:pt x="270" y="426"/>
                  </a:lnTo>
                  <a:lnTo>
                    <a:pt x="272" y="426"/>
                  </a:lnTo>
                  <a:lnTo>
                    <a:pt x="270" y="426"/>
                  </a:lnTo>
                  <a:lnTo>
                    <a:pt x="274" y="424"/>
                  </a:lnTo>
                  <a:lnTo>
                    <a:pt x="272" y="422"/>
                  </a:lnTo>
                  <a:lnTo>
                    <a:pt x="270" y="422"/>
                  </a:lnTo>
                  <a:lnTo>
                    <a:pt x="270" y="420"/>
                  </a:lnTo>
                  <a:lnTo>
                    <a:pt x="272" y="418"/>
                  </a:lnTo>
                  <a:lnTo>
                    <a:pt x="270" y="416"/>
                  </a:lnTo>
                  <a:lnTo>
                    <a:pt x="266" y="416"/>
                  </a:lnTo>
                  <a:lnTo>
                    <a:pt x="266" y="414"/>
                  </a:lnTo>
                  <a:lnTo>
                    <a:pt x="270" y="414"/>
                  </a:lnTo>
                  <a:lnTo>
                    <a:pt x="272" y="412"/>
                  </a:lnTo>
                  <a:lnTo>
                    <a:pt x="270" y="412"/>
                  </a:lnTo>
                  <a:lnTo>
                    <a:pt x="272" y="412"/>
                  </a:lnTo>
                  <a:lnTo>
                    <a:pt x="272" y="408"/>
                  </a:lnTo>
                  <a:lnTo>
                    <a:pt x="272" y="406"/>
                  </a:lnTo>
                  <a:lnTo>
                    <a:pt x="276" y="404"/>
                  </a:lnTo>
                  <a:lnTo>
                    <a:pt x="276" y="402"/>
                  </a:lnTo>
                  <a:lnTo>
                    <a:pt x="274" y="400"/>
                  </a:lnTo>
                  <a:lnTo>
                    <a:pt x="278" y="398"/>
                  </a:lnTo>
                  <a:lnTo>
                    <a:pt x="280" y="394"/>
                  </a:lnTo>
                  <a:lnTo>
                    <a:pt x="278" y="392"/>
                  </a:lnTo>
                  <a:lnTo>
                    <a:pt x="278" y="388"/>
                  </a:lnTo>
                  <a:lnTo>
                    <a:pt x="280" y="388"/>
                  </a:lnTo>
                  <a:lnTo>
                    <a:pt x="280" y="388"/>
                  </a:lnTo>
                  <a:lnTo>
                    <a:pt x="282" y="388"/>
                  </a:lnTo>
                  <a:lnTo>
                    <a:pt x="282" y="388"/>
                  </a:lnTo>
                  <a:lnTo>
                    <a:pt x="282" y="386"/>
                  </a:lnTo>
                  <a:lnTo>
                    <a:pt x="282" y="384"/>
                  </a:lnTo>
                  <a:lnTo>
                    <a:pt x="280" y="384"/>
                  </a:lnTo>
                  <a:lnTo>
                    <a:pt x="280" y="382"/>
                  </a:lnTo>
                  <a:lnTo>
                    <a:pt x="282" y="382"/>
                  </a:lnTo>
                  <a:lnTo>
                    <a:pt x="282" y="380"/>
                  </a:lnTo>
                  <a:lnTo>
                    <a:pt x="288" y="382"/>
                  </a:lnTo>
                  <a:lnTo>
                    <a:pt x="286" y="378"/>
                  </a:lnTo>
                  <a:lnTo>
                    <a:pt x="288" y="378"/>
                  </a:lnTo>
                  <a:lnTo>
                    <a:pt x="288" y="374"/>
                  </a:lnTo>
                  <a:lnTo>
                    <a:pt x="286" y="370"/>
                  </a:lnTo>
                  <a:lnTo>
                    <a:pt x="288" y="370"/>
                  </a:lnTo>
                  <a:lnTo>
                    <a:pt x="290" y="374"/>
                  </a:lnTo>
                  <a:lnTo>
                    <a:pt x="292" y="374"/>
                  </a:lnTo>
                  <a:lnTo>
                    <a:pt x="292" y="372"/>
                  </a:lnTo>
                  <a:lnTo>
                    <a:pt x="292" y="370"/>
                  </a:lnTo>
                  <a:lnTo>
                    <a:pt x="292" y="366"/>
                  </a:lnTo>
                  <a:lnTo>
                    <a:pt x="294" y="362"/>
                  </a:lnTo>
                  <a:lnTo>
                    <a:pt x="286" y="360"/>
                  </a:lnTo>
                  <a:lnTo>
                    <a:pt x="286" y="358"/>
                  </a:lnTo>
                  <a:lnTo>
                    <a:pt x="290" y="360"/>
                  </a:lnTo>
                  <a:lnTo>
                    <a:pt x="296" y="360"/>
                  </a:lnTo>
                  <a:lnTo>
                    <a:pt x="296" y="352"/>
                  </a:lnTo>
                  <a:lnTo>
                    <a:pt x="294" y="348"/>
                  </a:lnTo>
                  <a:lnTo>
                    <a:pt x="292" y="346"/>
                  </a:lnTo>
                  <a:lnTo>
                    <a:pt x="292" y="344"/>
                  </a:lnTo>
                  <a:lnTo>
                    <a:pt x="294" y="344"/>
                  </a:lnTo>
                  <a:lnTo>
                    <a:pt x="296" y="344"/>
                  </a:lnTo>
                  <a:lnTo>
                    <a:pt x="298" y="344"/>
                  </a:lnTo>
                  <a:lnTo>
                    <a:pt x="300" y="342"/>
                  </a:lnTo>
                  <a:lnTo>
                    <a:pt x="300" y="338"/>
                  </a:lnTo>
                  <a:lnTo>
                    <a:pt x="304" y="338"/>
                  </a:lnTo>
                  <a:lnTo>
                    <a:pt x="306" y="338"/>
                  </a:lnTo>
                  <a:lnTo>
                    <a:pt x="308" y="338"/>
                  </a:lnTo>
                  <a:lnTo>
                    <a:pt x="306" y="338"/>
                  </a:lnTo>
                  <a:lnTo>
                    <a:pt x="308" y="336"/>
                  </a:lnTo>
                  <a:lnTo>
                    <a:pt x="312" y="336"/>
                  </a:lnTo>
                  <a:lnTo>
                    <a:pt x="316" y="338"/>
                  </a:lnTo>
                  <a:lnTo>
                    <a:pt x="318" y="336"/>
                  </a:lnTo>
                  <a:lnTo>
                    <a:pt x="320" y="334"/>
                  </a:lnTo>
                  <a:lnTo>
                    <a:pt x="322" y="332"/>
                  </a:lnTo>
                  <a:lnTo>
                    <a:pt x="324" y="338"/>
                  </a:lnTo>
                  <a:lnTo>
                    <a:pt x="324" y="340"/>
                  </a:lnTo>
                  <a:lnTo>
                    <a:pt x="326" y="340"/>
                  </a:lnTo>
                  <a:lnTo>
                    <a:pt x="324" y="338"/>
                  </a:lnTo>
                  <a:lnTo>
                    <a:pt x="326" y="338"/>
                  </a:lnTo>
                  <a:lnTo>
                    <a:pt x="328" y="336"/>
                  </a:lnTo>
                  <a:lnTo>
                    <a:pt x="330" y="332"/>
                  </a:lnTo>
                  <a:lnTo>
                    <a:pt x="334" y="332"/>
                  </a:lnTo>
                  <a:lnTo>
                    <a:pt x="336" y="334"/>
                  </a:lnTo>
                  <a:lnTo>
                    <a:pt x="338" y="332"/>
                  </a:lnTo>
                  <a:lnTo>
                    <a:pt x="338" y="330"/>
                  </a:lnTo>
                  <a:lnTo>
                    <a:pt x="342" y="328"/>
                  </a:lnTo>
                  <a:lnTo>
                    <a:pt x="344" y="326"/>
                  </a:lnTo>
                  <a:lnTo>
                    <a:pt x="344" y="322"/>
                  </a:lnTo>
                  <a:lnTo>
                    <a:pt x="348" y="322"/>
                  </a:lnTo>
                  <a:lnTo>
                    <a:pt x="352" y="318"/>
                  </a:lnTo>
                  <a:lnTo>
                    <a:pt x="358" y="316"/>
                  </a:lnTo>
                  <a:lnTo>
                    <a:pt x="362" y="312"/>
                  </a:lnTo>
                  <a:lnTo>
                    <a:pt x="362" y="308"/>
                  </a:lnTo>
                  <a:lnTo>
                    <a:pt x="366" y="306"/>
                  </a:lnTo>
                  <a:lnTo>
                    <a:pt x="368" y="308"/>
                  </a:lnTo>
                  <a:lnTo>
                    <a:pt x="370" y="306"/>
                  </a:lnTo>
                  <a:lnTo>
                    <a:pt x="370" y="304"/>
                  </a:lnTo>
                  <a:lnTo>
                    <a:pt x="370" y="300"/>
                  </a:lnTo>
                  <a:lnTo>
                    <a:pt x="368" y="298"/>
                  </a:lnTo>
                  <a:lnTo>
                    <a:pt x="366" y="294"/>
                  </a:lnTo>
                  <a:lnTo>
                    <a:pt x="366" y="288"/>
                  </a:lnTo>
                  <a:lnTo>
                    <a:pt x="368" y="294"/>
                  </a:lnTo>
                  <a:lnTo>
                    <a:pt x="372" y="296"/>
                  </a:lnTo>
                  <a:lnTo>
                    <a:pt x="378" y="298"/>
                  </a:lnTo>
                  <a:lnTo>
                    <a:pt x="384" y="298"/>
                  </a:lnTo>
                  <a:lnTo>
                    <a:pt x="384" y="296"/>
                  </a:lnTo>
                  <a:lnTo>
                    <a:pt x="386" y="296"/>
                  </a:lnTo>
                  <a:lnTo>
                    <a:pt x="386" y="294"/>
                  </a:lnTo>
                  <a:lnTo>
                    <a:pt x="386" y="292"/>
                  </a:lnTo>
                  <a:lnTo>
                    <a:pt x="388" y="292"/>
                  </a:lnTo>
                  <a:lnTo>
                    <a:pt x="388" y="296"/>
                  </a:lnTo>
                  <a:lnTo>
                    <a:pt x="392" y="294"/>
                  </a:lnTo>
                  <a:lnTo>
                    <a:pt x="394" y="294"/>
                  </a:lnTo>
                  <a:lnTo>
                    <a:pt x="396" y="292"/>
                  </a:lnTo>
                  <a:lnTo>
                    <a:pt x="398" y="292"/>
                  </a:lnTo>
                  <a:lnTo>
                    <a:pt x="398" y="294"/>
                  </a:lnTo>
                  <a:lnTo>
                    <a:pt x="402" y="292"/>
                  </a:lnTo>
                  <a:lnTo>
                    <a:pt x="406" y="292"/>
                  </a:lnTo>
                  <a:lnTo>
                    <a:pt x="406" y="290"/>
                  </a:lnTo>
                  <a:lnTo>
                    <a:pt x="408" y="290"/>
                  </a:lnTo>
                  <a:lnTo>
                    <a:pt x="410" y="292"/>
                  </a:lnTo>
                  <a:lnTo>
                    <a:pt x="414" y="288"/>
                  </a:lnTo>
                  <a:lnTo>
                    <a:pt x="416" y="288"/>
                  </a:lnTo>
                  <a:lnTo>
                    <a:pt x="424" y="286"/>
                  </a:lnTo>
                  <a:lnTo>
                    <a:pt x="424" y="280"/>
                  </a:lnTo>
                  <a:lnTo>
                    <a:pt x="426" y="280"/>
                  </a:lnTo>
                  <a:lnTo>
                    <a:pt x="428" y="282"/>
                  </a:lnTo>
                  <a:lnTo>
                    <a:pt x="430" y="282"/>
                  </a:lnTo>
                  <a:lnTo>
                    <a:pt x="434" y="278"/>
                  </a:lnTo>
                  <a:lnTo>
                    <a:pt x="438" y="278"/>
                  </a:lnTo>
                  <a:lnTo>
                    <a:pt x="438" y="278"/>
                  </a:lnTo>
                  <a:lnTo>
                    <a:pt x="440" y="278"/>
                  </a:lnTo>
                  <a:lnTo>
                    <a:pt x="442" y="278"/>
                  </a:lnTo>
                  <a:lnTo>
                    <a:pt x="442" y="276"/>
                  </a:lnTo>
                  <a:lnTo>
                    <a:pt x="444" y="276"/>
                  </a:lnTo>
                  <a:lnTo>
                    <a:pt x="446" y="276"/>
                  </a:lnTo>
                  <a:lnTo>
                    <a:pt x="450" y="274"/>
                  </a:lnTo>
                  <a:lnTo>
                    <a:pt x="454" y="274"/>
                  </a:lnTo>
                  <a:lnTo>
                    <a:pt x="454" y="270"/>
                  </a:lnTo>
                  <a:lnTo>
                    <a:pt x="458" y="270"/>
                  </a:lnTo>
                  <a:lnTo>
                    <a:pt x="458" y="266"/>
                  </a:lnTo>
                  <a:lnTo>
                    <a:pt x="460" y="262"/>
                  </a:lnTo>
                  <a:lnTo>
                    <a:pt x="464" y="262"/>
                  </a:lnTo>
                  <a:lnTo>
                    <a:pt x="466" y="260"/>
                  </a:lnTo>
                  <a:lnTo>
                    <a:pt x="458" y="260"/>
                  </a:lnTo>
                  <a:lnTo>
                    <a:pt x="450" y="258"/>
                  </a:lnTo>
                  <a:lnTo>
                    <a:pt x="446" y="256"/>
                  </a:lnTo>
                  <a:lnTo>
                    <a:pt x="444" y="256"/>
                  </a:lnTo>
                  <a:lnTo>
                    <a:pt x="442" y="256"/>
                  </a:lnTo>
                  <a:lnTo>
                    <a:pt x="442" y="254"/>
                  </a:lnTo>
                  <a:lnTo>
                    <a:pt x="440" y="256"/>
                  </a:lnTo>
                  <a:lnTo>
                    <a:pt x="436" y="258"/>
                  </a:lnTo>
                  <a:lnTo>
                    <a:pt x="424" y="258"/>
                  </a:lnTo>
                  <a:lnTo>
                    <a:pt x="426" y="256"/>
                  </a:lnTo>
                  <a:lnTo>
                    <a:pt x="428" y="254"/>
                  </a:lnTo>
                  <a:lnTo>
                    <a:pt x="422" y="252"/>
                  </a:lnTo>
                  <a:lnTo>
                    <a:pt x="408" y="254"/>
                  </a:lnTo>
                  <a:lnTo>
                    <a:pt x="406" y="250"/>
                  </a:lnTo>
                  <a:lnTo>
                    <a:pt x="406" y="248"/>
                  </a:lnTo>
                  <a:lnTo>
                    <a:pt x="408" y="248"/>
                  </a:lnTo>
                  <a:lnTo>
                    <a:pt x="408" y="254"/>
                  </a:lnTo>
                  <a:lnTo>
                    <a:pt x="418" y="252"/>
                  </a:lnTo>
                  <a:lnTo>
                    <a:pt x="428" y="250"/>
                  </a:lnTo>
                  <a:lnTo>
                    <a:pt x="430" y="252"/>
                  </a:lnTo>
                  <a:lnTo>
                    <a:pt x="434" y="252"/>
                  </a:lnTo>
                  <a:lnTo>
                    <a:pt x="436" y="250"/>
                  </a:lnTo>
                  <a:lnTo>
                    <a:pt x="434" y="246"/>
                  </a:lnTo>
                  <a:lnTo>
                    <a:pt x="426" y="246"/>
                  </a:lnTo>
                  <a:lnTo>
                    <a:pt x="416" y="246"/>
                  </a:lnTo>
                  <a:lnTo>
                    <a:pt x="412" y="248"/>
                  </a:lnTo>
                  <a:lnTo>
                    <a:pt x="408" y="248"/>
                  </a:lnTo>
                  <a:lnTo>
                    <a:pt x="410" y="246"/>
                  </a:lnTo>
                  <a:lnTo>
                    <a:pt x="412" y="244"/>
                  </a:lnTo>
                  <a:lnTo>
                    <a:pt x="412" y="242"/>
                  </a:lnTo>
                  <a:lnTo>
                    <a:pt x="414" y="244"/>
                  </a:lnTo>
                  <a:lnTo>
                    <a:pt x="428" y="246"/>
                  </a:lnTo>
                  <a:lnTo>
                    <a:pt x="430" y="242"/>
                  </a:lnTo>
                  <a:lnTo>
                    <a:pt x="436" y="242"/>
                  </a:lnTo>
                  <a:lnTo>
                    <a:pt x="436" y="240"/>
                  </a:lnTo>
                  <a:lnTo>
                    <a:pt x="436" y="238"/>
                  </a:lnTo>
                  <a:lnTo>
                    <a:pt x="428" y="236"/>
                  </a:lnTo>
                  <a:lnTo>
                    <a:pt x="428" y="234"/>
                  </a:lnTo>
                  <a:lnTo>
                    <a:pt x="418" y="236"/>
                  </a:lnTo>
                  <a:lnTo>
                    <a:pt x="408" y="236"/>
                  </a:lnTo>
                  <a:lnTo>
                    <a:pt x="406" y="236"/>
                  </a:lnTo>
                  <a:lnTo>
                    <a:pt x="412" y="234"/>
                  </a:lnTo>
                  <a:lnTo>
                    <a:pt x="412" y="232"/>
                  </a:lnTo>
                  <a:lnTo>
                    <a:pt x="408" y="230"/>
                  </a:lnTo>
                  <a:lnTo>
                    <a:pt x="410" y="230"/>
                  </a:lnTo>
                  <a:lnTo>
                    <a:pt x="410" y="228"/>
                  </a:lnTo>
                  <a:lnTo>
                    <a:pt x="414" y="232"/>
                  </a:lnTo>
                  <a:lnTo>
                    <a:pt x="420" y="232"/>
                  </a:lnTo>
                  <a:lnTo>
                    <a:pt x="428" y="232"/>
                  </a:lnTo>
                  <a:lnTo>
                    <a:pt x="428" y="234"/>
                  </a:lnTo>
                  <a:lnTo>
                    <a:pt x="432" y="234"/>
                  </a:lnTo>
                  <a:lnTo>
                    <a:pt x="436" y="236"/>
                  </a:lnTo>
                  <a:lnTo>
                    <a:pt x="440" y="238"/>
                  </a:lnTo>
                  <a:lnTo>
                    <a:pt x="442" y="238"/>
                  </a:lnTo>
                  <a:lnTo>
                    <a:pt x="442" y="242"/>
                  </a:lnTo>
                  <a:lnTo>
                    <a:pt x="446" y="248"/>
                  </a:lnTo>
                  <a:lnTo>
                    <a:pt x="452" y="254"/>
                  </a:lnTo>
                  <a:lnTo>
                    <a:pt x="458" y="256"/>
                  </a:lnTo>
                  <a:lnTo>
                    <a:pt x="460" y="256"/>
                  </a:lnTo>
                  <a:lnTo>
                    <a:pt x="460" y="254"/>
                  </a:lnTo>
                  <a:lnTo>
                    <a:pt x="464" y="256"/>
                  </a:lnTo>
                  <a:lnTo>
                    <a:pt x="468" y="258"/>
                  </a:lnTo>
                  <a:lnTo>
                    <a:pt x="470" y="258"/>
                  </a:lnTo>
                  <a:lnTo>
                    <a:pt x="472" y="256"/>
                  </a:lnTo>
                  <a:lnTo>
                    <a:pt x="472" y="254"/>
                  </a:lnTo>
                  <a:lnTo>
                    <a:pt x="468" y="252"/>
                  </a:lnTo>
                  <a:lnTo>
                    <a:pt x="470" y="250"/>
                  </a:lnTo>
                  <a:lnTo>
                    <a:pt x="470" y="248"/>
                  </a:lnTo>
                  <a:lnTo>
                    <a:pt x="470" y="244"/>
                  </a:lnTo>
                  <a:lnTo>
                    <a:pt x="468" y="240"/>
                  </a:lnTo>
                  <a:lnTo>
                    <a:pt x="466" y="240"/>
                  </a:lnTo>
                  <a:lnTo>
                    <a:pt x="466" y="236"/>
                  </a:lnTo>
                  <a:lnTo>
                    <a:pt x="464" y="236"/>
                  </a:lnTo>
                  <a:lnTo>
                    <a:pt x="464" y="238"/>
                  </a:lnTo>
                  <a:lnTo>
                    <a:pt x="462" y="238"/>
                  </a:lnTo>
                  <a:lnTo>
                    <a:pt x="462" y="234"/>
                  </a:lnTo>
                  <a:lnTo>
                    <a:pt x="464" y="234"/>
                  </a:lnTo>
                  <a:lnTo>
                    <a:pt x="460" y="234"/>
                  </a:lnTo>
                  <a:lnTo>
                    <a:pt x="460" y="232"/>
                  </a:lnTo>
                  <a:lnTo>
                    <a:pt x="460" y="230"/>
                  </a:lnTo>
                  <a:lnTo>
                    <a:pt x="456" y="228"/>
                  </a:lnTo>
                  <a:lnTo>
                    <a:pt x="452" y="226"/>
                  </a:lnTo>
                  <a:lnTo>
                    <a:pt x="450" y="224"/>
                  </a:lnTo>
                  <a:lnTo>
                    <a:pt x="446" y="222"/>
                  </a:lnTo>
                  <a:lnTo>
                    <a:pt x="442" y="222"/>
                  </a:lnTo>
                  <a:lnTo>
                    <a:pt x="438" y="222"/>
                  </a:lnTo>
                  <a:lnTo>
                    <a:pt x="442" y="222"/>
                  </a:lnTo>
                  <a:lnTo>
                    <a:pt x="442" y="218"/>
                  </a:lnTo>
                  <a:lnTo>
                    <a:pt x="438" y="216"/>
                  </a:lnTo>
                  <a:lnTo>
                    <a:pt x="438" y="218"/>
                  </a:lnTo>
                  <a:lnTo>
                    <a:pt x="436" y="220"/>
                  </a:lnTo>
                  <a:lnTo>
                    <a:pt x="430" y="220"/>
                  </a:lnTo>
                  <a:lnTo>
                    <a:pt x="430" y="222"/>
                  </a:lnTo>
                  <a:lnTo>
                    <a:pt x="426" y="222"/>
                  </a:lnTo>
                  <a:lnTo>
                    <a:pt x="428" y="218"/>
                  </a:lnTo>
                  <a:lnTo>
                    <a:pt x="424" y="218"/>
                  </a:lnTo>
                  <a:lnTo>
                    <a:pt x="422" y="218"/>
                  </a:lnTo>
                  <a:lnTo>
                    <a:pt x="422" y="216"/>
                  </a:lnTo>
                  <a:lnTo>
                    <a:pt x="420" y="214"/>
                  </a:lnTo>
                  <a:lnTo>
                    <a:pt x="420" y="212"/>
                  </a:lnTo>
                  <a:lnTo>
                    <a:pt x="422" y="210"/>
                  </a:lnTo>
                  <a:lnTo>
                    <a:pt x="424" y="210"/>
                  </a:lnTo>
                  <a:lnTo>
                    <a:pt x="424" y="208"/>
                  </a:lnTo>
                  <a:lnTo>
                    <a:pt x="422" y="208"/>
                  </a:lnTo>
                  <a:lnTo>
                    <a:pt x="432" y="208"/>
                  </a:lnTo>
                  <a:lnTo>
                    <a:pt x="436" y="204"/>
                  </a:lnTo>
                  <a:lnTo>
                    <a:pt x="438" y="204"/>
                  </a:lnTo>
                  <a:lnTo>
                    <a:pt x="440" y="202"/>
                  </a:lnTo>
                  <a:lnTo>
                    <a:pt x="442" y="202"/>
                  </a:lnTo>
                  <a:lnTo>
                    <a:pt x="442" y="196"/>
                  </a:lnTo>
                  <a:lnTo>
                    <a:pt x="446" y="196"/>
                  </a:lnTo>
                  <a:lnTo>
                    <a:pt x="444" y="200"/>
                  </a:lnTo>
                  <a:lnTo>
                    <a:pt x="444" y="202"/>
                  </a:lnTo>
                  <a:lnTo>
                    <a:pt x="446" y="202"/>
                  </a:lnTo>
                  <a:lnTo>
                    <a:pt x="448" y="204"/>
                  </a:lnTo>
                  <a:lnTo>
                    <a:pt x="452" y="204"/>
                  </a:lnTo>
                  <a:lnTo>
                    <a:pt x="454" y="204"/>
                  </a:lnTo>
                  <a:lnTo>
                    <a:pt x="460" y="204"/>
                  </a:lnTo>
                  <a:lnTo>
                    <a:pt x="462" y="208"/>
                  </a:lnTo>
                  <a:lnTo>
                    <a:pt x="468" y="206"/>
                  </a:lnTo>
                  <a:lnTo>
                    <a:pt x="472" y="204"/>
                  </a:lnTo>
                  <a:lnTo>
                    <a:pt x="472" y="202"/>
                  </a:lnTo>
                  <a:lnTo>
                    <a:pt x="480" y="200"/>
                  </a:lnTo>
                  <a:lnTo>
                    <a:pt x="480" y="196"/>
                  </a:lnTo>
                  <a:lnTo>
                    <a:pt x="480" y="194"/>
                  </a:lnTo>
                  <a:lnTo>
                    <a:pt x="476" y="194"/>
                  </a:lnTo>
                  <a:lnTo>
                    <a:pt x="470" y="192"/>
                  </a:lnTo>
                  <a:lnTo>
                    <a:pt x="470" y="194"/>
                  </a:lnTo>
                  <a:lnTo>
                    <a:pt x="468" y="196"/>
                  </a:lnTo>
                  <a:lnTo>
                    <a:pt x="466" y="192"/>
                  </a:lnTo>
                  <a:lnTo>
                    <a:pt x="464" y="192"/>
                  </a:lnTo>
                  <a:lnTo>
                    <a:pt x="462" y="192"/>
                  </a:lnTo>
                  <a:lnTo>
                    <a:pt x="462" y="190"/>
                  </a:lnTo>
                  <a:lnTo>
                    <a:pt x="464" y="186"/>
                  </a:lnTo>
                  <a:lnTo>
                    <a:pt x="464" y="182"/>
                  </a:lnTo>
                  <a:lnTo>
                    <a:pt x="470" y="184"/>
                  </a:lnTo>
                  <a:lnTo>
                    <a:pt x="476" y="184"/>
                  </a:lnTo>
                  <a:lnTo>
                    <a:pt x="482" y="186"/>
                  </a:lnTo>
                  <a:lnTo>
                    <a:pt x="486" y="188"/>
                  </a:lnTo>
                  <a:lnTo>
                    <a:pt x="488" y="188"/>
                  </a:lnTo>
                  <a:lnTo>
                    <a:pt x="490" y="188"/>
                  </a:lnTo>
                  <a:lnTo>
                    <a:pt x="492" y="186"/>
                  </a:lnTo>
                  <a:lnTo>
                    <a:pt x="494" y="186"/>
                  </a:lnTo>
                  <a:lnTo>
                    <a:pt x="494" y="184"/>
                  </a:lnTo>
                  <a:lnTo>
                    <a:pt x="488" y="182"/>
                  </a:lnTo>
                  <a:lnTo>
                    <a:pt x="486" y="184"/>
                  </a:lnTo>
                  <a:lnTo>
                    <a:pt x="476" y="184"/>
                  </a:lnTo>
                  <a:lnTo>
                    <a:pt x="478" y="182"/>
                  </a:lnTo>
                  <a:lnTo>
                    <a:pt x="478" y="180"/>
                  </a:lnTo>
                  <a:lnTo>
                    <a:pt x="480" y="178"/>
                  </a:lnTo>
                  <a:lnTo>
                    <a:pt x="478" y="178"/>
                  </a:lnTo>
                  <a:lnTo>
                    <a:pt x="474" y="178"/>
                  </a:lnTo>
                  <a:lnTo>
                    <a:pt x="474" y="180"/>
                  </a:lnTo>
                  <a:lnTo>
                    <a:pt x="470" y="180"/>
                  </a:lnTo>
                  <a:lnTo>
                    <a:pt x="472" y="178"/>
                  </a:lnTo>
                  <a:lnTo>
                    <a:pt x="474" y="176"/>
                  </a:lnTo>
                  <a:lnTo>
                    <a:pt x="476" y="174"/>
                  </a:lnTo>
                  <a:lnTo>
                    <a:pt x="472" y="170"/>
                  </a:lnTo>
                  <a:lnTo>
                    <a:pt x="466" y="168"/>
                  </a:lnTo>
                  <a:lnTo>
                    <a:pt x="468" y="166"/>
                  </a:lnTo>
                  <a:lnTo>
                    <a:pt x="470" y="166"/>
                  </a:lnTo>
                  <a:lnTo>
                    <a:pt x="472" y="168"/>
                  </a:lnTo>
                  <a:lnTo>
                    <a:pt x="478" y="168"/>
                  </a:lnTo>
                  <a:lnTo>
                    <a:pt x="480" y="166"/>
                  </a:lnTo>
                  <a:lnTo>
                    <a:pt x="482" y="166"/>
                  </a:lnTo>
                  <a:lnTo>
                    <a:pt x="482" y="168"/>
                  </a:lnTo>
                  <a:lnTo>
                    <a:pt x="482" y="170"/>
                  </a:lnTo>
                  <a:lnTo>
                    <a:pt x="486" y="170"/>
                  </a:lnTo>
                  <a:lnTo>
                    <a:pt x="486" y="164"/>
                  </a:lnTo>
                  <a:lnTo>
                    <a:pt x="484" y="156"/>
                  </a:lnTo>
                  <a:lnTo>
                    <a:pt x="482" y="156"/>
                  </a:lnTo>
                  <a:lnTo>
                    <a:pt x="482" y="154"/>
                  </a:lnTo>
                  <a:lnTo>
                    <a:pt x="484" y="154"/>
                  </a:lnTo>
                  <a:lnTo>
                    <a:pt x="484" y="152"/>
                  </a:lnTo>
                  <a:lnTo>
                    <a:pt x="482" y="150"/>
                  </a:lnTo>
                  <a:lnTo>
                    <a:pt x="478" y="150"/>
                  </a:lnTo>
                  <a:lnTo>
                    <a:pt x="474" y="154"/>
                  </a:lnTo>
                  <a:lnTo>
                    <a:pt x="472" y="152"/>
                  </a:lnTo>
                  <a:lnTo>
                    <a:pt x="468" y="152"/>
                  </a:lnTo>
                  <a:lnTo>
                    <a:pt x="468" y="148"/>
                  </a:lnTo>
                  <a:lnTo>
                    <a:pt x="472" y="150"/>
                  </a:lnTo>
                  <a:lnTo>
                    <a:pt x="474" y="148"/>
                  </a:lnTo>
                  <a:lnTo>
                    <a:pt x="476" y="146"/>
                  </a:lnTo>
                  <a:lnTo>
                    <a:pt x="474" y="142"/>
                  </a:lnTo>
                  <a:lnTo>
                    <a:pt x="476" y="142"/>
                  </a:lnTo>
                  <a:lnTo>
                    <a:pt x="474" y="142"/>
                  </a:lnTo>
                  <a:lnTo>
                    <a:pt x="474" y="138"/>
                  </a:lnTo>
                  <a:lnTo>
                    <a:pt x="482" y="140"/>
                  </a:lnTo>
                  <a:lnTo>
                    <a:pt x="488" y="140"/>
                  </a:lnTo>
                  <a:lnTo>
                    <a:pt x="492" y="144"/>
                  </a:lnTo>
                  <a:lnTo>
                    <a:pt x="500" y="142"/>
                  </a:lnTo>
                  <a:lnTo>
                    <a:pt x="498" y="142"/>
                  </a:lnTo>
                  <a:lnTo>
                    <a:pt x="498" y="138"/>
                  </a:lnTo>
                  <a:lnTo>
                    <a:pt x="498" y="136"/>
                  </a:lnTo>
                  <a:lnTo>
                    <a:pt x="496" y="132"/>
                  </a:lnTo>
                  <a:lnTo>
                    <a:pt x="494" y="130"/>
                  </a:lnTo>
                  <a:lnTo>
                    <a:pt x="492" y="128"/>
                  </a:lnTo>
                  <a:lnTo>
                    <a:pt x="490" y="128"/>
                  </a:lnTo>
                  <a:lnTo>
                    <a:pt x="490" y="132"/>
                  </a:lnTo>
                  <a:lnTo>
                    <a:pt x="488" y="132"/>
                  </a:lnTo>
                  <a:lnTo>
                    <a:pt x="486" y="130"/>
                  </a:lnTo>
                  <a:lnTo>
                    <a:pt x="480" y="132"/>
                  </a:lnTo>
                  <a:lnTo>
                    <a:pt x="480" y="124"/>
                  </a:lnTo>
                  <a:lnTo>
                    <a:pt x="488" y="124"/>
                  </a:lnTo>
                  <a:lnTo>
                    <a:pt x="490" y="124"/>
                  </a:lnTo>
                  <a:lnTo>
                    <a:pt x="490" y="122"/>
                  </a:lnTo>
                  <a:lnTo>
                    <a:pt x="484" y="120"/>
                  </a:lnTo>
                  <a:lnTo>
                    <a:pt x="482" y="118"/>
                  </a:lnTo>
                  <a:lnTo>
                    <a:pt x="480" y="118"/>
                  </a:lnTo>
                  <a:lnTo>
                    <a:pt x="478" y="120"/>
                  </a:lnTo>
                  <a:lnTo>
                    <a:pt x="474" y="118"/>
                  </a:lnTo>
                  <a:lnTo>
                    <a:pt x="470" y="116"/>
                  </a:lnTo>
                  <a:lnTo>
                    <a:pt x="468" y="118"/>
                  </a:lnTo>
                  <a:lnTo>
                    <a:pt x="466" y="116"/>
                  </a:lnTo>
                  <a:lnTo>
                    <a:pt x="468" y="116"/>
                  </a:lnTo>
                  <a:lnTo>
                    <a:pt x="468" y="112"/>
                  </a:lnTo>
                  <a:lnTo>
                    <a:pt x="476" y="114"/>
                  </a:lnTo>
                  <a:lnTo>
                    <a:pt x="482" y="116"/>
                  </a:lnTo>
                  <a:lnTo>
                    <a:pt x="484" y="112"/>
                  </a:lnTo>
                  <a:lnTo>
                    <a:pt x="486" y="110"/>
                  </a:lnTo>
                  <a:lnTo>
                    <a:pt x="490" y="108"/>
                  </a:lnTo>
                  <a:lnTo>
                    <a:pt x="490" y="106"/>
                  </a:lnTo>
                  <a:lnTo>
                    <a:pt x="490" y="104"/>
                  </a:lnTo>
                  <a:lnTo>
                    <a:pt x="490" y="102"/>
                  </a:lnTo>
                  <a:lnTo>
                    <a:pt x="494" y="96"/>
                  </a:lnTo>
                  <a:lnTo>
                    <a:pt x="492" y="96"/>
                  </a:lnTo>
                  <a:lnTo>
                    <a:pt x="490" y="92"/>
                  </a:lnTo>
                  <a:lnTo>
                    <a:pt x="504" y="92"/>
                  </a:lnTo>
                  <a:lnTo>
                    <a:pt x="504" y="88"/>
                  </a:lnTo>
                  <a:lnTo>
                    <a:pt x="506" y="84"/>
                  </a:lnTo>
                  <a:lnTo>
                    <a:pt x="506" y="82"/>
                  </a:lnTo>
                  <a:lnTo>
                    <a:pt x="506" y="80"/>
                  </a:lnTo>
                  <a:lnTo>
                    <a:pt x="500" y="78"/>
                  </a:lnTo>
                  <a:lnTo>
                    <a:pt x="498" y="78"/>
                  </a:lnTo>
                  <a:lnTo>
                    <a:pt x="492" y="78"/>
                  </a:lnTo>
                  <a:lnTo>
                    <a:pt x="490" y="80"/>
                  </a:lnTo>
                  <a:lnTo>
                    <a:pt x="482" y="84"/>
                  </a:lnTo>
                  <a:lnTo>
                    <a:pt x="482" y="80"/>
                  </a:lnTo>
                  <a:lnTo>
                    <a:pt x="480" y="78"/>
                  </a:lnTo>
                  <a:lnTo>
                    <a:pt x="480" y="76"/>
                  </a:lnTo>
                  <a:lnTo>
                    <a:pt x="482" y="74"/>
                  </a:lnTo>
                  <a:lnTo>
                    <a:pt x="486" y="72"/>
                  </a:lnTo>
                  <a:lnTo>
                    <a:pt x="492" y="74"/>
                  </a:lnTo>
                  <a:lnTo>
                    <a:pt x="504" y="76"/>
                  </a:lnTo>
                  <a:lnTo>
                    <a:pt x="510" y="76"/>
                  </a:lnTo>
                  <a:lnTo>
                    <a:pt x="512" y="76"/>
                  </a:lnTo>
                  <a:lnTo>
                    <a:pt x="522" y="68"/>
                  </a:lnTo>
                  <a:lnTo>
                    <a:pt x="522" y="66"/>
                  </a:lnTo>
                  <a:lnTo>
                    <a:pt x="522" y="64"/>
                  </a:lnTo>
                  <a:lnTo>
                    <a:pt x="514" y="64"/>
                  </a:lnTo>
                  <a:lnTo>
                    <a:pt x="512" y="68"/>
                  </a:lnTo>
                  <a:lnTo>
                    <a:pt x="506" y="66"/>
                  </a:lnTo>
                  <a:lnTo>
                    <a:pt x="504" y="68"/>
                  </a:lnTo>
                  <a:lnTo>
                    <a:pt x="498" y="68"/>
                  </a:lnTo>
                  <a:lnTo>
                    <a:pt x="492" y="64"/>
                  </a:lnTo>
                  <a:lnTo>
                    <a:pt x="498" y="64"/>
                  </a:lnTo>
                  <a:lnTo>
                    <a:pt x="500" y="64"/>
                  </a:lnTo>
                  <a:lnTo>
                    <a:pt x="504" y="62"/>
                  </a:lnTo>
                  <a:lnTo>
                    <a:pt x="508" y="62"/>
                  </a:lnTo>
                  <a:lnTo>
                    <a:pt x="514" y="64"/>
                  </a:lnTo>
                  <a:lnTo>
                    <a:pt x="518" y="62"/>
                  </a:lnTo>
                  <a:lnTo>
                    <a:pt x="522" y="62"/>
                  </a:lnTo>
                  <a:lnTo>
                    <a:pt x="526" y="64"/>
                  </a:lnTo>
                  <a:lnTo>
                    <a:pt x="526" y="60"/>
                  </a:lnTo>
                  <a:lnTo>
                    <a:pt x="536" y="60"/>
                  </a:lnTo>
                  <a:lnTo>
                    <a:pt x="536" y="56"/>
                  </a:lnTo>
                  <a:lnTo>
                    <a:pt x="540" y="56"/>
                  </a:lnTo>
                  <a:lnTo>
                    <a:pt x="544" y="54"/>
                  </a:lnTo>
                  <a:lnTo>
                    <a:pt x="548" y="54"/>
                  </a:lnTo>
                  <a:lnTo>
                    <a:pt x="550" y="54"/>
                  </a:lnTo>
                  <a:lnTo>
                    <a:pt x="552" y="52"/>
                  </a:lnTo>
                  <a:lnTo>
                    <a:pt x="550" y="50"/>
                  </a:lnTo>
                  <a:lnTo>
                    <a:pt x="548" y="46"/>
                  </a:lnTo>
                  <a:lnTo>
                    <a:pt x="542" y="48"/>
                  </a:lnTo>
                  <a:lnTo>
                    <a:pt x="536" y="48"/>
                  </a:lnTo>
                  <a:lnTo>
                    <a:pt x="520" y="44"/>
                  </a:lnTo>
                  <a:lnTo>
                    <a:pt x="516" y="44"/>
                  </a:lnTo>
                  <a:lnTo>
                    <a:pt x="510" y="46"/>
                  </a:lnTo>
                  <a:lnTo>
                    <a:pt x="506" y="44"/>
                  </a:lnTo>
                  <a:lnTo>
                    <a:pt x="504" y="44"/>
                  </a:lnTo>
                  <a:lnTo>
                    <a:pt x="504" y="48"/>
                  </a:lnTo>
                  <a:lnTo>
                    <a:pt x="494" y="50"/>
                  </a:lnTo>
                  <a:lnTo>
                    <a:pt x="494" y="52"/>
                  </a:lnTo>
                  <a:lnTo>
                    <a:pt x="492" y="52"/>
                  </a:lnTo>
                  <a:lnTo>
                    <a:pt x="490" y="52"/>
                  </a:lnTo>
                  <a:lnTo>
                    <a:pt x="486" y="50"/>
                  </a:lnTo>
                  <a:lnTo>
                    <a:pt x="484" y="52"/>
                  </a:lnTo>
                  <a:lnTo>
                    <a:pt x="480" y="46"/>
                  </a:lnTo>
                  <a:lnTo>
                    <a:pt x="476" y="52"/>
                  </a:lnTo>
                  <a:lnTo>
                    <a:pt x="472" y="54"/>
                  </a:lnTo>
                  <a:lnTo>
                    <a:pt x="468" y="54"/>
                  </a:lnTo>
                  <a:lnTo>
                    <a:pt x="464" y="56"/>
                  </a:lnTo>
                  <a:lnTo>
                    <a:pt x="458" y="58"/>
                  </a:lnTo>
                  <a:lnTo>
                    <a:pt x="450" y="60"/>
                  </a:lnTo>
                  <a:lnTo>
                    <a:pt x="446" y="58"/>
                  </a:lnTo>
                  <a:lnTo>
                    <a:pt x="444" y="60"/>
                  </a:lnTo>
                  <a:lnTo>
                    <a:pt x="442" y="58"/>
                  </a:lnTo>
                  <a:lnTo>
                    <a:pt x="444" y="56"/>
                  </a:lnTo>
                  <a:lnTo>
                    <a:pt x="448" y="56"/>
                  </a:lnTo>
                  <a:lnTo>
                    <a:pt x="452" y="56"/>
                  </a:lnTo>
                  <a:lnTo>
                    <a:pt x="452" y="54"/>
                  </a:lnTo>
                  <a:lnTo>
                    <a:pt x="458" y="52"/>
                  </a:lnTo>
                  <a:lnTo>
                    <a:pt x="464" y="44"/>
                  </a:lnTo>
                  <a:lnTo>
                    <a:pt x="464" y="42"/>
                  </a:lnTo>
                  <a:lnTo>
                    <a:pt x="464" y="40"/>
                  </a:lnTo>
                  <a:lnTo>
                    <a:pt x="452" y="42"/>
                  </a:lnTo>
                  <a:lnTo>
                    <a:pt x="450" y="40"/>
                  </a:lnTo>
                  <a:lnTo>
                    <a:pt x="446" y="40"/>
                  </a:lnTo>
                  <a:lnTo>
                    <a:pt x="444" y="42"/>
                  </a:lnTo>
                  <a:lnTo>
                    <a:pt x="444" y="48"/>
                  </a:lnTo>
                  <a:lnTo>
                    <a:pt x="424" y="48"/>
                  </a:lnTo>
                  <a:lnTo>
                    <a:pt x="426" y="46"/>
                  </a:lnTo>
                  <a:lnTo>
                    <a:pt x="426" y="42"/>
                  </a:lnTo>
                  <a:lnTo>
                    <a:pt x="424" y="40"/>
                  </a:lnTo>
                  <a:lnTo>
                    <a:pt x="400" y="42"/>
                  </a:lnTo>
                  <a:lnTo>
                    <a:pt x="396" y="42"/>
                  </a:lnTo>
                  <a:lnTo>
                    <a:pt x="392" y="42"/>
                  </a:lnTo>
                  <a:lnTo>
                    <a:pt x="390" y="42"/>
                  </a:lnTo>
                  <a:lnTo>
                    <a:pt x="386" y="42"/>
                  </a:lnTo>
                  <a:lnTo>
                    <a:pt x="384" y="42"/>
                  </a:lnTo>
                  <a:lnTo>
                    <a:pt x="384" y="42"/>
                  </a:lnTo>
                  <a:lnTo>
                    <a:pt x="378" y="44"/>
                  </a:lnTo>
                  <a:lnTo>
                    <a:pt x="372" y="46"/>
                  </a:lnTo>
                  <a:lnTo>
                    <a:pt x="368" y="46"/>
                  </a:lnTo>
                  <a:lnTo>
                    <a:pt x="364" y="46"/>
                  </a:lnTo>
                  <a:lnTo>
                    <a:pt x="362" y="48"/>
                  </a:lnTo>
                  <a:lnTo>
                    <a:pt x="362" y="50"/>
                  </a:lnTo>
                  <a:lnTo>
                    <a:pt x="358" y="50"/>
                  </a:lnTo>
                  <a:lnTo>
                    <a:pt x="360" y="46"/>
                  </a:lnTo>
                  <a:lnTo>
                    <a:pt x="366" y="46"/>
                  </a:lnTo>
                  <a:lnTo>
                    <a:pt x="372" y="44"/>
                  </a:lnTo>
                  <a:lnTo>
                    <a:pt x="374" y="42"/>
                  </a:lnTo>
                  <a:lnTo>
                    <a:pt x="378" y="42"/>
                  </a:lnTo>
                  <a:lnTo>
                    <a:pt x="380" y="42"/>
                  </a:lnTo>
                  <a:lnTo>
                    <a:pt x="380" y="38"/>
                  </a:lnTo>
                  <a:lnTo>
                    <a:pt x="386" y="36"/>
                  </a:lnTo>
                  <a:lnTo>
                    <a:pt x="394" y="36"/>
                  </a:lnTo>
                  <a:lnTo>
                    <a:pt x="410" y="36"/>
                  </a:lnTo>
                  <a:lnTo>
                    <a:pt x="414" y="38"/>
                  </a:lnTo>
                  <a:lnTo>
                    <a:pt x="426" y="36"/>
                  </a:lnTo>
                  <a:lnTo>
                    <a:pt x="440" y="36"/>
                  </a:lnTo>
                  <a:lnTo>
                    <a:pt x="442" y="38"/>
                  </a:lnTo>
                  <a:lnTo>
                    <a:pt x="448" y="38"/>
                  </a:lnTo>
                  <a:lnTo>
                    <a:pt x="456" y="36"/>
                  </a:lnTo>
                  <a:lnTo>
                    <a:pt x="462" y="36"/>
                  </a:lnTo>
                  <a:lnTo>
                    <a:pt x="466" y="36"/>
                  </a:lnTo>
                  <a:lnTo>
                    <a:pt x="466" y="3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92" name="Ghana">
              <a:extLst>
                <a:ext uri="{FF2B5EF4-FFF2-40B4-BE49-F238E27FC236}">
                  <a16:creationId xmlns:a16="http://schemas.microsoft.com/office/drawing/2014/main" xmlns="" id="{DE7326D8-67F9-48C7-8E84-432A9B07B145}"/>
                </a:ext>
              </a:extLst>
            </p:cNvPr>
            <p:cNvSpPr>
              <a:spLocks/>
            </p:cNvSpPr>
            <p:nvPr/>
          </p:nvSpPr>
          <p:spPr bwMode="auto">
            <a:xfrm>
              <a:off x="4380137" y="3772335"/>
              <a:ext cx="98057" cy="180298"/>
            </a:xfrm>
            <a:custGeom>
              <a:avLst/>
              <a:gdLst/>
              <a:ahLst/>
              <a:cxnLst>
                <a:cxn ang="0">
                  <a:pos x="62" y="96"/>
                </a:cxn>
                <a:cxn ang="0">
                  <a:pos x="54" y="80"/>
                </a:cxn>
                <a:cxn ang="0">
                  <a:pos x="52" y="76"/>
                </a:cxn>
                <a:cxn ang="0">
                  <a:pos x="56" y="58"/>
                </a:cxn>
                <a:cxn ang="0">
                  <a:pos x="50" y="50"/>
                </a:cxn>
                <a:cxn ang="0">
                  <a:pos x="50" y="44"/>
                </a:cxn>
                <a:cxn ang="0">
                  <a:pos x="52" y="38"/>
                </a:cxn>
                <a:cxn ang="0">
                  <a:pos x="50" y="36"/>
                </a:cxn>
                <a:cxn ang="0">
                  <a:pos x="52" y="28"/>
                </a:cxn>
                <a:cxn ang="0">
                  <a:pos x="50" y="16"/>
                </a:cxn>
                <a:cxn ang="0">
                  <a:pos x="46" y="12"/>
                </a:cxn>
                <a:cxn ang="0">
                  <a:pos x="46" y="0"/>
                </a:cxn>
                <a:cxn ang="0">
                  <a:pos x="38" y="2"/>
                </a:cxn>
                <a:cxn ang="0">
                  <a:pos x="18" y="2"/>
                </a:cxn>
                <a:cxn ang="0">
                  <a:pos x="14" y="8"/>
                </a:cxn>
                <a:cxn ang="0">
                  <a:pos x="16" y="18"/>
                </a:cxn>
                <a:cxn ang="0">
                  <a:pos x="14" y="30"/>
                </a:cxn>
                <a:cxn ang="0">
                  <a:pos x="14" y="38"/>
                </a:cxn>
                <a:cxn ang="0">
                  <a:pos x="18" y="42"/>
                </a:cxn>
                <a:cxn ang="0">
                  <a:pos x="14" y="56"/>
                </a:cxn>
                <a:cxn ang="0">
                  <a:pos x="8" y="72"/>
                </a:cxn>
                <a:cxn ang="0">
                  <a:pos x="2" y="92"/>
                </a:cxn>
                <a:cxn ang="0">
                  <a:pos x="4" y="102"/>
                </a:cxn>
                <a:cxn ang="0">
                  <a:pos x="0" y="114"/>
                </a:cxn>
                <a:cxn ang="0">
                  <a:pos x="10" y="114"/>
                </a:cxn>
                <a:cxn ang="0">
                  <a:pos x="18" y="108"/>
                </a:cxn>
                <a:cxn ang="0">
                  <a:pos x="32" y="104"/>
                </a:cxn>
                <a:cxn ang="0">
                  <a:pos x="44" y="102"/>
                </a:cxn>
                <a:cxn ang="0">
                  <a:pos x="56" y="100"/>
                </a:cxn>
                <a:cxn ang="0">
                  <a:pos x="52" y="92"/>
                </a:cxn>
                <a:cxn ang="0">
                  <a:pos x="58" y="96"/>
                </a:cxn>
                <a:cxn ang="0">
                  <a:pos x="62" y="96"/>
                </a:cxn>
              </a:cxnLst>
              <a:rect l="0" t="0" r="r" b="b"/>
              <a:pathLst>
                <a:path w="62" h="114">
                  <a:moveTo>
                    <a:pt x="62" y="96"/>
                  </a:moveTo>
                  <a:lnTo>
                    <a:pt x="62" y="96"/>
                  </a:lnTo>
                  <a:lnTo>
                    <a:pt x="54" y="82"/>
                  </a:lnTo>
                  <a:lnTo>
                    <a:pt x="54" y="80"/>
                  </a:lnTo>
                  <a:lnTo>
                    <a:pt x="54" y="78"/>
                  </a:lnTo>
                  <a:lnTo>
                    <a:pt x="52" y="76"/>
                  </a:lnTo>
                  <a:lnTo>
                    <a:pt x="54" y="72"/>
                  </a:lnTo>
                  <a:lnTo>
                    <a:pt x="56" y="58"/>
                  </a:lnTo>
                  <a:lnTo>
                    <a:pt x="54" y="54"/>
                  </a:lnTo>
                  <a:lnTo>
                    <a:pt x="50" y="50"/>
                  </a:lnTo>
                  <a:lnTo>
                    <a:pt x="50" y="46"/>
                  </a:lnTo>
                  <a:lnTo>
                    <a:pt x="50" y="44"/>
                  </a:lnTo>
                  <a:lnTo>
                    <a:pt x="52" y="40"/>
                  </a:lnTo>
                  <a:lnTo>
                    <a:pt x="52" y="38"/>
                  </a:lnTo>
                  <a:lnTo>
                    <a:pt x="50" y="38"/>
                  </a:lnTo>
                  <a:lnTo>
                    <a:pt x="50" y="36"/>
                  </a:lnTo>
                  <a:lnTo>
                    <a:pt x="50" y="34"/>
                  </a:lnTo>
                  <a:lnTo>
                    <a:pt x="52" y="28"/>
                  </a:lnTo>
                  <a:lnTo>
                    <a:pt x="50" y="22"/>
                  </a:lnTo>
                  <a:lnTo>
                    <a:pt x="50" y="16"/>
                  </a:lnTo>
                  <a:lnTo>
                    <a:pt x="46" y="14"/>
                  </a:lnTo>
                  <a:lnTo>
                    <a:pt x="46" y="12"/>
                  </a:lnTo>
                  <a:lnTo>
                    <a:pt x="46" y="6"/>
                  </a:lnTo>
                  <a:lnTo>
                    <a:pt x="46" y="0"/>
                  </a:lnTo>
                  <a:lnTo>
                    <a:pt x="38" y="0"/>
                  </a:lnTo>
                  <a:lnTo>
                    <a:pt x="38" y="2"/>
                  </a:lnTo>
                  <a:lnTo>
                    <a:pt x="28" y="2"/>
                  </a:lnTo>
                  <a:lnTo>
                    <a:pt x="18" y="2"/>
                  </a:lnTo>
                  <a:lnTo>
                    <a:pt x="14" y="4"/>
                  </a:lnTo>
                  <a:lnTo>
                    <a:pt x="14" y="8"/>
                  </a:lnTo>
                  <a:lnTo>
                    <a:pt x="14" y="14"/>
                  </a:lnTo>
                  <a:lnTo>
                    <a:pt x="16" y="18"/>
                  </a:lnTo>
                  <a:lnTo>
                    <a:pt x="14" y="26"/>
                  </a:lnTo>
                  <a:lnTo>
                    <a:pt x="14" y="30"/>
                  </a:lnTo>
                  <a:lnTo>
                    <a:pt x="14" y="36"/>
                  </a:lnTo>
                  <a:lnTo>
                    <a:pt x="14" y="38"/>
                  </a:lnTo>
                  <a:lnTo>
                    <a:pt x="16" y="38"/>
                  </a:lnTo>
                  <a:lnTo>
                    <a:pt x="18" y="42"/>
                  </a:lnTo>
                  <a:lnTo>
                    <a:pt x="16" y="54"/>
                  </a:lnTo>
                  <a:lnTo>
                    <a:pt x="14" y="56"/>
                  </a:lnTo>
                  <a:lnTo>
                    <a:pt x="12" y="62"/>
                  </a:lnTo>
                  <a:lnTo>
                    <a:pt x="8" y="72"/>
                  </a:lnTo>
                  <a:lnTo>
                    <a:pt x="4" y="82"/>
                  </a:lnTo>
                  <a:lnTo>
                    <a:pt x="2" y="92"/>
                  </a:lnTo>
                  <a:lnTo>
                    <a:pt x="2" y="100"/>
                  </a:lnTo>
                  <a:lnTo>
                    <a:pt x="4" y="102"/>
                  </a:lnTo>
                  <a:lnTo>
                    <a:pt x="4" y="106"/>
                  </a:lnTo>
                  <a:lnTo>
                    <a:pt x="0" y="114"/>
                  </a:lnTo>
                  <a:lnTo>
                    <a:pt x="4" y="114"/>
                  </a:lnTo>
                  <a:lnTo>
                    <a:pt x="10" y="114"/>
                  </a:lnTo>
                  <a:lnTo>
                    <a:pt x="14" y="112"/>
                  </a:lnTo>
                  <a:lnTo>
                    <a:pt x="18" y="108"/>
                  </a:lnTo>
                  <a:lnTo>
                    <a:pt x="28" y="108"/>
                  </a:lnTo>
                  <a:lnTo>
                    <a:pt x="32" y="104"/>
                  </a:lnTo>
                  <a:lnTo>
                    <a:pt x="36" y="102"/>
                  </a:lnTo>
                  <a:lnTo>
                    <a:pt x="44" y="102"/>
                  </a:lnTo>
                  <a:lnTo>
                    <a:pt x="50" y="100"/>
                  </a:lnTo>
                  <a:lnTo>
                    <a:pt x="56" y="100"/>
                  </a:lnTo>
                  <a:lnTo>
                    <a:pt x="56" y="94"/>
                  </a:lnTo>
                  <a:lnTo>
                    <a:pt x="52" y="92"/>
                  </a:lnTo>
                  <a:lnTo>
                    <a:pt x="56" y="92"/>
                  </a:lnTo>
                  <a:lnTo>
                    <a:pt x="58" y="96"/>
                  </a:lnTo>
                  <a:lnTo>
                    <a:pt x="62" y="96"/>
                  </a:lnTo>
                  <a:lnTo>
                    <a:pt x="62" y="9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93" name="Germany">
              <a:extLst>
                <a:ext uri="{FF2B5EF4-FFF2-40B4-BE49-F238E27FC236}">
                  <a16:creationId xmlns:a16="http://schemas.microsoft.com/office/drawing/2014/main" xmlns="" id="{F480C567-7842-440F-A6F5-F1651D2DC245}"/>
                </a:ext>
              </a:extLst>
            </p:cNvPr>
            <p:cNvSpPr>
              <a:spLocks/>
            </p:cNvSpPr>
            <p:nvPr/>
          </p:nvSpPr>
          <p:spPr bwMode="auto">
            <a:xfrm>
              <a:off x="4573086" y="2570351"/>
              <a:ext cx="186624" cy="237233"/>
            </a:xfrm>
            <a:custGeom>
              <a:avLst/>
              <a:gdLst/>
              <a:ahLst/>
              <a:cxnLst>
                <a:cxn ang="0">
                  <a:pos x="110" y="18"/>
                </a:cxn>
                <a:cxn ang="0">
                  <a:pos x="104" y="16"/>
                </a:cxn>
                <a:cxn ang="0">
                  <a:pos x="88" y="16"/>
                </a:cxn>
                <a:cxn ang="0">
                  <a:pos x="80" y="20"/>
                </a:cxn>
                <a:cxn ang="0">
                  <a:pos x="72" y="22"/>
                </a:cxn>
                <a:cxn ang="0">
                  <a:pos x="64" y="18"/>
                </a:cxn>
                <a:cxn ang="0">
                  <a:pos x="56" y="4"/>
                </a:cxn>
                <a:cxn ang="0">
                  <a:pos x="62" y="0"/>
                </a:cxn>
                <a:cxn ang="0">
                  <a:pos x="54" y="2"/>
                </a:cxn>
                <a:cxn ang="0">
                  <a:pos x="40" y="4"/>
                </a:cxn>
                <a:cxn ang="0">
                  <a:pos x="44" y="16"/>
                </a:cxn>
                <a:cxn ang="0">
                  <a:pos x="48" y="26"/>
                </a:cxn>
                <a:cxn ang="0">
                  <a:pos x="38" y="36"/>
                </a:cxn>
                <a:cxn ang="0">
                  <a:pos x="26" y="36"/>
                </a:cxn>
                <a:cxn ang="0">
                  <a:pos x="28" y="44"/>
                </a:cxn>
                <a:cxn ang="0">
                  <a:pos x="24" y="54"/>
                </a:cxn>
                <a:cxn ang="0">
                  <a:pos x="24" y="58"/>
                </a:cxn>
                <a:cxn ang="0">
                  <a:pos x="18" y="62"/>
                </a:cxn>
                <a:cxn ang="0">
                  <a:pos x="8" y="62"/>
                </a:cxn>
                <a:cxn ang="0">
                  <a:pos x="0" y="80"/>
                </a:cxn>
                <a:cxn ang="0">
                  <a:pos x="4" y="84"/>
                </a:cxn>
                <a:cxn ang="0">
                  <a:pos x="6" y="90"/>
                </a:cxn>
                <a:cxn ang="0">
                  <a:pos x="6" y="98"/>
                </a:cxn>
                <a:cxn ang="0">
                  <a:pos x="10" y="106"/>
                </a:cxn>
                <a:cxn ang="0">
                  <a:pos x="10" y="114"/>
                </a:cxn>
                <a:cxn ang="0">
                  <a:pos x="20" y="114"/>
                </a:cxn>
                <a:cxn ang="0">
                  <a:pos x="28" y="116"/>
                </a:cxn>
                <a:cxn ang="0">
                  <a:pos x="34" y="124"/>
                </a:cxn>
                <a:cxn ang="0">
                  <a:pos x="32" y="138"/>
                </a:cxn>
                <a:cxn ang="0">
                  <a:pos x="38" y="142"/>
                </a:cxn>
                <a:cxn ang="0">
                  <a:pos x="44" y="140"/>
                </a:cxn>
                <a:cxn ang="0">
                  <a:pos x="62" y="146"/>
                </a:cxn>
                <a:cxn ang="0">
                  <a:pos x="72" y="144"/>
                </a:cxn>
                <a:cxn ang="0">
                  <a:pos x="80" y="138"/>
                </a:cxn>
                <a:cxn ang="0">
                  <a:pos x="88" y="140"/>
                </a:cxn>
                <a:cxn ang="0">
                  <a:pos x="96" y="144"/>
                </a:cxn>
                <a:cxn ang="0">
                  <a:pos x="94" y="134"/>
                </a:cxn>
                <a:cxn ang="0">
                  <a:pos x="96" y="130"/>
                </a:cxn>
                <a:cxn ang="0">
                  <a:pos x="102" y="122"/>
                </a:cxn>
                <a:cxn ang="0">
                  <a:pos x="102" y="116"/>
                </a:cxn>
                <a:cxn ang="0">
                  <a:pos x="96" y="114"/>
                </a:cxn>
                <a:cxn ang="0">
                  <a:pos x="92" y="102"/>
                </a:cxn>
                <a:cxn ang="0">
                  <a:pos x="86" y="90"/>
                </a:cxn>
                <a:cxn ang="0">
                  <a:pos x="96" y="86"/>
                </a:cxn>
                <a:cxn ang="0">
                  <a:pos x="112" y="74"/>
                </a:cxn>
                <a:cxn ang="0">
                  <a:pos x="116" y="58"/>
                </a:cxn>
                <a:cxn ang="0">
                  <a:pos x="114" y="42"/>
                </a:cxn>
                <a:cxn ang="0">
                  <a:pos x="114" y="26"/>
                </a:cxn>
              </a:cxnLst>
              <a:rect l="0" t="0" r="r" b="b"/>
              <a:pathLst>
                <a:path w="118" h="150">
                  <a:moveTo>
                    <a:pt x="114" y="20"/>
                  </a:moveTo>
                  <a:lnTo>
                    <a:pt x="114" y="20"/>
                  </a:lnTo>
                  <a:lnTo>
                    <a:pt x="110" y="18"/>
                  </a:lnTo>
                  <a:lnTo>
                    <a:pt x="110" y="16"/>
                  </a:lnTo>
                  <a:lnTo>
                    <a:pt x="106" y="16"/>
                  </a:lnTo>
                  <a:lnTo>
                    <a:pt x="104" y="16"/>
                  </a:lnTo>
                  <a:lnTo>
                    <a:pt x="98" y="14"/>
                  </a:lnTo>
                  <a:lnTo>
                    <a:pt x="90" y="12"/>
                  </a:lnTo>
                  <a:lnTo>
                    <a:pt x="88" y="16"/>
                  </a:lnTo>
                  <a:lnTo>
                    <a:pt x="86" y="20"/>
                  </a:lnTo>
                  <a:lnTo>
                    <a:pt x="84" y="20"/>
                  </a:lnTo>
                  <a:lnTo>
                    <a:pt x="80" y="20"/>
                  </a:lnTo>
                  <a:lnTo>
                    <a:pt x="80" y="22"/>
                  </a:lnTo>
                  <a:lnTo>
                    <a:pt x="80" y="24"/>
                  </a:lnTo>
                  <a:lnTo>
                    <a:pt x="72" y="22"/>
                  </a:lnTo>
                  <a:lnTo>
                    <a:pt x="72" y="18"/>
                  </a:lnTo>
                  <a:lnTo>
                    <a:pt x="70" y="16"/>
                  </a:lnTo>
                  <a:lnTo>
                    <a:pt x="64" y="18"/>
                  </a:lnTo>
                  <a:lnTo>
                    <a:pt x="60" y="10"/>
                  </a:lnTo>
                  <a:lnTo>
                    <a:pt x="60" y="6"/>
                  </a:lnTo>
                  <a:lnTo>
                    <a:pt x="56" y="4"/>
                  </a:lnTo>
                  <a:lnTo>
                    <a:pt x="58" y="2"/>
                  </a:lnTo>
                  <a:lnTo>
                    <a:pt x="62" y="2"/>
                  </a:lnTo>
                  <a:lnTo>
                    <a:pt x="62" y="0"/>
                  </a:lnTo>
                  <a:lnTo>
                    <a:pt x="60" y="0"/>
                  </a:lnTo>
                  <a:lnTo>
                    <a:pt x="58" y="2"/>
                  </a:lnTo>
                  <a:lnTo>
                    <a:pt x="54" y="2"/>
                  </a:lnTo>
                  <a:lnTo>
                    <a:pt x="54" y="0"/>
                  </a:lnTo>
                  <a:lnTo>
                    <a:pt x="42" y="0"/>
                  </a:lnTo>
                  <a:lnTo>
                    <a:pt x="40" y="4"/>
                  </a:lnTo>
                  <a:lnTo>
                    <a:pt x="42" y="4"/>
                  </a:lnTo>
                  <a:lnTo>
                    <a:pt x="44" y="10"/>
                  </a:lnTo>
                  <a:lnTo>
                    <a:pt x="44" y="16"/>
                  </a:lnTo>
                  <a:lnTo>
                    <a:pt x="44" y="18"/>
                  </a:lnTo>
                  <a:lnTo>
                    <a:pt x="44" y="22"/>
                  </a:lnTo>
                  <a:lnTo>
                    <a:pt x="48" y="26"/>
                  </a:lnTo>
                  <a:lnTo>
                    <a:pt x="42" y="26"/>
                  </a:lnTo>
                  <a:lnTo>
                    <a:pt x="40" y="32"/>
                  </a:lnTo>
                  <a:lnTo>
                    <a:pt x="38" y="36"/>
                  </a:lnTo>
                  <a:lnTo>
                    <a:pt x="36" y="32"/>
                  </a:lnTo>
                  <a:lnTo>
                    <a:pt x="30" y="34"/>
                  </a:lnTo>
                  <a:lnTo>
                    <a:pt x="26" y="36"/>
                  </a:lnTo>
                  <a:lnTo>
                    <a:pt x="26" y="38"/>
                  </a:lnTo>
                  <a:lnTo>
                    <a:pt x="30" y="44"/>
                  </a:lnTo>
                  <a:lnTo>
                    <a:pt x="28" y="44"/>
                  </a:lnTo>
                  <a:lnTo>
                    <a:pt x="28" y="50"/>
                  </a:lnTo>
                  <a:lnTo>
                    <a:pt x="26" y="52"/>
                  </a:lnTo>
                  <a:lnTo>
                    <a:pt x="24" y="54"/>
                  </a:lnTo>
                  <a:lnTo>
                    <a:pt x="22" y="54"/>
                  </a:lnTo>
                  <a:lnTo>
                    <a:pt x="24" y="58"/>
                  </a:lnTo>
                  <a:lnTo>
                    <a:pt x="24" y="58"/>
                  </a:lnTo>
                  <a:lnTo>
                    <a:pt x="22" y="58"/>
                  </a:lnTo>
                  <a:lnTo>
                    <a:pt x="18" y="62"/>
                  </a:lnTo>
                  <a:lnTo>
                    <a:pt x="18" y="62"/>
                  </a:lnTo>
                  <a:lnTo>
                    <a:pt x="16" y="64"/>
                  </a:lnTo>
                  <a:lnTo>
                    <a:pt x="12" y="62"/>
                  </a:lnTo>
                  <a:lnTo>
                    <a:pt x="8" y="62"/>
                  </a:lnTo>
                  <a:lnTo>
                    <a:pt x="6" y="62"/>
                  </a:lnTo>
                  <a:lnTo>
                    <a:pt x="4" y="66"/>
                  </a:lnTo>
                  <a:lnTo>
                    <a:pt x="0" y="80"/>
                  </a:lnTo>
                  <a:lnTo>
                    <a:pt x="2" y="82"/>
                  </a:lnTo>
                  <a:lnTo>
                    <a:pt x="6" y="84"/>
                  </a:lnTo>
                  <a:lnTo>
                    <a:pt x="4" y="84"/>
                  </a:lnTo>
                  <a:lnTo>
                    <a:pt x="4" y="86"/>
                  </a:lnTo>
                  <a:lnTo>
                    <a:pt x="4" y="88"/>
                  </a:lnTo>
                  <a:lnTo>
                    <a:pt x="6" y="90"/>
                  </a:lnTo>
                  <a:lnTo>
                    <a:pt x="6" y="92"/>
                  </a:lnTo>
                  <a:lnTo>
                    <a:pt x="6" y="96"/>
                  </a:lnTo>
                  <a:lnTo>
                    <a:pt x="6" y="98"/>
                  </a:lnTo>
                  <a:lnTo>
                    <a:pt x="8" y="100"/>
                  </a:lnTo>
                  <a:lnTo>
                    <a:pt x="10" y="102"/>
                  </a:lnTo>
                  <a:lnTo>
                    <a:pt x="10" y="106"/>
                  </a:lnTo>
                  <a:lnTo>
                    <a:pt x="8" y="108"/>
                  </a:lnTo>
                  <a:lnTo>
                    <a:pt x="8" y="112"/>
                  </a:lnTo>
                  <a:lnTo>
                    <a:pt x="10" y="114"/>
                  </a:lnTo>
                  <a:lnTo>
                    <a:pt x="14" y="112"/>
                  </a:lnTo>
                  <a:lnTo>
                    <a:pt x="18" y="112"/>
                  </a:lnTo>
                  <a:lnTo>
                    <a:pt x="20" y="114"/>
                  </a:lnTo>
                  <a:lnTo>
                    <a:pt x="22" y="116"/>
                  </a:lnTo>
                  <a:lnTo>
                    <a:pt x="24" y="118"/>
                  </a:lnTo>
                  <a:lnTo>
                    <a:pt x="28" y="116"/>
                  </a:lnTo>
                  <a:lnTo>
                    <a:pt x="34" y="118"/>
                  </a:lnTo>
                  <a:lnTo>
                    <a:pt x="34" y="118"/>
                  </a:lnTo>
                  <a:lnTo>
                    <a:pt x="34" y="124"/>
                  </a:lnTo>
                  <a:lnTo>
                    <a:pt x="32" y="128"/>
                  </a:lnTo>
                  <a:lnTo>
                    <a:pt x="32" y="132"/>
                  </a:lnTo>
                  <a:lnTo>
                    <a:pt x="32" y="138"/>
                  </a:lnTo>
                  <a:lnTo>
                    <a:pt x="32" y="142"/>
                  </a:lnTo>
                  <a:lnTo>
                    <a:pt x="34" y="146"/>
                  </a:lnTo>
                  <a:lnTo>
                    <a:pt x="38" y="142"/>
                  </a:lnTo>
                  <a:lnTo>
                    <a:pt x="40" y="140"/>
                  </a:lnTo>
                  <a:lnTo>
                    <a:pt x="42" y="140"/>
                  </a:lnTo>
                  <a:lnTo>
                    <a:pt x="44" y="140"/>
                  </a:lnTo>
                  <a:lnTo>
                    <a:pt x="48" y="142"/>
                  </a:lnTo>
                  <a:lnTo>
                    <a:pt x="60" y="150"/>
                  </a:lnTo>
                  <a:lnTo>
                    <a:pt x="62" y="146"/>
                  </a:lnTo>
                  <a:lnTo>
                    <a:pt x="66" y="144"/>
                  </a:lnTo>
                  <a:lnTo>
                    <a:pt x="70" y="144"/>
                  </a:lnTo>
                  <a:lnTo>
                    <a:pt x="72" y="144"/>
                  </a:lnTo>
                  <a:lnTo>
                    <a:pt x="76" y="142"/>
                  </a:lnTo>
                  <a:lnTo>
                    <a:pt x="78" y="138"/>
                  </a:lnTo>
                  <a:lnTo>
                    <a:pt x="80" y="138"/>
                  </a:lnTo>
                  <a:lnTo>
                    <a:pt x="82" y="140"/>
                  </a:lnTo>
                  <a:lnTo>
                    <a:pt x="86" y="140"/>
                  </a:lnTo>
                  <a:lnTo>
                    <a:pt x="88" y="140"/>
                  </a:lnTo>
                  <a:lnTo>
                    <a:pt x="90" y="140"/>
                  </a:lnTo>
                  <a:lnTo>
                    <a:pt x="92" y="144"/>
                  </a:lnTo>
                  <a:lnTo>
                    <a:pt x="96" y="144"/>
                  </a:lnTo>
                  <a:lnTo>
                    <a:pt x="96" y="138"/>
                  </a:lnTo>
                  <a:lnTo>
                    <a:pt x="94" y="136"/>
                  </a:lnTo>
                  <a:lnTo>
                    <a:pt x="94" y="134"/>
                  </a:lnTo>
                  <a:lnTo>
                    <a:pt x="92" y="134"/>
                  </a:lnTo>
                  <a:lnTo>
                    <a:pt x="92" y="132"/>
                  </a:lnTo>
                  <a:lnTo>
                    <a:pt x="96" y="130"/>
                  </a:lnTo>
                  <a:lnTo>
                    <a:pt x="100" y="128"/>
                  </a:lnTo>
                  <a:lnTo>
                    <a:pt x="100" y="126"/>
                  </a:lnTo>
                  <a:lnTo>
                    <a:pt x="102" y="122"/>
                  </a:lnTo>
                  <a:lnTo>
                    <a:pt x="104" y="120"/>
                  </a:lnTo>
                  <a:lnTo>
                    <a:pt x="106" y="118"/>
                  </a:lnTo>
                  <a:lnTo>
                    <a:pt x="102" y="116"/>
                  </a:lnTo>
                  <a:lnTo>
                    <a:pt x="100" y="114"/>
                  </a:lnTo>
                  <a:lnTo>
                    <a:pt x="98" y="114"/>
                  </a:lnTo>
                  <a:lnTo>
                    <a:pt x="96" y="114"/>
                  </a:lnTo>
                  <a:lnTo>
                    <a:pt x="94" y="110"/>
                  </a:lnTo>
                  <a:lnTo>
                    <a:pt x="94" y="106"/>
                  </a:lnTo>
                  <a:lnTo>
                    <a:pt x="92" y="102"/>
                  </a:lnTo>
                  <a:lnTo>
                    <a:pt x="90" y="98"/>
                  </a:lnTo>
                  <a:lnTo>
                    <a:pt x="86" y="94"/>
                  </a:lnTo>
                  <a:lnTo>
                    <a:pt x="86" y="90"/>
                  </a:lnTo>
                  <a:lnTo>
                    <a:pt x="88" y="88"/>
                  </a:lnTo>
                  <a:lnTo>
                    <a:pt x="92" y="88"/>
                  </a:lnTo>
                  <a:lnTo>
                    <a:pt x="96" y="86"/>
                  </a:lnTo>
                  <a:lnTo>
                    <a:pt x="98" y="82"/>
                  </a:lnTo>
                  <a:lnTo>
                    <a:pt x="104" y="80"/>
                  </a:lnTo>
                  <a:lnTo>
                    <a:pt x="112" y="74"/>
                  </a:lnTo>
                  <a:lnTo>
                    <a:pt x="118" y="78"/>
                  </a:lnTo>
                  <a:lnTo>
                    <a:pt x="116" y="62"/>
                  </a:lnTo>
                  <a:lnTo>
                    <a:pt x="116" y="58"/>
                  </a:lnTo>
                  <a:lnTo>
                    <a:pt x="114" y="54"/>
                  </a:lnTo>
                  <a:lnTo>
                    <a:pt x="116" y="44"/>
                  </a:lnTo>
                  <a:lnTo>
                    <a:pt x="114" y="42"/>
                  </a:lnTo>
                  <a:lnTo>
                    <a:pt x="112" y="38"/>
                  </a:lnTo>
                  <a:lnTo>
                    <a:pt x="112" y="36"/>
                  </a:lnTo>
                  <a:lnTo>
                    <a:pt x="114" y="26"/>
                  </a:lnTo>
                  <a:lnTo>
                    <a:pt x="114" y="20"/>
                  </a:lnTo>
                  <a:lnTo>
                    <a:pt x="114" y="2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94" name="Georgia">
              <a:extLst>
                <a:ext uri="{FF2B5EF4-FFF2-40B4-BE49-F238E27FC236}">
                  <a16:creationId xmlns:a16="http://schemas.microsoft.com/office/drawing/2014/main" xmlns="" id="{92E211AF-79E2-4028-BF8C-817E98DB5608}"/>
                </a:ext>
              </a:extLst>
            </p:cNvPr>
            <p:cNvSpPr>
              <a:spLocks/>
            </p:cNvSpPr>
            <p:nvPr/>
          </p:nvSpPr>
          <p:spPr bwMode="auto">
            <a:xfrm>
              <a:off x="5278462" y="2911967"/>
              <a:ext cx="148667" cy="72751"/>
            </a:xfrm>
            <a:custGeom>
              <a:avLst/>
              <a:gdLst/>
              <a:ahLst/>
              <a:cxnLst>
                <a:cxn ang="0">
                  <a:pos x="0" y="10"/>
                </a:cxn>
                <a:cxn ang="0">
                  <a:pos x="8" y="14"/>
                </a:cxn>
                <a:cxn ang="0">
                  <a:pos x="18" y="22"/>
                </a:cxn>
                <a:cxn ang="0">
                  <a:pos x="22" y="34"/>
                </a:cxn>
                <a:cxn ang="0">
                  <a:pos x="22" y="40"/>
                </a:cxn>
                <a:cxn ang="0">
                  <a:pos x="24" y="42"/>
                </a:cxn>
                <a:cxn ang="0">
                  <a:pos x="30" y="40"/>
                </a:cxn>
                <a:cxn ang="0">
                  <a:pos x="38" y="42"/>
                </a:cxn>
                <a:cxn ang="0">
                  <a:pos x="48" y="42"/>
                </a:cxn>
                <a:cxn ang="0">
                  <a:pos x="50" y="44"/>
                </a:cxn>
                <a:cxn ang="0">
                  <a:pos x="52" y="46"/>
                </a:cxn>
                <a:cxn ang="0">
                  <a:pos x="62" y="46"/>
                </a:cxn>
                <a:cxn ang="0">
                  <a:pos x="72" y="44"/>
                </a:cxn>
                <a:cxn ang="0">
                  <a:pos x="76" y="38"/>
                </a:cxn>
                <a:cxn ang="0">
                  <a:pos x="84" y="40"/>
                </a:cxn>
                <a:cxn ang="0">
                  <a:pos x="88" y="46"/>
                </a:cxn>
                <a:cxn ang="0">
                  <a:pos x="92" y="46"/>
                </a:cxn>
                <a:cxn ang="0">
                  <a:pos x="90" y="40"/>
                </a:cxn>
                <a:cxn ang="0">
                  <a:pos x="92" y="36"/>
                </a:cxn>
                <a:cxn ang="0">
                  <a:pos x="90" y="30"/>
                </a:cxn>
                <a:cxn ang="0">
                  <a:pos x="86" y="28"/>
                </a:cxn>
                <a:cxn ang="0">
                  <a:pos x="82" y="26"/>
                </a:cxn>
                <a:cxn ang="0">
                  <a:pos x="82" y="24"/>
                </a:cxn>
                <a:cxn ang="0">
                  <a:pos x="76" y="20"/>
                </a:cxn>
                <a:cxn ang="0">
                  <a:pos x="72" y="14"/>
                </a:cxn>
                <a:cxn ang="0">
                  <a:pos x="64" y="14"/>
                </a:cxn>
                <a:cxn ang="0">
                  <a:pos x="58" y="16"/>
                </a:cxn>
                <a:cxn ang="0">
                  <a:pos x="54" y="14"/>
                </a:cxn>
                <a:cxn ang="0">
                  <a:pos x="46" y="16"/>
                </a:cxn>
                <a:cxn ang="0">
                  <a:pos x="40" y="8"/>
                </a:cxn>
                <a:cxn ang="0">
                  <a:pos x="32" y="4"/>
                </a:cxn>
                <a:cxn ang="0">
                  <a:pos x="22" y="4"/>
                </a:cxn>
                <a:cxn ang="0">
                  <a:pos x="14" y="0"/>
                </a:cxn>
                <a:cxn ang="0">
                  <a:pos x="8" y="0"/>
                </a:cxn>
                <a:cxn ang="0">
                  <a:pos x="0" y="6"/>
                </a:cxn>
                <a:cxn ang="0">
                  <a:pos x="0" y="10"/>
                </a:cxn>
              </a:cxnLst>
              <a:rect l="0" t="0" r="r" b="b"/>
              <a:pathLst>
                <a:path w="94" h="46">
                  <a:moveTo>
                    <a:pt x="0" y="10"/>
                  </a:moveTo>
                  <a:lnTo>
                    <a:pt x="0" y="10"/>
                  </a:lnTo>
                  <a:lnTo>
                    <a:pt x="4" y="14"/>
                  </a:lnTo>
                  <a:lnTo>
                    <a:pt x="8" y="14"/>
                  </a:lnTo>
                  <a:lnTo>
                    <a:pt x="12" y="18"/>
                  </a:lnTo>
                  <a:lnTo>
                    <a:pt x="18" y="22"/>
                  </a:lnTo>
                  <a:lnTo>
                    <a:pt x="22" y="28"/>
                  </a:lnTo>
                  <a:lnTo>
                    <a:pt x="22" y="34"/>
                  </a:lnTo>
                  <a:lnTo>
                    <a:pt x="22" y="38"/>
                  </a:lnTo>
                  <a:lnTo>
                    <a:pt x="22" y="40"/>
                  </a:lnTo>
                  <a:lnTo>
                    <a:pt x="24" y="40"/>
                  </a:lnTo>
                  <a:lnTo>
                    <a:pt x="24" y="42"/>
                  </a:lnTo>
                  <a:lnTo>
                    <a:pt x="26" y="40"/>
                  </a:lnTo>
                  <a:lnTo>
                    <a:pt x="30" y="40"/>
                  </a:lnTo>
                  <a:lnTo>
                    <a:pt x="34" y="40"/>
                  </a:lnTo>
                  <a:lnTo>
                    <a:pt x="38" y="42"/>
                  </a:lnTo>
                  <a:lnTo>
                    <a:pt x="40" y="44"/>
                  </a:lnTo>
                  <a:lnTo>
                    <a:pt x="48" y="42"/>
                  </a:lnTo>
                  <a:lnTo>
                    <a:pt x="50" y="42"/>
                  </a:lnTo>
                  <a:lnTo>
                    <a:pt x="50" y="44"/>
                  </a:lnTo>
                  <a:lnTo>
                    <a:pt x="50" y="46"/>
                  </a:lnTo>
                  <a:lnTo>
                    <a:pt x="52" y="46"/>
                  </a:lnTo>
                  <a:lnTo>
                    <a:pt x="52" y="46"/>
                  </a:lnTo>
                  <a:lnTo>
                    <a:pt x="62" y="46"/>
                  </a:lnTo>
                  <a:lnTo>
                    <a:pt x="70" y="46"/>
                  </a:lnTo>
                  <a:lnTo>
                    <a:pt x="72" y="44"/>
                  </a:lnTo>
                  <a:lnTo>
                    <a:pt x="74" y="40"/>
                  </a:lnTo>
                  <a:lnTo>
                    <a:pt x="76" y="38"/>
                  </a:lnTo>
                  <a:lnTo>
                    <a:pt x="80" y="38"/>
                  </a:lnTo>
                  <a:lnTo>
                    <a:pt x="84" y="40"/>
                  </a:lnTo>
                  <a:lnTo>
                    <a:pt x="86" y="42"/>
                  </a:lnTo>
                  <a:lnTo>
                    <a:pt x="88" y="46"/>
                  </a:lnTo>
                  <a:lnTo>
                    <a:pt x="90" y="46"/>
                  </a:lnTo>
                  <a:lnTo>
                    <a:pt x="92" y="46"/>
                  </a:lnTo>
                  <a:lnTo>
                    <a:pt x="94" y="42"/>
                  </a:lnTo>
                  <a:lnTo>
                    <a:pt x="90" y="40"/>
                  </a:lnTo>
                  <a:lnTo>
                    <a:pt x="90" y="38"/>
                  </a:lnTo>
                  <a:lnTo>
                    <a:pt x="92" y="36"/>
                  </a:lnTo>
                  <a:lnTo>
                    <a:pt x="94" y="34"/>
                  </a:lnTo>
                  <a:lnTo>
                    <a:pt x="90" y="30"/>
                  </a:lnTo>
                  <a:lnTo>
                    <a:pt x="88" y="28"/>
                  </a:lnTo>
                  <a:lnTo>
                    <a:pt x="86" y="28"/>
                  </a:lnTo>
                  <a:lnTo>
                    <a:pt x="82" y="28"/>
                  </a:lnTo>
                  <a:lnTo>
                    <a:pt x="82" y="26"/>
                  </a:lnTo>
                  <a:lnTo>
                    <a:pt x="82" y="24"/>
                  </a:lnTo>
                  <a:lnTo>
                    <a:pt x="82" y="24"/>
                  </a:lnTo>
                  <a:lnTo>
                    <a:pt x="78" y="22"/>
                  </a:lnTo>
                  <a:lnTo>
                    <a:pt x="76" y="20"/>
                  </a:lnTo>
                  <a:lnTo>
                    <a:pt x="74" y="18"/>
                  </a:lnTo>
                  <a:lnTo>
                    <a:pt x="72" y="14"/>
                  </a:lnTo>
                  <a:lnTo>
                    <a:pt x="68" y="12"/>
                  </a:lnTo>
                  <a:lnTo>
                    <a:pt x="64" y="14"/>
                  </a:lnTo>
                  <a:lnTo>
                    <a:pt x="60" y="16"/>
                  </a:lnTo>
                  <a:lnTo>
                    <a:pt x="58" y="16"/>
                  </a:lnTo>
                  <a:lnTo>
                    <a:pt x="56" y="14"/>
                  </a:lnTo>
                  <a:lnTo>
                    <a:pt x="54" y="14"/>
                  </a:lnTo>
                  <a:lnTo>
                    <a:pt x="50" y="16"/>
                  </a:lnTo>
                  <a:lnTo>
                    <a:pt x="46" y="16"/>
                  </a:lnTo>
                  <a:lnTo>
                    <a:pt x="44" y="14"/>
                  </a:lnTo>
                  <a:lnTo>
                    <a:pt x="40" y="8"/>
                  </a:lnTo>
                  <a:lnTo>
                    <a:pt x="36" y="6"/>
                  </a:lnTo>
                  <a:lnTo>
                    <a:pt x="32" y="4"/>
                  </a:lnTo>
                  <a:lnTo>
                    <a:pt x="28" y="4"/>
                  </a:lnTo>
                  <a:lnTo>
                    <a:pt x="22" y="4"/>
                  </a:lnTo>
                  <a:lnTo>
                    <a:pt x="16" y="4"/>
                  </a:lnTo>
                  <a:lnTo>
                    <a:pt x="14" y="0"/>
                  </a:lnTo>
                  <a:lnTo>
                    <a:pt x="12" y="0"/>
                  </a:lnTo>
                  <a:lnTo>
                    <a:pt x="8" y="0"/>
                  </a:lnTo>
                  <a:lnTo>
                    <a:pt x="4" y="2"/>
                  </a:lnTo>
                  <a:lnTo>
                    <a:pt x="0" y="6"/>
                  </a:lnTo>
                  <a:lnTo>
                    <a:pt x="0" y="10"/>
                  </a:lnTo>
                  <a:lnTo>
                    <a:pt x="0" y="1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95" name="Gambia">
              <a:extLst>
                <a:ext uri="{FF2B5EF4-FFF2-40B4-BE49-F238E27FC236}">
                  <a16:creationId xmlns:a16="http://schemas.microsoft.com/office/drawing/2014/main" xmlns="" id="{CE417210-E04A-4984-B673-D88851750E03}"/>
                </a:ext>
              </a:extLst>
            </p:cNvPr>
            <p:cNvSpPr/>
            <p:nvPr/>
          </p:nvSpPr>
          <p:spPr>
            <a:xfrm>
              <a:off x="4108969" y="3720894"/>
              <a:ext cx="76287" cy="20605"/>
            </a:xfrm>
            <a:custGeom>
              <a:avLst/>
              <a:gdLst>
                <a:gd name="connsiteX0" fmla="*/ 129213 w 360529"/>
                <a:gd name="connsiteY0" fmla="*/ 0 h 97377"/>
                <a:gd name="connsiteX1" fmla="*/ 145736 w 360529"/>
                <a:gd name="connsiteY1" fmla="*/ 0 h 97377"/>
                <a:gd name="connsiteX2" fmla="*/ 178781 w 360529"/>
                <a:gd name="connsiteY2" fmla="*/ 16522 h 97377"/>
                <a:gd name="connsiteX3" fmla="*/ 228349 w 360529"/>
                <a:gd name="connsiteY3" fmla="*/ 0 h 97377"/>
                <a:gd name="connsiteX4" fmla="*/ 310961 w 360529"/>
                <a:gd name="connsiteY4" fmla="*/ 0 h 97377"/>
                <a:gd name="connsiteX5" fmla="*/ 344006 w 360529"/>
                <a:gd name="connsiteY5" fmla="*/ 0 h 97377"/>
                <a:gd name="connsiteX6" fmla="*/ 360529 w 360529"/>
                <a:gd name="connsiteY6" fmla="*/ 16522 h 97377"/>
                <a:gd name="connsiteX7" fmla="*/ 344006 w 360529"/>
                <a:gd name="connsiteY7" fmla="*/ 66090 h 97377"/>
                <a:gd name="connsiteX8" fmla="*/ 310961 w 360529"/>
                <a:gd name="connsiteY8" fmla="*/ 66090 h 97377"/>
                <a:gd name="connsiteX9" fmla="*/ 145736 w 360529"/>
                <a:gd name="connsiteY9" fmla="*/ 66090 h 97377"/>
                <a:gd name="connsiteX10" fmla="*/ 129213 w 360529"/>
                <a:gd name="connsiteY10" fmla="*/ 66090 h 97377"/>
                <a:gd name="connsiteX11" fmla="*/ 112691 w 360529"/>
                <a:gd name="connsiteY11" fmla="*/ 66090 h 97377"/>
                <a:gd name="connsiteX12" fmla="*/ 112691 w 360529"/>
                <a:gd name="connsiteY12" fmla="*/ 82612 h 97377"/>
                <a:gd name="connsiteX13" fmla="*/ 24104 w 360529"/>
                <a:gd name="connsiteY13" fmla="*/ 97377 h 97377"/>
                <a:gd name="connsiteX14" fmla="*/ 0 w 360529"/>
                <a:gd name="connsiteY14" fmla="*/ 57777 h 97377"/>
                <a:gd name="connsiteX15" fmla="*/ 5252 w 360529"/>
                <a:gd name="connsiteY15" fmla="*/ 28893 h 97377"/>
                <a:gd name="connsiteX16" fmla="*/ 13556 w 360529"/>
                <a:gd name="connsiteY16" fmla="*/ 33045 h 97377"/>
                <a:gd name="connsiteX17" fmla="*/ 30078 w 360529"/>
                <a:gd name="connsiteY17" fmla="*/ 16522 h 97377"/>
                <a:gd name="connsiteX18" fmla="*/ 63123 w 360529"/>
                <a:gd name="connsiteY18" fmla="*/ 16522 h 97377"/>
                <a:gd name="connsiteX19" fmla="*/ 79646 w 360529"/>
                <a:gd name="connsiteY19" fmla="*/ 16522 h 97377"/>
                <a:gd name="connsiteX20" fmla="*/ 112691 w 360529"/>
                <a:gd name="connsiteY20" fmla="*/ 16522 h 9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60529" h="97377">
                  <a:moveTo>
                    <a:pt x="129213" y="0"/>
                  </a:moveTo>
                  <a:lnTo>
                    <a:pt x="145736" y="0"/>
                  </a:lnTo>
                  <a:lnTo>
                    <a:pt x="178781" y="16522"/>
                  </a:lnTo>
                  <a:lnTo>
                    <a:pt x="228349" y="0"/>
                  </a:lnTo>
                  <a:lnTo>
                    <a:pt x="310961" y="0"/>
                  </a:lnTo>
                  <a:lnTo>
                    <a:pt x="344006" y="0"/>
                  </a:lnTo>
                  <a:lnTo>
                    <a:pt x="360529" y="16522"/>
                  </a:lnTo>
                  <a:lnTo>
                    <a:pt x="344006" y="66090"/>
                  </a:lnTo>
                  <a:lnTo>
                    <a:pt x="310961" y="66090"/>
                  </a:lnTo>
                  <a:lnTo>
                    <a:pt x="145736" y="66090"/>
                  </a:lnTo>
                  <a:lnTo>
                    <a:pt x="129213" y="66090"/>
                  </a:lnTo>
                  <a:lnTo>
                    <a:pt x="112691" y="66090"/>
                  </a:lnTo>
                  <a:lnTo>
                    <a:pt x="112691" y="82612"/>
                  </a:lnTo>
                  <a:lnTo>
                    <a:pt x="24104" y="97377"/>
                  </a:lnTo>
                  <a:lnTo>
                    <a:pt x="0" y="57777"/>
                  </a:lnTo>
                  <a:lnTo>
                    <a:pt x="5252" y="28893"/>
                  </a:lnTo>
                  <a:lnTo>
                    <a:pt x="13556" y="33045"/>
                  </a:lnTo>
                  <a:lnTo>
                    <a:pt x="30078" y="16522"/>
                  </a:lnTo>
                  <a:lnTo>
                    <a:pt x="63123" y="16522"/>
                  </a:lnTo>
                  <a:lnTo>
                    <a:pt x="79646" y="16522"/>
                  </a:lnTo>
                  <a:lnTo>
                    <a:pt x="112691" y="1652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a:endParaRPr lang="en-US" sz="1100" dirty="0" err="1">
                <a:solidFill>
                  <a:schemeClr val="bg1"/>
                </a:solidFill>
              </a:endParaRPr>
            </a:p>
          </p:txBody>
        </p:sp>
        <p:sp>
          <p:nvSpPr>
            <p:cNvPr id="496" name="Gabun">
              <a:extLst>
                <a:ext uri="{FF2B5EF4-FFF2-40B4-BE49-F238E27FC236}">
                  <a16:creationId xmlns:a16="http://schemas.microsoft.com/office/drawing/2014/main" xmlns="" id="{E0FE3AF9-F6CB-48CD-9980-E0BE52860190}"/>
                </a:ext>
              </a:extLst>
            </p:cNvPr>
            <p:cNvSpPr>
              <a:spLocks/>
            </p:cNvSpPr>
            <p:nvPr/>
          </p:nvSpPr>
          <p:spPr bwMode="auto">
            <a:xfrm>
              <a:off x="4639511" y="4006405"/>
              <a:ext cx="123362" cy="164482"/>
            </a:xfrm>
            <a:custGeom>
              <a:avLst/>
              <a:gdLst/>
              <a:ahLst/>
              <a:cxnLst>
                <a:cxn ang="0">
                  <a:pos x="30" y="104"/>
                </a:cxn>
                <a:cxn ang="0">
                  <a:pos x="32" y="96"/>
                </a:cxn>
                <a:cxn ang="0">
                  <a:pos x="36" y="96"/>
                </a:cxn>
                <a:cxn ang="0">
                  <a:pos x="42" y="98"/>
                </a:cxn>
                <a:cxn ang="0">
                  <a:pos x="42" y="92"/>
                </a:cxn>
                <a:cxn ang="0">
                  <a:pos x="40" y="84"/>
                </a:cxn>
                <a:cxn ang="0">
                  <a:pos x="42" y="80"/>
                </a:cxn>
                <a:cxn ang="0">
                  <a:pos x="40" y="74"/>
                </a:cxn>
                <a:cxn ang="0">
                  <a:pos x="48" y="74"/>
                </a:cxn>
                <a:cxn ang="0">
                  <a:pos x="48" y="70"/>
                </a:cxn>
                <a:cxn ang="0">
                  <a:pos x="54" y="72"/>
                </a:cxn>
                <a:cxn ang="0">
                  <a:pos x="58" y="72"/>
                </a:cxn>
                <a:cxn ang="0">
                  <a:pos x="66" y="72"/>
                </a:cxn>
                <a:cxn ang="0">
                  <a:pos x="70" y="78"/>
                </a:cxn>
                <a:cxn ang="0">
                  <a:pos x="72" y="78"/>
                </a:cxn>
                <a:cxn ang="0">
                  <a:pos x="74" y="68"/>
                </a:cxn>
                <a:cxn ang="0">
                  <a:pos x="70" y="64"/>
                </a:cxn>
                <a:cxn ang="0">
                  <a:pos x="72" y="58"/>
                </a:cxn>
                <a:cxn ang="0">
                  <a:pos x="70" y="52"/>
                </a:cxn>
                <a:cxn ang="0">
                  <a:pos x="70" y="44"/>
                </a:cxn>
                <a:cxn ang="0">
                  <a:pos x="64" y="38"/>
                </a:cxn>
                <a:cxn ang="0">
                  <a:pos x="66" y="36"/>
                </a:cxn>
                <a:cxn ang="0">
                  <a:pos x="66" y="26"/>
                </a:cxn>
                <a:cxn ang="0">
                  <a:pos x="74" y="24"/>
                </a:cxn>
                <a:cxn ang="0">
                  <a:pos x="78" y="16"/>
                </a:cxn>
                <a:cxn ang="0">
                  <a:pos x="66" y="14"/>
                </a:cxn>
                <a:cxn ang="0">
                  <a:pos x="60" y="16"/>
                </a:cxn>
                <a:cxn ang="0">
                  <a:pos x="60" y="10"/>
                </a:cxn>
                <a:cxn ang="0">
                  <a:pos x="56" y="0"/>
                </a:cxn>
                <a:cxn ang="0">
                  <a:pos x="48" y="0"/>
                </a:cxn>
                <a:cxn ang="0">
                  <a:pos x="42" y="0"/>
                </a:cxn>
                <a:cxn ang="0">
                  <a:pos x="36" y="2"/>
                </a:cxn>
                <a:cxn ang="0">
                  <a:pos x="8" y="18"/>
                </a:cxn>
                <a:cxn ang="0">
                  <a:pos x="6" y="22"/>
                </a:cxn>
                <a:cxn ang="0">
                  <a:pos x="8" y="28"/>
                </a:cxn>
                <a:cxn ang="0">
                  <a:pos x="4" y="36"/>
                </a:cxn>
                <a:cxn ang="0">
                  <a:pos x="6" y="40"/>
                </a:cxn>
                <a:cxn ang="0">
                  <a:pos x="6" y="42"/>
                </a:cxn>
                <a:cxn ang="0">
                  <a:pos x="6" y="44"/>
                </a:cxn>
                <a:cxn ang="0">
                  <a:pos x="4" y="58"/>
                </a:cxn>
                <a:cxn ang="0">
                  <a:pos x="0" y="62"/>
                </a:cxn>
                <a:cxn ang="0">
                  <a:pos x="2" y="66"/>
                </a:cxn>
                <a:cxn ang="0">
                  <a:pos x="6" y="68"/>
                </a:cxn>
                <a:cxn ang="0">
                  <a:pos x="8" y="70"/>
                </a:cxn>
                <a:cxn ang="0">
                  <a:pos x="4" y="72"/>
                </a:cxn>
                <a:cxn ang="0">
                  <a:pos x="24" y="94"/>
                </a:cxn>
                <a:cxn ang="0">
                  <a:pos x="24" y="100"/>
                </a:cxn>
                <a:cxn ang="0">
                  <a:pos x="30" y="104"/>
                </a:cxn>
              </a:cxnLst>
              <a:rect l="0" t="0" r="r" b="b"/>
              <a:pathLst>
                <a:path w="78" h="104">
                  <a:moveTo>
                    <a:pt x="30" y="104"/>
                  </a:moveTo>
                  <a:lnTo>
                    <a:pt x="30" y="104"/>
                  </a:lnTo>
                  <a:lnTo>
                    <a:pt x="30" y="100"/>
                  </a:lnTo>
                  <a:lnTo>
                    <a:pt x="32" y="96"/>
                  </a:lnTo>
                  <a:lnTo>
                    <a:pt x="32" y="94"/>
                  </a:lnTo>
                  <a:lnTo>
                    <a:pt x="36" y="96"/>
                  </a:lnTo>
                  <a:lnTo>
                    <a:pt x="40" y="98"/>
                  </a:lnTo>
                  <a:lnTo>
                    <a:pt x="42" y="98"/>
                  </a:lnTo>
                  <a:lnTo>
                    <a:pt x="44" y="96"/>
                  </a:lnTo>
                  <a:lnTo>
                    <a:pt x="42" y="92"/>
                  </a:lnTo>
                  <a:lnTo>
                    <a:pt x="40" y="86"/>
                  </a:lnTo>
                  <a:lnTo>
                    <a:pt x="40" y="84"/>
                  </a:lnTo>
                  <a:lnTo>
                    <a:pt x="40" y="82"/>
                  </a:lnTo>
                  <a:lnTo>
                    <a:pt x="42" y="80"/>
                  </a:lnTo>
                  <a:lnTo>
                    <a:pt x="40" y="78"/>
                  </a:lnTo>
                  <a:lnTo>
                    <a:pt x="40" y="74"/>
                  </a:lnTo>
                  <a:lnTo>
                    <a:pt x="42" y="74"/>
                  </a:lnTo>
                  <a:lnTo>
                    <a:pt x="48" y="74"/>
                  </a:lnTo>
                  <a:lnTo>
                    <a:pt x="50" y="74"/>
                  </a:lnTo>
                  <a:lnTo>
                    <a:pt x="48" y="70"/>
                  </a:lnTo>
                  <a:lnTo>
                    <a:pt x="50" y="70"/>
                  </a:lnTo>
                  <a:lnTo>
                    <a:pt x="54" y="72"/>
                  </a:lnTo>
                  <a:lnTo>
                    <a:pt x="54" y="74"/>
                  </a:lnTo>
                  <a:lnTo>
                    <a:pt x="58" y="72"/>
                  </a:lnTo>
                  <a:lnTo>
                    <a:pt x="64" y="72"/>
                  </a:lnTo>
                  <a:lnTo>
                    <a:pt x="66" y="72"/>
                  </a:lnTo>
                  <a:lnTo>
                    <a:pt x="66" y="74"/>
                  </a:lnTo>
                  <a:lnTo>
                    <a:pt x="70" y="78"/>
                  </a:lnTo>
                  <a:lnTo>
                    <a:pt x="72" y="80"/>
                  </a:lnTo>
                  <a:lnTo>
                    <a:pt x="72" y="78"/>
                  </a:lnTo>
                  <a:lnTo>
                    <a:pt x="74" y="72"/>
                  </a:lnTo>
                  <a:lnTo>
                    <a:pt x="74" y="68"/>
                  </a:lnTo>
                  <a:lnTo>
                    <a:pt x="70" y="66"/>
                  </a:lnTo>
                  <a:lnTo>
                    <a:pt x="70" y="64"/>
                  </a:lnTo>
                  <a:lnTo>
                    <a:pt x="72" y="62"/>
                  </a:lnTo>
                  <a:lnTo>
                    <a:pt x="72" y="58"/>
                  </a:lnTo>
                  <a:lnTo>
                    <a:pt x="70" y="56"/>
                  </a:lnTo>
                  <a:lnTo>
                    <a:pt x="70" y="52"/>
                  </a:lnTo>
                  <a:lnTo>
                    <a:pt x="70" y="48"/>
                  </a:lnTo>
                  <a:lnTo>
                    <a:pt x="70" y="44"/>
                  </a:lnTo>
                  <a:lnTo>
                    <a:pt x="68" y="40"/>
                  </a:lnTo>
                  <a:lnTo>
                    <a:pt x="64" y="38"/>
                  </a:lnTo>
                  <a:lnTo>
                    <a:pt x="64" y="36"/>
                  </a:lnTo>
                  <a:lnTo>
                    <a:pt x="66" y="36"/>
                  </a:lnTo>
                  <a:lnTo>
                    <a:pt x="64" y="30"/>
                  </a:lnTo>
                  <a:lnTo>
                    <a:pt x="66" y="26"/>
                  </a:lnTo>
                  <a:lnTo>
                    <a:pt x="70" y="24"/>
                  </a:lnTo>
                  <a:lnTo>
                    <a:pt x="74" y="24"/>
                  </a:lnTo>
                  <a:lnTo>
                    <a:pt x="76" y="24"/>
                  </a:lnTo>
                  <a:lnTo>
                    <a:pt x="78" y="16"/>
                  </a:lnTo>
                  <a:lnTo>
                    <a:pt x="70" y="14"/>
                  </a:lnTo>
                  <a:lnTo>
                    <a:pt x="66" y="14"/>
                  </a:lnTo>
                  <a:lnTo>
                    <a:pt x="62" y="16"/>
                  </a:lnTo>
                  <a:lnTo>
                    <a:pt x="60" y="16"/>
                  </a:lnTo>
                  <a:lnTo>
                    <a:pt x="60" y="14"/>
                  </a:lnTo>
                  <a:lnTo>
                    <a:pt x="60" y="10"/>
                  </a:lnTo>
                  <a:lnTo>
                    <a:pt x="60" y="0"/>
                  </a:lnTo>
                  <a:lnTo>
                    <a:pt x="56" y="0"/>
                  </a:lnTo>
                  <a:lnTo>
                    <a:pt x="50" y="0"/>
                  </a:lnTo>
                  <a:lnTo>
                    <a:pt x="48" y="0"/>
                  </a:lnTo>
                  <a:lnTo>
                    <a:pt x="46" y="0"/>
                  </a:lnTo>
                  <a:lnTo>
                    <a:pt x="42" y="0"/>
                  </a:lnTo>
                  <a:lnTo>
                    <a:pt x="38" y="2"/>
                  </a:lnTo>
                  <a:lnTo>
                    <a:pt x="36" y="2"/>
                  </a:lnTo>
                  <a:lnTo>
                    <a:pt x="34" y="20"/>
                  </a:lnTo>
                  <a:lnTo>
                    <a:pt x="8" y="18"/>
                  </a:lnTo>
                  <a:lnTo>
                    <a:pt x="6" y="20"/>
                  </a:lnTo>
                  <a:lnTo>
                    <a:pt x="6" y="22"/>
                  </a:lnTo>
                  <a:lnTo>
                    <a:pt x="6" y="26"/>
                  </a:lnTo>
                  <a:lnTo>
                    <a:pt x="8" y="28"/>
                  </a:lnTo>
                  <a:lnTo>
                    <a:pt x="10" y="36"/>
                  </a:lnTo>
                  <a:lnTo>
                    <a:pt x="4" y="36"/>
                  </a:lnTo>
                  <a:lnTo>
                    <a:pt x="4" y="38"/>
                  </a:lnTo>
                  <a:lnTo>
                    <a:pt x="6" y="40"/>
                  </a:lnTo>
                  <a:lnTo>
                    <a:pt x="8" y="40"/>
                  </a:lnTo>
                  <a:lnTo>
                    <a:pt x="6" y="42"/>
                  </a:lnTo>
                  <a:lnTo>
                    <a:pt x="4" y="42"/>
                  </a:lnTo>
                  <a:lnTo>
                    <a:pt x="6" y="44"/>
                  </a:lnTo>
                  <a:lnTo>
                    <a:pt x="4" y="52"/>
                  </a:lnTo>
                  <a:lnTo>
                    <a:pt x="4" y="58"/>
                  </a:lnTo>
                  <a:lnTo>
                    <a:pt x="0" y="58"/>
                  </a:lnTo>
                  <a:lnTo>
                    <a:pt x="0" y="62"/>
                  </a:lnTo>
                  <a:lnTo>
                    <a:pt x="4" y="64"/>
                  </a:lnTo>
                  <a:lnTo>
                    <a:pt x="2" y="66"/>
                  </a:lnTo>
                  <a:lnTo>
                    <a:pt x="4" y="68"/>
                  </a:lnTo>
                  <a:lnTo>
                    <a:pt x="6" y="68"/>
                  </a:lnTo>
                  <a:lnTo>
                    <a:pt x="6" y="70"/>
                  </a:lnTo>
                  <a:lnTo>
                    <a:pt x="8" y="70"/>
                  </a:lnTo>
                  <a:lnTo>
                    <a:pt x="8" y="72"/>
                  </a:lnTo>
                  <a:lnTo>
                    <a:pt x="4" y="72"/>
                  </a:lnTo>
                  <a:lnTo>
                    <a:pt x="4" y="74"/>
                  </a:lnTo>
                  <a:lnTo>
                    <a:pt x="24" y="94"/>
                  </a:lnTo>
                  <a:lnTo>
                    <a:pt x="24" y="96"/>
                  </a:lnTo>
                  <a:lnTo>
                    <a:pt x="24" y="100"/>
                  </a:lnTo>
                  <a:lnTo>
                    <a:pt x="28" y="102"/>
                  </a:lnTo>
                  <a:lnTo>
                    <a:pt x="30" y="104"/>
                  </a:lnTo>
                  <a:lnTo>
                    <a:pt x="30" y="10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97" name="French Guiana">
              <a:extLst>
                <a:ext uri="{FF2B5EF4-FFF2-40B4-BE49-F238E27FC236}">
                  <a16:creationId xmlns:a16="http://schemas.microsoft.com/office/drawing/2014/main" xmlns="" id="{E11D6E76-3B90-4EDD-BB9D-C9B6BF0FA836}"/>
                </a:ext>
              </a:extLst>
            </p:cNvPr>
            <p:cNvSpPr>
              <a:spLocks/>
            </p:cNvSpPr>
            <p:nvPr/>
          </p:nvSpPr>
          <p:spPr bwMode="auto">
            <a:xfrm>
              <a:off x="3336308" y="3911512"/>
              <a:ext cx="63262" cy="120199"/>
            </a:xfrm>
            <a:custGeom>
              <a:avLst/>
              <a:gdLst/>
              <a:ahLst/>
              <a:cxnLst>
                <a:cxn ang="0">
                  <a:pos x="6" y="2"/>
                </a:cxn>
                <a:cxn ang="0">
                  <a:pos x="6" y="2"/>
                </a:cxn>
                <a:cxn ang="0">
                  <a:pos x="6" y="4"/>
                </a:cxn>
                <a:cxn ang="0">
                  <a:pos x="6" y="10"/>
                </a:cxn>
                <a:cxn ang="0">
                  <a:pos x="0" y="20"/>
                </a:cxn>
                <a:cxn ang="0">
                  <a:pos x="0" y="38"/>
                </a:cxn>
                <a:cxn ang="0">
                  <a:pos x="2" y="42"/>
                </a:cxn>
                <a:cxn ang="0">
                  <a:pos x="4" y="46"/>
                </a:cxn>
                <a:cxn ang="0">
                  <a:pos x="8" y="50"/>
                </a:cxn>
                <a:cxn ang="0">
                  <a:pos x="8" y="54"/>
                </a:cxn>
                <a:cxn ang="0">
                  <a:pos x="4" y="58"/>
                </a:cxn>
                <a:cxn ang="0">
                  <a:pos x="0" y="68"/>
                </a:cxn>
                <a:cxn ang="0">
                  <a:pos x="0" y="72"/>
                </a:cxn>
                <a:cxn ang="0">
                  <a:pos x="4" y="76"/>
                </a:cxn>
                <a:cxn ang="0">
                  <a:pos x="6" y="76"/>
                </a:cxn>
                <a:cxn ang="0">
                  <a:pos x="8" y="76"/>
                </a:cxn>
                <a:cxn ang="0">
                  <a:pos x="12" y="74"/>
                </a:cxn>
                <a:cxn ang="0">
                  <a:pos x="18" y="72"/>
                </a:cxn>
                <a:cxn ang="0">
                  <a:pos x="24" y="76"/>
                </a:cxn>
                <a:cxn ang="0">
                  <a:pos x="26" y="72"/>
                </a:cxn>
                <a:cxn ang="0">
                  <a:pos x="30" y="64"/>
                </a:cxn>
                <a:cxn ang="0">
                  <a:pos x="32" y="52"/>
                </a:cxn>
                <a:cxn ang="0">
                  <a:pos x="36" y="44"/>
                </a:cxn>
                <a:cxn ang="0">
                  <a:pos x="40" y="32"/>
                </a:cxn>
                <a:cxn ang="0">
                  <a:pos x="40" y="28"/>
                </a:cxn>
                <a:cxn ang="0">
                  <a:pos x="38" y="26"/>
                </a:cxn>
                <a:cxn ang="0">
                  <a:pos x="36" y="26"/>
                </a:cxn>
                <a:cxn ang="0">
                  <a:pos x="32" y="20"/>
                </a:cxn>
                <a:cxn ang="0">
                  <a:pos x="30" y="20"/>
                </a:cxn>
                <a:cxn ang="0">
                  <a:pos x="28" y="16"/>
                </a:cxn>
                <a:cxn ang="0">
                  <a:pos x="26" y="10"/>
                </a:cxn>
                <a:cxn ang="0">
                  <a:pos x="16" y="4"/>
                </a:cxn>
                <a:cxn ang="0">
                  <a:pos x="12" y="6"/>
                </a:cxn>
                <a:cxn ang="0">
                  <a:pos x="8" y="6"/>
                </a:cxn>
                <a:cxn ang="0">
                  <a:pos x="8" y="4"/>
                </a:cxn>
                <a:cxn ang="0">
                  <a:pos x="6" y="0"/>
                </a:cxn>
                <a:cxn ang="0">
                  <a:pos x="6" y="2"/>
                </a:cxn>
                <a:cxn ang="0">
                  <a:pos x="6" y="2"/>
                </a:cxn>
              </a:cxnLst>
              <a:rect l="0" t="0" r="r" b="b"/>
              <a:pathLst>
                <a:path w="40" h="76">
                  <a:moveTo>
                    <a:pt x="6" y="2"/>
                  </a:moveTo>
                  <a:lnTo>
                    <a:pt x="6" y="2"/>
                  </a:lnTo>
                  <a:lnTo>
                    <a:pt x="6" y="4"/>
                  </a:lnTo>
                  <a:lnTo>
                    <a:pt x="6" y="10"/>
                  </a:lnTo>
                  <a:lnTo>
                    <a:pt x="0" y="20"/>
                  </a:lnTo>
                  <a:lnTo>
                    <a:pt x="0" y="38"/>
                  </a:lnTo>
                  <a:lnTo>
                    <a:pt x="2" y="42"/>
                  </a:lnTo>
                  <a:lnTo>
                    <a:pt x="4" y="46"/>
                  </a:lnTo>
                  <a:lnTo>
                    <a:pt x="8" y="50"/>
                  </a:lnTo>
                  <a:lnTo>
                    <a:pt x="8" y="54"/>
                  </a:lnTo>
                  <a:lnTo>
                    <a:pt x="4" y="58"/>
                  </a:lnTo>
                  <a:lnTo>
                    <a:pt x="0" y="68"/>
                  </a:lnTo>
                  <a:lnTo>
                    <a:pt x="0" y="72"/>
                  </a:lnTo>
                  <a:lnTo>
                    <a:pt x="4" y="76"/>
                  </a:lnTo>
                  <a:lnTo>
                    <a:pt x="6" y="76"/>
                  </a:lnTo>
                  <a:lnTo>
                    <a:pt x="8" y="76"/>
                  </a:lnTo>
                  <a:lnTo>
                    <a:pt x="12" y="74"/>
                  </a:lnTo>
                  <a:lnTo>
                    <a:pt x="18" y="72"/>
                  </a:lnTo>
                  <a:lnTo>
                    <a:pt x="24" y="76"/>
                  </a:lnTo>
                  <a:lnTo>
                    <a:pt x="26" y="72"/>
                  </a:lnTo>
                  <a:lnTo>
                    <a:pt x="30" y="64"/>
                  </a:lnTo>
                  <a:lnTo>
                    <a:pt x="32" y="52"/>
                  </a:lnTo>
                  <a:lnTo>
                    <a:pt x="36" y="44"/>
                  </a:lnTo>
                  <a:lnTo>
                    <a:pt x="40" y="32"/>
                  </a:lnTo>
                  <a:lnTo>
                    <a:pt x="40" y="28"/>
                  </a:lnTo>
                  <a:lnTo>
                    <a:pt x="38" y="26"/>
                  </a:lnTo>
                  <a:lnTo>
                    <a:pt x="36" y="26"/>
                  </a:lnTo>
                  <a:lnTo>
                    <a:pt x="32" y="20"/>
                  </a:lnTo>
                  <a:lnTo>
                    <a:pt x="30" y="20"/>
                  </a:lnTo>
                  <a:lnTo>
                    <a:pt x="28" y="16"/>
                  </a:lnTo>
                  <a:lnTo>
                    <a:pt x="26" y="10"/>
                  </a:lnTo>
                  <a:lnTo>
                    <a:pt x="16" y="4"/>
                  </a:lnTo>
                  <a:lnTo>
                    <a:pt x="12" y="6"/>
                  </a:lnTo>
                  <a:lnTo>
                    <a:pt x="8" y="6"/>
                  </a:lnTo>
                  <a:lnTo>
                    <a:pt x="8" y="4"/>
                  </a:lnTo>
                  <a:lnTo>
                    <a:pt x="6" y="0"/>
                  </a:lnTo>
                  <a:lnTo>
                    <a:pt x="6" y="2"/>
                  </a:lnTo>
                  <a:lnTo>
                    <a:pt x="6"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98" name="France">
              <a:extLst>
                <a:ext uri="{FF2B5EF4-FFF2-40B4-BE49-F238E27FC236}">
                  <a16:creationId xmlns:a16="http://schemas.microsoft.com/office/drawing/2014/main" xmlns="" id="{383CAEA1-3E95-46A4-8528-4C91529D94FD}"/>
                </a:ext>
              </a:extLst>
            </p:cNvPr>
            <p:cNvSpPr>
              <a:spLocks noEditPoints="1"/>
            </p:cNvSpPr>
            <p:nvPr/>
          </p:nvSpPr>
          <p:spPr bwMode="auto">
            <a:xfrm>
              <a:off x="4361159" y="2687386"/>
              <a:ext cx="294170" cy="297333"/>
            </a:xfrm>
            <a:custGeom>
              <a:avLst/>
              <a:gdLst/>
              <a:ahLst/>
              <a:cxnLst>
                <a:cxn ang="0">
                  <a:pos x="166" y="58"/>
                </a:cxn>
                <a:cxn ang="0">
                  <a:pos x="166" y="72"/>
                </a:cxn>
                <a:cxn ang="0">
                  <a:pos x="160" y="76"/>
                </a:cxn>
                <a:cxn ang="0">
                  <a:pos x="148" y="88"/>
                </a:cxn>
                <a:cxn ang="0">
                  <a:pos x="142" y="104"/>
                </a:cxn>
                <a:cxn ang="0">
                  <a:pos x="148" y="104"/>
                </a:cxn>
                <a:cxn ang="0">
                  <a:pos x="158" y="108"/>
                </a:cxn>
                <a:cxn ang="0">
                  <a:pos x="152" y="118"/>
                </a:cxn>
                <a:cxn ang="0">
                  <a:pos x="148" y="124"/>
                </a:cxn>
                <a:cxn ang="0">
                  <a:pos x="150" y="134"/>
                </a:cxn>
                <a:cxn ang="0">
                  <a:pos x="158" y="138"/>
                </a:cxn>
                <a:cxn ang="0">
                  <a:pos x="154" y="146"/>
                </a:cxn>
                <a:cxn ang="0">
                  <a:pos x="148" y="156"/>
                </a:cxn>
                <a:cxn ang="0">
                  <a:pos x="136" y="154"/>
                </a:cxn>
                <a:cxn ang="0">
                  <a:pos x="128" y="150"/>
                </a:cxn>
                <a:cxn ang="0">
                  <a:pos x="116" y="148"/>
                </a:cxn>
                <a:cxn ang="0">
                  <a:pos x="104" y="156"/>
                </a:cxn>
                <a:cxn ang="0">
                  <a:pos x="96" y="168"/>
                </a:cxn>
                <a:cxn ang="0">
                  <a:pos x="84" y="166"/>
                </a:cxn>
                <a:cxn ang="0">
                  <a:pos x="68" y="164"/>
                </a:cxn>
                <a:cxn ang="0">
                  <a:pos x="54" y="162"/>
                </a:cxn>
                <a:cxn ang="0">
                  <a:pos x="42" y="154"/>
                </a:cxn>
                <a:cxn ang="0">
                  <a:pos x="50" y="142"/>
                </a:cxn>
                <a:cxn ang="0">
                  <a:pos x="54" y="128"/>
                </a:cxn>
                <a:cxn ang="0">
                  <a:pos x="50" y="112"/>
                </a:cxn>
                <a:cxn ang="0">
                  <a:pos x="46" y="100"/>
                </a:cxn>
                <a:cxn ang="0">
                  <a:pos x="32" y="84"/>
                </a:cxn>
                <a:cxn ang="0">
                  <a:pos x="28" y="80"/>
                </a:cxn>
                <a:cxn ang="0">
                  <a:pos x="22" y="76"/>
                </a:cxn>
                <a:cxn ang="0">
                  <a:pos x="24" y="70"/>
                </a:cxn>
                <a:cxn ang="0">
                  <a:pos x="10" y="68"/>
                </a:cxn>
                <a:cxn ang="0">
                  <a:pos x="0" y="64"/>
                </a:cxn>
                <a:cxn ang="0">
                  <a:pos x="4" y="58"/>
                </a:cxn>
                <a:cxn ang="0">
                  <a:pos x="8" y="50"/>
                </a:cxn>
                <a:cxn ang="0">
                  <a:pos x="20" y="48"/>
                </a:cxn>
                <a:cxn ang="0">
                  <a:pos x="30" y="50"/>
                </a:cxn>
                <a:cxn ang="0">
                  <a:pos x="46" y="46"/>
                </a:cxn>
                <a:cxn ang="0">
                  <a:pos x="38" y="28"/>
                </a:cxn>
                <a:cxn ang="0">
                  <a:pos x="58" y="34"/>
                </a:cxn>
                <a:cxn ang="0">
                  <a:pos x="78" y="20"/>
                </a:cxn>
                <a:cxn ang="0">
                  <a:pos x="82" y="8"/>
                </a:cxn>
                <a:cxn ang="0">
                  <a:pos x="96" y="6"/>
                </a:cxn>
                <a:cxn ang="0">
                  <a:pos x="106" y="18"/>
                </a:cxn>
                <a:cxn ang="0">
                  <a:pos x="112" y="22"/>
                </a:cxn>
                <a:cxn ang="0">
                  <a:pos x="122" y="26"/>
                </a:cxn>
                <a:cxn ang="0">
                  <a:pos x="126" y="32"/>
                </a:cxn>
                <a:cxn ang="0">
                  <a:pos x="136" y="34"/>
                </a:cxn>
                <a:cxn ang="0">
                  <a:pos x="148" y="38"/>
                </a:cxn>
                <a:cxn ang="0">
                  <a:pos x="158" y="44"/>
                </a:cxn>
                <a:cxn ang="0">
                  <a:pos x="168" y="50"/>
                </a:cxn>
                <a:cxn ang="0">
                  <a:pos x="180" y="160"/>
                </a:cxn>
                <a:cxn ang="0">
                  <a:pos x="170" y="172"/>
                </a:cxn>
                <a:cxn ang="0">
                  <a:pos x="172" y="182"/>
                </a:cxn>
                <a:cxn ang="0">
                  <a:pos x="186" y="164"/>
                </a:cxn>
              </a:cxnLst>
              <a:rect l="0" t="0" r="r" b="b"/>
              <a:pathLst>
                <a:path w="186" h="188">
                  <a:moveTo>
                    <a:pt x="168" y="50"/>
                  </a:moveTo>
                  <a:lnTo>
                    <a:pt x="168" y="50"/>
                  </a:lnTo>
                  <a:lnTo>
                    <a:pt x="166" y="54"/>
                  </a:lnTo>
                  <a:lnTo>
                    <a:pt x="166" y="58"/>
                  </a:lnTo>
                  <a:lnTo>
                    <a:pt x="166" y="64"/>
                  </a:lnTo>
                  <a:lnTo>
                    <a:pt x="166" y="68"/>
                  </a:lnTo>
                  <a:lnTo>
                    <a:pt x="168" y="72"/>
                  </a:lnTo>
                  <a:lnTo>
                    <a:pt x="166" y="72"/>
                  </a:lnTo>
                  <a:lnTo>
                    <a:pt x="164" y="72"/>
                  </a:lnTo>
                  <a:lnTo>
                    <a:pt x="162" y="72"/>
                  </a:lnTo>
                  <a:lnTo>
                    <a:pt x="160" y="72"/>
                  </a:lnTo>
                  <a:lnTo>
                    <a:pt x="160" y="76"/>
                  </a:lnTo>
                  <a:lnTo>
                    <a:pt x="156" y="78"/>
                  </a:lnTo>
                  <a:lnTo>
                    <a:pt x="154" y="80"/>
                  </a:lnTo>
                  <a:lnTo>
                    <a:pt x="152" y="82"/>
                  </a:lnTo>
                  <a:lnTo>
                    <a:pt x="148" y="88"/>
                  </a:lnTo>
                  <a:lnTo>
                    <a:pt x="140" y="98"/>
                  </a:lnTo>
                  <a:lnTo>
                    <a:pt x="138" y="102"/>
                  </a:lnTo>
                  <a:lnTo>
                    <a:pt x="138" y="104"/>
                  </a:lnTo>
                  <a:lnTo>
                    <a:pt x="142" y="104"/>
                  </a:lnTo>
                  <a:lnTo>
                    <a:pt x="144" y="102"/>
                  </a:lnTo>
                  <a:lnTo>
                    <a:pt x="146" y="102"/>
                  </a:lnTo>
                  <a:lnTo>
                    <a:pt x="148" y="104"/>
                  </a:lnTo>
                  <a:lnTo>
                    <a:pt x="148" y="104"/>
                  </a:lnTo>
                  <a:lnTo>
                    <a:pt x="150" y="104"/>
                  </a:lnTo>
                  <a:lnTo>
                    <a:pt x="154" y="104"/>
                  </a:lnTo>
                  <a:lnTo>
                    <a:pt x="154" y="106"/>
                  </a:lnTo>
                  <a:lnTo>
                    <a:pt x="158" y="108"/>
                  </a:lnTo>
                  <a:lnTo>
                    <a:pt x="160" y="108"/>
                  </a:lnTo>
                  <a:lnTo>
                    <a:pt x="156" y="114"/>
                  </a:lnTo>
                  <a:lnTo>
                    <a:pt x="154" y="116"/>
                  </a:lnTo>
                  <a:lnTo>
                    <a:pt x="152" y="118"/>
                  </a:lnTo>
                  <a:lnTo>
                    <a:pt x="150" y="118"/>
                  </a:lnTo>
                  <a:lnTo>
                    <a:pt x="148" y="120"/>
                  </a:lnTo>
                  <a:lnTo>
                    <a:pt x="148" y="122"/>
                  </a:lnTo>
                  <a:lnTo>
                    <a:pt x="148" y="124"/>
                  </a:lnTo>
                  <a:lnTo>
                    <a:pt x="150" y="126"/>
                  </a:lnTo>
                  <a:lnTo>
                    <a:pt x="152" y="128"/>
                  </a:lnTo>
                  <a:lnTo>
                    <a:pt x="152" y="130"/>
                  </a:lnTo>
                  <a:lnTo>
                    <a:pt x="150" y="134"/>
                  </a:lnTo>
                  <a:lnTo>
                    <a:pt x="152" y="138"/>
                  </a:lnTo>
                  <a:lnTo>
                    <a:pt x="154" y="138"/>
                  </a:lnTo>
                  <a:lnTo>
                    <a:pt x="156" y="138"/>
                  </a:lnTo>
                  <a:lnTo>
                    <a:pt x="158" y="138"/>
                  </a:lnTo>
                  <a:lnTo>
                    <a:pt x="154" y="142"/>
                  </a:lnTo>
                  <a:lnTo>
                    <a:pt x="154" y="144"/>
                  </a:lnTo>
                  <a:lnTo>
                    <a:pt x="156" y="146"/>
                  </a:lnTo>
                  <a:lnTo>
                    <a:pt x="154" y="146"/>
                  </a:lnTo>
                  <a:lnTo>
                    <a:pt x="152" y="144"/>
                  </a:lnTo>
                  <a:lnTo>
                    <a:pt x="148" y="146"/>
                  </a:lnTo>
                  <a:lnTo>
                    <a:pt x="152" y="148"/>
                  </a:lnTo>
                  <a:lnTo>
                    <a:pt x="148" y="156"/>
                  </a:lnTo>
                  <a:lnTo>
                    <a:pt x="144" y="156"/>
                  </a:lnTo>
                  <a:lnTo>
                    <a:pt x="140" y="158"/>
                  </a:lnTo>
                  <a:lnTo>
                    <a:pt x="138" y="156"/>
                  </a:lnTo>
                  <a:lnTo>
                    <a:pt x="136" y="154"/>
                  </a:lnTo>
                  <a:lnTo>
                    <a:pt x="134" y="152"/>
                  </a:lnTo>
                  <a:lnTo>
                    <a:pt x="130" y="152"/>
                  </a:lnTo>
                  <a:lnTo>
                    <a:pt x="128" y="148"/>
                  </a:lnTo>
                  <a:lnTo>
                    <a:pt x="128" y="150"/>
                  </a:lnTo>
                  <a:lnTo>
                    <a:pt x="126" y="150"/>
                  </a:lnTo>
                  <a:lnTo>
                    <a:pt x="122" y="148"/>
                  </a:lnTo>
                  <a:lnTo>
                    <a:pt x="118" y="148"/>
                  </a:lnTo>
                  <a:lnTo>
                    <a:pt x="116" y="148"/>
                  </a:lnTo>
                  <a:lnTo>
                    <a:pt x="114" y="152"/>
                  </a:lnTo>
                  <a:lnTo>
                    <a:pt x="110" y="156"/>
                  </a:lnTo>
                  <a:lnTo>
                    <a:pt x="108" y="156"/>
                  </a:lnTo>
                  <a:lnTo>
                    <a:pt x="104" y="156"/>
                  </a:lnTo>
                  <a:lnTo>
                    <a:pt x="104" y="164"/>
                  </a:lnTo>
                  <a:lnTo>
                    <a:pt x="100" y="164"/>
                  </a:lnTo>
                  <a:lnTo>
                    <a:pt x="98" y="166"/>
                  </a:lnTo>
                  <a:lnTo>
                    <a:pt x="96" y="168"/>
                  </a:lnTo>
                  <a:lnTo>
                    <a:pt x="90" y="168"/>
                  </a:lnTo>
                  <a:lnTo>
                    <a:pt x="88" y="168"/>
                  </a:lnTo>
                  <a:lnTo>
                    <a:pt x="86" y="166"/>
                  </a:lnTo>
                  <a:lnTo>
                    <a:pt x="84" y="166"/>
                  </a:lnTo>
                  <a:lnTo>
                    <a:pt x="82" y="166"/>
                  </a:lnTo>
                  <a:lnTo>
                    <a:pt x="72" y="164"/>
                  </a:lnTo>
                  <a:lnTo>
                    <a:pt x="70" y="164"/>
                  </a:lnTo>
                  <a:lnTo>
                    <a:pt x="68" y="164"/>
                  </a:lnTo>
                  <a:lnTo>
                    <a:pt x="64" y="164"/>
                  </a:lnTo>
                  <a:lnTo>
                    <a:pt x="60" y="164"/>
                  </a:lnTo>
                  <a:lnTo>
                    <a:pt x="58" y="162"/>
                  </a:lnTo>
                  <a:lnTo>
                    <a:pt x="54" y="162"/>
                  </a:lnTo>
                  <a:lnTo>
                    <a:pt x="50" y="160"/>
                  </a:lnTo>
                  <a:lnTo>
                    <a:pt x="46" y="160"/>
                  </a:lnTo>
                  <a:lnTo>
                    <a:pt x="44" y="158"/>
                  </a:lnTo>
                  <a:lnTo>
                    <a:pt x="42" y="154"/>
                  </a:lnTo>
                  <a:lnTo>
                    <a:pt x="40" y="152"/>
                  </a:lnTo>
                  <a:lnTo>
                    <a:pt x="46" y="150"/>
                  </a:lnTo>
                  <a:lnTo>
                    <a:pt x="48" y="146"/>
                  </a:lnTo>
                  <a:lnTo>
                    <a:pt x="50" y="142"/>
                  </a:lnTo>
                  <a:lnTo>
                    <a:pt x="50" y="136"/>
                  </a:lnTo>
                  <a:lnTo>
                    <a:pt x="52" y="130"/>
                  </a:lnTo>
                  <a:lnTo>
                    <a:pt x="52" y="128"/>
                  </a:lnTo>
                  <a:lnTo>
                    <a:pt x="54" y="128"/>
                  </a:lnTo>
                  <a:lnTo>
                    <a:pt x="50" y="126"/>
                  </a:lnTo>
                  <a:lnTo>
                    <a:pt x="50" y="116"/>
                  </a:lnTo>
                  <a:lnTo>
                    <a:pt x="52" y="116"/>
                  </a:lnTo>
                  <a:lnTo>
                    <a:pt x="50" y="112"/>
                  </a:lnTo>
                  <a:lnTo>
                    <a:pt x="52" y="106"/>
                  </a:lnTo>
                  <a:lnTo>
                    <a:pt x="50" y="102"/>
                  </a:lnTo>
                  <a:lnTo>
                    <a:pt x="48" y="104"/>
                  </a:lnTo>
                  <a:lnTo>
                    <a:pt x="46" y="100"/>
                  </a:lnTo>
                  <a:lnTo>
                    <a:pt x="38" y="96"/>
                  </a:lnTo>
                  <a:lnTo>
                    <a:pt x="34" y="94"/>
                  </a:lnTo>
                  <a:lnTo>
                    <a:pt x="32" y="92"/>
                  </a:lnTo>
                  <a:lnTo>
                    <a:pt x="32" y="84"/>
                  </a:lnTo>
                  <a:lnTo>
                    <a:pt x="32" y="86"/>
                  </a:lnTo>
                  <a:lnTo>
                    <a:pt x="32" y="84"/>
                  </a:lnTo>
                  <a:lnTo>
                    <a:pt x="32" y="80"/>
                  </a:lnTo>
                  <a:lnTo>
                    <a:pt x="28" y="80"/>
                  </a:lnTo>
                  <a:lnTo>
                    <a:pt x="26" y="78"/>
                  </a:lnTo>
                  <a:lnTo>
                    <a:pt x="28" y="78"/>
                  </a:lnTo>
                  <a:lnTo>
                    <a:pt x="28" y="76"/>
                  </a:lnTo>
                  <a:lnTo>
                    <a:pt x="22" y="76"/>
                  </a:lnTo>
                  <a:lnTo>
                    <a:pt x="22" y="74"/>
                  </a:lnTo>
                  <a:lnTo>
                    <a:pt x="24" y="74"/>
                  </a:lnTo>
                  <a:lnTo>
                    <a:pt x="26" y="70"/>
                  </a:lnTo>
                  <a:lnTo>
                    <a:pt x="24" y="70"/>
                  </a:lnTo>
                  <a:lnTo>
                    <a:pt x="18" y="76"/>
                  </a:lnTo>
                  <a:lnTo>
                    <a:pt x="16" y="70"/>
                  </a:lnTo>
                  <a:lnTo>
                    <a:pt x="12" y="66"/>
                  </a:lnTo>
                  <a:lnTo>
                    <a:pt x="10" y="68"/>
                  </a:lnTo>
                  <a:lnTo>
                    <a:pt x="10" y="66"/>
                  </a:lnTo>
                  <a:lnTo>
                    <a:pt x="10" y="64"/>
                  </a:lnTo>
                  <a:lnTo>
                    <a:pt x="0" y="66"/>
                  </a:lnTo>
                  <a:lnTo>
                    <a:pt x="0" y="64"/>
                  </a:lnTo>
                  <a:lnTo>
                    <a:pt x="2" y="62"/>
                  </a:lnTo>
                  <a:lnTo>
                    <a:pt x="2" y="58"/>
                  </a:lnTo>
                  <a:lnTo>
                    <a:pt x="4" y="60"/>
                  </a:lnTo>
                  <a:lnTo>
                    <a:pt x="4" y="58"/>
                  </a:lnTo>
                  <a:lnTo>
                    <a:pt x="0" y="54"/>
                  </a:lnTo>
                  <a:lnTo>
                    <a:pt x="0" y="52"/>
                  </a:lnTo>
                  <a:lnTo>
                    <a:pt x="4" y="48"/>
                  </a:lnTo>
                  <a:lnTo>
                    <a:pt x="8" y="50"/>
                  </a:lnTo>
                  <a:lnTo>
                    <a:pt x="12" y="50"/>
                  </a:lnTo>
                  <a:lnTo>
                    <a:pt x="14" y="46"/>
                  </a:lnTo>
                  <a:lnTo>
                    <a:pt x="18" y="46"/>
                  </a:lnTo>
                  <a:lnTo>
                    <a:pt x="20" y="48"/>
                  </a:lnTo>
                  <a:lnTo>
                    <a:pt x="22" y="52"/>
                  </a:lnTo>
                  <a:lnTo>
                    <a:pt x="24" y="52"/>
                  </a:lnTo>
                  <a:lnTo>
                    <a:pt x="26" y="48"/>
                  </a:lnTo>
                  <a:lnTo>
                    <a:pt x="30" y="50"/>
                  </a:lnTo>
                  <a:lnTo>
                    <a:pt x="32" y="50"/>
                  </a:lnTo>
                  <a:lnTo>
                    <a:pt x="32" y="48"/>
                  </a:lnTo>
                  <a:lnTo>
                    <a:pt x="44" y="48"/>
                  </a:lnTo>
                  <a:lnTo>
                    <a:pt x="46" y="46"/>
                  </a:lnTo>
                  <a:lnTo>
                    <a:pt x="42" y="44"/>
                  </a:lnTo>
                  <a:lnTo>
                    <a:pt x="42" y="42"/>
                  </a:lnTo>
                  <a:lnTo>
                    <a:pt x="42" y="38"/>
                  </a:lnTo>
                  <a:lnTo>
                    <a:pt x="38" y="28"/>
                  </a:lnTo>
                  <a:lnTo>
                    <a:pt x="44" y="28"/>
                  </a:lnTo>
                  <a:lnTo>
                    <a:pt x="46" y="28"/>
                  </a:lnTo>
                  <a:lnTo>
                    <a:pt x="48" y="36"/>
                  </a:lnTo>
                  <a:lnTo>
                    <a:pt x="58" y="34"/>
                  </a:lnTo>
                  <a:lnTo>
                    <a:pt x="64" y="32"/>
                  </a:lnTo>
                  <a:lnTo>
                    <a:pt x="64" y="28"/>
                  </a:lnTo>
                  <a:lnTo>
                    <a:pt x="70" y="24"/>
                  </a:lnTo>
                  <a:lnTo>
                    <a:pt x="78" y="20"/>
                  </a:lnTo>
                  <a:lnTo>
                    <a:pt x="80" y="20"/>
                  </a:lnTo>
                  <a:lnTo>
                    <a:pt x="82" y="20"/>
                  </a:lnTo>
                  <a:lnTo>
                    <a:pt x="80" y="16"/>
                  </a:lnTo>
                  <a:lnTo>
                    <a:pt x="82" y="8"/>
                  </a:lnTo>
                  <a:lnTo>
                    <a:pt x="82" y="2"/>
                  </a:lnTo>
                  <a:lnTo>
                    <a:pt x="90" y="0"/>
                  </a:lnTo>
                  <a:lnTo>
                    <a:pt x="94" y="4"/>
                  </a:lnTo>
                  <a:lnTo>
                    <a:pt x="96" y="6"/>
                  </a:lnTo>
                  <a:lnTo>
                    <a:pt x="98" y="12"/>
                  </a:lnTo>
                  <a:lnTo>
                    <a:pt x="100" y="12"/>
                  </a:lnTo>
                  <a:lnTo>
                    <a:pt x="104" y="16"/>
                  </a:lnTo>
                  <a:lnTo>
                    <a:pt x="106" y="18"/>
                  </a:lnTo>
                  <a:lnTo>
                    <a:pt x="108" y="18"/>
                  </a:lnTo>
                  <a:lnTo>
                    <a:pt x="110" y="16"/>
                  </a:lnTo>
                  <a:lnTo>
                    <a:pt x="110" y="18"/>
                  </a:lnTo>
                  <a:lnTo>
                    <a:pt x="112" y="22"/>
                  </a:lnTo>
                  <a:lnTo>
                    <a:pt x="116" y="24"/>
                  </a:lnTo>
                  <a:lnTo>
                    <a:pt x="118" y="26"/>
                  </a:lnTo>
                  <a:lnTo>
                    <a:pt x="120" y="26"/>
                  </a:lnTo>
                  <a:lnTo>
                    <a:pt x="122" y="26"/>
                  </a:lnTo>
                  <a:lnTo>
                    <a:pt x="124" y="24"/>
                  </a:lnTo>
                  <a:lnTo>
                    <a:pt x="124" y="26"/>
                  </a:lnTo>
                  <a:lnTo>
                    <a:pt x="124" y="30"/>
                  </a:lnTo>
                  <a:lnTo>
                    <a:pt x="126" y="32"/>
                  </a:lnTo>
                  <a:lnTo>
                    <a:pt x="130" y="32"/>
                  </a:lnTo>
                  <a:lnTo>
                    <a:pt x="136" y="30"/>
                  </a:lnTo>
                  <a:lnTo>
                    <a:pt x="136" y="32"/>
                  </a:lnTo>
                  <a:lnTo>
                    <a:pt x="136" y="34"/>
                  </a:lnTo>
                  <a:lnTo>
                    <a:pt x="136" y="36"/>
                  </a:lnTo>
                  <a:lnTo>
                    <a:pt x="138" y="38"/>
                  </a:lnTo>
                  <a:lnTo>
                    <a:pt x="144" y="40"/>
                  </a:lnTo>
                  <a:lnTo>
                    <a:pt x="148" y="38"/>
                  </a:lnTo>
                  <a:lnTo>
                    <a:pt x="152" y="38"/>
                  </a:lnTo>
                  <a:lnTo>
                    <a:pt x="154" y="40"/>
                  </a:lnTo>
                  <a:lnTo>
                    <a:pt x="156" y="42"/>
                  </a:lnTo>
                  <a:lnTo>
                    <a:pt x="158" y="44"/>
                  </a:lnTo>
                  <a:lnTo>
                    <a:pt x="162" y="42"/>
                  </a:lnTo>
                  <a:lnTo>
                    <a:pt x="168" y="44"/>
                  </a:lnTo>
                  <a:lnTo>
                    <a:pt x="168" y="44"/>
                  </a:lnTo>
                  <a:lnTo>
                    <a:pt x="168" y="50"/>
                  </a:lnTo>
                  <a:lnTo>
                    <a:pt x="168" y="50"/>
                  </a:lnTo>
                  <a:close/>
                  <a:moveTo>
                    <a:pt x="182" y="156"/>
                  </a:moveTo>
                  <a:lnTo>
                    <a:pt x="182" y="156"/>
                  </a:lnTo>
                  <a:lnTo>
                    <a:pt x="180" y="160"/>
                  </a:lnTo>
                  <a:lnTo>
                    <a:pt x="178" y="164"/>
                  </a:lnTo>
                  <a:lnTo>
                    <a:pt x="174" y="164"/>
                  </a:lnTo>
                  <a:lnTo>
                    <a:pt x="170" y="164"/>
                  </a:lnTo>
                  <a:lnTo>
                    <a:pt x="170" y="172"/>
                  </a:lnTo>
                  <a:lnTo>
                    <a:pt x="172" y="178"/>
                  </a:lnTo>
                  <a:lnTo>
                    <a:pt x="170" y="178"/>
                  </a:lnTo>
                  <a:lnTo>
                    <a:pt x="170" y="180"/>
                  </a:lnTo>
                  <a:lnTo>
                    <a:pt x="172" y="182"/>
                  </a:lnTo>
                  <a:lnTo>
                    <a:pt x="176" y="184"/>
                  </a:lnTo>
                  <a:lnTo>
                    <a:pt x="182" y="188"/>
                  </a:lnTo>
                  <a:lnTo>
                    <a:pt x="186" y="172"/>
                  </a:lnTo>
                  <a:lnTo>
                    <a:pt x="186" y="164"/>
                  </a:lnTo>
                  <a:lnTo>
                    <a:pt x="184" y="158"/>
                  </a:lnTo>
                  <a:lnTo>
                    <a:pt x="182" y="156"/>
                  </a:lnTo>
                  <a:lnTo>
                    <a:pt x="182" y="15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499" name="Falkland Islands (UK)">
              <a:extLst>
                <a:ext uri="{FF2B5EF4-FFF2-40B4-BE49-F238E27FC236}">
                  <a16:creationId xmlns:a16="http://schemas.microsoft.com/office/drawing/2014/main" xmlns="" id="{F9D5DDE5-551D-4510-B52C-4508AC2A8DE0}"/>
                </a:ext>
              </a:extLst>
            </p:cNvPr>
            <p:cNvSpPr>
              <a:spLocks noEditPoints="1"/>
            </p:cNvSpPr>
            <p:nvPr/>
          </p:nvSpPr>
          <p:spPr bwMode="auto">
            <a:xfrm>
              <a:off x="3197131" y="5467766"/>
              <a:ext cx="75914" cy="34794"/>
            </a:xfrm>
            <a:custGeom>
              <a:avLst/>
              <a:gdLst/>
              <a:ahLst/>
              <a:cxnLst>
                <a:cxn ang="0">
                  <a:pos x="48" y="8"/>
                </a:cxn>
                <a:cxn ang="0">
                  <a:pos x="46" y="10"/>
                </a:cxn>
                <a:cxn ang="0">
                  <a:pos x="42" y="10"/>
                </a:cxn>
                <a:cxn ang="0">
                  <a:pos x="40" y="8"/>
                </a:cxn>
                <a:cxn ang="0">
                  <a:pos x="40" y="10"/>
                </a:cxn>
                <a:cxn ang="0">
                  <a:pos x="34" y="14"/>
                </a:cxn>
                <a:cxn ang="0">
                  <a:pos x="30" y="12"/>
                </a:cxn>
                <a:cxn ang="0">
                  <a:pos x="32" y="18"/>
                </a:cxn>
                <a:cxn ang="0">
                  <a:pos x="28" y="18"/>
                </a:cxn>
                <a:cxn ang="0">
                  <a:pos x="24" y="18"/>
                </a:cxn>
                <a:cxn ang="0">
                  <a:pos x="22" y="18"/>
                </a:cxn>
                <a:cxn ang="0">
                  <a:pos x="22" y="20"/>
                </a:cxn>
                <a:cxn ang="0">
                  <a:pos x="22" y="22"/>
                </a:cxn>
                <a:cxn ang="0">
                  <a:pos x="18" y="20"/>
                </a:cxn>
                <a:cxn ang="0">
                  <a:pos x="16" y="18"/>
                </a:cxn>
                <a:cxn ang="0">
                  <a:pos x="18" y="18"/>
                </a:cxn>
                <a:cxn ang="0">
                  <a:pos x="18" y="16"/>
                </a:cxn>
                <a:cxn ang="0">
                  <a:pos x="20" y="12"/>
                </a:cxn>
                <a:cxn ang="0">
                  <a:pos x="24" y="8"/>
                </a:cxn>
                <a:cxn ang="0">
                  <a:pos x="26" y="8"/>
                </a:cxn>
                <a:cxn ang="0">
                  <a:pos x="26" y="6"/>
                </a:cxn>
                <a:cxn ang="0">
                  <a:pos x="26" y="4"/>
                </a:cxn>
                <a:cxn ang="0">
                  <a:pos x="32" y="0"/>
                </a:cxn>
                <a:cxn ang="0">
                  <a:pos x="36" y="0"/>
                </a:cxn>
                <a:cxn ang="0">
                  <a:pos x="36" y="2"/>
                </a:cxn>
                <a:cxn ang="0">
                  <a:pos x="34" y="4"/>
                </a:cxn>
                <a:cxn ang="0">
                  <a:pos x="36" y="6"/>
                </a:cxn>
                <a:cxn ang="0">
                  <a:pos x="40" y="4"/>
                </a:cxn>
                <a:cxn ang="0">
                  <a:pos x="40" y="2"/>
                </a:cxn>
                <a:cxn ang="0">
                  <a:pos x="42" y="2"/>
                </a:cxn>
                <a:cxn ang="0">
                  <a:pos x="42" y="6"/>
                </a:cxn>
                <a:cxn ang="0">
                  <a:pos x="48" y="8"/>
                </a:cxn>
                <a:cxn ang="0">
                  <a:pos x="48" y="8"/>
                </a:cxn>
                <a:cxn ang="0">
                  <a:pos x="20" y="6"/>
                </a:cxn>
                <a:cxn ang="0">
                  <a:pos x="24" y="2"/>
                </a:cxn>
                <a:cxn ang="0">
                  <a:pos x="14" y="2"/>
                </a:cxn>
                <a:cxn ang="0">
                  <a:pos x="6" y="0"/>
                </a:cxn>
                <a:cxn ang="0">
                  <a:pos x="6" y="4"/>
                </a:cxn>
                <a:cxn ang="0">
                  <a:pos x="6" y="6"/>
                </a:cxn>
                <a:cxn ang="0">
                  <a:pos x="4" y="6"/>
                </a:cxn>
                <a:cxn ang="0">
                  <a:pos x="8" y="6"/>
                </a:cxn>
                <a:cxn ang="0">
                  <a:pos x="8" y="10"/>
                </a:cxn>
                <a:cxn ang="0">
                  <a:pos x="2" y="14"/>
                </a:cxn>
                <a:cxn ang="0">
                  <a:pos x="0" y="16"/>
                </a:cxn>
                <a:cxn ang="0">
                  <a:pos x="2" y="20"/>
                </a:cxn>
                <a:cxn ang="0">
                  <a:pos x="6" y="18"/>
                </a:cxn>
                <a:cxn ang="0">
                  <a:pos x="6" y="16"/>
                </a:cxn>
                <a:cxn ang="0">
                  <a:pos x="6" y="14"/>
                </a:cxn>
                <a:cxn ang="0">
                  <a:pos x="10" y="14"/>
                </a:cxn>
                <a:cxn ang="0">
                  <a:pos x="14" y="14"/>
                </a:cxn>
                <a:cxn ang="0">
                  <a:pos x="18" y="6"/>
                </a:cxn>
                <a:cxn ang="0">
                  <a:pos x="20" y="6"/>
                </a:cxn>
                <a:cxn ang="0">
                  <a:pos x="20" y="6"/>
                </a:cxn>
              </a:cxnLst>
              <a:rect l="0" t="0" r="r" b="b"/>
              <a:pathLst>
                <a:path w="48" h="22">
                  <a:moveTo>
                    <a:pt x="48" y="8"/>
                  </a:moveTo>
                  <a:lnTo>
                    <a:pt x="46" y="10"/>
                  </a:lnTo>
                  <a:lnTo>
                    <a:pt x="42" y="10"/>
                  </a:lnTo>
                  <a:lnTo>
                    <a:pt x="40" y="8"/>
                  </a:lnTo>
                  <a:lnTo>
                    <a:pt x="40" y="10"/>
                  </a:lnTo>
                  <a:lnTo>
                    <a:pt x="34" y="14"/>
                  </a:lnTo>
                  <a:lnTo>
                    <a:pt x="30" y="12"/>
                  </a:lnTo>
                  <a:lnTo>
                    <a:pt x="32" y="18"/>
                  </a:lnTo>
                  <a:lnTo>
                    <a:pt x="28" y="18"/>
                  </a:lnTo>
                  <a:lnTo>
                    <a:pt x="24" y="18"/>
                  </a:lnTo>
                  <a:lnTo>
                    <a:pt x="22" y="18"/>
                  </a:lnTo>
                  <a:lnTo>
                    <a:pt x="22" y="20"/>
                  </a:lnTo>
                  <a:lnTo>
                    <a:pt x="22" y="22"/>
                  </a:lnTo>
                  <a:lnTo>
                    <a:pt x="18" y="20"/>
                  </a:lnTo>
                  <a:lnTo>
                    <a:pt x="16" y="18"/>
                  </a:lnTo>
                  <a:lnTo>
                    <a:pt x="18" y="18"/>
                  </a:lnTo>
                  <a:lnTo>
                    <a:pt x="18" y="16"/>
                  </a:lnTo>
                  <a:lnTo>
                    <a:pt x="20" y="12"/>
                  </a:lnTo>
                  <a:lnTo>
                    <a:pt x="24" y="8"/>
                  </a:lnTo>
                  <a:lnTo>
                    <a:pt x="26" y="8"/>
                  </a:lnTo>
                  <a:lnTo>
                    <a:pt x="26" y="6"/>
                  </a:lnTo>
                  <a:lnTo>
                    <a:pt x="26" y="4"/>
                  </a:lnTo>
                  <a:lnTo>
                    <a:pt x="32" y="0"/>
                  </a:lnTo>
                  <a:lnTo>
                    <a:pt x="36" y="0"/>
                  </a:lnTo>
                  <a:lnTo>
                    <a:pt x="36" y="2"/>
                  </a:lnTo>
                  <a:lnTo>
                    <a:pt x="34" y="4"/>
                  </a:lnTo>
                  <a:lnTo>
                    <a:pt x="36" y="6"/>
                  </a:lnTo>
                  <a:lnTo>
                    <a:pt x="40" y="4"/>
                  </a:lnTo>
                  <a:lnTo>
                    <a:pt x="40" y="2"/>
                  </a:lnTo>
                  <a:lnTo>
                    <a:pt x="42" y="2"/>
                  </a:lnTo>
                  <a:lnTo>
                    <a:pt x="42" y="6"/>
                  </a:lnTo>
                  <a:lnTo>
                    <a:pt x="48" y="8"/>
                  </a:lnTo>
                  <a:lnTo>
                    <a:pt x="48" y="8"/>
                  </a:lnTo>
                  <a:close/>
                  <a:moveTo>
                    <a:pt x="20" y="6"/>
                  </a:moveTo>
                  <a:lnTo>
                    <a:pt x="24" y="2"/>
                  </a:lnTo>
                  <a:lnTo>
                    <a:pt x="14" y="2"/>
                  </a:lnTo>
                  <a:lnTo>
                    <a:pt x="6" y="0"/>
                  </a:lnTo>
                  <a:lnTo>
                    <a:pt x="6" y="4"/>
                  </a:lnTo>
                  <a:lnTo>
                    <a:pt x="6" y="6"/>
                  </a:lnTo>
                  <a:lnTo>
                    <a:pt x="4" y="6"/>
                  </a:lnTo>
                  <a:lnTo>
                    <a:pt x="8" y="6"/>
                  </a:lnTo>
                  <a:lnTo>
                    <a:pt x="8" y="10"/>
                  </a:lnTo>
                  <a:lnTo>
                    <a:pt x="2" y="14"/>
                  </a:lnTo>
                  <a:lnTo>
                    <a:pt x="0" y="16"/>
                  </a:lnTo>
                  <a:lnTo>
                    <a:pt x="2" y="20"/>
                  </a:lnTo>
                  <a:lnTo>
                    <a:pt x="6" y="18"/>
                  </a:lnTo>
                  <a:lnTo>
                    <a:pt x="6" y="16"/>
                  </a:lnTo>
                  <a:lnTo>
                    <a:pt x="6" y="14"/>
                  </a:lnTo>
                  <a:lnTo>
                    <a:pt x="10" y="14"/>
                  </a:lnTo>
                  <a:lnTo>
                    <a:pt x="14" y="14"/>
                  </a:lnTo>
                  <a:lnTo>
                    <a:pt x="18" y="6"/>
                  </a:lnTo>
                  <a:lnTo>
                    <a:pt x="20" y="6"/>
                  </a:lnTo>
                  <a:lnTo>
                    <a:pt x="20" y="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00" name="Finland">
              <a:extLst>
                <a:ext uri="{FF2B5EF4-FFF2-40B4-BE49-F238E27FC236}">
                  <a16:creationId xmlns:a16="http://schemas.microsoft.com/office/drawing/2014/main" xmlns="" id="{72E4079B-82AD-4E35-A974-0E0DE920F3BE}"/>
                </a:ext>
              </a:extLst>
            </p:cNvPr>
            <p:cNvSpPr>
              <a:spLocks/>
            </p:cNvSpPr>
            <p:nvPr/>
          </p:nvSpPr>
          <p:spPr bwMode="auto">
            <a:xfrm>
              <a:off x="4886235" y="2035784"/>
              <a:ext cx="224581" cy="363758"/>
            </a:xfrm>
            <a:custGeom>
              <a:avLst/>
              <a:gdLst/>
              <a:ahLst/>
              <a:cxnLst>
                <a:cxn ang="0">
                  <a:pos x="52" y="96"/>
                </a:cxn>
                <a:cxn ang="0">
                  <a:pos x="56" y="98"/>
                </a:cxn>
                <a:cxn ang="0">
                  <a:pos x="56" y="104"/>
                </a:cxn>
                <a:cxn ang="0">
                  <a:pos x="58" y="114"/>
                </a:cxn>
                <a:cxn ang="0">
                  <a:pos x="56" y="118"/>
                </a:cxn>
                <a:cxn ang="0">
                  <a:pos x="48" y="124"/>
                </a:cxn>
                <a:cxn ang="0">
                  <a:pos x="40" y="138"/>
                </a:cxn>
                <a:cxn ang="0">
                  <a:pos x="32" y="146"/>
                </a:cxn>
                <a:cxn ang="0">
                  <a:pos x="26" y="152"/>
                </a:cxn>
                <a:cxn ang="0">
                  <a:pos x="20" y="156"/>
                </a:cxn>
                <a:cxn ang="0">
                  <a:pos x="12" y="166"/>
                </a:cxn>
                <a:cxn ang="0">
                  <a:pos x="16" y="176"/>
                </a:cxn>
                <a:cxn ang="0">
                  <a:pos x="20" y="186"/>
                </a:cxn>
                <a:cxn ang="0">
                  <a:pos x="16" y="200"/>
                </a:cxn>
                <a:cxn ang="0">
                  <a:pos x="20" y="204"/>
                </a:cxn>
                <a:cxn ang="0">
                  <a:pos x="26" y="214"/>
                </a:cxn>
                <a:cxn ang="0">
                  <a:pos x="26" y="210"/>
                </a:cxn>
                <a:cxn ang="0">
                  <a:pos x="36" y="216"/>
                </a:cxn>
                <a:cxn ang="0">
                  <a:pos x="28" y="220"/>
                </a:cxn>
                <a:cxn ang="0">
                  <a:pos x="36" y="220"/>
                </a:cxn>
                <a:cxn ang="0">
                  <a:pos x="38" y="228"/>
                </a:cxn>
                <a:cxn ang="0">
                  <a:pos x="54" y="228"/>
                </a:cxn>
                <a:cxn ang="0">
                  <a:pos x="68" y="218"/>
                </a:cxn>
                <a:cxn ang="0">
                  <a:pos x="72" y="216"/>
                </a:cxn>
                <a:cxn ang="0">
                  <a:pos x="78" y="214"/>
                </a:cxn>
                <a:cxn ang="0">
                  <a:pos x="84" y="212"/>
                </a:cxn>
                <a:cxn ang="0">
                  <a:pos x="86" y="212"/>
                </a:cxn>
                <a:cxn ang="0">
                  <a:pos x="122" y="190"/>
                </a:cxn>
                <a:cxn ang="0">
                  <a:pos x="142" y="172"/>
                </a:cxn>
                <a:cxn ang="0">
                  <a:pos x="138" y="164"/>
                </a:cxn>
                <a:cxn ang="0">
                  <a:pos x="130" y="158"/>
                </a:cxn>
                <a:cxn ang="0">
                  <a:pos x="134" y="144"/>
                </a:cxn>
                <a:cxn ang="0">
                  <a:pos x="132" y="134"/>
                </a:cxn>
                <a:cxn ang="0">
                  <a:pos x="124" y="124"/>
                </a:cxn>
                <a:cxn ang="0">
                  <a:pos x="122" y="110"/>
                </a:cxn>
                <a:cxn ang="0">
                  <a:pos x="122" y="102"/>
                </a:cxn>
                <a:cxn ang="0">
                  <a:pos x="122" y="90"/>
                </a:cxn>
                <a:cxn ang="0">
                  <a:pos x="118" y="58"/>
                </a:cxn>
                <a:cxn ang="0">
                  <a:pos x="122" y="46"/>
                </a:cxn>
                <a:cxn ang="0">
                  <a:pos x="116" y="42"/>
                </a:cxn>
                <a:cxn ang="0">
                  <a:pos x="116" y="24"/>
                </a:cxn>
                <a:cxn ang="0">
                  <a:pos x="114" y="18"/>
                </a:cxn>
                <a:cxn ang="0">
                  <a:pos x="98" y="0"/>
                </a:cxn>
                <a:cxn ang="0">
                  <a:pos x="88" y="6"/>
                </a:cxn>
                <a:cxn ang="0">
                  <a:pos x="76" y="8"/>
                </a:cxn>
                <a:cxn ang="0">
                  <a:pos x="68" y="14"/>
                </a:cxn>
                <a:cxn ang="0">
                  <a:pos x="68" y="22"/>
                </a:cxn>
                <a:cxn ang="0">
                  <a:pos x="60" y="36"/>
                </a:cxn>
                <a:cxn ang="0">
                  <a:pos x="58" y="42"/>
                </a:cxn>
                <a:cxn ang="0">
                  <a:pos x="48" y="34"/>
                </a:cxn>
                <a:cxn ang="0">
                  <a:pos x="42" y="34"/>
                </a:cxn>
                <a:cxn ang="0">
                  <a:pos x="14" y="20"/>
                </a:cxn>
                <a:cxn ang="0">
                  <a:pos x="8" y="22"/>
                </a:cxn>
                <a:cxn ang="0">
                  <a:pos x="4" y="28"/>
                </a:cxn>
                <a:cxn ang="0">
                  <a:pos x="12" y="38"/>
                </a:cxn>
                <a:cxn ang="0">
                  <a:pos x="24" y="42"/>
                </a:cxn>
                <a:cxn ang="0">
                  <a:pos x="34" y="50"/>
                </a:cxn>
                <a:cxn ang="0">
                  <a:pos x="36" y="58"/>
                </a:cxn>
                <a:cxn ang="0">
                  <a:pos x="36" y="64"/>
                </a:cxn>
                <a:cxn ang="0">
                  <a:pos x="38" y="78"/>
                </a:cxn>
                <a:cxn ang="0">
                  <a:pos x="40" y="96"/>
                </a:cxn>
              </a:cxnLst>
              <a:rect l="0" t="0" r="r" b="b"/>
              <a:pathLst>
                <a:path w="142" h="230">
                  <a:moveTo>
                    <a:pt x="40" y="96"/>
                  </a:moveTo>
                  <a:lnTo>
                    <a:pt x="40" y="96"/>
                  </a:lnTo>
                  <a:lnTo>
                    <a:pt x="52" y="96"/>
                  </a:lnTo>
                  <a:lnTo>
                    <a:pt x="54" y="100"/>
                  </a:lnTo>
                  <a:lnTo>
                    <a:pt x="56" y="100"/>
                  </a:lnTo>
                  <a:lnTo>
                    <a:pt x="56" y="98"/>
                  </a:lnTo>
                  <a:lnTo>
                    <a:pt x="56" y="98"/>
                  </a:lnTo>
                  <a:lnTo>
                    <a:pt x="56" y="102"/>
                  </a:lnTo>
                  <a:lnTo>
                    <a:pt x="56" y="104"/>
                  </a:lnTo>
                  <a:lnTo>
                    <a:pt x="56" y="110"/>
                  </a:lnTo>
                  <a:lnTo>
                    <a:pt x="58" y="112"/>
                  </a:lnTo>
                  <a:lnTo>
                    <a:pt x="58" y="114"/>
                  </a:lnTo>
                  <a:lnTo>
                    <a:pt x="56" y="114"/>
                  </a:lnTo>
                  <a:lnTo>
                    <a:pt x="56" y="116"/>
                  </a:lnTo>
                  <a:lnTo>
                    <a:pt x="56" y="118"/>
                  </a:lnTo>
                  <a:lnTo>
                    <a:pt x="54" y="118"/>
                  </a:lnTo>
                  <a:lnTo>
                    <a:pt x="52" y="120"/>
                  </a:lnTo>
                  <a:lnTo>
                    <a:pt x="48" y="124"/>
                  </a:lnTo>
                  <a:lnTo>
                    <a:pt x="48" y="130"/>
                  </a:lnTo>
                  <a:lnTo>
                    <a:pt x="46" y="130"/>
                  </a:lnTo>
                  <a:lnTo>
                    <a:pt x="40" y="138"/>
                  </a:lnTo>
                  <a:lnTo>
                    <a:pt x="40" y="142"/>
                  </a:lnTo>
                  <a:lnTo>
                    <a:pt x="38" y="144"/>
                  </a:lnTo>
                  <a:lnTo>
                    <a:pt x="32" y="146"/>
                  </a:lnTo>
                  <a:lnTo>
                    <a:pt x="30" y="148"/>
                  </a:lnTo>
                  <a:lnTo>
                    <a:pt x="28" y="152"/>
                  </a:lnTo>
                  <a:lnTo>
                    <a:pt x="26" y="152"/>
                  </a:lnTo>
                  <a:lnTo>
                    <a:pt x="26" y="156"/>
                  </a:lnTo>
                  <a:lnTo>
                    <a:pt x="22" y="156"/>
                  </a:lnTo>
                  <a:lnTo>
                    <a:pt x="20" y="156"/>
                  </a:lnTo>
                  <a:lnTo>
                    <a:pt x="20" y="158"/>
                  </a:lnTo>
                  <a:lnTo>
                    <a:pt x="18" y="162"/>
                  </a:lnTo>
                  <a:lnTo>
                    <a:pt x="12" y="166"/>
                  </a:lnTo>
                  <a:lnTo>
                    <a:pt x="12" y="172"/>
                  </a:lnTo>
                  <a:lnTo>
                    <a:pt x="16" y="174"/>
                  </a:lnTo>
                  <a:lnTo>
                    <a:pt x="16" y="176"/>
                  </a:lnTo>
                  <a:lnTo>
                    <a:pt x="16" y="176"/>
                  </a:lnTo>
                  <a:lnTo>
                    <a:pt x="20" y="184"/>
                  </a:lnTo>
                  <a:lnTo>
                    <a:pt x="20" y="186"/>
                  </a:lnTo>
                  <a:lnTo>
                    <a:pt x="16" y="190"/>
                  </a:lnTo>
                  <a:lnTo>
                    <a:pt x="16" y="192"/>
                  </a:lnTo>
                  <a:lnTo>
                    <a:pt x="16" y="200"/>
                  </a:lnTo>
                  <a:lnTo>
                    <a:pt x="18" y="206"/>
                  </a:lnTo>
                  <a:lnTo>
                    <a:pt x="18" y="204"/>
                  </a:lnTo>
                  <a:lnTo>
                    <a:pt x="20" y="204"/>
                  </a:lnTo>
                  <a:lnTo>
                    <a:pt x="22" y="204"/>
                  </a:lnTo>
                  <a:lnTo>
                    <a:pt x="22" y="214"/>
                  </a:lnTo>
                  <a:lnTo>
                    <a:pt x="26" y="214"/>
                  </a:lnTo>
                  <a:lnTo>
                    <a:pt x="24" y="210"/>
                  </a:lnTo>
                  <a:lnTo>
                    <a:pt x="24" y="208"/>
                  </a:lnTo>
                  <a:lnTo>
                    <a:pt x="26" y="210"/>
                  </a:lnTo>
                  <a:lnTo>
                    <a:pt x="32" y="212"/>
                  </a:lnTo>
                  <a:lnTo>
                    <a:pt x="32" y="216"/>
                  </a:lnTo>
                  <a:lnTo>
                    <a:pt x="36" y="216"/>
                  </a:lnTo>
                  <a:lnTo>
                    <a:pt x="38" y="214"/>
                  </a:lnTo>
                  <a:lnTo>
                    <a:pt x="38" y="218"/>
                  </a:lnTo>
                  <a:lnTo>
                    <a:pt x="28" y="220"/>
                  </a:lnTo>
                  <a:lnTo>
                    <a:pt x="28" y="228"/>
                  </a:lnTo>
                  <a:lnTo>
                    <a:pt x="34" y="226"/>
                  </a:lnTo>
                  <a:lnTo>
                    <a:pt x="36" y="220"/>
                  </a:lnTo>
                  <a:lnTo>
                    <a:pt x="40" y="224"/>
                  </a:lnTo>
                  <a:lnTo>
                    <a:pt x="40" y="226"/>
                  </a:lnTo>
                  <a:lnTo>
                    <a:pt x="38" y="228"/>
                  </a:lnTo>
                  <a:lnTo>
                    <a:pt x="42" y="228"/>
                  </a:lnTo>
                  <a:lnTo>
                    <a:pt x="42" y="230"/>
                  </a:lnTo>
                  <a:lnTo>
                    <a:pt x="54" y="228"/>
                  </a:lnTo>
                  <a:lnTo>
                    <a:pt x="54" y="226"/>
                  </a:lnTo>
                  <a:lnTo>
                    <a:pt x="58" y="222"/>
                  </a:lnTo>
                  <a:lnTo>
                    <a:pt x="68" y="218"/>
                  </a:lnTo>
                  <a:lnTo>
                    <a:pt x="68" y="214"/>
                  </a:lnTo>
                  <a:lnTo>
                    <a:pt x="70" y="214"/>
                  </a:lnTo>
                  <a:lnTo>
                    <a:pt x="72" y="216"/>
                  </a:lnTo>
                  <a:lnTo>
                    <a:pt x="74" y="214"/>
                  </a:lnTo>
                  <a:lnTo>
                    <a:pt x="76" y="214"/>
                  </a:lnTo>
                  <a:lnTo>
                    <a:pt x="78" y="214"/>
                  </a:lnTo>
                  <a:lnTo>
                    <a:pt x="82" y="216"/>
                  </a:lnTo>
                  <a:lnTo>
                    <a:pt x="82" y="212"/>
                  </a:lnTo>
                  <a:lnTo>
                    <a:pt x="84" y="212"/>
                  </a:lnTo>
                  <a:lnTo>
                    <a:pt x="84" y="210"/>
                  </a:lnTo>
                  <a:lnTo>
                    <a:pt x="86" y="210"/>
                  </a:lnTo>
                  <a:lnTo>
                    <a:pt x="86" y="212"/>
                  </a:lnTo>
                  <a:lnTo>
                    <a:pt x="90" y="212"/>
                  </a:lnTo>
                  <a:lnTo>
                    <a:pt x="98" y="206"/>
                  </a:lnTo>
                  <a:lnTo>
                    <a:pt x="122" y="190"/>
                  </a:lnTo>
                  <a:lnTo>
                    <a:pt x="136" y="180"/>
                  </a:lnTo>
                  <a:lnTo>
                    <a:pt x="142" y="176"/>
                  </a:lnTo>
                  <a:lnTo>
                    <a:pt x="142" y="172"/>
                  </a:lnTo>
                  <a:lnTo>
                    <a:pt x="140" y="166"/>
                  </a:lnTo>
                  <a:lnTo>
                    <a:pt x="140" y="164"/>
                  </a:lnTo>
                  <a:lnTo>
                    <a:pt x="138" y="164"/>
                  </a:lnTo>
                  <a:lnTo>
                    <a:pt x="132" y="162"/>
                  </a:lnTo>
                  <a:lnTo>
                    <a:pt x="130" y="160"/>
                  </a:lnTo>
                  <a:lnTo>
                    <a:pt x="130" y="158"/>
                  </a:lnTo>
                  <a:lnTo>
                    <a:pt x="130" y="152"/>
                  </a:lnTo>
                  <a:lnTo>
                    <a:pt x="130" y="148"/>
                  </a:lnTo>
                  <a:lnTo>
                    <a:pt x="134" y="144"/>
                  </a:lnTo>
                  <a:lnTo>
                    <a:pt x="134" y="142"/>
                  </a:lnTo>
                  <a:lnTo>
                    <a:pt x="134" y="140"/>
                  </a:lnTo>
                  <a:lnTo>
                    <a:pt x="132" y="134"/>
                  </a:lnTo>
                  <a:lnTo>
                    <a:pt x="130" y="130"/>
                  </a:lnTo>
                  <a:lnTo>
                    <a:pt x="128" y="128"/>
                  </a:lnTo>
                  <a:lnTo>
                    <a:pt x="124" y="124"/>
                  </a:lnTo>
                  <a:lnTo>
                    <a:pt x="124" y="120"/>
                  </a:lnTo>
                  <a:lnTo>
                    <a:pt x="122" y="114"/>
                  </a:lnTo>
                  <a:lnTo>
                    <a:pt x="122" y="110"/>
                  </a:lnTo>
                  <a:lnTo>
                    <a:pt x="122" y="106"/>
                  </a:lnTo>
                  <a:lnTo>
                    <a:pt x="124" y="104"/>
                  </a:lnTo>
                  <a:lnTo>
                    <a:pt x="122" y="102"/>
                  </a:lnTo>
                  <a:lnTo>
                    <a:pt x="122" y="98"/>
                  </a:lnTo>
                  <a:lnTo>
                    <a:pt x="122" y="94"/>
                  </a:lnTo>
                  <a:lnTo>
                    <a:pt x="122" y="90"/>
                  </a:lnTo>
                  <a:lnTo>
                    <a:pt x="116" y="64"/>
                  </a:lnTo>
                  <a:lnTo>
                    <a:pt x="116" y="62"/>
                  </a:lnTo>
                  <a:lnTo>
                    <a:pt x="118" y="58"/>
                  </a:lnTo>
                  <a:lnTo>
                    <a:pt x="122" y="52"/>
                  </a:lnTo>
                  <a:lnTo>
                    <a:pt x="122" y="48"/>
                  </a:lnTo>
                  <a:lnTo>
                    <a:pt x="122" y="46"/>
                  </a:lnTo>
                  <a:lnTo>
                    <a:pt x="120" y="42"/>
                  </a:lnTo>
                  <a:lnTo>
                    <a:pt x="118" y="44"/>
                  </a:lnTo>
                  <a:lnTo>
                    <a:pt x="116" y="42"/>
                  </a:lnTo>
                  <a:lnTo>
                    <a:pt x="114" y="38"/>
                  </a:lnTo>
                  <a:lnTo>
                    <a:pt x="114" y="32"/>
                  </a:lnTo>
                  <a:lnTo>
                    <a:pt x="116" y="24"/>
                  </a:lnTo>
                  <a:lnTo>
                    <a:pt x="120" y="20"/>
                  </a:lnTo>
                  <a:lnTo>
                    <a:pt x="120" y="18"/>
                  </a:lnTo>
                  <a:lnTo>
                    <a:pt x="114" y="18"/>
                  </a:lnTo>
                  <a:lnTo>
                    <a:pt x="106" y="12"/>
                  </a:lnTo>
                  <a:lnTo>
                    <a:pt x="102" y="4"/>
                  </a:lnTo>
                  <a:lnTo>
                    <a:pt x="98" y="0"/>
                  </a:lnTo>
                  <a:lnTo>
                    <a:pt x="94" y="2"/>
                  </a:lnTo>
                  <a:lnTo>
                    <a:pt x="90" y="6"/>
                  </a:lnTo>
                  <a:lnTo>
                    <a:pt x="88" y="6"/>
                  </a:lnTo>
                  <a:lnTo>
                    <a:pt x="80" y="4"/>
                  </a:lnTo>
                  <a:lnTo>
                    <a:pt x="78" y="6"/>
                  </a:lnTo>
                  <a:lnTo>
                    <a:pt x="76" y="8"/>
                  </a:lnTo>
                  <a:lnTo>
                    <a:pt x="74" y="10"/>
                  </a:lnTo>
                  <a:lnTo>
                    <a:pt x="70" y="12"/>
                  </a:lnTo>
                  <a:lnTo>
                    <a:pt x="68" y="14"/>
                  </a:lnTo>
                  <a:lnTo>
                    <a:pt x="68" y="18"/>
                  </a:lnTo>
                  <a:lnTo>
                    <a:pt x="66" y="20"/>
                  </a:lnTo>
                  <a:lnTo>
                    <a:pt x="68" y="22"/>
                  </a:lnTo>
                  <a:lnTo>
                    <a:pt x="68" y="28"/>
                  </a:lnTo>
                  <a:lnTo>
                    <a:pt x="66" y="32"/>
                  </a:lnTo>
                  <a:lnTo>
                    <a:pt x="60" y="36"/>
                  </a:lnTo>
                  <a:lnTo>
                    <a:pt x="58" y="38"/>
                  </a:lnTo>
                  <a:lnTo>
                    <a:pt x="58" y="40"/>
                  </a:lnTo>
                  <a:lnTo>
                    <a:pt x="58" y="42"/>
                  </a:lnTo>
                  <a:lnTo>
                    <a:pt x="52" y="36"/>
                  </a:lnTo>
                  <a:lnTo>
                    <a:pt x="52" y="34"/>
                  </a:lnTo>
                  <a:lnTo>
                    <a:pt x="48" y="34"/>
                  </a:lnTo>
                  <a:lnTo>
                    <a:pt x="46" y="34"/>
                  </a:lnTo>
                  <a:lnTo>
                    <a:pt x="46" y="36"/>
                  </a:lnTo>
                  <a:lnTo>
                    <a:pt x="42" y="34"/>
                  </a:lnTo>
                  <a:lnTo>
                    <a:pt x="34" y="34"/>
                  </a:lnTo>
                  <a:lnTo>
                    <a:pt x="28" y="36"/>
                  </a:lnTo>
                  <a:lnTo>
                    <a:pt x="14" y="20"/>
                  </a:lnTo>
                  <a:lnTo>
                    <a:pt x="10" y="20"/>
                  </a:lnTo>
                  <a:lnTo>
                    <a:pt x="8" y="20"/>
                  </a:lnTo>
                  <a:lnTo>
                    <a:pt x="8" y="22"/>
                  </a:lnTo>
                  <a:lnTo>
                    <a:pt x="6" y="24"/>
                  </a:lnTo>
                  <a:lnTo>
                    <a:pt x="0" y="28"/>
                  </a:lnTo>
                  <a:lnTo>
                    <a:pt x="4" y="28"/>
                  </a:lnTo>
                  <a:lnTo>
                    <a:pt x="8" y="30"/>
                  </a:lnTo>
                  <a:lnTo>
                    <a:pt x="8" y="32"/>
                  </a:lnTo>
                  <a:lnTo>
                    <a:pt x="12" y="38"/>
                  </a:lnTo>
                  <a:lnTo>
                    <a:pt x="14" y="40"/>
                  </a:lnTo>
                  <a:lnTo>
                    <a:pt x="18" y="40"/>
                  </a:lnTo>
                  <a:lnTo>
                    <a:pt x="24" y="42"/>
                  </a:lnTo>
                  <a:lnTo>
                    <a:pt x="26" y="42"/>
                  </a:lnTo>
                  <a:lnTo>
                    <a:pt x="28" y="44"/>
                  </a:lnTo>
                  <a:lnTo>
                    <a:pt x="34" y="50"/>
                  </a:lnTo>
                  <a:lnTo>
                    <a:pt x="36" y="52"/>
                  </a:lnTo>
                  <a:lnTo>
                    <a:pt x="36" y="56"/>
                  </a:lnTo>
                  <a:lnTo>
                    <a:pt x="36" y="58"/>
                  </a:lnTo>
                  <a:lnTo>
                    <a:pt x="36" y="60"/>
                  </a:lnTo>
                  <a:lnTo>
                    <a:pt x="36" y="62"/>
                  </a:lnTo>
                  <a:lnTo>
                    <a:pt x="36" y="64"/>
                  </a:lnTo>
                  <a:lnTo>
                    <a:pt x="38" y="68"/>
                  </a:lnTo>
                  <a:lnTo>
                    <a:pt x="38" y="72"/>
                  </a:lnTo>
                  <a:lnTo>
                    <a:pt x="38" y="78"/>
                  </a:lnTo>
                  <a:lnTo>
                    <a:pt x="36" y="82"/>
                  </a:lnTo>
                  <a:lnTo>
                    <a:pt x="38" y="86"/>
                  </a:lnTo>
                  <a:lnTo>
                    <a:pt x="40" y="96"/>
                  </a:lnTo>
                  <a:lnTo>
                    <a:pt x="40" y="9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01" name="Ethiopia">
              <a:extLst>
                <a:ext uri="{FF2B5EF4-FFF2-40B4-BE49-F238E27FC236}">
                  <a16:creationId xmlns:a16="http://schemas.microsoft.com/office/drawing/2014/main" xmlns="" id="{30920E49-098B-4479-8D1E-C1DAEA3D923F}"/>
                </a:ext>
              </a:extLst>
            </p:cNvPr>
            <p:cNvSpPr>
              <a:spLocks/>
            </p:cNvSpPr>
            <p:nvPr/>
          </p:nvSpPr>
          <p:spPr bwMode="auto">
            <a:xfrm>
              <a:off x="5126633" y="3696421"/>
              <a:ext cx="316312" cy="272029"/>
            </a:xfrm>
            <a:custGeom>
              <a:avLst/>
              <a:gdLst/>
              <a:ahLst/>
              <a:cxnLst>
                <a:cxn ang="0">
                  <a:pos x="130" y="72"/>
                </a:cxn>
                <a:cxn ang="0">
                  <a:pos x="138" y="82"/>
                </a:cxn>
                <a:cxn ang="0">
                  <a:pos x="142" y="90"/>
                </a:cxn>
                <a:cxn ang="0">
                  <a:pos x="184" y="108"/>
                </a:cxn>
                <a:cxn ang="0">
                  <a:pos x="166" y="160"/>
                </a:cxn>
                <a:cxn ang="0">
                  <a:pos x="144" y="164"/>
                </a:cxn>
                <a:cxn ang="0">
                  <a:pos x="130" y="168"/>
                </a:cxn>
                <a:cxn ang="0">
                  <a:pos x="120" y="170"/>
                </a:cxn>
                <a:cxn ang="0">
                  <a:pos x="112" y="166"/>
                </a:cxn>
                <a:cxn ang="0">
                  <a:pos x="108" y="166"/>
                </a:cxn>
                <a:cxn ang="0">
                  <a:pos x="102" y="168"/>
                </a:cxn>
                <a:cxn ang="0">
                  <a:pos x="98" y="168"/>
                </a:cxn>
                <a:cxn ang="0">
                  <a:pos x="90" y="172"/>
                </a:cxn>
                <a:cxn ang="0">
                  <a:pos x="82" y="172"/>
                </a:cxn>
                <a:cxn ang="0">
                  <a:pos x="74" y="170"/>
                </a:cxn>
                <a:cxn ang="0">
                  <a:pos x="66" y="172"/>
                </a:cxn>
                <a:cxn ang="0">
                  <a:pos x="62" y="170"/>
                </a:cxn>
                <a:cxn ang="0">
                  <a:pos x="56" y="172"/>
                </a:cxn>
                <a:cxn ang="0">
                  <a:pos x="44" y="166"/>
                </a:cxn>
                <a:cxn ang="0">
                  <a:pos x="44" y="160"/>
                </a:cxn>
                <a:cxn ang="0">
                  <a:pos x="38" y="158"/>
                </a:cxn>
                <a:cxn ang="0">
                  <a:pos x="30" y="156"/>
                </a:cxn>
                <a:cxn ang="0">
                  <a:pos x="26" y="148"/>
                </a:cxn>
                <a:cxn ang="0">
                  <a:pos x="24" y="136"/>
                </a:cxn>
                <a:cxn ang="0">
                  <a:pos x="18" y="130"/>
                </a:cxn>
                <a:cxn ang="0">
                  <a:pos x="14" y="122"/>
                </a:cxn>
                <a:cxn ang="0">
                  <a:pos x="4" y="120"/>
                </a:cxn>
                <a:cxn ang="0">
                  <a:pos x="0" y="118"/>
                </a:cxn>
                <a:cxn ang="0">
                  <a:pos x="8" y="110"/>
                </a:cxn>
                <a:cxn ang="0">
                  <a:pos x="14" y="104"/>
                </a:cxn>
                <a:cxn ang="0">
                  <a:pos x="16" y="86"/>
                </a:cxn>
                <a:cxn ang="0">
                  <a:pos x="18" y="80"/>
                </a:cxn>
                <a:cxn ang="0">
                  <a:pos x="20" y="70"/>
                </a:cxn>
                <a:cxn ang="0">
                  <a:pos x="26" y="58"/>
                </a:cxn>
                <a:cxn ang="0">
                  <a:pos x="32" y="52"/>
                </a:cxn>
                <a:cxn ang="0">
                  <a:pos x="38" y="38"/>
                </a:cxn>
                <a:cxn ang="0">
                  <a:pos x="42" y="30"/>
                </a:cxn>
                <a:cxn ang="0">
                  <a:pos x="48" y="22"/>
                </a:cxn>
                <a:cxn ang="0">
                  <a:pos x="62" y="8"/>
                </a:cxn>
                <a:cxn ang="0">
                  <a:pos x="66" y="8"/>
                </a:cxn>
                <a:cxn ang="0">
                  <a:pos x="70" y="12"/>
                </a:cxn>
                <a:cxn ang="0">
                  <a:pos x="78" y="0"/>
                </a:cxn>
                <a:cxn ang="0">
                  <a:pos x="82" y="6"/>
                </a:cxn>
                <a:cxn ang="0">
                  <a:pos x="88" y="6"/>
                </a:cxn>
                <a:cxn ang="0">
                  <a:pos x="90" y="8"/>
                </a:cxn>
                <a:cxn ang="0">
                  <a:pos x="98" y="12"/>
                </a:cxn>
                <a:cxn ang="0">
                  <a:pos x="110" y="18"/>
                </a:cxn>
                <a:cxn ang="0">
                  <a:pos x="118" y="30"/>
                </a:cxn>
                <a:cxn ang="0">
                  <a:pos x="126" y="38"/>
                </a:cxn>
                <a:cxn ang="0">
                  <a:pos x="120" y="46"/>
                </a:cxn>
                <a:cxn ang="0">
                  <a:pos x="118" y="54"/>
                </a:cxn>
                <a:cxn ang="0">
                  <a:pos x="116" y="60"/>
                </a:cxn>
                <a:cxn ang="0">
                  <a:pos x="120" y="66"/>
                </a:cxn>
                <a:cxn ang="0">
                  <a:pos x="128" y="64"/>
                </a:cxn>
                <a:cxn ang="0">
                  <a:pos x="134" y="66"/>
                </a:cxn>
              </a:cxnLst>
              <a:rect l="0" t="0" r="r" b="b"/>
              <a:pathLst>
                <a:path w="200" h="172">
                  <a:moveTo>
                    <a:pt x="134" y="66"/>
                  </a:moveTo>
                  <a:lnTo>
                    <a:pt x="130" y="72"/>
                  </a:lnTo>
                  <a:lnTo>
                    <a:pt x="136" y="78"/>
                  </a:lnTo>
                  <a:lnTo>
                    <a:pt x="138" y="82"/>
                  </a:lnTo>
                  <a:lnTo>
                    <a:pt x="140" y="86"/>
                  </a:lnTo>
                  <a:lnTo>
                    <a:pt x="142" y="90"/>
                  </a:lnTo>
                  <a:lnTo>
                    <a:pt x="148" y="94"/>
                  </a:lnTo>
                  <a:lnTo>
                    <a:pt x="184" y="108"/>
                  </a:lnTo>
                  <a:lnTo>
                    <a:pt x="200" y="108"/>
                  </a:lnTo>
                  <a:lnTo>
                    <a:pt x="166" y="160"/>
                  </a:lnTo>
                  <a:lnTo>
                    <a:pt x="150" y="160"/>
                  </a:lnTo>
                  <a:lnTo>
                    <a:pt x="144" y="164"/>
                  </a:lnTo>
                  <a:lnTo>
                    <a:pt x="134" y="164"/>
                  </a:lnTo>
                  <a:lnTo>
                    <a:pt x="130" y="168"/>
                  </a:lnTo>
                  <a:lnTo>
                    <a:pt x="124" y="168"/>
                  </a:lnTo>
                  <a:lnTo>
                    <a:pt x="120" y="170"/>
                  </a:lnTo>
                  <a:lnTo>
                    <a:pt x="116" y="168"/>
                  </a:lnTo>
                  <a:lnTo>
                    <a:pt x="112" y="166"/>
                  </a:lnTo>
                  <a:lnTo>
                    <a:pt x="112" y="164"/>
                  </a:lnTo>
                  <a:lnTo>
                    <a:pt x="108" y="166"/>
                  </a:lnTo>
                  <a:lnTo>
                    <a:pt x="106" y="168"/>
                  </a:lnTo>
                  <a:lnTo>
                    <a:pt x="102" y="168"/>
                  </a:lnTo>
                  <a:lnTo>
                    <a:pt x="100" y="168"/>
                  </a:lnTo>
                  <a:lnTo>
                    <a:pt x="98" y="168"/>
                  </a:lnTo>
                  <a:lnTo>
                    <a:pt x="98" y="172"/>
                  </a:lnTo>
                  <a:lnTo>
                    <a:pt x="90" y="172"/>
                  </a:lnTo>
                  <a:lnTo>
                    <a:pt x="86" y="172"/>
                  </a:lnTo>
                  <a:lnTo>
                    <a:pt x="82" y="172"/>
                  </a:lnTo>
                  <a:lnTo>
                    <a:pt x="78" y="170"/>
                  </a:lnTo>
                  <a:lnTo>
                    <a:pt x="74" y="170"/>
                  </a:lnTo>
                  <a:lnTo>
                    <a:pt x="70" y="170"/>
                  </a:lnTo>
                  <a:lnTo>
                    <a:pt x="66" y="172"/>
                  </a:lnTo>
                  <a:lnTo>
                    <a:pt x="64" y="170"/>
                  </a:lnTo>
                  <a:lnTo>
                    <a:pt x="62" y="170"/>
                  </a:lnTo>
                  <a:lnTo>
                    <a:pt x="60" y="170"/>
                  </a:lnTo>
                  <a:lnTo>
                    <a:pt x="56" y="172"/>
                  </a:lnTo>
                  <a:lnTo>
                    <a:pt x="46" y="170"/>
                  </a:lnTo>
                  <a:lnTo>
                    <a:pt x="44" y="166"/>
                  </a:lnTo>
                  <a:lnTo>
                    <a:pt x="44" y="162"/>
                  </a:lnTo>
                  <a:lnTo>
                    <a:pt x="44" y="160"/>
                  </a:lnTo>
                  <a:lnTo>
                    <a:pt x="42" y="158"/>
                  </a:lnTo>
                  <a:lnTo>
                    <a:pt x="38" y="158"/>
                  </a:lnTo>
                  <a:lnTo>
                    <a:pt x="32" y="156"/>
                  </a:lnTo>
                  <a:lnTo>
                    <a:pt x="30" y="156"/>
                  </a:lnTo>
                  <a:lnTo>
                    <a:pt x="30" y="154"/>
                  </a:lnTo>
                  <a:lnTo>
                    <a:pt x="26" y="148"/>
                  </a:lnTo>
                  <a:lnTo>
                    <a:pt x="24" y="140"/>
                  </a:lnTo>
                  <a:lnTo>
                    <a:pt x="24" y="136"/>
                  </a:lnTo>
                  <a:lnTo>
                    <a:pt x="20" y="134"/>
                  </a:lnTo>
                  <a:lnTo>
                    <a:pt x="18" y="130"/>
                  </a:lnTo>
                  <a:lnTo>
                    <a:pt x="16" y="126"/>
                  </a:lnTo>
                  <a:lnTo>
                    <a:pt x="14" y="122"/>
                  </a:lnTo>
                  <a:lnTo>
                    <a:pt x="10" y="120"/>
                  </a:lnTo>
                  <a:lnTo>
                    <a:pt x="4" y="120"/>
                  </a:lnTo>
                  <a:lnTo>
                    <a:pt x="2" y="120"/>
                  </a:lnTo>
                  <a:lnTo>
                    <a:pt x="0" y="118"/>
                  </a:lnTo>
                  <a:lnTo>
                    <a:pt x="2" y="110"/>
                  </a:lnTo>
                  <a:lnTo>
                    <a:pt x="8" y="110"/>
                  </a:lnTo>
                  <a:lnTo>
                    <a:pt x="12" y="108"/>
                  </a:lnTo>
                  <a:lnTo>
                    <a:pt x="14" y="104"/>
                  </a:lnTo>
                  <a:lnTo>
                    <a:pt x="16" y="100"/>
                  </a:lnTo>
                  <a:lnTo>
                    <a:pt x="16" y="86"/>
                  </a:lnTo>
                  <a:lnTo>
                    <a:pt x="16" y="84"/>
                  </a:lnTo>
                  <a:lnTo>
                    <a:pt x="18" y="80"/>
                  </a:lnTo>
                  <a:lnTo>
                    <a:pt x="20" y="74"/>
                  </a:lnTo>
                  <a:lnTo>
                    <a:pt x="20" y="70"/>
                  </a:lnTo>
                  <a:lnTo>
                    <a:pt x="20" y="62"/>
                  </a:lnTo>
                  <a:lnTo>
                    <a:pt x="26" y="58"/>
                  </a:lnTo>
                  <a:lnTo>
                    <a:pt x="30" y="56"/>
                  </a:lnTo>
                  <a:lnTo>
                    <a:pt x="32" y="52"/>
                  </a:lnTo>
                  <a:lnTo>
                    <a:pt x="36" y="44"/>
                  </a:lnTo>
                  <a:lnTo>
                    <a:pt x="38" y="38"/>
                  </a:lnTo>
                  <a:lnTo>
                    <a:pt x="40" y="34"/>
                  </a:lnTo>
                  <a:lnTo>
                    <a:pt x="42" y="30"/>
                  </a:lnTo>
                  <a:lnTo>
                    <a:pt x="44" y="26"/>
                  </a:lnTo>
                  <a:lnTo>
                    <a:pt x="48" y="22"/>
                  </a:lnTo>
                  <a:lnTo>
                    <a:pt x="54" y="10"/>
                  </a:lnTo>
                  <a:lnTo>
                    <a:pt x="62" y="8"/>
                  </a:lnTo>
                  <a:lnTo>
                    <a:pt x="64" y="8"/>
                  </a:lnTo>
                  <a:lnTo>
                    <a:pt x="66" y="8"/>
                  </a:lnTo>
                  <a:lnTo>
                    <a:pt x="68" y="8"/>
                  </a:lnTo>
                  <a:lnTo>
                    <a:pt x="70" y="12"/>
                  </a:lnTo>
                  <a:lnTo>
                    <a:pt x="74" y="0"/>
                  </a:lnTo>
                  <a:lnTo>
                    <a:pt x="78" y="0"/>
                  </a:lnTo>
                  <a:lnTo>
                    <a:pt x="80" y="4"/>
                  </a:lnTo>
                  <a:lnTo>
                    <a:pt x="82" y="6"/>
                  </a:lnTo>
                  <a:lnTo>
                    <a:pt x="84" y="8"/>
                  </a:lnTo>
                  <a:lnTo>
                    <a:pt x="88" y="6"/>
                  </a:lnTo>
                  <a:lnTo>
                    <a:pt x="90" y="6"/>
                  </a:lnTo>
                  <a:lnTo>
                    <a:pt x="90" y="8"/>
                  </a:lnTo>
                  <a:lnTo>
                    <a:pt x="94" y="10"/>
                  </a:lnTo>
                  <a:lnTo>
                    <a:pt x="98" y="12"/>
                  </a:lnTo>
                  <a:lnTo>
                    <a:pt x="106" y="14"/>
                  </a:lnTo>
                  <a:lnTo>
                    <a:pt x="110" y="18"/>
                  </a:lnTo>
                  <a:lnTo>
                    <a:pt x="114" y="22"/>
                  </a:lnTo>
                  <a:lnTo>
                    <a:pt x="118" y="30"/>
                  </a:lnTo>
                  <a:lnTo>
                    <a:pt x="120" y="34"/>
                  </a:lnTo>
                  <a:lnTo>
                    <a:pt x="126" y="38"/>
                  </a:lnTo>
                  <a:lnTo>
                    <a:pt x="122" y="42"/>
                  </a:lnTo>
                  <a:lnTo>
                    <a:pt x="120" y="46"/>
                  </a:lnTo>
                  <a:lnTo>
                    <a:pt x="120" y="50"/>
                  </a:lnTo>
                  <a:lnTo>
                    <a:pt x="118" y="54"/>
                  </a:lnTo>
                  <a:lnTo>
                    <a:pt x="118" y="56"/>
                  </a:lnTo>
                  <a:lnTo>
                    <a:pt x="116" y="60"/>
                  </a:lnTo>
                  <a:lnTo>
                    <a:pt x="116" y="62"/>
                  </a:lnTo>
                  <a:lnTo>
                    <a:pt x="120" y="66"/>
                  </a:lnTo>
                  <a:lnTo>
                    <a:pt x="124" y="66"/>
                  </a:lnTo>
                  <a:lnTo>
                    <a:pt x="128" y="64"/>
                  </a:lnTo>
                  <a:lnTo>
                    <a:pt x="134" y="66"/>
                  </a:lnTo>
                  <a:lnTo>
                    <a:pt x="134" y="6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02" name="Estonia">
              <a:extLst>
                <a:ext uri="{FF2B5EF4-FFF2-40B4-BE49-F238E27FC236}">
                  <a16:creationId xmlns:a16="http://schemas.microsoft.com/office/drawing/2014/main" xmlns="" id="{823C86C0-764D-460A-8E7C-48DB38A254D0}"/>
                </a:ext>
              </a:extLst>
            </p:cNvPr>
            <p:cNvSpPr>
              <a:spLocks/>
            </p:cNvSpPr>
            <p:nvPr/>
          </p:nvSpPr>
          <p:spPr bwMode="auto">
            <a:xfrm>
              <a:off x="4930519" y="2409032"/>
              <a:ext cx="94893" cy="79079"/>
            </a:xfrm>
            <a:custGeom>
              <a:avLst/>
              <a:gdLst/>
              <a:ahLst/>
              <a:cxnLst>
                <a:cxn ang="0">
                  <a:pos x="54" y="16"/>
                </a:cxn>
                <a:cxn ang="0">
                  <a:pos x="58" y="14"/>
                </a:cxn>
                <a:cxn ang="0">
                  <a:pos x="58" y="12"/>
                </a:cxn>
                <a:cxn ang="0">
                  <a:pos x="60" y="10"/>
                </a:cxn>
                <a:cxn ang="0">
                  <a:pos x="58" y="6"/>
                </a:cxn>
                <a:cxn ang="0">
                  <a:pos x="56" y="4"/>
                </a:cxn>
                <a:cxn ang="0">
                  <a:pos x="50" y="2"/>
                </a:cxn>
                <a:cxn ang="0">
                  <a:pos x="46" y="0"/>
                </a:cxn>
                <a:cxn ang="0">
                  <a:pos x="42" y="0"/>
                </a:cxn>
                <a:cxn ang="0">
                  <a:pos x="42" y="4"/>
                </a:cxn>
                <a:cxn ang="0">
                  <a:pos x="28" y="4"/>
                </a:cxn>
                <a:cxn ang="0">
                  <a:pos x="28" y="2"/>
                </a:cxn>
                <a:cxn ang="0">
                  <a:pos x="26" y="2"/>
                </a:cxn>
                <a:cxn ang="0">
                  <a:pos x="24" y="2"/>
                </a:cxn>
                <a:cxn ang="0">
                  <a:pos x="22" y="6"/>
                </a:cxn>
                <a:cxn ang="0">
                  <a:pos x="18" y="6"/>
                </a:cxn>
                <a:cxn ang="0">
                  <a:pos x="12" y="6"/>
                </a:cxn>
                <a:cxn ang="0">
                  <a:pos x="0" y="10"/>
                </a:cxn>
                <a:cxn ang="0">
                  <a:pos x="0" y="20"/>
                </a:cxn>
                <a:cxn ang="0">
                  <a:pos x="0" y="28"/>
                </a:cxn>
                <a:cxn ang="0">
                  <a:pos x="6" y="28"/>
                </a:cxn>
                <a:cxn ang="0">
                  <a:pos x="4" y="38"/>
                </a:cxn>
                <a:cxn ang="0">
                  <a:pos x="12" y="38"/>
                </a:cxn>
                <a:cxn ang="0">
                  <a:pos x="16" y="38"/>
                </a:cxn>
                <a:cxn ang="0">
                  <a:pos x="16" y="36"/>
                </a:cxn>
                <a:cxn ang="0">
                  <a:pos x="20" y="36"/>
                </a:cxn>
                <a:cxn ang="0">
                  <a:pos x="24" y="38"/>
                </a:cxn>
                <a:cxn ang="0">
                  <a:pos x="28" y="40"/>
                </a:cxn>
                <a:cxn ang="0">
                  <a:pos x="28" y="42"/>
                </a:cxn>
                <a:cxn ang="0">
                  <a:pos x="32" y="42"/>
                </a:cxn>
                <a:cxn ang="0">
                  <a:pos x="36" y="50"/>
                </a:cxn>
                <a:cxn ang="0">
                  <a:pos x="42" y="48"/>
                </a:cxn>
                <a:cxn ang="0">
                  <a:pos x="44" y="44"/>
                </a:cxn>
                <a:cxn ang="0">
                  <a:pos x="44" y="40"/>
                </a:cxn>
                <a:cxn ang="0">
                  <a:pos x="46" y="40"/>
                </a:cxn>
                <a:cxn ang="0">
                  <a:pos x="50" y="36"/>
                </a:cxn>
                <a:cxn ang="0">
                  <a:pos x="52" y="34"/>
                </a:cxn>
                <a:cxn ang="0">
                  <a:pos x="52" y="30"/>
                </a:cxn>
                <a:cxn ang="0">
                  <a:pos x="48" y="28"/>
                </a:cxn>
                <a:cxn ang="0">
                  <a:pos x="48" y="22"/>
                </a:cxn>
                <a:cxn ang="0">
                  <a:pos x="46" y="16"/>
                </a:cxn>
                <a:cxn ang="0">
                  <a:pos x="50" y="14"/>
                </a:cxn>
                <a:cxn ang="0">
                  <a:pos x="54" y="14"/>
                </a:cxn>
                <a:cxn ang="0">
                  <a:pos x="54" y="16"/>
                </a:cxn>
                <a:cxn ang="0">
                  <a:pos x="54" y="16"/>
                </a:cxn>
              </a:cxnLst>
              <a:rect l="0" t="0" r="r" b="b"/>
              <a:pathLst>
                <a:path w="60" h="50">
                  <a:moveTo>
                    <a:pt x="54" y="16"/>
                  </a:moveTo>
                  <a:lnTo>
                    <a:pt x="58" y="14"/>
                  </a:lnTo>
                  <a:lnTo>
                    <a:pt x="58" y="12"/>
                  </a:lnTo>
                  <a:lnTo>
                    <a:pt x="60" y="10"/>
                  </a:lnTo>
                  <a:lnTo>
                    <a:pt x="58" y="6"/>
                  </a:lnTo>
                  <a:lnTo>
                    <a:pt x="56" y="4"/>
                  </a:lnTo>
                  <a:lnTo>
                    <a:pt x="50" y="2"/>
                  </a:lnTo>
                  <a:lnTo>
                    <a:pt x="46" y="0"/>
                  </a:lnTo>
                  <a:lnTo>
                    <a:pt x="42" y="0"/>
                  </a:lnTo>
                  <a:lnTo>
                    <a:pt x="42" y="4"/>
                  </a:lnTo>
                  <a:lnTo>
                    <a:pt x="28" y="4"/>
                  </a:lnTo>
                  <a:lnTo>
                    <a:pt x="28" y="2"/>
                  </a:lnTo>
                  <a:lnTo>
                    <a:pt x="26" y="2"/>
                  </a:lnTo>
                  <a:lnTo>
                    <a:pt x="24" y="2"/>
                  </a:lnTo>
                  <a:lnTo>
                    <a:pt x="22" y="6"/>
                  </a:lnTo>
                  <a:lnTo>
                    <a:pt x="18" y="6"/>
                  </a:lnTo>
                  <a:lnTo>
                    <a:pt x="12" y="6"/>
                  </a:lnTo>
                  <a:lnTo>
                    <a:pt x="0" y="10"/>
                  </a:lnTo>
                  <a:lnTo>
                    <a:pt x="0" y="20"/>
                  </a:lnTo>
                  <a:lnTo>
                    <a:pt x="0" y="28"/>
                  </a:lnTo>
                  <a:lnTo>
                    <a:pt x="6" y="28"/>
                  </a:lnTo>
                  <a:lnTo>
                    <a:pt x="4" y="38"/>
                  </a:lnTo>
                  <a:lnTo>
                    <a:pt x="12" y="38"/>
                  </a:lnTo>
                  <a:lnTo>
                    <a:pt x="16" y="38"/>
                  </a:lnTo>
                  <a:lnTo>
                    <a:pt x="16" y="36"/>
                  </a:lnTo>
                  <a:lnTo>
                    <a:pt x="20" y="36"/>
                  </a:lnTo>
                  <a:lnTo>
                    <a:pt x="24" y="38"/>
                  </a:lnTo>
                  <a:lnTo>
                    <a:pt x="28" y="40"/>
                  </a:lnTo>
                  <a:lnTo>
                    <a:pt x="28" y="42"/>
                  </a:lnTo>
                  <a:lnTo>
                    <a:pt x="32" y="42"/>
                  </a:lnTo>
                  <a:lnTo>
                    <a:pt x="36" y="50"/>
                  </a:lnTo>
                  <a:lnTo>
                    <a:pt x="42" y="48"/>
                  </a:lnTo>
                  <a:lnTo>
                    <a:pt x="44" y="44"/>
                  </a:lnTo>
                  <a:lnTo>
                    <a:pt x="44" y="40"/>
                  </a:lnTo>
                  <a:lnTo>
                    <a:pt x="46" y="40"/>
                  </a:lnTo>
                  <a:lnTo>
                    <a:pt x="50" y="36"/>
                  </a:lnTo>
                  <a:lnTo>
                    <a:pt x="52" y="34"/>
                  </a:lnTo>
                  <a:lnTo>
                    <a:pt x="52" y="30"/>
                  </a:lnTo>
                  <a:lnTo>
                    <a:pt x="48" y="28"/>
                  </a:lnTo>
                  <a:lnTo>
                    <a:pt x="48" y="22"/>
                  </a:lnTo>
                  <a:lnTo>
                    <a:pt x="46" y="16"/>
                  </a:lnTo>
                  <a:lnTo>
                    <a:pt x="50" y="14"/>
                  </a:lnTo>
                  <a:lnTo>
                    <a:pt x="54" y="14"/>
                  </a:lnTo>
                  <a:lnTo>
                    <a:pt x="54" y="16"/>
                  </a:lnTo>
                  <a:lnTo>
                    <a:pt x="54" y="1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03" name="Eritrea">
              <a:extLst>
                <a:ext uri="{FF2B5EF4-FFF2-40B4-BE49-F238E27FC236}">
                  <a16:creationId xmlns:a16="http://schemas.microsoft.com/office/drawing/2014/main" xmlns="" id="{E9425766-2C8F-48CC-B078-BAC5BA8228B1}"/>
                </a:ext>
              </a:extLst>
            </p:cNvPr>
            <p:cNvSpPr>
              <a:spLocks/>
            </p:cNvSpPr>
            <p:nvPr/>
          </p:nvSpPr>
          <p:spPr bwMode="auto">
            <a:xfrm>
              <a:off x="5212036" y="3607853"/>
              <a:ext cx="129688" cy="148667"/>
            </a:xfrm>
            <a:custGeom>
              <a:avLst/>
              <a:gdLst/>
              <a:ahLst/>
              <a:cxnLst>
                <a:cxn ang="0">
                  <a:pos x="22" y="6"/>
                </a:cxn>
                <a:cxn ang="0">
                  <a:pos x="12" y="4"/>
                </a:cxn>
                <a:cxn ang="0">
                  <a:pos x="10" y="10"/>
                </a:cxn>
                <a:cxn ang="0">
                  <a:pos x="6" y="12"/>
                </a:cxn>
                <a:cxn ang="0">
                  <a:pos x="6" y="18"/>
                </a:cxn>
                <a:cxn ang="0">
                  <a:pos x="4" y="30"/>
                </a:cxn>
                <a:cxn ang="0">
                  <a:pos x="0" y="40"/>
                </a:cxn>
                <a:cxn ang="0">
                  <a:pos x="0" y="50"/>
                </a:cxn>
                <a:cxn ang="0">
                  <a:pos x="0" y="66"/>
                </a:cxn>
                <a:cxn ang="0">
                  <a:pos x="10" y="62"/>
                </a:cxn>
                <a:cxn ang="0">
                  <a:pos x="14" y="64"/>
                </a:cxn>
                <a:cxn ang="0">
                  <a:pos x="18" y="56"/>
                </a:cxn>
                <a:cxn ang="0">
                  <a:pos x="24" y="56"/>
                </a:cxn>
                <a:cxn ang="0">
                  <a:pos x="28" y="62"/>
                </a:cxn>
                <a:cxn ang="0">
                  <a:pos x="34" y="62"/>
                </a:cxn>
                <a:cxn ang="0">
                  <a:pos x="36" y="64"/>
                </a:cxn>
                <a:cxn ang="0">
                  <a:pos x="44" y="68"/>
                </a:cxn>
                <a:cxn ang="0">
                  <a:pos x="56" y="74"/>
                </a:cxn>
                <a:cxn ang="0">
                  <a:pos x="64" y="84"/>
                </a:cxn>
                <a:cxn ang="0">
                  <a:pos x="72" y="92"/>
                </a:cxn>
                <a:cxn ang="0">
                  <a:pos x="78" y="94"/>
                </a:cxn>
                <a:cxn ang="0">
                  <a:pos x="82" y="86"/>
                </a:cxn>
                <a:cxn ang="0">
                  <a:pos x="74" y="82"/>
                </a:cxn>
                <a:cxn ang="0">
                  <a:pos x="72" y="74"/>
                </a:cxn>
                <a:cxn ang="0">
                  <a:pos x="62" y="70"/>
                </a:cxn>
                <a:cxn ang="0">
                  <a:pos x="58" y="58"/>
                </a:cxn>
                <a:cxn ang="0">
                  <a:pos x="50" y="56"/>
                </a:cxn>
                <a:cxn ang="0">
                  <a:pos x="46" y="50"/>
                </a:cxn>
                <a:cxn ang="0">
                  <a:pos x="44" y="46"/>
                </a:cxn>
                <a:cxn ang="0">
                  <a:pos x="40" y="44"/>
                </a:cxn>
                <a:cxn ang="0">
                  <a:pos x="36" y="42"/>
                </a:cxn>
                <a:cxn ang="0">
                  <a:pos x="32" y="22"/>
                </a:cxn>
                <a:cxn ang="0">
                  <a:pos x="34" y="16"/>
                </a:cxn>
                <a:cxn ang="0">
                  <a:pos x="32" y="4"/>
                </a:cxn>
                <a:cxn ang="0">
                  <a:pos x="26" y="0"/>
                </a:cxn>
              </a:cxnLst>
              <a:rect l="0" t="0" r="r" b="b"/>
              <a:pathLst>
                <a:path w="82" h="94">
                  <a:moveTo>
                    <a:pt x="26" y="0"/>
                  </a:moveTo>
                  <a:lnTo>
                    <a:pt x="22" y="6"/>
                  </a:lnTo>
                  <a:lnTo>
                    <a:pt x="14" y="4"/>
                  </a:lnTo>
                  <a:lnTo>
                    <a:pt x="12" y="4"/>
                  </a:lnTo>
                  <a:lnTo>
                    <a:pt x="10" y="6"/>
                  </a:lnTo>
                  <a:lnTo>
                    <a:pt x="10" y="10"/>
                  </a:lnTo>
                  <a:lnTo>
                    <a:pt x="8" y="12"/>
                  </a:lnTo>
                  <a:lnTo>
                    <a:pt x="6" y="12"/>
                  </a:lnTo>
                  <a:lnTo>
                    <a:pt x="6" y="14"/>
                  </a:lnTo>
                  <a:lnTo>
                    <a:pt x="6" y="18"/>
                  </a:lnTo>
                  <a:lnTo>
                    <a:pt x="4" y="24"/>
                  </a:lnTo>
                  <a:lnTo>
                    <a:pt x="4" y="30"/>
                  </a:lnTo>
                  <a:lnTo>
                    <a:pt x="4" y="36"/>
                  </a:lnTo>
                  <a:lnTo>
                    <a:pt x="0" y="40"/>
                  </a:lnTo>
                  <a:lnTo>
                    <a:pt x="0" y="46"/>
                  </a:lnTo>
                  <a:lnTo>
                    <a:pt x="0" y="50"/>
                  </a:lnTo>
                  <a:lnTo>
                    <a:pt x="0" y="60"/>
                  </a:lnTo>
                  <a:lnTo>
                    <a:pt x="0" y="66"/>
                  </a:lnTo>
                  <a:lnTo>
                    <a:pt x="8" y="64"/>
                  </a:lnTo>
                  <a:lnTo>
                    <a:pt x="10" y="62"/>
                  </a:lnTo>
                  <a:lnTo>
                    <a:pt x="12" y="62"/>
                  </a:lnTo>
                  <a:lnTo>
                    <a:pt x="14" y="64"/>
                  </a:lnTo>
                  <a:lnTo>
                    <a:pt x="16" y="68"/>
                  </a:lnTo>
                  <a:lnTo>
                    <a:pt x="18" y="56"/>
                  </a:lnTo>
                  <a:lnTo>
                    <a:pt x="20" y="54"/>
                  </a:lnTo>
                  <a:lnTo>
                    <a:pt x="24" y="56"/>
                  </a:lnTo>
                  <a:lnTo>
                    <a:pt x="28" y="60"/>
                  </a:lnTo>
                  <a:lnTo>
                    <a:pt x="28" y="62"/>
                  </a:lnTo>
                  <a:lnTo>
                    <a:pt x="32" y="64"/>
                  </a:lnTo>
                  <a:lnTo>
                    <a:pt x="34" y="62"/>
                  </a:lnTo>
                  <a:lnTo>
                    <a:pt x="36" y="62"/>
                  </a:lnTo>
                  <a:lnTo>
                    <a:pt x="36" y="64"/>
                  </a:lnTo>
                  <a:lnTo>
                    <a:pt x="40" y="66"/>
                  </a:lnTo>
                  <a:lnTo>
                    <a:pt x="44" y="68"/>
                  </a:lnTo>
                  <a:lnTo>
                    <a:pt x="52" y="70"/>
                  </a:lnTo>
                  <a:lnTo>
                    <a:pt x="56" y="74"/>
                  </a:lnTo>
                  <a:lnTo>
                    <a:pt x="60" y="80"/>
                  </a:lnTo>
                  <a:lnTo>
                    <a:pt x="64" y="84"/>
                  </a:lnTo>
                  <a:lnTo>
                    <a:pt x="66" y="88"/>
                  </a:lnTo>
                  <a:lnTo>
                    <a:pt x="72" y="92"/>
                  </a:lnTo>
                  <a:lnTo>
                    <a:pt x="74" y="90"/>
                  </a:lnTo>
                  <a:lnTo>
                    <a:pt x="78" y="94"/>
                  </a:lnTo>
                  <a:lnTo>
                    <a:pt x="82" y="88"/>
                  </a:lnTo>
                  <a:lnTo>
                    <a:pt x="82" y="86"/>
                  </a:lnTo>
                  <a:lnTo>
                    <a:pt x="76" y="82"/>
                  </a:lnTo>
                  <a:lnTo>
                    <a:pt x="74" y="82"/>
                  </a:lnTo>
                  <a:lnTo>
                    <a:pt x="72" y="80"/>
                  </a:lnTo>
                  <a:lnTo>
                    <a:pt x="72" y="74"/>
                  </a:lnTo>
                  <a:lnTo>
                    <a:pt x="68" y="72"/>
                  </a:lnTo>
                  <a:lnTo>
                    <a:pt x="62" y="70"/>
                  </a:lnTo>
                  <a:lnTo>
                    <a:pt x="60" y="64"/>
                  </a:lnTo>
                  <a:lnTo>
                    <a:pt x="58" y="58"/>
                  </a:lnTo>
                  <a:lnTo>
                    <a:pt x="56" y="56"/>
                  </a:lnTo>
                  <a:lnTo>
                    <a:pt x="50" y="56"/>
                  </a:lnTo>
                  <a:lnTo>
                    <a:pt x="50" y="50"/>
                  </a:lnTo>
                  <a:lnTo>
                    <a:pt x="46" y="50"/>
                  </a:lnTo>
                  <a:lnTo>
                    <a:pt x="44" y="50"/>
                  </a:lnTo>
                  <a:lnTo>
                    <a:pt x="44" y="46"/>
                  </a:lnTo>
                  <a:lnTo>
                    <a:pt x="42" y="44"/>
                  </a:lnTo>
                  <a:lnTo>
                    <a:pt x="40" y="44"/>
                  </a:lnTo>
                  <a:lnTo>
                    <a:pt x="40" y="46"/>
                  </a:lnTo>
                  <a:lnTo>
                    <a:pt x="36" y="42"/>
                  </a:lnTo>
                  <a:lnTo>
                    <a:pt x="36" y="36"/>
                  </a:lnTo>
                  <a:lnTo>
                    <a:pt x="32" y="22"/>
                  </a:lnTo>
                  <a:lnTo>
                    <a:pt x="32" y="18"/>
                  </a:lnTo>
                  <a:lnTo>
                    <a:pt x="34" y="16"/>
                  </a:lnTo>
                  <a:lnTo>
                    <a:pt x="32" y="10"/>
                  </a:lnTo>
                  <a:lnTo>
                    <a:pt x="32" y="4"/>
                  </a:lnTo>
                  <a:lnTo>
                    <a:pt x="28" y="2"/>
                  </a:lnTo>
                  <a:lnTo>
                    <a:pt x="26" y="0"/>
                  </a:lnTo>
                  <a:lnTo>
                    <a:pt x="26"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04" name="Equatorial Guinea">
              <a:extLst>
                <a:ext uri="{FF2B5EF4-FFF2-40B4-BE49-F238E27FC236}">
                  <a16:creationId xmlns:a16="http://schemas.microsoft.com/office/drawing/2014/main" xmlns="" id="{ACA5F5A1-1AF1-4E46-A816-CBA2FAEECF32}"/>
                </a:ext>
              </a:extLst>
            </p:cNvPr>
            <p:cNvSpPr>
              <a:spLocks/>
            </p:cNvSpPr>
            <p:nvPr/>
          </p:nvSpPr>
          <p:spPr bwMode="auto">
            <a:xfrm>
              <a:off x="4652165" y="4009568"/>
              <a:ext cx="44283" cy="28468"/>
            </a:xfrm>
            <a:custGeom>
              <a:avLst/>
              <a:gdLst/>
              <a:ahLst/>
              <a:cxnLst>
                <a:cxn ang="0">
                  <a:pos x="4" y="0"/>
                </a:cxn>
                <a:cxn ang="0">
                  <a:pos x="4" y="0"/>
                </a:cxn>
                <a:cxn ang="0">
                  <a:pos x="4" y="4"/>
                </a:cxn>
                <a:cxn ang="0">
                  <a:pos x="2" y="4"/>
                </a:cxn>
                <a:cxn ang="0">
                  <a:pos x="2" y="8"/>
                </a:cxn>
                <a:cxn ang="0">
                  <a:pos x="2" y="14"/>
                </a:cxn>
                <a:cxn ang="0">
                  <a:pos x="0" y="18"/>
                </a:cxn>
                <a:cxn ang="0">
                  <a:pos x="26" y="18"/>
                </a:cxn>
                <a:cxn ang="0">
                  <a:pos x="28" y="0"/>
                </a:cxn>
                <a:cxn ang="0">
                  <a:pos x="4" y="0"/>
                </a:cxn>
                <a:cxn ang="0">
                  <a:pos x="4" y="0"/>
                </a:cxn>
              </a:cxnLst>
              <a:rect l="0" t="0" r="r" b="b"/>
              <a:pathLst>
                <a:path w="28" h="18">
                  <a:moveTo>
                    <a:pt x="4" y="0"/>
                  </a:moveTo>
                  <a:lnTo>
                    <a:pt x="4" y="0"/>
                  </a:lnTo>
                  <a:lnTo>
                    <a:pt x="4" y="4"/>
                  </a:lnTo>
                  <a:lnTo>
                    <a:pt x="2" y="4"/>
                  </a:lnTo>
                  <a:lnTo>
                    <a:pt x="2" y="8"/>
                  </a:lnTo>
                  <a:lnTo>
                    <a:pt x="2" y="14"/>
                  </a:lnTo>
                  <a:lnTo>
                    <a:pt x="0" y="18"/>
                  </a:lnTo>
                  <a:lnTo>
                    <a:pt x="26" y="18"/>
                  </a:lnTo>
                  <a:lnTo>
                    <a:pt x="28" y="0"/>
                  </a:lnTo>
                  <a:lnTo>
                    <a:pt x="4" y="0"/>
                  </a:lnTo>
                  <a:lnTo>
                    <a:pt x="4"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05" name="El Salvador">
              <a:extLst>
                <a:ext uri="{FF2B5EF4-FFF2-40B4-BE49-F238E27FC236}">
                  <a16:creationId xmlns:a16="http://schemas.microsoft.com/office/drawing/2014/main" xmlns="" id="{F06EE857-F46E-4D82-9691-C6ED115E8BD6}"/>
                </a:ext>
              </a:extLst>
            </p:cNvPr>
            <p:cNvSpPr>
              <a:spLocks/>
            </p:cNvSpPr>
            <p:nvPr/>
          </p:nvSpPr>
          <p:spPr bwMode="auto">
            <a:xfrm>
              <a:off x="2605628" y="3699584"/>
              <a:ext cx="60100" cy="37957"/>
            </a:xfrm>
            <a:custGeom>
              <a:avLst/>
              <a:gdLst/>
              <a:ahLst/>
              <a:cxnLst>
                <a:cxn ang="0">
                  <a:pos x="0" y="12"/>
                </a:cxn>
                <a:cxn ang="0">
                  <a:pos x="0" y="12"/>
                </a:cxn>
                <a:cxn ang="0">
                  <a:pos x="4" y="14"/>
                </a:cxn>
                <a:cxn ang="0">
                  <a:pos x="8" y="16"/>
                </a:cxn>
                <a:cxn ang="0">
                  <a:pos x="8" y="18"/>
                </a:cxn>
                <a:cxn ang="0">
                  <a:pos x="8" y="20"/>
                </a:cxn>
                <a:cxn ang="0">
                  <a:pos x="14" y="20"/>
                </a:cxn>
                <a:cxn ang="0">
                  <a:pos x="18" y="20"/>
                </a:cxn>
                <a:cxn ang="0">
                  <a:pos x="26" y="20"/>
                </a:cxn>
                <a:cxn ang="0">
                  <a:pos x="34" y="24"/>
                </a:cxn>
                <a:cxn ang="0">
                  <a:pos x="36" y="20"/>
                </a:cxn>
                <a:cxn ang="0">
                  <a:pos x="38" y="20"/>
                </a:cxn>
                <a:cxn ang="0">
                  <a:pos x="38" y="10"/>
                </a:cxn>
                <a:cxn ang="0">
                  <a:pos x="32" y="8"/>
                </a:cxn>
                <a:cxn ang="0">
                  <a:pos x="28" y="6"/>
                </a:cxn>
                <a:cxn ang="0">
                  <a:pos x="26" y="4"/>
                </a:cxn>
                <a:cxn ang="0">
                  <a:pos x="18" y="2"/>
                </a:cxn>
                <a:cxn ang="0">
                  <a:pos x="12" y="0"/>
                </a:cxn>
                <a:cxn ang="0">
                  <a:pos x="10" y="2"/>
                </a:cxn>
                <a:cxn ang="0">
                  <a:pos x="6" y="4"/>
                </a:cxn>
                <a:cxn ang="0">
                  <a:pos x="6" y="8"/>
                </a:cxn>
                <a:cxn ang="0">
                  <a:pos x="6" y="10"/>
                </a:cxn>
                <a:cxn ang="0">
                  <a:pos x="2" y="10"/>
                </a:cxn>
                <a:cxn ang="0">
                  <a:pos x="0" y="10"/>
                </a:cxn>
                <a:cxn ang="0">
                  <a:pos x="0" y="12"/>
                </a:cxn>
                <a:cxn ang="0">
                  <a:pos x="0" y="12"/>
                </a:cxn>
              </a:cxnLst>
              <a:rect l="0" t="0" r="r" b="b"/>
              <a:pathLst>
                <a:path w="38" h="24">
                  <a:moveTo>
                    <a:pt x="0" y="12"/>
                  </a:moveTo>
                  <a:lnTo>
                    <a:pt x="0" y="12"/>
                  </a:lnTo>
                  <a:lnTo>
                    <a:pt x="4" y="14"/>
                  </a:lnTo>
                  <a:lnTo>
                    <a:pt x="8" y="16"/>
                  </a:lnTo>
                  <a:lnTo>
                    <a:pt x="8" y="18"/>
                  </a:lnTo>
                  <a:lnTo>
                    <a:pt x="8" y="20"/>
                  </a:lnTo>
                  <a:lnTo>
                    <a:pt x="14" y="20"/>
                  </a:lnTo>
                  <a:lnTo>
                    <a:pt x="18" y="20"/>
                  </a:lnTo>
                  <a:lnTo>
                    <a:pt x="26" y="20"/>
                  </a:lnTo>
                  <a:lnTo>
                    <a:pt x="34" y="24"/>
                  </a:lnTo>
                  <a:lnTo>
                    <a:pt x="36" y="20"/>
                  </a:lnTo>
                  <a:lnTo>
                    <a:pt x="38" y="20"/>
                  </a:lnTo>
                  <a:lnTo>
                    <a:pt x="38" y="10"/>
                  </a:lnTo>
                  <a:lnTo>
                    <a:pt x="32" y="8"/>
                  </a:lnTo>
                  <a:lnTo>
                    <a:pt x="28" y="6"/>
                  </a:lnTo>
                  <a:lnTo>
                    <a:pt x="26" y="4"/>
                  </a:lnTo>
                  <a:lnTo>
                    <a:pt x="18" y="2"/>
                  </a:lnTo>
                  <a:lnTo>
                    <a:pt x="12" y="0"/>
                  </a:lnTo>
                  <a:lnTo>
                    <a:pt x="10" y="2"/>
                  </a:lnTo>
                  <a:lnTo>
                    <a:pt x="6" y="4"/>
                  </a:lnTo>
                  <a:lnTo>
                    <a:pt x="6" y="8"/>
                  </a:lnTo>
                  <a:lnTo>
                    <a:pt x="6" y="10"/>
                  </a:lnTo>
                  <a:lnTo>
                    <a:pt x="2" y="10"/>
                  </a:lnTo>
                  <a:lnTo>
                    <a:pt x="0" y="10"/>
                  </a:lnTo>
                  <a:lnTo>
                    <a:pt x="0" y="12"/>
                  </a:lnTo>
                  <a:lnTo>
                    <a:pt x="0" y="1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06" name="Egypt">
              <a:extLst>
                <a:ext uri="{FF2B5EF4-FFF2-40B4-BE49-F238E27FC236}">
                  <a16:creationId xmlns:a16="http://schemas.microsoft.com/office/drawing/2014/main" xmlns="" id="{9BCFD92E-EEB4-42C7-8464-EF083A2286C0}"/>
                </a:ext>
              </a:extLst>
            </p:cNvPr>
            <p:cNvSpPr>
              <a:spLocks/>
            </p:cNvSpPr>
            <p:nvPr/>
          </p:nvSpPr>
          <p:spPr bwMode="auto">
            <a:xfrm>
              <a:off x="4968477" y="3247258"/>
              <a:ext cx="224581" cy="262538"/>
            </a:xfrm>
            <a:custGeom>
              <a:avLst/>
              <a:gdLst/>
              <a:ahLst/>
              <a:cxnLst>
                <a:cxn ang="0">
                  <a:pos x="142" y="144"/>
                </a:cxn>
                <a:cxn ang="0">
                  <a:pos x="138" y="132"/>
                </a:cxn>
                <a:cxn ang="0">
                  <a:pos x="138" y="126"/>
                </a:cxn>
                <a:cxn ang="0">
                  <a:pos x="130" y="106"/>
                </a:cxn>
                <a:cxn ang="0">
                  <a:pos x="124" y="98"/>
                </a:cxn>
                <a:cxn ang="0">
                  <a:pos x="120" y="84"/>
                </a:cxn>
                <a:cxn ang="0">
                  <a:pos x="118" y="78"/>
                </a:cxn>
                <a:cxn ang="0">
                  <a:pos x="114" y="70"/>
                </a:cxn>
                <a:cxn ang="0">
                  <a:pos x="110" y="62"/>
                </a:cxn>
                <a:cxn ang="0">
                  <a:pos x="102" y="48"/>
                </a:cxn>
                <a:cxn ang="0">
                  <a:pos x="108" y="46"/>
                </a:cxn>
                <a:cxn ang="0">
                  <a:pos x="112" y="56"/>
                </a:cxn>
                <a:cxn ang="0">
                  <a:pos x="120" y="68"/>
                </a:cxn>
                <a:cxn ang="0">
                  <a:pos x="130" y="56"/>
                </a:cxn>
                <a:cxn ang="0">
                  <a:pos x="130" y="42"/>
                </a:cxn>
                <a:cxn ang="0">
                  <a:pos x="126" y="14"/>
                </a:cxn>
                <a:cxn ang="0">
                  <a:pos x="122" y="12"/>
                </a:cxn>
                <a:cxn ang="0">
                  <a:pos x="114" y="14"/>
                </a:cxn>
                <a:cxn ang="0">
                  <a:pos x="108" y="14"/>
                </a:cxn>
                <a:cxn ang="0">
                  <a:pos x="104" y="12"/>
                </a:cxn>
                <a:cxn ang="0">
                  <a:pos x="98" y="16"/>
                </a:cxn>
                <a:cxn ang="0">
                  <a:pos x="92" y="14"/>
                </a:cxn>
                <a:cxn ang="0">
                  <a:pos x="92" y="12"/>
                </a:cxn>
                <a:cxn ang="0">
                  <a:pos x="88" y="10"/>
                </a:cxn>
                <a:cxn ang="0">
                  <a:pos x="84" y="12"/>
                </a:cxn>
                <a:cxn ang="0">
                  <a:pos x="86" y="14"/>
                </a:cxn>
                <a:cxn ang="0">
                  <a:pos x="86" y="18"/>
                </a:cxn>
                <a:cxn ang="0">
                  <a:pos x="82" y="14"/>
                </a:cxn>
                <a:cxn ang="0">
                  <a:pos x="78" y="14"/>
                </a:cxn>
                <a:cxn ang="0">
                  <a:pos x="70" y="18"/>
                </a:cxn>
                <a:cxn ang="0">
                  <a:pos x="64" y="16"/>
                </a:cxn>
                <a:cxn ang="0">
                  <a:pos x="56" y="18"/>
                </a:cxn>
                <a:cxn ang="0">
                  <a:pos x="44" y="16"/>
                </a:cxn>
                <a:cxn ang="0">
                  <a:pos x="36" y="14"/>
                </a:cxn>
                <a:cxn ang="0">
                  <a:pos x="26" y="8"/>
                </a:cxn>
                <a:cxn ang="0">
                  <a:pos x="16" y="6"/>
                </a:cxn>
                <a:cxn ang="0">
                  <a:pos x="4" y="2"/>
                </a:cxn>
                <a:cxn ang="0">
                  <a:pos x="0" y="2"/>
                </a:cxn>
                <a:cxn ang="0">
                  <a:pos x="0" y="12"/>
                </a:cxn>
                <a:cxn ang="0">
                  <a:pos x="2" y="22"/>
                </a:cxn>
                <a:cxn ang="0">
                  <a:pos x="0" y="26"/>
                </a:cxn>
                <a:cxn ang="0">
                  <a:pos x="0" y="38"/>
                </a:cxn>
                <a:cxn ang="0">
                  <a:pos x="4" y="46"/>
                </a:cxn>
                <a:cxn ang="0">
                  <a:pos x="98" y="162"/>
                </a:cxn>
                <a:cxn ang="0">
                  <a:pos x="102" y="162"/>
                </a:cxn>
                <a:cxn ang="0">
                  <a:pos x="116" y="166"/>
                </a:cxn>
                <a:cxn ang="0">
                  <a:pos x="122" y="156"/>
                </a:cxn>
                <a:cxn ang="0">
                  <a:pos x="130" y="146"/>
                </a:cxn>
                <a:cxn ang="0">
                  <a:pos x="142" y="144"/>
                </a:cxn>
              </a:cxnLst>
              <a:rect l="0" t="0" r="r" b="b"/>
              <a:pathLst>
                <a:path w="142" h="166">
                  <a:moveTo>
                    <a:pt x="142" y="144"/>
                  </a:moveTo>
                  <a:lnTo>
                    <a:pt x="142" y="144"/>
                  </a:lnTo>
                  <a:lnTo>
                    <a:pt x="140" y="142"/>
                  </a:lnTo>
                  <a:lnTo>
                    <a:pt x="138" y="132"/>
                  </a:lnTo>
                  <a:lnTo>
                    <a:pt x="142" y="130"/>
                  </a:lnTo>
                  <a:lnTo>
                    <a:pt x="138" y="126"/>
                  </a:lnTo>
                  <a:lnTo>
                    <a:pt x="138" y="122"/>
                  </a:lnTo>
                  <a:lnTo>
                    <a:pt x="130" y="106"/>
                  </a:lnTo>
                  <a:lnTo>
                    <a:pt x="126" y="104"/>
                  </a:lnTo>
                  <a:lnTo>
                    <a:pt x="124" y="98"/>
                  </a:lnTo>
                  <a:lnTo>
                    <a:pt x="122" y="90"/>
                  </a:lnTo>
                  <a:lnTo>
                    <a:pt x="120" y="84"/>
                  </a:lnTo>
                  <a:lnTo>
                    <a:pt x="118" y="80"/>
                  </a:lnTo>
                  <a:lnTo>
                    <a:pt x="118" y="78"/>
                  </a:lnTo>
                  <a:lnTo>
                    <a:pt x="114" y="76"/>
                  </a:lnTo>
                  <a:lnTo>
                    <a:pt x="114" y="70"/>
                  </a:lnTo>
                  <a:lnTo>
                    <a:pt x="114" y="66"/>
                  </a:lnTo>
                  <a:lnTo>
                    <a:pt x="110" y="62"/>
                  </a:lnTo>
                  <a:lnTo>
                    <a:pt x="106" y="56"/>
                  </a:lnTo>
                  <a:lnTo>
                    <a:pt x="102" y="48"/>
                  </a:lnTo>
                  <a:lnTo>
                    <a:pt x="104" y="44"/>
                  </a:lnTo>
                  <a:lnTo>
                    <a:pt x="108" y="46"/>
                  </a:lnTo>
                  <a:lnTo>
                    <a:pt x="110" y="50"/>
                  </a:lnTo>
                  <a:lnTo>
                    <a:pt x="112" y="56"/>
                  </a:lnTo>
                  <a:lnTo>
                    <a:pt x="112" y="60"/>
                  </a:lnTo>
                  <a:lnTo>
                    <a:pt x="120" y="68"/>
                  </a:lnTo>
                  <a:lnTo>
                    <a:pt x="126" y="68"/>
                  </a:lnTo>
                  <a:lnTo>
                    <a:pt x="130" y="56"/>
                  </a:lnTo>
                  <a:lnTo>
                    <a:pt x="132" y="48"/>
                  </a:lnTo>
                  <a:lnTo>
                    <a:pt x="130" y="42"/>
                  </a:lnTo>
                  <a:lnTo>
                    <a:pt x="128" y="22"/>
                  </a:lnTo>
                  <a:lnTo>
                    <a:pt x="126" y="14"/>
                  </a:lnTo>
                  <a:lnTo>
                    <a:pt x="126" y="12"/>
                  </a:lnTo>
                  <a:lnTo>
                    <a:pt x="122" y="12"/>
                  </a:lnTo>
                  <a:lnTo>
                    <a:pt x="118" y="12"/>
                  </a:lnTo>
                  <a:lnTo>
                    <a:pt x="114" y="14"/>
                  </a:lnTo>
                  <a:lnTo>
                    <a:pt x="108" y="16"/>
                  </a:lnTo>
                  <a:lnTo>
                    <a:pt x="108" y="14"/>
                  </a:lnTo>
                  <a:lnTo>
                    <a:pt x="108" y="12"/>
                  </a:lnTo>
                  <a:lnTo>
                    <a:pt x="104" y="12"/>
                  </a:lnTo>
                  <a:lnTo>
                    <a:pt x="100" y="14"/>
                  </a:lnTo>
                  <a:lnTo>
                    <a:pt x="98" y="16"/>
                  </a:lnTo>
                  <a:lnTo>
                    <a:pt x="96" y="14"/>
                  </a:lnTo>
                  <a:lnTo>
                    <a:pt x="92" y="14"/>
                  </a:lnTo>
                  <a:lnTo>
                    <a:pt x="90" y="12"/>
                  </a:lnTo>
                  <a:lnTo>
                    <a:pt x="92" y="12"/>
                  </a:lnTo>
                  <a:lnTo>
                    <a:pt x="92" y="10"/>
                  </a:lnTo>
                  <a:lnTo>
                    <a:pt x="88" y="10"/>
                  </a:lnTo>
                  <a:lnTo>
                    <a:pt x="86" y="10"/>
                  </a:lnTo>
                  <a:lnTo>
                    <a:pt x="84" y="12"/>
                  </a:lnTo>
                  <a:lnTo>
                    <a:pt x="86" y="12"/>
                  </a:lnTo>
                  <a:lnTo>
                    <a:pt x="86" y="14"/>
                  </a:lnTo>
                  <a:lnTo>
                    <a:pt x="86" y="16"/>
                  </a:lnTo>
                  <a:lnTo>
                    <a:pt x="86" y="18"/>
                  </a:lnTo>
                  <a:lnTo>
                    <a:pt x="82" y="16"/>
                  </a:lnTo>
                  <a:lnTo>
                    <a:pt x="82" y="14"/>
                  </a:lnTo>
                  <a:lnTo>
                    <a:pt x="84" y="12"/>
                  </a:lnTo>
                  <a:lnTo>
                    <a:pt x="78" y="14"/>
                  </a:lnTo>
                  <a:lnTo>
                    <a:pt x="72" y="12"/>
                  </a:lnTo>
                  <a:lnTo>
                    <a:pt x="70" y="18"/>
                  </a:lnTo>
                  <a:lnTo>
                    <a:pt x="68" y="18"/>
                  </a:lnTo>
                  <a:lnTo>
                    <a:pt x="64" y="16"/>
                  </a:lnTo>
                  <a:lnTo>
                    <a:pt x="62" y="18"/>
                  </a:lnTo>
                  <a:lnTo>
                    <a:pt x="56" y="18"/>
                  </a:lnTo>
                  <a:lnTo>
                    <a:pt x="52" y="14"/>
                  </a:lnTo>
                  <a:lnTo>
                    <a:pt x="44" y="16"/>
                  </a:lnTo>
                  <a:lnTo>
                    <a:pt x="36" y="16"/>
                  </a:lnTo>
                  <a:lnTo>
                    <a:pt x="36" y="14"/>
                  </a:lnTo>
                  <a:lnTo>
                    <a:pt x="28" y="12"/>
                  </a:lnTo>
                  <a:lnTo>
                    <a:pt x="26" y="8"/>
                  </a:lnTo>
                  <a:lnTo>
                    <a:pt x="20" y="6"/>
                  </a:lnTo>
                  <a:lnTo>
                    <a:pt x="16" y="6"/>
                  </a:lnTo>
                  <a:lnTo>
                    <a:pt x="8" y="8"/>
                  </a:lnTo>
                  <a:lnTo>
                    <a:pt x="4" y="2"/>
                  </a:lnTo>
                  <a:lnTo>
                    <a:pt x="2" y="0"/>
                  </a:lnTo>
                  <a:lnTo>
                    <a:pt x="0" y="2"/>
                  </a:lnTo>
                  <a:lnTo>
                    <a:pt x="0" y="6"/>
                  </a:lnTo>
                  <a:lnTo>
                    <a:pt x="0" y="12"/>
                  </a:lnTo>
                  <a:lnTo>
                    <a:pt x="2" y="18"/>
                  </a:lnTo>
                  <a:lnTo>
                    <a:pt x="2" y="22"/>
                  </a:lnTo>
                  <a:lnTo>
                    <a:pt x="0" y="24"/>
                  </a:lnTo>
                  <a:lnTo>
                    <a:pt x="0" y="26"/>
                  </a:lnTo>
                  <a:lnTo>
                    <a:pt x="0" y="32"/>
                  </a:lnTo>
                  <a:lnTo>
                    <a:pt x="0" y="38"/>
                  </a:lnTo>
                  <a:lnTo>
                    <a:pt x="0" y="40"/>
                  </a:lnTo>
                  <a:lnTo>
                    <a:pt x="4" y="46"/>
                  </a:lnTo>
                  <a:lnTo>
                    <a:pt x="4" y="162"/>
                  </a:lnTo>
                  <a:lnTo>
                    <a:pt x="98" y="162"/>
                  </a:lnTo>
                  <a:lnTo>
                    <a:pt x="102" y="160"/>
                  </a:lnTo>
                  <a:lnTo>
                    <a:pt x="102" y="162"/>
                  </a:lnTo>
                  <a:lnTo>
                    <a:pt x="114" y="162"/>
                  </a:lnTo>
                  <a:lnTo>
                    <a:pt x="116" y="166"/>
                  </a:lnTo>
                  <a:lnTo>
                    <a:pt x="122" y="164"/>
                  </a:lnTo>
                  <a:lnTo>
                    <a:pt x="122" y="156"/>
                  </a:lnTo>
                  <a:lnTo>
                    <a:pt x="126" y="154"/>
                  </a:lnTo>
                  <a:lnTo>
                    <a:pt x="130" y="146"/>
                  </a:lnTo>
                  <a:lnTo>
                    <a:pt x="134" y="146"/>
                  </a:lnTo>
                  <a:lnTo>
                    <a:pt x="142" y="144"/>
                  </a:lnTo>
                  <a:lnTo>
                    <a:pt x="142" y="14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07" name="Ecuador">
              <a:extLst>
                <a:ext uri="{FF2B5EF4-FFF2-40B4-BE49-F238E27FC236}">
                  <a16:creationId xmlns:a16="http://schemas.microsoft.com/office/drawing/2014/main" xmlns="" id="{01DA2F9C-CFC6-4664-8CEF-E1AC69058EB6}"/>
                </a:ext>
              </a:extLst>
            </p:cNvPr>
            <p:cNvSpPr>
              <a:spLocks/>
            </p:cNvSpPr>
            <p:nvPr/>
          </p:nvSpPr>
          <p:spPr bwMode="auto">
            <a:xfrm>
              <a:off x="2795415" y="4038037"/>
              <a:ext cx="110709" cy="167645"/>
            </a:xfrm>
            <a:custGeom>
              <a:avLst/>
              <a:gdLst/>
              <a:ahLst/>
              <a:cxnLst>
                <a:cxn ang="0">
                  <a:pos x="24" y="0"/>
                </a:cxn>
                <a:cxn ang="0">
                  <a:pos x="12" y="10"/>
                </a:cxn>
                <a:cxn ang="0">
                  <a:pos x="14" y="20"/>
                </a:cxn>
                <a:cxn ang="0">
                  <a:pos x="8" y="28"/>
                </a:cxn>
                <a:cxn ang="0">
                  <a:pos x="10" y="40"/>
                </a:cxn>
                <a:cxn ang="0">
                  <a:pos x="6" y="42"/>
                </a:cxn>
                <a:cxn ang="0">
                  <a:pos x="4" y="44"/>
                </a:cxn>
                <a:cxn ang="0">
                  <a:pos x="4" y="50"/>
                </a:cxn>
                <a:cxn ang="0">
                  <a:pos x="4" y="52"/>
                </a:cxn>
                <a:cxn ang="0">
                  <a:pos x="2" y="54"/>
                </a:cxn>
                <a:cxn ang="0">
                  <a:pos x="4" y="60"/>
                </a:cxn>
                <a:cxn ang="0">
                  <a:pos x="4" y="64"/>
                </a:cxn>
                <a:cxn ang="0">
                  <a:pos x="6" y="70"/>
                </a:cxn>
                <a:cxn ang="0">
                  <a:pos x="12" y="70"/>
                </a:cxn>
                <a:cxn ang="0">
                  <a:pos x="14" y="68"/>
                </a:cxn>
                <a:cxn ang="0">
                  <a:pos x="16" y="72"/>
                </a:cxn>
                <a:cxn ang="0">
                  <a:pos x="10" y="74"/>
                </a:cxn>
                <a:cxn ang="0">
                  <a:pos x="12" y="76"/>
                </a:cxn>
                <a:cxn ang="0">
                  <a:pos x="4" y="86"/>
                </a:cxn>
                <a:cxn ang="0">
                  <a:pos x="8" y="92"/>
                </a:cxn>
                <a:cxn ang="0">
                  <a:pos x="4" y="98"/>
                </a:cxn>
                <a:cxn ang="0">
                  <a:pos x="12" y="100"/>
                </a:cxn>
                <a:cxn ang="0">
                  <a:pos x="14" y="100"/>
                </a:cxn>
                <a:cxn ang="0">
                  <a:pos x="18" y="106"/>
                </a:cxn>
                <a:cxn ang="0">
                  <a:pos x="24" y="106"/>
                </a:cxn>
                <a:cxn ang="0">
                  <a:pos x="28" y="102"/>
                </a:cxn>
                <a:cxn ang="0">
                  <a:pos x="36" y="86"/>
                </a:cxn>
                <a:cxn ang="0">
                  <a:pos x="48" y="74"/>
                </a:cxn>
                <a:cxn ang="0">
                  <a:pos x="66" y="62"/>
                </a:cxn>
                <a:cxn ang="0">
                  <a:pos x="68" y="52"/>
                </a:cxn>
                <a:cxn ang="0">
                  <a:pos x="70" y="50"/>
                </a:cxn>
                <a:cxn ang="0">
                  <a:pos x="70" y="34"/>
                </a:cxn>
                <a:cxn ang="0">
                  <a:pos x="70" y="28"/>
                </a:cxn>
                <a:cxn ang="0">
                  <a:pos x="60" y="22"/>
                </a:cxn>
                <a:cxn ang="0">
                  <a:pos x="58" y="22"/>
                </a:cxn>
                <a:cxn ang="0">
                  <a:pos x="44" y="20"/>
                </a:cxn>
                <a:cxn ang="0">
                  <a:pos x="40" y="16"/>
                </a:cxn>
                <a:cxn ang="0">
                  <a:pos x="38" y="10"/>
                </a:cxn>
                <a:cxn ang="0">
                  <a:pos x="26" y="2"/>
                </a:cxn>
                <a:cxn ang="0">
                  <a:pos x="24" y="0"/>
                </a:cxn>
              </a:cxnLst>
              <a:rect l="0" t="0" r="r" b="b"/>
              <a:pathLst>
                <a:path w="70" h="106">
                  <a:moveTo>
                    <a:pt x="24" y="0"/>
                  </a:moveTo>
                  <a:lnTo>
                    <a:pt x="24" y="0"/>
                  </a:lnTo>
                  <a:lnTo>
                    <a:pt x="12" y="8"/>
                  </a:lnTo>
                  <a:lnTo>
                    <a:pt x="12" y="10"/>
                  </a:lnTo>
                  <a:lnTo>
                    <a:pt x="12" y="12"/>
                  </a:lnTo>
                  <a:lnTo>
                    <a:pt x="14" y="20"/>
                  </a:lnTo>
                  <a:lnTo>
                    <a:pt x="10" y="24"/>
                  </a:lnTo>
                  <a:lnTo>
                    <a:pt x="8" y="28"/>
                  </a:lnTo>
                  <a:lnTo>
                    <a:pt x="8" y="34"/>
                  </a:lnTo>
                  <a:lnTo>
                    <a:pt x="10" y="40"/>
                  </a:lnTo>
                  <a:lnTo>
                    <a:pt x="6" y="40"/>
                  </a:lnTo>
                  <a:lnTo>
                    <a:pt x="6" y="42"/>
                  </a:lnTo>
                  <a:lnTo>
                    <a:pt x="4" y="44"/>
                  </a:lnTo>
                  <a:lnTo>
                    <a:pt x="4" y="44"/>
                  </a:lnTo>
                  <a:lnTo>
                    <a:pt x="4" y="48"/>
                  </a:lnTo>
                  <a:lnTo>
                    <a:pt x="4" y="50"/>
                  </a:lnTo>
                  <a:lnTo>
                    <a:pt x="4" y="52"/>
                  </a:lnTo>
                  <a:lnTo>
                    <a:pt x="4" y="52"/>
                  </a:lnTo>
                  <a:lnTo>
                    <a:pt x="4" y="52"/>
                  </a:lnTo>
                  <a:lnTo>
                    <a:pt x="2" y="54"/>
                  </a:lnTo>
                  <a:lnTo>
                    <a:pt x="4" y="60"/>
                  </a:lnTo>
                  <a:lnTo>
                    <a:pt x="4" y="60"/>
                  </a:lnTo>
                  <a:lnTo>
                    <a:pt x="4" y="64"/>
                  </a:lnTo>
                  <a:lnTo>
                    <a:pt x="4" y="64"/>
                  </a:lnTo>
                  <a:lnTo>
                    <a:pt x="0" y="68"/>
                  </a:lnTo>
                  <a:lnTo>
                    <a:pt x="6" y="70"/>
                  </a:lnTo>
                  <a:lnTo>
                    <a:pt x="8" y="72"/>
                  </a:lnTo>
                  <a:lnTo>
                    <a:pt x="12" y="70"/>
                  </a:lnTo>
                  <a:lnTo>
                    <a:pt x="14" y="70"/>
                  </a:lnTo>
                  <a:lnTo>
                    <a:pt x="14" y="68"/>
                  </a:lnTo>
                  <a:lnTo>
                    <a:pt x="16" y="68"/>
                  </a:lnTo>
                  <a:lnTo>
                    <a:pt x="16" y="72"/>
                  </a:lnTo>
                  <a:lnTo>
                    <a:pt x="12" y="72"/>
                  </a:lnTo>
                  <a:lnTo>
                    <a:pt x="10" y="74"/>
                  </a:lnTo>
                  <a:lnTo>
                    <a:pt x="10" y="76"/>
                  </a:lnTo>
                  <a:lnTo>
                    <a:pt x="12" y="76"/>
                  </a:lnTo>
                  <a:lnTo>
                    <a:pt x="12" y="78"/>
                  </a:lnTo>
                  <a:lnTo>
                    <a:pt x="4" y="86"/>
                  </a:lnTo>
                  <a:lnTo>
                    <a:pt x="6" y="90"/>
                  </a:lnTo>
                  <a:lnTo>
                    <a:pt x="8" y="92"/>
                  </a:lnTo>
                  <a:lnTo>
                    <a:pt x="4" y="96"/>
                  </a:lnTo>
                  <a:lnTo>
                    <a:pt x="4" y="98"/>
                  </a:lnTo>
                  <a:lnTo>
                    <a:pt x="8" y="102"/>
                  </a:lnTo>
                  <a:lnTo>
                    <a:pt x="12" y="100"/>
                  </a:lnTo>
                  <a:lnTo>
                    <a:pt x="12" y="98"/>
                  </a:lnTo>
                  <a:lnTo>
                    <a:pt x="14" y="100"/>
                  </a:lnTo>
                  <a:lnTo>
                    <a:pt x="16" y="106"/>
                  </a:lnTo>
                  <a:lnTo>
                    <a:pt x="18" y="106"/>
                  </a:lnTo>
                  <a:lnTo>
                    <a:pt x="20" y="106"/>
                  </a:lnTo>
                  <a:lnTo>
                    <a:pt x="24" y="106"/>
                  </a:lnTo>
                  <a:lnTo>
                    <a:pt x="26" y="104"/>
                  </a:lnTo>
                  <a:lnTo>
                    <a:pt x="28" y="102"/>
                  </a:lnTo>
                  <a:lnTo>
                    <a:pt x="32" y="92"/>
                  </a:lnTo>
                  <a:lnTo>
                    <a:pt x="36" y="86"/>
                  </a:lnTo>
                  <a:lnTo>
                    <a:pt x="42" y="78"/>
                  </a:lnTo>
                  <a:lnTo>
                    <a:pt x="48" y="74"/>
                  </a:lnTo>
                  <a:lnTo>
                    <a:pt x="60" y="68"/>
                  </a:lnTo>
                  <a:lnTo>
                    <a:pt x="66" y="62"/>
                  </a:lnTo>
                  <a:lnTo>
                    <a:pt x="68" y="56"/>
                  </a:lnTo>
                  <a:lnTo>
                    <a:pt x="68" y="52"/>
                  </a:lnTo>
                  <a:lnTo>
                    <a:pt x="70" y="52"/>
                  </a:lnTo>
                  <a:lnTo>
                    <a:pt x="70" y="50"/>
                  </a:lnTo>
                  <a:lnTo>
                    <a:pt x="70" y="44"/>
                  </a:lnTo>
                  <a:lnTo>
                    <a:pt x="70" y="34"/>
                  </a:lnTo>
                  <a:lnTo>
                    <a:pt x="66" y="32"/>
                  </a:lnTo>
                  <a:lnTo>
                    <a:pt x="70" y="28"/>
                  </a:lnTo>
                  <a:lnTo>
                    <a:pt x="66" y="26"/>
                  </a:lnTo>
                  <a:lnTo>
                    <a:pt x="60" y="22"/>
                  </a:lnTo>
                  <a:lnTo>
                    <a:pt x="60" y="20"/>
                  </a:lnTo>
                  <a:lnTo>
                    <a:pt x="58" y="22"/>
                  </a:lnTo>
                  <a:lnTo>
                    <a:pt x="58" y="24"/>
                  </a:lnTo>
                  <a:lnTo>
                    <a:pt x="44" y="20"/>
                  </a:lnTo>
                  <a:lnTo>
                    <a:pt x="42" y="20"/>
                  </a:lnTo>
                  <a:lnTo>
                    <a:pt x="40" y="16"/>
                  </a:lnTo>
                  <a:lnTo>
                    <a:pt x="40" y="12"/>
                  </a:lnTo>
                  <a:lnTo>
                    <a:pt x="38" y="10"/>
                  </a:lnTo>
                  <a:lnTo>
                    <a:pt x="30" y="6"/>
                  </a:lnTo>
                  <a:lnTo>
                    <a:pt x="26" y="2"/>
                  </a:lnTo>
                  <a:lnTo>
                    <a:pt x="26" y="0"/>
                  </a:lnTo>
                  <a:lnTo>
                    <a:pt x="24" y="0"/>
                  </a:lnTo>
                  <a:lnTo>
                    <a:pt x="24"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08" name="Dominican Republic">
              <a:extLst>
                <a:ext uri="{FF2B5EF4-FFF2-40B4-BE49-F238E27FC236}">
                  <a16:creationId xmlns:a16="http://schemas.microsoft.com/office/drawing/2014/main" xmlns="" id="{99ABAC68-D3AD-49AB-BF52-76A464C546BF}"/>
                </a:ext>
              </a:extLst>
            </p:cNvPr>
            <p:cNvSpPr>
              <a:spLocks/>
            </p:cNvSpPr>
            <p:nvPr/>
          </p:nvSpPr>
          <p:spPr bwMode="auto">
            <a:xfrm>
              <a:off x="2991528" y="3560407"/>
              <a:ext cx="72751" cy="50610"/>
            </a:xfrm>
            <a:custGeom>
              <a:avLst/>
              <a:gdLst/>
              <a:ahLst/>
              <a:cxnLst>
                <a:cxn ang="0">
                  <a:pos x="2" y="26"/>
                </a:cxn>
                <a:cxn ang="0">
                  <a:pos x="2" y="26"/>
                </a:cxn>
                <a:cxn ang="0">
                  <a:pos x="4" y="32"/>
                </a:cxn>
                <a:cxn ang="0">
                  <a:pos x="6" y="32"/>
                </a:cxn>
                <a:cxn ang="0">
                  <a:pos x="10" y="26"/>
                </a:cxn>
                <a:cxn ang="0">
                  <a:pos x="8" y="20"/>
                </a:cxn>
                <a:cxn ang="0">
                  <a:pos x="16" y="22"/>
                </a:cxn>
                <a:cxn ang="0">
                  <a:pos x="18" y="26"/>
                </a:cxn>
                <a:cxn ang="0">
                  <a:pos x="22" y="26"/>
                </a:cxn>
                <a:cxn ang="0">
                  <a:pos x="26" y="24"/>
                </a:cxn>
                <a:cxn ang="0">
                  <a:pos x="26" y="20"/>
                </a:cxn>
                <a:cxn ang="0">
                  <a:pos x="32" y="20"/>
                </a:cxn>
                <a:cxn ang="0">
                  <a:pos x="40" y="22"/>
                </a:cxn>
                <a:cxn ang="0">
                  <a:pos x="44" y="22"/>
                </a:cxn>
                <a:cxn ang="0">
                  <a:pos x="46" y="20"/>
                </a:cxn>
                <a:cxn ang="0">
                  <a:pos x="46" y="18"/>
                </a:cxn>
                <a:cxn ang="0">
                  <a:pos x="44" y="14"/>
                </a:cxn>
                <a:cxn ang="0">
                  <a:pos x="40" y="12"/>
                </a:cxn>
                <a:cxn ang="0">
                  <a:pos x="36" y="10"/>
                </a:cxn>
                <a:cxn ang="0">
                  <a:pos x="34" y="10"/>
                </a:cxn>
                <a:cxn ang="0">
                  <a:pos x="26" y="8"/>
                </a:cxn>
                <a:cxn ang="0">
                  <a:pos x="24" y="6"/>
                </a:cxn>
                <a:cxn ang="0">
                  <a:pos x="20" y="2"/>
                </a:cxn>
                <a:cxn ang="0">
                  <a:pos x="16" y="2"/>
                </a:cxn>
                <a:cxn ang="0">
                  <a:pos x="14" y="0"/>
                </a:cxn>
                <a:cxn ang="0">
                  <a:pos x="4" y="0"/>
                </a:cxn>
                <a:cxn ang="0">
                  <a:pos x="2" y="2"/>
                </a:cxn>
                <a:cxn ang="0">
                  <a:pos x="0" y="2"/>
                </a:cxn>
                <a:cxn ang="0">
                  <a:pos x="2" y="12"/>
                </a:cxn>
                <a:cxn ang="0">
                  <a:pos x="0" y="16"/>
                </a:cxn>
                <a:cxn ang="0">
                  <a:pos x="0" y="18"/>
                </a:cxn>
                <a:cxn ang="0">
                  <a:pos x="2" y="22"/>
                </a:cxn>
                <a:cxn ang="0">
                  <a:pos x="2" y="26"/>
                </a:cxn>
                <a:cxn ang="0">
                  <a:pos x="2" y="26"/>
                </a:cxn>
              </a:cxnLst>
              <a:rect l="0" t="0" r="r" b="b"/>
              <a:pathLst>
                <a:path w="46" h="32">
                  <a:moveTo>
                    <a:pt x="2" y="26"/>
                  </a:moveTo>
                  <a:lnTo>
                    <a:pt x="2" y="26"/>
                  </a:lnTo>
                  <a:lnTo>
                    <a:pt x="4" y="32"/>
                  </a:lnTo>
                  <a:lnTo>
                    <a:pt x="6" y="32"/>
                  </a:lnTo>
                  <a:lnTo>
                    <a:pt x="10" y="26"/>
                  </a:lnTo>
                  <a:lnTo>
                    <a:pt x="8" y="20"/>
                  </a:lnTo>
                  <a:lnTo>
                    <a:pt x="16" y="22"/>
                  </a:lnTo>
                  <a:lnTo>
                    <a:pt x="18" y="26"/>
                  </a:lnTo>
                  <a:lnTo>
                    <a:pt x="22" y="26"/>
                  </a:lnTo>
                  <a:lnTo>
                    <a:pt x="26" y="24"/>
                  </a:lnTo>
                  <a:lnTo>
                    <a:pt x="26" y="20"/>
                  </a:lnTo>
                  <a:lnTo>
                    <a:pt x="32" y="20"/>
                  </a:lnTo>
                  <a:lnTo>
                    <a:pt x="40" y="22"/>
                  </a:lnTo>
                  <a:lnTo>
                    <a:pt x="44" y="22"/>
                  </a:lnTo>
                  <a:lnTo>
                    <a:pt x="46" y="20"/>
                  </a:lnTo>
                  <a:lnTo>
                    <a:pt x="46" y="18"/>
                  </a:lnTo>
                  <a:lnTo>
                    <a:pt x="44" y="14"/>
                  </a:lnTo>
                  <a:lnTo>
                    <a:pt x="40" y="12"/>
                  </a:lnTo>
                  <a:lnTo>
                    <a:pt x="36" y="10"/>
                  </a:lnTo>
                  <a:lnTo>
                    <a:pt x="34" y="10"/>
                  </a:lnTo>
                  <a:lnTo>
                    <a:pt x="26" y="8"/>
                  </a:lnTo>
                  <a:lnTo>
                    <a:pt x="24" y="6"/>
                  </a:lnTo>
                  <a:lnTo>
                    <a:pt x="20" y="2"/>
                  </a:lnTo>
                  <a:lnTo>
                    <a:pt x="16" y="2"/>
                  </a:lnTo>
                  <a:lnTo>
                    <a:pt x="14" y="0"/>
                  </a:lnTo>
                  <a:lnTo>
                    <a:pt x="4" y="0"/>
                  </a:lnTo>
                  <a:lnTo>
                    <a:pt x="2" y="2"/>
                  </a:lnTo>
                  <a:lnTo>
                    <a:pt x="0" y="2"/>
                  </a:lnTo>
                  <a:lnTo>
                    <a:pt x="2" y="12"/>
                  </a:lnTo>
                  <a:lnTo>
                    <a:pt x="0" y="16"/>
                  </a:lnTo>
                  <a:lnTo>
                    <a:pt x="0" y="18"/>
                  </a:lnTo>
                  <a:lnTo>
                    <a:pt x="2" y="22"/>
                  </a:lnTo>
                  <a:lnTo>
                    <a:pt x="2" y="26"/>
                  </a:lnTo>
                  <a:lnTo>
                    <a:pt x="2" y="2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09" name="Djibouti">
              <a:extLst>
                <a:ext uri="{FF2B5EF4-FFF2-40B4-BE49-F238E27FC236}">
                  <a16:creationId xmlns:a16="http://schemas.microsoft.com/office/drawing/2014/main" xmlns="" id="{4A1E8CA7-9F06-4A4D-A85F-06C0E2AB4C8F}"/>
                </a:ext>
              </a:extLst>
            </p:cNvPr>
            <p:cNvSpPr>
              <a:spLocks/>
            </p:cNvSpPr>
            <p:nvPr/>
          </p:nvSpPr>
          <p:spPr bwMode="auto">
            <a:xfrm>
              <a:off x="5310092" y="3747030"/>
              <a:ext cx="41120" cy="53773"/>
            </a:xfrm>
            <a:custGeom>
              <a:avLst/>
              <a:gdLst/>
              <a:ahLst/>
              <a:cxnLst>
                <a:cxn ang="0">
                  <a:pos x="24" y="26"/>
                </a:cxn>
                <a:cxn ang="0">
                  <a:pos x="24" y="26"/>
                </a:cxn>
                <a:cxn ang="0">
                  <a:pos x="22" y="22"/>
                </a:cxn>
                <a:cxn ang="0">
                  <a:pos x="20" y="22"/>
                </a:cxn>
                <a:cxn ang="0">
                  <a:pos x="20" y="20"/>
                </a:cxn>
                <a:cxn ang="0">
                  <a:pos x="26" y="14"/>
                </a:cxn>
                <a:cxn ang="0">
                  <a:pos x="26" y="8"/>
                </a:cxn>
                <a:cxn ang="0">
                  <a:pos x="26" y="4"/>
                </a:cxn>
                <a:cxn ang="0">
                  <a:pos x="22" y="0"/>
                </a:cxn>
                <a:cxn ang="0">
                  <a:pos x="16" y="6"/>
                </a:cxn>
                <a:cxn ang="0">
                  <a:pos x="12" y="2"/>
                </a:cxn>
                <a:cxn ang="0">
                  <a:pos x="10" y="4"/>
                </a:cxn>
                <a:cxn ang="0">
                  <a:pos x="6" y="10"/>
                </a:cxn>
                <a:cxn ang="0">
                  <a:pos x="4" y="14"/>
                </a:cxn>
                <a:cxn ang="0">
                  <a:pos x="4" y="18"/>
                </a:cxn>
                <a:cxn ang="0">
                  <a:pos x="2" y="22"/>
                </a:cxn>
                <a:cxn ang="0">
                  <a:pos x="2" y="24"/>
                </a:cxn>
                <a:cxn ang="0">
                  <a:pos x="0" y="28"/>
                </a:cxn>
                <a:cxn ang="0">
                  <a:pos x="0" y="30"/>
                </a:cxn>
                <a:cxn ang="0">
                  <a:pos x="4" y="34"/>
                </a:cxn>
                <a:cxn ang="0">
                  <a:pos x="8" y="34"/>
                </a:cxn>
                <a:cxn ang="0">
                  <a:pos x="12" y="32"/>
                </a:cxn>
                <a:cxn ang="0">
                  <a:pos x="18" y="34"/>
                </a:cxn>
                <a:cxn ang="0">
                  <a:pos x="24" y="26"/>
                </a:cxn>
                <a:cxn ang="0">
                  <a:pos x="24" y="26"/>
                </a:cxn>
              </a:cxnLst>
              <a:rect l="0" t="0" r="r" b="b"/>
              <a:pathLst>
                <a:path w="26" h="34">
                  <a:moveTo>
                    <a:pt x="24" y="26"/>
                  </a:moveTo>
                  <a:lnTo>
                    <a:pt x="24" y="26"/>
                  </a:lnTo>
                  <a:lnTo>
                    <a:pt x="22" y="22"/>
                  </a:lnTo>
                  <a:lnTo>
                    <a:pt x="20" y="22"/>
                  </a:lnTo>
                  <a:lnTo>
                    <a:pt x="20" y="20"/>
                  </a:lnTo>
                  <a:lnTo>
                    <a:pt x="26" y="14"/>
                  </a:lnTo>
                  <a:lnTo>
                    <a:pt x="26" y="8"/>
                  </a:lnTo>
                  <a:lnTo>
                    <a:pt x="26" y="4"/>
                  </a:lnTo>
                  <a:lnTo>
                    <a:pt x="22" y="0"/>
                  </a:lnTo>
                  <a:lnTo>
                    <a:pt x="16" y="6"/>
                  </a:lnTo>
                  <a:lnTo>
                    <a:pt x="12" y="2"/>
                  </a:lnTo>
                  <a:lnTo>
                    <a:pt x="10" y="4"/>
                  </a:lnTo>
                  <a:lnTo>
                    <a:pt x="6" y="10"/>
                  </a:lnTo>
                  <a:lnTo>
                    <a:pt x="4" y="14"/>
                  </a:lnTo>
                  <a:lnTo>
                    <a:pt x="4" y="18"/>
                  </a:lnTo>
                  <a:lnTo>
                    <a:pt x="2" y="22"/>
                  </a:lnTo>
                  <a:lnTo>
                    <a:pt x="2" y="24"/>
                  </a:lnTo>
                  <a:lnTo>
                    <a:pt x="0" y="28"/>
                  </a:lnTo>
                  <a:lnTo>
                    <a:pt x="0" y="30"/>
                  </a:lnTo>
                  <a:lnTo>
                    <a:pt x="4" y="34"/>
                  </a:lnTo>
                  <a:lnTo>
                    <a:pt x="8" y="34"/>
                  </a:lnTo>
                  <a:lnTo>
                    <a:pt x="12" y="32"/>
                  </a:lnTo>
                  <a:lnTo>
                    <a:pt x="18" y="34"/>
                  </a:lnTo>
                  <a:lnTo>
                    <a:pt x="24" y="26"/>
                  </a:lnTo>
                  <a:lnTo>
                    <a:pt x="24" y="2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10" name="Denmark">
              <a:extLst>
                <a:ext uri="{FF2B5EF4-FFF2-40B4-BE49-F238E27FC236}">
                  <a16:creationId xmlns:a16="http://schemas.microsoft.com/office/drawing/2014/main" xmlns="" id="{946667A4-4445-44C5-8718-CFEEAD9737B2}"/>
                </a:ext>
              </a:extLst>
            </p:cNvPr>
            <p:cNvSpPr>
              <a:spLocks noEditPoints="1"/>
            </p:cNvSpPr>
            <p:nvPr/>
          </p:nvSpPr>
          <p:spPr bwMode="auto">
            <a:xfrm>
              <a:off x="4623697" y="2472294"/>
              <a:ext cx="98057" cy="120199"/>
            </a:xfrm>
            <a:custGeom>
              <a:avLst/>
              <a:gdLst/>
              <a:ahLst/>
              <a:cxnLst>
                <a:cxn ang="0">
                  <a:pos x="22" y="62"/>
                </a:cxn>
                <a:cxn ang="0">
                  <a:pos x="30" y="58"/>
                </a:cxn>
                <a:cxn ang="0">
                  <a:pos x="32" y="62"/>
                </a:cxn>
                <a:cxn ang="0">
                  <a:pos x="36" y="62"/>
                </a:cxn>
                <a:cxn ang="0">
                  <a:pos x="26" y="52"/>
                </a:cxn>
                <a:cxn ang="0">
                  <a:pos x="32" y="34"/>
                </a:cxn>
                <a:cxn ang="0">
                  <a:pos x="40" y="32"/>
                </a:cxn>
                <a:cxn ang="0">
                  <a:pos x="34" y="30"/>
                </a:cxn>
                <a:cxn ang="0">
                  <a:pos x="32" y="18"/>
                </a:cxn>
                <a:cxn ang="0">
                  <a:pos x="32" y="16"/>
                </a:cxn>
                <a:cxn ang="0">
                  <a:pos x="36" y="12"/>
                </a:cxn>
                <a:cxn ang="0">
                  <a:pos x="36" y="2"/>
                </a:cxn>
                <a:cxn ang="0">
                  <a:pos x="30" y="2"/>
                </a:cxn>
                <a:cxn ang="0">
                  <a:pos x="24" y="8"/>
                </a:cxn>
                <a:cxn ang="0">
                  <a:pos x="22" y="12"/>
                </a:cxn>
                <a:cxn ang="0">
                  <a:pos x="14" y="14"/>
                </a:cxn>
                <a:cxn ang="0">
                  <a:pos x="8" y="16"/>
                </a:cxn>
                <a:cxn ang="0">
                  <a:pos x="2" y="22"/>
                </a:cxn>
                <a:cxn ang="0">
                  <a:pos x="8" y="20"/>
                </a:cxn>
                <a:cxn ang="0">
                  <a:pos x="12" y="18"/>
                </a:cxn>
                <a:cxn ang="0">
                  <a:pos x="22" y="26"/>
                </a:cxn>
                <a:cxn ang="0">
                  <a:pos x="16" y="22"/>
                </a:cxn>
                <a:cxn ang="0">
                  <a:pos x="0" y="28"/>
                </a:cxn>
                <a:cxn ang="0">
                  <a:pos x="2" y="40"/>
                </a:cxn>
                <a:cxn ang="0">
                  <a:pos x="6" y="44"/>
                </a:cxn>
                <a:cxn ang="0">
                  <a:pos x="2" y="50"/>
                </a:cxn>
                <a:cxn ang="0">
                  <a:pos x="10" y="60"/>
                </a:cxn>
                <a:cxn ang="0">
                  <a:pos x="22" y="62"/>
                </a:cxn>
                <a:cxn ang="0">
                  <a:pos x="60" y="64"/>
                </a:cxn>
                <a:cxn ang="0">
                  <a:pos x="54" y="66"/>
                </a:cxn>
                <a:cxn ang="0">
                  <a:pos x="48" y="68"/>
                </a:cxn>
                <a:cxn ang="0">
                  <a:pos x="42" y="66"/>
                </a:cxn>
                <a:cxn ang="0">
                  <a:pos x="42" y="70"/>
                </a:cxn>
                <a:cxn ang="0">
                  <a:pos x="46" y="76"/>
                </a:cxn>
                <a:cxn ang="0">
                  <a:pos x="50" y="74"/>
                </a:cxn>
                <a:cxn ang="0">
                  <a:pos x="54" y="74"/>
                </a:cxn>
                <a:cxn ang="0">
                  <a:pos x="60" y="66"/>
                </a:cxn>
                <a:cxn ang="0">
                  <a:pos x="60" y="64"/>
                </a:cxn>
                <a:cxn ang="0">
                  <a:pos x="38" y="64"/>
                </a:cxn>
                <a:cxn ang="0">
                  <a:pos x="36" y="70"/>
                </a:cxn>
                <a:cxn ang="0">
                  <a:pos x="38" y="66"/>
                </a:cxn>
                <a:cxn ang="0">
                  <a:pos x="38" y="62"/>
                </a:cxn>
                <a:cxn ang="0">
                  <a:pos x="38" y="64"/>
                </a:cxn>
                <a:cxn ang="0">
                  <a:pos x="54" y="36"/>
                </a:cxn>
                <a:cxn ang="0">
                  <a:pos x="52" y="44"/>
                </a:cxn>
                <a:cxn ang="0">
                  <a:pos x="50" y="48"/>
                </a:cxn>
                <a:cxn ang="0">
                  <a:pos x="48" y="44"/>
                </a:cxn>
                <a:cxn ang="0">
                  <a:pos x="42" y="44"/>
                </a:cxn>
                <a:cxn ang="0">
                  <a:pos x="38" y="48"/>
                </a:cxn>
                <a:cxn ang="0">
                  <a:pos x="40" y="52"/>
                </a:cxn>
                <a:cxn ang="0">
                  <a:pos x="42" y="60"/>
                </a:cxn>
                <a:cxn ang="0">
                  <a:pos x="46" y="58"/>
                </a:cxn>
                <a:cxn ang="0">
                  <a:pos x="50" y="58"/>
                </a:cxn>
                <a:cxn ang="0">
                  <a:pos x="54" y="64"/>
                </a:cxn>
                <a:cxn ang="0">
                  <a:pos x="58" y="58"/>
                </a:cxn>
                <a:cxn ang="0">
                  <a:pos x="60" y="52"/>
                </a:cxn>
                <a:cxn ang="0">
                  <a:pos x="60" y="48"/>
                </a:cxn>
                <a:cxn ang="0">
                  <a:pos x="58" y="36"/>
                </a:cxn>
                <a:cxn ang="0">
                  <a:pos x="54" y="36"/>
                </a:cxn>
                <a:cxn ang="0">
                  <a:pos x="12" y="20"/>
                </a:cxn>
                <a:cxn ang="0">
                  <a:pos x="10" y="24"/>
                </a:cxn>
                <a:cxn ang="0">
                  <a:pos x="14" y="22"/>
                </a:cxn>
                <a:cxn ang="0">
                  <a:pos x="12" y="20"/>
                </a:cxn>
              </a:cxnLst>
              <a:rect l="0" t="0" r="r" b="b"/>
              <a:pathLst>
                <a:path w="62" h="76">
                  <a:moveTo>
                    <a:pt x="22" y="62"/>
                  </a:moveTo>
                  <a:lnTo>
                    <a:pt x="22" y="62"/>
                  </a:lnTo>
                  <a:lnTo>
                    <a:pt x="24" y="52"/>
                  </a:lnTo>
                  <a:lnTo>
                    <a:pt x="30" y="58"/>
                  </a:lnTo>
                  <a:lnTo>
                    <a:pt x="30" y="62"/>
                  </a:lnTo>
                  <a:lnTo>
                    <a:pt x="32" y="62"/>
                  </a:lnTo>
                  <a:lnTo>
                    <a:pt x="34" y="62"/>
                  </a:lnTo>
                  <a:lnTo>
                    <a:pt x="36" y="62"/>
                  </a:lnTo>
                  <a:lnTo>
                    <a:pt x="36" y="52"/>
                  </a:lnTo>
                  <a:lnTo>
                    <a:pt x="26" y="52"/>
                  </a:lnTo>
                  <a:lnTo>
                    <a:pt x="30" y="44"/>
                  </a:lnTo>
                  <a:lnTo>
                    <a:pt x="32" y="34"/>
                  </a:lnTo>
                  <a:lnTo>
                    <a:pt x="36" y="36"/>
                  </a:lnTo>
                  <a:lnTo>
                    <a:pt x="40" y="32"/>
                  </a:lnTo>
                  <a:lnTo>
                    <a:pt x="38" y="30"/>
                  </a:lnTo>
                  <a:lnTo>
                    <a:pt x="34" y="30"/>
                  </a:lnTo>
                  <a:lnTo>
                    <a:pt x="32" y="24"/>
                  </a:lnTo>
                  <a:lnTo>
                    <a:pt x="32" y="18"/>
                  </a:lnTo>
                  <a:lnTo>
                    <a:pt x="26" y="16"/>
                  </a:lnTo>
                  <a:lnTo>
                    <a:pt x="32" y="16"/>
                  </a:lnTo>
                  <a:lnTo>
                    <a:pt x="34" y="12"/>
                  </a:lnTo>
                  <a:lnTo>
                    <a:pt x="36" y="12"/>
                  </a:lnTo>
                  <a:lnTo>
                    <a:pt x="34" y="6"/>
                  </a:lnTo>
                  <a:lnTo>
                    <a:pt x="36" y="2"/>
                  </a:lnTo>
                  <a:lnTo>
                    <a:pt x="36" y="0"/>
                  </a:lnTo>
                  <a:lnTo>
                    <a:pt x="30" y="2"/>
                  </a:lnTo>
                  <a:lnTo>
                    <a:pt x="26" y="4"/>
                  </a:lnTo>
                  <a:lnTo>
                    <a:pt x="24" y="8"/>
                  </a:lnTo>
                  <a:lnTo>
                    <a:pt x="22" y="10"/>
                  </a:lnTo>
                  <a:lnTo>
                    <a:pt x="22" y="12"/>
                  </a:lnTo>
                  <a:lnTo>
                    <a:pt x="16" y="14"/>
                  </a:lnTo>
                  <a:lnTo>
                    <a:pt x="14" y="14"/>
                  </a:lnTo>
                  <a:lnTo>
                    <a:pt x="12" y="14"/>
                  </a:lnTo>
                  <a:lnTo>
                    <a:pt x="8" y="16"/>
                  </a:lnTo>
                  <a:lnTo>
                    <a:pt x="2" y="22"/>
                  </a:lnTo>
                  <a:lnTo>
                    <a:pt x="2" y="22"/>
                  </a:lnTo>
                  <a:lnTo>
                    <a:pt x="6" y="22"/>
                  </a:lnTo>
                  <a:lnTo>
                    <a:pt x="8" y="20"/>
                  </a:lnTo>
                  <a:lnTo>
                    <a:pt x="10" y="18"/>
                  </a:lnTo>
                  <a:lnTo>
                    <a:pt x="12" y="18"/>
                  </a:lnTo>
                  <a:lnTo>
                    <a:pt x="20" y="18"/>
                  </a:lnTo>
                  <a:lnTo>
                    <a:pt x="22" y="26"/>
                  </a:lnTo>
                  <a:lnTo>
                    <a:pt x="18" y="22"/>
                  </a:lnTo>
                  <a:lnTo>
                    <a:pt x="16" y="22"/>
                  </a:lnTo>
                  <a:lnTo>
                    <a:pt x="12" y="30"/>
                  </a:lnTo>
                  <a:lnTo>
                    <a:pt x="0" y="28"/>
                  </a:lnTo>
                  <a:lnTo>
                    <a:pt x="2" y="38"/>
                  </a:lnTo>
                  <a:lnTo>
                    <a:pt x="2" y="40"/>
                  </a:lnTo>
                  <a:lnTo>
                    <a:pt x="6" y="42"/>
                  </a:lnTo>
                  <a:lnTo>
                    <a:pt x="6" y="44"/>
                  </a:lnTo>
                  <a:lnTo>
                    <a:pt x="2" y="46"/>
                  </a:lnTo>
                  <a:lnTo>
                    <a:pt x="2" y="50"/>
                  </a:lnTo>
                  <a:lnTo>
                    <a:pt x="4" y="54"/>
                  </a:lnTo>
                  <a:lnTo>
                    <a:pt x="10" y="60"/>
                  </a:lnTo>
                  <a:lnTo>
                    <a:pt x="10" y="62"/>
                  </a:lnTo>
                  <a:lnTo>
                    <a:pt x="22" y="62"/>
                  </a:lnTo>
                  <a:lnTo>
                    <a:pt x="22" y="62"/>
                  </a:lnTo>
                  <a:close/>
                  <a:moveTo>
                    <a:pt x="60" y="64"/>
                  </a:moveTo>
                  <a:lnTo>
                    <a:pt x="60" y="64"/>
                  </a:lnTo>
                  <a:lnTo>
                    <a:pt x="54" y="66"/>
                  </a:lnTo>
                  <a:lnTo>
                    <a:pt x="50" y="68"/>
                  </a:lnTo>
                  <a:lnTo>
                    <a:pt x="48" y="68"/>
                  </a:lnTo>
                  <a:lnTo>
                    <a:pt x="44" y="66"/>
                  </a:lnTo>
                  <a:lnTo>
                    <a:pt x="42" y="66"/>
                  </a:lnTo>
                  <a:lnTo>
                    <a:pt x="42" y="68"/>
                  </a:lnTo>
                  <a:lnTo>
                    <a:pt x="42" y="70"/>
                  </a:lnTo>
                  <a:lnTo>
                    <a:pt x="44" y="74"/>
                  </a:lnTo>
                  <a:lnTo>
                    <a:pt x="46" y="76"/>
                  </a:lnTo>
                  <a:lnTo>
                    <a:pt x="48" y="76"/>
                  </a:lnTo>
                  <a:lnTo>
                    <a:pt x="50" y="74"/>
                  </a:lnTo>
                  <a:lnTo>
                    <a:pt x="52" y="74"/>
                  </a:lnTo>
                  <a:lnTo>
                    <a:pt x="54" y="74"/>
                  </a:lnTo>
                  <a:lnTo>
                    <a:pt x="56" y="70"/>
                  </a:lnTo>
                  <a:lnTo>
                    <a:pt x="60" y="66"/>
                  </a:lnTo>
                  <a:lnTo>
                    <a:pt x="62" y="64"/>
                  </a:lnTo>
                  <a:lnTo>
                    <a:pt x="60" y="64"/>
                  </a:lnTo>
                  <a:lnTo>
                    <a:pt x="60" y="64"/>
                  </a:lnTo>
                  <a:close/>
                  <a:moveTo>
                    <a:pt x="38" y="64"/>
                  </a:moveTo>
                  <a:lnTo>
                    <a:pt x="38" y="64"/>
                  </a:lnTo>
                  <a:lnTo>
                    <a:pt x="36" y="70"/>
                  </a:lnTo>
                  <a:lnTo>
                    <a:pt x="36" y="72"/>
                  </a:lnTo>
                  <a:lnTo>
                    <a:pt x="38" y="66"/>
                  </a:lnTo>
                  <a:lnTo>
                    <a:pt x="40" y="64"/>
                  </a:lnTo>
                  <a:lnTo>
                    <a:pt x="38" y="62"/>
                  </a:lnTo>
                  <a:lnTo>
                    <a:pt x="38" y="64"/>
                  </a:lnTo>
                  <a:lnTo>
                    <a:pt x="38" y="64"/>
                  </a:lnTo>
                  <a:close/>
                  <a:moveTo>
                    <a:pt x="54" y="36"/>
                  </a:moveTo>
                  <a:lnTo>
                    <a:pt x="54" y="36"/>
                  </a:lnTo>
                  <a:lnTo>
                    <a:pt x="50" y="38"/>
                  </a:lnTo>
                  <a:lnTo>
                    <a:pt x="52" y="44"/>
                  </a:lnTo>
                  <a:lnTo>
                    <a:pt x="50" y="46"/>
                  </a:lnTo>
                  <a:lnTo>
                    <a:pt x="50" y="48"/>
                  </a:lnTo>
                  <a:lnTo>
                    <a:pt x="48" y="48"/>
                  </a:lnTo>
                  <a:lnTo>
                    <a:pt x="48" y="44"/>
                  </a:lnTo>
                  <a:lnTo>
                    <a:pt x="44" y="44"/>
                  </a:lnTo>
                  <a:lnTo>
                    <a:pt x="42" y="44"/>
                  </a:lnTo>
                  <a:lnTo>
                    <a:pt x="42" y="48"/>
                  </a:lnTo>
                  <a:lnTo>
                    <a:pt x="38" y="48"/>
                  </a:lnTo>
                  <a:lnTo>
                    <a:pt x="38" y="50"/>
                  </a:lnTo>
                  <a:lnTo>
                    <a:pt x="40" y="52"/>
                  </a:lnTo>
                  <a:lnTo>
                    <a:pt x="42" y="52"/>
                  </a:lnTo>
                  <a:lnTo>
                    <a:pt x="42" y="60"/>
                  </a:lnTo>
                  <a:lnTo>
                    <a:pt x="48" y="60"/>
                  </a:lnTo>
                  <a:lnTo>
                    <a:pt x="46" y="58"/>
                  </a:lnTo>
                  <a:lnTo>
                    <a:pt x="48" y="58"/>
                  </a:lnTo>
                  <a:lnTo>
                    <a:pt x="50" y="58"/>
                  </a:lnTo>
                  <a:lnTo>
                    <a:pt x="50" y="64"/>
                  </a:lnTo>
                  <a:lnTo>
                    <a:pt x="54" y="64"/>
                  </a:lnTo>
                  <a:lnTo>
                    <a:pt x="54" y="60"/>
                  </a:lnTo>
                  <a:lnTo>
                    <a:pt x="58" y="58"/>
                  </a:lnTo>
                  <a:lnTo>
                    <a:pt x="60" y="56"/>
                  </a:lnTo>
                  <a:lnTo>
                    <a:pt x="60" y="52"/>
                  </a:lnTo>
                  <a:lnTo>
                    <a:pt x="56" y="50"/>
                  </a:lnTo>
                  <a:lnTo>
                    <a:pt x="60" y="48"/>
                  </a:lnTo>
                  <a:lnTo>
                    <a:pt x="60" y="42"/>
                  </a:lnTo>
                  <a:lnTo>
                    <a:pt x="58" y="36"/>
                  </a:lnTo>
                  <a:lnTo>
                    <a:pt x="54" y="36"/>
                  </a:lnTo>
                  <a:lnTo>
                    <a:pt x="54" y="36"/>
                  </a:lnTo>
                  <a:close/>
                  <a:moveTo>
                    <a:pt x="12" y="20"/>
                  </a:moveTo>
                  <a:lnTo>
                    <a:pt x="12" y="20"/>
                  </a:lnTo>
                  <a:lnTo>
                    <a:pt x="10" y="22"/>
                  </a:lnTo>
                  <a:lnTo>
                    <a:pt x="10" y="24"/>
                  </a:lnTo>
                  <a:lnTo>
                    <a:pt x="12" y="22"/>
                  </a:lnTo>
                  <a:lnTo>
                    <a:pt x="14" y="22"/>
                  </a:lnTo>
                  <a:lnTo>
                    <a:pt x="14" y="20"/>
                  </a:lnTo>
                  <a:lnTo>
                    <a:pt x="12" y="20"/>
                  </a:lnTo>
                  <a:lnTo>
                    <a:pt x="12" y="2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11" name="Czech Republic">
              <a:extLst>
                <a:ext uri="{FF2B5EF4-FFF2-40B4-BE49-F238E27FC236}">
                  <a16:creationId xmlns:a16="http://schemas.microsoft.com/office/drawing/2014/main" xmlns="" id="{1EA065FB-8B4C-4B63-B3D4-9D04E2E7B279}"/>
                </a:ext>
              </a:extLst>
            </p:cNvPr>
            <p:cNvSpPr>
              <a:spLocks/>
            </p:cNvSpPr>
            <p:nvPr/>
          </p:nvSpPr>
          <p:spPr bwMode="auto">
            <a:xfrm>
              <a:off x="4709101" y="2686051"/>
              <a:ext cx="121173" cy="83980"/>
            </a:xfrm>
            <a:custGeom>
              <a:avLst/>
              <a:gdLst/>
              <a:ahLst/>
              <a:cxnLst>
                <a:cxn ang="0">
                  <a:pos x="62" y="44"/>
                </a:cxn>
                <a:cxn ang="0">
                  <a:pos x="62" y="44"/>
                </a:cxn>
                <a:cxn ang="0">
                  <a:pos x="62" y="44"/>
                </a:cxn>
                <a:cxn ang="0">
                  <a:pos x="64" y="42"/>
                </a:cxn>
                <a:cxn ang="0">
                  <a:pos x="68" y="40"/>
                </a:cxn>
                <a:cxn ang="0">
                  <a:pos x="70" y="38"/>
                </a:cxn>
                <a:cxn ang="0">
                  <a:pos x="70" y="36"/>
                </a:cxn>
                <a:cxn ang="0">
                  <a:pos x="70" y="34"/>
                </a:cxn>
                <a:cxn ang="0">
                  <a:pos x="78" y="32"/>
                </a:cxn>
                <a:cxn ang="0">
                  <a:pos x="76" y="26"/>
                </a:cxn>
                <a:cxn ang="0">
                  <a:pos x="74" y="24"/>
                </a:cxn>
                <a:cxn ang="0">
                  <a:pos x="72" y="24"/>
                </a:cxn>
                <a:cxn ang="0">
                  <a:pos x="72" y="22"/>
                </a:cxn>
                <a:cxn ang="0">
                  <a:pos x="70" y="20"/>
                </a:cxn>
                <a:cxn ang="0">
                  <a:pos x="68" y="18"/>
                </a:cxn>
                <a:cxn ang="0">
                  <a:pos x="66" y="18"/>
                </a:cxn>
                <a:cxn ang="0">
                  <a:pos x="62" y="18"/>
                </a:cxn>
                <a:cxn ang="0">
                  <a:pos x="56" y="16"/>
                </a:cxn>
                <a:cxn ang="0">
                  <a:pos x="52" y="12"/>
                </a:cxn>
                <a:cxn ang="0">
                  <a:pos x="50" y="10"/>
                </a:cxn>
                <a:cxn ang="0">
                  <a:pos x="48" y="10"/>
                </a:cxn>
                <a:cxn ang="0">
                  <a:pos x="46" y="10"/>
                </a:cxn>
                <a:cxn ang="0">
                  <a:pos x="44" y="10"/>
                </a:cxn>
                <a:cxn ang="0">
                  <a:pos x="44" y="8"/>
                </a:cxn>
                <a:cxn ang="0">
                  <a:pos x="42" y="6"/>
                </a:cxn>
                <a:cxn ang="0">
                  <a:pos x="36" y="6"/>
                </a:cxn>
                <a:cxn ang="0">
                  <a:pos x="32" y="4"/>
                </a:cxn>
                <a:cxn ang="0">
                  <a:pos x="26" y="0"/>
                </a:cxn>
                <a:cxn ang="0">
                  <a:pos x="18" y="6"/>
                </a:cxn>
                <a:cxn ang="0">
                  <a:pos x="12" y="8"/>
                </a:cxn>
                <a:cxn ang="0">
                  <a:pos x="10" y="12"/>
                </a:cxn>
                <a:cxn ang="0">
                  <a:pos x="6" y="14"/>
                </a:cxn>
                <a:cxn ang="0">
                  <a:pos x="2" y="14"/>
                </a:cxn>
                <a:cxn ang="0">
                  <a:pos x="0" y="16"/>
                </a:cxn>
                <a:cxn ang="0">
                  <a:pos x="0" y="20"/>
                </a:cxn>
                <a:cxn ang="0">
                  <a:pos x="4" y="24"/>
                </a:cxn>
                <a:cxn ang="0">
                  <a:pos x="6" y="28"/>
                </a:cxn>
                <a:cxn ang="0">
                  <a:pos x="8" y="32"/>
                </a:cxn>
                <a:cxn ang="0">
                  <a:pos x="8" y="36"/>
                </a:cxn>
                <a:cxn ang="0">
                  <a:pos x="10" y="40"/>
                </a:cxn>
                <a:cxn ang="0">
                  <a:pos x="12" y="40"/>
                </a:cxn>
                <a:cxn ang="0">
                  <a:pos x="14" y="40"/>
                </a:cxn>
                <a:cxn ang="0">
                  <a:pos x="16" y="42"/>
                </a:cxn>
                <a:cxn ang="0">
                  <a:pos x="20" y="44"/>
                </a:cxn>
                <a:cxn ang="0">
                  <a:pos x="24" y="48"/>
                </a:cxn>
                <a:cxn ang="0">
                  <a:pos x="28" y="50"/>
                </a:cxn>
                <a:cxn ang="0">
                  <a:pos x="30" y="48"/>
                </a:cxn>
                <a:cxn ang="0">
                  <a:pos x="34" y="44"/>
                </a:cxn>
                <a:cxn ang="0">
                  <a:pos x="36" y="42"/>
                </a:cxn>
                <a:cxn ang="0">
                  <a:pos x="38" y="42"/>
                </a:cxn>
                <a:cxn ang="0">
                  <a:pos x="40" y="42"/>
                </a:cxn>
                <a:cxn ang="0">
                  <a:pos x="42" y="44"/>
                </a:cxn>
                <a:cxn ang="0">
                  <a:pos x="46" y="44"/>
                </a:cxn>
                <a:cxn ang="0">
                  <a:pos x="52" y="46"/>
                </a:cxn>
                <a:cxn ang="0">
                  <a:pos x="62" y="44"/>
                </a:cxn>
                <a:cxn ang="0">
                  <a:pos x="62" y="44"/>
                </a:cxn>
              </a:cxnLst>
              <a:rect l="0" t="0" r="r" b="b"/>
              <a:pathLst>
                <a:path w="78" h="50">
                  <a:moveTo>
                    <a:pt x="62" y="44"/>
                  </a:moveTo>
                  <a:lnTo>
                    <a:pt x="62" y="44"/>
                  </a:lnTo>
                  <a:lnTo>
                    <a:pt x="62" y="44"/>
                  </a:lnTo>
                  <a:lnTo>
                    <a:pt x="64" y="42"/>
                  </a:lnTo>
                  <a:lnTo>
                    <a:pt x="68" y="40"/>
                  </a:lnTo>
                  <a:lnTo>
                    <a:pt x="70" y="38"/>
                  </a:lnTo>
                  <a:lnTo>
                    <a:pt x="70" y="36"/>
                  </a:lnTo>
                  <a:lnTo>
                    <a:pt x="70" y="34"/>
                  </a:lnTo>
                  <a:lnTo>
                    <a:pt x="78" y="32"/>
                  </a:lnTo>
                  <a:lnTo>
                    <a:pt x="76" y="26"/>
                  </a:lnTo>
                  <a:lnTo>
                    <a:pt x="74" y="24"/>
                  </a:lnTo>
                  <a:lnTo>
                    <a:pt x="72" y="24"/>
                  </a:lnTo>
                  <a:lnTo>
                    <a:pt x="72" y="22"/>
                  </a:lnTo>
                  <a:lnTo>
                    <a:pt x="70" y="20"/>
                  </a:lnTo>
                  <a:lnTo>
                    <a:pt x="68" y="18"/>
                  </a:lnTo>
                  <a:lnTo>
                    <a:pt x="66" y="18"/>
                  </a:lnTo>
                  <a:lnTo>
                    <a:pt x="62" y="18"/>
                  </a:lnTo>
                  <a:lnTo>
                    <a:pt x="56" y="16"/>
                  </a:lnTo>
                  <a:lnTo>
                    <a:pt x="52" y="12"/>
                  </a:lnTo>
                  <a:lnTo>
                    <a:pt x="50" y="10"/>
                  </a:lnTo>
                  <a:lnTo>
                    <a:pt x="48" y="10"/>
                  </a:lnTo>
                  <a:lnTo>
                    <a:pt x="46" y="10"/>
                  </a:lnTo>
                  <a:lnTo>
                    <a:pt x="44" y="10"/>
                  </a:lnTo>
                  <a:lnTo>
                    <a:pt x="44" y="8"/>
                  </a:lnTo>
                  <a:lnTo>
                    <a:pt x="42" y="6"/>
                  </a:lnTo>
                  <a:lnTo>
                    <a:pt x="36" y="6"/>
                  </a:lnTo>
                  <a:lnTo>
                    <a:pt x="32" y="4"/>
                  </a:lnTo>
                  <a:lnTo>
                    <a:pt x="26" y="0"/>
                  </a:lnTo>
                  <a:lnTo>
                    <a:pt x="18" y="6"/>
                  </a:lnTo>
                  <a:lnTo>
                    <a:pt x="12" y="8"/>
                  </a:lnTo>
                  <a:lnTo>
                    <a:pt x="10" y="12"/>
                  </a:lnTo>
                  <a:lnTo>
                    <a:pt x="6" y="14"/>
                  </a:lnTo>
                  <a:lnTo>
                    <a:pt x="2" y="14"/>
                  </a:lnTo>
                  <a:lnTo>
                    <a:pt x="0" y="16"/>
                  </a:lnTo>
                  <a:lnTo>
                    <a:pt x="0" y="20"/>
                  </a:lnTo>
                  <a:lnTo>
                    <a:pt x="4" y="24"/>
                  </a:lnTo>
                  <a:lnTo>
                    <a:pt x="6" y="28"/>
                  </a:lnTo>
                  <a:lnTo>
                    <a:pt x="8" y="32"/>
                  </a:lnTo>
                  <a:lnTo>
                    <a:pt x="8" y="36"/>
                  </a:lnTo>
                  <a:lnTo>
                    <a:pt x="10" y="40"/>
                  </a:lnTo>
                  <a:lnTo>
                    <a:pt x="12" y="40"/>
                  </a:lnTo>
                  <a:lnTo>
                    <a:pt x="14" y="40"/>
                  </a:lnTo>
                  <a:lnTo>
                    <a:pt x="16" y="42"/>
                  </a:lnTo>
                  <a:lnTo>
                    <a:pt x="20" y="44"/>
                  </a:lnTo>
                  <a:lnTo>
                    <a:pt x="24" y="48"/>
                  </a:lnTo>
                  <a:lnTo>
                    <a:pt x="28" y="50"/>
                  </a:lnTo>
                  <a:lnTo>
                    <a:pt x="30" y="48"/>
                  </a:lnTo>
                  <a:lnTo>
                    <a:pt x="34" y="44"/>
                  </a:lnTo>
                  <a:lnTo>
                    <a:pt x="36" y="42"/>
                  </a:lnTo>
                  <a:lnTo>
                    <a:pt x="38" y="42"/>
                  </a:lnTo>
                  <a:lnTo>
                    <a:pt x="40" y="42"/>
                  </a:lnTo>
                  <a:lnTo>
                    <a:pt x="42" y="44"/>
                  </a:lnTo>
                  <a:lnTo>
                    <a:pt x="46" y="44"/>
                  </a:lnTo>
                  <a:lnTo>
                    <a:pt x="52" y="46"/>
                  </a:lnTo>
                  <a:lnTo>
                    <a:pt x="62" y="44"/>
                  </a:lnTo>
                  <a:lnTo>
                    <a:pt x="62" y="4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12" name="Cyprus">
              <a:extLst>
                <a:ext uri="{FF2B5EF4-FFF2-40B4-BE49-F238E27FC236}">
                  <a16:creationId xmlns:a16="http://schemas.microsoft.com/office/drawing/2014/main" xmlns="" id="{F58902D7-FB41-4C8E-BB2C-E5775EEC3DA9}"/>
                </a:ext>
              </a:extLst>
            </p:cNvPr>
            <p:cNvSpPr>
              <a:spLocks/>
            </p:cNvSpPr>
            <p:nvPr/>
          </p:nvSpPr>
          <p:spPr bwMode="auto">
            <a:xfrm>
              <a:off x="5123470" y="3161853"/>
              <a:ext cx="37957" cy="15815"/>
            </a:xfrm>
            <a:custGeom>
              <a:avLst/>
              <a:gdLst/>
              <a:ahLst/>
              <a:cxnLst>
                <a:cxn ang="0">
                  <a:pos x="24" y="2"/>
                </a:cxn>
                <a:cxn ang="0">
                  <a:pos x="24" y="2"/>
                </a:cxn>
                <a:cxn ang="0">
                  <a:pos x="22" y="2"/>
                </a:cxn>
                <a:cxn ang="0">
                  <a:pos x="20" y="4"/>
                </a:cxn>
                <a:cxn ang="0">
                  <a:pos x="18" y="6"/>
                </a:cxn>
                <a:cxn ang="0">
                  <a:pos x="12" y="10"/>
                </a:cxn>
                <a:cxn ang="0">
                  <a:pos x="8" y="10"/>
                </a:cxn>
                <a:cxn ang="0">
                  <a:pos x="2" y="6"/>
                </a:cxn>
                <a:cxn ang="0">
                  <a:pos x="0" y="2"/>
                </a:cxn>
                <a:cxn ang="0">
                  <a:pos x="8" y="0"/>
                </a:cxn>
                <a:cxn ang="0">
                  <a:pos x="10" y="2"/>
                </a:cxn>
                <a:cxn ang="0">
                  <a:pos x="14" y="2"/>
                </a:cxn>
                <a:cxn ang="0">
                  <a:pos x="18" y="0"/>
                </a:cxn>
                <a:cxn ang="0">
                  <a:pos x="20" y="0"/>
                </a:cxn>
                <a:cxn ang="0">
                  <a:pos x="24" y="2"/>
                </a:cxn>
              </a:cxnLst>
              <a:rect l="0" t="0" r="r" b="b"/>
              <a:pathLst>
                <a:path w="24" h="10">
                  <a:moveTo>
                    <a:pt x="24" y="2"/>
                  </a:moveTo>
                  <a:lnTo>
                    <a:pt x="24" y="2"/>
                  </a:lnTo>
                  <a:lnTo>
                    <a:pt x="22" y="2"/>
                  </a:lnTo>
                  <a:lnTo>
                    <a:pt x="20" y="4"/>
                  </a:lnTo>
                  <a:lnTo>
                    <a:pt x="18" y="6"/>
                  </a:lnTo>
                  <a:lnTo>
                    <a:pt x="12" y="10"/>
                  </a:lnTo>
                  <a:lnTo>
                    <a:pt x="8" y="10"/>
                  </a:lnTo>
                  <a:lnTo>
                    <a:pt x="2" y="6"/>
                  </a:lnTo>
                  <a:lnTo>
                    <a:pt x="0" y="2"/>
                  </a:lnTo>
                  <a:lnTo>
                    <a:pt x="8" y="0"/>
                  </a:lnTo>
                  <a:lnTo>
                    <a:pt x="10" y="2"/>
                  </a:lnTo>
                  <a:lnTo>
                    <a:pt x="14" y="2"/>
                  </a:lnTo>
                  <a:lnTo>
                    <a:pt x="18" y="0"/>
                  </a:lnTo>
                  <a:lnTo>
                    <a:pt x="20" y="0"/>
                  </a:lnTo>
                  <a:lnTo>
                    <a:pt x="24" y="2"/>
                  </a:lnTo>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13" name="Cuba">
              <a:extLst>
                <a:ext uri="{FF2B5EF4-FFF2-40B4-BE49-F238E27FC236}">
                  <a16:creationId xmlns:a16="http://schemas.microsoft.com/office/drawing/2014/main" xmlns="" id="{43155C64-CC39-445F-8B5F-D56B2542AA81}"/>
                </a:ext>
              </a:extLst>
            </p:cNvPr>
            <p:cNvSpPr>
              <a:spLocks noEditPoints="1"/>
            </p:cNvSpPr>
            <p:nvPr/>
          </p:nvSpPr>
          <p:spPr bwMode="auto">
            <a:xfrm>
              <a:off x="2728990" y="3471839"/>
              <a:ext cx="208767" cy="88567"/>
            </a:xfrm>
            <a:custGeom>
              <a:avLst/>
              <a:gdLst/>
              <a:ahLst/>
              <a:cxnLst>
                <a:cxn ang="0">
                  <a:pos x="22" y="16"/>
                </a:cxn>
                <a:cxn ang="0">
                  <a:pos x="24" y="20"/>
                </a:cxn>
                <a:cxn ang="0">
                  <a:pos x="24" y="24"/>
                </a:cxn>
                <a:cxn ang="0">
                  <a:pos x="18" y="28"/>
                </a:cxn>
                <a:cxn ang="0">
                  <a:pos x="22" y="28"/>
                </a:cxn>
                <a:cxn ang="0">
                  <a:pos x="28" y="18"/>
                </a:cxn>
                <a:cxn ang="0">
                  <a:pos x="22" y="16"/>
                </a:cxn>
                <a:cxn ang="0">
                  <a:pos x="22" y="0"/>
                </a:cxn>
                <a:cxn ang="0">
                  <a:pos x="4" y="12"/>
                </a:cxn>
                <a:cxn ang="0">
                  <a:pos x="0" y="18"/>
                </a:cxn>
                <a:cxn ang="0">
                  <a:pos x="12" y="18"/>
                </a:cxn>
                <a:cxn ang="0">
                  <a:pos x="16" y="14"/>
                </a:cxn>
                <a:cxn ang="0">
                  <a:pos x="22" y="6"/>
                </a:cxn>
                <a:cxn ang="0">
                  <a:pos x="30" y="4"/>
                </a:cxn>
                <a:cxn ang="0">
                  <a:pos x="36" y="10"/>
                </a:cxn>
                <a:cxn ang="0">
                  <a:pos x="46" y="12"/>
                </a:cxn>
                <a:cxn ang="0">
                  <a:pos x="54" y="16"/>
                </a:cxn>
                <a:cxn ang="0">
                  <a:pos x="56" y="22"/>
                </a:cxn>
                <a:cxn ang="0">
                  <a:pos x="62" y="24"/>
                </a:cxn>
                <a:cxn ang="0">
                  <a:pos x="72" y="28"/>
                </a:cxn>
                <a:cxn ang="0">
                  <a:pos x="78" y="32"/>
                </a:cxn>
                <a:cxn ang="0">
                  <a:pos x="84" y="40"/>
                </a:cxn>
                <a:cxn ang="0">
                  <a:pos x="94" y="48"/>
                </a:cxn>
                <a:cxn ang="0">
                  <a:pos x="90" y="52"/>
                </a:cxn>
                <a:cxn ang="0">
                  <a:pos x="106" y="52"/>
                </a:cxn>
                <a:cxn ang="0">
                  <a:pos x="124" y="52"/>
                </a:cxn>
                <a:cxn ang="0">
                  <a:pos x="132" y="50"/>
                </a:cxn>
                <a:cxn ang="0">
                  <a:pos x="132" y="46"/>
                </a:cxn>
                <a:cxn ang="0">
                  <a:pos x="120" y="44"/>
                </a:cxn>
                <a:cxn ang="0">
                  <a:pos x="114" y="42"/>
                </a:cxn>
                <a:cxn ang="0">
                  <a:pos x="104" y="34"/>
                </a:cxn>
                <a:cxn ang="0">
                  <a:pos x="98" y="28"/>
                </a:cxn>
                <a:cxn ang="0">
                  <a:pos x="94" y="28"/>
                </a:cxn>
                <a:cxn ang="0">
                  <a:pos x="92" y="22"/>
                </a:cxn>
                <a:cxn ang="0">
                  <a:pos x="88" y="22"/>
                </a:cxn>
                <a:cxn ang="0">
                  <a:pos x="84" y="18"/>
                </a:cxn>
                <a:cxn ang="0">
                  <a:pos x="76" y="16"/>
                </a:cxn>
                <a:cxn ang="0">
                  <a:pos x="68" y="12"/>
                </a:cxn>
                <a:cxn ang="0">
                  <a:pos x="64" y="4"/>
                </a:cxn>
                <a:cxn ang="0">
                  <a:pos x="40" y="2"/>
                </a:cxn>
                <a:cxn ang="0">
                  <a:pos x="38" y="4"/>
                </a:cxn>
                <a:cxn ang="0">
                  <a:pos x="36" y="0"/>
                </a:cxn>
                <a:cxn ang="0">
                  <a:pos x="22" y="0"/>
                </a:cxn>
              </a:cxnLst>
              <a:rect l="0" t="0" r="r" b="b"/>
              <a:pathLst>
                <a:path w="132" h="56">
                  <a:moveTo>
                    <a:pt x="22" y="16"/>
                  </a:moveTo>
                  <a:lnTo>
                    <a:pt x="22" y="16"/>
                  </a:lnTo>
                  <a:lnTo>
                    <a:pt x="22" y="22"/>
                  </a:lnTo>
                  <a:lnTo>
                    <a:pt x="24" y="20"/>
                  </a:lnTo>
                  <a:lnTo>
                    <a:pt x="24" y="22"/>
                  </a:lnTo>
                  <a:lnTo>
                    <a:pt x="24" y="24"/>
                  </a:lnTo>
                  <a:lnTo>
                    <a:pt x="20" y="28"/>
                  </a:lnTo>
                  <a:lnTo>
                    <a:pt x="18" y="28"/>
                  </a:lnTo>
                  <a:lnTo>
                    <a:pt x="20" y="28"/>
                  </a:lnTo>
                  <a:lnTo>
                    <a:pt x="22" y="28"/>
                  </a:lnTo>
                  <a:lnTo>
                    <a:pt x="28" y="24"/>
                  </a:lnTo>
                  <a:lnTo>
                    <a:pt x="28" y="18"/>
                  </a:lnTo>
                  <a:lnTo>
                    <a:pt x="22" y="16"/>
                  </a:lnTo>
                  <a:lnTo>
                    <a:pt x="22" y="16"/>
                  </a:lnTo>
                  <a:close/>
                  <a:moveTo>
                    <a:pt x="22" y="0"/>
                  </a:moveTo>
                  <a:lnTo>
                    <a:pt x="22" y="0"/>
                  </a:lnTo>
                  <a:lnTo>
                    <a:pt x="12" y="4"/>
                  </a:lnTo>
                  <a:lnTo>
                    <a:pt x="4" y="12"/>
                  </a:lnTo>
                  <a:lnTo>
                    <a:pt x="4" y="16"/>
                  </a:lnTo>
                  <a:lnTo>
                    <a:pt x="0" y="18"/>
                  </a:lnTo>
                  <a:lnTo>
                    <a:pt x="6" y="20"/>
                  </a:lnTo>
                  <a:lnTo>
                    <a:pt x="12" y="18"/>
                  </a:lnTo>
                  <a:lnTo>
                    <a:pt x="12" y="14"/>
                  </a:lnTo>
                  <a:lnTo>
                    <a:pt x="16" y="14"/>
                  </a:lnTo>
                  <a:lnTo>
                    <a:pt x="18" y="10"/>
                  </a:lnTo>
                  <a:lnTo>
                    <a:pt x="22" y="6"/>
                  </a:lnTo>
                  <a:lnTo>
                    <a:pt x="26" y="6"/>
                  </a:lnTo>
                  <a:lnTo>
                    <a:pt x="30" y="4"/>
                  </a:lnTo>
                  <a:lnTo>
                    <a:pt x="36" y="6"/>
                  </a:lnTo>
                  <a:lnTo>
                    <a:pt x="36" y="10"/>
                  </a:lnTo>
                  <a:lnTo>
                    <a:pt x="40" y="12"/>
                  </a:lnTo>
                  <a:lnTo>
                    <a:pt x="46" y="12"/>
                  </a:lnTo>
                  <a:lnTo>
                    <a:pt x="50" y="16"/>
                  </a:lnTo>
                  <a:lnTo>
                    <a:pt x="54" y="16"/>
                  </a:lnTo>
                  <a:lnTo>
                    <a:pt x="54" y="18"/>
                  </a:lnTo>
                  <a:lnTo>
                    <a:pt x="56" y="22"/>
                  </a:lnTo>
                  <a:lnTo>
                    <a:pt x="58" y="22"/>
                  </a:lnTo>
                  <a:lnTo>
                    <a:pt x="62" y="24"/>
                  </a:lnTo>
                  <a:lnTo>
                    <a:pt x="64" y="28"/>
                  </a:lnTo>
                  <a:lnTo>
                    <a:pt x="72" y="28"/>
                  </a:lnTo>
                  <a:lnTo>
                    <a:pt x="78" y="26"/>
                  </a:lnTo>
                  <a:lnTo>
                    <a:pt x="78" y="32"/>
                  </a:lnTo>
                  <a:lnTo>
                    <a:pt x="80" y="36"/>
                  </a:lnTo>
                  <a:lnTo>
                    <a:pt x="84" y="40"/>
                  </a:lnTo>
                  <a:lnTo>
                    <a:pt x="94" y="44"/>
                  </a:lnTo>
                  <a:lnTo>
                    <a:pt x="94" y="48"/>
                  </a:lnTo>
                  <a:lnTo>
                    <a:pt x="92" y="50"/>
                  </a:lnTo>
                  <a:lnTo>
                    <a:pt x="90" y="52"/>
                  </a:lnTo>
                  <a:lnTo>
                    <a:pt x="90" y="56"/>
                  </a:lnTo>
                  <a:lnTo>
                    <a:pt x="106" y="52"/>
                  </a:lnTo>
                  <a:lnTo>
                    <a:pt x="122" y="50"/>
                  </a:lnTo>
                  <a:lnTo>
                    <a:pt x="124" y="52"/>
                  </a:lnTo>
                  <a:lnTo>
                    <a:pt x="126" y="52"/>
                  </a:lnTo>
                  <a:lnTo>
                    <a:pt x="132" y="50"/>
                  </a:lnTo>
                  <a:lnTo>
                    <a:pt x="132" y="48"/>
                  </a:lnTo>
                  <a:lnTo>
                    <a:pt x="132" y="46"/>
                  </a:lnTo>
                  <a:lnTo>
                    <a:pt x="126" y="42"/>
                  </a:lnTo>
                  <a:lnTo>
                    <a:pt x="120" y="44"/>
                  </a:lnTo>
                  <a:lnTo>
                    <a:pt x="116" y="44"/>
                  </a:lnTo>
                  <a:lnTo>
                    <a:pt x="114" y="42"/>
                  </a:lnTo>
                  <a:lnTo>
                    <a:pt x="116" y="34"/>
                  </a:lnTo>
                  <a:lnTo>
                    <a:pt x="104" y="34"/>
                  </a:lnTo>
                  <a:lnTo>
                    <a:pt x="102" y="32"/>
                  </a:lnTo>
                  <a:lnTo>
                    <a:pt x="98" y="28"/>
                  </a:lnTo>
                  <a:lnTo>
                    <a:pt x="96" y="28"/>
                  </a:lnTo>
                  <a:lnTo>
                    <a:pt x="94" y="28"/>
                  </a:lnTo>
                  <a:lnTo>
                    <a:pt x="94" y="24"/>
                  </a:lnTo>
                  <a:lnTo>
                    <a:pt x="92" y="22"/>
                  </a:lnTo>
                  <a:lnTo>
                    <a:pt x="90" y="20"/>
                  </a:lnTo>
                  <a:lnTo>
                    <a:pt x="88" y="22"/>
                  </a:lnTo>
                  <a:lnTo>
                    <a:pt x="88" y="18"/>
                  </a:lnTo>
                  <a:lnTo>
                    <a:pt x="84" y="18"/>
                  </a:lnTo>
                  <a:lnTo>
                    <a:pt x="82" y="16"/>
                  </a:lnTo>
                  <a:lnTo>
                    <a:pt x="76" y="16"/>
                  </a:lnTo>
                  <a:lnTo>
                    <a:pt x="70" y="14"/>
                  </a:lnTo>
                  <a:lnTo>
                    <a:pt x="68" y="12"/>
                  </a:lnTo>
                  <a:lnTo>
                    <a:pt x="66" y="10"/>
                  </a:lnTo>
                  <a:lnTo>
                    <a:pt x="64" y="4"/>
                  </a:lnTo>
                  <a:lnTo>
                    <a:pt x="52" y="4"/>
                  </a:lnTo>
                  <a:lnTo>
                    <a:pt x="40" y="2"/>
                  </a:lnTo>
                  <a:lnTo>
                    <a:pt x="40" y="4"/>
                  </a:lnTo>
                  <a:lnTo>
                    <a:pt x="38" y="4"/>
                  </a:lnTo>
                  <a:lnTo>
                    <a:pt x="36" y="4"/>
                  </a:lnTo>
                  <a:lnTo>
                    <a:pt x="36" y="0"/>
                  </a:lnTo>
                  <a:lnTo>
                    <a:pt x="30" y="0"/>
                  </a:lnTo>
                  <a:lnTo>
                    <a:pt x="22" y="0"/>
                  </a:lnTo>
                  <a:lnTo>
                    <a:pt x="2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14" name="Croatia">
              <a:extLst>
                <a:ext uri="{FF2B5EF4-FFF2-40B4-BE49-F238E27FC236}">
                  <a16:creationId xmlns:a16="http://schemas.microsoft.com/office/drawing/2014/main" xmlns="" id="{1FD65CEB-9898-45D5-A07A-DABBFFD5E251}"/>
                </a:ext>
              </a:extLst>
            </p:cNvPr>
            <p:cNvSpPr>
              <a:spLocks/>
            </p:cNvSpPr>
            <p:nvPr/>
          </p:nvSpPr>
          <p:spPr bwMode="auto">
            <a:xfrm>
              <a:off x="4734406" y="2823400"/>
              <a:ext cx="123362" cy="132851"/>
            </a:xfrm>
            <a:custGeom>
              <a:avLst/>
              <a:gdLst/>
              <a:ahLst/>
              <a:cxnLst>
                <a:cxn ang="0">
                  <a:pos x="68" y="84"/>
                </a:cxn>
                <a:cxn ang="0">
                  <a:pos x="60" y="76"/>
                </a:cxn>
                <a:cxn ang="0">
                  <a:pos x="54" y="72"/>
                </a:cxn>
                <a:cxn ang="0">
                  <a:pos x="44" y="62"/>
                </a:cxn>
                <a:cxn ang="0">
                  <a:pos x="36" y="52"/>
                </a:cxn>
                <a:cxn ang="0">
                  <a:pos x="38" y="50"/>
                </a:cxn>
                <a:cxn ang="0">
                  <a:pos x="30" y="38"/>
                </a:cxn>
                <a:cxn ang="0">
                  <a:pos x="30" y="32"/>
                </a:cxn>
                <a:cxn ang="0">
                  <a:pos x="34" y="32"/>
                </a:cxn>
                <a:cxn ang="0">
                  <a:pos x="38" y="36"/>
                </a:cxn>
                <a:cxn ang="0">
                  <a:pos x="40" y="34"/>
                </a:cxn>
                <a:cxn ang="0">
                  <a:pos x="46" y="38"/>
                </a:cxn>
                <a:cxn ang="0">
                  <a:pos x="50" y="36"/>
                </a:cxn>
                <a:cxn ang="0">
                  <a:pos x="58" y="36"/>
                </a:cxn>
                <a:cxn ang="0">
                  <a:pos x="66" y="40"/>
                </a:cxn>
                <a:cxn ang="0">
                  <a:pos x="72" y="42"/>
                </a:cxn>
                <a:cxn ang="0">
                  <a:pos x="78" y="40"/>
                </a:cxn>
                <a:cxn ang="0">
                  <a:pos x="76" y="34"/>
                </a:cxn>
                <a:cxn ang="0">
                  <a:pos x="76" y="30"/>
                </a:cxn>
                <a:cxn ang="0">
                  <a:pos x="76" y="28"/>
                </a:cxn>
                <a:cxn ang="0">
                  <a:pos x="72" y="28"/>
                </a:cxn>
                <a:cxn ang="0">
                  <a:pos x="64" y="24"/>
                </a:cxn>
                <a:cxn ang="0">
                  <a:pos x="52" y="14"/>
                </a:cxn>
                <a:cxn ang="0">
                  <a:pos x="46" y="4"/>
                </a:cxn>
                <a:cxn ang="0">
                  <a:pos x="40" y="0"/>
                </a:cxn>
                <a:cxn ang="0">
                  <a:pos x="36" y="2"/>
                </a:cxn>
                <a:cxn ang="0">
                  <a:pos x="30" y="6"/>
                </a:cxn>
                <a:cxn ang="0">
                  <a:pos x="26" y="8"/>
                </a:cxn>
                <a:cxn ang="0">
                  <a:pos x="22" y="20"/>
                </a:cxn>
                <a:cxn ang="0">
                  <a:pos x="20" y="20"/>
                </a:cxn>
                <a:cxn ang="0">
                  <a:pos x="18" y="16"/>
                </a:cxn>
                <a:cxn ang="0">
                  <a:pos x="18" y="22"/>
                </a:cxn>
                <a:cxn ang="0">
                  <a:pos x="12" y="28"/>
                </a:cxn>
                <a:cxn ang="0">
                  <a:pos x="0" y="32"/>
                </a:cxn>
                <a:cxn ang="0">
                  <a:pos x="2" y="44"/>
                </a:cxn>
                <a:cxn ang="0">
                  <a:pos x="6" y="40"/>
                </a:cxn>
                <a:cxn ang="0">
                  <a:pos x="10" y="38"/>
                </a:cxn>
                <a:cxn ang="0">
                  <a:pos x="16" y="32"/>
                </a:cxn>
                <a:cxn ang="0">
                  <a:pos x="16" y="44"/>
                </a:cxn>
                <a:cxn ang="0">
                  <a:pos x="24" y="52"/>
                </a:cxn>
                <a:cxn ang="0">
                  <a:pos x="20" y="54"/>
                </a:cxn>
                <a:cxn ang="0">
                  <a:pos x="26" y="62"/>
                </a:cxn>
                <a:cxn ang="0">
                  <a:pos x="32" y="64"/>
                </a:cxn>
                <a:cxn ang="0">
                  <a:pos x="36" y="66"/>
                </a:cxn>
                <a:cxn ang="0">
                  <a:pos x="52" y="76"/>
                </a:cxn>
                <a:cxn ang="0">
                  <a:pos x="58" y="76"/>
                </a:cxn>
                <a:cxn ang="0">
                  <a:pos x="64" y="84"/>
                </a:cxn>
                <a:cxn ang="0">
                  <a:pos x="68" y="84"/>
                </a:cxn>
              </a:cxnLst>
              <a:rect l="0" t="0" r="r" b="b"/>
              <a:pathLst>
                <a:path w="78" h="84">
                  <a:moveTo>
                    <a:pt x="68" y="84"/>
                  </a:moveTo>
                  <a:lnTo>
                    <a:pt x="68" y="84"/>
                  </a:lnTo>
                  <a:lnTo>
                    <a:pt x="64" y="80"/>
                  </a:lnTo>
                  <a:lnTo>
                    <a:pt x="60" y="76"/>
                  </a:lnTo>
                  <a:lnTo>
                    <a:pt x="58" y="74"/>
                  </a:lnTo>
                  <a:lnTo>
                    <a:pt x="54" y="72"/>
                  </a:lnTo>
                  <a:lnTo>
                    <a:pt x="50" y="68"/>
                  </a:lnTo>
                  <a:lnTo>
                    <a:pt x="44" y="62"/>
                  </a:lnTo>
                  <a:lnTo>
                    <a:pt x="38" y="54"/>
                  </a:lnTo>
                  <a:lnTo>
                    <a:pt x="36" y="52"/>
                  </a:lnTo>
                  <a:lnTo>
                    <a:pt x="38" y="52"/>
                  </a:lnTo>
                  <a:lnTo>
                    <a:pt x="38" y="50"/>
                  </a:lnTo>
                  <a:lnTo>
                    <a:pt x="34" y="42"/>
                  </a:lnTo>
                  <a:lnTo>
                    <a:pt x="30" y="38"/>
                  </a:lnTo>
                  <a:lnTo>
                    <a:pt x="30" y="34"/>
                  </a:lnTo>
                  <a:lnTo>
                    <a:pt x="30" y="32"/>
                  </a:lnTo>
                  <a:lnTo>
                    <a:pt x="32" y="32"/>
                  </a:lnTo>
                  <a:lnTo>
                    <a:pt x="34" y="32"/>
                  </a:lnTo>
                  <a:lnTo>
                    <a:pt x="36" y="36"/>
                  </a:lnTo>
                  <a:lnTo>
                    <a:pt x="38" y="36"/>
                  </a:lnTo>
                  <a:lnTo>
                    <a:pt x="40" y="36"/>
                  </a:lnTo>
                  <a:lnTo>
                    <a:pt x="40" y="34"/>
                  </a:lnTo>
                  <a:lnTo>
                    <a:pt x="42" y="36"/>
                  </a:lnTo>
                  <a:lnTo>
                    <a:pt x="46" y="38"/>
                  </a:lnTo>
                  <a:lnTo>
                    <a:pt x="48" y="38"/>
                  </a:lnTo>
                  <a:lnTo>
                    <a:pt x="50" y="36"/>
                  </a:lnTo>
                  <a:lnTo>
                    <a:pt x="54" y="36"/>
                  </a:lnTo>
                  <a:lnTo>
                    <a:pt x="58" y="36"/>
                  </a:lnTo>
                  <a:lnTo>
                    <a:pt x="64" y="38"/>
                  </a:lnTo>
                  <a:lnTo>
                    <a:pt x="66" y="40"/>
                  </a:lnTo>
                  <a:lnTo>
                    <a:pt x="68" y="42"/>
                  </a:lnTo>
                  <a:lnTo>
                    <a:pt x="72" y="42"/>
                  </a:lnTo>
                  <a:lnTo>
                    <a:pt x="76" y="42"/>
                  </a:lnTo>
                  <a:lnTo>
                    <a:pt x="78" y="40"/>
                  </a:lnTo>
                  <a:lnTo>
                    <a:pt x="78" y="38"/>
                  </a:lnTo>
                  <a:lnTo>
                    <a:pt x="76" y="34"/>
                  </a:lnTo>
                  <a:lnTo>
                    <a:pt x="76" y="32"/>
                  </a:lnTo>
                  <a:lnTo>
                    <a:pt x="76" y="30"/>
                  </a:lnTo>
                  <a:lnTo>
                    <a:pt x="78" y="28"/>
                  </a:lnTo>
                  <a:lnTo>
                    <a:pt x="76" y="28"/>
                  </a:lnTo>
                  <a:lnTo>
                    <a:pt x="74" y="28"/>
                  </a:lnTo>
                  <a:lnTo>
                    <a:pt x="72" y="28"/>
                  </a:lnTo>
                  <a:lnTo>
                    <a:pt x="68" y="26"/>
                  </a:lnTo>
                  <a:lnTo>
                    <a:pt x="64" y="24"/>
                  </a:lnTo>
                  <a:lnTo>
                    <a:pt x="58" y="20"/>
                  </a:lnTo>
                  <a:lnTo>
                    <a:pt x="52" y="14"/>
                  </a:lnTo>
                  <a:lnTo>
                    <a:pt x="48" y="8"/>
                  </a:lnTo>
                  <a:lnTo>
                    <a:pt x="46" y="4"/>
                  </a:lnTo>
                  <a:lnTo>
                    <a:pt x="44" y="2"/>
                  </a:lnTo>
                  <a:lnTo>
                    <a:pt x="40" y="0"/>
                  </a:lnTo>
                  <a:lnTo>
                    <a:pt x="38" y="2"/>
                  </a:lnTo>
                  <a:lnTo>
                    <a:pt x="36" y="2"/>
                  </a:lnTo>
                  <a:lnTo>
                    <a:pt x="34" y="6"/>
                  </a:lnTo>
                  <a:lnTo>
                    <a:pt x="30" y="6"/>
                  </a:lnTo>
                  <a:lnTo>
                    <a:pt x="28" y="6"/>
                  </a:lnTo>
                  <a:lnTo>
                    <a:pt x="26" y="8"/>
                  </a:lnTo>
                  <a:lnTo>
                    <a:pt x="24" y="16"/>
                  </a:lnTo>
                  <a:lnTo>
                    <a:pt x="22" y="20"/>
                  </a:lnTo>
                  <a:lnTo>
                    <a:pt x="20" y="20"/>
                  </a:lnTo>
                  <a:lnTo>
                    <a:pt x="20" y="20"/>
                  </a:lnTo>
                  <a:lnTo>
                    <a:pt x="18" y="18"/>
                  </a:lnTo>
                  <a:lnTo>
                    <a:pt x="18" y="16"/>
                  </a:lnTo>
                  <a:lnTo>
                    <a:pt x="16" y="18"/>
                  </a:lnTo>
                  <a:lnTo>
                    <a:pt x="18" y="22"/>
                  </a:lnTo>
                  <a:lnTo>
                    <a:pt x="16" y="26"/>
                  </a:lnTo>
                  <a:lnTo>
                    <a:pt x="12" y="28"/>
                  </a:lnTo>
                  <a:lnTo>
                    <a:pt x="8" y="30"/>
                  </a:lnTo>
                  <a:lnTo>
                    <a:pt x="0" y="32"/>
                  </a:lnTo>
                  <a:lnTo>
                    <a:pt x="2" y="38"/>
                  </a:lnTo>
                  <a:lnTo>
                    <a:pt x="2" y="44"/>
                  </a:lnTo>
                  <a:lnTo>
                    <a:pt x="6" y="42"/>
                  </a:lnTo>
                  <a:lnTo>
                    <a:pt x="6" y="40"/>
                  </a:lnTo>
                  <a:lnTo>
                    <a:pt x="8" y="38"/>
                  </a:lnTo>
                  <a:lnTo>
                    <a:pt x="10" y="38"/>
                  </a:lnTo>
                  <a:lnTo>
                    <a:pt x="14" y="28"/>
                  </a:lnTo>
                  <a:lnTo>
                    <a:pt x="16" y="32"/>
                  </a:lnTo>
                  <a:lnTo>
                    <a:pt x="18" y="36"/>
                  </a:lnTo>
                  <a:lnTo>
                    <a:pt x="16" y="44"/>
                  </a:lnTo>
                  <a:lnTo>
                    <a:pt x="22" y="50"/>
                  </a:lnTo>
                  <a:lnTo>
                    <a:pt x="24" y="52"/>
                  </a:lnTo>
                  <a:lnTo>
                    <a:pt x="22" y="54"/>
                  </a:lnTo>
                  <a:lnTo>
                    <a:pt x="20" y="54"/>
                  </a:lnTo>
                  <a:lnTo>
                    <a:pt x="20" y="58"/>
                  </a:lnTo>
                  <a:lnTo>
                    <a:pt x="26" y="62"/>
                  </a:lnTo>
                  <a:lnTo>
                    <a:pt x="30" y="62"/>
                  </a:lnTo>
                  <a:lnTo>
                    <a:pt x="32" y="64"/>
                  </a:lnTo>
                  <a:lnTo>
                    <a:pt x="32" y="66"/>
                  </a:lnTo>
                  <a:lnTo>
                    <a:pt x="36" y="66"/>
                  </a:lnTo>
                  <a:lnTo>
                    <a:pt x="40" y="64"/>
                  </a:lnTo>
                  <a:lnTo>
                    <a:pt x="52" y="76"/>
                  </a:lnTo>
                  <a:lnTo>
                    <a:pt x="56" y="76"/>
                  </a:lnTo>
                  <a:lnTo>
                    <a:pt x="58" y="76"/>
                  </a:lnTo>
                  <a:lnTo>
                    <a:pt x="60" y="80"/>
                  </a:lnTo>
                  <a:lnTo>
                    <a:pt x="64" y="84"/>
                  </a:lnTo>
                  <a:lnTo>
                    <a:pt x="68" y="84"/>
                  </a:lnTo>
                  <a:lnTo>
                    <a:pt x="68" y="8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15" name="Costa Rica">
              <a:extLst>
                <a:ext uri="{FF2B5EF4-FFF2-40B4-BE49-F238E27FC236}">
                  <a16:creationId xmlns:a16="http://schemas.microsoft.com/office/drawing/2014/main" xmlns="" id="{937E6C45-C30B-4D6F-B455-CFC528890C62}"/>
                </a:ext>
              </a:extLst>
            </p:cNvPr>
            <p:cNvSpPr>
              <a:spLocks/>
            </p:cNvSpPr>
            <p:nvPr/>
          </p:nvSpPr>
          <p:spPr bwMode="auto">
            <a:xfrm>
              <a:off x="2694196" y="3778661"/>
              <a:ext cx="75914" cy="82242"/>
            </a:xfrm>
            <a:custGeom>
              <a:avLst/>
              <a:gdLst/>
              <a:ahLst/>
              <a:cxnLst>
                <a:cxn ang="0">
                  <a:pos x="16" y="6"/>
                </a:cxn>
                <a:cxn ang="0">
                  <a:pos x="16" y="6"/>
                </a:cxn>
                <a:cxn ang="0">
                  <a:pos x="20" y="6"/>
                </a:cxn>
                <a:cxn ang="0">
                  <a:pos x="22" y="6"/>
                </a:cxn>
                <a:cxn ang="0">
                  <a:pos x="24" y="6"/>
                </a:cxn>
                <a:cxn ang="0">
                  <a:pos x="26" y="8"/>
                </a:cxn>
                <a:cxn ang="0">
                  <a:pos x="32" y="8"/>
                </a:cxn>
                <a:cxn ang="0">
                  <a:pos x="32" y="14"/>
                </a:cxn>
                <a:cxn ang="0">
                  <a:pos x="34" y="18"/>
                </a:cxn>
                <a:cxn ang="0">
                  <a:pos x="40" y="24"/>
                </a:cxn>
                <a:cxn ang="0">
                  <a:pos x="48" y="30"/>
                </a:cxn>
                <a:cxn ang="0">
                  <a:pos x="42" y="32"/>
                </a:cxn>
                <a:cxn ang="0">
                  <a:pos x="40" y="32"/>
                </a:cxn>
                <a:cxn ang="0">
                  <a:pos x="40" y="34"/>
                </a:cxn>
                <a:cxn ang="0">
                  <a:pos x="40" y="38"/>
                </a:cxn>
                <a:cxn ang="0">
                  <a:pos x="38" y="40"/>
                </a:cxn>
                <a:cxn ang="0">
                  <a:pos x="40" y="42"/>
                </a:cxn>
                <a:cxn ang="0">
                  <a:pos x="42" y="44"/>
                </a:cxn>
                <a:cxn ang="0">
                  <a:pos x="42" y="46"/>
                </a:cxn>
                <a:cxn ang="0">
                  <a:pos x="40" y="52"/>
                </a:cxn>
                <a:cxn ang="0">
                  <a:pos x="38" y="44"/>
                </a:cxn>
                <a:cxn ang="0">
                  <a:pos x="34" y="44"/>
                </a:cxn>
                <a:cxn ang="0">
                  <a:pos x="34" y="50"/>
                </a:cxn>
                <a:cxn ang="0">
                  <a:pos x="30" y="44"/>
                </a:cxn>
                <a:cxn ang="0">
                  <a:pos x="32" y="38"/>
                </a:cxn>
                <a:cxn ang="0">
                  <a:pos x="24" y="34"/>
                </a:cxn>
                <a:cxn ang="0">
                  <a:pos x="20" y="34"/>
                </a:cxn>
                <a:cxn ang="0">
                  <a:pos x="20" y="30"/>
                </a:cxn>
                <a:cxn ang="0">
                  <a:pos x="18" y="26"/>
                </a:cxn>
                <a:cxn ang="0">
                  <a:pos x="14" y="24"/>
                </a:cxn>
                <a:cxn ang="0">
                  <a:pos x="12" y="24"/>
                </a:cxn>
                <a:cxn ang="0">
                  <a:pos x="14" y="28"/>
                </a:cxn>
                <a:cxn ang="0">
                  <a:pos x="12" y="30"/>
                </a:cxn>
                <a:cxn ang="0">
                  <a:pos x="12" y="32"/>
                </a:cxn>
                <a:cxn ang="0">
                  <a:pos x="8" y="32"/>
                </a:cxn>
                <a:cxn ang="0">
                  <a:pos x="6" y="28"/>
                </a:cxn>
                <a:cxn ang="0">
                  <a:pos x="2" y="26"/>
                </a:cxn>
                <a:cxn ang="0">
                  <a:pos x="2" y="18"/>
                </a:cxn>
                <a:cxn ang="0">
                  <a:pos x="6" y="16"/>
                </a:cxn>
                <a:cxn ang="0">
                  <a:pos x="4" y="14"/>
                </a:cxn>
                <a:cxn ang="0">
                  <a:pos x="4" y="10"/>
                </a:cxn>
                <a:cxn ang="0">
                  <a:pos x="2" y="4"/>
                </a:cxn>
                <a:cxn ang="0">
                  <a:pos x="0" y="2"/>
                </a:cxn>
                <a:cxn ang="0">
                  <a:pos x="2" y="0"/>
                </a:cxn>
                <a:cxn ang="0">
                  <a:pos x="6" y="2"/>
                </a:cxn>
                <a:cxn ang="0">
                  <a:pos x="8" y="4"/>
                </a:cxn>
                <a:cxn ang="0">
                  <a:pos x="16" y="6"/>
                </a:cxn>
                <a:cxn ang="0">
                  <a:pos x="16" y="6"/>
                </a:cxn>
              </a:cxnLst>
              <a:rect l="0" t="0" r="r" b="b"/>
              <a:pathLst>
                <a:path w="48" h="52">
                  <a:moveTo>
                    <a:pt x="16" y="6"/>
                  </a:moveTo>
                  <a:lnTo>
                    <a:pt x="16" y="6"/>
                  </a:lnTo>
                  <a:lnTo>
                    <a:pt x="20" y="6"/>
                  </a:lnTo>
                  <a:lnTo>
                    <a:pt x="22" y="6"/>
                  </a:lnTo>
                  <a:lnTo>
                    <a:pt x="24" y="6"/>
                  </a:lnTo>
                  <a:lnTo>
                    <a:pt x="26" y="8"/>
                  </a:lnTo>
                  <a:lnTo>
                    <a:pt x="32" y="8"/>
                  </a:lnTo>
                  <a:lnTo>
                    <a:pt x="32" y="14"/>
                  </a:lnTo>
                  <a:lnTo>
                    <a:pt x="34" y="18"/>
                  </a:lnTo>
                  <a:lnTo>
                    <a:pt x="40" y="24"/>
                  </a:lnTo>
                  <a:lnTo>
                    <a:pt x="48" y="30"/>
                  </a:lnTo>
                  <a:lnTo>
                    <a:pt x="42" y="32"/>
                  </a:lnTo>
                  <a:lnTo>
                    <a:pt x="40" y="32"/>
                  </a:lnTo>
                  <a:lnTo>
                    <a:pt x="40" y="34"/>
                  </a:lnTo>
                  <a:lnTo>
                    <a:pt x="40" y="38"/>
                  </a:lnTo>
                  <a:lnTo>
                    <a:pt x="38" y="40"/>
                  </a:lnTo>
                  <a:lnTo>
                    <a:pt x="40" y="42"/>
                  </a:lnTo>
                  <a:lnTo>
                    <a:pt x="42" y="44"/>
                  </a:lnTo>
                  <a:lnTo>
                    <a:pt x="42" y="46"/>
                  </a:lnTo>
                  <a:lnTo>
                    <a:pt x="40" y="52"/>
                  </a:lnTo>
                  <a:lnTo>
                    <a:pt x="38" y="44"/>
                  </a:lnTo>
                  <a:lnTo>
                    <a:pt x="34" y="44"/>
                  </a:lnTo>
                  <a:lnTo>
                    <a:pt x="34" y="50"/>
                  </a:lnTo>
                  <a:lnTo>
                    <a:pt x="30" y="44"/>
                  </a:lnTo>
                  <a:lnTo>
                    <a:pt x="32" y="38"/>
                  </a:lnTo>
                  <a:lnTo>
                    <a:pt x="24" y="34"/>
                  </a:lnTo>
                  <a:lnTo>
                    <a:pt x="20" y="34"/>
                  </a:lnTo>
                  <a:lnTo>
                    <a:pt x="20" y="30"/>
                  </a:lnTo>
                  <a:lnTo>
                    <a:pt x="18" y="26"/>
                  </a:lnTo>
                  <a:lnTo>
                    <a:pt x="14" y="24"/>
                  </a:lnTo>
                  <a:lnTo>
                    <a:pt x="12" y="24"/>
                  </a:lnTo>
                  <a:lnTo>
                    <a:pt x="14" y="28"/>
                  </a:lnTo>
                  <a:lnTo>
                    <a:pt x="12" y="30"/>
                  </a:lnTo>
                  <a:lnTo>
                    <a:pt x="12" y="32"/>
                  </a:lnTo>
                  <a:lnTo>
                    <a:pt x="8" y="32"/>
                  </a:lnTo>
                  <a:lnTo>
                    <a:pt x="6" y="28"/>
                  </a:lnTo>
                  <a:lnTo>
                    <a:pt x="2" y="26"/>
                  </a:lnTo>
                  <a:lnTo>
                    <a:pt x="2" y="18"/>
                  </a:lnTo>
                  <a:lnTo>
                    <a:pt x="6" y="16"/>
                  </a:lnTo>
                  <a:lnTo>
                    <a:pt x="4" y="14"/>
                  </a:lnTo>
                  <a:lnTo>
                    <a:pt x="4" y="10"/>
                  </a:lnTo>
                  <a:lnTo>
                    <a:pt x="2" y="4"/>
                  </a:lnTo>
                  <a:lnTo>
                    <a:pt x="0" y="2"/>
                  </a:lnTo>
                  <a:lnTo>
                    <a:pt x="2" y="0"/>
                  </a:lnTo>
                  <a:lnTo>
                    <a:pt x="6" y="2"/>
                  </a:lnTo>
                  <a:lnTo>
                    <a:pt x="8" y="4"/>
                  </a:lnTo>
                  <a:lnTo>
                    <a:pt x="16" y="6"/>
                  </a:lnTo>
                  <a:lnTo>
                    <a:pt x="16" y="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16" name="Congo, Republik of the (Congo-Brazaville)">
              <a:extLst>
                <a:ext uri="{FF2B5EF4-FFF2-40B4-BE49-F238E27FC236}">
                  <a16:creationId xmlns:a16="http://schemas.microsoft.com/office/drawing/2014/main" xmlns="" id="{05429660-BCA6-4EFE-9A0C-7860113A29B2}"/>
                </a:ext>
              </a:extLst>
            </p:cNvPr>
            <p:cNvSpPr>
              <a:spLocks/>
            </p:cNvSpPr>
            <p:nvPr/>
          </p:nvSpPr>
          <p:spPr bwMode="auto">
            <a:xfrm>
              <a:off x="4683796" y="3974775"/>
              <a:ext cx="154993" cy="211929"/>
            </a:xfrm>
            <a:custGeom>
              <a:avLst/>
              <a:gdLst/>
              <a:ahLst/>
              <a:cxnLst>
                <a:cxn ang="0">
                  <a:pos x="12" y="132"/>
                </a:cxn>
                <a:cxn ang="0">
                  <a:pos x="18" y="130"/>
                </a:cxn>
                <a:cxn ang="0">
                  <a:pos x="24" y="128"/>
                </a:cxn>
                <a:cxn ang="0">
                  <a:pos x="30" y="130"/>
                </a:cxn>
                <a:cxn ang="0">
                  <a:pos x="38" y="130"/>
                </a:cxn>
                <a:cxn ang="0">
                  <a:pos x="40" y="122"/>
                </a:cxn>
                <a:cxn ang="0">
                  <a:pos x="48" y="122"/>
                </a:cxn>
                <a:cxn ang="0">
                  <a:pos x="54" y="134"/>
                </a:cxn>
                <a:cxn ang="0">
                  <a:pos x="68" y="122"/>
                </a:cxn>
                <a:cxn ang="0">
                  <a:pos x="74" y="106"/>
                </a:cxn>
                <a:cxn ang="0">
                  <a:pos x="76" y="92"/>
                </a:cxn>
                <a:cxn ang="0">
                  <a:pos x="82" y="78"/>
                </a:cxn>
                <a:cxn ang="0">
                  <a:pos x="84" y="66"/>
                </a:cxn>
                <a:cxn ang="0">
                  <a:pos x="90" y="46"/>
                </a:cxn>
                <a:cxn ang="0">
                  <a:pos x="90" y="28"/>
                </a:cxn>
                <a:cxn ang="0">
                  <a:pos x="96" y="16"/>
                </a:cxn>
                <a:cxn ang="0">
                  <a:pos x="88" y="4"/>
                </a:cxn>
                <a:cxn ang="0">
                  <a:pos x="78" y="4"/>
                </a:cxn>
                <a:cxn ang="0">
                  <a:pos x="74" y="12"/>
                </a:cxn>
                <a:cxn ang="0">
                  <a:pos x="68" y="20"/>
                </a:cxn>
                <a:cxn ang="0">
                  <a:pos x="56" y="24"/>
                </a:cxn>
                <a:cxn ang="0">
                  <a:pos x="48" y="20"/>
                </a:cxn>
                <a:cxn ang="0">
                  <a:pos x="32" y="28"/>
                </a:cxn>
                <a:cxn ang="0">
                  <a:pos x="34" y="34"/>
                </a:cxn>
                <a:cxn ang="0">
                  <a:pos x="48" y="34"/>
                </a:cxn>
                <a:cxn ang="0">
                  <a:pos x="42" y="44"/>
                </a:cxn>
                <a:cxn ang="0">
                  <a:pos x="38" y="56"/>
                </a:cxn>
                <a:cxn ang="0">
                  <a:pos x="40" y="60"/>
                </a:cxn>
                <a:cxn ang="0">
                  <a:pos x="42" y="72"/>
                </a:cxn>
                <a:cxn ang="0">
                  <a:pos x="44" y="80"/>
                </a:cxn>
                <a:cxn ang="0">
                  <a:pos x="46" y="86"/>
                </a:cxn>
                <a:cxn ang="0">
                  <a:pos x="44" y="100"/>
                </a:cxn>
                <a:cxn ang="0">
                  <a:pos x="38" y="92"/>
                </a:cxn>
                <a:cxn ang="0">
                  <a:pos x="26" y="94"/>
                </a:cxn>
                <a:cxn ang="0">
                  <a:pos x="20" y="90"/>
                </a:cxn>
                <a:cxn ang="0">
                  <a:pos x="14" y="94"/>
                </a:cxn>
                <a:cxn ang="0">
                  <a:pos x="14" y="100"/>
                </a:cxn>
                <a:cxn ang="0">
                  <a:pos x="12" y="106"/>
                </a:cxn>
                <a:cxn ang="0">
                  <a:pos x="14" y="118"/>
                </a:cxn>
                <a:cxn ang="0">
                  <a:pos x="4" y="114"/>
                </a:cxn>
                <a:cxn ang="0">
                  <a:pos x="0" y="124"/>
                </a:cxn>
                <a:cxn ang="0">
                  <a:pos x="6" y="130"/>
                </a:cxn>
                <a:cxn ang="0">
                  <a:pos x="12" y="134"/>
                </a:cxn>
              </a:cxnLst>
              <a:rect l="0" t="0" r="r" b="b"/>
              <a:pathLst>
                <a:path w="98" h="134">
                  <a:moveTo>
                    <a:pt x="12" y="134"/>
                  </a:moveTo>
                  <a:lnTo>
                    <a:pt x="12" y="134"/>
                  </a:lnTo>
                  <a:lnTo>
                    <a:pt x="12" y="132"/>
                  </a:lnTo>
                  <a:lnTo>
                    <a:pt x="16" y="132"/>
                  </a:lnTo>
                  <a:lnTo>
                    <a:pt x="20" y="132"/>
                  </a:lnTo>
                  <a:lnTo>
                    <a:pt x="18" y="130"/>
                  </a:lnTo>
                  <a:lnTo>
                    <a:pt x="20" y="128"/>
                  </a:lnTo>
                  <a:lnTo>
                    <a:pt x="22" y="128"/>
                  </a:lnTo>
                  <a:lnTo>
                    <a:pt x="24" y="128"/>
                  </a:lnTo>
                  <a:lnTo>
                    <a:pt x="26" y="130"/>
                  </a:lnTo>
                  <a:lnTo>
                    <a:pt x="28" y="130"/>
                  </a:lnTo>
                  <a:lnTo>
                    <a:pt x="30" y="130"/>
                  </a:lnTo>
                  <a:lnTo>
                    <a:pt x="32" y="128"/>
                  </a:lnTo>
                  <a:lnTo>
                    <a:pt x="34" y="128"/>
                  </a:lnTo>
                  <a:lnTo>
                    <a:pt x="38" y="130"/>
                  </a:lnTo>
                  <a:lnTo>
                    <a:pt x="40" y="128"/>
                  </a:lnTo>
                  <a:lnTo>
                    <a:pt x="40" y="126"/>
                  </a:lnTo>
                  <a:lnTo>
                    <a:pt x="40" y="122"/>
                  </a:lnTo>
                  <a:lnTo>
                    <a:pt x="44" y="124"/>
                  </a:lnTo>
                  <a:lnTo>
                    <a:pt x="48" y="124"/>
                  </a:lnTo>
                  <a:lnTo>
                    <a:pt x="48" y="122"/>
                  </a:lnTo>
                  <a:lnTo>
                    <a:pt x="48" y="132"/>
                  </a:lnTo>
                  <a:lnTo>
                    <a:pt x="50" y="134"/>
                  </a:lnTo>
                  <a:lnTo>
                    <a:pt x="54" y="134"/>
                  </a:lnTo>
                  <a:lnTo>
                    <a:pt x="62" y="132"/>
                  </a:lnTo>
                  <a:lnTo>
                    <a:pt x="68" y="126"/>
                  </a:lnTo>
                  <a:lnTo>
                    <a:pt x="68" y="122"/>
                  </a:lnTo>
                  <a:lnTo>
                    <a:pt x="72" y="116"/>
                  </a:lnTo>
                  <a:lnTo>
                    <a:pt x="72" y="110"/>
                  </a:lnTo>
                  <a:lnTo>
                    <a:pt x="74" y="106"/>
                  </a:lnTo>
                  <a:lnTo>
                    <a:pt x="74" y="102"/>
                  </a:lnTo>
                  <a:lnTo>
                    <a:pt x="74" y="96"/>
                  </a:lnTo>
                  <a:lnTo>
                    <a:pt x="76" y="92"/>
                  </a:lnTo>
                  <a:lnTo>
                    <a:pt x="78" y="86"/>
                  </a:lnTo>
                  <a:lnTo>
                    <a:pt x="78" y="80"/>
                  </a:lnTo>
                  <a:lnTo>
                    <a:pt x="82" y="78"/>
                  </a:lnTo>
                  <a:lnTo>
                    <a:pt x="82" y="78"/>
                  </a:lnTo>
                  <a:lnTo>
                    <a:pt x="84" y="72"/>
                  </a:lnTo>
                  <a:lnTo>
                    <a:pt x="84" y="66"/>
                  </a:lnTo>
                  <a:lnTo>
                    <a:pt x="88" y="60"/>
                  </a:lnTo>
                  <a:lnTo>
                    <a:pt x="90" y="54"/>
                  </a:lnTo>
                  <a:lnTo>
                    <a:pt x="90" y="46"/>
                  </a:lnTo>
                  <a:lnTo>
                    <a:pt x="90" y="40"/>
                  </a:lnTo>
                  <a:lnTo>
                    <a:pt x="90" y="34"/>
                  </a:lnTo>
                  <a:lnTo>
                    <a:pt x="90" y="28"/>
                  </a:lnTo>
                  <a:lnTo>
                    <a:pt x="92" y="24"/>
                  </a:lnTo>
                  <a:lnTo>
                    <a:pt x="92" y="20"/>
                  </a:lnTo>
                  <a:lnTo>
                    <a:pt x="96" y="16"/>
                  </a:lnTo>
                  <a:lnTo>
                    <a:pt x="98" y="10"/>
                  </a:lnTo>
                  <a:lnTo>
                    <a:pt x="98" y="0"/>
                  </a:lnTo>
                  <a:lnTo>
                    <a:pt x="88" y="4"/>
                  </a:lnTo>
                  <a:lnTo>
                    <a:pt x="86" y="4"/>
                  </a:lnTo>
                  <a:lnTo>
                    <a:pt x="82" y="2"/>
                  </a:lnTo>
                  <a:lnTo>
                    <a:pt x="78" y="4"/>
                  </a:lnTo>
                  <a:lnTo>
                    <a:pt x="78" y="8"/>
                  </a:lnTo>
                  <a:lnTo>
                    <a:pt x="76" y="10"/>
                  </a:lnTo>
                  <a:lnTo>
                    <a:pt x="74" y="12"/>
                  </a:lnTo>
                  <a:lnTo>
                    <a:pt x="72" y="12"/>
                  </a:lnTo>
                  <a:lnTo>
                    <a:pt x="70" y="14"/>
                  </a:lnTo>
                  <a:lnTo>
                    <a:pt x="68" y="20"/>
                  </a:lnTo>
                  <a:lnTo>
                    <a:pt x="70" y="26"/>
                  </a:lnTo>
                  <a:lnTo>
                    <a:pt x="64" y="24"/>
                  </a:lnTo>
                  <a:lnTo>
                    <a:pt x="56" y="24"/>
                  </a:lnTo>
                  <a:lnTo>
                    <a:pt x="52" y="24"/>
                  </a:lnTo>
                  <a:lnTo>
                    <a:pt x="50" y="22"/>
                  </a:lnTo>
                  <a:lnTo>
                    <a:pt x="48" y="20"/>
                  </a:lnTo>
                  <a:lnTo>
                    <a:pt x="42" y="20"/>
                  </a:lnTo>
                  <a:lnTo>
                    <a:pt x="32" y="20"/>
                  </a:lnTo>
                  <a:lnTo>
                    <a:pt x="32" y="28"/>
                  </a:lnTo>
                  <a:lnTo>
                    <a:pt x="32" y="32"/>
                  </a:lnTo>
                  <a:lnTo>
                    <a:pt x="32" y="34"/>
                  </a:lnTo>
                  <a:lnTo>
                    <a:pt x="34" y="34"/>
                  </a:lnTo>
                  <a:lnTo>
                    <a:pt x="38" y="32"/>
                  </a:lnTo>
                  <a:lnTo>
                    <a:pt x="42" y="32"/>
                  </a:lnTo>
                  <a:lnTo>
                    <a:pt x="48" y="34"/>
                  </a:lnTo>
                  <a:lnTo>
                    <a:pt x="48" y="44"/>
                  </a:lnTo>
                  <a:lnTo>
                    <a:pt x="46" y="44"/>
                  </a:lnTo>
                  <a:lnTo>
                    <a:pt x="42" y="44"/>
                  </a:lnTo>
                  <a:lnTo>
                    <a:pt x="38" y="46"/>
                  </a:lnTo>
                  <a:lnTo>
                    <a:pt x="36" y="50"/>
                  </a:lnTo>
                  <a:lnTo>
                    <a:pt x="38" y="56"/>
                  </a:lnTo>
                  <a:lnTo>
                    <a:pt x="36" y="56"/>
                  </a:lnTo>
                  <a:lnTo>
                    <a:pt x="36" y="58"/>
                  </a:lnTo>
                  <a:lnTo>
                    <a:pt x="40" y="60"/>
                  </a:lnTo>
                  <a:lnTo>
                    <a:pt x="42" y="64"/>
                  </a:lnTo>
                  <a:lnTo>
                    <a:pt x="42" y="68"/>
                  </a:lnTo>
                  <a:lnTo>
                    <a:pt x="42" y="72"/>
                  </a:lnTo>
                  <a:lnTo>
                    <a:pt x="42" y="76"/>
                  </a:lnTo>
                  <a:lnTo>
                    <a:pt x="44" y="78"/>
                  </a:lnTo>
                  <a:lnTo>
                    <a:pt x="44" y="80"/>
                  </a:lnTo>
                  <a:lnTo>
                    <a:pt x="42" y="82"/>
                  </a:lnTo>
                  <a:lnTo>
                    <a:pt x="42" y="84"/>
                  </a:lnTo>
                  <a:lnTo>
                    <a:pt x="46" y="86"/>
                  </a:lnTo>
                  <a:lnTo>
                    <a:pt x="46" y="92"/>
                  </a:lnTo>
                  <a:lnTo>
                    <a:pt x="44" y="98"/>
                  </a:lnTo>
                  <a:lnTo>
                    <a:pt x="44" y="100"/>
                  </a:lnTo>
                  <a:lnTo>
                    <a:pt x="42" y="98"/>
                  </a:lnTo>
                  <a:lnTo>
                    <a:pt x="38" y="94"/>
                  </a:lnTo>
                  <a:lnTo>
                    <a:pt x="38" y="92"/>
                  </a:lnTo>
                  <a:lnTo>
                    <a:pt x="36" y="92"/>
                  </a:lnTo>
                  <a:lnTo>
                    <a:pt x="30" y="92"/>
                  </a:lnTo>
                  <a:lnTo>
                    <a:pt x="26" y="94"/>
                  </a:lnTo>
                  <a:lnTo>
                    <a:pt x="26" y="92"/>
                  </a:lnTo>
                  <a:lnTo>
                    <a:pt x="22" y="90"/>
                  </a:lnTo>
                  <a:lnTo>
                    <a:pt x="20" y="90"/>
                  </a:lnTo>
                  <a:lnTo>
                    <a:pt x="22" y="94"/>
                  </a:lnTo>
                  <a:lnTo>
                    <a:pt x="20" y="94"/>
                  </a:lnTo>
                  <a:lnTo>
                    <a:pt x="14" y="94"/>
                  </a:lnTo>
                  <a:lnTo>
                    <a:pt x="12" y="94"/>
                  </a:lnTo>
                  <a:lnTo>
                    <a:pt x="12" y="98"/>
                  </a:lnTo>
                  <a:lnTo>
                    <a:pt x="14" y="100"/>
                  </a:lnTo>
                  <a:lnTo>
                    <a:pt x="12" y="102"/>
                  </a:lnTo>
                  <a:lnTo>
                    <a:pt x="12" y="104"/>
                  </a:lnTo>
                  <a:lnTo>
                    <a:pt x="12" y="106"/>
                  </a:lnTo>
                  <a:lnTo>
                    <a:pt x="14" y="112"/>
                  </a:lnTo>
                  <a:lnTo>
                    <a:pt x="16" y="116"/>
                  </a:lnTo>
                  <a:lnTo>
                    <a:pt x="14" y="118"/>
                  </a:lnTo>
                  <a:lnTo>
                    <a:pt x="12" y="118"/>
                  </a:lnTo>
                  <a:lnTo>
                    <a:pt x="8" y="116"/>
                  </a:lnTo>
                  <a:lnTo>
                    <a:pt x="4" y="114"/>
                  </a:lnTo>
                  <a:lnTo>
                    <a:pt x="2" y="116"/>
                  </a:lnTo>
                  <a:lnTo>
                    <a:pt x="0" y="120"/>
                  </a:lnTo>
                  <a:lnTo>
                    <a:pt x="0" y="124"/>
                  </a:lnTo>
                  <a:lnTo>
                    <a:pt x="2" y="126"/>
                  </a:lnTo>
                  <a:lnTo>
                    <a:pt x="6" y="128"/>
                  </a:lnTo>
                  <a:lnTo>
                    <a:pt x="6" y="130"/>
                  </a:lnTo>
                  <a:lnTo>
                    <a:pt x="8" y="130"/>
                  </a:lnTo>
                  <a:lnTo>
                    <a:pt x="8" y="134"/>
                  </a:lnTo>
                  <a:lnTo>
                    <a:pt x="12" y="134"/>
                  </a:lnTo>
                  <a:lnTo>
                    <a:pt x="12" y="13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17" name="Congo, Democratic Republic of (Congo, former Zaire)">
              <a:extLst>
                <a:ext uri="{FF2B5EF4-FFF2-40B4-BE49-F238E27FC236}">
                  <a16:creationId xmlns:a16="http://schemas.microsoft.com/office/drawing/2014/main" xmlns="" id="{DEA0CD8E-B7F5-43C0-A137-3892C3DDD22E}"/>
                </a:ext>
              </a:extLst>
            </p:cNvPr>
            <p:cNvSpPr>
              <a:spLocks/>
            </p:cNvSpPr>
            <p:nvPr/>
          </p:nvSpPr>
          <p:spPr bwMode="auto">
            <a:xfrm>
              <a:off x="4705937" y="3930491"/>
              <a:ext cx="401716" cy="474468"/>
            </a:xfrm>
            <a:custGeom>
              <a:avLst/>
              <a:gdLst/>
              <a:ahLst/>
              <a:cxnLst>
                <a:cxn ang="0">
                  <a:pos x="0" y="176"/>
                </a:cxn>
                <a:cxn ang="0">
                  <a:pos x="14" y="182"/>
                </a:cxn>
                <a:cxn ang="0">
                  <a:pos x="70" y="178"/>
                </a:cxn>
                <a:cxn ang="0">
                  <a:pos x="74" y="206"/>
                </a:cxn>
                <a:cxn ang="0">
                  <a:pos x="90" y="216"/>
                </a:cxn>
                <a:cxn ang="0">
                  <a:pos x="100" y="212"/>
                </a:cxn>
                <a:cxn ang="0">
                  <a:pos x="102" y="198"/>
                </a:cxn>
                <a:cxn ang="0">
                  <a:pos x="120" y="204"/>
                </a:cxn>
                <a:cxn ang="0">
                  <a:pos x="128" y="218"/>
                </a:cxn>
                <a:cxn ang="0">
                  <a:pos x="132" y="236"/>
                </a:cxn>
                <a:cxn ang="0">
                  <a:pos x="134" y="252"/>
                </a:cxn>
                <a:cxn ang="0">
                  <a:pos x="142" y="266"/>
                </a:cxn>
                <a:cxn ang="0">
                  <a:pos x="166" y="270"/>
                </a:cxn>
                <a:cxn ang="0">
                  <a:pos x="174" y="270"/>
                </a:cxn>
                <a:cxn ang="0">
                  <a:pos x="188" y="280"/>
                </a:cxn>
                <a:cxn ang="0">
                  <a:pos x="202" y="276"/>
                </a:cxn>
                <a:cxn ang="0">
                  <a:pos x="212" y="286"/>
                </a:cxn>
                <a:cxn ang="0">
                  <a:pos x="220" y="300"/>
                </a:cxn>
                <a:cxn ang="0">
                  <a:pos x="236" y="284"/>
                </a:cxn>
                <a:cxn ang="0">
                  <a:pos x="220" y="280"/>
                </a:cxn>
                <a:cxn ang="0">
                  <a:pos x="212" y="262"/>
                </a:cxn>
                <a:cxn ang="0">
                  <a:pos x="206" y="246"/>
                </a:cxn>
                <a:cxn ang="0">
                  <a:pos x="242" y="226"/>
                </a:cxn>
                <a:cxn ang="0">
                  <a:pos x="234" y="206"/>
                </a:cxn>
                <a:cxn ang="0">
                  <a:pos x="226" y="174"/>
                </a:cxn>
                <a:cxn ang="0">
                  <a:pos x="220" y="160"/>
                </a:cxn>
                <a:cxn ang="0">
                  <a:pos x="216" y="138"/>
                </a:cxn>
                <a:cxn ang="0">
                  <a:pos x="216" y="120"/>
                </a:cxn>
                <a:cxn ang="0">
                  <a:pos x="220" y="116"/>
                </a:cxn>
                <a:cxn ang="0">
                  <a:pos x="222" y="106"/>
                </a:cxn>
                <a:cxn ang="0">
                  <a:pos x="234" y="80"/>
                </a:cxn>
                <a:cxn ang="0">
                  <a:pos x="246" y="66"/>
                </a:cxn>
                <a:cxn ang="0">
                  <a:pos x="246" y="60"/>
                </a:cxn>
                <a:cxn ang="0">
                  <a:pos x="248" y="44"/>
                </a:cxn>
                <a:cxn ang="0">
                  <a:pos x="244" y="28"/>
                </a:cxn>
                <a:cxn ang="0">
                  <a:pos x="226" y="10"/>
                </a:cxn>
                <a:cxn ang="0">
                  <a:pos x="212" y="10"/>
                </a:cxn>
                <a:cxn ang="0">
                  <a:pos x="202" y="10"/>
                </a:cxn>
                <a:cxn ang="0">
                  <a:pos x="174" y="0"/>
                </a:cxn>
                <a:cxn ang="0">
                  <a:pos x="164" y="4"/>
                </a:cxn>
                <a:cxn ang="0">
                  <a:pos x="152" y="10"/>
                </a:cxn>
                <a:cxn ang="0">
                  <a:pos x="142" y="10"/>
                </a:cxn>
                <a:cxn ang="0">
                  <a:pos x="114" y="8"/>
                </a:cxn>
                <a:cxn ang="0">
                  <a:pos x="94" y="6"/>
                </a:cxn>
                <a:cxn ang="0">
                  <a:pos x="84" y="28"/>
                </a:cxn>
                <a:cxn ang="0">
                  <a:pos x="76" y="58"/>
                </a:cxn>
                <a:cxn ang="0">
                  <a:pos x="74" y="88"/>
                </a:cxn>
                <a:cxn ang="0">
                  <a:pos x="64" y="110"/>
                </a:cxn>
                <a:cxn ang="0">
                  <a:pos x="60" y="134"/>
                </a:cxn>
                <a:cxn ang="0">
                  <a:pos x="48" y="160"/>
                </a:cxn>
                <a:cxn ang="0">
                  <a:pos x="34" y="152"/>
                </a:cxn>
                <a:cxn ang="0">
                  <a:pos x="24" y="158"/>
                </a:cxn>
                <a:cxn ang="0">
                  <a:pos x="12" y="158"/>
                </a:cxn>
                <a:cxn ang="0">
                  <a:pos x="2" y="172"/>
                </a:cxn>
              </a:cxnLst>
              <a:rect l="0" t="0" r="r" b="b"/>
              <a:pathLst>
                <a:path w="254" h="300">
                  <a:moveTo>
                    <a:pt x="2" y="172"/>
                  </a:moveTo>
                  <a:lnTo>
                    <a:pt x="2" y="172"/>
                  </a:lnTo>
                  <a:lnTo>
                    <a:pt x="2" y="174"/>
                  </a:lnTo>
                  <a:lnTo>
                    <a:pt x="0" y="174"/>
                  </a:lnTo>
                  <a:lnTo>
                    <a:pt x="0" y="176"/>
                  </a:lnTo>
                  <a:lnTo>
                    <a:pt x="2" y="180"/>
                  </a:lnTo>
                  <a:lnTo>
                    <a:pt x="6" y="182"/>
                  </a:lnTo>
                  <a:lnTo>
                    <a:pt x="6" y="186"/>
                  </a:lnTo>
                  <a:lnTo>
                    <a:pt x="8" y="186"/>
                  </a:lnTo>
                  <a:lnTo>
                    <a:pt x="14" y="182"/>
                  </a:lnTo>
                  <a:lnTo>
                    <a:pt x="18" y="180"/>
                  </a:lnTo>
                  <a:lnTo>
                    <a:pt x="22" y="178"/>
                  </a:lnTo>
                  <a:lnTo>
                    <a:pt x="28" y="178"/>
                  </a:lnTo>
                  <a:lnTo>
                    <a:pt x="42" y="180"/>
                  </a:lnTo>
                  <a:lnTo>
                    <a:pt x="70" y="178"/>
                  </a:lnTo>
                  <a:lnTo>
                    <a:pt x="72" y="188"/>
                  </a:lnTo>
                  <a:lnTo>
                    <a:pt x="72" y="192"/>
                  </a:lnTo>
                  <a:lnTo>
                    <a:pt x="72" y="196"/>
                  </a:lnTo>
                  <a:lnTo>
                    <a:pt x="74" y="200"/>
                  </a:lnTo>
                  <a:lnTo>
                    <a:pt x="74" y="206"/>
                  </a:lnTo>
                  <a:lnTo>
                    <a:pt x="76" y="212"/>
                  </a:lnTo>
                  <a:lnTo>
                    <a:pt x="78" y="214"/>
                  </a:lnTo>
                  <a:lnTo>
                    <a:pt x="82" y="216"/>
                  </a:lnTo>
                  <a:lnTo>
                    <a:pt x="88" y="216"/>
                  </a:lnTo>
                  <a:lnTo>
                    <a:pt x="90" y="216"/>
                  </a:lnTo>
                  <a:lnTo>
                    <a:pt x="92" y="214"/>
                  </a:lnTo>
                  <a:lnTo>
                    <a:pt x="94" y="212"/>
                  </a:lnTo>
                  <a:lnTo>
                    <a:pt x="96" y="214"/>
                  </a:lnTo>
                  <a:lnTo>
                    <a:pt x="98" y="214"/>
                  </a:lnTo>
                  <a:lnTo>
                    <a:pt x="100" y="212"/>
                  </a:lnTo>
                  <a:lnTo>
                    <a:pt x="100" y="210"/>
                  </a:lnTo>
                  <a:lnTo>
                    <a:pt x="98" y="206"/>
                  </a:lnTo>
                  <a:lnTo>
                    <a:pt x="98" y="202"/>
                  </a:lnTo>
                  <a:lnTo>
                    <a:pt x="100" y="200"/>
                  </a:lnTo>
                  <a:lnTo>
                    <a:pt x="102" y="198"/>
                  </a:lnTo>
                  <a:lnTo>
                    <a:pt x="106" y="200"/>
                  </a:lnTo>
                  <a:lnTo>
                    <a:pt x="112" y="200"/>
                  </a:lnTo>
                  <a:lnTo>
                    <a:pt x="114" y="200"/>
                  </a:lnTo>
                  <a:lnTo>
                    <a:pt x="114" y="204"/>
                  </a:lnTo>
                  <a:lnTo>
                    <a:pt x="120" y="204"/>
                  </a:lnTo>
                  <a:lnTo>
                    <a:pt x="124" y="204"/>
                  </a:lnTo>
                  <a:lnTo>
                    <a:pt x="126" y="208"/>
                  </a:lnTo>
                  <a:lnTo>
                    <a:pt x="126" y="214"/>
                  </a:lnTo>
                  <a:lnTo>
                    <a:pt x="126" y="216"/>
                  </a:lnTo>
                  <a:lnTo>
                    <a:pt x="128" y="218"/>
                  </a:lnTo>
                  <a:lnTo>
                    <a:pt x="128" y="220"/>
                  </a:lnTo>
                  <a:lnTo>
                    <a:pt x="128" y="226"/>
                  </a:lnTo>
                  <a:lnTo>
                    <a:pt x="128" y="230"/>
                  </a:lnTo>
                  <a:lnTo>
                    <a:pt x="130" y="232"/>
                  </a:lnTo>
                  <a:lnTo>
                    <a:pt x="132" y="236"/>
                  </a:lnTo>
                  <a:lnTo>
                    <a:pt x="132" y="238"/>
                  </a:lnTo>
                  <a:lnTo>
                    <a:pt x="134" y="240"/>
                  </a:lnTo>
                  <a:lnTo>
                    <a:pt x="136" y="244"/>
                  </a:lnTo>
                  <a:lnTo>
                    <a:pt x="134" y="248"/>
                  </a:lnTo>
                  <a:lnTo>
                    <a:pt x="134" y="252"/>
                  </a:lnTo>
                  <a:lnTo>
                    <a:pt x="134" y="256"/>
                  </a:lnTo>
                  <a:lnTo>
                    <a:pt x="134" y="260"/>
                  </a:lnTo>
                  <a:lnTo>
                    <a:pt x="136" y="264"/>
                  </a:lnTo>
                  <a:lnTo>
                    <a:pt x="140" y="268"/>
                  </a:lnTo>
                  <a:lnTo>
                    <a:pt x="142" y="266"/>
                  </a:lnTo>
                  <a:lnTo>
                    <a:pt x="146" y="264"/>
                  </a:lnTo>
                  <a:lnTo>
                    <a:pt x="148" y="264"/>
                  </a:lnTo>
                  <a:lnTo>
                    <a:pt x="158" y="264"/>
                  </a:lnTo>
                  <a:lnTo>
                    <a:pt x="166" y="262"/>
                  </a:lnTo>
                  <a:lnTo>
                    <a:pt x="166" y="270"/>
                  </a:lnTo>
                  <a:lnTo>
                    <a:pt x="168" y="272"/>
                  </a:lnTo>
                  <a:lnTo>
                    <a:pt x="170" y="272"/>
                  </a:lnTo>
                  <a:lnTo>
                    <a:pt x="170" y="270"/>
                  </a:lnTo>
                  <a:lnTo>
                    <a:pt x="172" y="270"/>
                  </a:lnTo>
                  <a:lnTo>
                    <a:pt x="174" y="270"/>
                  </a:lnTo>
                  <a:lnTo>
                    <a:pt x="176" y="272"/>
                  </a:lnTo>
                  <a:lnTo>
                    <a:pt x="174" y="278"/>
                  </a:lnTo>
                  <a:lnTo>
                    <a:pt x="176" y="278"/>
                  </a:lnTo>
                  <a:lnTo>
                    <a:pt x="178" y="280"/>
                  </a:lnTo>
                  <a:lnTo>
                    <a:pt x="188" y="280"/>
                  </a:lnTo>
                  <a:lnTo>
                    <a:pt x="194" y="280"/>
                  </a:lnTo>
                  <a:lnTo>
                    <a:pt x="196" y="276"/>
                  </a:lnTo>
                  <a:lnTo>
                    <a:pt x="198" y="274"/>
                  </a:lnTo>
                  <a:lnTo>
                    <a:pt x="200" y="276"/>
                  </a:lnTo>
                  <a:lnTo>
                    <a:pt x="202" y="276"/>
                  </a:lnTo>
                  <a:lnTo>
                    <a:pt x="202" y="280"/>
                  </a:lnTo>
                  <a:lnTo>
                    <a:pt x="206" y="282"/>
                  </a:lnTo>
                  <a:lnTo>
                    <a:pt x="208" y="286"/>
                  </a:lnTo>
                  <a:lnTo>
                    <a:pt x="210" y="286"/>
                  </a:lnTo>
                  <a:lnTo>
                    <a:pt x="212" y="286"/>
                  </a:lnTo>
                  <a:lnTo>
                    <a:pt x="216" y="288"/>
                  </a:lnTo>
                  <a:lnTo>
                    <a:pt x="218" y="290"/>
                  </a:lnTo>
                  <a:lnTo>
                    <a:pt x="220" y="294"/>
                  </a:lnTo>
                  <a:lnTo>
                    <a:pt x="218" y="298"/>
                  </a:lnTo>
                  <a:lnTo>
                    <a:pt x="220" y="300"/>
                  </a:lnTo>
                  <a:lnTo>
                    <a:pt x="222" y="300"/>
                  </a:lnTo>
                  <a:lnTo>
                    <a:pt x="226" y="298"/>
                  </a:lnTo>
                  <a:lnTo>
                    <a:pt x="230" y="296"/>
                  </a:lnTo>
                  <a:lnTo>
                    <a:pt x="236" y="298"/>
                  </a:lnTo>
                  <a:lnTo>
                    <a:pt x="236" y="284"/>
                  </a:lnTo>
                  <a:lnTo>
                    <a:pt x="228" y="286"/>
                  </a:lnTo>
                  <a:lnTo>
                    <a:pt x="226" y="286"/>
                  </a:lnTo>
                  <a:lnTo>
                    <a:pt x="224" y="284"/>
                  </a:lnTo>
                  <a:lnTo>
                    <a:pt x="222" y="280"/>
                  </a:lnTo>
                  <a:lnTo>
                    <a:pt x="220" y="280"/>
                  </a:lnTo>
                  <a:lnTo>
                    <a:pt x="216" y="278"/>
                  </a:lnTo>
                  <a:lnTo>
                    <a:pt x="212" y="274"/>
                  </a:lnTo>
                  <a:lnTo>
                    <a:pt x="210" y="270"/>
                  </a:lnTo>
                  <a:lnTo>
                    <a:pt x="212" y="264"/>
                  </a:lnTo>
                  <a:lnTo>
                    <a:pt x="212" y="262"/>
                  </a:lnTo>
                  <a:lnTo>
                    <a:pt x="210" y="260"/>
                  </a:lnTo>
                  <a:lnTo>
                    <a:pt x="208" y="254"/>
                  </a:lnTo>
                  <a:lnTo>
                    <a:pt x="208" y="252"/>
                  </a:lnTo>
                  <a:lnTo>
                    <a:pt x="206" y="250"/>
                  </a:lnTo>
                  <a:lnTo>
                    <a:pt x="206" y="246"/>
                  </a:lnTo>
                  <a:lnTo>
                    <a:pt x="208" y="242"/>
                  </a:lnTo>
                  <a:lnTo>
                    <a:pt x="206" y="236"/>
                  </a:lnTo>
                  <a:lnTo>
                    <a:pt x="214" y="232"/>
                  </a:lnTo>
                  <a:lnTo>
                    <a:pt x="218" y="232"/>
                  </a:lnTo>
                  <a:lnTo>
                    <a:pt x="242" y="226"/>
                  </a:lnTo>
                  <a:lnTo>
                    <a:pt x="242" y="220"/>
                  </a:lnTo>
                  <a:lnTo>
                    <a:pt x="238" y="216"/>
                  </a:lnTo>
                  <a:lnTo>
                    <a:pt x="238" y="212"/>
                  </a:lnTo>
                  <a:lnTo>
                    <a:pt x="236" y="208"/>
                  </a:lnTo>
                  <a:lnTo>
                    <a:pt x="234" y="206"/>
                  </a:lnTo>
                  <a:lnTo>
                    <a:pt x="230" y="204"/>
                  </a:lnTo>
                  <a:lnTo>
                    <a:pt x="226" y="194"/>
                  </a:lnTo>
                  <a:lnTo>
                    <a:pt x="222" y="182"/>
                  </a:lnTo>
                  <a:lnTo>
                    <a:pt x="224" y="180"/>
                  </a:lnTo>
                  <a:lnTo>
                    <a:pt x="226" y="174"/>
                  </a:lnTo>
                  <a:lnTo>
                    <a:pt x="222" y="172"/>
                  </a:lnTo>
                  <a:lnTo>
                    <a:pt x="222" y="168"/>
                  </a:lnTo>
                  <a:lnTo>
                    <a:pt x="222" y="164"/>
                  </a:lnTo>
                  <a:lnTo>
                    <a:pt x="220" y="162"/>
                  </a:lnTo>
                  <a:lnTo>
                    <a:pt x="220" y="160"/>
                  </a:lnTo>
                  <a:lnTo>
                    <a:pt x="222" y="148"/>
                  </a:lnTo>
                  <a:lnTo>
                    <a:pt x="224" y="146"/>
                  </a:lnTo>
                  <a:lnTo>
                    <a:pt x="222" y="140"/>
                  </a:lnTo>
                  <a:lnTo>
                    <a:pt x="218" y="140"/>
                  </a:lnTo>
                  <a:lnTo>
                    <a:pt x="216" y="138"/>
                  </a:lnTo>
                  <a:lnTo>
                    <a:pt x="216" y="136"/>
                  </a:lnTo>
                  <a:lnTo>
                    <a:pt x="216" y="134"/>
                  </a:lnTo>
                  <a:lnTo>
                    <a:pt x="218" y="132"/>
                  </a:lnTo>
                  <a:lnTo>
                    <a:pt x="216" y="132"/>
                  </a:lnTo>
                  <a:lnTo>
                    <a:pt x="216" y="120"/>
                  </a:lnTo>
                  <a:lnTo>
                    <a:pt x="218" y="118"/>
                  </a:lnTo>
                  <a:lnTo>
                    <a:pt x="222" y="122"/>
                  </a:lnTo>
                  <a:lnTo>
                    <a:pt x="224" y="118"/>
                  </a:lnTo>
                  <a:lnTo>
                    <a:pt x="220" y="118"/>
                  </a:lnTo>
                  <a:lnTo>
                    <a:pt x="220" y="116"/>
                  </a:lnTo>
                  <a:lnTo>
                    <a:pt x="222" y="112"/>
                  </a:lnTo>
                  <a:lnTo>
                    <a:pt x="224" y="110"/>
                  </a:lnTo>
                  <a:lnTo>
                    <a:pt x="222" y="110"/>
                  </a:lnTo>
                  <a:lnTo>
                    <a:pt x="220" y="106"/>
                  </a:lnTo>
                  <a:lnTo>
                    <a:pt x="222" y="106"/>
                  </a:lnTo>
                  <a:lnTo>
                    <a:pt x="224" y="100"/>
                  </a:lnTo>
                  <a:lnTo>
                    <a:pt x="226" y="100"/>
                  </a:lnTo>
                  <a:lnTo>
                    <a:pt x="230" y="88"/>
                  </a:lnTo>
                  <a:lnTo>
                    <a:pt x="232" y="84"/>
                  </a:lnTo>
                  <a:lnTo>
                    <a:pt x="234" y="80"/>
                  </a:lnTo>
                  <a:lnTo>
                    <a:pt x="238" y="78"/>
                  </a:lnTo>
                  <a:lnTo>
                    <a:pt x="240" y="74"/>
                  </a:lnTo>
                  <a:lnTo>
                    <a:pt x="240" y="72"/>
                  </a:lnTo>
                  <a:lnTo>
                    <a:pt x="244" y="70"/>
                  </a:lnTo>
                  <a:lnTo>
                    <a:pt x="246" y="66"/>
                  </a:lnTo>
                  <a:lnTo>
                    <a:pt x="248" y="64"/>
                  </a:lnTo>
                  <a:lnTo>
                    <a:pt x="250" y="62"/>
                  </a:lnTo>
                  <a:lnTo>
                    <a:pt x="250" y="62"/>
                  </a:lnTo>
                  <a:lnTo>
                    <a:pt x="248" y="60"/>
                  </a:lnTo>
                  <a:lnTo>
                    <a:pt x="246" y="60"/>
                  </a:lnTo>
                  <a:lnTo>
                    <a:pt x="246" y="56"/>
                  </a:lnTo>
                  <a:lnTo>
                    <a:pt x="248" y="52"/>
                  </a:lnTo>
                  <a:lnTo>
                    <a:pt x="250" y="48"/>
                  </a:lnTo>
                  <a:lnTo>
                    <a:pt x="250" y="46"/>
                  </a:lnTo>
                  <a:lnTo>
                    <a:pt x="248" y="44"/>
                  </a:lnTo>
                  <a:lnTo>
                    <a:pt x="250" y="42"/>
                  </a:lnTo>
                  <a:lnTo>
                    <a:pt x="254" y="38"/>
                  </a:lnTo>
                  <a:lnTo>
                    <a:pt x="254" y="32"/>
                  </a:lnTo>
                  <a:lnTo>
                    <a:pt x="246" y="26"/>
                  </a:lnTo>
                  <a:lnTo>
                    <a:pt x="244" y="28"/>
                  </a:lnTo>
                  <a:lnTo>
                    <a:pt x="242" y="26"/>
                  </a:lnTo>
                  <a:lnTo>
                    <a:pt x="238" y="24"/>
                  </a:lnTo>
                  <a:lnTo>
                    <a:pt x="236" y="22"/>
                  </a:lnTo>
                  <a:lnTo>
                    <a:pt x="230" y="14"/>
                  </a:lnTo>
                  <a:lnTo>
                    <a:pt x="226" y="10"/>
                  </a:lnTo>
                  <a:lnTo>
                    <a:pt x="224" y="10"/>
                  </a:lnTo>
                  <a:lnTo>
                    <a:pt x="222" y="12"/>
                  </a:lnTo>
                  <a:lnTo>
                    <a:pt x="220" y="14"/>
                  </a:lnTo>
                  <a:lnTo>
                    <a:pt x="218" y="14"/>
                  </a:lnTo>
                  <a:lnTo>
                    <a:pt x="212" y="10"/>
                  </a:lnTo>
                  <a:lnTo>
                    <a:pt x="210" y="8"/>
                  </a:lnTo>
                  <a:lnTo>
                    <a:pt x="210" y="10"/>
                  </a:lnTo>
                  <a:lnTo>
                    <a:pt x="208" y="14"/>
                  </a:lnTo>
                  <a:lnTo>
                    <a:pt x="204" y="14"/>
                  </a:lnTo>
                  <a:lnTo>
                    <a:pt x="202" y="10"/>
                  </a:lnTo>
                  <a:lnTo>
                    <a:pt x="200" y="6"/>
                  </a:lnTo>
                  <a:lnTo>
                    <a:pt x="196" y="2"/>
                  </a:lnTo>
                  <a:lnTo>
                    <a:pt x="188" y="2"/>
                  </a:lnTo>
                  <a:lnTo>
                    <a:pt x="184" y="0"/>
                  </a:lnTo>
                  <a:lnTo>
                    <a:pt x="174" y="0"/>
                  </a:lnTo>
                  <a:lnTo>
                    <a:pt x="170" y="2"/>
                  </a:lnTo>
                  <a:lnTo>
                    <a:pt x="170" y="6"/>
                  </a:lnTo>
                  <a:lnTo>
                    <a:pt x="168" y="6"/>
                  </a:lnTo>
                  <a:lnTo>
                    <a:pt x="166" y="6"/>
                  </a:lnTo>
                  <a:lnTo>
                    <a:pt x="164" y="4"/>
                  </a:lnTo>
                  <a:lnTo>
                    <a:pt x="162" y="6"/>
                  </a:lnTo>
                  <a:lnTo>
                    <a:pt x="162" y="6"/>
                  </a:lnTo>
                  <a:lnTo>
                    <a:pt x="162" y="8"/>
                  </a:lnTo>
                  <a:lnTo>
                    <a:pt x="154" y="8"/>
                  </a:lnTo>
                  <a:lnTo>
                    <a:pt x="152" y="10"/>
                  </a:lnTo>
                  <a:lnTo>
                    <a:pt x="150" y="8"/>
                  </a:lnTo>
                  <a:lnTo>
                    <a:pt x="148" y="6"/>
                  </a:lnTo>
                  <a:lnTo>
                    <a:pt x="146" y="6"/>
                  </a:lnTo>
                  <a:lnTo>
                    <a:pt x="144" y="6"/>
                  </a:lnTo>
                  <a:lnTo>
                    <a:pt x="142" y="10"/>
                  </a:lnTo>
                  <a:lnTo>
                    <a:pt x="142" y="14"/>
                  </a:lnTo>
                  <a:lnTo>
                    <a:pt x="134" y="12"/>
                  </a:lnTo>
                  <a:lnTo>
                    <a:pt x="126" y="10"/>
                  </a:lnTo>
                  <a:lnTo>
                    <a:pt x="120" y="10"/>
                  </a:lnTo>
                  <a:lnTo>
                    <a:pt x="114" y="8"/>
                  </a:lnTo>
                  <a:lnTo>
                    <a:pt x="110" y="6"/>
                  </a:lnTo>
                  <a:lnTo>
                    <a:pt x="106" y="4"/>
                  </a:lnTo>
                  <a:lnTo>
                    <a:pt x="102" y="2"/>
                  </a:lnTo>
                  <a:lnTo>
                    <a:pt x="98" y="2"/>
                  </a:lnTo>
                  <a:lnTo>
                    <a:pt x="94" y="6"/>
                  </a:lnTo>
                  <a:lnTo>
                    <a:pt x="92" y="8"/>
                  </a:lnTo>
                  <a:lnTo>
                    <a:pt x="92" y="12"/>
                  </a:lnTo>
                  <a:lnTo>
                    <a:pt x="88" y="14"/>
                  </a:lnTo>
                  <a:lnTo>
                    <a:pt x="86" y="16"/>
                  </a:lnTo>
                  <a:lnTo>
                    <a:pt x="84" y="28"/>
                  </a:lnTo>
                  <a:lnTo>
                    <a:pt x="84" y="38"/>
                  </a:lnTo>
                  <a:lnTo>
                    <a:pt x="82" y="44"/>
                  </a:lnTo>
                  <a:lnTo>
                    <a:pt x="78" y="48"/>
                  </a:lnTo>
                  <a:lnTo>
                    <a:pt x="78" y="52"/>
                  </a:lnTo>
                  <a:lnTo>
                    <a:pt x="76" y="58"/>
                  </a:lnTo>
                  <a:lnTo>
                    <a:pt x="76" y="62"/>
                  </a:lnTo>
                  <a:lnTo>
                    <a:pt x="76" y="68"/>
                  </a:lnTo>
                  <a:lnTo>
                    <a:pt x="76" y="74"/>
                  </a:lnTo>
                  <a:lnTo>
                    <a:pt x="76" y="82"/>
                  </a:lnTo>
                  <a:lnTo>
                    <a:pt x="74" y="88"/>
                  </a:lnTo>
                  <a:lnTo>
                    <a:pt x="70" y="94"/>
                  </a:lnTo>
                  <a:lnTo>
                    <a:pt x="70" y="100"/>
                  </a:lnTo>
                  <a:lnTo>
                    <a:pt x="68" y="108"/>
                  </a:lnTo>
                  <a:lnTo>
                    <a:pt x="68" y="106"/>
                  </a:lnTo>
                  <a:lnTo>
                    <a:pt x="64" y="110"/>
                  </a:lnTo>
                  <a:lnTo>
                    <a:pt x="64" y="116"/>
                  </a:lnTo>
                  <a:lnTo>
                    <a:pt x="62" y="120"/>
                  </a:lnTo>
                  <a:lnTo>
                    <a:pt x="60" y="124"/>
                  </a:lnTo>
                  <a:lnTo>
                    <a:pt x="60" y="130"/>
                  </a:lnTo>
                  <a:lnTo>
                    <a:pt x="60" y="134"/>
                  </a:lnTo>
                  <a:lnTo>
                    <a:pt x="58" y="138"/>
                  </a:lnTo>
                  <a:lnTo>
                    <a:pt x="58" y="144"/>
                  </a:lnTo>
                  <a:lnTo>
                    <a:pt x="54" y="150"/>
                  </a:lnTo>
                  <a:lnTo>
                    <a:pt x="54" y="154"/>
                  </a:lnTo>
                  <a:lnTo>
                    <a:pt x="48" y="160"/>
                  </a:lnTo>
                  <a:lnTo>
                    <a:pt x="40" y="162"/>
                  </a:lnTo>
                  <a:lnTo>
                    <a:pt x="36" y="164"/>
                  </a:lnTo>
                  <a:lnTo>
                    <a:pt x="34" y="160"/>
                  </a:lnTo>
                  <a:lnTo>
                    <a:pt x="34" y="150"/>
                  </a:lnTo>
                  <a:lnTo>
                    <a:pt x="34" y="152"/>
                  </a:lnTo>
                  <a:lnTo>
                    <a:pt x="30" y="152"/>
                  </a:lnTo>
                  <a:lnTo>
                    <a:pt x="26" y="150"/>
                  </a:lnTo>
                  <a:lnTo>
                    <a:pt x="26" y="154"/>
                  </a:lnTo>
                  <a:lnTo>
                    <a:pt x="26" y="156"/>
                  </a:lnTo>
                  <a:lnTo>
                    <a:pt x="24" y="158"/>
                  </a:lnTo>
                  <a:lnTo>
                    <a:pt x="20" y="156"/>
                  </a:lnTo>
                  <a:lnTo>
                    <a:pt x="18" y="156"/>
                  </a:lnTo>
                  <a:lnTo>
                    <a:pt x="16" y="158"/>
                  </a:lnTo>
                  <a:lnTo>
                    <a:pt x="14" y="158"/>
                  </a:lnTo>
                  <a:lnTo>
                    <a:pt x="12" y="158"/>
                  </a:lnTo>
                  <a:lnTo>
                    <a:pt x="10" y="160"/>
                  </a:lnTo>
                  <a:lnTo>
                    <a:pt x="8" y="162"/>
                  </a:lnTo>
                  <a:lnTo>
                    <a:pt x="8" y="164"/>
                  </a:lnTo>
                  <a:lnTo>
                    <a:pt x="8" y="168"/>
                  </a:lnTo>
                  <a:lnTo>
                    <a:pt x="2" y="172"/>
                  </a:lnTo>
                  <a:lnTo>
                    <a:pt x="2" y="17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18" name="Colombia">
              <a:extLst>
                <a:ext uri="{FF2B5EF4-FFF2-40B4-BE49-F238E27FC236}">
                  <a16:creationId xmlns:a16="http://schemas.microsoft.com/office/drawing/2014/main" xmlns="" id="{44903155-5730-4482-9C1D-CD64C556051C}"/>
                </a:ext>
              </a:extLst>
            </p:cNvPr>
            <p:cNvSpPr>
              <a:spLocks/>
            </p:cNvSpPr>
            <p:nvPr/>
          </p:nvSpPr>
          <p:spPr bwMode="auto">
            <a:xfrm>
              <a:off x="2833372" y="3759683"/>
              <a:ext cx="262538" cy="423858"/>
            </a:xfrm>
            <a:custGeom>
              <a:avLst/>
              <a:gdLst/>
              <a:ahLst/>
              <a:cxnLst>
                <a:cxn ang="0">
                  <a:pos x="102" y="10"/>
                </a:cxn>
                <a:cxn ang="0">
                  <a:pos x="100" y="4"/>
                </a:cxn>
                <a:cxn ang="0">
                  <a:pos x="96" y="2"/>
                </a:cxn>
                <a:cxn ang="0">
                  <a:pos x="88" y="12"/>
                </a:cxn>
                <a:cxn ang="0">
                  <a:pos x="80" y="16"/>
                </a:cxn>
                <a:cxn ang="0">
                  <a:pos x="66" y="22"/>
                </a:cxn>
                <a:cxn ang="0">
                  <a:pos x="60" y="26"/>
                </a:cxn>
                <a:cxn ang="0">
                  <a:pos x="58" y="28"/>
                </a:cxn>
                <a:cxn ang="0">
                  <a:pos x="52" y="30"/>
                </a:cxn>
                <a:cxn ang="0">
                  <a:pos x="50" y="42"/>
                </a:cxn>
                <a:cxn ang="0">
                  <a:pos x="46" y="50"/>
                </a:cxn>
                <a:cxn ang="0">
                  <a:pos x="34" y="74"/>
                </a:cxn>
                <a:cxn ang="0">
                  <a:pos x="28" y="70"/>
                </a:cxn>
                <a:cxn ang="0">
                  <a:pos x="22" y="68"/>
                </a:cxn>
                <a:cxn ang="0">
                  <a:pos x="24" y="80"/>
                </a:cxn>
                <a:cxn ang="0">
                  <a:pos x="22" y="86"/>
                </a:cxn>
                <a:cxn ang="0">
                  <a:pos x="24" y="108"/>
                </a:cxn>
                <a:cxn ang="0">
                  <a:pos x="20" y="120"/>
                </a:cxn>
                <a:cxn ang="0">
                  <a:pos x="16" y="134"/>
                </a:cxn>
                <a:cxn ang="0">
                  <a:pos x="22" y="140"/>
                </a:cxn>
                <a:cxn ang="0">
                  <a:pos x="20" y="144"/>
                </a:cxn>
                <a:cxn ang="0">
                  <a:pos x="16" y="154"/>
                </a:cxn>
                <a:cxn ang="0">
                  <a:pos x="6" y="158"/>
                </a:cxn>
                <a:cxn ang="0">
                  <a:pos x="4" y="164"/>
                </a:cxn>
                <a:cxn ang="0">
                  <a:pos x="4" y="168"/>
                </a:cxn>
                <a:cxn ang="0">
                  <a:pos x="2" y="176"/>
                </a:cxn>
                <a:cxn ang="0">
                  <a:pos x="14" y="186"/>
                </a:cxn>
                <a:cxn ang="0">
                  <a:pos x="16" y="196"/>
                </a:cxn>
                <a:cxn ang="0">
                  <a:pos x="32" y="198"/>
                </a:cxn>
                <a:cxn ang="0">
                  <a:pos x="38" y="200"/>
                </a:cxn>
                <a:cxn ang="0">
                  <a:pos x="52" y="204"/>
                </a:cxn>
                <a:cxn ang="0">
                  <a:pos x="56" y="210"/>
                </a:cxn>
                <a:cxn ang="0">
                  <a:pos x="62" y="218"/>
                </a:cxn>
                <a:cxn ang="0">
                  <a:pos x="76" y="222"/>
                </a:cxn>
                <a:cxn ang="0">
                  <a:pos x="78" y="232"/>
                </a:cxn>
                <a:cxn ang="0">
                  <a:pos x="88" y="230"/>
                </a:cxn>
                <a:cxn ang="0">
                  <a:pos x="98" y="232"/>
                </a:cxn>
                <a:cxn ang="0">
                  <a:pos x="110" y="238"/>
                </a:cxn>
                <a:cxn ang="0">
                  <a:pos x="106" y="266"/>
                </a:cxn>
                <a:cxn ang="0">
                  <a:pos x="126" y="224"/>
                </a:cxn>
                <a:cxn ang="0">
                  <a:pos x="122" y="206"/>
                </a:cxn>
                <a:cxn ang="0">
                  <a:pos x="126" y="198"/>
                </a:cxn>
                <a:cxn ang="0">
                  <a:pos x="122" y="188"/>
                </a:cxn>
                <a:cxn ang="0">
                  <a:pos x="144" y="190"/>
                </a:cxn>
                <a:cxn ang="0">
                  <a:pos x="152" y="188"/>
                </a:cxn>
                <a:cxn ang="0">
                  <a:pos x="160" y="188"/>
                </a:cxn>
                <a:cxn ang="0">
                  <a:pos x="162" y="176"/>
                </a:cxn>
                <a:cxn ang="0">
                  <a:pos x="158" y="172"/>
                </a:cxn>
                <a:cxn ang="0">
                  <a:pos x="160" y="164"/>
                </a:cxn>
                <a:cxn ang="0">
                  <a:pos x="160" y="148"/>
                </a:cxn>
                <a:cxn ang="0">
                  <a:pos x="146" y="134"/>
                </a:cxn>
                <a:cxn ang="0">
                  <a:pos x="140" y="124"/>
                </a:cxn>
                <a:cxn ang="0">
                  <a:pos x="142" y="116"/>
                </a:cxn>
                <a:cxn ang="0">
                  <a:pos x="124" y="108"/>
                </a:cxn>
                <a:cxn ang="0">
                  <a:pos x="108" y="96"/>
                </a:cxn>
                <a:cxn ang="0">
                  <a:pos x="90" y="94"/>
                </a:cxn>
                <a:cxn ang="0">
                  <a:pos x="84" y="80"/>
                </a:cxn>
                <a:cxn ang="0">
                  <a:pos x="84" y="74"/>
                </a:cxn>
                <a:cxn ang="0">
                  <a:pos x="74" y="62"/>
                </a:cxn>
                <a:cxn ang="0">
                  <a:pos x="72" y="56"/>
                </a:cxn>
                <a:cxn ang="0">
                  <a:pos x="74" y="44"/>
                </a:cxn>
                <a:cxn ang="0">
                  <a:pos x="80" y="36"/>
                </a:cxn>
                <a:cxn ang="0">
                  <a:pos x="98" y="10"/>
                </a:cxn>
              </a:cxnLst>
              <a:rect l="0" t="0" r="r" b="b"/>
              <a:pathLst>
                <a:path w="166" h="268">
                  <a:moveTo>
                    <a:pt x="98" y="10"/>
                  </a:moveTo>
                  <a:lnTo>
                    <a:pt x="98" y="10"/>
                  </a:lnTo>
                  <a:lnTo>
                    <a:pt x="102" y="10"/>
                  </a:lnTo>
                  <a:lnTo>
                    <a:pt x="104" y="8"/>
                  </a:lnTo>
                  <a:lnTo>
                    <a:pt x="104" y="6"/>
                  </a:lnTo>
                  <a:lnTo>
                    <a:pt x="100" y="4"/>
                  </a:lnTo>
                  <a:lnTo>
                    <a:pt x="98" y="0"/>
                  </a:lnTo>
                  <a:lnTo>
                    <a:pt x="98" y="2"/>
                  </a:lnTo>
                  <a:lnTo>
                    <a:pt x="96" y="2"/>
                  </a:lnTo>
                  <a:lnTo>
                    <a:pt x="92" y="4"/>
                  </a:lnTo>
                  <a:lnTo>
                    <a:pt x="92" y="8"/>
                  </a:lnTo>
                  <a:lnTo>
                    <a:pt x="88" y="12"/>
                  </a:lnTo>
                  <a:lnTo>
                    <a:pt x="84" y="14"/>
                  </a:lnTo>
                  <a:lnTo>
                    <a:pt x="82" y="14"/>
                  </a:lnTo>
                  <a:lnTo>
                    <a:pt x="80" y="16"/>
                  </a:lnTo>
                  <a:lnTo>
                    <a:pt x="76" y="20"/>
                  </a:lnTo>
                  <a:lnTo>
                    <a:pt x="70" y="22"/>
                  </a:lnTo>
                  <a:lnTo>
                    <a:pt x="66" y="22"/>
                  </a:lnTo>
                  <a:lnTo>
                    <a:pt x="62" y="22"/>
                  </a:lnTo>
                  <a:lnTo>
                    <a:pt x="62" y="24"/>
                  </a:lnTo>
                  <a:lnTo>
                    <a:pt x="60" y="26"/>
                  </a:lnTo>
                  <a:lnTo>
                    <a:pt x="60" y="30"/>
                  </a:lnTo>
                  <a:lnTo>
                    <a:pt x="60" y="28"/>
                  </a:lnTo>
                  <a:lnTo>
                    <a:pt x="58" y="28"/>
                  </a:lnTo>
                  <a:lnTo>
                    <a:pt x="54" y="26"/>
                  </a:lnTo>
                  <a:lnTo>
                    <a:pt x="52" y="28"/>
                  </a:lnTo>
                  <a:lnTo>
                    <a:pt x="52" y="30"/>
                  </a:lnTo>
                  <a:lnTo>
                    <a:pt x="50" y="32"/>
                  </a:lnTo>
                  <a:lnTo>
                    <a:pt x="48" y="38"/>
                  </a:lnTo>
                  <a:lnTo>
                    <a:pt x="50" y="42"/>
                  </a:lnTo>
                  <a:lnTo>
                    <a:pt x="46" y="42"/>
                  </a:lnTo>
                  <a:lnTo>
                    <a:pt x="44" y="44"/>
                  </a:lnTo>
                  <a:lnTo>
                    <a:pt x="46" y="50"/>
                  </a:lnTo>
                  <a:lnTo>
                    <a:pt x="40" y="50"/>
                  </a:lnTo>
                  <a:lnTo>
                    <a:pt x="36" y="62"/>
                  </a:lnTo>
                  <a:lnTo>
                    <a:pt x="34" y="74"/>
                  </a:lnTo>
                  <a:lnTo>
                    <a:pt x="30" y="74"/>
                  </a:lnTo>
                  <a:lnTo>
                    <a:pt x="30" y="72"/>
                  </a:lnTo>
                  <a:lnTo>
                    <a:pt x="28" y="70"/>
                  </a:lnTo>
                  <a:lnTo>
                    <a:pt x="26" y="64"/>
                  </a:lnTo>
                  <a:lnTo>
                    <a:pt x="24" y="64"/>
                  </a:lnTo>
                  <a:lnTo>
                    <a:pt x="22" y="68"/>
                  </a:lnTo>
                  <a:lnTo>
                    <a:pt x="24" y="70"/>
                  </a:lnTo>
                  <a:lnTo>
                    <a:pt x="26" y="74"/>
                  </a:lnTo>
                  <a:lnTo>
                    <a:pt x="24" y="80"/>
                  </a:lnTo>
                  <a:lnTo>
                    <a:pt x="22" y="82"/>
                  </a:lnTo>
                  <a:lnTo>
                    <a:pt x="20" y="86"/>
                  </a:lnTo>
                  <a:lnTo>
                    <a:pt x="22" y="86"/>
                  </a:lnTo>
                  <a:lnTo>
                    <a:pt x="22" y="96"/>
                  </a:lnTo>
                  <a:lnTo>
                    <a:pt x="22" y="102"/>
                  </a:lnTo>
                  <a:lnTo>
                    <a:pt x="24" y="108"/>
                  </a:lnTo>
                  <a:lnTo>
                    <a:pt x="18" y="110"/>
                  </a:lnTo>
                  <a:lnTo>
                    <a:pt x="22" y="112"/>
                  </a:lnTo>
                  <a:lnTo>
                    <a:pt x="20" y="120"/>
                  </a:lnTo>
                  <a:lnTo>
                    <a:pt x="20" y="126"/>
                  </a:lnTo>
                  <a:lnTo>
                    <a:pt x="16" y="132"/>
                  </a:lnTo>
                  <a:lnTo>
                    <a:pt x="16" y="134"/>
                  </a:lnTo>
                  <a:lnTo>
                    <a:pt x="16" y="136"/>
                  </a:lnTo>
                  <a:lnTo>
                    <a:pt x="20" y="140"/>
                  </a:lnTo>
                  <a:lnTo>
                    <a:pt x="22" y="140"/>
                  </a:lnTo>
                  <a:lnTo>
                    <a:pt x="24" y="140"/>
                  </a:lnTo>
                  <a:lnTo>
                    <a:pt x="24" y="142"/>
                  </a:lnTo>
                  <a:lnTo>
                    <a:pt x="20" y="144"/>
                  </a:lnTo>
                  <a:lnTo>
                    <a:pt x="18" y="146"/>
                  </a:lnTo>
                  <a:lnTo>
                    <a:pt x="16" y="150"/>
                  </a:lnTo>
                  <a:lnTo>
                    <a:pt x="16" y="154"/>
                  </a:lnTo>
                  <a:lnTo>
                    <a:pt x="14" y="154"/>
                  </a:lnTo>
                  <a:lnTo>
                    <a:pt x="8" y="154"/>
                  </a:lnTo>
                  <a:lnTo>
                    <a:pt x="6" y="158"/>
                  </a:lnTo>
                  <a:lnTo>
                    <a:pt x="4" y="158"/>
                  </a:lnTo>
                  <a:lnTo>
                    <a:pt x="4" y="162"/>
                  </a:lnTo>
                  <a:lnTo>
                    <a:pt x="4" y="164"/>
                  </a:lnTo>
                  <a:lnTo>
                    <a:pt x="6" y="166"/>
                  </a:lnTo>
                  <a:lnTo>
                    <a:pt x="6" y="170"/>
                  </a:lnTo>
                  <a:lnTo>
                    <a:pt x="4" y="168"/>
                  </a:lnTo>
                  <a:lnTo>
                    <a:pt x="0" y="170"/>
                  </a:lnTo>
                  <a:lnTo>
                    <a:pt x="0" y="176"/>
                  </a:lnTo>
                  <a:lnTo>
                    <a:pt x="2" y="176"/>
                  </a:lnTo>
                  <a:lnTo>
                    <a:pt x="2" y="178"/>
                  </a:lnTo>
                  <a:lnTo>
                    <a:pt x="6" y="182"/>
                  </a:lnTo>
                  <a:lnTo>
                    <a:pt x="14" y="186"/>
                  </a:lnTo>
                  <a:lnTo>
                    <a:pt x="16" y="188"/>
                  </a:lnTo>
                  <a:lnTo>
                    <a:pt x="16" y="192"/>
                  </a:lnTo>
                  <a:lnTo>
                    <a:pt x="16" y="196"/>
                  </a:lnTo>
                  <a:lnTo>
                    <a:pt x="18" y="196"/>
                  </a:lnTo>
                  <a:lnTo>
                    <a:pt x="32" y="200"/>
                  </a:lnTo>
                  <a:lnTo>
                    <a:pt x="32" y="198"/>
                  </a:lnTo>
                  <a:lnTo>
                    <a:pt x="34" y="196"/>
                  </a:lnTo>
                  <a:lnTo>
                    <a:pt x="34" y="198"/>
                  </a:lnTo>
                  <a:lnTo>
                    <a:pt x="38" y="200"/>
                  </a:lnTo>
                  <a:lnTo>
                    <a:pt x="40" y="202"/>
                  </a:lnTo>
                  <a:lnTo>
                    <a:pt x="46" y="204"/>
                  </a:lnTo>
                  <a:lnTo>
                    <a:pt x="52" y="204"/>
                  </a:lnTo>
                  <a:lnTo>
                    <a:pt x="52" y="208"/>
                  </a:lnTo>
                  <a:lnTo>
                    <a:pt x="54" y="210"/>
                  </a:lnTo>
                  <a:lnTo>
                    <a:pt x="56" y="210"/>
                  </a:lnTo>
                  <a:lnTo>
                    <a:pt x="60" y="212"/>
                  </a:lnTo>
                  <a:lnTo>
                    <a:pt x="62" y="216"/>
                  </a:lnTo>
                  <a:lnTo>
                    <a:pt x="62" y="218"/>
                  </a:lnTo>
                  <a:lnTo>
                    <a:pt x="64" y="220"/>
                  </a:lnTo>
                  <a:lnTo>
                    <a:pt x="68" y="222"/>
                  </a:lnTo>
                  <a:lnTo>
                    <a:pt x="76" y="222"/>
                  </a:lnTo>
                  <a:lnTo>
                    <a:pt x="76" y="228"/>
                  </a:lnTo>
                  <a:lnTo>
                    <a:pt x="76" y="230"/>
                  </a:lnTo>
                  <a:lnTo>
                    <a:pt x="78" y="232"/>
                  </a:lnTo>
                  <a:lnTo>
                    <a:pt x="80" y="232"/>
                  </a:lnTo>
                  <a:lnTo>
                    <a:pt x="88" y="234"/>
                  </a:lnTo>
                  <a:lnTo>
                    <a:pt x="88" y="230"/>
                  </a:lnTo>
                  <a:lnTo>
                    <a:pt x="92" y="230"/>
                  </a:lnTo>
                  <a:lnTo>
                    <a:pt x="96" y="230"/>
                  </a:lnTo>
                  <a:lnTo>
                    <a:pt x="98" y="232"/>
                  </a:lnTo>
                  <a:lnTo>
                    <a:pt x="100" y="234"/>
                  </a:lnTo>
                  <a:lnTo>
                    <a:pt x="106" y="236"/>
                  </a:lnTo>
                  <a:lnTo>
                    <a:pt x="110" y="238"/>
                  </a:lnTo>
                  <a:lnTo>
                    <a:pt x="112" y="240"/>
                  </a:lnTo>
                  <a:lnTo>
                    <a:pt x="100" y="266"/>
                  </a:lnTo>
                  <a:lnTo>
                    <a:pt x="106" y="266"/>
                  </a:lnTo>
                  <a:lnTo>
                    <a:pt x="110" y="268"/>
                  </a:lnTo>
                  <a:lnTo>
                    <a:pt x="124" y="230"/>
                  </a:lnTo>
                  <a:lnTo>
                    <a:pt x="126" y="224"/>
                  </a:lnTo>
                  <a:lnTo>
                    <a:pt x="128" y="220"/>
                  </a:lnTo>
                  <a:lnTo>
                    <a:pt x="128" y="218"/>
                  </a:lnTo>
                  <a:lnTo>
                    <a:pt x="122" y="206"/>
                  </a:lnTo>
                  <a:lnTo>
                    <a:pt x="118" y="204"/>
                  </a:lnTo>
                  <a:lnTo>
                    <a:pt x="118" y="198"/>
                  </a:lnTo>
                  <a:lnTo>
                    <a:pt x="126" y="198"/>
                  </a:lnTo>
                  <a:lnTo>
                    <a:pt x="128" y="196"/>
                  </a:lnTo>
                  <a:lnTo>
                    <a:pt x="120" y="194"/>
                  </a:lnTo>
                  <a:lnTo>
                    <a:pt x="122" y="188"/>
                  </a:lnTo>
                  <a:lnTo>
                    <a:pt x="124" y="190"/>
                  </a:lnTo>
                  <a:lnTo>
                    <a:pt x="130" y="190"/>
                  </a:lnTo>
                  <a:lnTo>
                    <a:pt x="144" y="190"/>
                  </a:lnTo>
                  <a:lnTo>
                    <a:pt x="144" y="186"/>
                  </a:lnTo>
                  <a:lnTo>
                    <a:pt x="148" y="188"/>
                  </a:lnTo>
                  <a:lnTo>
                    <a:pt x="152" y="188"/>
                  </a:lnTo>
                  <a:lnTo>
                    <a:pt x="154" y="180"/>
                  </a:lnTo>
                  <a:lnTo>
                    <a:pt x="160" y="182"/>
                  </a:lnTo>
                  <a:lnTo>
                    <a:pt x="160" y="188"/>
                  </a:lnTo>
                  <a:lnTo>
                    <a:pt x="164" y="188"/>
                  </a:lnTo>
                  <a:lnTo>
                    <a:pt x="166" y="180"/>
                  </a:lnTo>
                  <a:lnTo>
                    <a:pt x="162" y="176"/>
                  </a:lnTo>
                  <a:lnTo>
                    <a:pt x="162" y="170"/>
                  </a:lnTo>
                  <a:lnTo>
                    <a:pt x="160" y="172"/>
                  </a:lnTo>
                  <a:lnTo>
                    <a:pt x="158" y="172"/>
                  </a:lnTo>
                  <a:lnTo>
                    <a:pt x="156" y="170"/>
                  </a:lnTo>
                  <a:lnTo>
                    <a:pt x="158" y="166"/>
                  </a:lnTo>
                  <a:lnTo>
                    <a:pt x="160" y="164"/>
                  </a:lnTo>
                  <a:lnTo>
                    <a:pt x="164" y="158"/>
                  </a:lnTo>
                  <a:lnTo>
                    <a:pt x="166" y="150"/>
                  </a:lnTo>
                  <a:lnTo>
                    <a:pt x="160" y="148"/>
                  </a:lnTo>
                  <a:lnTo>
                    <a:pt x="154" y="142"/>
                  </a:lnTo>
                  <a:lnTo>
                    <a:pt x="150" y="138"/>
                  </a:lnTo>
                  <a:lnTo>
                    <a:pt x="146" y="134"/>
                  </a:lnTo>
                  <a:lnTo>
                    <a:pt x="142" y="130"/>
                  </a:lnTo>
                  <a:lnTo>
                    <a:pt x="140" y="128"/>
                  </a:lnTo>
                  <a:lnTo>
                    <a:pt x="140" y="124"/>
                  </a:lnTo>
                  <a:lnTo>
                    <a:pt x="138" y="120"/>
                  </a:lnTo>
                  <a:lnTo>
                    <a:pt x="140" y="118"/>
                  </a:lnTo>
                  <a:lnTo>
                    <a:pt x="142" y="116"/>
                  </a:lnTo>
                  <a:lnTo>
                    <a:pt x="142" y="108"/>
                  </a:lnTo>
                  <a:lnTo>
                    <a:pt x="134" y="106"/>
                  </a:lnTo>
                  <a:lnTo>
                    <a:pt x="124" y="108"/>
                  </a:lnTo>
                  <a:lnTo>
                    <a:pt x="118" y="96"/>
                  </a:lnTo>
                  <a:lnTo>
                    <a:pt x="114" y="96"/>
                  </a:lnTo>
                  <a:lnTo>
                    <a:pt x="108" y="96"/>
                  </a:lnTo>
                  <a:lnTo>
                    <a:pt x="102" y="96"/>
                  </a:lnTo>
                  <a:lnTo>
                    <a:pt x="98" y="96"/>
                  </a:lnTo>
                  <a:lnTo>
                    <a:pt x="90" y="94"/>
                  </a:lnTo>
                  <a:lnTo>
                    <a:pt x="90" y="92"/>
                  </a:lnTo>
                  <a:lnTo>
                    <a:pt x="88" y="86"/>
                  </a:lnTo>
                  <a:lnTo>
                    <a:pt x="84" y="80"/>
                  </a:lnTo>
                  <a:lnTo>
                    <a:pt x="82" y="76"/>
                  </a:lnTo>
                  <a:lnTo>
                    <a:pt x="82" y="74"/>
                  </a:lnTo>
                  <a:lnTo>
                    <a:pt x="84" y="74"/>
                  </a:lnTo>
                  <a:lnTo>
                    <a:pt x="86" y="72"/>
                  </a:lnTo>
                  <a:lnTo>
                    <a:pt x="80" y="60"/>
                  </a:lnTo>
                  <a:lnTo>
                    <a:pt x="74" y="62"/>
                  </a:lnTo>
                  <a:lnTo>
                    <a:pt x="72" y="62"/>
                  </a:lnTo>
                  <a:lnTo>
                    <a:pt x="72" y="60"/>
                  </a:lnTo>
                  <a:lnTo>
                    <a:pt x="72" y="56"/>
                  </a:lnTo>
                  <a:lnTo>
                    <a:pt x="74" y="52"/>
                  </a:lnTo>
                  <a:lnTo>
                    <a:pt x="74" y="50"/>
                  </a:lnTo>
                  <a:lnTo>
                    <a:pt x="74" y="44"/>
                  </a:lnTo>
                  <a:lnTo>
                    <a:pt x="76" y="38"/>
                  </a:lnTo>
                  <a:lnTo>
                    <a:pt x="74" y="38"/>
                  </a:lnTo>
                  <a:lnTo>
                    <a:pt x="80" y="36"/>
                  </a:lnTo>
                  <a:lnTo>
                    <a:pt x="86" y="22"/>
                  </a:lnTo>
                  <a:lnTo>
                    <a:pt x="92" y="12"/>
                  </a:lnTo>
                  <a:lnTo>
                    <a:pt x="98" y="10"/>
                  </a:lnTo>
                  <a:lnTo>
                    <a:pt x="98" y="1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19" name="China">
              <a:extLst>
                <a:ext uri="{FF2B5EF4-FFF2-40B4-BE49-F238E27FC236}">
                  <a16:creationId xmlns:a16="http://schemas.microsoft.com/office/drawing/2014/main" xmlns="" id="{B4B35E8E-DDA0-4147-A4D7-76C9AE47A08F}"/>
                </a:ext>
              </a:extLst>
            </p:cNvPr>
            <p:cNvSpPr>
              <a:spLocks/>
            </p:cNvSpPr>
            <p:nvPr/>
          </p:nvSpPr>
          <p:spPr bwMode="auto">
            <a:xfrm>
              <a:off x="5952205" y="2617797"/>
              <a:ext cx="1262083" cy="948936"/>
            </a:xfrm>
            <a:custGeom>
              <a:avLst/>
              <a:gdLst/>
              <a:ahLst/>
              <a:cxnLst>
                <a:cxn ang="0">
                  <a:pos x="764" y="114"/>
                </a:cxn>
                <a:cxn ang="0">
                  <a:pos x="734" y="76"/>
                </a:cxn>
                <a:cxn ang="0">
                  <a:pos x="696" y="32"/>
                </a:cxn>
                <a:cxn ang="0">
                  <a:pos x="644" y="2"/>
                </a:cxn>
                <a:cxn ang="0">
                  <a:pos x="616" y="30"/>
                </a:cxn>
                <a:cxn ang="0">
                  <a:pos x="600" y="70"/>
                </a:cxn>
                <a:cxn ang="0">
                  <a:pos x="558" y="96"/>
                </a:cxn>
                <a:cxn ang="0">
                  <a:pos x="588" y="112"/>
                </a:cxn>
                <a:cxn ang="0">
                  <a:pos x="588" y="138"/>
                </a:cxn>
                <a:cxn ang="0">
                  <a:pos x="534" y="168"/>
                </a:cxn>
                <a:cxn ang="0">
                  <a:pos x="496" y="196"/>
                </a:cxn>
                <a:cxn ang="0">
                  <a:pos x="424" y="224"/>
                </a:cxn>
                <a:cxn ang="0">
                  <a:pos x="334" y="210"/>
                </a:cxn>
                <a:cxn ang="0">
                  <a:pos x="276" y="174"/>
                </a:cxn>
                <a:cxn ang="0">
                  <a:pos x="238" y="134"/>
                </a:cxn>
                <a:cxn ang="0">
                  <a:pos x="202" y="84"/>
                </a:cxn>
                <a:cxn ang="0">
                  <a:pos x="138" y="120"/>
                </a:cxn>
                <a:cxn ang="0">
                  <a:pos x="102" y="168"/>
                </a:cxn>
                <a:cxn ang="0">
                  <a:pos x="84" y="216"/>
                </a:cxn>
                <a:cxn ang="0">
                  <a:pos x="52" y="234"/>
                </a:cxn>
                <a:cxn ang="0">
                  <a:pos x="34" y="254"/>
                </a:cxn>
                <a:cxn ang="0">
                  <a:pos x="10" y="258"/>
                </a:cxn>
                <a:cxn ang="0">
                  <a:pos x="16" y="282"/>
                </a:cxn>
                <a:cxn ang="0">
                  <a:pos x="50" y="326"/>
                </a:cxn>
                <a:cxn ang="0">
                  <a:pos x="72" y="384"/>
                </a:cxn>
                <a:cxn ang="0">
                  <a:pos x="102" y="430"/>
                </a:cxn>
                <a:cxn ang="0">
                  <a:pos x="150" y="446"/>
                </a:cxn>
                <a:cxn ang="0">
                  <a:pos x="198" y="472"/>
                </a:cxn>
                <a:cxn ang="0">
                  <a:pos x="240" y="468"/>
                </a:cxn>
                <a:cxn ang="0">
                  <a:pos x="314" y="472"/>
                </a:cxn>
                <a:cxn ang="0">
                  <a:pos x="332" y="502"/>
                </a:cxn>
                <a:cxn ang="0">
                  <a:pos x="328" y="544"/>
                </a:cxn>
                <a:cxn ang="0">
                  <a:pos x="344" y="560"/>
                </a:cxn>
                <a:cxn ang="0">
                  <a:pos x="376" y="582"/>
                </a:cxn>
                <a:cxn ang="0">
                  <a:pos x="418" y="550"/>
                </a:cxn>
                <a:cxn ang="0">
                  <a:pos x="456" y="578"/>
                </a:cxn>
                <a:cxn ang="0">
                  <a:pos x="472" y="584"/>
                </a:cxn>
                <a:cxn ang="0">
                  <a:pos x="484" y="584"/>
                </a:cxn>
                <a:cxn ang="0">
                  <a:pos x="508" y="572"/>
                </a:cxn>
                <a:cxn ang="0">
                  <a:pos x="530" y="552"/>
                </a:cxn>
                <a:cxn ang="0">
                  <a:pos x="556" y="556"/>
                </a:cxn>
                <a:cxn ang="0">
                  <a:pos x="572" y="540"/>
                </a:cxn>
                <a:cxn ang="0">
                  <a:pos x="596" y="520"/>
                </a:cxn>
                <a:cxn ang="0">
                  <a:pos x="604" y="510"/>
                </a:cxn>
                <a:cxn ang="0">
                  <a:pos x="612" y="484"/>
                </a:cxn>
                <a:cxn ang="0">
                  <a:pos x="626" y="462"/>
                </a:cxn>
                <a:cxn ang="0">
                  <a:pos x="634" y="440"/>
                </a:cxn>
                <a:cxn ang="0">
                  <a:pos x="624" y="430"/>
                </a:cxn>
                <a:cxn ang="0">
                  <a:pos x="616" y="386"/>
                </a:cxn>
                <a:cxn ang="0">
                  <a:pos x="604" y="338"/>
                </a:cxn>
                <a:cxn ang="0">
                  <a:pos x="632" y="312"/>
                </a:cxn>
                <a:cxn ang="0">
                  <a:pos x="634" y="302"/>
                </a:cxn>
                <a:cxn ang="0">
                  <a:pos x="602" y="308"/>
                </a:cxn>
                <a:cxn ang="0">
                  <a:pos x="580" y="288"/>
                </a:cxn>
                <a:cxn ang="0">
                  <a:pos x="608" y="258"/>
                </a:cxn>
                <a:cxn ang="0">
                  <a:pos x="636" y="252"/>
                </a:cxn>
                <a:cxn ang="0">
                  <a:pos x="630" y="278"/>
                </a:cxn>
                <a:cxn ang="0">
                  <a:pos x="668" y="260"/>
                </a:cxn>
                <a:cxn ang="0">
                  <a:pos x="698" y="216"/>
                </a:cxn>
                <a:cxn ang="0">
                  <a:pos x="732" y="208"/>
                </a:cxn>
                <a:cxn ang="0">
                  <a:pos x="752" y="178"/>
                </a:cxn>
                <a:cxn ang="0">
                  <a:pos x="774" y="158"/>
                </a:cxn>
                <a:cxn ang="0">
                  <a:pos x="798" y="112"/>
                </a:cxn>
              </a:cxnLst>
              <a:rect l="0" t="0" r="r" b="b"/>
              <a:pathLst>
                <a:path w="798" h="600">
                  <a:moveTo>
                    <a:pt x="794" y="104"/>
                  </a:moveTo>
                  <a:lnTo>
                    <a:pt x="798" y="96"/>
                  </a:lnTo>
                  <a:lnTo>
                    <a:pt x="790" y="98"/>
                  </a:lnTo>
                  <a:lnTo>
                    <a:pt x="788" y="102"/>
                  </a:lnTo>
                  <a:lnTo>
                    <a:pt x="782" y="104"/>
                  </a:lnTo>
                  <a:lnTo>
                    <a:pt x="778" y="104"/>
                  </a:lnTo>
                  <a:lnTo>
                    <a:pt x="774" y="108"/>
                  </a:lnTo>
                  <a:lnTo>
                    <a:pt x="770" y="112"/>
                  </a:lnTo>
                  <a:lnTo>
                    <a:pt x="764" y="114"/>
                  </a:lnTo>
                  <a:lnTo>
                    <a:pt x="760" y="116"/>
                  </a:lnTo>
                  <a:lnTo>
                    <a:pt x="754" y="112"/>
                  </a:lnTo>
                  <a:lnTo>
                    <a:pt x="748" y="110"/>
                  </a:lnTo>
                  <a:lnTo>
                    <a:pt x="746" y="104"/>
                  </a:lnTo>
                  <a:lnTo>
                    <a:pt x="746" y="98"/>
                  </a:lnTo>
                  <a:lnTo>
                    <a:pt x="744" y="92"/>
                  </a:lnTo>
                  <a:lnTo>
                    <a:pt x="738" y="86"/>
                  </a:lnTo>
                  <a:lnTo>
                    <a:pt x="736" y="82"/>
                  </a:lnTo>
                  <a:lnTo>
                    <a:pt x="734" y="76"/>
                  </a:lnTo>
                  <a:lnTo>
                    <a:pt x="730" y="72"/>
                  </a:lnTo>
                  <a:lnTo>
                    <a:pt x="722" y="70"/>
                  </a:lnTo>
                  <a:lnTo>
                    <a:pt x="716" y="68"/>
                  </a:lnTo>
                  <a:lnTo>
                    <a:pt x="712" y="68"/>
                  </a:lnTo>
                  <a:lnTo>
                    <a:pt x="708" y="64"/>
                  </a:lnTo>
                  <a:lnTo>
                    <a:pt x="704" y="56"/>
                  </a:lnTo>
                  <a:lnTo>
                    <a:pt x="698" y="46"/>
                  </a:lnTo>
                  <a:lnTo>
                    <a:pt x="696" y="38"/>
                  </a:lnTo>
                  <a:lnTo>
                    <a:pt x="696" y="32"/>
                  </a:lnTo>
                  <a:lnTo>
                    <a:pt x="690" y="26"/>
                  </a:lnTo>
                  <a:lnTo>
                    <a:pt x="688" y="22"/>
                  </a:lnTo>
                  <a:lnTo>
                    <a:pt x="680" y="16"/>
                  </a:lnTo>
                  <a:lnTo>
                    <a:pt x="670" y="16"/>
                  </a:lnTo>
                  <a:lnTo>
                    <a:pt x="666" y="10"/>
                  </a:lnTo>
                  <a:lnTo>
                    <a:pt x="660" y="6"/>
                  </a:lnTo>
                  <a:lnTo>
                    <a:pt x="656" y="2"/>
                  </a:lnTo>
                  <a:lnTo>
                    <a:pt x="648" y="0"/>
                  </a:lnTo>
                  <a:lnTo>
                    <a:pt x="644" y="2"/>
                  </a:lnTo>
                  <a:lnTo>
                    <a:pt x="638" y="4"/>
                  </a:lnTo>
                  <a:lnTo>
                    <a:pt x="630" y="4"/>
                  </a:lnTo>
                  <a:lnTo>
                    <a:pt x="624" y="8"/>
                  </a:lnTo>
                  <a:lnTo>
                    <a:pt x="618" y="14"/>
                  </a:lnTo>
                  <a:lnTo>
                    <a:pt x="614" y="20"/>
                  </a:lnTo>
                  <a:lnTo>
                    <a:pt x="612" y="22"/>
                  </a:lnTo>
                  <a:lnTo>
                    <a:pt x="610" y="26"/>
                  </a:lnTo>
                  <a:lnTo>
                    <a:pt x="616" y="24"/>
                  </a:lnTo>
                  <a:lnTo>
                    <a:pt x="616" y="30"/>
                  </a:lnTo>
                  <a:lnTo>
                    <a:pt x="616" y="36"/>
                  </a:lnTo>
                  <a:lnTo>
                    <a:pt x="612" y="40"/>
                  </a:lnTo>
                  <a:lnTo>
                    <a:pt x="614" y="46"/>
                  </a:lnTo>
                  <a:lnTo>
                    <a:pt x="608" y="54"/>
                  </a:lnTo>
                  <a:lnTo>
                    <a:pt x="604" y="60"/>
                  </a:lnTo>
                  <a:lnTo>
                    <a:pt x="600" y="64"/>
                  </a:lnTo>
                  <a:lnTo>
                    <a:pt x="598" y="66"/>
                  </a:lnTo>
                  <a:lnTo>
                    <a:pt x="598" y="68"/>
                  </a:lnTo>
                  <a:lnTo>
                    <a:pt x="600" y="70"/>
                  </a:lnTo>
                  <a:lnTo>
                    <a:pt x="598" y="72"/>
                  </a:lnTo>
                  <a:lnTo>
                    <a:pt x="596" y="74"/>
                  </a:lnTo>
                  <a:lnTo>
                    <a:pt x="592" y="76"/>
                  </a:lnTo>
                  <a:lnTo>
                    <a:pt x="582" y="82"/>
                  </a:lnTo>
                  <a:lnTo>
                    <a:pt x="576" y="78"/>
                  </a:lnTo>
                  <a:lnTo>
                    <a:pt x="568" y="74"/>
                  </a:lnTo>
                  <a:lnTo>
                    <a:pt x="562" y="76"/>
                  </a:lnTo>
                  <a:lnTo>
                    <a:pt x="556" y="90"/>
                  </a:lnTo>
                  <a:lnTo>
                    <a:pt x="558" y="96"/>
                  </a:lnTo>
                  <a:lnTo>
                    <a:pt x="558" y="100"/>
                  </a:lnTo>
                  <a:lnTo>
                    <a:pt x="556" y="102"/>
                  </a:lnTo>
                  <a:lnTo>
                    <a:pt x="554" y="106"/>
                  </a:lnTo>
                  <a:lnTo>
                    <a:pt x="554" y="112"/>
                  </a:lnTo>
                  <a:lnTo>
                    <a:pt x="564" y="116"/>
                  </a:lnTo>
                  <a:lnTo>
                    <a:pt x="574" y="114"/>
                  </a:lnTo>
                  <a:lnTo>
                    <a:pt x="580" y="108"/>
                  </a:lnTo>
                  <a:lnTo>
                    <a:pt x="584" y="108"/>
                  </a:lnTo>
                  <a:lnTo>
                    <a:pt x="588" y="112"/>
                  </a:lnTo>
                  <a:lnTo>
                    <a:pt x="594" y="118"/>
                  </a:lnTo>
                  <a:lnTo>
                    <a:pt x="602" y="122"/>
                  </a:lnTo>
                  <a:lnTo>
                    <a:pt x="608" y="128"/>
                  </a:lnTo>
                  <a:lnTo>
                    <a:pt x="604" y="134"/>
                  </a:lnTo>
                  <a:lnTo>
                    <a:pt x="600" y="132"/>
                  </a:lnTo>
                  <a:lnTo>
                    <a:pt x="596" y="132"/>
                  </a:lnTo>
                  <a:lnTo>
                    <a:pt x="596" y="134"/>
                  </a:lnTo>
                  <a:lnTo>
                    <a:pt x="592" y="136"/>
                  </a:lnTo>
                  <a:lnTo>
                    <a:pt x="588" y="138"/>
                  </a:lnTo>
                  <a:lnTo>
                    <a:pt x="586" y="142"/>
                  </a:lnTo>
                  <a:lnTo>
                    <a:pt x="578" y="140"/>
                  </a:lnTo>
                  <a:lnTo>
                    <a:pt x="568" y="146"/>
                  </a:lnTo>
                  <a:lnTo>
                    <a:pt x="562" y="142"/>
                  </a:lnTo>
                  <a:lnTo>
                    <a:pt x="558" y="142"/>
                  </a:lnTo>
                  <a:lnTo>
                    <a:pt x="556" y="150"/>
                  </a:lnTo>
                  <a:lnTo>
                    <a:pt x="552" y="154"/>
                  </a:lnTo>
                  <a:lnTo>
                    <a:pt x="534" y="158"/>
                  </a:lnTo>
                  <a:lnTo>
                    <a:pt x="534" y="168"/>
                  </a:lnTo>
                  <a:lnTo>
                    <a:pt x="522" y="174"/>
                  </a:lnTo>
                  <a:lnTo>
                    <a:pt x="514" y="170"/>
                  </a:lnTo>
                  <a:lnTo>
                    <a:pt x="508" y="164"/>
                  </a:lnTo>
                  <a:lnTo>
                    <a:pt x="502" y="162"/>
                  </a:lnTo>
                  <a:lnTo>
                    <a:pt x="496" y="166"/>
                  </a:lnTo>
                  <a:lnTo>
                    <a:pt x="494" y="174"/>
                  </a:lnTo>
                  <a:lnTo>
                    <a:pt x="492" y="180"/>
                  </a:lnTo>
                  <a:lnTo>
                    <a:pt x="494" y="190"/>
                  </a:lnTo>
                  <a:lnTo>
                    <a:pt x="496" y="196"/>
                  </a:lnTo>
                  <a:lnTo>
                    <a:pt x="492" y="200"/>
                  </a:lnTo>
                  <a:lnTo>
                    <a:pt x="486" y="204"/>
                  </a:lnTo>
                  <a:lnTo>
                    <a:pt x="476" y="206"/>
                  </a:lnTo>
                  <a:lnTo>
                    <a:pt x="464" y="210"/>
                  </a:lnTo>
                  <a:lnTo>
                    <a:pt x="452" y="210"/>
                  </a:lnTo>
                  <a:lnTo>
                    <a:pt x="444" y="212"/>
                  </a:lnTo>
                  <a:lnTo>
                    <a:pt x="440" y="212"/>
                  </a:lnTo>
                  <a:lnTo>
                    <a:pt x="432" y="220"/>
                  </a:lnTo>
                  <a:lnTo>
                    <a:pt x="424" y="224"/>
                  </a:lnTo>
                  <a:lnTo>
                    <a:pt x="414" y="224"/>
                  </a:lnTo>
                  <a:lnTo>
                    <a:pt x="406" y="226"/>
                  </a:lnTo>
                  <a:lnTo>
                    <a:pt x="394" y="226"/>
                  </a:lnTo>
                  <a:lnTo>
                    <a:pt x="386" y="222"/>
                  </a:lnTo>
                  <a:lnTo>
                    <a:pt x="380" y="214"/>
                  </a:lnTo>
                  <a:lnTo>
                    <a:pt x="376" y="212"/>
                  </a:lnTo>
                  <a:lnTo>
                    <a:pt x="356" y="212"/>
                  </a:lnTo>
                  <a:lnTo>
                    <a:pt x="346" y="210"/>
                  </a:lnTo>
                  <a:lnTo>
                    <a:pt x="334" y="210"/>
                  </a:lnTo>
                  <a:lnTo>
                    <a:pt x="324" y="210"/>
                  </a:lnTo>
                  <a:lnTo>
                    <a:pt x="316" y="210"/>
                  </a:lnTo>
                  <a:lnTo>
                    <a:pt x="310" y="204"/>
                  </a:lnTo>
                  <a:lnTo>
                    <a:pt x="302" y="198"/>
                  </a:lnTo>
                  <a:lnTo>
                    <a:pt x="294" y="194"/>
                  </a:lnTo>
                  <a:lnTo>
                    <a:pt x="292" y="190"/>
                  </a:lnTo>
                  <a:lnTo>
                    <a:pt x="290" y="182"/>
                  </a:lnTo>
                  <a:lnTo>
                    <a:pt x="284" y="176"/>
                  </a:lnTo>
                  <a:lnTo>
                    <a:pt x="276" y="174"/>
                  </a:lnTo>
                  <a:lnTo>
                    <a:pt x="272" y="170"/>
                  </a:lnTo>
                  <a:lnTo>
                    <a:pt x="264" y="166"/>
                  </a:lnTo>
                  <a:lnTo>
                    <a:pt x="256" y="164"/>
                  </a:lnTo>
                  <a:lnTo>
                    <a:pt x="248" y="162"/>
                  </a:lnTo>
                  <a:lnTo>
                    <a:pt x="246" y="156"/>
                  </a:lnTo>
                  <a:lnTo>
                    <a:pt x="248" y="148"/>
                  </a:lnTo>
                  <a:lnTo>
                    <a:pt x="250" y="142"/>
                  </a:lnTo>
                  <a:lnTo>
                    <a:pt x="246" y="136"/>
                  </a:lnTo>
                  <a:lnTo>
                    <a:pt x="238" y="134"/>
                  </a:lnTo>
                  <a:lnTo>
                    <a:pt x="238" y="128"/>
                  </a:lnTo>
                  <a:lnTo>
                    <a:pt x="230" y="120"/>
                  </a:lnTo>
                  <a:lnTo>
                    <a:pt x="224" y="114"/>
                  </a:lnTo>
                  <a:lnTo>
                    <a:pt x="216" y="116"/>
                  </a:lnTo>
                  <a:lnTo>
                    <a:pt x="208" y="114"/>
                  </a:lnTo>
                  <a:lnTo>
                    <a:pt x="204" y="110"/>
                  </a:lnTo>
                  <a:lnTo>
                    <a:pt x="202" y="106"/>
                  </a:lnTo>
                  <a:lnTo>
                    <a:pt x="200" y="96"/>
                  </a:lnTo>
                  <a:lnTo>
                    <a:pt x="202" y="84"/>
                  </a:lnTo>
                  <a:lnTo>
                    <a:pt x="194" y="88"/>
                  </a:lnTo>
                  <a:lnTo>
                    <a:pt x="176" y="90"/>
                  </a:lnTo>
                  <a:lnTo>
                    <a:pt x="170" y="96"/>
                  </a:lnTo>
                  <a:lnTo>
                    <a:pt x="168" y="102"/>
                  </a:lnTo>
                  <a:lnTo>
                    <a:pt x="160" y="104"/>
                  </a:lnTo>
                  <a:lnTo>
                    <a:pt x="158" y="108"/>
                  </a:lnTo>
                  <a:lnTo>
                    <a:pt x="156" y="116"/>
                  </a:lnTo>
                  <a:lnTo>
                    <a:pt x="146" y="120"/>
                  </a:lnTo>
                  <a:lnTo>
                    <a:pt x="138" y="120"/>
                  </a:lnTo>
                  <a:lnTo>
                    <a:pt x="132" y="124"/>
                  </a:lnTo>
                  <a:lnTo>
                    <a:pt x="128" y="132"/>
                  </a:lnTo>
                  <a:lnTo>
                    <a:pt x="122" y="136"/>
                  </a:lnTo>
                  <a:lnTo>
                    <a:pt x="120" y="144"/>
                  </a:lnTo>
                  <a:lnTo>
                    <a:pt x="122" y="154"/>
                  </a:lnTo>
                  <a:lnTo>
                    <a:pt x="126" y="158"/>
                  </a:lnTo>
                  <a:lnTo>
                    <a:pt x="124" y="162"/>
                  </a:lnTo>
                  <a:lnTo>
                    <a:pt x="112" y="162"/>
                  </a:lnTo>
                  <a:lnTo>
                    <a:pt x="102" y="168"/>
                  </a:lnTo>
                  <a:lnTo>
                    <a:pt x="92" y="170"/>
                  </a:lnTo>
                  <a:lnTo>
                    <a:pt x="88" y="172"/>
                  </a:lnTo>
                  <a:lnTo>
                    <a:pt x="90" y="178"/>
                  </a:lnTo>
                  <a:lnTo>
                    <a:pt x="98" y="184"/>
                  </a:lnTo>
                  <a:lnTo>
                    <a:pt x="100" y="190"/>
                  </a:lnTo>
                  <a:lnTo>
                    <a:pt x="98" y="196"/>
                  </a:lnTo>
                  <a:lnTo>
                    <a:pt x="94" y="200"/>
                  </a:lnTo>
                  <a:lnTo>
                    <a:pt x="94" y="210"/>
                  </a:lnTo>
                  <a:lnTo>
                    <a:pt x="84" y="216"/>
                  </a:lnTo>
                  <a:lnTo>
                    <a:pt x="78" y="222"/>
                  </a:lnTo>
                  <a:lnTo>
                    <a:pt x="74" y="222"/>
                  </a:lnTo>
                  <a:lnTo>
                    <a:pt x="70" y="224"/>
                  </a:lnTo>
                  <a:lnTo>
                    <a:pt x="68" y="228"/>
                  </a:lnTo>
                  <a:lnTo>
                    <a:pt x="68" y="230"/>
                  </a:lnTo>
                  <a:lnTo>
                    <a:pt x="68" y="232"/>
                  </a:lnTo>
                  <a:lnTo>
                    <a:pt x="66" y="232"/>
                  </a:lnTo>
                  <a:lnTo>
                    <a:pt x="60" y="232"/>
                  </a:lnTo>
                  <a:lnTo>
                    <a:pt x="52" y="234"/>
                  </a:lnTo>
                  <a:lnTo>
                    <a:pt x="50" y="236"/>
                  </a:lnTo>
                  <a:lnTo>
                    <a:pt x="48" y="238"/>
                  </a:lnTo>
                  <a:lnTo>
                    <a:pt x="48" y="242"/>
                  </a:lnTo>
                  <a:lnTo>
                    <a:pt x="48" y="244"/>
                  </a:lnTo>
                  <a:lnTo>
                    <a:pt x="46" y="248"/>
                  </a:lnTo>
                  <a:lnTo>
                    <a:pt x="46" y="250"/>
                  </a:lnTo>
                  <a:lnTo>
                    <a:pt x="42" y="252"/>
                  </a:lnTo>
                  <a:lnTo>
                    <a:pt x="40" y="252"/>
                  </a:lnTo>
                  <a:lnTo>
                    <a:pt x="34" y="254"/>
                  </a:lnTo>
                  <a:lnTo>
                    <a:pt x="30" y="256"/>
                  </a:lnTo>
                  <a:lnTo>
                    <a:pt x="28" y="256"/>
                  </a:lnTo>
                  <a:lnTo>
                    <a:pt x="26" y="256"/>
                  </a:lnTo>
                  <a:lnTo>
                    <a:pt x="24" y="254"/>
                  </a:lnTo>
                  <a:lnTo>
                    <a:pt x="24" y="252"/>
                  </a:lnTo>
                  <a:lnTo>
                    <a:pt x="22" y="250"/>
                  </a:lnTo>
                  <a:lnTo>
                    <a:pt x="18" y="250"/>
                  </a:lnTo>
                  <a:lnTo>
                    <a:pt x="14" y="254"/>
                  </a:lnTo>
                  <a:lnTo>
                    <a:pt x="10" y="258"/>
                  </a:lnTo>
                  <a:lnTo>
                    <a:pt x="4" y="260"/>
                  </a:lnTo>
                  <a:lnTo>
                    <a:pt x="0" y="264"/>
                  </a:lnTo>
                  <a:lnTo>
                    <a:pt x="2" y="266"/>
                  </a:lnTo>
                  <a:lnTo>
                    <a:pt x="2" y="272"/>
                  </a:lnTo>
                  <a:lnTo>
                    <a:pt x="2" y="276"/>
                  </a:lnTo>
                  <a:lnTo>
                    <a:pt x="6" y="280"/>
                  </a:lnTo>
                  <a:lnTo>
                    <a:pt x="14" y="276"/>
                  </a:lnTo>
                  <a:lnTo>
                    <a:pt x="16" y="278"/>
                  </a:lnTo>
                  <a:lnTo>
                    <a:pt x="16" y="282"/>
                  </a:lnTo>
                  <a:lnTo>
                    <a:pt x="14" y="288"/>
                  </a:lnTo>
                  <a:lnTo>
                    <a:pt x="16" y="296"/>
                  </a:lnTo>
                  <a:lnTo>
                    <a:pt x="18" y="302"/>
                  </a:lnTo>
                  <a:lnTo>
                    <a:pt x="20" y="306"/>
                  </a:lnTo>
                  <a:lnTo>
                    <a:pt x="22" y="310"/>
                  </a:lnTo>
                  <a:lnTo>
                    <a:pt x="16" y="312"/>
                  </a:lnTo>
                  <a:lnTo>
                    <a:pt x="16" y="314"/>
                  </a:lnTo>
                  <a:lnTo>
                    <a:pt x="24" y="310"/>
                  </a:lnTo>
                  <a:lnTo>
                    <a:pt x="50" y="326"/>
                  </a:lnTo>
                  <a:lnTo>
                    <a:pt x="72" y="312"/>
                  </a:lnTo>
                  <a:lnTo>
                    <a:pt x="90" y="342"/>
                  </a:lnTo>
                  <a:lnTo>
                    <a:pt x="78" y="352"/>
                  </a:lnTo>
                  <a:lnTo>
                    <a:pt x="76" y="356"/>
                  </a:lnTo>
                  <a:lnTo>
                    <a:pt x="74" y="358"/>
                  </a:lnTo>
                  <a:lnTo>
                    <a:pt x="80" y="370"/>
                  </a:lnTo>
                  <a:lnTo>
                    <a:pt x="72" y="382"/>
                  </a:lnTo>
                  <a:lnTo>
                    <a:pt x="72" y="382"/>
                  </a:lnTo>
                  <a:lnTo>
                    <a:pt x="72" y="384"/>
                  </a:lnTo>
                  <a:lnTo>
                    <a:pt x="78" y="386"/>
                  </a:lnTo>
                  <a:lnTo>
                    <a:pt x="80" y="396"/>
                  </a:lnTo>
                  <a:lnTo>
                    <a:pt x="80" y="398"/>
                  </a:lnTo>
                  <a:lnTo>
                    <a:pt x="72" y="408"/>
                  </a:lnTo>
                  <a:lnTo>
                    <a:pt x="78" y="412"/>
                  </a:lnTo>
                  <a:lnTo>
                    <a:pt x="90" y="412"/>
                  </a:lnTo>
                  <a:lnTo>
                    <a:pt x="98" y="424"/>
                  </a:lnTo>
                  <a:lnTo>
                    <a:pt x="98" y="426"/>
                  </a:lnTo>
                  <a:lnTo>
                    <a:pt x="102" y="430"/>
                  </a:lnTo>
                  <a:lnTo>
                    <a:pt x="106" y="434"/>
                  </a:lnTo>
                  <a:lnTo>
                    <a:pt x="110" y="434"/>
                  </a:lnTo>
                  <a:lnTo>
                    <a:pt x="114" y="434"/>
                  </a:lnTo>
                  <a:lnTo>
                    <a:pt x="120" y="434"/>
                  </a:lnTo>
                  <a:lnTo>
                    <a:pt x="126" y="434"/>
                  </a:lnTo>
                  <a:lnTo>
                    <a:pt x="132" y="444"/>
                  </a:lnTo>
                  <a:lnTo>
                    <a:pt x="138" y="444"/>
                  </a:lnTo>
                  <a:lnTo>
                    <a:pt x="144" y="442"/>
                  </a:lnTo>
                  <a:lnTo>
                    <a:pt x="150" y="446"/>
                  </a:lnTo>
                  <a:lnTo>
                    <a:pt x="150" y="452"/>
                  </a:lnTo>
                  <a:lnTo>
                    <a:pt x="156" y="456"/>
                  </a:lnTo>
                  <a:lnTo>
                    <a:pt x="162" y="462"/>
                  </a:lnTo>
                  <a:lnTo>
                    <a:pt x="166" y="466"/>
                  </a:lnTo>
                  <a:lnTo>
                    <a:pt x="170" y="466"/>
                  </a:lnTo>
                  <a:lnTo>
                    <a:pt x="176" y="470"/>
                  </a:lnTo>
                  <a:lnTo>
                    <a:pt x="188" y="472"/>
                  </a:lnTo>
                  <a:lnTo>
                    <a:pt x="196" y="474"/>
                  </a:lnTo>
                  <a:lnTo>
                    <a:pt x="198" y="472"/>
                  </a:lnTo>
                  <a:lnTo>
                    <a:pt x="198" y="466"/>
                  </a:lnTo>
                  <a:lnTo>
                    <a:pt x="202" y="464"/>
                  </a:lnTo>
                  <a:lnTo>
                    <a:pt x="212" y="468"/>
                  </a:lnTo>
                  <a:lnTo>
                    <a:pt x="214" y="476"/>
                  </a:lnTo>
                  <a:lnTo>
                    <a:pt x="218" y="468"/>
                  </a:lnTo>
                  <a:lnTo>
                    <a:pt x="222" y="466"/>
                  </a:lnTo>
                  <a:lnTo>
                    <a:pt x="230" y="464"/>
                  </a:lnTo>
                  <a:lnTo>
                    <a:pt x="234" y="468"/>
                  </a:lnTo>
                  <a:lnTo>
                    <a:pt x="240" y="468"/>
                  </a:lnTo>
                  <a:lnTo>
                    <a:pt x="250" y="468"/>
                  </a:lnTo>
                  <a:lnTo>
                    <a:pt x="256" y="466"/>
                  </a:lnTo>
                  <a:lnTo>
                    <a:pt x="276" y="450"/>
                  </a:lnTo>
                  <a:lnTo>
                    <a:pt x="308" y="438"/>
                  </a:lnTo>
                  <a:lnTo>
                    <a:pt x="314" y="442"/>
                  </a:lnTo>
                  <a:lnTo>
                    <a:pt x="312" y="450"/>
                  </a:lnTo>
                  <a:lnTo>
                    <a:pt x="324" y="460"/>
                  </a:lnTo>
                  <a:lnTo>
                    <a:pt x="316" y="470"/>
                  </a:lnTo>
                  <a:lnTo>
                    <a:pt x="314" y="472"/>
                  </a:lnTo>
                  <a:lnTo>
                    <a:pt x="316" y="474"/>
                  </a:lnTo>
                  <a:lnTo>
                    <a:pt x="318" y="478"/>
                  </a:lnTo>
                  <a:lnTo>
                    <a:pt x="320" y="482"/>
                  </a:lnTo>
                  <a:lnTo>
                    <a:pt x="324" y="482"/>
                  </a:lnTo>
                  <a:lnTo>
                    <a:pt x="328" y="482"/>
                  </a:lnTo>
                  <a:lnTo>
                    <a:pt x="330" y="488"/>
                  </a:lnTo>
                  <a:lnTo>
                    <a:pt x="332" y="490"/>
                  </a:lnTo>
                  <a:lnTo>
                    <a:pt x="330" y="498"/>
                  </a:lnTo>
                  <a:lnTo>
                    <a:pt x="332" y="502"/>
                  </a:lnTo>
                  <a:lnTo>
                    <a:pt x="332" y="506"/>
                  </a:lnTo>
                  <a:lnTo>
                    <a:pt x="330" y="516"/>
                  </a:lnTo>
                  <a:lnTo>
                    <a:pt x="326" y="522"/>
                  </a:lnTo>
                  <a:lnTo>
                    <a:pt x="322" y="528"/>
                  </a:lnTo>
                  <a:lnTo>
                    <a:pt x="322" y="532"/>
                  </a:lnTo>
                  <a:lnTo>
                    <a:pt x="324" y="536"/>
                  </a:lnTo>
                  <a:lnTo>
                    <a:pt x="324" y="542"/>
                  </a:lnTo>
                  <a:lnTo>
                    <a:pt x="326" y="544"/>
                  </a:lnTo>
                  <a:lnTo>
                    <a:pt x="328" y="544"/>
                  </a:lnTo>
                  <a:lnTo>
                    <a:pt x="330" y="540"/>
                  </a:lnTo>
                  <a:lnTo>
                    <a:pt x="336" y="538"/>
                  </a:lnTo>
                  <a:lnTo>
                    <a:pt x="340" y="538"/>
                  </a:lnTo>
                  <a:lnTo>
                    <a:pt x="342" y="542"/>
                  </a:lnTo>
                  <a:lnTo>
                    <a:pt x="342" y="546"/>
                  </a:lnTo>
                  <a:lnTo>
                    <a:pt x="344" y="550"/>
                  </a:lnTo>
                  <a:lnTo>
                    <a:pt x="348" y="550"/>
                  </a:lnTo>
                  <a:lnTo>
                    <a:pt x="348" y="554"/>
                  </a:lnTo>
                  <a:lnTo>
                    <a:pt x="344" y="560"/>
                  </a:lnTo>
                  <a:lnTo>
                    <a:pt x="344" y="564"/>
                  </a:lnTo>
                  <a:lnTo>
                    <a:pt x="350" y="566"/>
                  </a:lnTo>
                  <a:lnTo>
                    <a:pt x="354" y="566"/>
                  </a:lnTo>
                  <a:lnTo>
                    <a:pt x="354" y="574"/>
                  </a:lnTo>
                  <a:lnTo>
                    <a:pt x="356" y="580"/>
                  </a:lnTo>
                  <a:lnTo>
                    <a:pt x="366" y="582"/>
                  </a:lnTo>
                  <a:lnTo>
                    <a:pt x="364" y="588"/>
                  </a:lnTo>
                  <a:lnTo>
                    <a:pt x="372" y="588"/>
                  </a:lnTo>
                  <a:lnTo>
                    <a:pt x="376" y="582"/>
                  </a:lnTo>
                  <a:lnTo>
                    <a:pt x="376" y="572"/>
                  </a:lnTo>
                  <a:lnTo>
                    <a:pt x="372" y="564"/>
                  </a:lnTo>
                  <a:lnTo>
                    <a:pt x="376" y="558"/>
                  </a:lnTo>
                  <a:lnTo>
                    <a:pt x="382" y="560"/>
                  </a:lnTo>
                  <a:lnTo>
                    <a:pt x="388" y="556"/>
                  </a:lnTo>
                  <a:lnTo>
                    <a:pt x="396" y="558"/>
                  </a:lnTo>
                  <a:lnTo>
                    <a:pt x="404" y="556"/>
                  </a:lnTo>
                  <a:lnTo>
                    <a:pt x="412" y="556"/>
                  </a:lnTo>
                  <a:lnTo>
                    <a:pt x="418" y="550"/>
                  </a:lnTo>
                  <a:lnTo>
                    <a:pt x="424" y="552"/>
                  </a:lnTo>
                  <a:lnTo>
                    <a:pt x="428" y="554"/>
                  </a:lnTo>
                  <a:lnTo>
                    <a:pt x="434" y="556"/>
                  </a:lnTo>
                  <a:lnTo>
                    <a:pt x="432" y="564"/>
                  </a:lnTo>
                  <a:lnTo>
                    <a:pt x="436" y="570"/>
                  </a:lnTo>
                  <a:lnTo>
                    <a:pt x="440" y="574"/>
                  </a:lnTo>
                  <a:lnTo>
                    <a:pt x="446" y="576"/>
                  </a:lnTo>
                  <a:lnTo>
                    <a:pt x="450" y="576"/>
                  </a:lnTo>
                  <a:lnTo>
                    <a:pt x="456" y="578"/>
                  </a:lnTo>
                  <a:lnTo>
                    <a:pt x="458" y="574"/>
                  </a:lnTo>
                  <a:lnTo>
                    <a:pt x="462" y="574"/>
                  </a:lnTo>
                  <a:lnTo>
                    <a:pt x="468" y="574"/>
                  </a:lnTo>
                  <a:lnTo>
                    <a:pt x="470" y="576"/>
                  </a:lnTo>
                  <a:lnTo>
                    <a:pt x="472" y="576"/>
                  </a:lnTo>
                  <a:lnTo>
                    <a:pt x="472" y="576"/>
                  </a:lnTo>
                  <a:lnTo>
                    <a:pt x="472" y="578"/>
                  </a:lnTo>
                  <a:lnTo>
                    <a:pt x="474" y="580"/>
                  </a:lnTo>
                  <a:lnTo>
                    <a:pt x="472" y="584"/>
                  </a:lnTo>
                  <a:lnTo>
                    <a:pt x="472" y="590"/>
                  </a:lnTo>
                  <a:lnTo>
                    <a:pt x="474" y="590"/>
                  </a:lnTo>
                  <a:lnTo>
                    <a:pt x="476" y="600"/>
                  </a:lnTo>
                  <a:lnTo>
                    <a:pt x="484" y="598"/>
                  </a:lnTo>
                  <a:lnTo>
                    <a:pt x="484" y="592"/>
                  </a:lnTo>
                  <a:lnTo>
                    <a:pt x="480" y="588"/>
                  </a:lnTo>
                  <a:lnTo>
                    <a:pt x="482" y="588"/>
                  </a:lnTo>
                  <a:lnTo>
                    <a:pt x="484" y="586"/>
                  </a:lnTo>
                  <a:lnTo>
                    <a:pt x="484" y="584"/>
                  </a:lnTo>
                  <a:lnTo>
                    <a:pt x="488" y="584"/>
                  </a:lnTo>
                  <a:lnTo>
                    <a:pt x="492" y="582"/>
                  </a:lnTo>
                  <a:lnTo>
                    <a:pt x="496" y="576"/>
                  </a:lnTo>
                  <a:lnTo>
                    <a:pt x="500" y="576"/>
                  </a:lnTo>
                  <a:lnTo>
                    <a:pt x="500" y="574"/>
                  </a:lnTo>
                  <a:lnTo>
                    <a:pt x="502" y="574"/>
                  </a:lnTo>
                  <a:lnTo>
                    <a:pt x="504" y="570"/>
                  </a:lnTo>
                  <a:lnTo>
                    <a:pt x="506" y="570"/>
                  </a:lnTo>
                  <a:lnTo>
                    <a:pt x="508" y="572"/>
                  </a:lnTo>
                  <a:lnTo>
                    <a:pt x="510" y="570"/>
                  </a:lnTo>
                  <a:lnTo>
                    <a:pt x="516" y="570"/>
                  </a:lnTo>
                  <a:lnTo>
                    <a:pt x="522" y="570"/>
                  </a:lnTo>
                  <a:lnTo>
                    <a:pt x="528" y="558"/>
                  </a:lnTo>
                  <a:lnTo>
                    <a:pt x="530" y="558"/>
                  </a:lnTo>
                  <a:lnTo>
                    <a:pt x="532" y="556"/>
                  </a:lnTo>
                  <a:lnTo>
                    <a:pt x="532" y="554"/>
                  </a:lnTo>
                  <a:lnTo>
                    <a:pt x="530" y="554"/>
                  </a:lnTo>
                  <a:lnTo>
                    <a:pt x="530" y="552"/>
                  </a:lnTo>
                  <a:lnTo>
                    <a:pt x="534" y="552"/>
                  </a:lnTo>
                  <a:lnTo>
                    <a:pt x="534" y="558"/>
                  </a:lnTo>
                  <a:lnTo>
                    <a:pt x="538" y="558"/>
                  </a:lnTo>
                  <a:lnTo>
                    <a:pt x="540" y="558"/>
                  </a:lnTo>
                  <a:lnTo>
                    <a:pt x="542" y="560"/>
                  </a:lnTo>
                  <a:lnTo>
                    <a:pt x="544" y="558"/>
                  </a:lnTo>
                  <a:lnTo>
                    <a:pt x="544" y="556"/>
                  </a:lnTo>
                  <a:lnTo>
                    <a:pt x="552" y="554"/>
                  </a:lnTo>
                  <a:lnTo>
                    <a:pt x="556" y="556"/>
                  </a:lnTo>
                  <a:lnTo>
                    <a:pt x="558" y="556"/>
                  </a:lnTo>
                  <a:lnTo>
                    <a:pt x="558" y="554"/>
                  </a:lnTo>
                  <a:lnTo>
                    <a:pt x="562" y="552"/>
                  </a:lnTo>
                  <a:lnTo>
                    <a:pt x="564" y="548"/>
                  </a:lnTo>
                  <a:lnTo>
                    <a:pt x="562" y="548"/>
                  </a:lnTo>
                  <a:lnTo>
                    <a:pt x="562" y="546"/>
                  </a:lnTo>
                  <a:lnTo>
                    <a:pt x="570" y="542"/>
                  </a:lnTo>
                  <a:lnTo>
                    <a:pt x="570" y="540"/>
                  </a:lnTo>
                  <a:lnTo>
                    <a:pt x="572" y="540"/>
                  </a:lnTo>
                  <a:lnTo>
                    <a:pt x="574" y="540"/>
                  </a:lnTo>
                  <a:lnTo>
                    <a:pt x="576" y="538"/>
                  </a:lnTo>
                  <a:lnTo>
                    <a:pt x="576" y="534"/>
                  </a:lnTo>
                  <a:lnTo>
                    <a:pt x="580" y="534"/>
                  </a:lnTo>
                  <a:lnTo>
                    <a:pt x="582" y="534"/>
                  </a:lnTo>
                  <a:lnTo>
                    <a:pt x="584" y="530"/>
                  </a:lnTo>
                  <a:lnTo>
                    <a:pt x="584" y="524"/>
                  </a:lnTo>
                  <a:lnTo>
                    <a:pt x="596" y="522"/>
                  </a:lnTo>
                  <a:lnTo>
                    <a:pt x="596" y="520"/>
                  </a:lnTo>
                  <a:lnTo>
                    <a:pt x="596" y="520"/>
                  </a:lnTo>
                  <a:lnTo>
                    <a:pt x="596" y="518"/>
                  </a:lnTo>
                  <a:lnTo>
                    <a:pt x="596" y="516"/>
                  </a:lnTo>
                  <a:lnTo>
                    <a:pt x="598" y="516"/>
                  </a:lnTo>
                  <a:lnTo>
                    <a:pt x="598" y="514"/>
                  </a:lnTo>
                  <a:lnTo>
                    <a:pt x="596" y="514"/>
                  </a:lnTo>
                  <a:lnTo>
                    <a:pt x="596" y="512"/>
                  </a:lnTo>
                  <a:lnTo>
                    <a:pt x="598" y="510"/>
                  </a:lnTo>
                  <a:lnTo>
                    <a:pt x="604" y="510"/>
                  </a:lnTo>
                  <a:lnTo>
                    <a:pt x="604" y="508"/>
                  </a:lnTo>
                  <a:lnTo>
                    <a:pt x="606" y="508"/>
                  </a:lnTo>
                  <a:lnTo>
                    <a:pt x="604" y="498"/>
                  </a:lnTo>
                  <a:lnTo>
                    <a:pt x="600" y="498"/>
                  </a:lnTo>
                  <a:lnTo>
                    <a:pt x="600" y="494"/>
                  </a:lnTo>
                  <a:lnTo>
                    <a:pt x="604" y="494"/>
                  </a:lnTo>
                  <a:lnTo>
                    <a:pt x="604" y="488"/>
                  </a:lnTo>
                  <a:lnTo>
                    <a:pt x="608" y="486"/>
                  </a:lnTo>
                  <a:lnTo>
                    <a:pt x="612" y="484"/>
                  </a:lnTo>
                  <a:lnTo>
                    <a:pt x="612" y="482"/>
                  </a:lnTo>
                  <a:lnTo>
                    <a:pt x="618" y="478"/>
                  </a:lnTo>
                  <a:lnTo>
                    <a:pt x="618" y="472"/>
                  </a:lnTo>
                  <a:lnTo>
                    <a:pt x="618" y="470"/>
                  </a:lnTo>
                  <a:lnTo>
                    <a:pt x="620" y="470"/>
                  </a:lnTo>
                  <a:lnTo>
                    <a:pt x="620" y="468"/>
                  </a:lnTo>
                  <a:lnTo>
                    <a:pt x="624" y="468"/>
                  </a:lnTo>
                  <a:lnTo>
                    <a:pt x="624" y="464"/>
                  </a:lnTo>
                  <a:lnTo>
                    <a:pt x="626" y="462"/>
                  </a:lnTo>
                  <a:lnTo>
                    <a:pt x="630" y="462"/>
                  </a:lnTo>
                  <a:lnTo>
                    <a:pt x="630" y="458"/>
                  </a:lnTo>
                  <a:lnTo>
                    <a:pt x="626" y="456"/>
                  </a:lnTo>
                  <a:lnTo>
                    <a:pt x="628" y="454"/>
                  </a:lnTo>
                  <a:lnTo>
                    <a:pt x="628" y="452"/>
                  </a:lnTo>
                  <a:lnTo>
                    <a:pt x="628" y="446"/>
                  </a:lnTo>
                  <a:lnTo>
                    <a:pt x="636" y="446"/>
                  </a:lnTo>
                  <a:lnTo>
                    <a:pt x="634" y="444"/>
                  </a:lnTo>
                  <a:lnTo>
                    <a:pt x="634" y="440"/>
                  </a:lnTo>
                  <a:lnTo>
                    <a:pt x="636" y="438"/>
                  </a:lnTo>
                  <a:lnTo>
                    <a:pt x="634" y="436"/>
                  </a:lnTo>
                  <a:lnTo>
                    <a:pt x="638" y="434"/>
                  </a:lnTo>
                  <a:lnTo>
                    <a:pt x="640" y="434"/>
                  </a:lnTo>
                  <a:lnTo>
                    <a:pt x="638" y="432"/>
                  </a:lnTo>
                  <a:lnTo>
                    <a:pt x="634" y="432"/>
                  </a:lnTo>
                  <a:lnTo>
                    <a:pt x="632" y="428"/>
                  </a:lnTo>
                  <a:lnTo>
                    <a:pt x="626" y="430"/>
                  </a:lnTo>
                  <a:lnTo>
                    <a:pt x="624" y="430"/>
                  </a:lnTo>
                  <a:lnTo>
                    <a:pt x="620" y="430"/>
                  </a:lnTo>
                  <a:lnTo>
                    <a:pt x="620" y="428"/>
                  </a:lnTo>
                  <a:lnTo>
                    <a:pt x="620" y="426"/>
                  </a:lnTo>
                  <a:lnTo>
                    <a:pt x="632" y="418"/>
                  </a:lnTo>
                  <a:lnTo>
                    <a:pt x="610" y="402"/>
                  </a:lnTo>
                  <a:lnTo>
                    <a:pt x="618" y="400"/>
                  </a:lnTo>
                  <a:lnTo>
                    <a:pt x="626" y="402"/>
                  </a:lnTo>
                  <a:lnTo>
                    <a:pt x="626" y="398"/>
                  </a:lnTo>
                  <a:lnTo>
                    <a:pt x="616" y="386"/>
                  </a:lnTo>
                  <a:lnTo>
                    <a:pt x="612" y="378"/>
                  </a:lnTo>
                  <a:lnTo>
                    <a:pt x="610" y="370"/>
                  </a:lnTo>
                  <a:lnTo>
                    <a:pt x="604" y="372"/>
                  </a:lnTo>
                  <a:lnTo>
                    <a:pt x="606" y="370"/>
                  </a:lnTo>
                  <a:lnTo>
                    <a:pt x="600" y="358"/>
                  </a:lnTo>
                  <a:lnTo>
                    <a:pt x="598" y="350"/>
                  </a:lnTo>
                  <a:lnTo>
                    <a:pt x="600" y="342"/>
                  </a:lnTo>
                  <a:lnTo>
                    <a:pt x="602" y="340"/>
                  </a:lnTo>
                  <a:lnTo>
                    <a:pt x="604" y="338"/>
                  </a:lnTo>
                  <a:lnTo>
                    <a:pt x="608" y="336"/>
                  </a:lnTo>
                  <a:lnTo>
                    <a:pt x="608" y="330"/>
                  </a:lnTo>
                  <a:lnTo>
                    <a:pt x="612" y="326"/>
                  </a:lnTo>
                  <a:lnTo>
                    <a:pt x="616" y="322"/>
                  </a:lnTo>
                  <a:lnTo>
                    <a:pt x="618" y="320"/>
                  </a:lnTo>
                  <a:lnTo>
                    <a:pt x="624" y="318"/>
                  </a:lnTo>
                  <a:lnTo>
                    <a:pt x="626" y="314"/>
                  </a:lnTo>
                  <a:lnTo>
                    <a:pt x="630" y="314"/>
                  </a:lnTo>
                  <a:lnTo>
                    <a:pt x="632" y="312"/>
                  </a:lnTo>
                  <a:lnTo>
                    <a:pt x="634" y="312"/>
                  </a:lnTo>
                  <a:lnTo>
                    <a:pt x="638" y="312"/>
                  </a:lnTo>
                  <a:lnTo>
                    <a:pt x="640" y="312"/>
                  </a:lnTo>
                  <a:lnTo>
                    <a:pt x="642" y="312"/>
                  </a:lnTo>
                  <a:lnTo>
                    <a:pt x="646" y="304"/>
                  </a:lnTo>
                  <a:lnTo>
                    <a:pt x="646" y="302"/>
                  </a:lnTo>
                  <a:lnTo>
                    <a:pt x="640" y="300"/>
                  </a:lnTo>
                  <a:lnTo>
                    <a:pt x="636" y="300"/>
                  </a:lnTo>
                  <a:lnTo>
                    <a:pt x="634" y="302"/>
                  </a:lnTo>
                  <a:lnTo>
                    <a:pt x="630" y="302"/>
                  </a:lnTo>
                  <a:lnTo>
                    <a:pt x="626" y="302"/>
                  </a:lnTo>
                  <a:lnTo>
                    <a:pt x="624" y="298"/>
                  </a:lnTo>
                  <a:lnTo>
                    <a:pt x="618" y="298"/>
                  </a:lnTo>
                  <a:lnTo>
                    <a:pt x="610" y="298"/>
                  </a:lnTo>
                  <a:lnTo>
                    <a:pt x="610" y="302"/>
                  </a:lnTo>
                  <a:lnTo>
                    <a:pt x="604" y="304"/>
                  </a:lnTo>
                  <a:lnTo>
                    <a:pt x="602" y="306"/>
                  </a:lnTo>
                  <a:lnTo>
                    <a:pt x="602" y="308"/>
                  </a:lnTo>
                  <a:lnTo>
                    <a:pt x="596" y="308"/>
                  </a:lnTo>
                  <a:lnTo>
                    <a:pt x="596" y="310"/>
                  </a:lnTo>
                  <a:lnTo>
                    <a:pt x="592" y="310"/>
                  </a:lnTo>
                  <a:lnTo>
                    <a:pt x="590" y="306"/>
                  </a:lnTo>
                  <a:lnTo>
                    <a:pt x="590" y="302"/>
                  </a:lnTo>
                  <a:lnTo>
                    <a:pt x="588" y="298"/>
                  </a:lnTo>
                  <a:lnTo>
                    <a:pt x="586" y="294"/>
                  </a:lnTo>
                  <a:lnTo>
                    <a:pt x="584" y="294"/>
                  </a:lnTo>
                  <a:lnTo>
                    <a:pt x="580" y="288"/>
                  </a:lnTo>
                  <a:lnTo>
                    <a:pt x="578" y="282"/>
                  </a:lnTo>
                  <a:lnTo>
                    <a:pt x="578" y="276"/>
                  </a:lnTo>
                  <a:lnTo>
                    <a:pt x="580" y="274"/>
                  </a:lnTo>
                  <a:lnTo>
                    <a:pt x="588" y="274"/>
                  </a:lnTo>
                  <a:lnTo>
                    <a:pt x="594" y="274"/>
                  </a:lnTo>
                  <a:lnTo>
                    <a:pt x="596" y="270"/>
                  </a:lnTo>
                  <a:lnTo>
                    <a:pt x="598" y="264"/>
                  </a:lnTo>
                  <a:lnTo>
                    <a:pt x="606" y="258"/>
                  </a:lnTo>
                  <a:lnTo>
                    <a:pt x="608" y="258"/>
                  </a:lnTo>
                  <a:lnTo>
                    <a:pt x="610" y="256"/>
                  </a:lnTo>
                  <a:lnTo>
                    <a:pt x="612" y="254"/>
                  </a:lnTo>
                  <a:lnTo>
                    <a:pt x="614" y="254"/>
                  </a:lnTo>
                  <a:lnTo>
                    <a:pt x="616" y="252"/>
                  </a:lnTo>
                  <a:lnTo>
                    <a:pt x="616" y="248"/>
                  </a:lnTo>
                  <a:lnTo>
                    <a:pt x="620" y="242"/>
                  </a:lnTo>
                  <a:lnTo>
                    <a:pt x="624" y="238"/>
                  </a:lnTo>
                  <a:lnTo>
                    <a:pt x="642" y="244"/>
                  </a:lnTo>
                  <a:lnTo>
                    <a:pt x="636" y="252"/>
                  </a:lnTo>
                  <a:lnTo>
                    <a:pt x="630" y="258"/>
                  </a:lnTo>
                  <a:lnTo>
                    <a:pt x="628" y="260"/>
                  </a:lnTo>
                  <a:lnTo>
                    <a:pt x="628" y="264"/>
                  </a:lnTo>
                  <a:lnTo>
                    <a:pt x="628" y="268"/>
                  </a:lnTo>
                  <a:lnTo>
                    <a:pt x="634" y="268"/>
                  </a:lnTo>
                  <a:lnTo>
                    <a:pt x="630" y="272"/>
                  </a:lnTo>
                  <a:lnTo>
                    <a:pt x="628" y="276"/>
                  </a:lnTo>
                  <a:lnTo>
                    <a:pt x="628" y="278"/>
                  </a:lnTo>
                  <a:lnTo>
                    <a:pt x="630" y="278"/>
                  </a:lnTo>
                  <a:lnTo>
                    <a:pt x="634" y="278"/>
                  </a:lnTo>
                  <a:lnTo>
                    <a:pt x="634" y="276"/>
                  </a:lnTo>
                  <a:lnTo>
                    <a:pt x="634" y="274"/>
                  </a:lnTo>
                  <a:lnTo>
                    <a:pt x="646" y="264"/>
                  </a:lnTo>
                  <a:lnTo>
                    <a:pt x="656" y="258"/>
                  </a:lnTo>
                  <a:lnTo>
                    <a:pt x="660" y="258"/>
                  </a:lnTo>
                  <a:lnTo>
                    <a:pt x="662" y="258"/>
                  </a:lnTo>
                  <a:lnTo>
                    <a:pt x="666" y="260"/>
                  </a:lnTo>
                  <a:lnTo>
                    <a:pt x="668" y="260"/>
                  </a:lnTo>
                  <a:lnTo>
                    <a:pt x="668" y="258"/>
                  </a:lnTo>
                  <a:lnTo>
                    <a:pt x="670" y="258"/>
                  </a:lnTo>
                  <a:lnTo>
                    <a:pt x="670" y="260"/>
                  </a:lnTo>
                  <a:lnTo>
                    <a:pt x="676" y="252"/>
                  </a:lnTo>
                  <a:lnTo>
                    <a:pt x="680" y="246"/>
                  </a:lnTo>
                  <a:lnTo>
                    <a:pt x="686" y="238"/>
                  </a:lnTo>
                  <a:lnTo>
                    <a:pt x="690" y="232"/>
                  </a:lnTo>
                  <a:lnTo>
                    <a:pt x="698" y="224"/>
                  </a:lnTo>
                  <a:lnTo>
                    <a:pt x="698" y="216"/>
                  </a:lnTo>
                  <a:lnTo>
                    <a:pt x="704" y="214"/>
                  </a:lnTo>
                  <a:lnTo>
                    <a:pt x="708" y="220"/>
                  </a:lnTo>
                  <a:lnTo>
                    <a:pt x="712" y="222"/>
                  </a:lnTo>
                  <a:lnTo>
                    <a:pt x="718" y="224"/>
                  </a:lnTo>
                  <a:lnTo>
                    <a:pt x="718" y="218"/>
                  </a:lnTo>
                  <a:lnTo>
                    <a:pt x="718" y="214"/>
                  </a:lnTo>
                  <a:lnTo>
                    <a:pt x="722" y="210"/>
                  </a:lnTo>
                  <a:lnTo>
                    <a:pt x="728" y="210"/>
                  </a:lnTo>
                  <a:lnTo>
                    <a:pt x="732" y="208"/>
                  </a:lnTo>
                  <a:lnTo>
                    <a:pt x="732" y="204"/>
                  </a:lnTo>
                  <a:lnTo>
                    <a:pt x="738" y="202"/>
                  </a:lnTo>
                  <a:lnTo>
                    <a:pt x="738" y="194"/>
                  </a:lnTo>
                  <a:lnTo>
                    <a:pt x="748" y="204"/>
                  </a:lnTo>
                  <a:lnTo>
                    <a:pt x="750" y="200"/>
                  </a:lnTo>
                  <a:lnTo>
                    <a:pt x="750" y="196"/>
                  </a:lnTo>
                  <a:lnTo>
                    <a:pt x="752" y="194"/>
                  </a:lnTo>
                  <a:lnTo>
                    <a:pt x="754" y="188"/>
                  </a:lnTo>
                  <a:lnTo>
                    <a:pt x="752" y="178"/>
                  </a:lnTo>
                  <a:lnTo>
                    <a:pt x="754" y="172"/>
                  </a:lnTo>
                  <a:lnTo>
                    <a:pt x="754" y="166"/>
                  </a:lnTo>
                  <a:lnTo>
                    <a:pt x="758" y="162"/>
                  </a:lnTo>
                  <a:lnTo>
                    <a:pt x="762" y="160"/>
                  </a:lnTo>
                  <a:lnTo>
                    <a:pt x="762" y="158"/>
                  </a:lnTo>
                  <a:lnTo>
                    <a:pt x="762" y="156"/>
                  </a:lnTo>
                  <a:lnTo>
                    <a:pt x="768" y="158"/>
                  </a:lnTo>
                  <a:lnTo>
                    <a:pt x="770" y="162"/>
                  </a:lnTo>
                  <a:lnTo>
                    <a:pt x="774" y="158"/>
                  </a:lnTo>
                  <a:lnTo>
                    <a:pt x="778" y="154"/>
                  </a:lnTo>
                  <a:lnTo>
                    <a:pt x="780" y="150"/>
                  </a:lnTo>
                  <a:lnTo>
                    <a:pt x="784" y="148"/>
                  </a:lnTo>
                  <a:lnTo>
                    <a:pt x="788" y="142"/>
                  </a:lnTo>
                  <a:lnTo>
                    <a:pt x="792" y="138"/>
                  </a:lnTo>
                  <a:lnTo>
                    <a:pt x="794" y="128"/>
                  </a:lnTo>
                  <a:lnTo>
                    <a:pt x="794" y="122"/>
                  </a:lnTo>
                  <a:lnTo>
                    <a:pt x="798" y="120"/>
                  </a:lnTo>
                  <a:lnTo>
                    <a:pt x="798" y="112"/>
                  </a:lnTo>
                  <a:lnTo>
                    <a:pt x="794" y="108"/>
                  </a:lnTo>
                  <a:lnTo>
                    <a:pt x="794" y="10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20" name="Chile">
              <a:extLst>
                <a:ext uri="{FF2B5EF4-FFF2-40B4-BE49-F238E27FC236}">
                  <a16:creationId xmlns:a16="http://schemas.microsoft.com/office/drawing/2014/main" xmlns="" id="{F42AAECE-E3D9-470A-83A8-CF83BFA2F0BB}"/>
                </a:ext>
              </a:extLst>
            </p:cNvPr>
            <p:cNvSpPr>
              <a:spLocks noEditPoints="1"/>
            </p:cNvSpPr>
            <p:nvPr/>
          </p:nvSpPr>
          <p:spPr bwMode="auto">
            <a:xfrm>
              <a:off x="2909286" y="4525157"/>
              <a:ext cx="173971" cy="1072297"/>
            </a:xfrm>
            <a:custGeom>
              <a:avLst/>
              <a:gdLst/>
              <a:ahLst/>
              <a:cxnLst>
                <a:cxn ang="0">
                  <a:pos x="90" y="664"/>
                </a:cxn>
                <a:cxn ang="0">
                  <a:pos x="64" y="664"/>
                </a:cxn>
                <a:cxn ang="0">
                  <a:pos x="46" y="664"/>
                </a:cxn>
                <a:cxn ang="0">
                  <a:pos x="50" y="654"/>
                </a:cxn>
                <a:cxn ang="0">
                  <a:pos x="54" y="644"/>
                </a:cxn>
                <a:cxn ang="0">
                  <a:pos x="72" y="656"/>
                </a:cxn>
                <a:cxn ang="0">
                  <a:pos x="60" y="638"/>
                </a:cxn>
                <a:cxn ang="0">
                  <a:pos x="80" y="624"/>
                </a:cxn>
                <a:cxn ang="0">
                  <a:pos x="104" y="666"/>
                </a:cxn>
                <a:cxn ang="0">
                  <a:pos x="96" y="112"/>
                </a:cxn>
                <a:cxn ang="0">
                  <a:pos x="92" y="144"/>
                </a:cxn>
                <a:cxn ang="0">
                  <a:pos x="80" y="180"/>
                </a:cxn>
                <a:cxn ang="0">
                  <a:pos x="72" y="242"/>
                </a:cxn>
                <a:cxn ang="0">
                  <a:pos x="64" y="296"/>
                </a:cxn>
                <a:cxn ang="0">
                  <a:pos x="56" y="320"/>
                </a:cxn>
                <a:cxn ang="0">
                  <a:pos x="54" y="352"/>
                </a:cxn>
                <a:cxn ang="0">
                  <a:pos x="44" y="392"/>
                </a:cxn>
                <a:cxn ang="0">
                  <a:pos x="46" y="430"/>
                </a:cxn>
                <a:cxn ang="0">
                  <a:pos x="50" y="462"/>
                </a:cxn>
                <a:cxn ang="0">
                  <a:pos x="48" y="480"/>
                </a:cxn>
                <a:cxn ang="0">
                  <a:pos x="46" y="518"/>
                </a:cxn>
                <a:cxn ang="0">
                  <a:pos x="30" y="548"/>
                </a:cxn>
                <a:cxn ang="0">
                  <a:pos x="30" y="582"/>
                </a:cxn>
                <a:cxn ang="0">
                  <a:pos x="36" y="592"/>
                </a:cxn>
                <a:cxn ang="0">
                  <a:pos x="76" y="616"/>
                </a:cxn>
                <a:cxn ang="0">
                  <a:pos x="48" y="642"/>
                </a:cxn>
                <a:cxn ang="0">
                  <a:pos x="36" y="640"/>
                </a:cxn>
                <a:cxn ang="0">
                  <a:pos x="32" y="648"/>
                </a:cxn>
                <a:cxn ang="0">
                  <a:pos x="24" y="642"/>
                </a:cxn>
                <a:cxn ang="0">
                  <a:pos x="26" y="630"/>
                </a:cxn>
                <a:cxn ang="0">
                  <a:pos x="36" y="610"/>
                </a:cxn>
                <a:cxn ang="0">
                  <a:pos x="24" y="612"/>
                </a:cxn>
                <a:cxn ang="0">
                  <a:pos x="16" y="626"/>
                </a:cxn>
                <a:cxn ang="0">
                  <a:pos x="6" y="618"/>
                </a:cxn>
                <a:cxn ang="0">
                  <a:pos x="14" y="606"/>
                </a:cxn>
                <a:cxn ang="0">
                  <a:pos x="18" y="592"/>
                </a:cxn>
                <a:cxn ang="0">
                  <a:pos x="20" y="582"/>
                </a:cxn>
                <a:cxn ang="0">
                  <a:pos x="20" y="562"/>
                </a:cxn>
                <a:cxn ang="0">
                  <a:pos x="16" y="536"/>
                </a:cxn>
                <a:cxn ang="0">
                  <a:pos x="18" y="512"/>
                </a:cxn>
                <a:cxn ang="0">
                  <a:pos x="6" y="508"/>
                </a:cxn>
                <a:cxn ang="0">
                  <a:pos x="6" y="498"/>
                </a:cxn>
                <a:cxn ang="0">
                  <a:pos x="18" y="502"/>
                </a:cxn>
                <a:cxn ang="0">
                  <a:pos x="26" y="488"/>
                </a:cxn>
                <a:cxn ang="0">
                  <a:pos x="34" y="464"/>
                </a:cxn>
                <a:cxn ang="0">
                  <a:pos x="32" y="442"/>
                </a:cxn>
                <a:cxn ang="0">
                  <a:pos x="38" y="414"/>
                </a:cxn>
                <a:cxn ang="0">
                  <a:pos x="30" y="382"/>
                </a:cxn>
                <a:cxn ang="0">
                  <a:pos x="30" y="354"/>
                </a:cxn>
                <a:cxn ang="0">
                  <a:pos x="32" y="330"/>
                </a:cxn>
                <a:cxn ang="0">
                  <a:pos x="42" y="302"/>
                </a:cxn>
                <a:cxn ang="0">
                  <a:pos x="50" y="260"/>
                </a:cxn>
                <a:cxn ang="0">
                  <a:pos x="56" y="202"/>
                </a:cxn>
                <a:cxn ang="0">
                  <a:pos x="58" y="166"/>
                </a:cxn>
                <a:cxn ang="0">
                  <a:pos x="66" y="134"/>
                </a:cxn>
                <a:cxn ang="0">
                  <a:pos x="68" y="98"/>
                </a:cxn>
                <a:cxn ang="0">
                  <a:pos x="70" y="62"/>
                </a:cxn>
                <a:cxn ang="0">
                  <a:pos x="70" y="10"/>
                </a:cxn>
                <a:cxn ang="0">
                  <a:pos x="82" y="14"/>
                </a:cxn>
                <a:cxn ang="0">
                  <a:pos x="96" y="60"/>
                </a:cxn>
                <a:cxn ang="0">
                  <a:pos x="108" y="98"/>
                </a:cxn>
              </a:cxnLst>
              <a:rect l="0" t="0" r="r" b="b"/>
              <a:pathLst>
                <a:path w="110" h="678">
                  <a:moveTo>
                    <a:pt x="104" y="666"/>
                  </a:moveTo>
                  <a:lnTo>
                    <a:pt x="104" y="666"/>
                  </a:lnTo>
                  <a:lnTo>
                    <a:pt x="102" y="672"/>
                  </a:lnTo>
                  <a:lnTo>
                    <a:pt x="98" y="678"/>
                  </a:lnTo>
                  <a:lnTo>
                    <a:pt x="98" y="672"/>
                  </a:lnTo>
                  <a:lnTo>
                    <a:pt x="92" y="670"/>
                  </a:lnTo>
                  <a:lnTo>
                    <a:pt x="92" y="668"/>
                  </a:lnTo>
                  <a:lnTo>
                    <a:pt x="90" y="664"/>
                  </a:lnTo>
                  <a:lnTo>
                    <a:pt x="78" y="668"/>
                  </a:lnTo>
                  <a:lnTo>
                    <a:pt x="76" y="670"/>
                  </a:lnTo>
                  <a:lnTo>
                    <a:pt x="72" y="670"/>
                  </a:lnTo>
                  <a:lnTo>
                    <a:pt x="66" y="670"/>
                  </a:lnTo>
                  <a:lnTo>
                    <a:pt x="66" y="668"/>
                  </a:lnTo>
                  <a:lnTo>
                    <a:pt x="68" y="668"/>
                  </a:lnTo>
                  <a:lnTo>
                    <a:pt x="68" y="666"/>
                  </a:lnTo>
                  <a:lnTo>
                    <a:pt x="64" y="664"/>
                  </a:lnTo>
                  <a:lnTo>
                    <a:pt x="60" y="666"/>
                  </a:lnTo>
                  <a:lnTo>
                    <a:pt x="56" y="666"/>
                  </a:lnTo>
                  <a:lnTo>
                    <a:pt x="56" y="662"/>
                  </a:lnTo>
                  <a:lnTo>
                    <a:pt x="50" y="662"/>
                  </a:lnTo>
                  <a:lnTo>
                    <a:pt x="50" y="660"/>
                  </a:lnTo>
                  <a:lnTo>
                    <a:pt x="46" y="660"/>
                  </a:lnTo>
                  <a:lnTo>
                    <a:pt x="46" y="662"/>
                  </a:lnTo>
                  <a:lnTo>
                    <a:pt x="46" y="664"/>
                  </a:lnTo>
                  <a:lnTo>
                    <a:pt x="42" y="662"/>
                  </a:lnTo>
                  <a:lnTo>
                    <a:pt x="42" y="660"/>
                  </a:lnTo>
                  <a:lnTo>
                    <a:pt x="44" y="660"/>
                  </a:lnTo>
                  <a:lnTo>
                    <a:pt x="44" y="658"/>
                  </a:lnTo>
                  <a:lnTo>
                    <a:pt x="54" y="656"/>
                  </a:lnTo>
                  <a:lnTo>
                    <a:pt x="54" y="654"/>
                  </a:lnTo>
                  <a:lnTo>
                    <a:pt x="54" y="652"/>
                  </a:lnTo>
                  <a:lnTo>
                    <a:pt x="50" y="654"/>
                  </a:lnTo>
                  <a:lnTo>
                    <a:pt x="48" y="654"/>
                  </a:lnTo>
                  <a:lnTo>
                    <a:pt x="46" y="652"/>
                  </a:lnTo>
                  <a:lnTo>
                    <a:pt x="44" y="646"/>
                  </a:lnTo>
                  <a:lnTo>
                    <a:pt x="50" y="646"/>
                  </a:lnTo>
                  <a:lnTo>
                    <a:pt x="50" y="650"/>
                  </a:lnTo>
                  <a:lnTo>
                    <a:pt x="52" y="648"/>
                  </a:lnTo>
                  <a:lnTo>
                    <a:pt x="52" y="650"/>
                  </a:lnTo>
                  <a:lnTo>
                    <a:pt x="54" y="644"/>
                  </a:lnTo>
                  <a:lnTo>
                    <a:pt x="58" y="644"/>
                  </a:lnTo>
                  <a:lnTo>
                    <a:pt x="58" y="652"/>
                  </a:lnTo>
                  <a:lnTo>
                    <a:pt x="62" y="654"/>
                  </a:lnTo>
                  <a:lnTo>
                    <a:pt x="60" y="658"/>
                  </a:lnTo>
                  <a:lnTo>
                    <a:pt x="64" y="658"/>
                  </a:lnTo>
                  <a:lnTo>
                    <a:pt x="64" y="654"/>
                  </a:lnTo>
                  <a:lnTo>
                    <a:pt x="70" y="654"/>
                  </a:lnTo>
                  <a:lnTo>
                    <a:pt x="72" y="656"/>
                  </a:lnTo>
                  <a:lnTo>
                    <a:pt x="76" y="656"/>
                  </a:lnTo>
                  <a:lnTo>
                    <a:pt x="70" y="650"/>
                  </a:lnTo>
                  <a:lnTo>
                    <a:pt x="64" y="650"/>
                  </a:lnTo>
                  <a:lnTo>
                    <a:pt x="62" y="646"/>
                  </a:lnTo>
                  <a:lnTo>
                    <a:pt x="62" y="642"/>
                  </a:lnTo>
                  <a:lnTo>
                    <a:pt x="72" y="638"/>
                  </a:lnTo>
                  <a:lnTo>
                    <a:pt x="62" y="638"/>
                  </a:lnTo>
                  <a:lnTo>
                    <a:pt x="60" y="638"/>
                  </a:lnTo>
                  <a:lnTo>
                    <a:pt x="60" y="636"/>
                  </a:lnTo>
                  <a:lnTo>
                    <a:pt x="60" y="632"/>
                  </a:lnTo>
                  <a:lnTo>
                    <a:pt x="60" y="624"/>
                  </a:lnTo>
                  <a:lnTo>
                    <a:pt x="62" y="624"/>
                  </a:lnTo>
                  <a:lnTo>
                    <a:pt x="66" y="624"/>
                  </a:lnTo>
                  <a:lnTo>
                    <a:pt x="70" y="626"/>
                  </a:lnTo>
                  <a:lnTo>
                    <a:pt x="76" y="620"/>
                  </a:lnTo>
                  <a:lnTo>
                    <a:pt x="80" y="624"/>
                  </a:lnTo>
                  <a:lnTo>
                    <a:pt x="84" y="622"/>
                  </a:lnTo>
                  <a:lnTo>
                    <a:pt x="88" y="666"/>
                  </a:lnTo>
                  <a:lnTo>
                    <a:pt x="92" y="664"/>
                  </a:lnTo>
                  <a:lnTo>
                    <a:pt x="98" y="664"/>
                  </a:lnTo>
                  <a:lnTo>
                    <a:pt x="94" y="664"/>
                  </a:lnTo>
                  <a:lnTo>
                    <a:pt x="96" y="664"/>
                  </a:lnTo>
                  <a:lnTo>
                    <a:pt x="104" y="666"/>
                  </a:lnTo>
                  <a:lnTo>
                    <a:pt x="104" y="666"/>
                  </a:lnTo>
                  <a:close/>
                  <a:moveTo>
                    <a:pt x="108" y="98"/>
                  </a:moveTo>
                  <a:lnTo>
                    <a:pt x="108" y="98"/>
                  </a:lnTo>
                  <a:lnTo>
                    <a:pt x="108" y="102"/>
                  </a:lnTo>
                  <a:lnTo>
                    <a:pt x="104" y="102"/>
                  </a:lnTo>
                  <a:lnTo>
                    <a:pt x="104" y="104"/>
                  </a:lnTo>
                  <a:lnTo>
                    <a:pt x="102" y="106"/>
                  </a:lnTo>
                  <a:lnTo>
                    <a:pt x="100" y="110"/>
                  </a:lnTo>
                  <a:lnTo>
                    <a:pt x="96" y="112"/>
                  </a:lnTo>
                  <a:lnTo>
                    <a:pt x="94" y="112"/>
                  </a:lnTo>
                  <a:lnTo>
                    <a:pt x="92" y="114"/>
                  </a:lnTo>
                  <a:lnTo>
                    <a:pt x="92" y="130"/>
                  </a:lnTo>
                  <a:lnTo>
                    <a:pt x="96" y="136"/>
                  </a:lnTo>
                  <a:lnTo>
                    <a:pt x="96" y="138"/>
                  </a:lnTo>
                  <a:lnTo>
                    <a:pt x="94" y="140"/>
                  </a:lnTo>
                  <a:lnTo>
                    <a:pt x="92" y="142"/>
                  </a:lnTo>
                  <a:lnTo>
                    <a:pt x="92" y="144"/>
                  </a:lnTo>
                  <a:lnTo>
                    <a:pt x="94" y="148"/>
                  </a:lnTo>
                  <a:lnTo>
                    <a:pt x="94" y="154"/>
                  </a:lnTo>
                  <a:lnTo>
                    <a:pt x="92" y="160"/>
                  </a:lnTo>
                  <a:lnTo>
                    <a:pt x="88" y="166"/>
                  </a:lnTo>
                  <a:lnTo>
                    <a:pt x="86" y="172"/>
                  </a:lnTo>
                  <a:lnTo>
                    <a:pt x="84" y="176"/>
                  </a:lnTo>
                  <a:lnTo>
                    <a:pt x="82" y="178"/>
                  </a:lnTo>
                  <a:lnTo>
                    <a:pt x="80" y="180"/>
                  </a:lnTo>
                  <a:lnTo>
                    <a:pt x="78" y="186"/>
                  </a:lnTo>
                  <a:lnTo>
                    <a:pt x="76" y="202"/>
                  </a:lnTo>
                  <a:lnTo>
                    <a:pt x="76" y="210"/>
                  </a:lnTo>
                  <a:lnTo>
                    <a:pt x="76" y="216"/>
                  </a:lnTo>
                  <a:lnTo>
                    <a:pt x="74" y="220"/>
                  </a:lnTo>
                  <a:lnTo>
                    <a:pt x="72" y="228"/>
                  </a:lnTo>
                  <a:lnTo>
                    <a:pt x="72" y="236"/>
                  </a:lnTo>
                  <a:lnTo>
                    <a:pt x="72" y="242"/>
                  </a:lnTo>
                  <a:lnTo>
                    <a:pt x="72" y="248"/>
                  </a:lnTo>
                  <a:lnTo>
                    <a:pt x="72" y="252"/>
                  </a:lnTo>
                  <a:lnTo>
                    <a:pt x="68" y="258"/>
                  </a:lnTo>
                  <a:lnTo>
                    <a:pt x="70" y="264"/>
                  </a:lnTo>
                  <a:lnTo>
                    <a:pt x="70" y="270"/>
                  </a:lnTo>
                  <a:lnTo>
                    <a:pt x="70" y="276"/>
                  </a:lnTo>
                  <a:lnTo>
                    <a:pt x="68" y="286"/>
                  </a:lnTo>
                  <a:lnTo>
                    <a:pt x="64" y="296"/>
                  </a:lnTo>
                  <a:lnTo>
                    <a:pt x="62" y="302"/>
                  </a:lnTo>
                  <a:lnTo>
                    <a:pt x="64" y="304"/>
                  </a:lnTo>
                  <a:lnTo>
                    <a:pt x="64" y="310"/>
                  </a:lnTo>
                  <a:lnTo>
                    <a:pt x="64" y="314"/>
                  </a:lnTo>
                  <a:lnTo>
                    <a:pt x="62" y="316"/>
                  </a:lnTo>
                  <a:lnTo>
                    <a:pt x="60" y="316"/>
                  </a:lnTo>
                  <a:lnTo>
                    <a:pt x="58" y="316"/>
                  </a:lnTo>
                  <a:lnTo>
                    <a:pt x="56" y="320"/>
                  </a:lnTo>
                  <a:lnTo>
                    <a:pt x="54" y="322"/>
                  </a:lnTo>
                  <a:lnTo>
                    <a:pt x="52" y="326"/>
                  </a:lnTo>
                  <a:lnTo>
                    <a:pt x="52" y="332"/>
                  </a:lnTo>
                  <a:lnTo>
                    <a:pt x="52" y="340"/>
                  </a:lnTo>
                  <a:lnTo>
                    <a:pt x="52" y="342"/>
                  </a:lnTo>
                  <a:lnTo>
                    <a:pt x="54" y="344"/>
                  </a:lnTo>
                  <a:lnTo>
                    <a:pt x="56" y="350"/>
                  </a:lnTo>
                  <a:lnTo>
                    <a:pt x="54" y="352"/>
                  </a:lnTo>
                  <a:lnTo>
                    <a:pt x="52" y="354"/>
                  </a:lnTo>
                  <a:lnTo>
                    <a:pt x="50" y="362"/>
                  </a:lnTo>
                  <a:lnTo>
                    <a:pt x="48" y="372"/>
                  </a:lnTo>
                  <a:lnTo>
                    <a:pt x="48" y="378"/>
                  </a:lnTo>
                  <a:lnTo>
                    <a:pt x="44" y="382"/>
                  </a:lnTo>
                  <a:lnTo>
                    <a:pt x="42" y="386"/>
                  </a:lnTo>
                  <a:lnTo>
                    <a:pt x="44" y="388"/>
                  </a:lnTo>
                  <a:lnTo>
                    <a:pt x="44" y="392"/>
                  </a:lnTo>
                  <a:lnTo>
                    <a:pt x="46" y="396"/>
                  </a:lnTo>
                  <a:lnTo>
                    <a:pt x="44" y="402"/>
                  </a:lnTo>
                  <a:lnTo>
                    <a:pt x="44" y="406"/>
                  </a:lnTo>
                  <a:lnTo>
                    <a:pt x="46" y="408"/>
                  </a:lnTo>
                  <a:lnTo>
                    <a:pt x="50" y="408"/>
                  </a:lnTo>
                  <a:lnTo>
                    <a:pt x="50" y="412"/>
                  </a:lnTo>
                  <a:lnTo>
                    <a:pt x="50" y="422"/>
                  </a:lnTo>
                  <a:lnTo>
                    <a:pt x="46" y="430"/>
                  </a:lnTo>
                  <a:lnTo>
                    <a:pt x="46" y="434"/>
                  </a:lnTo>
                  <a:lnTo>
                    <a:pt x="46" y="436"/>
                  </a:lnTo>
                  <a:lnTo>
                    <a:pt x="48" y="442"/>
                  </a:lnTo>
                  <a:lnTo>
                    <a:pt x="50" y="444"/>
                  </a:lnTo>
                  <a:lnTo>
                    <a:pt x="50" y="446"/>
                  </a:lnTo>
                  <a:lnTo>
                    <a:pt x="50" y="450"/>
                  </a:lnTo>
                  <a:lnTo>
                    <a:pt x="50" y="456"/>
                  </a:lnTo>
                  <a:lnTo>
                    <a:pt x="50" y="462"/>
                  </a:lnTo>
                  <a:lnTo>
                    <a:pt x="50" y="464"/>
                  </a:lnTo>
                  <a:lnTo>
                    <a:pt x="50" y="466"/>
                  </a:lnTo>
                  <a:lnTo>
                    <a:pt x="50" y="470"/>
                  </a:lnTo>
                  <a:lnTo>
                    <a:pt x="50" y="472"/>
                  </a:lnTo>
                  <a:lnTo>
                    <a:pt x="50" y="476"/>
                  </a:lnTo>
                  <a:lnTo>
                    <a:pt x="50" y="478"/>
                  </a:lnTo>
                  <a:lnTo>
                    <a:pt x="48" y="478"/>
                  </a:lnTo>
                  <a:lnTo>
                    <a:pt x="48" y="480"/>
                  </a:lnTo>
                  <a:lnTo>
                    <a:pt x="46" y="484"/>
                  </a:lnTo>
                  <a:lnTo>
                    <a:pt x="46" y="486"/>
                  </a:lnTo>
                  <a:lnTo>
                    <a:pt x="48" y="492"/>
                  </a:lnTo>
                  <a:lnTo>
                    <a:pt x="48" y="496"/>
                  </a:lnTo>
                  <a:lnTo>
                    <a:pt x="48" y="502"/>
                  </a:lnTo>
                  <a:lnTo>
                    <a:pt x="46" y="508"/>
                  </a:lnTo>
                  <a:lnTo>
                    <a:pt x="46" y="514"/>
                  </a:lnTo>
                  <a:lnTo>
                    <a:pt x="46" y="518"/>
                  </a:lnTo>
                  <a:lnTo>
                    <a:pt x="46" y="520"/>
                  </a:lnTo>
                  <a:lnTo>
                    <a:pt x="42" y="524"/>
                  </a:lnTo>
                  <a:lnTo>
                    <a:pt x="40" y="528"/>
                  </a:lnTo>
                  <a:lnTo>
                    <a:pt x="40" y="532"/>
                  </a:lnTo>
                  <a:lnTo>
                    <a:pt x="42" y="538"/>
                  </a:lnTo>
                  <a:lnTo>
                    <a:pt x="38" y="542"/>
                  </a:lnTo>
                  <a:lnTo>
                    <a:pt x="32" y="546"/>
                  </a:lnTo>
                  <a:lnTo>
                    <a:pt x="30" y="548"/>
                  </a:lnTo>
                  <a:lnTo>
                    <a:pt x="30" y="550"/>
                  </a:lnTo>
                  <a:lnTo>
                    <a:pt x="32" y="558"/>
                  </a:lnTo>
                  <a:lnTo>
                    <a:pt x="30" y="562"/>
                  </a:lnTo>
                  <a:lnTo>
                    <a:pt x="28" y="568"/>
                  </a:lnTo>
                  <a:lnTo>
                    <a:pt x="28" y="574"/>
                  </a:lnTo>
                  <a:lnTo>
                    <a:pt x="28" y="580"/>
                  </a:lnTo>
                  <a:lnTo>
                    <a:pt x="28" y="582"/>
                  </a:lnTo>
                  <a:lnTo>
                    <a:pt x="30" y="582"/>
                  </a:lnTo>
                  <a:lnTo>
                    <a:pt x="32" y="582"/>
                  </a:lnTo>
                  <a:lnTo>
                    <a:pt x="34" y="580"/>
                  </a:lnTo>
                  <a:lnTo>
                    <a:pt x="36" y="580"/>
                  </a:lnTo>
                  <a:lnTo>
                    <a:pt x="38" y="580"/>
                  </a:lnTo>
                  <a:lnTo>
                    <a:pt x="40" y="584"/>
                  </a:lnTo>
                  <a:lnTo>
                    <a:pt x="38" y="588"/>
                  </a:lnTo>
                  <a:lnTo>
                    <a:pt x="36" y="590"/>
                  </a:lnTo>
                  <a:lnTo>
                    <a:pt x="36" y="592"/>
                  </a:lnTo>
                  <a:lnTo>
                    <a:pt x="38" y="598"/>
                  </a:lnTo>
                  <a:lnTo>
                    <a:pt x="46" y="606"/>
                  </a:lnTo>
                  <a:lnTo>
                    <a:pt x="50" y="612"/>
                  </a:lnTo>
                  <a:lnTo>
                    <a:pt x="66" y="610"/>
                  </a:lnTo>
                  <a:lnTo>
                    <a:pt x="90" y="612"/>
                  </a:lnTo>
                  <a:lnTo>
                    <a:pt x="90" y="614"/>
                  </a:lnTo>
                  <a:lnTo>
                    <a:pt x="80" y="614"/>
                  </a:lnTo>
                  <a:lnTo>
                    <a:pt x="76" y="616"/>
                  </a:lnTo>
                  <a:lnTo>
                    <a:pt x="74" y="622"/>
                  </a:lnTo>
                  <a:lnTo>
                    <a:pt x="56" y="622"/>
                  </a:lnTo>
                  <a:lnTo>
                    <a:pt x="58" y="626"/>
                  </a:lnTo>
                  <a:lnTo>
                    <a:pt x="54" y="632"/>
                  </a:lnTo>
                  <a:lnTo>
                    <a:pt x="56" y="638"/>
                  </a:lnTo>
                  <a:lnTo>
                    <a:pt x="54" y="642"/>
                  </a:lnTo>
                  <a:lnTo>
                    <a:pt x="52" y="644"/>
                  </a:lnTo>
                  <a:lnTo>
                    <a:pt x="48" y="642"/>
                  </a:lnTo>
                  <a:lnTo>
                    <a:pt x="44" y="640"/>
                  </a:lnTo>
                  <a:lnTo>
                    <a:pt x="44" y="640"/>
                  </a:lnTo>
                  <a:lnTo>
                    <a:pt x="44" y="634"/>
                  </a:lnTo>
                  <a:lnTo>
                    <a:pt x="40" y="636"/>
                  </a:lnTo>
                  <a:lnTo>
                    <a:pt x="40" y="640"/>
                  </a:lnTo>
                  <a:lnTo>
                    <a:pt x="34" y="636"/>
                  </a:lnTo>
                  <a:lnTo>
                    <a:pt x="32" y="636"/>
                  </a:lnTo>
                  <a:lnTo>
                    <a:pt x="36" y="640"/>
                  </a:lnTo>
                  <a:lnTo>
                    <a:pt x="42" y="642"/>
                  </a:lnTo>
                  <a:lnTo>
                    <a:pt x="40" y="646"/>
                  </a:lnTo>
                  <a:lnTo>
                    <a:pt x="42" y="650"/>
                  </a:lnTo>
                  <a:lnTo>
                    <a:pt x="38" y="652"/>
                  </a:lnTo>
                  <a:lnTo>
                    <a:pt x="38" y="650"/>
                  </a:lnTo>
                  <a:lnTo>
                    <a:pt x="36" y="650"/>
                  </a:lnTo>
                  <a:lnTo>
                    <a:pt x="34" y="650"/>
                  </a:lnTo>
                  <a:lnTo>
                    <a:pt x="32" y="648"/>
                  </a:lnTo>
                  <a:lnTo>
                    <a:pt x="32" y="646"/>
                  </a:lnTo>
                  <a:lnTo>
                    <a:pt x="32" y="644"/>
                  </a:lnTo>
                  <a:lnTo>
                    <a:pt x="30" y="644"/>
                  </a:lnTo>
                  <a:lnTo>
                    <a:pt x="28" y="646"/>
                  </a:lnTo>
                  <a:lnTo>
                    <a:pt x="28" y="644"/>
                  </a:lnTo>
                  <a:lnTo>
                    <a:pt x="26" y="644"/>
                  </a:lnTo>
                  <a:lnTo>
                    <a:pt x="26" y="642"/>
                  </a:lnTo>
                  <a:lnTo>
                    <a:pt x="24" y="642"/>
                  </a:lnTo>
                  <a:lnTo>
                    <a:pt x="24" y="640"/>
                  </a:lnTo>
                  <a:lnTo>
                    <a:pt x="26" y="632"/>
                  </a:lnTo>
                  <a:lnTo>
                    <a:pt x="30" y="632"/>
                  </a:lnTo>
                  <a:lnTo>
                    <a:pt x="30" y="634"/>
                  </a:lnTo>
                  <a:lnTo>
                    <a:pt x="32" y="634"/>
                  </a:lnTo>
                  <a:lnTo>
                    <a:pt x="32" y="632"/>
                  </a:lnTo>
                  <a:lnTo>
                    <a:pt x="30" y="630"/>
                  </a:lnTo>
                  <a:lnTo>
                    <a:pt x="26" y="630"/>
                  </a:lnTo>
                  <a:lnTo>
                    <a:pt x="24" y="622"/>
                  </a:lnTo>
                  <a:lnTo>
                    <a:pt x="22" y="614"/>
                  </a:lnTo>
                  <a:lnTo>
                    <a:pt x="26" y="614"/>
                  </a:lnTo>
                  <a:lnTo>
                    <a:pt x="30" y="614"/>
                  </a:lnTo>
                  <a:lnTo>
                    <a:pt x="30" y="616"/>
                  </a:lnTo>
                  <a:lnTo>
                    <a:pt x="32" y="616"/>
                  </a:lnTo>
                  <a:lnTo>
                    <a:pt x="34" y="610"/>
                  </a:lnTo>
                  <a:lnTo>
                    <a:pt x="36" y="610"/>
                  </a:lnTo>
                  <a:lnTo>
                    <a:pt x="40" y="606"/>
                  </a:lnTo>
                  <a:lnTo>
                    <a:pt x="40" y="604"/>
                  </a:lnTo>
                  <a:lnTo>
                    <a:pt x="38" y="606"/>
                  </a:lnTo>
                  <a:lnTo>
                    <a:pt x="36" y="606"/>
                  </a:lnTo>
                  <a:lnTo>
                    <a:pt x="34" y="602"/>
                  </a:lnTo>
                  <a:lnTo>
                    <a:pt x="30" y="608"/>
                  </a:lnTo>
                  <a:lnTo>
                    <a:pt x="26" y="612"/>
                  </a:lnTo>
                  <a:lnTo>
                    <a:pt x="24" y="612"/>
                  </a:lnTo>
                  <a:lnTo>
                    <a:pt x="24" y="606"/>
                  </a:lnTo>
                  <a:lnTo>
                    <a:pt x="18" y="610"/>
                  </a:lnTo>
                  <a:lnTo>
                    <a:pt x="16" y="610"/>
                  </a:lnTo>
                  <a:lnTo>
                    <a:pt x="20" y="616"/>
                  </a:lnTo>
                  <a:lnTo>
                    <a:pt x="20" y="626"/>
                  </a:lnTo>
                  <a:lnTo>
                    <a:pt x="12" y="624"/>
                  </a:lnTo>
                  <a:lnTo>
                    <a:pt x="14" y="626"/>
                  </a:lnTo>
                  <a:lnTo>
                    <a:pt x="16" y="626"/>
                  </a:lnTo>
                  <a:lnTo>
                    <a:pt x="24" y="632"/>
                  </a:lnTo>
                  <a:lnTo>
                    <a:pt x="24" y="634"/>
                  </a:lnTo>
                  <a:lnTo>
                    <a:pt x="22" y="634"/>
                  </a:lnTo>
                  <a:lnTo>
                    <a:pt x="18" y="634"/>
                  </a:lnTo>
                  <a:lnTo>
                    <a:pt x="16" y="634"/>
                  </a:lnTo>
                  <a:lnTo>
                    <a:pt x="8" y="626"/>
                  </a:lnTo>
                  <a:lnTo>
                    <a:pt x="10" y="622"/>
                  </a:lnTo>
                  <a:lnTo>
                    <a:pt x="6" y="618"/>
                  </a:lnTo>
                  <a:lnTo>
                    <a:pt x="4" y="616"/>
                  </a:lnTo>
                  <a:lnTo>
                    <a:pt x="2" y="610"/>
                  </a:lnTo>
                  <a:lnTo>
                    <a:pt x="2" y="608"/>
                  </a:lnTo>
                  <a:lnTo>
                    <a:pt x="4" y="606"/>
                  </a:lnTo>
                  <a:lnTo>
                    <a:pt x="8" y="604"/>
                  </a:lnTo>
                  <a:lnTo>
                    <a:pt x="12" y="608"/>
                  </a:lnTo>
                  <a:lnTo>
                    <a:pt x="14" y="608"/>
                  </a:lnTo>
                  <a:lnTo>
                    <a:pt x="14" y="606"/>
                  </a:lnTo>
                  <a:lnTo>
                    <a:pt x="16" y="606"/>
                  </a:lnTo>
                  <a:lnTo>
                    <a:pt x="20" y="606"/>
                  </a:lnTo>
                  <a:lnTo>
                    <a:pt x="20" y="602"/>
                  </a:lnTo>
                  <a:lnTo>
                    <a:pt x="24" y="602"/>
                  </a:lnTo>
                  <a:lnTo>
                    <a:pt x="22" y="598"/>
                  </a:lnTo>
                  <a:lnTo>
                    <a:pt x="20" y="596"/>
                  </a:lnTo>
                  <a:lnTo>
                    <a:pt x="18" y="594"/>
                  </a:lnTo>
                  <a:lnTo>
                    <a:pt x="18" y="592"/>
                  </a:lnTo>
                  <a:lnTo>
                    <a:pt x="18" y="590"/>
                  </a:lnTo>
                  <a:lnTo>
                    <a:pt x="24" y="586"/>
                  </a:lnTo>
                  <a:lnTo>
                    <a:pt x="22" y="586"/>
                  </a:lnTo>
                  <a:lnTo>
                    <a:pt x="18" y="584"/>
                  </a:lnTo>
                  <a:lnTo>
                    <a:pt x="18" y="582"/>
                  </a:lnTo>
                  <a:lnTo>
                    <a:pt x="20" y="582"/>
                  </a:lnTo>
                  <a:lnTo>
                    <a:pt x="22" y="582"/>
                  </a:lnTo>
                  <a:lnTo>
                    <a:pt x="20" y="582"/>
                  </a:lnTo>
                  <a:lnTo>
                    <a:pt x="16" y="580"/>
                  </a:lnTo>
                  <a:lnTo>
                    <a:pt x="12" y="580"/>
                  </a:lnTo>
                  <a:lnTo>
                    <a:pt x="12" y="574"/>
                  </a:lnTo>
                  <a:lnTo>
                    <a:pt x="16" y="570"/>
                  </a:lnTo>
                  <a:lnTo>
                    <a:pt x="16" y="566"/>
                  </a:lnTo>
                  <a:lnTo>
                    <a:pt x="18" y="564"/>
                  </a:lnTo>
                  <a:lnTo>
                    <a:pt x="20" y="564"/>
                  </a:lnTo>
                  <a:lnTo>
                    <a:pt x="20" y="562"/>
                  </a:lnTo>
                  <a:lnTo>
                    <a:pt x="22" y="556"/>
                  </a:lnTo>
                  <a:lnTo>
                    <a:pt x="18" y="558"/>
                  </a:lnTo>
                  <a:lnTo>
                    <a:pt x="18" y="560"/>
                  </a:lnTo>
                  <a:lnTo>
                    <a:pt x="16" y="560"/>
                  </a:lnTo>
                  <a:lnTo>
                    <a:pt x="16" y="548"/>
                  </a:lnTo>
                  <a:lnTo>
                    <a:pt x="18" y="548"/>
                  </a:lnTo>
                  <a:lnTo>
                    <a:pt x="16" y="544"/>
                  </a:lnTo>
                  <a:lnTo>
                    <a:pt x="16" y="536"/>
                  </a:lnTo>
                  <a:lnTo>
                    <a:pt x="16" y="528"/>
                  </a:lnTo>
                  <a:lnTo>
                    <a:pt x="20" y="530"/>
                  </a:lnTo>
                  <a:lnTo>
                    <a:pt x="20" y="528"/>
                  </a:lnTo>
                  <a:lnTo>
                    <a:pt x="22" y="526"/>
                  </a:lnTo>
                  <a:lnTo>
                    <a:pt x="18" y="526"/>
                  </a:lnTo>
                  <a:lnTo>
                    <a:pt x="20" y="524"/>
                  </a:lnTo>
                  <a:lnTo>
                    <a:pt x="20" y="520"/>
                  </a:lnTo>
                  <a:lnTo>
                    <a:pt x="18" y="512"/>
                  </a:lnTo>
                  <a:lnTo>
                    <a:pt x="12" y="512"/>
                  </a:lnTo>
                  <a:lnTo>
                    <a:pt x="12" y="516"/>
                  </a:lnTo>
                  <a:lnTo>
                    <a:pt x="6" y="514"/>
                  </a:lnTo>
                  <a:lnTo>
                    <a:pt x="6" y="512"/>
                  </a:lnTo>
                  <a:lnTo>
                    <a:pt x="6" y="510"/>
                  </a:lnTo>
                  <a:lnTo>
                    <a:pt x="8" y="510"/>
                  </a:lnTo>
                  <a:lnTo>
                    <a:pt x="8" y="508"/>
                  </a:lnTo>
                  <a:lnTo>
                    <a:pt x="6" y="508"/>
                  </a:lnTo>
                  <a:lnTo>
                    <a:pt x="6" y="510"/>
                  </a:lnTo>
                  <a:lnTo>
                    <a:pt x="2" y="510"/>
                  </a:lnTo>
                  <a:lnTo>
                    <a:pt x="2" y="514"/>
                  </a:lnTo>
                  <a:lnTo>
                    <a:pt x="0" y="514"/>
                  </a:lnTo>
                  <a:lnTo>
                    <a:pt x="0" y="508"/>
                  </a:lnTo>
                  <a:lnTo>
                    <a:pt x="6" y="504"/>
                  </a:lnTo>
                  <a:lnTo>
                    <a:pt x="2" y="500"/>
                  </a:lnTo>
                  <a:lnTo>
                    <a:pt x="6" y="498"/>
                  </a:lnTo>
                  <a:lnTo>
                    <a:pt x="8" y="496"/>
                  </a:lnTo>
                  <a:lnTo>
                    <a:pt x="12" y="496"/>
                  </a:lnTo>
                  <a:lnTo>
                    <a:pt x="12" y="502"/>
                  </a:lnTo>
                  <a:lnTo>
                    <a:pt x="16" y="498"/>
                  </a:lnTo>
                  <a:lnTo>
                    <a:pt x="16" y="502"/>
                  </a:lnTo>
                  <a:lnTo>
                    <a:pt x="14" y="502"/>
                  </a:lnTo>
                  <a:lnTo>
                    <a:pt x="16" y="502"/>
                  </a:lnTo>
                  <a:lnTo>
                    <a:pt x="18" y="502"/>
                  </a:lnTo>
                  <a:lnTo>
                    <a:pt x="18" y="500"/>
                  </a:lnTo>
                  <a:lnTo>
                    <a:pt x="22" y="500"/>
                  </a:lnTo>
                  <a:lnTo>
                    <a:pt x="22" y="502"/>
                  </a:lnTo>
                  <a:lnTo>
                    <a:pt x="22" y="504"/>
                  </a:lnTo>
                  <a:lnTo>
                    <a:pt x="24" y="502"/>
                  </a:lnTo>
                  <a:lnTo>
                    <a:pt x="26" y="502"/>
                  </a:lnTo>
                  <a:lnTo>
                    <a:pt x="26" y="496"/>
                  </a:lnTo>
                  <a:lnTo>
                    <a:pt x="26" y="488"/>
                  </a:lnTo>
                  <a:lnTo>
                    <a:pt x="30" y="486"/>
                  </a:lnTo>
                  <a:lnTo>
                    <a:pt x="28" y="484"/>
                  </a:lnTo>
                  <a:lnTo>
                    <a:pt x="26" y="484"/>
                  </a:lnTo>
                  <a:lnTo>
                    <a:pt x="28" y="476"/>
                  </a:lnTo>
                  <a:lnTo>
                    <a:pt x="26" y="470"/>
                  </a:lnTo>
                  <a:lnTo>
                    <a:pt x="30" y="468"/>
                  </a:lnTo>
                  <a:lnTo>
                    <a:pt x="26" y="464"/>
                  </a:lnTo>
                  <a:lnTo>
                    <a:pt x="34" y="464"/>
                  </a:lnTo>
                  <a:lnTo>
                    <a:pt x="32" y="462"/>
                  </a:lnTo>
                  <a:lnTo>
                    <a:pt x="30" y="462"/>
                  </a:lnTo>
                  <a:lnTo>
                    <a:pt x="30" y="458"/>
                  </a:lnTo>
                  <a:lnTo>
                    <a:pt x="38" y="454"/>
                  </a:lnTo>
                  <a:lnTo>
                    <a:pt x="34" y="450"/>
                  </a:lnTo>
                  <a:lnTo>
                    <a:pt x="34" y="446"/>
                  </a:lnTo>
                  <a:lnTo>
                    <a:pt x="32" y="446"/>
                  </a:lnTo>
                  <a:lnTo>
                    <a:pt x="32" y="442"/>
                  </a:lnTo>
                  <a:lnTo>
                    <a:pt x="34" y="440"/>
                  </a:lnTo>
                  <a:lnTo>
                    <a:pt x="36" y="438"/>
                  </a:lnTo>
                  <a:lnTo>
                    <a:pt x="36" y="440"/>
                  </a:lnTo>
                  <a:lnTo>
                    <a:pt x="38" y="438"/>
                  </a:lnTo>
                  <a:lnTo>
                    <a:pt x="36" y="418"/>
                  </a:lnTo>
                  <a:lnTo>
                    <a:pt x="40" y="416"/>
                  </a:lnTo>
                  <a:lnTo>
                    <a:pt x="40" y="414"/>
                  </a:lnTo>
                  <a:lnTo>
                    <a:pt x="38" y="414"/>
                  </a:lnTo>
                  <a:lnTo>
                    <a:pt x="36" y="410"/>
                  </a:lnTo>
                  <a:lnTo>
                    <a:pt x="32" y="414"/>
                  </a:lnTo>
                  <a:lnTo>
                    <a:pt x="32" y="416"/>
                  </a:lnTo>
                  <a:lnTo>
                    <a:pt x="26" y="416"/>
                  </a:lnTo>
                  <a:lnTo>
                    <a:pt x="26" y="410"/>
                  </a:lnTo>
                  <a:lnTo>
                    <a:pt x="24" y="404"/>
                  </a:lnTo>
                  <a:lnTo>
                    <a:pt x="26" y="394"/>
                  </a:lnTo>
                  <a:lnTo>
                    <a:pt x="30" y="382"/>
                  </a:lnTo>
                  <a:lnTo>
                    <a:pt x="32" y="382"/>
                  </a:lnTo>
                  <a:lnTo>
                    <a:pt x="32" y="370"/>
                  </a:lnTo>
                  <a:lnTo>
                    <a:pt x="30" y="362"/>
                  </a:lnTo>
                  <a:lnTo>
                    <a:pt x="30" y="360"/>
                  </a:lnTo>
                  <a:lnTo>
                    <a:pt x="32" y="360"/>
                  </a:lnTo>
                  <a:lnTo>
                    <a:pt x="30" y="358"/>
                  </a:lnTo>
                  <a:lnTo>
                    <a:pt x="30" y="356"/>
                  </a:lnTo>
                  <a:lnTo>
                    <a:pt x="30" y="354"/>
                  </a:lnTo>
                  <a:lnTo>
                    <a:pt x="32" y="350"/>
                  </a:lnTo>
                  <a:lnTo>
                    <a:pt x="28" y="348"/>
                  </a:lnTo>
                  <a:lnTo>
                    <a:pt x="28" y="344"/>
                  </a:lnTo>
                  <a:lnTo>
                    <a:pt x="30" y="342"/>
                  </a:lnTo>
                  <a:lnTo>
                    <a:pt x="26" y="338"/>
                  </a:lnTo>
                  <a:lnTo>
                    <a:pt x="30" y="336"/>
                  </a:lnTo>
                  <a:lnTo>
                    <a:pt x="34" y="336"/>
                  </a:lnTo>
                  <a:lnTo>
                    <a:pt x="32" y="330"/>
                  </a:lnTo>
                  <a:lnTo>
                    <a:pt x="34" y="328"/>
                  </a:lnTo>
                  <a:lnTo>
                    <a:pt x="36" y="326"/>
                  </a:lnTo>
                  <a:lnTo>
                    <a:pt x="38" y="324"/>
                  </a:lnTo>
                  <a:lnTo>
                    <a:pt x="38" y="318"/>
                  </a:lnTo>
                  <a:lnTo>
                    <a:pt x="42" y="314"/>
                  </a:lnTo>
                  <a:lnTo>
                    <a:pt x="42" y="308"/>
                  </a:lnTo>
                  <a:lnTo>
                    <a:pt x="42" y="302"/>
                  </a:lnTo>
                  <a:lnTo>
                    <a:pt x="42" y="302"/>
                  </a:lnTo>
                  <a:lnTo>
                    <a:pt x="40" y="298"/>
                  </a:lnTo>
                  <a:lnTo>
                    <a:pt x="44" y="292"/>
                  </a:lnTo>
                  <a:lnTo>
                    <a:pt x="48" y="286"/>
                  </a:lnTo>
                  <a:lnTo>
                    <a:pt x="48" y="276"/>
                  </a:lnTo>
                  <a:lnTo>
                    <a:pt x="50" y="270"/>
                  </a:lnTo>
                  <a:lnTo>
                    <a:pt x="50" y="268"/>
                  </a:lnTo>
                  <a:lnTo>
                    <a:pt x="50" y="266"/>
                  </a:lnTo>
                  <a:lnTo>
                    <a:pt x="50" y="260"/>
                  </a:lnTo>
                  <a:lnTo>
                    <a:pt x="54" y="256"/>
                  </a:lnTo>
                  <a:lnTo>
                    <a:pt x="56" y="236"/>
                  </a:lnTo>
                  <a:lnTo>
                    <a:pt x="54" y="230"/>
                  </a:lnTo>
                  <a:lnTo>
                    <a:pt x="52" y="226"/>
                  </a:lnTo>
                  <a:lnTo>
                    <a:pt x="52" y="220"/>
                  </a:lnTo>
                  <a:lnTo>
                    <a:pt x="54" y="216"/>
                  </a:lnTo>
                  <a:lnTo>
                    <a:pt x="56" y="216"/>
                  </a:lnTo>
                  <a:lnTo>
                    <a:pt x="56" y="202"/>
                  </a:lnTo>
                  <a:lnTo>
                    <a:pt x="54" y="196"/>
                  </a:lnTo>
                  <a:lnTo>
                    <a:pt x="52" y="192"/>
                  </a:lnTo>
                  <a:lnTo>
                    <a:pt x="52" y="190"/>
                  </a:lnTo>
                  <a:lnTo>
                    <a:pt x="56" y="182"/>
                  </a:lnTo>
                  <a:lnTo>
                    <a:pt x="56" y="176"/>
                  </a:lnTo>
                  <a:lnTo>
                    <a:pt x="56" y="172"/>
                  </a:lnTo>
                  <a:lnTo>
                    <a:pt x="58" y="172"/>
                  </a:lnTo>
                  <a:lnTo>
                    <a:pt x="58" y="166"/>
                  </a:lnTo>
                  <a:lnTo>
                    <a:pt x="58" y="162"/>
                  </a:lnTo>
                  <a:lnTo>
                    <a:pt x="62" y="160"/>
                  </a:lnTo>
                  <a:lnTo>
                    <a:pt x="62" y="156"/>
                  </a:lnTo>
                  <a:lnTo>
                    <a:pt x="62" y="152"/>
                  </a:lnTo>
                  <a:lnTo>
                    <a:pt x="62" y="144"/>
                  </a:lnTo>
                  <a:lnTo>
                    <a:pt x="64" y="144"/>
                  </a:lnTo>
                  <a:lnTo>
                    <a:pt x="62" y="142"/>
                  </a:lnTo>
                  <a:lnTo>
                    <a:pt x="66" y="134"/>
                  </a:lnTo>
                  <a:lnTo>
                    <a:pt x="64" y="130"/>
                  </a:lnTo>
                  <a:lnTo>
                    <a:pt x="64" y="128"/>
                  </a:lnTo>
                  <a:lnTo>
                    <a:pt x="62" y="120"/>
                  </a:lnTo>
                  <a:lnTo>
                    <a:pt x="64" y="114"/>
                  </a:lnTo>
                  <a:lnTo>
                    <a:pt x="66" y="104"/>
                  </a:lnTo>
                  <a:lnTo>
                    <a:pt x="66" y="102"/>
                  </a:lnTo>
                  <a:lnTo>
                    <a:pt x="68" y="102"/>
                  </a:lnTo>
                  <a:lnTo>
                    <a:pt x="68" y="98"/>
                  </a:lnTo>
                  <a:lnTo>
                    <a:pt x="64" y="96"/>
                  </a:lnTo>
                  <a:lnTo>
                    <a:pt x="64" y="94"/>
                  </a:lnTo>
                  <a:lnTo>
                    <a:pt x="64" y="90"/>
                  </a:lnTo>
                  <a:lnTo>
                    <a:pt x="68" y="90"/>
                  </a:lnTo>
                  <a:lnTo>
                    <a:pt x="68" y="80"/>
                  </a:lnTo>
                  <a:lnTo>
                    <a:pt x="68" y="68"/>
                  </a:lnTo>
                  <a:lnTo>
                    <a:pt x="70" y="68"/>
                  </a:lnTo>
                  <a:lnTo>
                    <a:pt x="70" y="62"/>
                  </a:lnTo>
                  <a:lnTo>
                    <a:pt x="72" y="62"/>
                  </a:lnTo>
                  <a:lnTo>
                    <a:pt x="72" y="58"/>
                  </a:lnTo>
                  <a:lnTo>
                    <a:pt x="70" y="56"/>
                  </a:lnTo>
                  <a:lnTo>
                    <a:pt x="72" y="48"/>
                  </a:lnTo>
                  <a:lnTo>
                    <a:pt x="72" y="42"/>
                  </a:lnTo>
                  <a:lnTo>
                    <a:pt x="72" y="28"/>
                  </a:lnTo>
                  <a:lnTo>
                    <a:pt x="70" y="18"/>
                  </a:lnTo>
                  <a:lnTo>
                    <a:pt x="70" y="10"/>
                  </a:lnTo>
                  <a:lnTo>
                    <a:pt x="68" y="8"/>
                  </a:lnTo>
                  <a:lnTo>
                    <a:pt x="70" y="8"/>
                  </a:lnTo>
                  <a:lnTo>
                    <a:pt x="72" y="4"/>
                  </a:lnTo>
                  <a:lnTo>
                    <a:pt x="74" y="0"/>
                  </a:lnTo>
                  <a:lnTo>
                    <a:pt x="76" y="0"/>
                  </a:lnTo>
                  <a:lnTo>
                    <a:pt x="78" y="6"/>
                  </a:lnTo>
                  <a:lnTo>
                    <a:pt x="80" y="12"/>
                  </a:lnTo>
                  <a:lnTo>
                    <a:pt x="82" y="14"/>
                  </a:lnTo>
                  <a:lnTo>
                    <a:pt x="86" y="20"/>
                  </a:lnTo>
                  <a:lnTo>
                    <a:pt x="88" y="22"/>
                  </a:lnTo>
                  <a:lnTo>
                    <a:pt x="92" y="34"/>
                  </a:lnTo>
                  <a:lnTo>
                    <a:pt x="92" y="40"/>
                  </a:lnTo>
                  <a:lnTo>
                    <a:pt x="96" y="46"/>
                  </a:lnTo>
                  <a:lnTo>
                    <a:pt x="96" y="50"/>
                  </a:lnTo>
                  <a:lnTo>
                    <a:pt x="96" y="54"/>
                  </a:lnTo>
                  <a:lnTo>
                    <a:pt x="96" y="60"/>
                  </a:lnTo>
                  <a:lnTo>
                    <a:pt x="98" y="72"/>
                  </a:lnTo>
                  <a:lnTo>
                    <a:pt x="104" y="76"/>
                  </a:lnTo>
                  <a:lnTo>
                    <a:pt x="104" y="80"/>
                  </a:lnTo>
                  <a:lnTo>
                    <a:pt x="104" y="82"/>
                  </a:lnTo>
                  <a:lnTo>
                    <a:pt x="106" y="84"/>
                  </a:lnTo>
                  <a:lnTo>
                    <a:pt x="110" y="88"/>
                  </a:lnTo>
                  <a:lnTo>
                    <a:pt x="110" y="90"/>
                  </a:lnTo>
                  <a:lnTo>
                    <a:pt x="108" y="98"/>
                  </a:lnTo>
                  <a:lnTo>
                    <a:pt x="108" y="9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21" name="Chad">
              <a:extLst>
                <a:ext uri="{FF2B5EF4-FFF2-40B4-BE49-F238E27FC236}">
                  <a16:creationId xmlns:a16="http://schemas.microsoft.com/office/drawing/2014/main" xmlns="" id="{536BDC1E-9017-480D-93BD-F1400149CE6D}"/>
                </a:ext>
              </a:extLst>
            </p:cNvPr>
            <p:cNvSpPr>
              <a:spLocks noEditPoints="1"/>
            </p:cNvSpPr>
            <p:nvPr/>
          </p:nvSpPr>
          <p:spPr bwMode="auto">
            <a:xfrm>
              <a:off x="4740731" y="3465513"/>
              <a:ext cx="215092" cy="417531"/>
            </a:xfrm>
            <a:custGeom>
              <a:avLst/>
              <a:gdLst/>
              <a:ahLst/>
              <a:cxnLst>
                <a:cxn ang="0">
                  <a:pos x="8" y="168"/>
                </a:cxn>
                <a:cxn ang="0">
                  <a:pos x="16" y="178"/>
                </a:cxn>
                <a:cxn ang="0">
                  <a:pos x="16" y="182"/>
                </a:cxn>
                <a:cxn ang="0">
                  <a:pos x="20" y="190"/>
                </a:cxn>
                <a:cxn ang="0">
                  <a:pos x="18" y="196"/>
                </a:cxn>
                <a:cxn ang="0">
                  <a:pos x="18" y="206"/>
                </a:cxn>
                <a:cxn ang="0">
                  <a:pos x="20" y="214"/>
                </a:cxn>
                <a:cxn ang="0">
                  <a:pos x="22" y="222"/>
                </a:cxn>
                <a:cxn ang="0">
                  <a:pos x="16" y="224"/>
                </a:cxn>
                <a:cxn ang="0">
                  <a:pos x="8" y="224"/>
                </a:cxn>
                <a:cxn ang="0">
                  <a:pos x="6" y="230"/>
                </a:cxn>
                <a:cxn ang="0">
                  <a:pos x="14" y="244"/>
                </a:cxn>
                <a:cxn ang="0">
                  <a:pos x="18" y="256"/>
                </a:cxn>
                <a:cxn ang="0">
                  <a:pos x="20" y="264"/>
                </a:cxn>
                <a:cxn ang="0">
                  <a:pos x="30" y="258"/>
                </a:cxn>
                <a:cxn ang="0">
                  <a:pos x="36" y="260"/>
                </a:cxn>
                <a:cxn ang="0">
                  <a:pos x="58" y="256"/>
                </a:cxn>
                <a:cxn ang="0">
                  <a:pos x="66" y="246"/>
                </a:cxn>
                <a:cxn ang="0">
                  <a:pos x="68" y="242"/>
                </a:cxn>
                <a:cxn ang="0">
                  <a:pos x="68" y="236"/>
                </a:cxn>
                <a:cxn ang="0">
                  <a:pos x="74" y="232"/>
                </a:cxn>
                <a:cxn ang="0">
                  <a:pos x="82" y="230"/>
                </a:cxn>
                <a:cxn ang="0">
                  <a:pos x="90" y="226"/>
                </a:cxn>
                <a:cxn ang="0">
                  <a:pos x="94" y="224"/>
                </a:cxn>
                <a:cxn ang="0">
                  <a:pos x="104" y="218"/>
                </a:cxn>
                <a:cxn ang="0">
                  <a:pos x="108" y="212"/>
                </a:cxn>
                <a:cxn ang="0">
                  <a:pos x="112" y="208"/>
                </a:cxn>
                <a:cxn ang="0">
                  <a:pos x="114" y="206"/>
                </a:cxn>
                <a:cxn ang="0">
                  <a:pos x="110" y="198"/>
                </a:cxn>
                <a:cxn ang="0">
                  <a:pos x="112" y="190"/>
                </a:cxn>
                <a:cxn ang="0">
                  <a:pos x="110" y="184"/>
                </a:cxn>
                <a:cxn ang="0">
                  <a:pos x="114" y="180"/>
                </a:cxn>
                <a:cxn ang="0">
                  <a:pos x="110" y="176"/>
                </a:cxn>
                <a:cxn ang="0">
                  <a:pos x="104" y="176"/>
                </a:cxn>
                <a:cxn ang="0">
                  <a:pos x="102" y="174"/>
                </a:cxn>
                <a:cxn ang="0">
                  <a:pos x="102" y="170"/>
                </a:cxn>
                <a:cxn ang="0">
                  <a:pos x="106" y="164"/>
                </a:cxn>
                <a:cxn ang="0">
                  <a:pos x="110" y="160"/>
                </a:cxn>
                <a:cxn ang="0">
                  <a:pos x="114" y="150"/>
                </a:cxn>
                <a:cxn ang="0">
                  <a:pos x="116" y="144"/>
                </a:cxn>
                <a:cxn ang="0">
                  <a:pos x="118" y="136"/>
                </a:cxn>
                <a:cxn ang="0">
                  <a:pos x="118" y="132"/>
                </a:cxn>
                <a:cxn ang="0">
                  <a:pos x="120" y="126"/>
                </a:cxn>
                <a:cxn ang="0">
                  <a:pos x="126" y="126"/>
                </a:cxn>
                <a:cxn ang="0">
                  <a:pos x="136" y="126"/>
                </a:cxn>
                <a:cxn ang="0">
                  <a:pos x="24" y="0"/>
                </a:cxn>
                <a:cxn ang="0">
                  <a:pos x="18" y="42"/>
                </a:cxn>
                <a:cxn ang="0">
                  <a:pos x="24" y="52"/>
                </a:cxn>
                <a:cxn ang="0">
                  <a:pos x="20" y="62"/>
                </a:cxn>
                <a:cxn ang="0">
                  <a:pos x="18" y="98"/>
                </a:cxn>
                <a:cxn ang="0">
                  <a:pos x="0" y="140"/>
                </a:cxn>
                <a:cxn ang="0">
                  <a:pos x="8" y="168"/>
                </a:cxn>
                <a:cxn ang="0">
                  <a:pos x="2" y="154"/>
                </a:cxn>
                <a:cxn ang="0">
                  <a:pos x="6" y="154"/>
                </a:cxn>
                <a:cxn ang="0">
                  <a:pos x="12" y="162"/>
                </a:cxn>
                <a:cxn ang="0">
                  <a:pos x="22" y="168"/>
                </a:cxn>
                <a:cxn ang="0">
                  <a:pos x="18" y="166"/>
                </a:cxn>
                <a:cxn ang="0">
                  <a:pos x="10" y="168"/>
                </a:cxn>
                <a:cxn ang="0">
                  <a:pos x="2" y="154"/>
                </a:cxn>
              </a:cxnLst>
              <a:rect l="0" t="0" r="r" b="b"/>
              <a:pathLst>
                <a:path w="136" h="264">
                  <a:moveTo>
                    <a:pt x="8" y="168"/>
                  </a:moveTo>
                  <a:lnTo>
                    <a:pt x="8" y="168"/>
                  </a:lnTo>
                  <a:lnTo>
                    <a:pt x="16" y="174"/>
                  </a:lnTo>
                  <a:lnTo>
                    <a:pt x="16" y="178"/>
                  </a:lnTo>
                  <a:lnTo>
                    <a:pt x="16" y="180"/>
                  </a:lnTo>
                  <a:lnTo>
                    <a:pt x="16" y="182"/>
                  </a:lnTo>
                  <a:lnTo>
                    <a:pt x="20" y="186"/>
                  </a:lnTo>
                  <a:lnTo>
                    <a:pt x="20" y="190"/>
                  </a:lnTo>
                  <a:lnTo>
                    <a:pt x="20" y="194"/>
                  </a:lnTo>
                  <a:lnTo>
                    <a:pt x="18" y="196"/>
                  </a:lnTo>
                  <a:lnTo>
                    <a:pt x="16" y="200"/>
                  </a:lnTo>
                  <a:lnTo>
                    <a:pt x="18" y="206"/>
                  </a:lnTo>
                  <a:lnTo>
                    <a:pt x="20" y="210"/>
                  </a:lnTo>
                  <a:lnTo>
                    <a:pt x="20" y="214"/>
                  </a:lnTo>
                  <a:lnTo>
                    <a:pt x="22" y="218"/>
                  </a:lnTo>
                  <a:lnTo>
                    <a:pt x="22" y="222"/>
                  </a:lnTo>
                  <a:lnTo>
                    <a:pt x="22" y="224"/>
                  </a:lnTo>
                  <a:lnTo>
                    <a:pt x="16" y="224"/>
                  </a:lnTo>
                  <a:lnTo>
                    <a:pt x="12" y="224"/>
                  </a:lnTo>
                  <a:lnTo>
                    <a:pt x="8" y="224"/>
                  </a:lnTo>
                  <a:lnTo>
                    <a:pt x="6" y="228"/>
                  </a:lnTo>
                  <a:lnTo>
                    <a:pt x="6" y="230"/>
                  </a:lnTo>
                  <a:lnTo>
                    <a:pt x="6" y="232"/>
                  </a:lnTo>
                  <a:lnTo>
                    <a:pt x="14" y="244"/>
                  </a:lnTo>
                  <a:lnTo>
                    <a:pt x="16" y="250"/>
                  </a:lnTo>
                  <a:lnTo>
                    <a:pt x="18" y="256"/>
                  </a:lnTo>
                  <a:lnTo>
                    <a:pt x="14" y="264"/>
                  </a:lnTo>
                  <a:lnTo>
                    <a:pt x="20" y="264"/>
                  </a:lnTo>
                  <a:lnTo>
                    <a:pt x="26" y="264"/>
                  </a:lnTo>
                  <a:lnTo>
                    <a:pt x="30" y="258"/>
                  </a:lnTo>
                  <a:lnTo>
                    <a:pt x="32" y="260"/>
                  </a:lnTo>
                  <a:lnTo>
                    <a:pt x="36" y="260"/>
                  </a:lnTo>
                  <a:lnTo>
                    <a:pt x="52" y="258"/>
                  </a:lnTo>
                  <a:lnTo>
                    <a:pt x="58" y="256"/>
                  </a:lnTo>
                  <a:lnTo>
                    <a:pt x="62" y="250"/>
                  </a:lnTo>
                  <a:lnTo>
                    <a:pt x="66" y="246"/>
                  </a:lnTo>
                  <a:lnTo>
                    <a:pt x="70" y="244"/>
                  </a:lnTo>
                  <a:lnTo>
                    <a:pt x="68" y="242"/>
                  </a:lnTo>
                  <a:lnTo>
                    <a:pt x="66" y="240"/>
                  </a:lnTo>
                  <a:lnTo>
                    <a:pt x="68" y="236"/>
                  </a:lnTo>
                  <a:lnTo>
                    <a:pt x="70" y="234"/>
                  </a:lnTo>
                  <a:lnTo>
                    <a:pt x="74" y="232"/>
                  </a:lnTo>
                  <a:lnTo>
                    <a:pt x="80" y="232"/>
                  </a:lnTo>
                  <a:lnTo>
                    <a:pt x="82" y="230"/>
                  </a:lnTo>
                  <a:lnTo>
                    <a:pt x="86" y="228"/>
                  </a:lnTo>
                  <a:lnTo>
                    <a:pt x="90" y="226"/>
                  </a:lnTo>
                  <a:lnTo>
                    <a:pt x="92" y="226"/>
                  </a:lnTo>
                  <a:lnTo>
                    <a:pt x="94" y="224"/>
                  </a:lnTo>
                  <a:lnTo>
                    <a:pt x="96" y="222"/>
                  </a:lnTo>
                  <a:lnTo>
                    <a:pt x="104" y="218"/>
                  </a:lnTo>
                  <a:lnTo>
                    <a:pt x="106" y="216"/>
                  </a:lnTo>
                  <a:lnTo>
                    <a:pt x="108" y="212"/>
                  </a:lnTo>
                  <a:lnTo>
                    <a:pt x="110" y="210"/>
                  </a:lnTo>
                  <a:lnTo>
                    <a:pt x="112" y="208"/>
                  </a:lnTo>
                  <a:lnTo>
                    <a:pt x="114" y="208"/>
                  </a:lnTo>
                  <a:lnTo>
                    <a:pt x="114" y="206"/>
                  </a:lnTo>
                  <a:lnTo>
                    <a:pt x="114" y="202"/>
                  </a:lnTo>
                  <a:lnTo>
                    <a:pt x="110" y="198"/>
                  </a:lnTo>
                  <a:lnTo>
                    <a:pt x="112" y="196"/>
                  </a:lnTo>
                  <a:lnTo>
                    <a:pt x="112" y="190"/>
                  </a:lnTo>
                  <a:lnTo>
                    <a:pt x="110" y="186"/>
                  </a:lnTo>
                  <a:lnTo>
                    <a:pt x="110" y="184"/>
                  </a:lnTo>
                  <a:lnTo>
                    <a:pt x="112" y="182"/>
                  </a:lnTo>
                  <a:lnTo>
                    <a:pt x="114" y="180"/>
                  </a:lnTo>
                  <a:lnTo>
                    <a:pt x="114" y="178"/>
                  </a:lnTo>
                  <a:lnTo>
                    <a:pt x="110" y="176"/>
                  </a:lnTo>
                  <a:lnTo>
                    <a:pt x="108" y="174"/>
                  </a:lnTo>
                  <a:lnTo>
                    <a:pt x="104" y="176"/>
                  </a:lnTo>
                  <a:lnTo>
                    <a:pt x="102" y="176"/>
                  </a:lnTo>
                  <a:lnTo>
                    <a:pt x="102" y="174"/>
                  </a:lnTo>
                  <a:lnTo>
                    <a:pt x="102" y="170"/>
                  </a:lnTo>
                  <a:lnTo>
                    <a:pt x="102" y="170"/>
                  </a:lnTo>
                  <a:lnTo>
                    <a:pt x="106" y="168"/>
                  </a:lnTo>
                  <a:lnTo>
                    <a:pt x="106" y="164"/>
                  </a:lnTo>
                  <a:lnTo>
                    <a:pt x="108" y="162"/>
                  </a:lnTo>
                  <a:lnTo>
                    <a:pt x="110" y="160"/>
                  </a:lnTo>
                  <a:lnTo>
                    <a:pt x="112" y="154"/>
                  </a:lnTo>
                  <a:lnTo>
                    <a:pt x="114" y="150"/>
                  </a:lnTo>
                  <a:lnTo>
                    <a:pt x="114" y="146"/>
                  </a:lnTo>
                  <a:lnTo>
                    <a:pt x="116" y="144"/>
                  </a:lnTo>
                  <a:lnTo>
                    <a:pt x="118" y="140"/>
                  </a:lnTo>
                  <a:lnTo>
                    <a:pt x="118" y="136"/>
                  </a:lnTo>
                  <a:lnTo>
                    <a:pt x="118" y="134"/>
                  </a:lnTo>
                  <a:lnTo>
                    <a:pt x="118" y="132"/>
                  </a:lnTo>
                  <a:lnTo>
                    <a:pt x="120" y="128"/>
                  </a:lnTo>
                  <a:lnTo>
                    <a:pt x="120" y="126"/>
                  </a:lnTo>
                  <a:lnTo>
                    <a:pt x="124" y="126"/>
                  </a:lnTo>
                  <a:lnTo>
                    <a:pt x="126" y="126"/>
                  </a:lnTo>
                  <a:lnTo>
                    <a:pt x="132" y="128"/>
                  </a:lnTo>
                  <a:lnTo>
                    <a:pt x="136" y="126"/>
                  </a:lnTo>
                  <a:lnTo>
                    <a:pt x="136" y="66"/>
                  </a:lnTo>
                  <a:lnTo>
                    <a:pt x="24" y="0"/>
                  </a:lnTo>
                  <a:lnTo>
                    <a:pt x="12" y="10"/>
                  </a:lnTo>
                  <a:lnTo>
                    <a:pt x="18" y="42"/>
                  </a:lnTo>
                  <a:lnTo>
                    <a:pt x="22" y="48"/>
                  </a:lnTo>
                  <a:lnTo>
                    <a:pt x="24" y="52"/>
                  </a:lnTo>
                  <a:lnTo>
                    <a:pt x="24" y="56"/>
                  </a:lnTo>
                  <a:lnTo>
                    <a:pt x="20" y="62"/>
                  </a:lnTo>
                  <a:lnTo>
                    <a:pt x="20" y="68"/>
                  </a:lnTo>
                  <a:lnTo>
                    <a:pt x="18" y="98"/>
                  </a:lnTo>
                  <a:lnTo>
                    <a:pt x="20" y="122"/>
                  </a:lnTo>
                  <a:lnTo>
                    <a:pt x="0" y="140"/>
                  </a:lnTo>
                  <a:lnTo>
                    <a:pt x="0" y="154"/>
                  </a:lnTo>
                  <a:lnTo>
                    <a:pt x="8" y="168"/>
                  </a:lnTo>
                  <a:lnTo>
                    <a:pt x="8" y="168"/>
                  </a:lnTo>
                  <a:close/>
                  <a:moveTo>
                    <a:pt x="2" y="154"/>
                  </a:moveTo>
                  <a:lnTo>
                    <a:pt x="2" y="154"/>
                  </a:lnTo>
                  <a:lnTo>
                    <a:pt x="6" y="154"/>
                  </a:lnTo>
                  <a:lnTo>
                    <a:pt x="6" y="158"/>
                  </a:lnTo>
                  <a:lnTo>
                    <a:pt x="12" y="162"/>
                  </a:lnTo>
                  <a:lnTo>
                    <a:pt x="22" y="162"/>
                  </a:lnTo>
                  <a:lnTo>
                    <a:pt x="22" y="168"/>
                  </a:lnTo>
                  <a:lnTo>
                    <a:pt x="20" y="168"/>
                  </a:lnTo>
                  <a:lnTo>
                    <a:pt x="18" y="166"/>
                  </a:lnTo>
                  <a:lnTo>
                    <a:pt x="12" y="166"/>
                  </a:lnTo>
                  <a:lnTo>
                    <a:pt x="10" y="168"/>
                  </a:lnTo>
                  <a:lnTo>
                    <a:pt x="2" y="154"/>
                  </a:lnTo>
                  <a:lnTo>
                    <a:pt x="2" y="15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22" name="Central African Republic">
              <a:extLst>
                <a:ext uri="{FF2B5EF4-FFF2-40B4-BE49-F238E27FC236}">
                  <a16:creationId xmlns:a16="http://schemas.microsoft.com/office/drawing/2014/main" xmlns="" id="{884E6A15-22E9-4D69-B390-B84CDD238F7F}"/>
                </a:ext>
              </a:extLst>
            </p:cNvPr>
            <p:cNvSpPr>
              <a:spLocks/>
            </p:cNvSpPr>
            <p:nvPr/>
          </p:nvSpPr>
          <p:spPr bwMode="auto">
            <a:xfrm>
              <a:off x="4743895" y="3794477"/>
              <a:ext cx="272029" cy="199276"/>
            </a:xfrm>
            <a:custGeom>
              <a:avLst/>
              <a:gdLst/>
              <a:ahLst/>
              <a:cxnLst>
                <a:cxn ang="0">
                  <a:pos x="62" y="102"/>
                </a:cxn>
                <a:cxn ang="0">
                  <a:pos x="68" y="98"/>
                </a:cxn>
                <a:cxn ang="0">
                  <a:pos x="70" y="90"/>
                </a:cxn>
                <a:cxn ang="0">
                  <a:pos x="76" y="86"/>
                </a:cxn>
                <a:cxn ang="0">
                  <a:pos x="86" y="92"/>
                </a:cxn>
                <a:cxn ang="0">
                  <a:pos x="96" y="96"/>
                </a:cxn>
                <a:cxn ang="0">
                  <a:pos x="110" y="98"/>
                </a:cxn>
                <a:cxn ang="0">
                  <a:pos x="118" y="96"/>
                </a:cxn>
                <a:cxn ang="0">
                  <a:pos x="122" y="92"/>
                </a:cxn>
                <a:cxn ang="0">
                  <a:pos x="126" y="94"/>
                </a:cxn>
                <a:cxn ang="0">
                  <a:pos x="130" y="94"/>
                </a:cxn>
                <a:cxn ang="0">
                  <a:pos x="136" y="92"/>
                </a:cxn>
                <a:cxn ang="0">
                  <a:pos x="138" y="88"/>
                </a:cxn>
                <a:cxn ang="0">
                  <a:pos x="142" y="92"/>
                </a:cxn>
                <a:cxn ang="0">
                  <a:pos x="146" y="86"/>
                </a:cxn>
                <a:cxn ang="0">
                  <a:pos x="160" y="84"/>
                </a:cxn>
                <a:cxn ang="0">
                  <a:pos x="172" y="86"/>
                </a:cxn>
                <a:cxn ang="0">
                  <a:pos x="170" y="80"/>
                </a:cxn>
                <a:cxn ang="0">
                  <a:pos x="168" y="78"/>
                </a:cxn>
                <a:cxn ang="0">
                  <a:pos x="164" y="68"/>
                </a:cxn>
                <a:cxn ang="0">
                  <a:pos x="156" y="64"/>
                </a:cxn>
                <a:cxn ang="0">
                  <a:pos x="154" y="56"/>
                </a:cxn>
                <a:cxn ang="0">
                  <a:pos x="148" y="54"/>
                </a:cxn>
                <a:cxn ang="0">
                  <a:pos x="142" y="50"/>
                </a:cxn>
                <a:cxn ang="0">
                  <a:pos x="134" y="48"/>
                </a:cxn>
                <a:cxn ang="0">
                  <a:pos x="132" y="46"/>
                </a:cxn>
                <a:cxn ang="0">
                  <a:pos x="126" y="36"/>
                </a:cxn>
                <a:cxn ang="0">
                  <a:pos x="126" y="30"/>
                </a:cxn>
                <a:cxn ang="0">
                  <a:pos x="122" y="20"/>
                </a:cxn>
                <a:cxn ang="0">
                  <a:pos x="120" y="16"/>
                </a:cxn>
                <a:cxn ang="0">
                  <a:pos x="120" y="8"/>
                </a:cxn>
                <a:cxn ang="0">
                  <a:pos x="110" y="0"/>
                </a:cxn>
                <a:cxn ang="0">
                  <a:pos x="106" y="4"/>
                </a:cxn>
                <a:cxn ang="0">
                  <a:pos x="102" y="10"/>
                </a:cxn>
                <a:cxn ang="0">
                  <a:pos x="92" y="18"/>
                </a:cxn>
                <a:cxn ang="0">
                  <a:pos x="88" y="20"/>
                </a:cxn>
                <a:cxn ang="0">
                  <a:pos x="80" y="22"/>
                </a:cxn>
                <a:cxn ang="0">
                  <a:pos x="72" y="24"/>
                </a:cxn>
                <a:cxn ang="0">
                  <a:pos x="68" y="28"/>
                </a:cxn>
                <a:cxn ang="0">
                  <a:pos x="68" y="34"/>
                </a:cxn>
                <a:cxn ang="0">
                  <a:pos x="66" y="38"/>
                </a:cxn>
                <a:cxn ang="0">
                  <a:pos x="56" y="48"/>
                </a:cxn>
                <a:cxn ang="0">
                  <a:pos x="34" y="52"/>
                </a:cxn>
                <a:cxn ang="0">
                  <a:pos x="28" y="50"/>
                </a:cxn>
                <a:cxn ang="0">
                  <a:pos x="18" y="56"/>
                </a:cxn>
                <a:cxn ang="0">
                  <a:pos x="10" y="64"/>
                </a:cxn>
                <a:cxn ang="0">
                  <a:pos x="4" y="74"/>
                </a:cxn>
                <a:cxn ang="0">
                  <a:pos x="2" y="78"/>
                </a:cxn>
                <a:cxn ang="0">
                  <a:pos x="6" y="84"/>
                </a:cxn>
                <a:cxn ang="0">
                  <a:pos x="14" y="102"/>
                </a:cxn>
                <a:cxn ang="0">
                  <a:pos x="22" y="112"/>
                </a:cxn>
                <a:cxn ang="0">
                  <a:pos x="30" y="122"/>
                </a:cxn>
                <a:cxn ang="0">
                  <a:pos x="36" y="126"/>
                </a:cxn>
                <a:cxn ang="0">
                  <a:pos x="40" y="122"/>
                </a:cxn>
                <a:cxn ang="0">
                  <a:pos x="44" y="116"/>
                </a:cxn>
                <a:cxn ang="0">
                  <a:pos x="50" y="118"/>
                </a:cxn>
                <a:cxn ang="0">
                  <a:pos x="60" y="114"/>
                </a:cxn>
              </a:cxnLst>
              <a:rect l="0" t="0" r="r" b="b"/>
              <a:pathLst>
                <a:path w="172" h="126">
                  <a:moveTo>
                    <a:pt x="60" y="114"/>
                  </a:moveTo>
                  <a:lnTo>
                    <a:pt x="62" y="102"/>
                  </a:lnTo>
                  <a:lnTo>
                    <a:pt x="64" y="100"/>
                  </a:lnTo>
                  <a:lnTo>
                    <a:pt x="68" y="98"/>
                  </a:lnTo>
                  <a:lnTo>
                    <a:pt x="68" y="94"/>
                  </a:lnTo>
                  <a:lnTo>
                    <a:pt x="70" y="90"/>
                  </a:lnTo>
                  <a:lnTo>
                    <a:pt x="72" y="86"/>
                  </a:lnTo>
                  <a:lnTo>
                    <a:pt x="76" y="86"/>
                  </a:lnTo>
                  <a:lnTo>
                    <a:pt x="82" y="88"/>
                  </a:lnTo>
                  <a:lnTo>
                    <a:pt x="86" y="92"/>
                  </a:lnTo>
                  <a:lnTo>
                    <a:pt x="90" y="94"/>
                  </a:lnTo>
                  <a:lnTo>
                    <a:pt x="96" y="96"/>
                  </a:lnTo>
                  <a:lnTo>
                    <a:pt x="102" y="96"/>
                  </a:lnTo>
                  <a:lnTo>
                    <a:pt x="110" y="98"/>
                  </a:lnTo>
                  <a:lnTo>
                    <a:pt x="118" y="100"/>
                  </a:lnTo>
                  <a:lnTo>
                    <a:pt x="118" y="96"/>
                  </a:lnTo>
                  <a:lnTo>
                    <a:pt x="120" y="92"/>
                  </a:lnTo>
                  <a:lnTo>
                    <a:pt x="122" y="92"/>
                  </a:lnTo>
                  <a:lnTo>
                    <a:pt x="124" y="92"/>
                  </a:lnTo>
                  <a:lnTo>
                    <a:pt x="126" y="94"/>
                  </a:lnTo>
                  <a:lnTo>
                    <a:pt x="128" y="96"/>
                  </a:lnTo>
                  <a:lnTo>
                    <a:pt x="130" y="94"/>
                  </a:lnTo>
                  <a:lnTo>
                    <a:pt x="136" y="94"/>
                  </a:lnTo>
                  <a:lnTo>
                    <a:pt x="136" y="92"/>
                  </a:lnTo>
                  <a:lnTo>
                    <a:pt x="136" y="90"/>
                  </a:lnTo>
                  <a:lnTo>
                    <a:pt x="138" y="88"/>
                  </a:lnTo>
                  <a:lnTo>
                    <a:pt x="140" y="90"/>
                  </a:lnTo>
                  <a:lnTo>
                    <a:pt x="142" y="92"/>
                  </a:lnTo>
                  <a:lnTo>
                    <a:pt x="144" y="90"/>
                  </a:lnTo>
                  <a:lnTo>
                    <a:pt x="146" y="86"/>
                  </a:lnTo>
                  <a:lnTo>
                    <a:pt x="150" y="84"/>
                  </a:lnTo>
                  <a:lnTo>
                    <a:pt x="160" y="84"/>
                  </a:lnTo>
                  <a:lnTo>
                    <a:pt x="164" y="86"/>
                  </a:lnTo>
                  <a:lnTo>
                    <a:pt x="172" y="86"/>
                  </a:lnTo>
                  <a:lnTo>
                    <a:pt x="172" y="84"/>
                  </a:lnTo>
                  <a:lnTo>
                    <a:pt x="170" y="80"/>
                  </a:lnTo>
                  <a:lnTo>
                    <a:pt x="168" y="80"/>
                  </a:lnTo>
                  <a:lnTo>
                    <a:pt x="168" y="78"/>
                  </a:lnTo>
                  <a:lnTo>
                    <a:pt x="168" y="74"/>
                  </a:lnTo>
                  <a:lnTo>
                    <a:pt x="164" y="68"/>
                  </a:lnTo>
                  <a:lnTo>
                    <a:pt x="160" y="66"/>
                  </a:lnTo>
                  <a:lnTo>
                    <a:pt x="156" y="64"/>
                  </a:lnTo>
                  <a:lnTo>
                    <a:pt x="154" y="62"/>
                  </a:lnTo>
                  <a:lnTo>
                    <a:pt x="154" y="56"/>
                  </a:lnTo>
                  <a:lnTo>
                    <a:pt x="150" y="54"/>
                  </a:lnTo>
                  <a:lnTo>
                    <a:pt x="148" y="54"/>
                  </a:lnTo>
                  <a:lnTo>
                    <a:pt x="144" y="52"/>
                  </a:lnTo>
                  <a:lnTo>
                    <a:pt x="142" y="50"/>
                  </a:lnTo>
                  <a:lnTo>
                    <a:pt x="138" y="48"/>
                  </a:lnTo>
                  <a:lnTo>
                    <a:pt x="134" y="48"/>
                  </a:lnTo>
                  <a:lnTo>
                    <a:pt x="134" y="46"/>
                  </a:lnTo>
                  <a:lnTo>
                    <a:pt x="132" y="46"/>
                  </a:lnTo>
                  <a:lnTo>
                    <a:pt x="132" y="42"/>
                  </a:lnTo>
                  <a:lnTo>
                    <a:pt x="126" y="36"/>
                  </a:lnTo>
                  <a:lnTo>
                    <a:pt x="126" y="34"/>
                  </a:lnTo>
                  <a:lnTo>
                    <a:pt x="126" y="30"/>
                  </a:lnTo>
                  <a:lnTo>
                    <a:pt x="126" y="24"/>
                  </a:lnTo>
                  <a:lnTo>
                    <a:pt x="122" y="20"/>
                  </a:lnTo>
                  <a:lnTo>
                    <a:pt x="120" y="20"/>
                  </a:lnTo>
                  <a:lnTo>
                    <a:pt x="120" y="16"/>
                  </a:lnTo>
                  <a:lnTo>
                    <a:pt x="120" y="10"/>
                  </a:lnTo>
                  <a:lnTo>
                    <a:pt x="120" y="8"/>
                  </a:lnTo>
                  <a:lnTo>
                    <a:pt x="112" y="0"/>
                  </a:lnTo>
                  <a:lnTo>
                    <a:pt x="110" y="0"/>
                  </a:lnTo>
                  <a:lnTo>
                    <a:pt x="108" y="2"/>
                  </a:lnTo>
                  <a:lnTo>
                    <a:pt x="106" y="4"/>
                  </a:lnTo>
                  <a:lnTo>
                    <a:pt x="104" y="8"/>
                  </a:lnTo>
                  <a:lnTo>
                    <a:pt x="102" y="10"/>
                  </a:lnTo>
                  <a:lnTo>
                    <a:pt x="94" y="14"/>
                  </a:lnTo>
                  <a:lnTo>
                    <a:pt x="92" y="18"/>
                  </a:lnTo>
                  <a:lnTo>
                    <a:pt x="90" y="20"/>
                  </a:lnTo>
                  <a:lnTo>
                    <a:pt x="88" y="20"/>
                  </a:lnTo>
                  <a:lnTo>
                    <a:pt x="84" y="20"/>
                  </a:lnTo>
                  <a:lnTo>
                    <a:pt x="80" y="22"/>
                  </a:lnTo>
                  <a:lnTo>
                    <a:pt x="78" y="24"/>
                  </a:lnTo>
                  <a:lnTo>
                    <a:pt x="72" y="24"/>
                  </a:lnTo>
                  <a:lnTo>
                    <a:pt x="70" y="26"/>
                  </a:lnTo>
                  <a:lnTo>
                    <a:pt x="68" y="28"/>
                  </a:lnTo>
                  <a:lnTo>
                    <a:pt x="66" y="32"/>
                  </a:lnTo>
                  <a:lnTo>
                    <a:pt x="68" y="34"/>
                  </a:lnTo>
                  <a:lnTo>
                    <a:pt x="70" y="36"/>
                  </a:lnTo>
                  <a:lnTo>
                    <a:pt x="66" y="38"/>
                  </a:lnTo>
                  <a:lnTo>
                    <a:pt x="60" y="42"/>
                  </a:lnTo>
                  <a:lnTo>
                    <a:pt x="56" y="48"/>
                  </a:lnTo>
                  <a:lnTo>
                    <a:pt x="50" y="50"/>
                  </a:lnTo>
                  <a:lnTo>
                    <a:pt x="34" y="52"/>
                  </a:lnTo>
                  <a:lnTo>
                    <a:pt x="30" y="52"/>
                  </a:lnTo>
                  <a:lnTo>
                    <a:pt x="28" y="50"/>
                  </a:lnTo>
                  <a:lnTo>
                    <a:pt x="24" y="56"/>
                  </a:lnTo>
                  <a:lnTo>
                    <a:pt x="18" y="56"/>
                  </a:lnTo>
                  <a:lnTo>
                    <a:pt x="12" y="56"/>
                  </a:lnTo>
                  <a:lnTo>
                    <a:pt x="10" y="64"/>
                  </a:lnTo>
                  <a:lnTo>
                    <a:pt x="8" y="70"/>
                  </a:lnTo>
                  <a:lnTo>
                    <a:pt x="4" y="74"/>
                  </a:lnTo>
                  <a:lnTo>
                    <a:pt x="0" y="76"/>
                  </a:lnTo>
                  <a:lnTo>
                    <a:pt x="2" y="78"/>
                  </a:lnTo>
                  <a:lnTo>
                    <a:pt x="4" y="80"/>
                  </a:lnTo>
                  <a:lnTo>
                    <a:pt x="6" y="84"/>
                  </a:lnTo>
                  <a:lnTo>
                    <a:pt x="10" y="98"/>
                  </a:lnTo>
                  <a:lnTo>
                    <a:pt x="14" y="102"/>
                  </a:lnTo>
                  <a:lnTo>
                    <a:pt x="16" y="108"/>
                  </a:lnTo>
                  <a:lnTo>
                    <a:pt x="22" y="112"/>
                  </a:lnTo>
                  <a:lnTo>
                    <a:pt x="24" y="116"/>
                  </a:lnTo>
                  <a:lnTo>
                    <a:pt x="30" y="122"/>
                  </a:lnTo>
                  <a:lnTo>
                    <a:pt x="34" y="126"/>
                  </a:lnTo>
                  <a:lnTo>
                    <a:pt x="36" y="126"/>
                  </a:lnTo>
                  <a:lnTo>
                    <a:pt x="38" y="124"/>
                  </a:lnTo>
                  <a:lnTo>
                    <a:pt x="40" y="122"/>
                  </a:lnTo>
                  <a:lnTo>
                    <a:pt x="40" y="118"/>
                  </a:lnTo>
                  <a:lnTo>
                    <a:pt x="44" y="116"/>
                  </a:lnTo>
                  <a:lnTo>
                    <a:pt x="48" y="118"/>
                  </a:lnTo>
                  <a:lnTo>
                    <a:pt x="50" y="118"/>
                  </a:lnTo>
                  <a:lnTo>
                    <a:pt x="60" y="114"/>
                  </a:lnTo>
                  <a:lnTo>
                    <a:pt x="60" y="11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23" name="Canada">
              <a:extLst>
                <a:ext uri="{FF2B5EF4-FFF2-40B4-BE49-F238E27FC236}">
                  <a16:creationId xmlns:a16="http://schemas.microsoft.com/office/drawing/2014/main" xmlns="" id="{D8446FB1-D6D5-47B5-806F-1B8854F8FFE8}"/>
                </a:ext>
              </a:extLst>
            </p:cNvPr>
            <p:cNvSpPr>
              <a:spLocks noEditPoints="1"/>
            </p:cNvSpPr>
            <p:nvPr/>
          </p:nvSpPr>
          <p:spPr bwMode="auto">
            <a:xfrm>
              <a:off x="1555473" y="1744777"/>
              <a:ext cx="1850424" cy="1208311"/>
            </a:xfrm>
            <a:custGeom>
              <a:avLst/>
              <a:gdLst/>
              <a:ahLst/>
              <a:cxnLst>
                <a:cxn ang="0">
                  <a:pos x="818" y="108"/>
                </a:cxn>
                <a:cxn ang="0">
                  <a:pos x="508" y="48"/>
                </a:cxn>
                <a:cxn ang="0">
                  <a:pos x="508" y="36"/>
                </a:cxn>
                <a:cxn ang="0">
                  <a:pos x="648" y="72"/>
                </a:cxn>
                <a:cxn ang="0">
                  <a:pos x="680" y="34"/>
                </a:cxn>
                <a:cxn ang="0">
                  <a:pos x="724" y="70"/>
                </a:cxn>
                <a:cxn ang="0">
                  <a:pos x="384" y="48"/>
                </a:cxn>
                <a:cxn ang="0">
                  <a:pos x="452" y="32"/>
                </a:cxn>
                <a:cxn ang="0">
                  <a:pos x="772" y="322"/>
                </a:cxn>
                <a:cxn ang="0">
                  <a:pos x="778" y="322"/>
                </a:cxn>
                <a:cxn ang="0">
                  <a:pos x="1000" y="288"/>
                </a:cxn>
                <a:cxn ang="0">
                  <a:pos x="990" y="306"/>
                </a:cxn>
                <a:cxn ang="0">
                  <a:pos x="976" y="362"/>
                </a:cxn>
                <a:cxn ang="0">
                  <a:pos x="858" y="328"/>
                </a:cxn>
                <a:cxn ang="0">
                  <a:pos x="896" y="236"/>
                </a:cxn>
                <a:cxn ang="0">
                  <a:pos x="832" y="172"/>
                </a:cxn>
                <a:cxn ang="0">
                  <a:pos x="714" y="164"/>
                </a:cxn>
                <a:cxn ang="0">
                  <a:pos x="738" y="148"/>
                </a:cxn>
                <a:cxn ang="0">
                  <a:pos x="784" y="134"/>
                </a:cxn>
                <a:cxn ang="0">
                  <a:pos x="886" y="136"/>
                </a:cxn>
                <a:cxn ang="0">
                  <a:pos x="946" y="170"/>
                </a:cxn>
                <a:cxn ang="0">
                  <a:pos x="982" y="234"/>
                </a:cxn>
                <a:cxn ang="0">
                  <a:pos x="1014" y="728"/>
                </a:cxn>
                <a:cxn ang="0">
                  <a:pos x="982" y="702"/>
                </a:cxn>
                <a:cxn ang="0">
                  <a:pos x="832" y="732"/>
                </a:cxn>
                <a:cxn ang="0">
                  <a:pos x="788" y="692"/>
                </a:cxn>
                <a:cxn ang="0">
                  <a:pos x="630" y="644"/>
                </a:cxn>
                <a:cxn ang="0">
                  <a:pos x="220" y="620"/>
                </a:cxn>
                <a:cxn ang="0">
                  <a:pos x="164" y="546"/>
                </a:cxn>
                <a:cxn ang="0">
                  <a:pos x="86" y="410"/>
                </a:cxn>
                <a:cxn ang="0">
                  <a:pos x="80" y="200"/>
                </a:cxn>
                <a:cxn ang="0">
                  <a:pos x="168" y="174"/>
                </a:cxn>
                <a:cxn ang="0">
                  <a:pos x="340" y="208"/>
                </a:cxn>
                <a:cxn ang="0">
                  <a:pos x="460" y="216"/>
                </a:cxn>
                <a:cxn ang="0">
                  <a:pos x="544" y="238"/>
                </a:cxn>
                <a:cxn ang="0">
                  <a:pos x="618" y="216"/>
                </a:cxn>
                <a:cxn ang="0">
                  <a:pos x="604" y="120"/>
                </a:cxn>
                <a:cxn ang="0">
                  <a:pos x="632" y="150"/>
                </a:cxn>
                <a:cxn ang="0">
                  <a:pos x="700" y="244"/>
                </a:cxn>
                <a:cxn ang="0">
                  <a:pos x="782" y="242"/>
                </a:cxn>
                <a:cxn ang="0">
                  <a:pos x="676" y="290"/>
                </a:cxn>
                <a:cxn ang="0">
                  <a:pos x="618" y="388"/>
                </a:cxn>
                <a:cxn ang="0">
                  <a:pos x="772" y="526"/>
                </a:cxn>
                <a:cxn ang="0">
                  <a:pos x="844" y="472"/>
                </a:cxn>
                <a:cxn ang="0">
                  <a:pos x="890" y="356"/>
                </a:cxn>
                <a:cxn ang="0">
                  <a:pos x="994" y="412"/>
                </a:cxn>
                <a:cxn ang="0">
                  <a:pos x="1038" y="492"/>
                </a:cxn>
                <a:cxn ang="0">
                  <a:pos x="1114" y="554"/>
                </a:cxn>
                <a:cxn ang="0">
                  <a:pos x="974" y="608"/>
                </a:cxn>
                <a:cxn ang="0">
                  <a:pos x="1002" y="644"/>
                </a:cxn>
                <a:cxn ang="0">
                  <a:pos x="1168" y="658"/>
                </a:cxn>
                <a:cxn ang="0">
                  <a:pos x="1102" y="616"/>
                </a:cxn>
                <a:cxn ang="0">
                  <a:pos x="1082" y="652"/>
                </a:cxn>
                <a:cxn ang="0">
                  <a:pos x="1046" y="676"/>
                </a:cxn>
                <a:cxn ang="0">
                  <a:pos x="534" y="186"/>
                </a:cxn>
                <a:cxn ang="0">
                  <a:pos x="408" y="116"/>
                </a:cxn>
                <a:cxn ang="0">
                  <a:pos x="330" y="146"/>
                </a:cxn>
                <a:cxn ang="0">
                  <a:pos x="324" y="190"/>
                </a:cxn>
                <a:cxn ang="0">
                  <a:pos x="522" y="198"/>
                </a:cxn>
                <a:cxn ang="0">
                  <a:pos x="566" y="78"/>
                </a:cxn>
                <a:cxn ang="0">
                  <a:pos x="590" y="130"/>
                </a:cxn>
                <a:cxn ang="0">
                  <a:pos x="122" y="556"/>
                </a:cxn>
                <a:cxn ang="0">
                  <a:pos x="306" y="104"/>
                </a:cxn>
              </a:cxnLst>
              <a:rect l="0" t="0" r="r" b="b"/>
              <a:pathLst>
                <a:path w="1170" h="764">
                  <a:moveTo>
                    <a:pt x="766" y="700"/>
                  </a:moveTo>
                  <a:lnTo>
                    <a:pt x="766" y="700"/>
                  </a:lnTo>
                  <a:lnTo>
                    <a:pt x="760" y="698"/>
                  </a:lnTo>
                  <a:lnTo>
                    <a:pt x="762" y="696"/>
                  </a:lnTo>
                  <a:lnTo>
                    <a:pt x="768" y="698"/>
                  </a:lnTo>
                  <a:lnTo>
                    <a:pt x="772" y="700"/>
                  </a:lnTo>
                  <a:lnTo>
                    <a:pt x="774" y="700"/>
                  </a:lnTo>
                  <a:lnTo>
                    <a:pt x="776" y="700"/>
                  </a:lnTo>
                  <a:lnTo>
                    <a:pt x="774" y="700"/>
                  </a:lnTo>
                  <a:lnTo>
                    <a:pt x="766" y="700"/>
                  </a:lnTo>
                  <a:lnTo>
                    <a:pt x="766" y="700"/>
                  </a:lnTo>
                  <a:close/>
                  <a:moveTo>
                    <a:pt x="814" y="184"/>
                  </a:moveTo>
                  <a:lnTo>
                    <a:pt x="814" y="184"/>
                  </a:lnTo>
                  <a:lnTo>
                    <a:pt x="812" y="186"/>
                  </a:lnTo>
                  <a:lnTo>
                    <a:pt x="808" y="186"/>
                  </a:lnTo>
                  <a:lnTo>
                    <a:pt x="798" y="186"/>
                  </a:lnTo>
                  <a:lnTo>
                    <a:pt x="798" y="188"/>
                  </a:lnTo>
                  <a:lnTo>
                    <a:pt x="800" y="188"/>
                  </a:lnTo>
                  <a:lnTo>
                    <a:pt x="800" y="190"/>
                  </a:lnTo>
                  <a:lnTo>
                    <a:pt x="802" y="192"/>
                  </a:lnTo>
                  <a:lnTo>
                    <a:pt x="804" y="190"/>
                  </a:lnTo>
                  <a:lnTo>
                    <a:pt x="806" y="194"/>
                  </a:lnTo>
                  <a:lnTo>
                    <a:pt x="808" y="194"/>
                  </a:lnTo>
                  <a:lnTo>
                    <a:pt x="816" y="186"/>
                  </a:lnTo>
                  <a:lnTo>
                    <a:pt x="820" y="184"/>
                  </a:lnTo>
                  <a:lnTo>
                    <a:pt x="818" y="184"/>
                  </a:lnTo>
                  <a:lnTo>
                    <a:pt x="814" y="184"/>
                  </a:lnTo>
                  <a:lnTo>
                    <a:pt x="814" y="184"/>
                  </a:lnTo>
                  <a:close/>
                  <a:moveTo>
                    <a:pt x="840" y="96"/>
                  </a:moveTo>
                  <a:lnTo>
                    <a:pt x="838" y="96"/>
                  </a:lnTo>
                  <a:lnTo>
                    <a:pt x="834" y="84"/>
                  </a:lnTo>
                  <a:lnTo>
                    <a:pt x="832" y="80"/>
                  </a:lnTo>
                  <a:lnTo>
                    <a:pt x="830" y="80"/>
                  </a:lnTo>
                  <a:lnTo>
                    <a:pt x="828" y="80"/>
                  </a:lnTo>
                  <a:lnTo>
                    <a:pt x="826" y="78"/>
                  </a:lnTo>
                  <a:lnTo>
                    <a:pt x="820" y="80"/>
                  </a:lnTo>
                  <a:lnTo>
                    <a:pt x="814" y="82"/>
                  </a:lnTo>
                  <a:lnTo>
                    <a:pt x="810" y="82"/>
                  </a:lnTo>
                  <a:lnTo>
                    <a:pt x="808" y="82"/>
                  </a:lnTo>
                  <a:lnTo>
                    <a:pt x="804" y="78"/>
                  </a:lnTo>
                  <a:lnTo>
                    <a:pt x="800" y="80"/>
                  </a:lnTo>
                  <a:lnTo>
                    <a:pt x="796" y="82"/>
                  </a:lnTo>
                  <a:lnTo>
                    <a:pt x="792" y="82"/>
                  </a:lnTo>
                  <a:lnTo>
                    <a:pt x="788" y="86"/>
                  </a:lnTo>
                  <a:lnTo>
                    <a:pt x="786" y="92"/>
                  </a:lnTo>
                  <a:lnTo>
                    <a:pt x="782" y="104"/>
                  </a:lnTo>
                  <a:lnTo>
                    <a:pt x="782" y="102"/>
                  </a:lnTo>
                  <a:lnTo>
                    <a:pt x="782" y="106"/>
                  </a:lnTo>
                  <a:lnTo>
                    <a:pt x="784" y="110"/>
                  </a:lnTo>
                  <a:lnTo>
                    <a:pt x="788" y="114"/>
                  </a:lnTo>
                  <a:lnTo>
                    <a:pt x="792" y="114"/>
                  </a:lnTo>
                  <a:lnTo>
                    <a:pt x="794" y="112"/>
                  </a:lnTo>
                  <a:lnTo>
                    <a:pt x="798" y="110"/>
                  </a:lnTo>
                  <a:lnTo>
                    <a:pt x="804" y="112"/>
                  </a:lnTo>
                  <a:lnTo>
                    <a:pt x="812" y="112"/>
                  </a:lnTo>
                  <a:lnTo>
                    <a:pt x="816" y="112"/>
                  </a:lnTo>
                  <a:lnTo>
                    <a:pt x="818" y="108"/>
                  </a:lnTo>
                  <a:lnTo>
                    <a:pt x="824" y="104"/>
                  </a:lnTo>
                  <a:lnTo>
                    <a:pt x="826" y="104"/>
                  </a:lnTo>
                  <a:lnTo>
                    <a:pt x="830" y="104"/>
                  </a:lnTo>
                  <a:lnTo>
                    <a:pt x="832" y="102"/>
                  </a:lnTo>
                  <a:lnTo>
                    <a:pt x="832" y="102"/>
                  </a:lnTo>
                  <a:lnTo>
                    <a:pt x="836" y="102"/>
                  </a:lnTo>
                  <a:lnTo>
                    <a:pt x="840" y="100"/>
                  </a:lnTo>
                  <a:lnTo>
                    <a:pt x="840" y="96"/>
                  </a:lnTo>
                  <a:lnTo>
                    <a:pt x="840" y="96"/>
                  </a:lnTo>
                  <a:close/>
                  <a:moveTo>
                    <a:pt x="552" y="12"/>
                  </a:moveTo>
                  <a:lnTo>
                    <a:pt x="552" y="12"/>
                  </a:lnTo>
                  <a:lnTo>
                    <a:pt x="554" y="14"/>
                  </a:lnTo>
                  <a:lnTo>
                    <a:pt x="554" y="14"/>
                  </a:lnTo>
                  <a:lnTo>
                    <a:pt x="552" y="14"/>
                  </a:lnTo>
                  <a:lnTo>
                    <a:pt x="546" y="14"/>
                  </a:lnTo>
                  <a:lnTo>
                    <a:pt x="546" y="14"/>
                  </a:lnTo>
                  <a:lnTo>
                    <a:pt x="548" y="12"/>
                  </a:lnTo>
                  <a:lnTo>
                    <a:pt x="542" y="4"/>
                  </a:lnTo>
                  <a:lnTo>
                    <a:pt x="542" y="6"/>
                  </a:lnTo>
                  <a:lnTo>
                    <a:pt x="536" y="6"/>
                  </a:lnTo>
                  <a:lnTo>
                    <a:pt x="536" y="8"/>
                  </a:lnTo>
                  <a:lnTo>
                    <a:pt x="534" y="8"/>
                  </a:lnTo>
                  <a:lnTo>
                    <a:pt x="536" y="12"/>
                  </a:lnTo>
                  <a:lnTo>
                    <a:pt x="544" y="14"/>
                  </a:lnTo>
                  <a:lnTo>
                    <a:pt x="544" y="14"/>
                  </a:lnTo>
                  <a:lnTo>
                    <a:pt x="534" y="14"/>
                  </a:lnTo>
                  <a:lnTo>
                    <a:pt x="534" y="18"/>
                  </a:lnTo>
                  <a:lnTo>
                    <a:pt x="536" y="20"/>
                  </a:lnTo>
                  <a:lnTo>
                    <a:pt x="540" y="22"/>
                  </a:lnTo>
                  <a:lnTo>
                    <a:pt x="540" y="30"/>
                  </a:lnTo>
                  <a:lnTo>
                    <a:pt x="542" y="30"/>
                  </a:lnTo>
                  <a:lnTo>
                    <a:pt x="542" y="32"/>
                  </a:lnTo>
                  <a:lnTo>
                    <a:pt x="540" y="36"/>
                  </a:lnTo>
                  <a:lnTo>
                    <a:pt x="536" y="34"/>
                  </a:lnTo>
                  <a:lnTo>
                    <a:pt x="536" y="32"/>
                  </a:lnTo>
                  <a:lnTo>
                    <a:pt x="536" y="28"/>
                  </a:lnTo>
                  <a:lnTo>
                    <a:pt x="528" y="20"/>
                  </a:lnTo>
                  <a:lnTo>
                    <a:pt x="526" y="14"/>
                  </a:lnTo>
                  <a:lnTo>
                    <a:pt x="522" y="14"/>
                  </a:lnTo>
                  <a:lnTo>
                    <a:pt x="520" y="14"/>
                  </a:lnTo>
                  <a:lnTo>
                    <a:pt x="518" y="14"/>
                  </a:lnTo>
                  <a:lnTo>
                    <a:pt x="518" y="16"/>
                  </a:lnTo>
                  <a:lnTo>
                    <a:pt x="516" y="18"/>
                  </a:lnTo>
                  <a:lnTo>
                    <a:pt x="520" y="18"/>
                  </a:lnTo>
                  <a:lnTo>
                    <a:pt x="520" y="24"/>
                  </a:lnTo>
                  <a:lnTo>
                    <a:pt x="522" y="30"/>
                  </a:lnTo>
                  <a:lnTo>
                    <a:pt x="524" y="30"/>
                  </a:lnTo>
                  <a:lnTo>
                    <a:pt x="526" y="36"/>
                  </a:lnTo>
                  <a:lnTo>
                    <a:pt x="524" y="38"/>
                  </a:lnTo>
                  <a:lnTo>
                    <a:pt x="522" y="38"/>
                  </a:lnTo>
                  <a:lnTo>
                    <a:pt x="522" y="36"/>
                  </a:lnTo>
                  <a:lnTo>
                    <a:pt x="510" y="38"/>
                  </a:lnTo>
                  <a:lnTo>
                    <a:pt x="512" y="38"/>
                  </a:lnTo>
                  <a:lnTo>
                    <a:pt x="514" y="40"/>
                  </a:lnTo>
                  <a:lnTo>
                    <a:pt x="512" y="42"/>
                  </a:lnTo>
                  <a:lnTo>
                    <a:pt x="508" y="42"/>
                  </a:lnTo>
                  <a:lnTo>
                    <a:pt x="508" y="48"/>
                  </a:lnTo>
                  <a:lnTo>
                    <a:pt x="510" y="50"/>
                  </a:lnTo>
                  <a:lnTo>
                    <a:pt x="514" y="50"/>
                  </a:lnTo>
                  <a:lnTo>
                    <a:pt x="520" y="48"/>
                  </a:lnTo>
                  <a:lnTo>
                    <a:pt x="524" y="44"/>
                  </a:lnTo>
                  <a:lnTo>
                    <a:pt x="528" y="44"/>
                  </a:lnTo>
                  <a:lnTo>
                    <a:pt x="536" y="44"/>
                  </a:lnTo>
                  <a:lnTo>
                    <a:pt x="542" y="40"/>
                  </a:lnTo>
                  <a:lnTo>
                    <a:pt x="542" y="44"/>
                  </a:lnTo>
                  <a:lnTo>
                    <a:pt x="540" y="44"/>
                  </a:lnTo>
                  <a:lnTo>
                    <a:pt x="538" y="46"/>
                  </a:lnTo>
                  <a:lnTo>
                    <a:pt x="532" y="50"/>
                  </a:lnTo>
                  <a:lnTo>
                    <a:pt x="532" y="56"/>
                  </a:lnTo>
                  <a:lnTo>
                    <a:pt x="536" y="58"/>
                  </a:lnTo>
                  <a:lnTo>
                    <a:pt x="540" y="58"/>
                  </a:lnTo>
                  <a:lnTo>
                    <a:pt x="546" y="58"/>
                  </a:lnTo>
                  <a:lnTo>
                    <a:pt x="554" y="60"/>
                  </a:lnTo>
                  <a:lnTo>
                    <a:pt x="564" y="58"/>
                  </a:lnTo>
                  <a:lnTo>
                    <a:pt x="576" y="58"/>
                  </a:lnTo>
                  <a:lnTo>
                    <a:pt x="578" y="56"/>
                  </a:lnTo>
                  <a:lnTo>
                    <a:pt x="576" y="52"/>
                  </a:lnTo>
                  <a:lnTo>
                    <a:pt x="578" y="52"/>
                  </a:lnTo>
                  <a:lnTo>
                    <a:pt x="580" y="50"/>
                  </a:lnTo>
                  <a:lnTo>
                    <a:pt x="578" y="48"/>
                  </a:lnTo>
                  <a:lnTo>
                    <a:pt x="576" y="46"/>
                  </a:lnTo>
                  <a:lnTo>
                    <a:pt x="574" y="46"/>
                  </a:lnTo>
                  <a:lnTo>
                    <a:pt x="574" y="40"/>
                  </a:lnTo>
                  <a:lnTo>
                    <a:pt x="576" y="40"/>
                  </a:lnTo>
                  <a:lnTo>
                    <a:pt x="576" y="36"/>
                  </a:lnTo>
                  <a:lnTo>
                    <a:pt x="570" y="36"/>
                  </a:lnTo>
                  <a:lnTo>
                    <a:pt x="572" y="32"/>
                  </a:lnTo>
                  <a:lnTo>
                    <a:pt x="572" y="28"/>
                  </a:lnTo>
                  <a:lnTo>
                    <a:pt x="570" y="24"/>
                  </a:lnTo>
                  <a:lnTo>
                    <a:pt x="568" y="20"/>
                  </a:lnTo>
                  <a:lnTo>
                    <a:pt x="570" y="14"/>
                  </a:lnTo>
                  <a:lnTo>
                    <a:pt x="560" y="12"/>
                  </a:lnTo>
                  <a:lnTo>
                    <a:pt x="562" y="12"/>
                  </a:lnTo>
                  <a:lnTo>
                    <a:pt x="562" y="10"/>
                  </a:lnTo>
                  <a:lnTo>
                    <a:pt x="558" y="8"/>
                  </a:lnTo>
                  <a:lnTo>
                    <a:pt x="554" y="6"/>
                  </a:lnTo>
                  <a:lnTo>
                    <a:pt x="552" y="12"/>
                  </a:lnTo>
                  <a:lnTo>
                    <a:pt x="552" y="12"/>
                  </a:lnTo>
                  <a:close/>
                  <a:moveTo>
                    <a:pt x="488" y="24"/>
                  </a:moveTo>
                  <a:lnTo>
                    <a:pt x="488" y="26"/>
                  </a:lnTo>
                  <a:lnTo>
                    <a:pt x="502" y="24"/>
                  </a:lnTo>
                  <a:lnTo>
                    <a:pt x="500" y="26"/>
                  </a:lnTo>
                  <a:lnTo>
                    <a:pt x="490" y="30"/>
                  </a:lnTo>
                  <a:lnTo>
                    <a:pt x="488" y="32"/>
                  </a:lnTo>
                  <a:lnTo>
                    <a:pt x="500" y="30"/>
                  </a:lnTo>
                  <a:lnTo>
                    <a:pt x="502" y="32"/>
                  </a:lnTo>
                  <a:lnTo>
                    <a:pt x="498" y="34"/>
                  </a:lnTo>
                  <a:lnTo>
                    <a:pt x="496" y="38"/>
                  </a:lnTo>
                  <a:lnTo>
                    <a:pt x="492" y="38"/>
                  </a:lnTo>
                  <a:lnTo>
                    <a:pt x="492" y="42"/>
                  </a:lnTo>
                  <a:lnTo>
                    <a:pt x="498" y="42"/>
                  </a:lnTo>
                  <a:lnTo>
                    <a:pt x="504" y="40"/>
                  </a:lnTo>
                  <a:lnTo>
                    <a:pt x="506" y="38"/>
                  </a:lnTo>
                  <a:lnTo>
                    <a:pt x="508" y="36"/>
                  </a:lnTo>
                  <a:lnTo>
                    <a:pt x="514" y="32"/>
                  </a:lnTo>
                  <a:lnTo>
                    <a:pt x="514" y="30"/>
                  </a:lnTo>
                  <a:lnTo>
                    <a:pt x="512" y="30"/>
                  </a:lnTo>
                  <a:lnTo>
                    <a:pt x="512" y="28"/>
                  </a:lnTo>
                  <a:lnTo>
                    <a:pt x="514" y="26"/>
                  </a:lnTo>
                  <a:lnTo>
                    <a:pt x="514" y="24"/>
                  </a:lnTo>
                  <a:lnTo>
                    <a:pt x="514" y="22"/>
                  </a:lnTo>
                  <a:lnTo>
                    <a:pt x="510" y="20"/>
                  </a:lnTo>
                  <a:lnTo>
                    <a:pt x="504" y="22"/>
                  </a:lnTo>
                  <a:lnTo>
                    <a:pt x="508" y="16"/>
                  </a:lnTo>
                  <a:lnTo>
                    <a:pt x="508" y="14"/>
                  </a:lnTo>
                  <a:lnTo>
                    <a:pt x="504" y="14"/>
                  </a:lnTo>
                  <a:lnTo>
                    <a:pt x="496" y="14"/>
                  </a:lnTo>
                  <a:lnTo>
                    <a:pt x="490" y="16"/>
                  </a:lnTo>
                  <a:lnTo>
                    <a:pt x="486" y="18"/>
                  </a:lnTo>
                  <a:lnTo>
                    <a:pt x="484" y="18"/>
                  </a:lnTo>
                  <a:lnTo>
                    <a:pt x="484" y="20"/>
                  </a:lnTo>
                  <a:lnTo>
                    <a:pt x="484" y="22"/>
                  </a:lnTo>
                  <a:lnTo>
                    <a:pt x="488" y="24"/>
                  </a:lnTo>
                  <a:lnTo>
                    <a:pt x="488" y="24"/>
                  </a:lnTo>
                  <a:close/>
                  <a:moveTo>
                    <a:pt x="596" y="62"/>
                  </a:moveTo>
                  <a:lnTo>
                    <a:pt x="596" y="62"/>
                  </a:lnTo>
                  <a:lnTo>
                    <a:pt x="608" y="66"/>
                  </a:lnTo>
                  <a:lnTo>
                    <a:pt x="608" y="64"/>
                  </a:lnTo>
                  <a:lnTo>
                    <a:pt x="610" y="64"/>
                  </a:lnTo>
                  <a:lnTo>
                    <a:pt x="614" y="68"/>
                  </a:lnTo>
                  <a:lnTo>
                    <a:pt x="620" y="68"/>
                  </a:lnTo>
                  <a:lnTo>
                    <a:pt x="622" y="56"/>
                  </a:lnTo>
                  <a:lnTo>
                    <a:pt x="622" y="50"/>
                  </a:lnTo>
                  <a:lnTo>
                    <a:pt x="622" y="46"/>
                  </a:lnTo>
                  <a:lnTo>
                    <a:pt x="618" y="44"/>
                  </a:lnTo>
                  <a:lnTo>
                    <a:pt x="616" y="42"/>
                  </a:lnTo>
                  <a:lnTo>
                    <a:pt x="614" y="38"/>
                  </a:lnTo>
                  <a:lnTo>
                    <a:pt x="612" y="38"/>
                  </a:lnTo>
                  <a:lnTo>
                    <a:pt x="608" y="36"/>
                  </a:lnTo>
                  <a:lnTo>
                    <a:pt x="600" y="36"/>
                  </a:lnTo>
                  <a:lnTo>
                    <a:pt x="598" y="42"/>
                  </a:lnTo>
                  <a:lnTo>
                    <a:pt x="594" y="46"/>
                  </a:lnTo>
                  <a:lnTo>
                    <a:pt x="592" y="48"/>
                  </a:lnTo>
                  <a:lnTo>
                    <a:pt x="590" y="48"/>
                  </a:lnTo>
                  <a:lnTo>
                    <a:pt x="590" y="52"/>
                  </a:lnTo>
                  <a:lnTo>
                    <a:pt x="588" y="54"/>
                  </a:lnTo>
                  <a:lnTo>
                    <a:pt x="588" y="58"/>
                  </a:lnTo>
                  <a:lnTo>
                    <a:pt x="588" y="60"/>
                  </a:lnTo>
                  <a:lnTo>
                    <a:pt x="590" y="60"/>
                  </a:lnTo>
                  <a:lnTo>
                    <a:pt x="590" y="58"/>
                  </a:lnTo>
                  <a:lnTo>
                    <a:pt x="594" y="60"/>
                  </a:lnTo>
                  <a:lnTo>
                    <a:pt x="596" y="62"/>
                  </a:lnTo>
                  <a:lnTo>
                    <a:pt x="596" y="62"/>
                  </a:lnTo>
                  <a:close/>
                  <a:moveTo>
                    <a:pt x="660" y="72"/>
                  </a:moveTo>
                  <a:lnTo>
                    <a:pt x="660" y="72"/>
                  </a:lnTo>
                  <a:lnTo>
                    <a:pt x="658" y="70"/>
                  </a:lnTo>
                  <a:lnTo>
                    <a:pt x="658" y="68"/>
                  </a:lnTo>
                  <a:lnTo>
                    <a:pt x="654" y="68"/>
                  </a:lnTo>
                  <a:lnTo>
                    <a:pt x="654" y="72"/>
                  </a:lnTo>
                  <a:lnTo>
                    <a:pt x="650" y="72"/>
                  </a:lnTo>
                  <a:lnTo>
                    <a:pt x="648" y="72"/>
                  </a:lnTo>
                  <a:lnTo>
                    <a:pt x="648" y="66"/>
                  </a:lnTo>
                  <a:lnTo>
                    <a:pt x="648" y="64"/>
                  </a:lnTo>
                  <a:lnTo>
                    <a:pt x="646" y="56"/>
                  </a:lnTo>
                  <a:lnTo>
                    <a:pt x="648" y="54"/>
                  </a:lnTo>
                  <a:lnTo>
                    <a:pt x="648" y="50"/>
                  </a:lnTo>
                  <a:lnTo>
                    <a:pt x="646" y="46"/>
                  </a:lnTo>
                  <a:lnTo>
                    <a:pt x="650" y="42"/>
                  </a:lnTo>
                  <a:lnTo>
                    <a:pt x="650" y="38"/>
                  </a:lnTo>
                  <a:lnTo>
                    <a:pt x="648" y="34"/>
                  </a:lnTo>
                  <a:lnTo>
                    <a:pt x="644" y="32"/>
                  </a:lnTo>
                  <a:lnTo>
                    <a:pt x="644" y="30"/>
                  </a:lnTo>
                  <a:lnTo>
                    <a:pt x="642" y="26"/>
                  </a:lnTo>
                  <a:lnTo>
                    <a:pt x="638" y="26"/>
                  </a:lnTo>
                  <a:lnTo>
                    <a:pt x="628" y="24"/>
                  </a:lnTo>
                  <a:lnTo>
                    <a:pt x="628" y="20"/>
                  </a:lnTo>
                  <a:lnTo>
                    <a:pt x="626" y="20"/>
                  </a:lnTo>
                  <a:lnTo>
                    <a:pt x="624" y="22"/>
                  </a:lnTo>
                  <a:lnTo>
                    <a:pt x="622" y="26"/>
                  </a:lnTo>
                  <a:lnTo>
                    <a:pt x="620" y="26"/>
                  </a:lnTo>
                  <a:lnTo>
                    <a:pt x="614" y="22"/>
                  </a:lnTo>
                  <a:lnTo>
                    <a:pt x="608" y="20"/>
                  </a:lnTo>
                  <a:lnTo>
                    <a:pt x="602" y="20"/>
                  </a:lnTo>
                  <a:lnTo>
                    <a:pt x="598" y="18"/>
                  </a:lnTo>
                  <a:lnTo>
                    <a:pt x="596" y="16"/>
                  </a:lnTo>
                  <a:lnTo>
                    <a:pt x="594" y="14"/>
                  </a:lnTo>
                  <a:lnTo>
                    <a:pt x="588" y="10"/>
                  </a:lnTo>
                  <a:lnTo>
                    <a:pt x="588" y="8"/>
                  </a:lnTo>
                  <a:lnTo>
                    <a:pt x="590" y="8"/>
                  </a:lnTo>
                  <a:lnTo>
                    <a:pt x="594" y="2"/>
                  </a:lnTo>
                  <a:lnTo>
                    <a:pt x="600" y="4"/>
                  </a:lnTo>
                  <a:lnTo>
                    <a:pt x="604" y="2"/>
                  </a:lnTo>
                  <a:lnTo>
                    <a:pt x="604" y="4"/>
                  </a:lnTo>
                  <a:lnTo>
                    <a:pt x="614" y="6"/>
                  </a:lnTo>
                  <a:lnTo>
                    <a:pt x="620" y="6"/>
                  </a:lnTo>
                  <a:lnTo>
                    <a:pt x="624" y="6"/>
                  </a:lnTo>
                  <a:lnTo>
                    <a:pt x="630" y="10"/>
                  </a:lnTo>
                  <a:lnTo>
                    <a:pt x="630" y="14"/>
                  </a:lnTo>
                  <a:lnTo>
                    <a:pt x="640" y="14"/>
                  </a:lnTo>
                  <a:lnTo>
                    <a:pt x="652" y="10"/>
                  </a:lnTo>
                  <a:lnTo>
                    <a:pt x="654" y="14"/>
                  </a:lnTo>
                  <a:lnTo>
                    <a:pt x="658" y="14"/>
                  </a:lnTo>
                  <a:lnTo>
                    <a:pt x="662" y="14"/>
                  </a:lnTo>
                  <a:lnTo>
                    <a:pt x="664" y="18"/>
                  </a:lnTo>
                  <a:lnTo>
                    <a:pt x="674" y="20"/>
                  </a:lnTo>
                  <a:lnTo>
                    <a:pt x="674" y="24"/>
                  </a:lnTo>
                  <a:lnTo>
                    <a:pt x="668" y="26"/>
                  </a:lnTo>
                  <a:lnTo>
                    <a:pt x="660" y="26"/>
                  </a:lnTo>
                  <a:lnTo>
                    <a:pt x="660" y="28"/>
                  </a:lnTo>
                  <a:lnTo>
                    <a:pt x="664" y="30"/>
                  </a:lnTo>
                  <a:lnTo>
                    <a:pt x="662" y="34"/>
                  </a:lnTo>
                  <a:lnTo>
                    <a:pt x="664" y="34"/>
                  </a:lnTo>
                  <a:lnTo>
                    <a:pt x="666" y="30"/>
                  </a:lnTo>
                  <a:lnTo>
                    <a:pt x="672" y="30"/>
                  </a:lnTo>
                  <a:lnTo>
                    <a:pt x="678" y="32"/>
                  </a:lnTo>
                  <a:lnTo>
                    <a:pt x="678" y="38"/>
                  </a:lnTo>
                  <a:lnTo>
                    <a:pt x="680" y="36"/>
                  </a:lnTo>
                  <a:lnTo>
                    <a:pt x="680" y="34"/>
                  </a:lnTo>
                  <a:lnTo>
                    <a:pt x="694" y="38"/>
                  </a:lnTo>
                  <a:lnTo>
                    <a:pt x="694" y="40"/>
                  </a:lnTo>
                  <a:lnTo>
                    <a:pt x="696" y="40"/>
                  </a:lnTo>
                  <a:lnTo>
                    <a:pt x="696" y="38"/>
                  </a:lnTo>
                  <a:lnTo>
                    <a:pt x="700" y="40"/>
                  </a:lnTo>
                  <a:lnTo>
                    <a:pt x="704" y="42"/>
                  </a:lnTo>
                  <a:lnTo>
                    <a:pt x="704" y="36"/>
                  </a:lnTo>
                  <a:lnTo>
                    <a:pt x="712" y="40"/>
                  </a:lnTo>
                  <a:lnTo>
                    <a:pt x="720" y="40"/>
                  </a:lnTo>
                  <a:lnTo>
                    <a:pt x="720" y="38"/>
                  </a:lnTo>
                  <a:lnTo>
                    <a:pt x="724" y="36"/>
                  </a:lnTo>
                  <a:lnTo>
                    <a:pt x="732" y="36"/>
                  </a:lnTo>
                  <a:lnTo>
                    <a:pt x="738" y="36"/>
                  </a:lnTo>
                  <a:lnTo>
                    <a:pt x="738" y="32"/>
                  </a:lnTo>
                  <a:lnTo>
                    <a:pt x="744" y="32"/>
                  </a:lnTo>
                  <a:lnTo>
                    <a:pt x="746" y="30"/>
                  </a:lnTo>
                  <a:lnTo>
                    <a:pt x="750" y="30"/>
                  </a:lnTo>
                  <a:lnTo>
                    <a:pt x="752" y="32"/>
                  </a:lnTo>
                  <a:lnTo>
                    <a:pt x="756" y="34"/>
                  </a:lnTo>
                  <a:lnTo>
                    <a:pt x="760" y="32"/>
                  </a:lnTo>
                  <a:lnTo>
                    <a:pt x="762" y="32"/>
                  </a:lnTo>
                  <a:lnTo>
                    <a:pt x="776" y="32"/>
                  </a:lnTo>
                  <a:lnTo>
                    <a:pt x="776" y="36"/>
                  </a:lnTo>
                  <a:lnTo>
                    <a:pt x="780" y="38"/>
                  </a:lnTo>
                  <a:lnTo>
                    <a:pt x="784" y="38"/>
                  </a:lnTo>
                  <a:lnTo>
                    <a:pt x="786" y="36"/>
                  </a:lnTo>
                  <a:lnTo>
                    <a:pt x="790" y="36"/>
                  </a:lnTo>
                  <a:lnTo>
                    <a:pt x="794" y="38"/>
                  </a:lnTo>
                  <a:lnTo>
                    <a:pt x="800" y="42"/>
                  </a:lnTo>
                  <a:lnTo>
                    <a:pt x="804" y="42"/>
                  </a:lnTo>
                  <a:lnTo>
                    <a:pt x="806" y="48"/>
                  </a:lnTo>
                  <a:lnTo>
                    <a:pt x="806" y="50"/>
                  </a:lnTo>
                  <a:lnTo>
                    <a:pt x="804" y="52"/>
                  </a:lnTo>
                  <a:lnTo>
                    <a:pt x="796" y="58"/>
                  </a:lnTo>
                  <a:lnTo>
                    <a:pt x="796" y="56"/>
                  </a:lnTo>
                  <a:lnTo>
                    <a:pt x="796" y="58"/>
                  </a:lnTo>
                  <a:lnTo>
                    <a:pt x="796" y="62"/>
                  </a:lnTo>
                  <a:lnTo>
                    <a:pt x="796" y="64"/>
                  </a:lnTo>
                  <a:lnTo>
                    <a:pt x="796" y="62"/>
                  </a:lnTo>
                  <a:lnTo>
                    <a:pt x="794" y="66"/>
                  </a:lnTo>
                  <a:lnTo>
                    <a:pt x="780" y="68"/>
                  </a:lnTo>
                  <a:lnTo>
                    <a:pt x="770" y="68"/>
                  </a:lnTo>
                  <a:lnTo>
                    <a:pt x="768" y="66"/>
                  </a:lnTo>
                  <a:lnTo>
                    <a:pt x="768" y="68"/>
                  </a:lnTo>
                  <a:lnTo>
                    <a:pt x="766" y="68"/>
                  </a:lnTo>
                  <a:lnTo>
                    <a:pt x="764" y="68"/>
                  </a:lnTo>
                  <a:lnTo>
                    <a:pt x="760" y="66"/>
                  </a:lnTo>
                  <a:lnTo>
                    <a:pt x="758" y="62"/>
                  </a:lnTo>
                  <a:lnTo>
                    <a:pt x="756" y="62"/>
                  </a:lnTo>
                  <a:lnTo>
                    <a:pt x="756" y="68"/>
                  </a:lnTo>
                  <a:lnTo>
                    <a:pt x="754" y="68"/>
                  </a:lnTo>
                  <a:lnTo>
                    <a:pt x="738" y="70"/>
                  </a:lnTo>
                  <a:lnTo>
                    <a:pt x="730" y="68"/>
                  </a:lnTo>
                  <a:lnTo>
                    <a:pt x="726" y="70"/>
                  </a:lnTo>
                  <a:lnTo>
                    <a:pt x="726" y="68"/>
                  </a:lnTo>
                  <a:lnTo>
                    <a:pt x="724" y="66"/>
                  </a:lnTo>
                  <a:lnTo>
                    <a:pt x="724" y="70"/>
                  </a:lnTo>
                  <a:lnTo>
                    <a:pt x="712" y="70"/>
                  </a:lnTo>
                  <a:lnTo>
                    <a:pt x="712" y="68"/>
                  </a:lnTo>
                  <a:lnTo>
                    <a:pt x="712" y="66"/>
                  </a:lnTo>
                  <a:lnTo>
                    <a:pt x="708" y="66"/>
                  </a:lnTo>
                  <a:lnTo>
                    <a:pt x="708" y="70"/>
                  </a:lnTo>
                  <a:lnTo>
                    <a:pt x="702" y="70"/>
                  </a:lnTo>
                  <a:lnTo>
                    <a:pt x="700" y="68"/>
                  </a:lnTo>
                  <a:lnTo>
                    <a:pt x="694" y="72"/>
                  </a:lnTo>
                  <a:lnTo>
                    <a:pt x="690" y="72"/>
                  </a:lnTo>
                  <a:lnTo>
                    <a:pt x="688" y="70"/>
                  </a:lnTo>
                  <a:lnTo>
                    <a:pt x="684" y="60"/>
                  </a:lnTo>
                  <a:lnTo>
                    <a:pt x="678" y="64"/>
                  </a:lnTo>
                  <a:lnTo>
                    <a:pt x="678" y="66"/>
                  </a:lnTo>
                  <a:lnTo>
                    <a:pt x="678" y="68"/>
                  </a:lnTo>
                  <a:lnTo>
                    <a:pt x="660" y="72"/>
                  </a:lnTo>
                  <a:lnTo>
                    <a:pt x="660" y="72"/>
                  </a:lnTo>
                  <a:close/>
                  <a:moveTo>
                    <a:pt x="338" y="34"/>
                  </a:moveTo>
                  <a:lnTo>
                    <a:pt x="338" y="34"/>
                  </a:lnTo>
                  <a:lnTo>
                    <a:pt x="332" y="36"/>
                  </a:lnTo>
                  <a:lnTo>
                    <a:pt x="326" y="36"/>
                  </a:lnTo>
                  <a:lnTo>
                    <a:pt x="324" y="38"/>
                  </a:lnTo>
                  <a:lnTo>
                    <a:pt x="326" y="42"/>
                  </a:lnTo>
                  <a:lnTo>
                    <a:pt x="334" y="40"/>
                  </a:lnTo>
                  <a:lnTo>
                    <a:pt x="336" y="42"/>
                  </a:lnTo>
                  <a:lnTo>
                    <a:pt x="334" y="42"/>
                  </a:lnTo>
                  <a:lnTo>
                    <a:pt x="332" y="44"/>
                  </a:lnTo>
                  <a:lnTo>
                    <a:pt x="324" y="46"/>
                  </a:lnTo>
                  <a:lnTo>
                    <a:pt x="322" y="48"/>
                  </a:lnTo>
                  <a:lnTo>
                    <a:pt x="322" y="50"/>
                  </a:lnTo>
                  <a:lnTo>
                    <a:pt x="326" y="52"/>
                  </a:lnTo>
                  <a:lnTo>
                    <a:pt x="330" y="52"/>
                  </a:lnTo>
                  <a:lnTo>
                    <a:pt x="338" y="50"/>
                  </a:lnTo>
                  <a:lnTo>
                    <a:pt x="340" y="50"/>
                  </a:lnTo>
                  <a:lnTo>
                    <a:pt x="340" y="54"/>
                  </a:lnTo>
                  <a:lnTo>
                    <a:pt x="342" y="54"/>
                  </a:lnTo>
                  <a:lnTo>
                    <a:pt x="342" y="48"/>
                  </a:lnTo>
                  <a:lnTo>
                    <a:pt x="346" y="48"/>
                  </a:lnTo>
                  <a:lnTo>
                    <a:pt x="346" y="52"/>
                  </a:lnTo>
                  <a:lnTo>
                    <a:pt x="346" y="56"/>
                  </a:lnTo>
                  <a:lnTo>
                    <a:pt x="348" y="56"/>
                  </a:lnTo>
                  <a:lnTo>
                    <a:pt x="350" y="52"/>
                  </a:lnTo>
                  <a:lnTo>
                    <a:pt x="352" y="52"/>
                  </a:lnTo>
                  <a:lnTo>
                    <a:pt x="352" y="50"/>
                  </a:lnTo>
                  <a:lnTo>
                    <a:pt x="352" y="46"/>
                  </a:lnTo>
                  <a:lnTo>
                    <a:pt x="352" y="44"/>
                  </a:lnTo>
                  <a:lnTo>
                    <a:pt x="354" y="44"/>
                  </a:lnTo>
                  <a:lnTo>
                    <a:pt x="352" y="42"/>
                  </a:lnTo>
                  <a:lnTo>
                    <a:pt x="352" y="40"/>
                  </a:lnTo>
                  <a:lnTo>
                    <a:pt x="352" y="36"/>
                  </a:lnTo>
                  <a:lnTo>
                    <a:pt x="356" y="36"/>
                  </a:lnTo>
                  <a:lnTo>
                    <a:pt x="356" y="50"/>
                  </a:lnTo>
                  <a:lnTo>
                    <a:pt x="366" y="50"/>
                  </a:lnTo>
                  <a:lnTo>
                    <a:pt x="370" y="50"/>
                  </a:lnTo>
                  <a:lnTo>
                    <a:pt x="376" y="48"/>
                  </a:lnTo>
                  <a:lnTo>
                    <a:pt x="378" y="44"/>
                  </a:lnTo>
                  <a:lnTo>
                    <a:pt x="382" y="44"/>
                  </a:lnTo>
                  <a:lnTo>
                    <a:pt x="384" y="48"/>
                  </a:lnTo>
                  <a:lnTo>
                    <a:pt x="388" y="48"/>
                  </a:lnTo>
                  <a:lnTo>
                    <a:pt x="388" y="46"/>
                  </a:lnTo>
                  <a:lnTo>
                    <a:pt x="394" y="48"/>
                  </a:lnTo>
                  <a:lnTo>
                    <a:pt x="400" y="46"/>
                  </a:lnTo>
                  <a:lnTo>
                    <a:pt x="400" y="42"/>
                  </a:lnTo>
                  <a:lnTo>
                    <a:pt x="402" y="42"/>
                  </a:lnTo>
                  <a:lnTo>
                    <a:pt x="402" y="46"/>
                  </a:lnTo>
                  <a:lnTo>
                    <a:pt x="398" y="50"/>
                  </a:lnTo>
                  <a:lnTo>
                    <a:pt x="394" y="54"/>
                  </a:lnTo>
                  <a:lnTo>
                    <a:pt x="390" y="56"/>
                  </a:lnTo>
                  <a:lnTo>
                    <a:pt x="386" y="56"/>
                  </a:lnTo>
                  <a:lnTo>
                    <a:pt x="376" y="56"/>
                  </a:lnTo>
                  <a:lnTo>
                    <a:pt x="370" y="58"/>
                  </a:lnTo>
                  <a:lnTo>
                    <a:pt x="368" y="62"/>
                  </a:lnTo>
                  <a:lnTo>
                    <a:pt x="364" y="62"/>
                  </a:lnTo>
                  <a:lnTo>
                    <a:pt x="360" y="62"/>
                  </a:lnTo>
                  <a:lnTo>
                    <a:pt x="358" y="66"/>
                  </a:lnTo>
                  <a:lnTo>
                    <a:pt x="358" y="68"/>
                  </a:lnTo>
                  <a:lnTo>
                    <a:pt x="360" y="72"/>
                  </a:lnTo>
                  <a:lnTo>
                    <a:pt x="364" y="72"/>
                  </a:lnTo>
                  <a:lnTo>
                    <a:pt x="374" y="72"/>
                  </a:lnTo>
                  <a:lnTo>
                    <a:pt x="380" y="72"/>
                  </a:lnTo>
                  <a:lnTo>
                    <a:pt x="384" y="68"/>
                  </a:lnTo>
                  <a:lnTo>
                    <a:pt x="388" y="68"/>
                  </a:lnTo>
                  <a:lnTo>
                    <a:pt x="392" y="66"/>
                  </a:lnTo>
                  <a:lnTo>
                    <a:pt x="394" y="62"/>
                  </a:lnTo>
                  <a:lnTo>
                    <a:pt x="398" y="58"/>
                  </a:lnTo>
                  <a:lnTo>
                    <a:pt x="402" y="58"/>
                  </a:lnTo>
                  <a:lnTo>
                    <a:pt x="406" y="60"/>
                  </a:lnTo>
                  <a:lnTo>
                    <a:pt x="408" y="56"/>
                  </a:lnTo>
                  <a:lnTo>
                    <a:pt x="414" y="56"/>
                  </a:lnTo>
                  <a:lnTo>
                    <a:pt x="420" y="54"/>
                  </a:lnTo>
                  <a:lnTo>
                    <a:pt x="422" y="52"/>
                  </a:lnTo>
                  <a:lnTo>
                    <a:pt x="426" y="52"/>
                  </a:lnTo>
                  <a:lnTo>
                    <a:pt x="426" y="54"/>
                  </a:lnTo>
                  <a:lnTo>
                    <a:pt x="426" y="56"/>
                  </a:lnTo>
                  <a:lnTo>
                    <a:pt x="428" y="58"/>
                  </a:lnTo>
                  <a:lnTo>
                    <a:pt x="434" y="58"/>
                  </a:lnTo>
                  <a:lnTo>
                    <a:pt x="438" y="54"/>
                  </a:lnTo>
                  <a:lnTo>
                    <a:pt x="440" y="50"/>
                  </a:lnTo>
                  <a:lnTo>
                    <a:pt x="442" y="52"/>
                  </a:lnTo>
                  <a:lnTo>
                    <a:pt x="444" y="52"/>
                  </a:lnTo>
                  <a:lnTo>
                    <a:pt x="454" y="52"/>
                  </a:lnTo>
                  <a:lnTo>
                    <a:pt x="456" y="52"/>
                  </a:lnTo>
                  <a:lnTo>
                    <a:pt x="460" y="52"/>
                  </a:lnTo>
                  <a:lnTo>
                    <a:pt x="464" y="48"/>
                  </a:lnTo>
                  <a:lnTo>
                    <a:pt x="466" y="48"/>
                  </a:lnTo>
                  <a:lnTo>
                    <a:pt x="464" y="34"/>
                  </a:lnTo>
                  <a:lnTo>
                    <a:pt x="464" y="28"/>
                  </a:lnTo>
                  <a:lnTo>
                    <a:pt x="462" y="24"/>
                  </a:lnTo>
                  <a:lnTo>
                    <a:pt x="456" y="20"/>
                  </a:lnTo>
                  <a:lnTo>
                    <a:pt x="456" y="18"/>
                  </a:lnTo>
                  <a:lnTo>
                    <a:pt x="454" y="20"/>
                  </a:lnTo>
                  <a:lnTo>
                    <a:pt x="454" y="26"/>
                  </a:lnTo>
                  <a:lnTo>
                    <a:pt x="456" y="28"/>
                  </a:lnTo>
                  <a:lnTo>
                    <a:pt x="454" y="30"/>
                  </a:lnTo>
                  <a:lnTo>
                    <a:pt x="452" y="32"/>
                  </a:lnTo>
                  <a:lnTo>
                    <a:pt x="452" y="36"/>
                  </a:lnTo>
                  <a:lnTo>
                    <a:pt x="450" y="38"/>
                  </a:lnTo>
                  <a:lnTo>
                    <a:pt x="448" y="28"/>
                  </a:lnTo>
                  <a:lnTo>
                    <a:pt x="442" y="30"/>
                  </a:lnTo>
                  <a:lnTo>
                    <a:pt x="442" y="34"/>
                  </a:lnTo>
                  <a:lnTo>
                    <a:pt x="440" y="34"/>
                  </a:lnTo>
                  <a:lnTo>
                    <a:pt x="440" y="32"/>
                  </a:lnTo>
                  <a:lnTo>
                    <a:pt x="442" y="30"/>
                  </a:lnTo>
                  <a:lnTo>
                    <a:pt x="442" y="26"/>
                  </a:lnTo>
                  <a:lnTo>
                    <a:pt x="442" y="20"/>
                  </a:lnTo>
                  <a:lnTo>
                    <a:pt x="442" y="18"/>
                  </a:lnTo>
                  <a:lnTo>
                    <a:pt x="438" y="18"/>
                  </a:lnTo>
                  <a:lnTo>
                    <a:pt x="436" y="20"/>
                  </a:lnTo>
                  <a:lnTo>
                    <a:pt x="432" y="22"/>
                  </a:lnTo>
                  <a:lnTo>
                    <a:pt x="426" y="14"/>
                  </a:lnTo>
                  <a:lnTo>
                    <a:pt x="422" y="14"/>
                  </a:lnTo>
                  <a:lnTo>
                    <a:pt x="420" y="14"/>
                  </a:lnTo>
                  <a:lnTo>
                    <a:pt x="420" y="10"/>
                  </a:lnTo>
                  <a:lnTo>
                    <a:pt x="418" y="6"/>
                  </a:lnTo>
                  <a:lnTo>
                    <a:pt x="418" y="2"/>
                  </a:lnTo>
                  <a:lnTo>
                    <a:pt x="414" y="0"/>
                  </a:lnTo>
                  <a:lnTo>
                    <a:pt x="414" y="4"/>
                  </a:lnTo>
                  <a:lnTo>
                    <a:pt x="412" y="4"/>
                  </a:lnTo>
                  <a:lnTo>
                    <a:pt x="408" y="2"/>
                  </a:lnTo>
                  <a:lnTo>
                    <a:pt x="412" y="12"/>
                  </a:lnTo>
                  <a:lnTo>
                    <a:pt x="410" y="12"/>
                  </a:lnTo>
                  <a:lnTo>
                    <a:pt x="408" y="14"/>
                  </a:lnTo>
                  <a:lnTo>
                    <a:pt x="410" y="14"/>
                  </a:lnTo>
                  <a:lnTo>
                    <a:pt x="410" y="16"/>
                  </a:lnTo>
                  <a:lnTo>
                    <a:pt x="408" y="22"/>
                  </a:lnTo>
                  <a:lnTo>
                    <a:pt x="418" y="26"/>
                  </a:lnTo>
                  <a:lnTo>
                    <a:pt x="414" y="34"/>
                  </a:lnTo>
                  <a:lnTo>
                    <a:pt x="420" y="34"/>
                  </a:lnTo>
                  <a:lnTo>
                    <a:pt x="422" y="36"/>
                  </a:lnTo>
                  <a:lnTo>
                    <a:pt x="422" y="40"/>
                  </a:lnTo>
                  <a:lnTo>
                    <a:pt x="404" y="38"/>
                  </a:lnTo>
                  <a:lnTo>
                    <a:pt x="398" y="38"/>
                  </a:lnTo>
                  <a:lnTo>
                    <a:pt x="392" y="38"/>
                  </a:lnTo>
                  <a:lnTo>
                    <a:pt x="392" y="34"/>
                  </a:lnTo>
                  <a:lnTo>
                    <a:pt x="386" y="34"/>
                  </a:lnTo>
                  <a:lnTo>
                    <a:pt x="382" y="30"/>
                  </a:lnTo>
                  <a:lnTo>
                    <a:pt x="378" y="28"/>
                  </a:lnTo>
                  <a:lnTo>
                    <a:pt x="372" y="28"/>
                  </a:lnTo>
                  <a:lnTo>
                    <a:pt x="368" y="26"/>
                  </a:lnTo>
                  <a:lnTo>
                    <a:pt x="366" y="24"/>
                  </a:lnTo>
                  <a:lnTo>
                    <a:pt x="358" y="22"/>
                  </a:lnTo>
                  <a:lnTo>
                    <a:pt x="352" y="24"/>
                  </a:lnTo>
                  <a:lnTo>
                    <a:pt x="348" y="20"/>
                  </a:lnTo>
                  <a:lnTo>
                    <a:pt x="342" y="20"/>
                  </a:lnTo>
                  <a:lnTo>
                    <a:pt x="342" y="24"/>
                  </a:lnTo>
                  <a:lnTo>
                    <a:pt x="332" y="22"/>
                  </a:lnTo>
                  <a:lnTo>
                    <a:pt x="332" y="30"/>
                  </a:lnTo>
                  <a:lnTo>
                    <a:pt x="334" y="32"/>
                  </a:lnTo>
                  <a:lnTo>
                    <a:pt x="338" y="34"/>
                  </a:lnTo>
                  <a:lnTo>
                    <a:pt x="338" y="34"/>
                  </a:lnTo>
                  <a:close/>
                  <a:moveTo>
                    <a:pt x="772" y="322"/>
                  </a:moveTo>
                  <a:lnTo>
                    <a:pt x="772" y="322"/>
                  </a:lnTo>
                  <a:lnTo>
                    <a:pt x="768" y="322"/>
                  </a:lnTo>
                  <a:lnTo>
                    <a:pt x="766" y="326"/>
                  </a:lnTo>
                  <a:lnTo>
                    <a:pt x="764" y="320"/>
                  </a:lnTo>
                  <a:lnTo>
                    <a:pt x="762" y="312"/>
                  </a:lnTo>
                  <a:lnTo>
                    <a:pt x="760" y="312"/>
                  </a:lnTo>
                  <a:lnTo>
                    <a:pt x="760" y="310"/>
                  </a:lnTo>
                  <a:lnTo>
                    <a:pt x="752" y="304"/>
                  </a:lnTo>
                  <a:lnTo>
                    <a:pt x="752" y="302"/>
                  </a:lnTo>
                  <a:lnTo>
                    <a:pt x="750" y="302"/>
                  </a:lnTo>
                  <a:lnTo>
                    <a:pt x="750" y="300"/>
                  </a:lnTo>
                  <a:lnTo>
                    <a:pt x="748" y="300"/>
                  </a:lnTo>
                  <a:lnTo>
                    <a:pt x="744" y="300"/>
                  </a:lnTo>
                  <a:lnTo>
                    <a:pt x="738" y="300"/>
                  </a:lnTo>
                  <a:lnTo>
                    <a:pt x="738" y="298"/>
                  </a:lnTo>
                  <a:lnTo>
                    <a:pt x="736" y="298"/>
                  </a:lnTo>
                  <a:lnTo>
                    <a:pt x="734" y="298"/>
                  </a:lnTo>
                  <a:lnTo>
                    <a:pt x="734" y="300"/>
                  </a:lnTo>
                  <a:lnTo>
                    <a:pt x="732" y="300"/>
                  </a:lnTo>
                  <a:lnTo>
                    <a:pt x="730" y="300"/>
                  </a:lnTo>
                  <a:lnTo>
                    <a:pt x="728" y="296"/>
                  </a:lnTo>
                  <a:lnTo>
                    <a:pt x="732" y="292"/>
                  </a:lnTo>
                  <a:lnTo>
                    <a:pt x="730" y="290"/>
                  </a:lnTo>
                  <a:lnTo>
                    <a:pt x="726" y="290"/>
                  </a:lnTo>
                  <a:lnTo>
                    <a:pt x="724" y="302"/>
                  </a:lnTo>
                  <a:lnTo>
                    <a:pt x="726" y="318"/>
                  </a:lnTo>
                  <a:lnTo>
                    <a:pt x="712" y="328"/>
                  </a:lnTo>
                  <a:lnTo>
                    <a:pt x="712" y="330"/>
                  </a:lnTo>
                  <a:lnTo>
                    <a:pt x="712" y="332"/>
                  </a:lnTo>
                  <a:lnTo>
                    <a:pt x="712" y="334"/>
                  </a:lnTo>
                  <a:lnTo>
                    <a:pt x="716" y="336"/>
                  </a:lnTo>
                  <a:lnTo>
                    <a:pt x="718" y="334"/>
                  </a:lnTo>
                  <a:lnTo>
                    <a:pt x="724" y="332"/>
                  </a:lnTo>
                  <a:lnTo>
                    <a:pt x="726" y="334"/>
                  </a:lnTo>
                  <a:lnTo>
                    <a:pt x="724" y="334"/>
                  </a:lnTo>
                  <a:lnTo>
                    <a:pt x="726" y="342"/>
                  </a:lnTo>
                  <a:lnTo>
                    <a:pt x="732" y="342"/>
                  </a:lnTo>
                  <a:lnTo>
                    <a:pt x="738" y="340"/>
                  </a:lnTo>
                  <a:lnTo>
                    <a:pt x="738" y="338"/>
                  </a:lnTo>
                  <a:lnTo>
                    <a:pt x="740" y="334"/>
                  </a:lnTo>
                  <a:lnTo>
                    <a:pt x="740" y="328"/>
                  </a:lnTo>
                  <a:lnTo>
                    <a:pt x="740" y="322"/>
                  </a:lnTo>
                  <a:lnTo>
                    <a:pt x="746" y="316"/>
                  </a:lnTo>
                  <a:lnTo>
                    <a:pt x="750" y="316"/>
                  </a:lnTo>
                  <a:lnTo>
                    <a:pt x="750" y="314"/>
                  </a:lnTo>
                  <a:lnTo>
                    <a:pt x="754" y="314"/>
                  </a:lnTo>
                  <a:lnTo>
                    <a:pt x="756" y="320"/>
                  </a:lnTo>
                  <a:lnTo>
                    <a:pt x="756" y="324"/>
                  </a:lnTo>
                  <a:lnTo>
                    <a:pt x="752" y="326"/>
                  </a:lnTo>
                  <a:lnTo>
                    <a:pt x="752" y="328"/>
                  </a:lnTo>
                  <a:lnTo>
                    <a:pt x="756" y="328"/>
                  </a:lnTo>
                  <a:lnTo>
                    <a:pt x="758" y="332"/>
                  </a:lnTo>
                  <a:lnTo>
                    <a:pt x="766" y="332"/>
                  </a:lnTo>
                  <a:lnTo>
                    <a:pt x="772" y="336"/>
                  </a:lnTo>
                  <a:lnTo>
                    <a:pt x="776" y="332"/>
                  </a:lnTo>
                  <a:lnTo>
                    <a:pt x="776" y="326"/>
                  </a:lnTo>
                  <a:lnTo>
                    <a:pt x="778" y="326"/>
                  </a:lnTo>
                  <a:lnTo>
                    <a:pt x="778" y="322"/>
                  </a:lnTo>
                  <a:lnTo>
                    <a:pt x="772" y="322"/>
                  </a:lnTo>
                  <a:lnTo>
                    <a:pt x="772" y="322"/>
                  </a:lnTo>
                  <a:close/>
                  <a:moveTo>
                    <a:pt x="1048" y="260"/>
                  </a:moveTo>
                  <a:lnTo>
                    <a:pt x="1048" y="260"/>
                  </a:lnTo>
                  <a:lnTo>
                    <a:pt x="1046" y="260"/>
                  </a:lnTo>
                  <a:lnTo>
                    <a:pt x="1046" y="258"/>
                  </a:lnTo>
                  <a:lnTo>
                    <a:pt x="1042" y="258"/>
                  </a:lnTo>
                  <a:lnTo>
                    <a:pt x="1044" y="260"/>
                  </a:lnTo>
                  <a:lnTo>
                    <a:pt x="1044" y="262"/>
                  </a:lnTo>
                  <a:lnTo>
                    <a:pt x="1044" y="264"/>
                  </a:lnTo>
                  <a:lnTo>
                    <a:pt x="1044" y="266"/>
                  </a:lnTo>
                  <a:lnTo>
                    <a:pt x="1044" y="268"/>
                  </a:lnTo>
                  <a:lnTo>
                    <a:pt x="1044" y="266"/>
                  </a:lnTo>
                  <a:lnTo>
                    <a:pt x="1042" y="266"/>
                  </a:lnTo>
                  <a:lnTo>
                    <a:pt x="1038" y="266"/>
                  </a:lnTo>
                  <a:lnTo>
                    <a:pt x="1038" y="262"/>
                  </a:lnTo>
                  <a:lnTo>
                    <a:pt x="1034" y="262"/>
                  </a:lnTo>
                  <a:lnTo>
                    <a:pt x="1032" y="266"/>
                  </a:lnTo>
                  <a:lnTo>
                    <a:pt x="1034" y="266"/>
                  </a:lnTo>
                  <a:lnTo>
                    <a:pt x="1034" y="270"/>
                  </a:lnTo>
                  <a:lnTo>
                    <a:pt x="1028" y="270"/>
                  </a:lnTo>
                  <a:lnTo>
                    <a:pt x="1028" y="274"/>
                  </a:lnTo>
                  <a:lnTo>
                    <a:pt x="1030" y="276"/>
                  </a:lnTo>
                  <a:lnTo>
                    <a:pt x="1030" y="278"/>
                  </a:lnTo>
                  <a:lnTo>
                    <a:pt x="1026" y="278"/>
                  </a:lnTo>
                  <a:lnTo>
                    <a:pt x="1026" y="280"/>
                  </a:lnTo>
                  <a:lnTo>
                    <a:pt x="1028" y="282"/>
                  </a:lnTo>
                  <a:lnTo>
                    <a:pt x="1030" y="282"/>
                  </a:lnTo>
                  <a:lnTo>
                    <a:pt x="1030" y="284"/>
                  </a:lnTo>
                  <a:lnTo>
                    <a:pt x="1024" y="284"/>
                  </a:lnTo>
                  <a:lnTo>
                    <a:pt x="1024" y="286"/>
                  </a:lnTo>
                  <a:lnTo>
                    <a:pt x="1020" y="286"/>
                  </a:lnTo>
                  <a:lnTo>
                    <a:pt x="1020" y="284"/>
                  </a:lnTo>
                  <a:lnTo>
                    <a:pt x="1018" y="282"/>
                  </a:lnTo>
                  <a:lnTo>
                    <a:pt x="1018" y="284"/>
                  </a:lnTo>
                  <a:lnTo>
                    <a:pt x="1016" y="286"/>
                  </a:lnTo>
                  <a:lnTo>
                    <a:pt x="1020" y="288"/>
                  </a:lnTo>
                  <a:lnTo>
                    <a:pt x="1020" y="292"/>
                  </a:lnTo>
                  <a:lnTo>
                    <a:pt x="1022" y="296"/>
                  </a:lnTo>
                  <a:lnTo>
                    <a:pt x="1022" y="298"/>
                  </a:lnTo>
                  <a:lnTo>
                    <a:pt x="1020" y="300"/>
                  </a:lnTo>
                  <a:lnTo>
                    <a:pt x="1018" y="300"/>
                  </a:lnTo>
                  <a:lnTo>
                    <a:pt x="1016" y="300"/>
                  </a:lnTo>
                  <a:lnTo>
                    <a:pt x="1016" y="300"/>
                  </a:lnTo>
                  <a:lnTo>
                    <a:pt x="1014" y="300"/>
                  </a:lnTo>
                  <a:lnTo>
                    <a:pt x="1012" y="300"/>
                  </a:lnTo>
                  <a:lnTo>
                    <a:pt x="1010" y="298"/>
                  </a:lnTo>
                  <a:lnTo>
                    <a:pt x="1010" y="294"/>
                  </a:lnTo>
                  <a:lnTo>
                    <a:pt x="1006" y="298"/>
                  </a:lnTo>
                  <a:lnTo>
                    <a:pt x="1004" y="296"/>
                  </a:lnTo>
                  <a:lnTo>
                    <a:pt x="1006" y="294"/>
                  </a:lnTo>
                  <a:lnTo>
                    <a:pt x="1008" y="290"/>
                  </a:lnTo>
                  <a:lnTo>
                    <a:pt x="1006" y="290"/>
                  </a:lnTo>
                  <a:lnTo>
                    <a:pt x="998" y="292"/>
                  </a:lnTo>
                  <a:lnTo>
                    <a:pt x="998" y="290"/>
                  </a:lnTo>
                  <a:lnTo>
                    <a:pt x="1000" y="290"/>
                  </a:lnTo>
                  <a:lnTo>
                    <a:pt x="1000" y="288"/>
                  </a:lnTo>
                  <a:lnTo>
                    <a:pt x="1002" y="284"/>
                  </a:lnTo>
                  <a:lnTo>
                    <a:pt x="1000" y="284"/>
                  </a:lnTo>
                  <a:lnTo>
                    <a:pt x="998" y="286"/>
                  </a:lnTo>
                  <a:lnTo>
                    <a:pt x="996" y="286"/>
                  </a:lnTo>
                  <a:lnTo>
                    <a:pt x="996" y="282"/>
                  </a:lnTo>
                  <a:lnTo>
                    <a:pt x="990" y="282"/>
                  </a:lnTo>
                  <a:lnTo>
                    <a:pt x="990" y="280"/>
                  </a:lnTo>
                  <a:lnTo>
                    <a:pt x="994" y="280"/>
                  </a:lnTo>
                  <a:lnTo>
                    <a:pt x="996" y="276"/>
                  </a:lnTo>
                  <a:lnTo>
                    <a:pt x="990" y="278"/>
                  </a:lnTo>
                  <a:lnTo>
                    <a:pt x="984" y="278"/>
                  </a:lnTo>
                  <a:lnTo>
                    <a:pt x="980" y="276"/>
                  </a:lnTo>
                  <a:lnTo>
                    <a:pt x="978" y="276"/>
                  </a:lnTo>
                  <a:lnTo>
                    <a:pt x="976" y="274"/>
                  </a:lnTo>
                  <a:lnTo>
                    <a:pt x="974" y="272"/>
                  </a:lnTo>
                  <a:lnTo>
                    <a:pt x="974" y="268"/>
                  </a:lnTo>
                  <a:lnTo>
                    <a:pt x="970" y="266"/>
                  </a:lnTo>
                  <a:lnTo>
                    <a:pt x="972" y="264"/>
                  </a:lnTo>
                  <a:lnTo>
                    <a:pt x="972" y="262"/>
                  </a:lnTo>
                  <a:lnTo>
                    <a:pt x="970" y="262"/>
                  </a:lnTo>
                  <a:lnTo>
                    <a:pt x="968" y="262"/>
                  </a:lnTo>
                  <a:lnTo>
                    <a:pt x="966" y="260"/>
                  </a:lnTo>
                  <a:lnTo>
                    <a:pt x="964" y="260"/>
                  </a:lnTo>
                  <a:lnTo>
                    <a:pt x="966" y="262"/>
                  </a:lnTo>
                  <a:lnTo>
                    <a:pt x="966" y="268"/>
                  </a:lnTo>
                  <a:lnTo>
                    <a:pt x="966" y="270"/>
                  </a:lnTo>
                  <a:lnTo>
                    <a:pt x="964" y="270"/>
                  </a:lnTo>
                  <a:lnTo>
                    <a:pt x="962" y="264"/>
                  </a:lnTo>
                  <a:lnTo>
                    <a:pt x="958" y="264"/>
                  </a:lnTo>
                  <a:lnTo>
                    <a:pt x="960" y="268"/>
                  </a:lnTo>
                  <a:lnTo>
                    <a:pt x="962" y="274"/>
                  </a:lnTo>
                  <a:lnTo>
                    <a:pt x="964" y="274"/>
                  </a:lnTo>
                  <a:lnTo>
                    <a:pt x="964" y="276"/>
                  </a:lnTo>
                  <a:lnTo>
                    <a:pt x="964" y="278"/>
                  </a:lnTo>
                  <a:lnTo>
                    <a:pt x="960" y="278"/>
                  </a:lnTo>
                  <a:lnTo>
                    <a:pt x="958" y="276"/>
                  </a:lnTo>
                  <a:lnTo>
                    <a:pt x="956" y="276"/>
                  </a:lnTo>
                  <a:lnTo>
                    <a:pt x="954" y="276"/>
                  </a:lnTo>
                  <a:lnTo>
                    <a:pt x="958" y="284"/>
                  </a:lnTo>
                  <a:lnTo>
                    <a:pt x="960" y="286"/>
                  </a:lnTo>
                  <a:lnTo>
                    <a:pt x="966" y="286"/>
                  </a:lnTo>
                  <a:lnTo>
                    <a:pt x="966" y="292"/>
                  </a:lnTo>
                  <a:lnTo>
                    <a:pt x="968" y="296"/>
                  </a:lnTo>
                  <a:lnTo>
                    <a:pt x="972" y="298"/>
                  </a:lnTo>
                  <a:lnTo>
                    <a:pt x="972" y="300"/>
                  </a:lnTo>
                  <a:lnTo>
                    <a:pt x="974" y="300"/>
                  </a:lnTo>
                  <a:lnTo>
                    <a:pt x="976" y="300"/>
                  </a:lnTo>
                  <a:lnTo>
                    <a:pt x="978" y="300"/>
                  </a:lnTo>
                  <a:lnTo>
                    <a:pt x="982" y="304"/>
                  </a:lnTo>
                  <a:lnTo>
                    <a:pt x="982" y="308"/>
                  </a:lnTo>
                  <a:lnTo>
                    <a:pt x="984" y="306"/>
                  </a:lnTo>
                  <a:lnTo>
                    <a:pt x="988" y="306"/>
                  </a:lnTo>
                  <a:lnTo>
                    <a:pt x="988" y="308"/>
                  </a:lnTo>
                  <a:lnTo>
                    <a:pt x="990" y="310"/>
                  </a:lnTo>
                  <a:lnTo>
                    <a:pt x="992" y="310"/>
                  </a:lnTo>
                  <a:lnTo>
                    <a:pt x="990" y="308"/>
                  </a:lnTo>
                  <a:lnTo>
                    <a:pt x="990" y="306"/>
                  </a:lnTo>
                  <a:lnTo>
                    <a:pt x="988" y="306"/>
                  </a:lnTo>
                  <a:lnTo>
                    <a:pt x="990" y="306"/>
                  </a:lnTo>
                  <a:lnTo>
                    <a:pt x="990" y="304"/>
                  </a:lnTo>
                  <a:lnTo>
                    <a:pt x="992" y="306"/>
                  </a:lnTo>
                  <a:lnTo>
                    <a:pt x="994" y="306"/>
                  </a:lnTo>
                  <a:lnTo>
                    <a:pt x="998" y="316"/>
                  </a:lnTo>
                  <a:lnTo>
                    <a:pt x="998" y="318"/>
                  </a:lnTo>
                  <a:lnTo>
                    <a:pt x="996" y="320"/>
                  </a:lnTo>
                  <a:lnTo>
                    <a:pt x="992" y="318"/>
                  </a:lnTo>
                  <a:lnTo>
                    <a:pt x="992" y="320"/>
                  </a:lnTo>
                  <a:lnTo>
                    <a:pt x="994" y="326"/>
                  </a:lnTo>
                  <a:lnTo>
                    <a:pt x="988" y="326"/>
                  </a:lnTo>
                  <a:lnTo>
                    <a:pt x="988" y="330"/>
                  </a:lnTo>
                  <a:lnTo>
                    <a:pt x="992" y="330"/>
                  </a:lnTo>
                  <a:lnTo>
                    <a:pt x="994" y="338"/>
                  </a:lnTo>
                  <a:lnTo>
                    <a:pt x="998" y="336"/>
                  </a:lnTo>
                  <a:lnTo>
                    <a:pt x="998" y="338"/>
                  </a:lnTo>
                  <a:lnTo>
                    <a:pt x="994" y="340"/>
                  </a:lnTo>
                  <a:lnTo>
                    <a:pt x="990" y="334"/>
                  </a:lnTo>
                  <a:lnTo>
                    <a:pt x="986" y="332"/>
                  </a:lnTo>
                  <a:lnTo>
                    <a:pt x="984" y="334"/>
                  </a:lnTo>
                  <a:lnTo>
                    <a:pt x="984" y="330"/>
                  </a:lnTo>
                  <a:lnTo>
                    <a:pt x="982" y="330"/>
                  </a:lnTo>
                  <a:lnTo>
                    <a:pt x="978" y="328"/>
                  </a:lnTo>
                  <a:lnTo>
                    <a:pt x="972" y="330"/>
                  </a:lnTo>
                  <a:lnTo>
                    <a:pt x="970" y="330"/>
                  </a:lnTo>
                  <a:lnTo>
                    <a:pt x="970" y="332"/>
                  </a:lnTo>
                  <a:lnTo>
                    <a:pt x="966" y="328"/>
                  </a:lnTo>
                  <a:lnTo>
                    <a:pt x="962" y="326"/>
                  </a:lnTo>
                  <a:lnTo>
                    <a:pt x="960" y="326"/>
                  </a:lnTo>
                  <a:lnTo>
                    <a:pt x="960" y="330"/>
                  </a:lnTo>
                  <a:lnTo>
                    <a:pt x="956" y="330"/>
                  </a:lnTo>
                  <a:lnTo>
                    <a:pt x="954" y="326"/>
                  </a:lnTo>
                  <a:lnTo>
                    <a:pt x="950" y="324"/>
                  </a:lnTo>
                  <a:lnTo>
                    <a:pt x="944" y="324"/>
                  </a:lnTo>
                  <a:lnTo>
                    <a:pt x="942" y="328"/>
                  </a:lnTo>
                  <a:lnTo>
                    <a:pt x="942" y="326"/>
                  </a:lnTo>
                  <a:lnTo>
                    <a:pt x="942" y="328"/>
                  </a:lnTo>
                  <a:lnTo>
                    <a:pt x="942" y="330"/>
                  </a:lnTo>
                  <a:lnTo>
                    <a:pt x="950" y="336"/>
                  </a:lnTo>
                  <a:lnTo>
                    <a:pt x="958" y="342"/>
                  </a:lnTo>
                  <a:lnTo>
                    <a:pt x="960" y="342"/>
                  </a:lnTo>
                  <a:lnTo>
                    <a:pt x="960" y="344"/>
                  </a:lnTo>
                  <a:lnTo>
                    <a:pt x="962" y="344"/>
                  </a:lnTo>
                  <a:lnTo>
                    <a:pt x="968" y="344"/>
                  </a:lnTo>
                  <a:lnTo>
                    <a:pt x="972" y="348"/>
                  </a:lnTo>
                  <a:lnTo>
                    <a:pt x="974" y="348"/>
                  </a:lnTo>
                  <a:lnTo>
                    <a:pt x="974" y="354"/>
                  </a:lnTo>
                  <a:lnTo>
                    <a:pt x="980" y="354"/>
                  </a:lnTo>
                  <a:lnTo>
                    <a:pt x="986" y="356"/>
                  </a:lnTo>
                  <a:lnTo>
                    <a:pt x="988" y="356"/>
                  </a:lnTo>
                  <a:lnTo>
                    <a:pt x="988" y="358"/>
                  </a:lnTo>
                  <a:lnTo>
                    <a:pt x="986" y="358"/>
                  </a:lnTo>
                  <a:lnTo>
                    <a:pt x="986" y="358"/>
                  </a:lnTo>
                  <a:lnTo>
                    <a:pt x="986" y="362"/>
                  </a:lnTo>
                  <a:lnTo>
                    <a:pt x="984" y="364"/>
                  </a:lnTo>
                  <a:lnTo>
                    <a:pt x="976" y="362"/>
                  </a:lnTo>
                  <a:lnTo>
                    <a:pt x="974" y="362"/>
                  </a:lnTo>
                  <a:lnTo>
                    <a:pt x="966" y="358"/>
                  </a:lnTo>
                  <a:lnTo>
                    <a:pt x="962" y="358"/>
                  </a:lnTo>
                  <a:lnTo>
                    <a:pt x="956" y="360"/>
                  </a:lnTo>
                  <a:lnTo>
                    <a:pt x="954" y="358"/>
                  </a:lnTo>
                  <a:lnTo>
                    <a:pt x="952" y="358"/>
                  </a:lnTo>
                  <a:lnTo>
                    <a:pt x="952" y="360"/>
                  </a:lnTo>
                  <a:lnTo>
                    <a:pt x="940" y="358"/>
                  </a:lnTo>
                  <a:lnTo>
                    <a:pt x="938" y="358"/>
                  </a:lnTo>
                  <a:lnTo>
                    <a:pt x="934" y="356"/>
                  </a:lnTo>
                  <a:lnTo>
                    <a:pt x="932" y="360"/>
                  </a:lnTo>
                  <a:lnTo>
                    <a:pt x="924" y="360"/>
                  </a:lnTo>
                  <a:lnTo>
                    <a:pt x="922" y="358"/>
                  </a:lnTo>
                  <a:lnTo>
                    <a:pt x="922" y="358"/>
                  </a:lnTo>
                  <a:lnTo>
                    <a:pt x="918" y="358"/>
                  </a:lnTo>
                  <a:lnTo>
                    <a:pt x="916" y="360"/>
                  </a:lnTo>
                  <a:lnTo>
                    <a:pt x="910" y="358"/>
                  </a:lnTo>
                  <a:lnTo>
                    <a:pt x="906" y="358"/>
                  </a:lnTo>
                  <a:lnTo>
                    <a:pt x="906" y="356"/>
                  </a:lnTo>
                  <a:lnTo>
                    <a:pt x="916" y="352"/>
                  </a:lnTo>
                  <a:lnTo>
                    <a:pt x="916" y="350"/>
                  </a:lnTo>
                  <a:lnTo>
                    <a:pt x="918" y="350"/>
                  </a:lnTo>
                  <a:lnTo>
                    <a:pt x="916" y="348"/>
                  </a:lnTo>
                  <a:lnTo>
                    <a:pt x="912" y="348"/>
                  </a:lnTo>
                  <a:lnTo>
                    <a:pt x="912" y="346"/>
                  </a:lnTo>
                  <a:lnTo>
                    <a:pt x="910" y="346"/>
                  </a:lnTo>
                  <a:lnTo>
                    <a:pt x="910" y="350"/>
                  </a:lnTo>
                  <a:lnTo>
                    <a:pt x="908" y="350"/>
                  </a:lnTo>
                  <a:lnTo>
                    <a:pt x="904" y="348"/>
                  </a:lnTo>
                  <a:lnTo>
                    <a:pt x="904" y="346"/>
                  </a:lnTo>
                  <a:lnTo>
                    <a:pt x="902" y="348"/>
                  </a:lnTo>
                  <a:lnTo>
                    <a:pt x="900" y="348"/>
                  </a:lnTo>
                  <a:lnTo>
                    <a:pt x="898" y="336"/>
                  </a:lnTo>
                  <a:lnTo>
                    <a:pt x="894" y="336"/>
                  </a:lnTo>
                  <a:lnTo>
                    <a:pt x="892" y="324"/>
                  </a:lnTo>
                  <a:lnTo>
                    <a:pt x="888" y="324"/>
                  </a:lnTo>
                  <a:lnTo>
                    <a:pt x="886" y="328"/>
                  </a:lnTo>
                  <a:lnTo>
                    <a:pt x="886" y="324"/>
                  </a:lnTo>
                  <a:lnTo>
                    <a:pt x="880" y="322"/>
                  </a:lnTo>
                  <a:lnTo>
                    <a:pt x="880" y="318"/>
                  </a:lnTo>
                  <a:lnTo>
                    <a:pt x="878" y="318"/>
                  </a:lnTo>
                  <a:lnTo>
                    <a:pt x="878" y="320"/>
                  </a:lnTo>
                  <a:lnTo>
                    <a:pt x="878" y="322"/>
                  </a:lnTo>
                  <a:lnTo>
                    <a:pt x="874" y="324"/>
                  </a:lnTo>
                  <a:lnTo>
                    <a:pt x="870" y="318"/>
                  </a:lnTo>
                  <a:lnTo>
                    <a:pt x="870" y="314"/>
                  </a:lnTo>
                  <a:lnTo>
                    <a:pt x="868" y="314"/>
                  </a:lnTo>
                  <a:lnTo>
                    <a:pt x="868" y="316"/>
                  </a:lnTo>
                  <a:lnTo>
                    <a:pt x="866" y="318"/>
                  </a:lnTo>
                  <a:lnTo>
                    <a:pt x="866" y="320"/>
                  </a:lnTo>
                  <a:lnTo>
                    <a:pt x="872" y="324"/>
                  </a:lnTo>
                  <a:lnTo>
                    <a:pt x="872" y="328"/>
                  </a:lnTo>
                  <a:lnTo>
                    <a:pt x="870" y="328"/>
                  </a:lnTo>
                  <a:lnTo>
                    <a:pt x="870" y="330"/>
                  </a:lnTo>
                  <a:lnTo>
                    <a:pt x="862" y="328"/>
                  </a:lnTo>
                  <a:lnTo>
                    <a:pt x="860" y="324"/>
                  </a:lnTo>
                  <a:lnTo>
                    <a:pt x="858" y="328"/>
                  </a:lnTo>
                  <a:lnTo>
                    <a:pt x="856" y="328"/>
                  </a:lnTo>
                  <a:lnTo>
                    <a:pt x="856" y="332"/>
                  </a:lnTo>
                  <a:lnTo>
                    <a:pt x="852" y="332"/>
                  </a:lnTo>
                  <a:lnTo>
                    <a:pt x="850" y="332"/>
                  </a:lnTo>
                  <a:lnTo>
                    <a:pt x="848" y="336"/>
                  </a:lnTo>
                  <a:lnTo>
                    <a:pt x="840" y="336"/>
                  </a:lnTo>
                  <a:lnTo>
                    <a:pt x="838" y="334"/>
                  </a:lnTo>
                  <a:lnTo>
                    <a:pt x="836" y="334"/>
                  </a:lnTo>
                  <a:lnTo>
                    <a:pt x="834" y="336"/>
                  </a:lnTo>
                  <a:lnTo>
                    <a:pt x="834" y="334"/>
                  </a:lnTo>
                  <a:lnTo>
                    <a:pt x="832" y="332"/>
                  </a:lnTo>
                  <a:lnTo>
                    <a:pt x="830" y="332"/>
                  </a:lnTo>
                  <a:lnTo>
                    <a:pt x="828" y="326"/>
                  </a:lnTo>
                  <a:lnTo>
                    <a:pt x="830" y="322"/>
                  </a:lnTo>
                  <a:lnTo>
                    <a:pt x="832" y="318"/>
                  </a:lnTo>
                  <a:lnTo>
                    <a:pt x="830" y="318"/>
                  </a:lnTo>
                  <a:lnTo>
                    <a:pt x="830" y="314"/>
                  </a:lnTo>
                  <a:lnTo>
                    <a:pt x="832" y="304"/>
                  </a:lnTo>
                  <a:lnTo>
                    <a:pt x="844" y="304"/>
                  </a:lnTo>
                  <a:lnTo>
                    <a:pt x="848" y="306"/>
                  </a:lnTo>
                  <a:lnTo>
                    <a:pt x="852" y="306"/>
                  </a:lnTo>
                  <a:lnTo>
                    <a:pt x="852" y="304"/>
                  </a:lnTo>
                  <a:lnTo>
                    <a:pt x="858" y="304"/>
                  </a:lnTo>
                  <a:lnTo>
                    <a:pt x="860" y="302"/>
                  </a:lnTo>
                  <a:lnTo>
                    <a:pt x="862" y="302"/>
                  </a:lnTo>
                  <a:lnTo>
                    <a:pt x="864" y="304"/>
                  </a:lnTo>
                  <a:lnTo>
                    <a:pt x="864" y="302"/>
                  </a:lnTo>
                  <a:lnTo>
                    <a:pt x="868" y="300"/>
                  </a:lnTo>
                  <a:lnTo>
                    <a:pt x="870" y="302"/>
                  </a:lnTo>
                  <a:lnTo>
                    <a:pt x="874" y="302"/>
                  </a:lnTo>
                  <a:lnTo>
                    <a:pt x="878" y="300"/>
                  </a:lnTo>
                  <a:lnTo>
                    <a:pt x="888" y="300"/>
                  </a:lnTo>
                  <a:lnTo>
                    <a:pt x="894" y="300"/>
                  </a:lnTo>
                  <a:lnTo>
                    <a:pt x="894" y="294"/>
                  </a:lnTo>
                  <a:lnTo>
                    <a:pt x="890" y="292"/>
                  </a:lnTo>
                  <a:lnTo>
                    <a:pt x="888" y="290"/>
                  </a:lnTo>
                  <a:lnTo>
                    <a:pt x="886" y="284"/>
                  </a:lnTo>
                  <a:lnTo>
                    <a:pt x="882" y="284"/>
                  </a:lnTo>
                  <a:lnTo>
                    <a:pt x="878" y="278"/>
                  </a:lnTo>
                  <a:lnTo>
                    <a:pt x="878" y="274"/>
                  </a:lnTo>
                  <a:lnTo>
                    <a:pt x="886" y="272"/>
                  </a:lnTo>
                  <a:lnTo>
                    <a:pt x="886" y="268"/>
                  </a:lnTo>
                  <a:lnTo>
                    <a:pt x="888" y="266"/>
                  </a:lnTo>
                  <a:lnTo>
                    <a:pt x="894" y="260"/>
                  </a:lnTo>
                  <a:lnTo>
                    <a:pt x="900" y="258"/>
                  </a:lnTo>
                  <a:lnTo>
                    <a:pt x="894" y="254"/>
                  </a:lnTo>
                  <a:lnTo>
                    <a:pt x="894" y="250"/>
                  </a:lnTo>
                  <a:lnTo>
                    <a:pt x="894" y="246"/>
                  </a:lnTo>
                  <a:lnTo>
                    <a:pt x="894" y="244"/>
                  </a:lnTo>
                  <a:lnTo>
                    <a:pt x="896" y="244"/>
                  </a:lnTo>
                  <a:lnTo>
                    <a:pt x="898" y="244"/>
                  </a:lnTo>
                  <a:lnTo>
                    <a:pt x="900" y="244"/>
                  </a:lnTo>
                  <a:lnTo>
                    <a:pt x="902" y="244"/>
                  </a:lnTo>
                  <a:lnTo>
                    <a:pt x="902" y="242"/>
                  </a:lnTo>
                  <a:lnTo>
                    <a:pt x="898" y="240"/>
                  </a:lnTo>
                  <a:lnTo>
                    <a:pt x="898" y="236"/>
                  </a:lnTo>
                  <a:lnTo>
                    <a:pt x="896" y="236"/>
                  </a:lnTo>
                  <a:lnTo>
                    <a:pt x="896" y="230"/>
                  </a:lnTo>
                  <a:lnTo>
                    <a:pt x="896" y="224"/>
                  </a:lnTo>
                  <a:lnTo>
                    <a:pt x="894" y="224"/>
                  </a:lnTo>
                  <a:lnTo>
                    <a:pt x="894" y="224"/>
                  </a:lnTo>
                  <a:lnTo>
                    <a:pt x="892" y="220"/>
                  </a:lnTo>
                  <a:lnTo>
                    <a:pt x="894" y="220"/>
                  </a:lnTo>
                  <a:lnTo>
                    <a:pt x="892" y="218"/>
                  </a:lnTo>
                  <a:lnTo>
                    <a:pt x="886" y="218"/>
                  </a:lnTo>
                  <a:lnTo>
                    <a:pt x="886" y="216"/>
                  </a:lnTo>
                  <a:lnTo>
                    <a:pt x="886" y="214"/>
                  </a:lnTo>
                  <a:lnTo>
                    <a:pt x="886" y="212"/>
                  </a:lnTo>
                  <a:lnTo>
                    <a:pt x="884" y="212"/>
                  </a:lnTo>
                  <a:lnTo>
                    <a:pt x="884" y="210"/>
                  </a:lnTo>
                  <a:lnTo>
                    <a:pt x="888" y="208"/>
                  </a:lnTo>
                  <a:lnTo>
                    <a:pt x="888" y="204"/>
                  </a:lnTo>
                  <a:lnTo>
                    <a:pt x="888" y="202"/>
                  </a:lnTo>
                  <a:lnTo>
                    <a:pt x="886" y="202"/>
                  </a:lnTo>
                  <a:lnTo>
                    <a:pt x="886" y="204"/>
                  </a:lnTo>
                  <a:lnTo>
                    <a:pt x="884" y="206"/>
                  </a:lnTo>
                  <a:lnTo>
                    <a:pt x="882" y="206"/>
                  </a:lnTo>
                  <a:lnTo>
                    <a:pt x="880" y="204"/>
                  </a:lnTo>
                  <a:lnTo>
                    <a:pt x="874" y="210"/>
                  </a:lnTo>
                  <a:lnTo>
                    <a:pt x="868" y="216"/>
                  </a:lnTo>
                  <a:lnTo>
                    <a:pt x="866" y="216"/>
                  </a:lnTo>
                  <a:lnTo>
                    <a:pt x="866" y="212"/>
                  </a:lnTo>
                  <a:lnTo>
                    <a:pt x="866" y="210"/>
                  </a:lnTo>
                  <a:lnTo>
                    <a:pt x="862" y="210"/>
                  </a:lnTo>
                  <a:lnTo>
                    <a:pt x="860" y="206"/>
                  </a:lnTo>
                  <a:lnTo>
                    <a:pt x="862" y="204"/>
                  </a:lnTo>
                  <a:lnTo>
                    <a:pt x="864" y="200"/>
                  </a:lnTo>
                  <a:lnTo>
                    <a:pt x="864" y="198"/>
                  </a:lnTo>
                  <a:lnTo>
                    <a:pt x="868" y="198"/>
                  </a:lnTo>
                  <a:lnTo>
                    <a:pt x="868" y="200"/>
                  </a:lnTo>
                  <a:lnTo>
                    <a:pt x="870" y="198"/>
                  </a:lnTo>
                  <a:lnTo>
                    <a:pt x="868" y="196"/>
                  </a:lnTo>
                  <a:lnTo>
                    <a:pt x="862" y="194"/>
                  </a:lnTo>
                  <a:lnTo>
                    <a:pt x="860" y="192"/>
                  </a:lnTo>
                  <a:lnTo>
                    <a:pt x="860" y="186"/>
                  </a:lnTo>
                  <a:lnTo>
                    <a:pt x="860" y="186"/>
                  </a:lnTo>
                  <a:lnTo>
                    <a:pt x="866" y="186"/>
                  </a:lnTo>
                  <a:lnTo>
                    <a:pt x="864" y="182"/>
                  </a:lnTo>
                  <a:lnTo>
                    <a:pt x="858" y="182"/>
                  </a:lnTo>
                  <a:lnTo>
                    <a:pt x="856" y="186"/>
                  </a:lnTo>
                  <a:lnTo>
                    <a:pt x="852" y="186"/>
                  </a:lnTo>
                  <a:lnTo>
                    <a:pt x="854" y="182"/>
                  </a:lnTo>
                  <a:lnTo>
                    <a:pt x="850" y="182"/>
                  </a:lnTo>
                  <a:lnTo>
                    <a:pt x="850" y="180"/>
                  </a:lnTo>
                  <a:lnTo>
                    <a:pt x="848" y="178"/>
                  </a:lnTo>
                  <a:lnTo>
                    <a:pt x="846" y="178"/>
                  </a:lnTo>
                  <a:lnTo>
                    <a:pt x="844" y="176"/>
                  </a:lnTo>
                  <a:lnTo>
                    <a:pt x="844" y="178"/>
                  </a:lnTo>
                  <a:lnTo>
                    <a:pt x="840" y="178"/>
                  </a:lnTo>
                  <a:lnTo>
                    <a:pt x="840" y="184"/>
                  </a:lnTo>
                  <a:lnTo>
                    <a:pt x="838" y="184"/>
                  </a:lnTo>
                  <a:lnTo>
                    <a:pt x="834" y="168"/>
                  </a:lnTo>
                  <a:lnTo>
                    <a:pt x="832" y="168"/>
                  </a:lnTo>
                  <a:lnTo>
                    <a:pt x="832" y="172"/>
                  </a:lnTo>
                  <a:lnTo>
                    <a:pt x="828" y="170"/>
                  </a:lnTo>
                  <a:lnTo>
                    <a:pt x="824" y="162"/>
                  </a:lnTo>
                  <a:lnTo>
                    <a:pt x="816" y="166"/>
                  </a:lnTo>
                  <a:lnTo>
                    <a:pt x="816" y="170"/>
                  </a:lnTo>
                  <a:lnTo>
                    <a:pt x="820" y="170"/>
                  </a:lnTo>
                  <a:lnTo>
                    <a:pt x="822" y="166"/>
                  </a:lnTo>
                  <a:lnTo>
                    <a:pt x="824" y="166"/>
                  </a:lnTo>
                  <a:lnTo>
                    <a:pt x="826" y="174"/>
                  </a:lnTo>
                  <a:lnTo>
                    <a:pt x="824" y="176"/>
                  </a:lnTo>
                  <a:lnTo>
                    <a:pt x="820" y="176"/>
                  </a:lnTo>
                  <a:lnTo>
                    <a:pt x="814" y="178"/>
                  </a:lnTo>
                  <a:lnTo>
                    <a:pt x="812" y="176"/>
                  </a:lnTo>
                  <a:lnTo>
                    <a:pt x="808" y="174"/>
                  </a:lnTo>
                  <a:lnTo>
                    <a:pt x="806" y="172"/>
                  </a:lnTo>
                  <a:lnTo>
                    <a:pt x="804" y="170"/>
                  </a:lnTo>
                  <a:lnTo>
                    <a:pt x="802" y="170"/>
                  </a:lnTo>
                  <a:lnTo>
                    <a:pt x="798" y="168"/>
                  </a:lnTo>
                  <a:lnTo>
                    <a:pt x="798" y="170"/>
                  </a:lnTo>
                  <a:lnTo>
                    <a:pt x="790" y="170"/>
                  </a:lnTo>
                  <a:lnTo>
                    <a:pt x="788" y="172"/>
                  </a:lnTo>
                  <a:lnTo>
                    <a:pt x="788" y="174"/>
                  </a:lnTo>
                  <a:lnTo>
                    <a:pt x="792" y="176"/>
                  </a:lnTo>
                  <a:lnTo>
                    <a:pt x="792" y="178"/>
                  </a:lnTo>
                  <a:lnTo>
                    <a:pt x="796" y="180"/>
                  </a:lnTo>
                  <a:lnTo>
                    <a:pt x="796" y="184"/>
                  </a:lnTo>
                  <a:lnTo>
                    <a:pt x="796" y="186"/>
                  </a:lnTo>
                  <a:lnTo>
                    <a:pt x="792" y="186"/>
                  </a:lnTo>
                  <a:lnTo>
                    <a:pt x="790" y="182"/>
                  </a:lnTo>
                  <a:lnTo>
                    <a:pt x="786" y="178"/>
                  </a:lnTo>
                  <a:lnTo>
                    <a:pt x="782" y="178"/>
                  </a:lnTo>
                  <a:lnTo>
                    <a:pt x="778" y="174"/>
                  </a:lnTo>
                  <a:lnTo>
                    <a:pt x="774" y="168"/>
                  </a:lnTo>
                  <a:lnTo>
                    <a:pt x="772" y="168"/>
                  </a:lnTo>
                  <a:lnTo>
                    <a:pt x="772" y="170"/>
                  </a:lnTo>
                  <a:lnTo>
                    <a:pt x="776" y="176"/>
                  </a:lnTo>
                  <a:lnTo>
                    <a:pt x="778" y="178"/>
                  </a:lnTo>
                  <a:lnTo>
                    <a:pt x="782" y="182"/>
                  </a:lnTo>
                  <a:lnTo>
                    <a:pt x="782" y="184"/>
                  </a:lnTo>
                  <a:lnTo>
                    <a:pt x="776" y="184"/>
                  </a:lnTo>
                  <a:lnTo>
                    <a:pt x="770" y="182"/>
                  </a:lnTo>
                  <a:lnTo>
                    <a:pt x="768" y="178"/>
                  </a:lnTo>
                  <a:lnTo>
                    <a:pt x="762" y="180"/>
                  </a:lnTo>
                  <a:lnTo>
                    <a:pt x="758" y="180"/>
                  </a:lnTo>
                  <a:lnTo>
                    <a:pt x="752" y="180"/>
                  </a:lnTo>
                  <a:lnTo>
                    <a:pt x="750" y="178"/>
                  </a:lnTo>
                  <a:lnTo>
                    <a:pt x="746" y="178"/>
                  </a:lnTo>
                  <a:lnTo>
                    <a:pt x="740" y="178"/>
                  </a:lnTo>
                  <a:lnTo>
                    <a:pt x="736" y="174"/>
                  </a:lnTo>
                  <a:lnTo>
                    <a:pt x="734" y="174"/>
                  </a:lnTo>
                  <a:lnTo>
                    <a:pt x="734" y="176"/>
                  </a:lnTo>
                  <a:lnTo>
                    <a:pt x="736" y="178"/>
                  </a:lnTo>
                  <a:lnTo>
                    <a:pt x="726" y="178"/>
                  </a:lnTo>
                  <a:lnTo>
                    <a:pt x="726" y="176"/>
                  </a:lnTo>
                  <a:lnTo>
                    <a:pt x="726" y="174"/>
                  </a:lnTo>
                  <a:lnTo>
                    <a:pt x="718" y="168"/>
                  </a:lnTo>
                  <a:lnTo>
                    <a:pt x="718" y="166"/>
                  </a:lnTo>
                  <a:lnTo>
                    <a:pt x="714" y="164"/>
                  </a:lnTo>
                  <a:lnTo>
                    <a:pt x="712" y="166"/>
                  </a:lnTo>
                  <a:lnTo>
                    <a:pt x="710" y="170"/>
                  </a:lnTo>
                  <a:lnTo>
                    <a:pt x="704" y="168"/>
                  </a:lnTo>
                  <a:lnTo>
                    <a:pt x="704" y="166"/>
                  </a:lnTo>
                  <a:lnTo>
                    <a:pt x="706" y="166"/>
                  </a:lnTo>
                  <a:lnTo>
                    <a:pt x="700" y="162"/>
                  </a:lnTo>
                  <a:lnTo>
                    <a:pt x="698" y="162"/>
                  </a:lnTo>
                  <a:lnTo>
                    <a:pt x="694" y="156"/>
                  </a:lnTo>
                  <a:lnTo>
                    <a:pt x="694" y="152"/>
                  </a:lnTo>
                  <a:lnTo>
                    <a:pt x="702" y="152"/>
                  </a:lnTo>
                  <a:lnTo>
                    <a:pt x="702" y="148"/>
                  </a:lnTo>
                  <a:lnTo>
                    <a:pt x="692" y="150"/>
                  </a:lnTo>
                  <a:lnTo>
                    <a:pt x="682" y="148"/>
                  </a:lnTo>
                  <a:lnTo>
                    <a:pt x="680" y="144"/>
                  </a:lnTo>
                  <a:lnTo>
                    <a:pt x="678" y="142"/>
                  </a:lnTo>
                  <a:lnTo>
                    <a:pt x="680" y="142"/>
                  </a:lnTo>
                  <a:lnTo>
                    <a:pt x="680" y="140"/>
                  </a:lnTo>
                  <a:lnTo>
                    <a:pt x="670" y="134"/>
                  </a:lnTo>
                  <a:lnTo>
                    <a:pt x="670" y="130"/>
                  </a:lnTo>
                  <a:lnTo>
                    <a:pt x="676" y="126"/>
                  </a:lnTo>
                  <a:lnTo>
                    <a:pt x="674" y="122"/>
                  </a:lnTo>
                  <a:lnTo>
                    <a:pt x="674" y="120"/>
                  </a:lnTo>
                  <a:lnTo>
                    <a:pt x="680" y="114"/>
                  </a:lnTo>
                  <a:lnTo>
                    <a:pt x="686" y="106"/>
                  </a:lnTo>
                  <a:lnTo>
                    <a:pt x="686" y="102"/>
                  </a:lnTo>
                  <a:lnTo>
                    <a:pt x="692" y="98"/>
                  </a:lnTo>
                  <a:lnTo>
                    <a:pt x="692" y="92"/>
                  </a:lnTo>
                  <a:lnTo>
                    <a:pt x="698" y="86"/>
                  </a:lnTo>
                  <a:lnTo>
                    <a:pt x="698" y="84"/>
                  </a:lnTo>
                  <a:lnTo>
                    <a:pt x="702" y="86"/>
                  </a:lnTo>
                  <a:lnTo>
                    <a:pt x="706" y="86"/>
                  </a:lnTo>
                  <a:lnTo>
                    <a:pt x="712" y="82"/>
                  </a:lnTo>
                  <a:lnTo>
                    <a:pt x="716" y="84"/>
                  </a:lnTo>
                  <a:lnTo>
                    <a:pt x="720" y="84"/>
                  </a:lnTo>
                  <a:lnTo>
                    <a:pt x="724" y="82"/>
                  </a:lnTo>
                  <a:lnTo>
                    <a:pt x="734" y="82"/>
                  </a:lnTo>
                  <a:lnTo>
                    <a:pt x="744" y="82"/>
                  </a:lnTo>
                  <a:lnTo>
                    <a:pt x="754" y="84"/>
                  </a:lnTo>
                  <a:lnTo>
                    <a:pt x="754" y="86"/>
                  </a:lnTo>
                  <a:lnTo>
                    <a:pt x="752" y="86"/>
                  </a:lnTo>
                  <a:lnTo>
                    <a:pt x="752" y="88"/>
                  </a:lnTo>
                  <a:lnTo>
                    <a:pt x="742" y="90"/>
                  </a:lnTo>
                  <a:lnTo>
                    <a:pt x="732" y="92"/>
                  </a:lnTo>
                  <a:lnTo>
                    <a:pt x="724" y="96"/>
                  </a:lnTo>
                  <a:lnTo>
                    <a:pt x="722" y="100"/>
                  </a:lnTo>
                  <a:lnTo>
                    <a:pt x="720" y="104"/>
                  </a:lnTo>
                  <a:lnTo>
                    <a:pt x="718" y="120"/>
                  </a:lnTo>
                  <a:lnTo>
                    <a:pt x="720" y="128"/>
                  </a:lnTo>
                  <a:lnTo>
                    <a:pt x="722" y="132"/>
                  </a:lnTo>
                  <a:lnTo>
                    <a:pt x="724" y="134"/>
                  </a:lnTo>
                  <a:lnTo>
                    <a:pt x="728" y="136"/>
                  </a:lnTo>
                  <a:lnTo>
                    <a:pt x="730" y="142"/>
                  </a:lnTo>
                  <a:lnTo>
                    <a:pt x="726" y="142"/>
                  </a:lnTo>
                  <a:lnTo>
                    <a:pt x="722" y="144"/>
                  </a:lnTo>
                  <a:lnTo>
                    <a:pt x="718" y="148"/>
                  </a:lnTo>
                  <a:lnTo>
                    <a:pt x="728" y="146"/>
                  </a:lnTo>
                  <a:lnTo>
                    <a:pt x="738" y="148"/>
                  </a:lnTo>
                  <a:lnTo>
                    <a:pt x="736" y="138"/>
                  </a:lnTo>
                  <a:lnTo>
                    <a:pt x="740" y="134"/>
                  </a:lnTo>
                  <a:lnTo>
                    <a:pt x="738" y="132"/>
                  </a:lnTo>
                  <a:lnTo>
                    <a:pt x="736" y="130"/>
                  </a:lnTo>
                  <a:lnTo>
                    <a:pt x="730" y="130"/>
                  </a:lnTo>
                  <a:lnTo>
                    <a:pt x="730" y="124"/>
                  </a:lnTo>
                  <a:lnTo>
                    <a:pt x="738" y="124"/>
                  </a:lnTo>
                  <a:lnTo>
                    <a:pt x="744" y="128"/>
                  </a:lnTo>
                  <a:lnTo>
                    <a:pt x="744" y="122"/>
                  </a:lnTo>
                  <a:lnTo>
                    <a:pt x="744" y="118"/>
                  </a:lnTo>
                  <a:lnTo>
                    <a:pt x="742" y="118"/>
                  </a:lnTo>
                  <a:lnTo>
                    <a:pt x="740" y="118"/>
                  </a:lnTo>
                  <a:lnTo>
                    <a:pt x="734" y="118"/>
                  </a:lnTo>
                  <a:lnTo>
                    <a:pt x="732" y="116"/>
                  </a:lnTo>
                  <a:lnTo>
                    <a:pt x="732" y="106"/>
                  </a:lnTo>
                  <a:lnTo>
                    <a:pt x="732" y="104"/>
                  </a:lnTo>
                  <a:lnTo>
                    <a:pt x="736" y="102"/>
                  </a:lnTo>
                  <a:lnTo>
                    <a:pt x="738" y="104"/>
                  </a:lnTo>
                  <a:lnTo>
                    <a:pt x="742" y="104"/>
                  </a:lnTo>
                  <a:lnTo>
                    <a:pt x="742" y="102"/>
                  </a:lnTo>
                  <a:lnTo>
                    <a:pt x="740" y="102"/>
                  </a:lnTo>
                  <a:lnTo>
                    <a:pt x="742" y="98"/>
                  </a:lnTo>
                  <a:lnTo>
                    <a:pt x="742" y="96"/>
                  </a:lnTo>
                  <a:lnTo>
                    <a:pt x="740" y="96"/>
                  </a:lnTo>
                  <a:lnTo>
                    <a:pt x="746" y="94"/>
                  </a:lnTo>
                  <a:lnTo>
                    <a:pt x="748" y="94"/>
                  </a:lnTo>
                  <a:lnTo>
                    <a:pt x="748" y="92"/>
                  </a:lnTo>
                  <a:lnTo>
                    <a:pt x="758" y="90"/>
                  </a:lnTo>
                  <a:lnTo>
                    <a:pt x="758" y="88"/>
                  </a:lnTo>
                  <a:lnTo>
                    <a:pt x="758" y="86"/>
                  </a:lnTo>
                  <a:lnTo>
                    <a:pt x="764" y="86"/>
                  </a:lnTo>
                  <a:lnTo>
                    <a:pt x="768" y="82"/>
                  </a:lnTo>
                  <a:lnTo>
                    <a:pt x="772" y="82"/>
                  </a:lnTo>
                  <a:lnTo>
                    <a:pt x="778" y="84"/>
                  </a:lnTo>
                  <a:lnTo>
                    <a:pt x="782" y="86"/>
                  </a:lnTo>
                  <a:lnTo>
                    <a:pt x="784" y="88"/>
                  </a:lnTo>
                  <a:lnTo>
                    <a:pt x="780" y="96"/>
                  </a:lnTo>
                  <a:lnTo>
                    <a:pt x="780" y="98"/>
                  </a:lnTo>
                  <a:lnTo>
                    <a:pt x="782" y="98"/>
                  </a:lnTo>
                  <a:lnTo>
                    <a:pt x="782" y="100"/>
                  </a:lnTo>
                  <a:lnTo>
                    <a:pt x="778" y="102"/>
                  </a:lnTo>
                  <a:lnTo>
                    <a:pt x="778" y="106"/>
                  </a:lnTo>
                  <a:lnTo>
                    <a:pt x="778" y="110"/>
                  </a:lnTo>
                  <a:lnTo>
                    <a:pt x="780" y="110"/>
                  </a:lnTo>
                  <a:lnTo>
                    <a:pt x="782" y="112"/>
                  </a:lnTo>
                  <a:lnTo>
                    <a:pt x="782" y="114"/>
                  </a:lnTo>
                  <a:lnTo>
                    <a:pt x="784" y="114"/>
                  </a:lnTo>
                  <a:lnTo>
                    <a:pt x="782" y="120"/>
                  </a:lnTo>
                  <a:lnTo>
                    <a:pt x="782" y="122"/>
                  </a:lnTo>
                  <a:lnTo>
                    <a:pt x="786" y="122"/>
                  </a:lnTo>
                  <a:lnTo>
                    <a:pt x="786" y="124"/>
                  </a:lnTo>
                  <a:lnTo>
                    <a:pt x="786" y="126"/>
                  </a:lnTo>
                  <a:lnTo>
                    <a:pt x="784" y="128"/>
                  </a:lnTo>
                  <a:lnTo>
                    <a:pt x="784" y="130"/>
                  </a:lnTo>
                  <a:lnTo>
                    <a:pt x="778" y="130"/>
                  </a:lnTo>
                  <a:lnTo>
                    <a:pt x="778" y="132"/>
                  </a:lnTo>
                  <a:lnTo>
                    <a:pt x="784" y="134"/>
                  </a:lnTo>
                  <a:lnTo>
                    <a:pt x="790" y="134"/>
                  </a:lnTo>
                  <a:lnTo>
                    <a:pt x="792" y="130"/>
                  </a:lnTo>
                  <a:lnTo>
                    <a:pt x="788" y="128"/>
                  </a:lnTo>
                  <a:lnTo>
                    <a:pt x="792" y="124"/>
                  </a:lnTo>
                  <a:lnTo>
                    <a:pt x="796" y="120"/>
                  </a:lnTo>
                  <a:lnTo>
                    <a:pt x="798" y="118"/>
                  </a:lnTo>
                  <a:lnTo>
                    <a:pt x="800" y="120"/>
                  </a:lnTo>
                  <a:lnTo>
                    <a:pt x="802" y="120"/>
                  </a:lnTo>
                  <a:lnTo>
                    <a:pt x="802" y="122"/>
                  </a:lnTo>
                  <a:lnTo>
                    <a:pt x="800" y="122"/>
                  </a:lnTo>
                  <a:lnTo>
                    <a:pt x="802" y="126"/>
                  </a:lnTo>
                  <a:lnTo>
                    <a:pt x="810" y="122"/>
                  </a:lnTo>
                  <a:lnTo>
                    <a:pt x="812" y="124"/>
                  </a:lnTo>
                  <a:lnTo>
                    <a:pt x="810" y="130"/>
                  </a:lnTo>
                  <a:lnTo>
                    <a:pt x="810" y="132"/>
                  </a:lnTo>
                  <a:lnTo>
                    <a:pt x="810" y="134"/>
                  </a:lnTo>
                  <a:lnTo>
                    <a:pt x="812" y="134"/>
                  </a:lnTo>
                  <a:lnTo>
                    <a:pt x="814" y="134"/>
                  </a:lnTo>
                  <a:lnTo>
                    <a:pt x="814" y="132"/>
                  </a:lnTo>
                  <a:lnTo>
                    <a:pt x="812" y="132"/>
                  </a:lnTo>
                  <a:lnTo>
                    <a:pt x="812" y="130"/>
                  </a:lnTo>
                  <a:lnTo>
                    <a:pt x="812" y="130"/>
                  </a:lnTo>
                  <a:lnTo>
                    <a:pt x="812" y="130"/>
                  </a:lnTo>
                  <a:lnTo>
                    <a:pt x="814" y="128"/>
                  </a:lnTo>
                  <a:lnTo>
                    <a:pt x="818" y="128"/>
                  </a:lnTo>
                  <a:lnTo>
                    <a:pt x="818" y="126"/>
                  </a:lnTo>
                  <a:lnTo>
                    <a:pt x="816" y="124"/>
                  </a:lnTo>
                  <a:lnTo>
                    <a:pt x="816" y="120"/>
                  </a:lnTo>
                  <a:lnTo>
                    <a:pt x="822" y="120"/>
                  </a:lnTo>
                  <a:lnTo>
                    <a:pt x="824" y="122"/>
                  </a:lnTo>
                  <a:lnTo>
                    <a:pt x="828" y="124"/>
                  </a:lnTo>
                  <a:lnTo>
                    <a:pt x="832" y="124"/>
                  </a:lnTo>
                  <a:lnTo>
                    <a:pt x="832" y="124"/>
                  </a:lnTo>
                  <a:lnTo>
                    <a:pt x="832" y="126"/>
                  </a:lnTo>
                  <a:lnTo>
                    <a:pt x="834" y="124"/>
                  </a:lnTo>
                  <a:lnTo>
                    <a:pt x="832" y="122"/>
                  </a:lnTo>
                  <a:lnTo>
                    <a:pt x="824" y="118"/>
                  </a:lnTo>
                  <a:lnTo>
                    <a:pt x="820" y="116"/>
                  </a:lnTo>
                  <a:lnTo>
                    <a:pt x="818" y="112"/>
                  </a:lnTo>
                  <a:lnTo>
                    <a:pt x="820" y="110"/>
                  </a:lnTo>
                  <a:lnTo>
                    <a:pt x="826" y="108"/>
                  </a:lnTo>
                  <a:lnTo>
                    <a:pt x="832" y="108"/>
                  </a:lnTo>
                  <a:lnTo>
                    <a:pt x="836" y="108"/>
                  </a:lnTo>
                  <a:lnTo>
                    <a:pt x="838" y="112"/>
                  </a:lnTo>
                  <a:lnTo>
                    <a:pt x="848" y="114"/>
                  </a:lnTo>
                  <a:lnTo>
                    <a:pt x="852" y="116"/>
                  </a:lnTo>
                  <a:lnTo>
                    <a:pt x="856" y="118"/>
                  </a:lnTo>
                  <a:lnTo>
                    <a:pt x="860" y="116"/>
                  </a:lnTo>
                  <a:lnTo>
                    <a:pt x="864" y="114"/>
                  </a:lnTo>
                  <a:lnTo>
                    <a:pt x="868" y="116"/>
                  </a:lnTo>
                  <a:lnTo>
                    <a:pt x="876" y="114"/>
                  </a:lnTo>
                  <a:lnTo>
                    <a:pt x="880" y="120"/>
                  </a:lnTo>
                  <a:lnTo>
                    <a:pt x="880" y="126"/>
                  </a:lnTo>
                  <a:lnTo>
                    <a:pt x="876" y="126"/>
                  </a:lnTo>
                  <a:lnTo>
                    <a:pt x="882" y="126"/>
                  </a:lnTo>
                  <a:lnTo>
                    <a:pt x="884" y="128"/>
                  </a:lnTo>
                  <a:lnTo>
                    <a:pt x="886" y="136"/>
                  </a:lnTo>
                  <a:lnTo>
                    <a:pt x="878" y="138"/>
                  </a:lnTo>
                  <a:lnTo>
                    <a:pt x="878" y="140"/>
                  </a:lnTo>
                  <a:lnTo>
                    <a:pt x="878" y="142"/>
                  </a:lnTo>
                  <a:lnTo>
                    <a:pt x="882" y="142"/>
                  </a:lnTo>
                  <a:lnTo>
                    <a:pt x="882" y="144"/>
                  </a:lnTo>
                  <a:lnTo>
                    <a:pt x="880" y="146"/>
                  </a:lnTo>
                  <a:lnTo>
                    <a:pt x="882" y="148"/>
                  </a:lnTo>
                  <a:lnTo>
                    <a:pt x="886" y="148"/>
                  </a:lnTo>
                  <a:lnTo>
                    <a:pt x="888" y="142"/>
                  </a:lnTo>
                  <a:lnTo>
                    <a:pt x="890" y="138"/>
                  </a:lnTo>
                  <a:lnTo>
                    <a:pt x="892" y="140"/>
                  </a:lnTo>
                  <a:lnTo>
                    <a:pt x="894" y="150"/>
                  </a:lnTo>
                  <a:lnTo>
                    <a:pt x="894" y="146"/>
                  </a:lnTo>
                  <a:lnTo>
                    <a:pt x="896" y="148"/>
                  </a:lnTo>
                  <a:lnTo>
                    <a:pt x="898" y="148"/>
                  </a:lnTo>
                  <a:lnTo>
                    <a:pt x="898" y="150"/>
                  </a:lnTo>
                  <a:lnTo>
                    <a:pt x="900" y="150"/>
                  </a:lnTo>
                  <a:lnTo>
                    <a:pt x="900" y="144"/>
                  </a:lnTo>
                  <a:lnTo>
                    <a:pt x="900" y="140"/>
                  </a:lnTo>
                  <a:lnTo>
                    <a:pt x="904" y="140"/>
                  </a:lnTo>
                  <a:lnTo>
                    <a:pt x="906" y="140"/>
                  </a:lnTo>
                  <a:lnTo>
                    <a:pt x="908" y="144"/>
                  </a:lnTo>
                  <a:lnTo>
                    <a:pt x="910" y="146"/>
                  </a:lnTo>
                  <a:lnTo>
                    <a:pt x="916" y="148"/>
                  </a:lnTo>
                  <a:lnTo>
                    <a:pt x="918" y="148"/>
                  </a:lnTo>
                  <a:lnTo>
                    <a:pt x="918" y="150"/>
                  </a:lnTo>
                  <a:lnTo>
                    <a:pt x="912" y="152"/>
                  </a:lnTo>
                  <a:lnTo>
                    <a:pt x="910" y="156"/>
                  </a:lnTo>
                  <a:lnTo>
                    <a:pt x="916" y="156"/>
                  </a:lnTo>
                  <a:lnTo>
                    <a:pt x="918" y="154"/>
                  </a:lnTo>
                  <a:lnTo>
                    <a:pt x="920" y="154"/>
                  </a:lnTo>
                  <a:lnTo>
                    <a:pt x="918" y="150"/>
                  </a:lnTo>
                  <a:lnTo>
                    <a:pt x="920" y="150"/>
                  </a:lnTo>
                  <a:lnTo>
                    <a:pt x="922" y="150"/>
                  </a:lnTo>
                  <a:lnTo>
                    <a:pt x="920" y="152"/>
                  </a:lnTo>
                  <a:lnTo>
                    <a:pt x="924" y="152"/>
                  </a:lnTo>
                  <a:lnTo>
                    <a:pt x="926" y="150"/>
                  </a:lnTo>
                  <a:lnTo>
                    <a:pt x="928" y="156"/>
                  </a:lnTo>
                  <a:lnTo>
                    <a:pt x="924" y="158"/>
                  </a:lnTo>
                  <a:lnTo>
                    <a:pt x="922" y="158"/>
                  </a:lnTo>
                  <a:lnTo>
                    <a:pt x="922" y="164"/>
                  </a:lnTo>
                  <a:lnTo>
                    <a:pt x="924" y="164"/>
                  </a:lnTo>
                  <a:lnTo>
                    <a:pt x="924" y="162"/>
                  </a:lnTo>
                  <a:lnTo>
                    <a:pt x="924" y="158"/>
                  </a:lnTo>
                  <a:lnTo>
                    <a:pt x="928" y="158"/>
                  </a:lnTo>
                  <a:lnTo>
                    <a:pt x="934" y="158"/>
                  </a:lnTo>
                  <a:lnTo>
                    <a:pt x="932" y="162"/>
                  </a:lnTo>
                  <a:lnTo>
                    <a:pt x="930" y="162"/>
                  </a:lnTo>
                  <a:lnTo>
                    <a:pt x="932" y="162"/>
                  </a:lnTo>
                  <a:lnTo>
                    <a:pt x="936" y="158"/>
                  </a:lnTo>
                  <a:lnTo>
                    <a:pt x="942" y="158"/>
                  </a:lnTo>
                  <a:lnTo>
                    <a:pt x="944" y="164"/>
                  </a:lnTo>
                  <a:lnTo>
                    <a:pt x="948" y="164"/>
                  </a:lnTo>
                  <a:lnTo>
                    <a:pt x="952" y="164"/>
                  </a:lnTo>
                  <a:lnTo>
                    <a:pt x="952" y="168"/>
                  </a:lnTo>
                  <a:lnTo>
                    <a:pt x="946" y="166"/>
                  </a:lnTo>
                  <a:lnTo>
                    <a:pt x="946" y="170"/>
                  </a:lnTo>
                  <a:lnTo>
                    <a:pt x="942" y="170"/>
                  </a:lnTo>
                  <a:lnTo>
                    <a:pt x="940" y="172"/>
                  </a:lnTo>
                  <a:lnTo>
                    <a:pt x="946" y="172"/>
                  </a:lnTo>
                  <a:lnTo>
                    <a:pt x="948" y="174"/>
                  </a:lnTo>
                  <a:lnTo>
                    <a:pt x="948" y="176"/>
                  </a:lnTo>
                  <a:lnTo>
                    <a:pt x="950" y="176"/>
                  </a:lnTo>
                  <a:lnTo>
                    <a:pt x="954" y="170"/>
                  </a:lnTo>
                  <a:lnTo>
                    <a:pt x="954" y="168"/>
                  </a:lnTo>
                  <a:lnTo>
                    <a:pt x="956" y="168"/>
                  </a:lnTo>
                  <a:lnTo>
                    <a:pt x="958" y="172"/>
                  </a:lnTo>
                  <a:lnTo>
                    <a:pt x="962" y="174"/>
                  </a:lnTo>
                  <a:lnTo>
                    <a:pt x="962" y="178"/>
                  </a:lnTo>
                  <a:lnTo>
                    <a:pt x="962" y="182"/>
                  </a:lnTo>
                  <a:lnTo>
                    <a:pt x="956" y="182"/>
                  </a:lnTo>
                  <a:lnTo>
                    <a:pt x="954" y="186"/>
                  </a:lnTo>
                  <a:lnTo>
                    <a:pt x="952" y="186"/>
                  </a:lnTo>
                  <a:lnTo>
                    <a:pt x="948" y="186"/>
                  </a:lnTo>
                  <a:lnTo>
                    <a:pt x="954" y="188"/>
                  </a:lnTo>
                  <a:lnTo>
                    <a:pt x="954" y="190"/>
                  </a:lnTo>
                  <a:lnTo>
                    <a:pt x="958" y="190"/>
                  </a:lnTo>
                  <a:lnTo>
                    <a:pt x="966" y="194"/>
                  </a:lnTo>
                  <a:lnTo>
                    <a:pt x="968" y="196"/>
                  </a:lnTo>
                  <a:lnTo>
                    <a:pt x="966" y="198"/>
                  </a:lnTo>
                  <a:lnTo>
                    <a:pt x="956" y="198"/>
                  </a:lnTo>
                  <a:lnTo>
                    <a:pt x="954" y="196"/>
                  </a:lnTo>
                  <a:lnTo>
                    <a:pt x="954" y="196"/>
                  </a:lnTo>
                  <a:lnTo>
                    <a:pt x="954" y="196"/>
                  </a:lnTo>
                  <a:lnTo>
                    <a:pt x="954" y="200"/>
                  </a:lnTo>
                  <a:lnTo>
                    <a:pt x="960" y="204"/>
                  </a:lnTo>
                  <a:lnTo>
                    <a:pt x="960" y="206"/>
                  </a:lnTo>
                  <a:lnTo>
                    <a:pt x="956" y="206"/>
                  </a:lnTo>
                  <a:lnTo>
                    <a:pt x="956" y="210"/>
                  </a:lnTo>
                  <a:lnTo>
                    <a:pt x="948" y="210"/>
                  </a:lnTo>
                  <a:lnTo>
                    <a:pt x="948" y="212"/>
                  </a:lnTo>
                  <a:lnTo>
                    <a:pt x="950" y="212"/>
                  </a:lnTo>
                  <a:lnTo>
                    <a:pt x="954" y="214"/>
                  </a:lnTo>
                  <a:lnTo>
                    <a:pt x="952" y="216"/>
                  </a:lnTo>
                  <a:lnTo>
                    <a:pt x="954" y="216"/>
                  </a:lnTo>
                  <a:lnTo>
                    <a:pt x="958" y="218"/>
                  </a:lnTo>
                  <a:lnTo>
                    <a:pt x="962" y="218"/>
                  </a:lnTo>
                  <a:lnTo>
                    <a:pt x="962" y="224"/>
                  </a:lnTo>
                  <a:lnTo>
                    <a:pt x="964" y="222"/>
                  </a:lnTo>
                  <a:lnTo>
                    <a:pt x="964" y="220"/>
                  </a:lnTo>
                  <a:lnTo>
                    <a:pt x="970" y="222"/>
                  </a:lnTo>
                  <a:lnTo>
                    <a:pt x="966" y="228"/>
                  </a:lnTo>
                  <a:lnTo>
                    <a:pt x="972" y="226"/>
                  </a:lnTo>
                  <a:lnTo>
                    <a:pt x="972" y="230"/>
                  </a:lnTo>
                  <a:lnTo>
                    <a:pt x="974" y="230"/>
                  </a:lnTo>
                  <a:lnTo>
                    <a:pt x="974" y="232"/>
                  </a:lnTo>
                  <a:lnTo>
                    <a:pt x="976" y="232"/>
                  </a:lnTo>
                  <a:lnTo>
                    <a:pt x="976" y="230"/>
                  </a:lnTo>
                  <a:lnTo>
                    <a:pt x="978" y="230"/>
                  </a:lnTo>
                  <a:lnTo>
                    <a:pt x="978" y="232"/>
                  </a:lnTo>
                  <a:lnTo>
                    <a:pt x="976" y="240"/>
                  </a:lnTo>
                  <a:lnTo>
                    <a:pt x="978" y="240"/>
                  </a:lnTo>
                  <a:lnTo>
                    <a:pt x="980" y="234"/>
                  </a:lnTo>
                  <a:lnTo>
                    <a:pt x="982" y="234"/>
                  </a:lnTo>
                  <a:lnTo>
                    <a:pt x="984" y="238"/>
                  </a:lnTo>
                  <a:lnTo>
                    <a:pt x="986" y="236"/>
                  </a:lnTo>
                  <a:lnTo>
                    <a:pt x="986" y="234"/>
                  </a:lnTo>
                  <a:lnTo>
                    <a:pt x="988" y="232"/>
                  </a:lnTo>
                  <a:lnTo>
                    <a:pt x="990" y="232"/>
                  </a:lnTo>
                  <a:lnTo>
                    <a:pt x="990" y="238"/>
                  </a:lnTo>
                  <a:lnTo>
                    <a:pt x="992" y="236"/>
                  </a:lnTo>
                  <a:lnTo>
                    <a:pt x="992" y="232"/>
                  </a:lnTo>
                  <a:lnTo>
                    <a:pt x="996" y="228"/>
                  </a:lnTo>
                  <a:lnTo>
                    <a:pt x="998" y="228"/>
                  </a:lnTo>
                  <a:lnTo>
                    <a:pt x="998" y="230"/>
                  </a:lnTo>
                  <a:lnTo>
                    <a:pt x="996" y="240"/>
                  </a:lnTo>
                  <a:lnTo>
                    <a:pt x="1000" y="240"/>
                  </a:lnTo>
                  <a:lnTo>
                    <a:pt x="1000" y="234"/>
                  </a:lnTo>
                  <a:lnTo>
                    <a:pt x="1004" y="236"/>
                  </a:lnTo>
                  <a:lnTo>
                    <a:pt x="1008" y="238"/>
                  </a:lnTo>
                  <a:lnTo>
                    <a:pt x="1008" y="242"/>
                  </a:lnTo>
                  <a:lnTo>
                    <a:pt x="1010" y="244"/>
                  </a:lnTo>
                  <a:lnTo>
                    <a:pt x="1004" y="244"/>
                  </a:lnTo>
                  <a:lnTo>
                    <a:pt x="1006" y="246"/>
                  </a:lnTo>
                  <a:lnTo>
                    <a:pt x="1010" y="246"/>
                  </a:lnTo>
                  <a:lnTo>
                    <a:pt x="1010" y="248"/>
                  </a:lnTo>
                  <a:lnTo>
                    <a:pt x="1016" y="248"/>
                  </a:lnTo>
                  <a:lnTo>
                    <a:pt x="1020" y="250"/>
                  </a:lnTo>
                  <a:lnTo>
                    <a:pt x="1020" y="244"/>
                  </a:lnTo>
                  <a:lnTo>
                    <a:pt x="1020" y="244"/>
                  </a:lnTo>
                  <a:lnTo>
                    <a:pt x="1024" y="244"/>
                  </a:lnTo>
                  <a:lnTo>
                    <a:pt x="1026" y="244"/>
                  </a:lnTo>
                  <a:lnTo>
                    <a:pt x="1022" y="248"/>
                  </a:lnTo>
                  <a:lnTo>
                    <a:pt x="1022" y="256"/>
                  </a:lnTo>
                  <a:lnTo>
                    <a:pt x="1026" y="256"/>
                  </a:lnTo>
                  <a:lnTo>
                    <a:pt x="1026" y="250"/>
                  </a:lnTo>
                  <a:lnTo>
                    <a:pt x="1028" y="248"/>
                  </a:lnTo>
                  <a:lnTo>
                    <a:pt x="1030" y="248"/>
                  </a:lnTo>
                  <a:lnTo>
                    <a:pt x="1030" y="250"/>
                  </a:lnTo>
                  <a:lnTo>
                    <a:pt x="1034" y="248"/>
                  </a:lnTo>
                  <a:lnTo>
                    <a:pt x="1036" y="250"/>
                  </a:lnTo>
                  <a:lnTo>
                    <a:pt x="1036" y="246"/>
                  </a:lnTo>
                  <a:lnTo>
                    <a:pt x="1036" y="244"/>
                  </a:lnTo>
                  <a:lnTo>
                    <a:pt x="1038" y="244"/>
                  </a:lnTo>
                  <a:lnTo>
                    <a:pt x="1044" y="246"/>
                  </a:lnTo>
                  <a:lnTo>
                    <a:pt x="1046" y="252"/>
                  </a:lnTo>
                  <a:lnTo>
                    <a:pt x="1048" y="254"/>
                  </a:lnTo>
                  <a:lnTo>
                    <a:pt x="1048" y="256"/>
                  </a:lnTo>
                  <a:lnTo>
                    <a:pt x="1048" y="258"/>
                  </a:lnTo>
                  <a:lnTo>
                    <a:pt x="1048" y="260"/>
                  </a:lnTo>
                  <a:lnTo>
                    <a:pt x="1048" y="260"/>
                  </a:lnTo>
                  <a:close/>
                  <a:moveTo>
                    <a:pt x="1040" y="704"/>
                  </a:moveTo>
                  <a:lnTo>
                    <a:pt x="1040" y="704"/>
                  </a:lnTo>
                  <a:lnTo>
                    <a:pt x="1038" y="704"/>
                  </a:lnTo>
                  <a:lnTo>
                    <a:pt x="1034" y="712"/>
                  </a:lnTo>
                  <a:lnTo>
                    <a:pt x="1030" y="716"/>
                  </a:lnTo>
                  <a:lnTo>
                    <a:pt x="1022" y="718"/>
                  </a:lnTo>
                  <a:lnTo>
                    <a:pt x="1016" y="720"/>
                  </a:lnTo>
                  <a:lnTo>
                    <a:pt x="1014" y="722"/>
                  </a:lnTo>
                  <a:lnTo>
                    <a:pt x="1014" y="724"/>
                  </a:lnTo>
                  <a:lnTo>
                    <a:pt x="1014" y="728"/>
                  </a:lnTo>
                  <a:lnTo>
                    <a:pt x="1008" y="722"/>
                  </a:lnTo>
                  <a:lnTo>
                    <a:pt x="1008" y="724"/>
                  </a:lnTo>
                  <a:lnTo>
                    <a:pt x="1008" y="726"/>
                  </a:lnTo>
                  <a:lnTo>
                    <a:pt x="1006" y="726"/>
                  </a:lnTo>
                  <a:lnTo>
                    <a:pt x="1004" y="724"/>
                  </a:lnTo>
                  <a:lnTo>
                    <a:pt x="1004" y="728"/>
                  </a:lnTo>
                  <a:lnTo>
                    <a:pt x="1004" y="734"/>
                  </a:lnTo>
                  <a:lnTo>
                    <a:pt x="1004" y="736"/>
                  </a:lnTo>
                  <a:lnTo>
                    <a:pt x="1002" y="736"/>
                  </a:lnTo>
                  <a:lnTo>
                    <a:pt x="1004" y="734"/>
                  </a:lnTo>
                  <a:lnTo>
                    <a:pt x="1002" y="734"/>
                  </a:lnTo>
                  <a:lnTo>
                    <a:pt x="1000" y="734"/>
                  </a:lnTo>
                  <a:lnTo>
                    <a:pt x="998" y="738"/>
                  </a:lnTo>
                  <a:lnTo>
                    <a:pt x="994" y="742"/>
                  </a:lnTo>
                  <a:lnTo>
                    <a:pt x="992" y="740"/>
                  </a:lnTo>
                  <a:lnTo>
                    <a:pt x="994" y="738"/>
                  </a:lnTo>
                  <a:lnTo>
                    <a:pt x="992" y="738"/>
                  </a:lnTo>
                  <a:lnTo>
                    <a:pt x="990" y="742"/>
                  </a:lnTo>
                  <a:lnTo>
                    <a:pt x="988" y="740"/>
                  </a:lnTo>
                  <a:lnTo>
                    <a:pt x="986" y="738"/>
                  </a:lnTo>
                  <a:lnTo>
                    <a:pt x="982" y="736"/>
                  </a:lnTo>
                  <a:lnTo>
                    <a:pt x="978" y="736"/>
                  </a:lnTo>
                  <a:lnTo>
                    <a:pt x="976" y="728"/>
                  </a:lnTo>
                  <a:lnTo>
                    <a:pt x="980" y="724"/>
                  </a:lnTo>
                  <a:lnTo>
                    <a:pt x="982" y="720"/>
                  </a:lnTo>
                  <a:lnTo>
                    <a:pt x="986" y="718"/>
                  </a:lnTo>
                  <a:lnTo>
                    <a:pt x="988" y="718"/>
                  </a:lnTo>
                  <a:lnTo>
                    <a:pt x="988" y="716"/>
                  </a:lnTo>
                  <a:lnTo>
                    <a:pt x="990" y="712"/>
                  </a:lnTo>
                  <a:lnTo>
                    <a:pt x="994" y="710"/>
                  </a:lnTo>
                  <a:lnTo>
                    <a:pt x="1000" y="708"/>
                  </a:lnTo>
                  <a:lnTo>
                    <a:pt x="1002" y="708"/>
                  </a:lnTo>
                  <a:lnTo>
                    <a:pt x="1002" y="710"/>
                  </a:lnTo>
                  <a:lnTo>
                    <a:pt x="1006" y="712"/>
                  </a:lnTo>
                  <a:lnTo>
                    <a:pt x="1012" y="704"/>
                  </a:lnTo>
                  <a:lnTo>
                    <a:pt x="1016" y="704"/>
                  </a:lnTo>
                  <a:lnTo>
                    <a:pt x="1006" y="702"/>
                  </a:lnTo>
                  <a:lnTo>
                    <a:pt x="1002" y="702"/>
                  </a:lnTo>
                  <a:lnTo>
                    <a:pt x="996" y="704"/>
                  </a:lnTo>
                  <a:lnTo>
                    <a:pt x="996" y="706"/>
                  </a:lnTo>
                  <a:lnTo>
                    <a:pt x="996" y="702"/>
                  </a:lnTo>
                  <a:lnTo>
                    <a:pt x="998" y="700"/>
                  </a:lnTo>
                  <a:lnTo>
                    <a:pt x="998" y="698"/>
                  </a:lnTo>
                  <a:lnTo>
                    <a:pt x="1000" y="696"/>
                  </a:lnTo>
                  <a:lnTo>
                    <a:pt x="1000" y="694"/>
                  </a:lnTo>
                  <a:lnTo>
                    <a:pt x="998" y="694"/>
                  </a:lnTo>
                  <a:lnTo>
                    <a:pt x="996" y="694"/>
                  </a:lnTo>
                  <a:lnTo>
                    <a:pt x="994" y="692"/>
                  </a:lnTo>
                  <a:lnTo>
                    <a:pt x="994" y="698"/>
                  </a:lnTo>
                  <a:lnTo>
                    <a:pt x="994" y="700"/>
                  </a:lnTo>
                  <a:lnTo>
                    <a:pt x="992" y="700"/>
                  </a:lnTo>
                  <a:lnTo>
                    <a:pt x="990" y="702"/>
                  </a:lnTo>
                  <a:lnTo>
                    <a:pt x="988" y="704"/>
                  </a:lnTo>
                  <a:lnTo>
                    <a:pt x="986" y="708"/>
                  </a:lnTo>
                  <a:lnTo>
                    <a:pt x="982" y="708"/>
                  </a:lnTo>
                  <a:lnTo>
                    <a:pt x="982" y="704"/>
                  </a:lnTo>
                  <a:lnTo>
                    <a:pt x="982" y="702"/>
                  </a:lnTo>
                  <a:lnTo>
                    <a:pt x="982" y="700"/>
                  </a:lnTo>
                  <a:lnTo>
                    <a:pt x="980" y="700"/>
                  </a:lnTo>
                  <a:lnTo>
                    <a:pt x="980" y="704"/>
                  </a:lnTo>
                  <a:lnTo>
                    <a:pt x="976" y="704"/>
                  </a:lnTo>
                  <a:lnTo>
                    <a:pt x="976" y="706"/>
                  </a:lnTo>
                  <a:lnTo>
                    <a:pt x="980" y="708"/>
                  </a:lnTo>
                  <a:lnTo>
                    <a:pt x="980" y="710"/>
                  </a:lnTo>
                  <a:lnTo>
                    <a:pt x="976" y="710"/>
                  </a:lnTo>
                  <a:lnTo>
                    <a:pt x="976" y="712"/>
                  </a:lnTo>
                  <a:lnTo>
                    <a:pt x="974" y="712"/>
                  </a:lnTo>
                  <a:lnTo>
                    <a:pt x="970" y="710"/>
                  </a:lnTo>
                  <a:lnTo>
                    <a:pt x="968" y="708"/>
                  </a:lnTo>
                  <a:lnTo>
                    <a:pt x="964" y="708"/>
                  </a:lnTo>
                  <a:lnTo>
                    <a:pt x="962" y="708"/>
                  </a:lnTo>
                  <a:lnTo>
                    <a:pt x="962" y="706"/>
                  </a:lnTo>
                  <a:lnTo>
                    <a:pt x="960" y="704"/>
                  </a:lnTo>
                  <a:lnTo>
                    <a:pt x="962" y="700"/>
                  </a:lnTo>
                  <a:lnTo>
                    <a:pt x="960" y="700"/>
                  </a:lnTo>
                  <a:lnTo>
                    <a:pt x="958" y="700"/>
                  </a:lnTo>
                  <a:lnTo>
                    <a:pt x="956" y="700"/>
                  </a:lnTo>
                  <a:lnTo>
                    <a:pt x="956" y="694"/>
                  </a:lnTo>
                  <a:lnTo>
                    <a:pt x="956" y="680"/>
                  </a:lnTo>
                  <a:lnTo>
                    <a:pt x="956" y="676"/>
                  </a:lnTo>
                  <a:lnTo>
                    <a:pt x="954" y="674"/>
                  </a:lnTo>
                  <a:lnTo>
                    <a:pt x="950" y="670"/>
                  </a:lnTo>
                  <a:lnTo>
                    <a:pt x="946" y="670"/>
                  </a:lnTo>
                  <a:lnTo>
                    <a:pt x="944" y="674"/>
                  </a:lnTo>
                  <a:lnTo>
                    <a:pt x="942" y="676"/>
                  </a:lnTo>
                  <a:lnTo>
                    <a:pt x="942" y="674"/>
                  </a:lnTo>
                  <a:lnTo>
                    <a:pt x="940" y="670"/>
                  </a:lnTo>
                  <a:lnTo>
                    <a:pt x="938" y="670"/>
                  </a:lnTo>
                  <a:lnTo>
                    <a:pt x="936" y="672"/>
                  </a:lnTo>
                  <a:lnTo>
                    <a:pt x="934" y="680"/>
                  </a:lnTo>
                  <a:lnTo>
                    <a:pt x="930" y="684"/>
                  </a:lnTo>
                  <a:lnTo>
                    <a:pt x="930" y="690"/>
                  </a:lnTo>
                  <a:lnTo>
                    <a:pt x="928" y="692"/>
                  </a:lnTo>
                  <a:lnTo>
                    <a:pt x="924" y="696"/>
                  </a:lnTo>
                  <a:lnTo>
                    <a:pt x="918" y="700"/>
                  </a:lnTo>
                  <a:lnTo>
                    <a:pt x="914" y="702"/>
                  </a:lnTo>
                  <a:lnTo>
                    <a:pt x="914" y="704"/>
                  </a:lnTo>
                  <a:lnTo>
                    <a:pt x="896" y="708"/>
                  </a:lnTo>
                  <a:lnTo>
                    <a:pt x="876" y="710"/>
                  </a:lnTo>
                  <a:lnTo>
                    <a:pt x="874" y="708"/>
                  </a:lnTo>
                  <a:lnTo>
                    <a:pt x="876" y="706"/>
                  </a:lnTo>
                  <a:lnTo>
                    <a:pt x="872" y="708"/>
                  </a:lnTo>
                  <a:lnTo>
                    <a:pt x="862" y="714"/>
                  </a:lnTo>
                  <a:lnTo>
                    <a:pt x="852" y="720"/>
                  </a:lnTo>
                  <a:lnTo>
                    <a:pt x="850" y="722"/>
                  </a:lnTo>
                  <a:lnTo>
                    <a:pt x="850" y="724"/>
                  </a:lnTo>
                  <a:lnTo>
                    <a:pt x="844" y="728"/>
                  </a:lnTo>
                  <a:lnTo>
                    <a:pt x="838" y="726"/>
                  </a:lnTo>
                  <a:lnTo>
                    <a:pt x="834" y="726"/>
                  </a:lnTo>
                  <a:lnTo>
                    <a:pt x="828" y="726"/>
                  </a:lnTo>
                  <a:lnTo>
                    <a:pt x="828" y="728"/>
                  </a:lnTo>
                  <a:lnTo>
                    <a:pt x="830" y="728"/>
                  </a:lnTo>
                  <a:lnTo>
                    <a:pt x="832" y="730"/>
                  </a:lnTo>
                  <a:lnTo>
                    <a:pt x="832" y="732"/>
                  </a:lnTo>
                  <a:lnTo>
                    <a:pt x="836" y="732"/>
                  </a:lnTo>
                  <a:lnTo>
                    <a:pt x="838" y="732"/>
                  </a:lnTo>
                  <a:lnTo>
                    <a:pt x="836" y="734"/>
                  </a:lnTo>
                  <a:lnTo>
                    <a:pt x="834" y="736"/>
                  </a:lnTo>
                  <a:lnTo>
                    <a:pt x="832" y="736"/>
                  </a:lnTo>
                  <a:lnTo>
                    <a:pt x="830" y="734"/>
                  </a:lnTo>
                  <a:lnTo>
                    <a:pt x="822" y="732"/>
                  </a:lnTo>
                  <a:lnTo>
                    <a:pt x="814" y="734"/>
                  </a:lnTo>
                  <a:lnTo>
                    <a:pt x="808" y="738"/>
                  </a:lnTo>
                  <a:lnTo>
                    <a:pt x="802" y="740"/>
                  </a:lnTo>
                  <a:lnTo>
                    <a:pt x="802" y="742"/>
                  </a:lnTo>
                  <a:lnTo>
                    <a:pt x="806" y="742"/>
                  </a:lnTo>
                  <a:lnTo>
                    <a:pt x="808" y="744"/>
                  </a:lnTo>
                  <a:lnTo>
                    <a:pt x="808" y="746"/>
                  </a:lnTo>
                  <a:lnTo>
                    <a:pt x="806" y="748"/>
                  </a:lnTo>
                  <a:lnTo>
                    <a:pt x="800" y="748"/>
                  </a:lnTo>
                  <a:lnTo>
                    <a:pt x="796" y="748"/>
                  </a:lnTo>
                  <a:lnTo>
                    <a:pt x="794" y="750"/>
                  </a:lnTo>
                  <a:lnTo>
                    <a:pt x="792" y="754"/>
                  </a:lnTo>
                  <a:lnTo>
                    <a:pt x="786" y="754"/>
                  </a:lnTo>
                  <a:lnTo>
                    <a:pt x="782" y="754"/>
                  </a:lnTo>
                  <a:lnTo>
                    <a:pt x="778" y="758"/>
                  </a:lnTo>
                  <a:lnTo>
                    <a:pt x="774" y="758"/>
                  </a:lnTo>
                  <a:lnTo>
                    <a:pt x="772" y="762"/>
                  </a:lnTo>
                  <a:lnTo>
                    <a:pt x="768" y="764"/>
                  </a:lnTo>
                  <a:lnTo>
                    <a:pt x="762" y="764"/>
                  </a:lnTo>
                  <a:lnTo>
                    <a:pt x="762" y="760"/>
                  </a:lnTo>
                  <a:lnTo>
                    <a:pt x="764" y="758"/>
                  </a:lnTo>
                  <a:lnTo>
                    <a:pt x="766" y="756"/>
                  </a:lnTo>
                  <a:lnTo>
                    <a:pt x="768" y="746"/>
                  </a:lnTo>
                  <a:lnTo>
                    <a:pt x="772" y="744"/>
                  </a:lnTo>
                  <a:lnTo>
                    <a:pt x="774" y="740"/>
                  </a:lnTo>
                  <a:lnTo>
                    <a:pt x="774" y="732"/>
                  </a:lnTo>
                  <a:lnTo>
                    <a:pt x="774" y="728"/>
                  </a:lnTo>
                  <a:lnTo>
                    <a:pt x="774" y="724"/>
                  </a:lnTo>
                  <a:lnTo>
                    <a:pt x="782" y="714"/>
                  </a:lnTo>
                  <a:lnTo>
                    <a:pt x="786" y="716"/>
                  </a:lnTo>
                  <a:lnTo>
                    <a:pt x="786" y="720"/>
                  </a:lnTo>
                  <a:lnTo>
                    <a:pt x="790" y="720"/>
                  </a:lnTo>
                  <a:lnTo>
                    <a:pt x="794" y="720"/>
                  </a:lnTo>
                  <a:lnTo>
                    <a:pt x="794" y="722"/>
                  </a:lnTo>
                  <a:lnTo>
                    <a:pt x="796" y="724"/>
                  </a:lnTo>
                  <a:lnTo>
                    <a:pt x="800" y="724"/>
                  </a:lnTo>
                  <a:lnTo>
                    <a:pt x="800" y="722"/>
                  </a:lnTo>
                  <a:lnTo>
                    <a:pt x="800" y="720"/>
                  </a:lnTo>
                  <a:lnTo>
                    <a:pt x="800" y="718"/>
                  </a:lnTo>
                  <a:lnTo>
                    <a:pt x="798" y="718"/>
                  </a:lnTo>
                  <a:lnTo>
                    <a:pt x="804" y="718"/>
                  </a:lnTo>
                  <a:lnTo>
                    <a:pt x="806" y="714"/>
                  </a:lnTo>
                  <a:lnTo>
                    <a:pt x="804" y="712"/>
                  </a:lnTo>
                  <a:lnTo>
                    <a:pt x="800" y="708"/>
                  </a:lnTo>
                  <a:lnTo>
                    <a:pt x="800" y="700"/>
                  </a:lnTo>
                  <a:lnTo>
                    <a:pt x="794" y="700"/>
                  </a:lnTo>
                  <a:lnTo>
                    <a:pt x="794" y="698"/>
                  </a:lnTo>
                  <a:lnTo>
                    <a:pt x="792" y="696"/>
                  </a:lnTo>
                  <a:lnTo>
                    <a:pt x="788" y="694"/>
                  </a:lnTo>
                  <a:lnTo>
                    <a:pt x="788" y="692"/>
                  </a:lnTo>
                  <a:lnTo>
                    <a:pt x="786" y="692"/>
                  </a:lnTo>
                  <a:lnTo>
                    <a:pt x="782" y="694"/>
                  </a:lnTo>
                  <a:lnTo>
                    <a:pt x="780" y="694"/>
                  </a:lnTo>
                  <a:lnTo>
                    <a:pt x="776" y="694"/>
                  </a:lnTo>
                  <a:lnTo>
                    <a:pt x="774" y="692"/>
                  </a:lnTo>
                  <a:lnTo>
                    <a:pt x="772" y="692"/>
                  </a:lnTo>
                  <a:lnTo>
                    <a:pt x="768" y="692"/>
                  </a:lnTo>
                  <a:lnTo>
                    <a:pt x="766" y="690"/>
                  </a:lnTo>
                  <a:lnTo>
                    <a:pt x="756" y="688"/>
                  </a:lnTo>
                  <a:lnTo>
                    <a:pt x="754" y="690"/>
                  </a:lnTo>
                  <a:lnTo>
                    <a:pt x="750" y="686"/>
                  </a:lnTo>
                  <a:lnTo>
                    <a:pt x="746" y="682"/>
                  </a:lnTo>
                  <a:lnTo>
                    <a:pt x="740" y="682"/>
                  </a:lnTo>
                  <a:lnTo>
                    <a:pt x="738" y="668"/>
                  </a:lnTo>
                  <a:lnTo>
                    <a:pt x="740" y="666"/>
                  </a:lnTo>
                  <a:lnTo>
                    <a:pt x="734" y="662"/>
                  </a:lnTo>
                  <a:lnTo>
                    <a:pt x="734" y="656"/>
                  </a:lnTo>
                  <a:lnTo>
                    <a:pt x="732" y="654"/>
                  </a:lnTo>
                  <a:lnTo>
                    <a:pt x="730" y="654"/>
                  </a:lnTo>
                  <a:lnTo>
                    <a:pt x="726" y="654"/>
                  </a:lnTo>
                  <a:lnTo>
                    <a:pt x="720" y="652"/>
                  </a:lnTo>
                  <a:lnTo>
                    <a:pt x="716" y="646"/>
                  </a:lnTo>
                  <a:lnTo>
                    <a:pt x="712" y="636"/>
                  </a:lnTo>
                  <a:lnTo>
                    <a:pt x="712" y="636"/>
                  </a:lnTo>
                  <a:lnTo>
                    <a:pt x="710" y="638"/>
                  </a:lnTo>
                  <a:lnTo>
                    <a:pt x="708" y="636"/>
                  </a:lnTo>
                  <a:lnTo>
                    <a:pt x="706" y="634"/>
                  </a:lnTo>
                  <a:lnTo>
                    <a:pt x="704" y="636"/>
                  </a:lnTo>
                  <a:lnTo>
                    <a:pt x="702" y="636"/>
                  </a:lnTo>
                  <a:lnTo>
                    <a:pt x="698" y="636"/>
                  </a:lnTo>
                  <a:lnTo>
                    <a:pt x="696" y="634"/>
                  </a:lnTo>
                  <a:lnTo>
                    <a:pt x="694" y="636"/>
                  </a:lnTo>
                  <a:lnTo>
                    <a:pt x="694" y="640"/>
                  </a:lnTo>
                  <a:lnTo>
                    <a:pt x="694" y="642"/>
                  </a:lnTo>
                  <a:lnTo>
                    <a:pt x="692" y="642"/>
                  </a:lnTo>
                  <a:lnTo>
                    <a:pt x="692" y="640"/>
                  </a:lnTo>
                  <a:lnTo>
                    <a:pt x="692" y="638"/>
                  </a:lnTo>
                  <a:lnTo>
                    <a:pt x="690" y="638"/>
                  </a:lnTo>
                  <a:lnTo>
                    <a:pt x="690" y="640"/>
                  </a:lnTo>
                  <a:lnTo>
                    <a:pt x="690" y="642"/>
                  </a:lnTo>
                  <a:lnTo>
                    <a:pt x="688" y="642"/>
                  </a:lnTo>
                  <a:lnTo>
                    <a:pt x="686" y="644"/>
                  </a:lnTo>
                  <a:lnTo>
                    <a:pt x="680" y="644"/>
                  </a:lnTo>
                  <a:lnTo>
                    <a:pt x="678" y="650"/>
                  </a:lnTo>
                  <a:lnTo>
                    <a:pt x="674" y="652"/>
                  </a:lnTo>
                  <a:lnTo>
                    <a:pt x="672" y="652"/>
                  </a:lnTo>
                  <a:lnTo>
                    <a:pt x="668" y="650"/>
                  </a:lnTo>
                  <a:lnTo>
                    <a:pt x="666" y="648"/>
                  </a:lnTo>
                  <a:lnTo>
                    <a:pt x="664" y="648"/>
                  </a:lnTo>
                  <a:lnTo>
                    <a:pt x="660" y="648"/>
                  </a:lnTo>
                  <a:lnTo>
                    <a:pt x="652" y="648"/>
                  </a:lnTo>
                  <a:lnTo>
                    <a:pt x="650" y="648"/>
                  </a:lnTo>
                  <a:lnTo>
                    <a:pt x="646" y="648"/>
                  </a:lnTo>
                  <a:lnTo>
                    <a:pt x="642" y="644"/>
                  </a:lnTo>
                  <a:lnTo>
                    <a:pt x="636" y="644"/>
                  </a:lnTo>
                  <a:lnTo>
                    <a:pt x="632" y="644"/>
                  </a:lnTo>
                  <a:lnTo>
                    <a:pt x="630" y="644"/>
                  </a:lnTo>
                  <a:lnTo>
                    <a:pt x="630" y="644"/>
                  </a:lnTo>
                  <a:lnTo>
                    <a:pt x="628" y="646"/>
                  </a:lnTo>
                  <a:lnTo>
                    <a:pt x="626" y="646"/>
                  </a:lnTo>
                  <a:lnTo>
                    <a:pt x="620" y="644"/>
                  </a:lnTo>
                  <a:lnTo>
                    <a:pt x="616" y="644"/>
                  </a:lnTo>
                  <a:lnTo>
                    <a:pt x="614" y="644"/>
                  </a:lnTo>
                  <a:lnTo>
                    <a:pt x="612" y="638"/>
                  </a:lnTo>
                  <a:lnTo>
                    <a:pt x="610" y="632"/>
                  </a:lnTo>
                  <a:lnTo>
                    <a:pt x="608" y="630"/>
                  </a:lnTo>
                  <a:lnTo>
                    <a:pt x="606" y="632"/>
                  </a:lnTo>
                  <a:lnTo>
                    <a:pt x="606" y="634"/>
                  </a:lnTo>
                  <a:lnTo>
                    <a:pt x="604" y="638"/>
                  </a:lnTo>
                  <a:lnTo>
                    <a:pt x="248" y="632"/>
                  </a:lnTo>
                  <a:lnTo>
                    <a:pt x="246" y="630"/>
                  </a:lnTo>
                  <a:lnTo>
                    <a:pt x="244" y="628"/>
                  </a:lnTo>
                  <a:lnTo>
                    <a:pt x="244" y="624"/>
                  </a:lnTo>
                  <a:lnTo>
                    <a:pt x="240" y="624"/>
                  </a:lnTo>
                  <a:lnTo>
                    <a:pt x="240" y="622"/>
                  </a:lnTo>
                  <a:lnTo>
                    <a:pt x="236" y="620"/>
                  </a:lnTo>
                  <a:lnTo>
                    <a:pt x="236" y="618"/>
                  </a:lnTo>
                  <a:lnTo>
                    <a:pt x="236" y="616"/>
                  </a:lnTo>
                  <a:lnTo>
                    <a:pt x="238" y="616"/>
                  </a:lnTo>
                  <a:lnTo>
                    <a:pt x="236" y="614"/>
                  </a:lnTo>
                  <a:lnTo>
                    <a:pt x="234" y="614"/>
                  </a:lnTo>
                  <a:lnTo>
                    <a:pt x="232" y="616"/>
                  </a:lnTo>
                  <a:lnTo>
                    <a:pt x="230" y="618"/>
                  </a:lnTo>
                  <a:lnTo>
                    <a:pt x="228" y="618"/>
                  </a:lnTo>
                  <a:lnTo>
                    <a:pt x="228" y="616"/>
                  </a:lnTo>
                  <a:lnTo>
                    <a:pt x="228" y="614"/>
                  </a:lnTo>
                  <a:lnTo>
                    <a:pt x="228" y="610"/>
                  </a:lnTo>
                  <a:lnTo>
                    <a:pt x="228" y="608"/>
                  </a:lnTo>
                  <a:lnTo>
                    <a:pt x="224" y="608"/>
                  </a:lnTo>
                  <a:lnTo>
                    <a:pt x="218" y="606"/>
                  </a:lnTo>
                  <a:lnTo>
                    <a:pt x="218" y="604"/>
                  </a:lnTo>
                  <a:lnTo>
                    <a:pt x="214" y="602"/>
                  </a:lnTo>
                  <a:lnTo>
                    <a:pt x="214" y="598"/>
                  </a:lnTo>
                  <a:lnTo>
                    <a:pt x="210" y="600"/>
                  </a:lnTo>
                  <a:lnTo>
                    <a:pt x="204" y="602"/>
                  </a:lnTo>
                  <a:lnTo>
                    <a:pt x="196" y="602"/>
                  </a:lnTo>
                  <a:lnTo>
                    <a:pt x="194" y="602"/>
                  </a:lnTo>
                  <a:lnTo>
                    <a:pt x="194" y="600"/>
                  </a:lnTo>
                  <a:lnTo>
                    <a:pt x="196" y="596"/>
                  </a:lnTo>
                  <a:lnTo>
                    <a:pt x="194" y="596"/>
                  </a:lnTo>
                  <a:lnTo>
                    <a:pt x="192" y="594"/>
                  </a:lnTo>
                  <a:lnTo>
                    <a:pt x="184" y="596"/>
                  </a:lnTo>
                  <a:lnTo>
                    <a:pt x="178" y="598"/>
                  </a:lnTo>
                  <a:lnTo>
                    <a:pt x="192" y="604"/>
                  </a:lnTo>
                  <a:lnTo>
                    <a:pt x="198" y="604"/>
                  </a:lnTo>
                  <a:lnTo>
                    <a:pt x="204" y="604"/>
                  </a:lnTo>
                  <a:lnTo>
                    <a:pt x="208" y="606"/>
                  </a:lnTo>
                  <a:lnTo>
                    <a:pt x="210" y="606"/>
                  </a:lnTo>
                  <a:lnTo>
                    <a:pt x="212" y="606"/>
                  </a:lnTo>
                  <a:lnTo>
                    <a:pt x="210" y="608"/>
                  </a:lnTo>
                  <a:lnTo>
                    <a:pt x="212" y="612"/>
                  </a:lnTo>
                  <a:lnTo>
                    <a:pt x="216" y="612"/>
                  </a:lnTo>
                  <a:lnTo>
                    <a:pt x="216" y="618"/>
                  </a:lnTo>
                  <a:lnTo>
                    <a:pt x="220" y="620"/>
                  </a:lnTo>
                  <a:lnTo>
                    <a:pt x="224" y="622"/>
                  </a:lnTo>
                  <a:lnTo>
                    <a:pt x="230" y="624"/>
                  </a:lnTo>
                  <a:lnTo>
                    <a:pt x="236" y="630"/>
                  </a:lnTo>
                  <a:lnTo>
                    <a:pt x="236" y="632"/>
                  </a:lnTo>
                  <a:lnTo>
                    <a:pt x="240" y="636"/>
                  </a:lnTo>
                  <a:lnTo>
                    <a:pt x="244" y="638"/>
                  </a:lnTo>
                  <a:lnTo>
                    <a:pt x="244" y="644"/>
                  </a:lnTo>
                  <a:lnTo>
                    <a:pt x="236" y="642"/>
                  </a:lnTo>
                  <a:lnTo>
                    <a:pt x="224" y="642"/>
                  </a:lnTo>
                  <a:lnTo>
                    <a:pt x="224" y="640"/>
                  </a:lnTo>
                  <a:lnTo>
                    <a:pt x="222" y="640"/>
                  </a:lnTo>
                  <a:lnTo>
                    <a:pt x="218" y="638"/>
                  </a:lnTo>
                  <a:lnTo>
                    <a:pt x="216" y="636"/>
                  </a:lnTo>
                  <a:lnTo>
                    <a:pt x="216" y="630"/>
                  </a:lnTo>
                  <a:lnTo>
                    <a:pt x="206" y="628"/>
                  </a:lnTo>
                  <a:lnTo>
                    <a:pt x="208" y="624"/>
                  </a:lnTo>
                  <a:lnTo>
                    <a:pt x="204" y="624"/>
                  </a:lnTo>
                  <a:lnTo>
                    <a:pt x="204" y="622"/>
                  </a:lnTo>
                  <a:lnTo>
                    <a:pt x="194" y="622"/>
                  </a:lnTo>
                  <a:lnTo>
                    <a:pt x="196" y="614"/>
                  </a:lnTo>
                  <a:lnTo>
                    <a:pt x="182" y="614"/>
                  </a:lnTo>
                  <a:lnTo>
                    <a:pt x="182" y="610"/>
                  </a:lnTo>
                  <a:lnTo>
                    <a:pt x="178" y="614"/>
                  </a:lnTo>
                  <a:lnTo>
                    <a:pt x="176" y="614"/>
                  </a:lnTo>
                  <a:lnTo>
                    <a:pt x="174" y="612"/>
                  </a:lnTo>
                  <a:lnTo>
                    <a:pt x="174" y="604"/>
                  </a:lnTo>
                  <a:lnTo>
                    <a:pt x="170" y="602"/>
                  </a:lnTo>
                  <a:lnTo>
                    <a:pt x="172" y="596"/>
                  </a:lnTo>
                  <a:lnTo>
                    <a:pt x="178" y="598"/>
                  </a:lnTo>
                  <a:lnTo>
                    <a:pt x="178" y="592"/>
                  </a:lnTo>
                  <a:lnTo>
                    <a:pt x="178" y="590"/>
                  </a:lnTo>
                  <a:lnTo>
                    <a:pt x="178" y="588"/>
                  </a:lnTo>
                  <a:lnTo>
                    <a:pt x="182" y="588"/>
                  </a:lnTo>
                  <a:lnTo>
                    <a:pt x="182" y="586"/>
                  </a:lnTo>
                  <a:lnTo>
                    <a:pt x="180" y="586"/>
                  </a:lnTo>
                  <a:lnTo>
                    <a:pt x="184" y="586"/>
                  </a:lnTo>
                  <a:lnTo>
                    <a:pt x="180" y="584"/>
                  </a:lnTo>
                  <a:lnTo>
                    <a:pt x="180" y="578"/>
                  </a:lnTo>
                  <a:lnTo>
                    <a:pt x="182" y="578"/>
                  </a:lnTo>
                  <a:lnTo>
                    <a:pt x="182" y="576"/>
                  </a:lnTo>
                  <a:lnTo>
                    <a:pt x="178" y="576"/>
                  </a:lnTo>
                  <a:lnTo>
                    <a:pt x="180" y="572"/>
                  </a:lnTo>
                  <a:lnTo>
                    <a:pt x="176" y="572"/>
                  </a:lnTo>
                  <a:lnTo>
                    <a:pt x="174" y="570"/>
                  </a:lnTo>
                  <a:lnTo>
                    <a:pt x="172" y="566"/>
                  </a:lnTo>
                  <a:lnTo>
                    <a:pt x="172" y="562"/>
                  </a:lnTo>
                  <a:lnTo>
                    <a:pt x="170" y="564"/>
                  </a:lnTo>
                  <a:lnTo>
                    <a:pt x="166" y="564"/>
                  </a:lnTo>
                  <a:lnTo>
                    <a:pt x="166" y="566"/>
                  </a:lnTo>
                  <a:lnTo>
                    <a:pt x="164" y="568"/>
                  </a:lnTo>
                  <a:lnTo>
                    <a:pt x="164" y="562"/>
                  </a:lnTo>
                  <a:lnTo>
                    <a:pt x="162" y="560"/>
                  </a:lnTo>
                  <a:lnTo>
                    <a:pt x="162" y="556"/>
                  </a:lnTo>
                  <a:lnTo>
                    <a:pt x="164" y="556"/>
                  </a:lnTo>
                  <a:lnTo>
                    <a:pt x="164" y="548"/>
                  </a:lnTo>
                  <a:lnTo>
                    <a:pt x="166" y="546"/>
                  </a:lnTo>
                  <a:lnTo>
                    <a:pt x="164" y="546"/>
                  </a:lnTo>
                  <a:lnTo>
                    <a:pt x="162" y="546"/>
                  </a:lnTo>
                  <a:lnTo>
                    <a:pt x="160" y="550"/>
                  </a:lnTo>
                  <a:lnTo>
                    <a:pt x="162" y="550"/>
                  </a:lnTo>
                  <a:lnTo>
                    <a:pt x="162" y="552"/>
                  </a:lnTo>
                  <a:lnTo>
                    <a:pt x="160" y="552"/>
                  </a:lnTo>
                  <a:lnTo>
                    <a:pt x="158" y="554"/>
                  </a:lnTo>
                  <a:lnTo>
                    <a:pt x="154" y="548"/>
                  </a:lnTo>
                  <a:lnTo>
                    <a:pt x="150" y="542"/>
                  </a:lnTo>
                  <a:lnTo>
                    <a:pt x="150" y="540"/>
                  </a:lnTo>
                  <a:lnTo>
                    <a:pt x="154" y="540"/>
                  </a:lnTo>
                  <a:lnTo>
                    <a:pt x="154" y="538"/>
                  </a:lnTo>
                  <a:lnTo>
                    <a:pt x="150" y="536"/>
                  </a:lnTo>
                  <a:lnTo>
                    <a:pt x="150" y="534"/>
                  </a:lnTo>
                  <a:lnTo>
                    <a:pt x="150" y="532"/>
                  </a:lnTo>
                  <a:lnTo>
                    <a:pt x="148" y="530"/>
                  </a:lnTo>
                  <a:lnTo>
                    <a:pt x="146" y="528"/>
                  </a:lnTo>
                  <a:lnTo>
                    <a:pt x="150" y="522"/>
                  </a:lnTo>
                  <a:lnTo>
                    <a:pt x="152" y="520"/>
                  </a:lnTo>
                  <a:lnTo>
                    <a:pt x="154" y="516"/>
                  </a:lnTo>
                  <a:lnTo>
                    <a:pt x="158" y="516"/>
                  </a:lnTo>
                  <a:lnTo>
                    <a:pt x="158" y="512"/>
                  </a:lnTo>
                  <a:lnTo>
                    <a:pt x="156" y="512"/>
                  </a:lnTo>
                  <a:lnTo>
                    <a:pt x="154" y="512"/>
                  </a:lnTo>
                  <a:lnTo>
                    <a:pt x="158" y="508"/>
                  </a:lnTo>
                  <a:lnTo>
                    <a:pt x="158" y="504"/>
                  </a:lnTo>
                  <a:lnTo>
                    <a:pt x="158" y="502"/>
                  </a:lnTo>
                  <a:lnTo>
                    <a:pt x="158" y="500"/>
                  </a:lnTo>
                  <a:lnTo>
                    <a:pt x="158" y="498"/>
                  </a:lnTo>
                  <a:lnTo>
                    <a:pt x="160" y="496"/>
                  </a:lnTo>
                  <a:lnTo>
                    <a:pt x="160" y="494"/>
                  </a:lnTo>
                  <a:lnTo>
                    <a:pt x="158" y="494"/>
                  </a:lnTo>
                  <a:lnTo>
                    <a:pt x="158" y="492"/>
                  </a:lnTo>
                  <a:lnTo>
                    <a:pt x="156" y="488"/>
                  </a:lnTo>
                  <a:lnTo>
                    <a:pt x="156" y="486"/>
                  </a:lnTo>
                  <a:lnTo>
                    <a:pt x="152" y="486"/>
                  </a:lnTo>
                  <a:lnTo>
                    <a:pt x="150" y="482"/>
                  </a:lnTo>
                  <a:lnTo>
                    <a:pt x="148" y="476"/>
                  </a:lnTo>
                  <a:lnTo>
                    <a:pt x="146" y="472"/>
                  </a:lnTo>
                  <a:lnTo>
                    <a:pt x="146" y="470"/>
                  </a:lnTo>
                  <a:lnTo>
                    <a:pt x="144" y="472"/>
                  </a:lnTo>
                  <a:lnTo>
                    <a:pt x="142" y="472"/>
                  </a:lnTo>
                  <a:lnTo>
                    <a:pt x="138" y="472"/>
                  </a:lnTo>
                  <a:lnTo>
                    <a:pt x="134" y="470"/>
                  </a:lnTo>
                  <a:lnTo>
                    <a:pt x="132" y="466"/>
                  </a:lnTo>
                  <a:lnTo>
                    <a:pt x="130" y="464"/>
                  </a:lnTo>
                  <a:lnTo>
                    <a:pt x="128" y="462"/>
                  </a:lnTo>
                  <a:lnTo>
                    <a:pt x="124" y="458"/>
                  </a:lnTo>
                  <a:lnTo>
                    <a:pt x="122" y="456"/>
                  </a:lnTo>
                  <a:lnTo>
                    <a:pt x="120" y="448"/>
                  </a:lnTo>
                  <a:lnTo>
                    <a:pt x="104" y="430"/>
                  </a:lnTo>
                  <a:lnTo>
                    <a:pt x="100" y="422"/>
                  </a:lnTo>
                  <a:lnTo>
                    <a:pt x="98" y="420"/>
                  </a:lnTo>
                  <a:lnTo>
                    <a:pt x="94" y="418"/>
                  </a:lnTo>
                  <a:lnTo>
                    <a:pt x="90" y="418"/>
                  </a:lnTo>
                  <a:lnTo>
                    <a:pt x="88" y="416"/>
                  </a:lnTo>
                  <a:lnTo>
                    <a:pt x="88" y="412"/>
                  </a:lnTo>
                  <a:lnTo>
                    <a:pt x="86" y="410"/>
                  </a:lnTo>
                  <a:lnTo>
                    <a:pt x="84" y="410"/>
                  </a:lnTo>
                  <a:lnTo>
                    <a:pt x="82" y="408"/>
                  </a:lnTo>
                  <a:lnTo>
                    <a:pt x="78" y="406"/>
                  </a:lnTo>
                  <a:lnTo>
                    <a:pt x="76" y="404"/>
                  </a:lnTo>
                  <a:lnTo>
                    <a:pt x="74" y="404"/>
                  </a:lnTo>
                  <a:lnTo>
                    <a:pt x="68" y="406"/>
                  </a:lnTo>
                  <a:lnTo>
                    <a:pt x="66" y="406"/>
                  </a:lnTo>
                  <a:lnTo>
                    <a:pt x="66" y="408"/>
                  </a:lnTo>
                  <a:lnTo>
                    <a:pt x="68" y="410"/>
                  </a:lnTo>
                  <a:lnTo>
                    <a:pt x="68" y="414"/>
                  </a:lnTo>
                  <a:lnTo>
                    <a:pt x="66" y="414"/>
                  </a:lnTo>
                  <a:lnTo>
                    <a:pt x="62" y="414"/>
                  </a:lnTo>
                  <a:lnTo>
                    <a:pt x="56" y="418"/>
                  </a:lnTo>
                  <a:lnTo>
                    <a:pt x="52" y="422"/>
                  </a:lnTo>
                  <a:lnTo>
                    <a:pt x="50" y="420"/>
                  </a:lnTo>
                  <a:lnTo>
                    <a:pt x="50" y="418"/>
                  </a:lnTo>
                  <a:lnTo>
                    <a:pt x="50" y="414"/>
                  </a:lnTo>
                  <a:lnTo>
                    <a:pt x="46" y="412"/>
                  </a:lnTo>
                  <a:lnTo>
                    <a:pt x="42" y="410"/>
                  </a:lnTo>
                  <a:lnTo>
                    <a:pt x="40" y="406"/>
                  </a:lnTo>
                  <a:lnTo>
                    <a:pt x="36" y="402"/>
                  </a:lnTo>
                  <a:lnTo>
                    <a:pt x="32" y="394"/>
                  </a:lnTo>
                  <a:lnTo>
                    <a:pt x="32" y="386"/>
                  </a:lnTo>
                  <a:lnTo>
                    <a:pt x="32" y="384"/>
                  </a:lnTo>
                  <a:lnTo>
                    <a:pt x="30" y="384"/>
                  </a:lnTo>
                  <a:lnTo>
                    <a:pt x="26" y="388"/>
                  </a:lnTo>
                  <a:lnTo>
                    <a:pt x="24" y="390"/>
                  </a:lnTo>
                  <a:lnTo>
                    <a:pt x="22" y="388"/>
                  </a:lnTo>
                  <a:lnTo>
                    <a:pt x="18" y="386"/>
                  </a:lnTo>
                  <a:lnTo>
                    <a:pt x="14" y="386"/>
                  </a:lnTo>
                  <a:lnTo>
                    <a:pt x="10" y="386"/>
                  </a:lnTo>
                  <a:lnTo>
                    <a:pt x="6" y="388"/>
                  </a:lnTo>
                  <a:lnTo>
                    <a:pt x="0" y="180"/>
                  </a:lnTo>
                  <a:lnTo>
                    <a:pt x="10" y="182"/>
                  </a:lnTo>
                  <a:lnTo>
                    <a:pt x="12" y="184"/>
                  </a:lnTo>
                  <a:lnTo>
                    <a:pt x="20" y="184"/>
                  </a:lnTo>
                  <a:lnTo>
                    <a:pt x="28" y="182"/>
                  </a:lnTo>
                  <a:lnTo>
                    <a:pt x="32" y="186"/>
                  </a:lnTo>
                  <a:lnTo>
                    <a:pt x="36" y="188"/>
                  </a:lnTo>
                  <a:lnTo>
                    <a:pt x="40" y="188"/>
                  </a:lnTo>
                  <a:lnTo>
                    <a:pt x="42" y="192"/>
                  </a:lnTo>
                  <a:lnTo>
                    <a:pt x="48" y="192"/>
                  </a:lnTo>
                  <a:lnTo>
                    <a:pt x="50" y="194"/>
                  </a:lnTo>
                  <a:lnTo>
                    <a:pt x="54" y="198"/>
                  </a:lnTo>
                  <a:lnTo>
                    <a:pt x="58" y="198"/>
                  </a:lnTo>
                  <a:lnTo>
                    <a:pt x="72" y="204"/>
                  </a:lnTo>
                  <a:lnTo>
                    <a:pt x="76" y="208"/>
                  </a:lnTo>
                  <a:lnTo>
                    <a:pt x="78" y="214"/>
                  </a:lnTo>
                  <a:lnTo>
                    <a:pt x="80" y="214"/>
                  </a:lnTo>
                  <a:lnTo>
                    <a:pt x="80" y="208"/>
                  </a:lnTo>
                  <a:lnTo>
                    <a:pt x="80" y="206"/>
                  </a:lnTo>
                  <a:lnTo>
                    <a:pt x="76" y="204"/>
                  </a:lnTo>
                  <a:lnTo>
                    <a:pt x="72" y="202"/>
                  </a:lnTo>
                  <a:lnTo>
                    <a:pt x="72" y="196"/>
                  </a:lnTo>
                  <a:lnTo>
                    <a:pt x="80" y="196"/>
                  </a:lnTo>
                  <a:lnTo>
                    <a:pt x="80" y="198"/>
                  </a:lnTo>
                  <a:lnTo>
                    <a:pt x="80" y="200"/>
                  </a:lnTo>
                  <a:lnTo>
                    <a:pt x="84" y="200"/>
                  </a:lnTo>
                  <a:lnTo>
                    <a:pt x="84" y="194"/>
                  </a:lnTo>
                  <a:lnTo>
                    <a:pt x="86" y="194"/>
                  </a:lnTo>
                  <a:lnTo>
                    <a:pt x="90" y="194"/>
                  </a:lnTo>
                  <a:lnTo>
                    <a:pt x="90" y="192"/>
                  </a:lnTo>
                  <a:lnTo>
                    <a:pt x="92" y="190"/>
                  </a:lnTo>
                  <a:lnTo>
                    <a:pt x="92" y="184"/>
                  </a:lnTo>
                  <a:lnTo>
                    <a:pt x="92" y="186"/>
                  </a:lnTo>
                  <a:lnTo>
                    <a:pt x="94" y="186"/>
                  </a:lnTo>
                  <a:lnTo>
                    <a:pt x="100" y="188"/>
                  </a:lnTo>
                  <a:lnTo>
                    <a:pt x="100" y="192"/>
                  </a:lnTo>
                  <a:lnTo>
                    <a:pt x="108" y="190"/>
                  </a:lnTo>
                  <a:lnTo>
                    <a:pt x="108" y="186"/>
                  </a:lnTo>
                  <a:lnTo>
                    <a:pt x="110" y="184"/>
                  </a:lnTo>
                  <a:lnTo>
                    <a:pt x="112" y="184"/>
                  </a:lnTo>
                  <a:lnTo>
                    <a:pt x="114" y="184"/>
                  </a:lnTo>
                  <a:lnTo>
                    <a:pt x="116" y="182"/>
                  </a:lnTo>
                  <a:lnTo>
                    <a:pt x="122" y="182"/>
                  </a:lnTo>
                  <a:lnTo>
                    <a:pt x="124" y="180"/>
                  </a:lnTo>
                  <a:lnTo>
                    <a:pt x="128" y="180"/>
                  </a:lnTo>
                  <a:lnTo>
                    <a:pt x="134" y="182"/>
                  </a:lnTo>
                  <a:lnTo>
                    <a:pt x="138" y="170"/>
                  </a:lnTo>
                  <a:lnTo>
                    <a:pt x="154" y="170"/>
                  </a:lnTo>
                  <a:lnTo>
                    <a:pt x="154" y="176"/>
                  </a:lnTo>
                  <a:lnTo>
                    <a:pt x="148" y="178"/>
                  </a:lnTo>
                  <a:lnTo>
                    <a:pt x="144" y="186"/>
                  </a:lnTo>
                  <a:lnTo>
                    <a:pt x="140" y="186"/>
                  </a:lnTo>
                  <a:lnTo>
                    <a:pt x="138" y="186"/>
                  </a:lnTo>
                  <a:lnTo>
                    <a:pt x="120" y="188"/>
                  </a:lnTo>
                  <a:lnTo>
                    <a:pt x="120" y="196"/>
                  </a:lnTo>
                  <a:lnTo>
                    <a:pt x="116" y="196"/>
                  </a:lnTo>
                  <a:lnTo>
                    <a:pt x="112" y="198"/>
                  </a:lnTo>
                  <a:lnTo>
                    <a:pt x="114" y="204"/>
                  </a:lnTo>
                  <a:lnTo>
                    <a:pt x="110" y="208"/>
                  </a:lnTo>
                  <a:lnTo>
                    <a:pt x="108" y="214"/>
                  </a:lnTo>
                  <a:lnTo>
                    <a:pt x="116" y="212"/>
                  </a:lnTo>
                  <a:lnTo>
                    <a:pt x="116" y="210"/>
                  </a:lnTo>
                  <a:lnTo>
                    <a:pt x="116" y="206"/>
                  </a:lnTo>
                  <a:lnTo>
                    <a:pt x="120" y="204"/>
                  </a:lnTo>
                  <a:lnTo>
                    <a:pt x="120" y="200"/>
                  </a:lnTo>
                  <a:lnTo>
                    <a:pt x="122" y="200"/>
                  </a:lnTo>
                  <a:lnTo>
                    <a:pt x="124" y="200"/>
                  </a:lnTo>
                  <a:lnTo>
                    <a:pt x="124" y="198"/>
                  </a:lnTo>
                  <a:lnTo>
                    <a:pt x="128" y="198"/>
                  </a:lnTo>
                  <a:lnTo>
                    <a:pt x="128" y="196"/>
                  </a:lnTo>
                  <a:lnTo>
                    <a:pt x="128" y="194"/>
                  </a:lnTo>
                  <a:lnTo>
                    <a:pt x="130" y="192"/>
                  </a:lnTo>
                  <a:lnTo>
                    <a:pt x="132" y="192"/>
                  </a:lnTo>
                  <a:lnTo>
                    <a:pt x="134" y="196"/>
                  </a:lnTo>
                  <a:lnTo>
                    <a:pt x="144" y="192"/>
                  </a:lnTo>
                  <a:lnTo>
                    <a:pt x="144" y="190"/>
                  </a:lnTo>
                  <a:lnTo>
                    <a:pt x="144" y="188"/>
                  </a:lnTo>
                  <a:lnTo>
                    <a:pt x="146" y="186"/>
                  </a:lnTo>
                  <a:lnTo>
                    <a:pt x="150" y="184"/>
                  </a:lnTo>
                  <a:lnTo>
                    <a:pt x="154" y="182"/>
                  </a:lnTo>
                  <a:lnTo>
                    <a:pt x="162" y="180"/>
                  </a:lnTo>
                  <a:lnTo>
                    <a:pt x="168" y="174"/>
                  </a:lnTo>
                  <a:lnTo>
                    <a:pt x="170" y="166"/>
                  </a:lnTo>
                  <a:lnTo>
                    <a:pt x="170" y="164"/>
                  </a:lnTo>
                  <a:lnTo>
                    <a:pt x="168" y="164"/>
                  </a:lnTo>
                  <a:lnTo>
                    <a:pt x="168" y="160"/>
                  </a:lnTo>
                  <a:lnTo>
                    <a:pt x="168" y="156"/>
                  </a:lnTo>
                  <a:lnTo>
                    <a:pt x="172" y="152"/>
                  </a:lnTo>
                  <a:lnTo>
                    <a:pt x="176" y="156"/>
                  </a:lnTo>
                  <a:lnTo>
                    <a:pt x="180" y="160"/>
                  </a:lnTo>
                  <a:lnTo>
                    <a:pt x="184" y="166"/>
                  </a:lnTo>
                  <a:lnTo>
                    <a:pt x="194" y="174"/>
                  </a:lnTo>
                  <a:lnTo>
                    <a:pt x="198" y="174"/>
                  </a:lnTo>
                  <a:lnTo>
                    <a:pt x="200" y="176"/>
                  </a:lnTo>
                  <a:lnTo>
                    <a:pt x="202" y="178"/>
                  </a:lnTo>
                  <a:lnTo>
                    <a:pt x="202" y="182"/>
                  </a:lnTo>
                  <a:lnTo>
                    <a:pt x="204" y="180"/>
                  </a:lnTo>
                  <a:lnTo>
                    <a:pt x="206" y="184"/>
                  </a:lnTo>
                  <a:lnTo>
                    <a:pt x="216" y="190"/>
                  </a:lnTo>
                  <a:lnTo>
                    <a:pt x="224" y="198"/>
                  </a:lnTo>
                  <a:lnTo>
                    <a:pt x="226" y="198"/>
                  </a:lnTo>
                  <a:lnTo>
                    <a:pt x="224" y="196"/>
                  </a:lnTo>
                  <a:lnTo>
                    <a:pt x="224" y="194"/>
                  </a:lnTo>
                  <a:lnTo>
                    <a:pt x="228" y="192"/>
                  </a:lnTo>
                  <a:lnTo>
                    <a:pt x="226" y="186"/>
                  </a:lnTo>
                  <a:lnTo>
                    <a:pt x="226" y="186"/>
                  </a:lnTo>
                  <a:lnTo>
                    <a:pt x="228" y="186"/>
                  </a:lnTo>
                  <a:lnTo>
                    <a:pt x="226" y="184"/>
                  </a:lnTo>
                  <a:lnTo>
                    <a:pt x="226" y="182"/>
                  </a:lnTo>
                  <a:lnTo>
                    <a:pt x="230" y="178"/>
                  </a:lnTo>
                  <a:lnTo>
                    <a:pt x="234" y="178"/>
                  </a:lnTo>
                  <a:lnTo>
                    <a:pt x="232" y="180"/>
                  </a:lnTo>
                  <a:lnTo>
                    <a:pt x="230" y="182"/>
                  </a:lnTo>
                  <a:lnTo>
                    <a:pt x="236" y="196"/>
                  </a:lnTo>
                  <a:lnTo>
                    <a:pt x="246" y="190"/>
                  </a:lnTo>
                  <a:lnTo>
                    <a:pt x="246" y="186"/>
                  </a:lnTo>
                  <a:lnTo>
                    <a:pt x="252" y="186"/>
                  </a:lnTo>
                  <a:lnTo>
                    <a:pt x="260" y="186"/>
                  </a:lnTo>
                  <a:lnTo>
                    <a:pt x="266" y="188"/>
                  </a:lnTo>
                  <a:lnTo>
                    <a:pt x="272" y="190"/>
                  </a:lnTo>
                  <a:lnTo>
                    <a:pt x="276" y="190"/>
                  </a:lnTo>
                  <a:lnTo>
                    <a:pt x="278" y="194"/>
                  </a:lnTo>
                  <a:lnTo>
                    <a:pt x="288" y="200"/>
                  </a:lnTo>
                  <a:lnTo>
                    <a:pt x="300" y="202"/>
                  </a:lnTo>
                  <a:lnTo>
                    <a:pt x="300" y="206"/>
                  </a:lnTo>
                  <a:lnTo>
                    <a:pt x="306" y="206"/>
                  </a:lnTo>
                  <a:lnTo>
                    <a:pt x="312" y="206"/>
                  </a:lnTo>
                  <a:lnTo>
                    <a:pt x="318" y="212"/>
                  </a:lnTo>
                  <a:lnTo>
                    <a:pt x="322" y="212"/>
                  </a:lnTo>
                  <a:lnTo>
                    <a:pt x="326" y="212"/>
                  </a:lnTo>
                  <a:lnTo>
                    <a:pt x="328" y="214"/>
                  </a:lnTo>
                  <a:lnTo>
                    <a:pt x="334" y="216"/>
                  </a:lnTo>
                  <a:lnTo>
                    <a:pt x="336" y="216"/>
                  </a:lnTo>
                  <a:lnTo>
                    <a:pt x="336" y="214"/>
                  </a:lnTo>
                  <a:lnTo>
                    <a:pt x="334" y="212"/>
                  </a:lnTo>
                  <a:lnTo>
                    <a:pt x="332" y="212"/>
                  </a:lnTo>
                  <a:lnTo>
                    <a:pt x="332" y="210"/>
                  </a:lnTo>
                  <a:lnTo>
                    <a:pt x="338" y="210"/>
                  </a:lnTo>
                  <a:lnTo>
                    <a:pt x="340" y="208"/>
                  </a:lnTo>
                  <a:lnTo>
                    <a:pt x="342" y="208"/>
                  </a:lnTo>
                  <a:lnTo>
                    <a:pt x="344" y="212"/>
                  </a:lnTo>
                  <a:lnTo>
                    <a:pt x="346" y="212"/>
                  </a:lnTo>
                  <a:lnTo>
                    <a:pt x="346" y="212"/>
                  </a:lnTo>
                  <a:lnTo>
                    <a:pt x="354" y="216"/>
                  </a:lnTo>
                  <a:lnTo>
                    <a:pt x="354" y="220"/>
                  </a:lnTo>
                  <a:lnTo>
                    <a:pt x="356" y="222"/>
                  </a:lnTo>
                  <a:lnTo>
                    <a:pt x="358" y="224"/>
                  </a:lnTo>
                  <a:lnTo>
                    <a:pt x="356" y="226"/>
                  </a:lnTo>
                  <a:lnTo>
                    <a:pt x="346" y="226"/>
                  </a:lnTo>
                  <a:lnTo>
                    <a:pt x="346" y="230"/>
                  </a:lnTo>
                  <a:lnTo>
                    <a:pt x="346" y="232"/>
                  </a:lnTo>
                  <a:lnTo>
                    <a:pt x="344" y="240"/>
                  </a:lnTo>
                  <a:lnTo>
                    <a:pt x="356" y="242"/>
                  </a:lnTo>
                  <a:lnTo>
                    <a:pt x="372" y="240"/>
                  </a:lnTo>
                  <a:lnTo>
                    <a:pt x="374" y="238"/>
                  </a:lnTo>
                  <a:lnTo>
                    <a:pt x="376" y="240"/>
                  </a:lnTo>
                  <a:lnTo>
                    <a:pt x="378" y="240"/>
                  </a:lnTo>
                  <a:lnTo>
                    <a:pt x="384" y="236"/>
                  </a:lnTo>
                  <a:lnTo>
                    <a:pt x="392" y="236"/>
                  </a:lnTo>
                  <a:lnTo>
                    <a:pt x="396" y="232"/>
                  </a:lnTo>
                  <a:lnTo>
                    <a:pt x="402" y="230"/>
                  </a:lnTo>
                  <a:lnTo>
                    <a:pt x="404" y="236"/>
                  </a:lnTo>
                  <a:lnTo>
                    <a:pt x="408" y="238"/>
                  </a:lnTo>
                  <a:lnTo>
                    <a:pt x="412" y="238"/>
                  </a:lnTo>
                  <a:lnTo>
                    <a:pt x="414" y="244"/>
                  </a:lnTo>
                  <a:lnTo>
                    <a:pt x="414" y="244"/>
                  </a:lnTo>
                  <a:lnTo>
                    <a:pt x="412" y="244"/>
                  </a:lnTo>
                  <a:lnTo>
                    <a:pt x="414" y="250"/>
                  </a:lnTo>
                  <a:lnTo>
                    <a:pt x="416" y="250"/>
                  </a:lnTo>
                  <a:lnTo>
                    <a:pt x="420" y="242"/>
                  </a:lnTo>
                  <a:lnTo>
                    <a:pt x="422" y="254"/>
                  </a:lnTo>
                  <a:lnTo>
                    <a:pt x="424" y="260"/>
                  </a:lnTo>
                  <a:lnTo>
                    <a:pt x="428" y="264"/>
                  </a:lnTo>
                  <a:lnTo>
                    <a:pt x="430" y="258"/>
                  </a:lnTo>
                  <a:lnTo>
                    <a:pt x="434" y="258"/>
                  </a:lnTo>
                  <a:lnTo>
                    <a:pt x="434" y="256"/>
                  </a:lnTo>
                  <a:lnTo>
                    <a:pt x="432" y="254"/>
                  </a:lnTo>
                  <a:lnTo>
                    <a:pt x="428" y="252"/>
                  </a:lnTo>
                  <a:lnTo>
                    <a:pt x="430" y="250"/>
                  </a:lnTo>
                  <a:lnTo>
                    <a:pt x="430" y="246"/>
                  </a:lnTo>
                  <a:lnTo>
                    <a:pt x="426" y="240"/>
                  </a:lnTo>
                  <a:lnTo>
                    <a:pt x="430" y="238"/>
                  </a:lnTo>
                  <a:lnTo>
                    <a:pt x="430" y="234"/>
                  </a:lnTo>
                  <a:lnTo>
                    <a:pt x="434" y="234"/>
                  </a:lnTo>
                  <a:lnTo>
                    <a:pt x="436" y="232"/>
                  </a:lnTo>
                  <a:lnTo>
                    <a:pt x="438" y="230"/>
                  </a:lnTo>
                  <a:lnTo>
                    <a:pt x="440" y="230"/>
                  </a:lnTo>
                  <a:lnTo>
                    <a:pt x="444" y="230"/>
                  </a:lnTo>
                  <a:lnTo>
                    <a:pt x="444" y="228"/>
                  </a:lnTo>
                  <a:lnTo>
                    <a:pt x="448" y="224"/>
                  </a:lnTo>
                  <a:lnTo>
                    <a:pt x="454" y="224"/>
                  </a:lnTo>
                  <a:lnTo>
                    <a:pt x="454" y="222"/>
                  </a:lnTo>
                  <a:lnTo>
                    <a:pt x="456" y="220"/>
                  </a:lnTo>
                  <a:lnTo>
                    <a:pt x="460" y="220"/>
                  </a:lnTo>
                  <a:lnTo>
                    <a:pt x="462" y="218"/>
                  </a:lnTo>
                  <a:lnTo>
                    <a:pt x="460" y="216"/>
                  </a:lnTo>
                  <a:lnTo>
                    <a:pt x="456" y="214"/>
                  </a:lnTo>
                  <a:lnTo>
                    <a:pt x="454" y="214"/>
                  </a:lnTo>
                  <a:lnTo>
                    <a:pt x="452" y="214"/>
                  </a:lnTo>
                  <a:lnTo>
                    <a:pt x="452" y="216"/>
                  </a:lnTo>
                  <a:lnTo>
                    <a:pt x="454" y="216"/>
                  </a:lnTo>
                  <a:lnTo>
                    <a:pt x="454" y="220"/>
                  </a:lnTo>
                  <a:lnTo>
                    <a:pt x="444" y="220"/>
                  </a:lnTo>
                  <a:lnTo>
                    <a:pt x="438" y="226"/>
                  </a:lnTo>
                  <a:lnTo>
                    <a:pt x="432" y="224"/>
                  </a:lnTo>
                  <a:lnTo>
                    <a:pt x="430" y="224"/>
                  </a:lnTo>
                  <a:lnTo>
                    <a:pt x="430" y="226"/>
                  </a:lnTo>
                  <a:lnTo>
                    <a:pt x="432" y="226"/>
                  </a:lnTo>
                  <a:lnTo>
                    <a:pt x="430" y="230"/>
                  </a:lnTo>
                  <a:lnTo>
                    <a:pt x="428" y="228"/>
                  </a:lnTo>
                  <a:lnTo>
                    <a:pt x="426" y="228"/>
                  </a:lnTo>
                  <a:lnTo>
                    <a:pt x="424" y="230"/>
                  </a:lnTo>
                  <a:lnTo>
                    <a:pt x="422" y="228"/>
                  </a:lnTo>
                  <a:lnTo>
                    <a:pt x="422" y="224"/>
                  </a:lnTo>
                  <a:lnTo>
                    <a:pt x="426" y="224"/>
                  </a:lnTo>
                  <a:lnTo>
                    <a:pt x="428" y="216"/>
                  </a:lnTo>
                  <a:lnTo>
                    <a:pt x="428" y="210"/>
                  </a:lnTo>
                  <a:lnTo>
                    <a:pt x="440" y="212"/>
                  </a:lnTo>
                  <a:lnTo>
                    <a:pt x="444" y="208"/>
                  </a:lnTo>
                  <a:lnTo>
                    <a:pt x="448" y="210"/>
                  </a:lnTo>
                  <a:lnTo>
                    <a:pt x="456" y="208"/>
                  </a:lnTo>
                  <a:lnTo>
                    <a:pt x="460" y="208"/>
                  </a:lnTo>
                  <a:lnTo>
                    <a:pt x="464" y="210"/>
                  </a:lnTo>
                  <a:lnTo>
                    <a:pt x="466" y="214"/>
                  </a:lnTo>
                  <a:lnTo>
                    <a:pt x="466" y="218"/>
                  </a:lnTo>
                  <a:lnTo>
                    <a:pt x="468" y="226"/>
                  </a:lnTo>
                  <a:lnTo>
                    <a:pt x="470" y="228"/>
                  </a:lnTo>
                  <a:lnTo>
                    <a:pt x="474" y="228"/>
                  </a:lnTo>
                  <a:lnTo>
                    <a:pt x="478" y="224"/>
                  </a:lnTo>
                  <a:lnTo>
                    <a:pt x="482" y="228"/>
                  </a:lnTo>
                  <a:lnTo>
                    <a:pt x="478" y="232"/>
                  </a:lnTo>
                  <a:lnTo>
                    <a:pt x="484" y="232"/>
                  </a:lnTo>
                  <a:lnTo>
                    <a:pt x="490" y="232"/>
                  </a:lnTo>
                  <a:lnTo>
                    <a:pt x="490" y="230"/>
                  </a:lnTo>
                  <a:lnTo>
                    <a:pt x="492" y="228"/>
                  </a:lnTo>
                  <a:lnTo>
                    <a:pt x="492" y="230"/>
                  </a:lnTo>
                  <a:lnTo>
                    <a:pt x="494" y="230"/>
                  </a:lnTo>
                  <a:lnTo>
                    <a:pt x="496" y="230"/>
                  </a:lnTo>
                  <a:lnTo>
                    <a:pt x="496" y="232"/>
                  </a:lnTo>
                  <a:lnTo>
                    <a:pt x="496" y="234"/>
                  </a:lnTo>
                  <a:lnTo>
                    <a:pt x="500" y="234"/>
                  </a:lnTo>
                  <a:lnTo>
                    <a:pt x="500" y="236"/>
                  </a:lnTo>
                  <a:lnTo>
                    <a:pt x="504" y="236"/>
                  </a:lnTo>
                  <a:lnTo>
                    <a:pt x="508" y="236"/>
                  </a:lnTo>
                  <a:lnTo>
                    <a:pt x="508" y="240"/>
                  </a:lnTo>
                  <a:lnTo>
                    <a:pt x="512" y="240"/>
                  </a:lnTo>
                  <a:lnTo>
                    <a:pt x="512" y="238"/>
                  </a:lnTo>
                  <a:lnTo>
                    <a:pt x="514" y="238"/>
                  </a:lnTo>
                  <a:lnTo>
                    <a:pt x="516" y="242"/>
                  </a:lnTo>
                  <a:lnTo>
                    <a:pt x="518" y="242"/>
                  </a:lnTo>
                  <a:lnTo>
                    <a:pt x="526" y="238"/>
                  </a:lnTo>
                  <a:lnTo>
                    <a:pt x="528" y="236"/>
                  </a:lnTo>
                  <a:lnTo>
                    <a:pt x="544" y="238"/>
                  </a:lnTo>
                  <a:lnTo>
                    <a:pt x="548" y="240"/>
                  </a:lnTo>
                  <a:lnTo>
                    <a:pt x="552" y="240"/>
                  </a:lnTo>
                  <a:lnTo>
                    <a:pt x="554" y="238"/>
                  </a:lnTo>
                  <a:lnTo>
                    <a:pt x="556" y="236"/>
                  </a:lnTo>
                  <a:lnTo>
                    <a:pt x="558" y="236"/>
                  </a:lnTo>
                  <a:lnTo>
                    <a:pt x="560" y="238"/>
                  </a:lnTo>
                  <a:lnTo>
                    <a:pt x="560" y="236"/>
                  </a:lnTo>
                  <a:lnTo>
                    <a:pt x="558" y="234"/>
                  </a:lnTo>
                  <a:lnTo>
                    <a:pt x="558" y="230"/>
                  </a:lnTo>
                  <a:lnTo>
                    <a:pt x="558" y="222"/>
                  </a:lnTo>
                  <a:lnTo>
                    <a:pt x="560" y="224"/>
                  </a:lnTo>
                  <a:lnTo>
                    <a:pt x="560" y="220"/>
                  </a:lnTo>
                  <a:lnTo>
                    <a:pt x="560" y="218"/>
                  </a:lnTo>
                  <a:lnTo>
                    <a:pt x="564" y="220"/>
                  </a:lnTo>
                  <a:lnTo>
                    <a:pt x="568" y="224"/>
                  </a:lnTo>
                  <a:lnTo>
                    <a:pt x="570" y="224"/>
                  </a:lnTo>
                  <a:lnTo>
                    <a:pt x="570" y="226"/>
                  </a:lnTo>
                  <a:lnTo>
                    <a:pt x="574" y="228"/>
                  </a:lnTo>
                  <a:lnTo>
                    <a:pt x="578" y="230"/>
                  </a:lnTo>
                  <a:lnTo>
                    <a:pt x="578" y="228"/>
                  </a:lnTo>
                  <a:lnTo>
                    <a:pt x="580" y="224"/>
                  </a:lnTo>
                  <a:lnTo>
                    <a:pt x="582" y="230"/>
                  </a:lnTo>
                  <a:lnTo>
                    <a:pt x="580" y="230"/>
                  </a:lnTo>
                  <a:lnTo>
                    <a:pt x="582" y="232"/>
                  </a:lnTo>
                  <a:lnTo>
                    <a:pt x="582" y="230"/>
                  </a:lnTo>
                  <a:lnTo>
                    <a:pt x="584" y="230"/>
                  </a:lnTo>
                  <a:lnTo>
                    <a:pt x="582" y="238"/>
                  </a:lnTo>
                  <a:lnTo>
                    <a:pt x="580" y="244"/>
                  </a:lnTo>
                  <a:lnTo>
                    <a:pt x="582" y="248"/>
                  </a:lnTo>
                  <a:lnTo>
                    <a:pt x="586" y="250"/>
                  </a:lnTo>
                  <a:lnTo>
                    <a:pt x="588" y="250"/>
                  </a:lnTo>
                  <a:lnTo>
                    <a:pt x="588" y="252"/>
                  </a:lnTo>
                  <a:lnTo>
                    <a:pt x="592" y="256"/>
                  </a:lnTo>
                  <a:lnTo>
                    <a:pt x="598" y="258"/>
                  </a:lnTo>
                  <a:lnTo>
                    <a:pt x="598" y="256"/>
                  </a:lnTo>
                  <a:lnTo>
                    <a:pt x="600" y="256"/>
                  </a:lnTo>
                  <a:lnTo>
                    <a:pt x="600" y="254"/>
                  </a:lnTo>
                  <a:lnTo>
                    <a:pt x="594" y="252"/>
                  </a:lnTo>
                  <a:lnTo>
                    <a:pt x="596" y="246"/>
                  </a:lnTo>
                  <a:lnTo>
                    <a:pt x="594" y="246"/>
                  </a:lnTo>
                  <a:lnTo>
                    <a:pt x="590" y="244"/>
                  </a:lnTo>
                  <a:lnTo>
                    <a:pt x="590" y="244"/>
                  </a:lnTo>
                  <a:lnTo>
                    <a:pt x="594" y="242"/>
                  </a:lnTo>
                  <a:lnTo>
                    <a:pt x="594" y="238"/>
                  </a:lnTo>
                  <a:lnTo>
                    <a:pt x="598" y="236"/>
                  </a:lnTo>
                  <a:lnTo>
                    <a:pt x="596" y="236"/>
                  </a:lnTo>
                  <a:lnTo>
                    <a:pt x="596" y="234"/>
                  </a:lnTo>
                  <a:lnTo>
                    <a:pt x="602" y="234"/>
                  </a:lnTo>
                  <a:lnTo>
                    <a:pt x="604" y="232"/>
                  </a:lnTo>
                  <a:lnTo>
                    <a:pt x="606" y="228"/>
                  </a:lnTo>
                  <a:lnTo>
                    <a:pt x="608" y="226"/>
                  </a:lnTo>
                  <a:lnTo>
                    <a:pt x="610" y="224"/>
                  </a:lnTo>
                  <a:lnTo>
                    <a:pt x="614" y="224"/>
                  </a:lnTo>
                  <a:lnTo>
                    <a:pt x="624" y="218"/>
                  </a:lnTo>
                  <a:lnTo>
                    <a:pt x="624" y="216"/>
                  </a:lnTo>
                  <a:lnTo>
                    <a:pt x="624" y="212"/>
                  </a:lnTo>
                  <a:lnTo>
                    <a:pt x="618" y="216"/>
                  </a:lnTo>
                  <a:lnTo>
                    <a:pt x="614" y="216"/>
                  </a:lnTo>
                  <a:lnTo>
                    <a:pt x="612" y="214"/>
                  </a:lnTo>
                  <a:lnTo>
                    <a:pt x="612" y="210"/>
                  </a:lnTo>
                  <a:lnTo>
                    <a:pt x="614" y="208"/>
                  </a:lnTo>
                  <a:lnTo>
                    <a:pt x="612" y="204"/>
                  </a:lnTo>
                  <a:lnTo>
                    <a:pt x="612" y="202"/>
                  </a:lnTo>
                  <a:lnTo>
                    <a:pt x="616" y="198"/>
                  </a:lnTo>
                  <a:lnTo>
                    <a:pt x="628" y="200"/>
                  </a:lnTo>
                  <a:lnTo>
                    <a:pt x="626" y="196"/>
                  </a:lnTo>
                  <a:lnTo>
                    <a:pt x="626" y="192"/>
                  </a:lnTo>
                  <a:lnTo>
                    <a:pt x="630" y="188"/>
                  </a:lnTo>
                  <a:lnTo>
                    <a:pt x="636" y="188"/>
                  </a:lnTo>
                  <a:lnTo>
                    <a:pt x="636" y="186"/>
                  </a:lnTo>
                  <a:lnTo>
                    <a:pt x="634" y="186"/>
                  </a:lnTo>
                  <a:lnTo>
                    <a:pt x="632" y="186"/>
                  </a:lnTo>
                  <a:lnTo>
                    <a:pt x="626" y="188"/>
                  </a:lnTo>
                  <a:lnTo>
                    <a:pt x="622" y="192"/>
                  </a:lnTo>
                  <a:lnTo>
                    <a:pt x="614" y="194"/>
                  </a:lnTo>
                  <a:lnTo>
                    <a:pt x="610" y="186"/>
                  </a:lnTo>
                  <a:lnTo>
                    <a:pt x="606" y="184"/>
                  </a:lnTo>
                  <a:lnTo>
                    <a:pt x="600" y="182"/>
                  </a:lnTo>
                  <a:lnTo>
                    <a:pt x="598" y="182"/>
                  </a:lnTo>
                  <a:lnTo>
                    <a:pt x="598" y="186"/>
                  </a:lnTo>
                  <a:lnTo>
                    <a:pt x="600" y="186"/>
                  </a:lnTo>
                  <a:lnTo>
                    <a:pt x="598" y="188"/>
                  </a:lnTo>
                  <a:lnTo>
                    <a:pt x="596" y="190"/>
                  </a:lnTo>
                  <a:lnTo>
                    <a:pt x="596" y="188"/>
                  </a:lnTo>
                  <a:lnTo>
                    <a:pt x="594" y="186"/>
                  </a:lnTo>
                  <a:lnTo>
                    <a:pt x="594" y="188"/>
                  </a:lnTo>
                  <a:lnTo>
                    <a:pt x="592" y="188"/>
                  </a:lnTo>
                  <a:lnTo>
                    <a:pt x="592" y="184"/>
                  </a:lnTo>
                  <a:lnTo>
                    <a:pt x="594" y="182"/>
                  </a:lnTo>
                  <a:lnTo>
                    <a:pt x="594" y="180"/>
                  </a:lnTo>
                  <a:lnTo>
                    <a:pt x="590" y="180"/>
                  </a:lnTo>
                  <a:lnTo>
                    <a:pt x="588" y="176"/>
                  </a:lnTo>
                  <a:lnTo>
                    <a:pt x="588" y="172"/>
                  </a:lnTo>
                  <a:lnTo>
                    <a:pt x="586" y="172"/>
                  </a:lnTo>
                  <a:lnTo>
                    <a:pt x="586" y="168"/>
                  </a:lnTo>
                  <a:lnTo>
                    <a:pt x="592" y="168"/>
                  </a:lnTo>
                  <a:lnTo>
                    <a:pt x="590" y="164"/>
                  </a:lnTo>
                  <a:lnTo>
                    <a:pt x="588" y="158"/>
                  </a:lnTo>
                  <a:lnTo>
                    <a:pt x="590" y="156"/>
                  </a:lnTo>
                  <a:lnTo>
                    <a:pt x="590" y="154"/>
                  </a:lnTo>
                  <a:lnTo>
                    <a:pt x="588" y="154"/>
                  </a:lnTo>
                  <a:lnTo>
                    <a:pt x="590" y="150"/>
                  </a:lnTo>
                  <a:lnTo>
                    <a:pt x="592" y="148"/>
                  </a:lnTo>
                  <a:lnTo>
                    <a:pt x="592" y="144"/>
                  </a:lnTo>
                  <a:lnTo>
                    <a:pt x="596" y="144"/>
                  </a:lnTo>
                  <a:lnTo>
                    <a:pt x="600" y="148"/>
                  </a:lnTo>
                  <a:lnTo>
                    <a:pt x="602" y="148"/>
                  </a:lnTo>
                  <a:lnTo>
                    <a:pt x="596" y="140"/>
                  </a:lnTo>
                  <a:lnTo>
                    <a:pt x="598" y="136"/>
                  </a:lnTo>
                  <a:lnTo>
                    <a:pt x="604" y="134"/>
                  </a:lnTo>
                  <a:lnTo>
                    <a:pt x="604" y="132"/>
                  </a:lnTo>
                  <a:lnTo>
                    <a:pt x="604" y="130"/>
                  </a:lnTo>
                  <a:lnTo>
                    <a:pt x="604" y="128"/>
                  </a:lnTo>
                  <a:lnTo>
                    <a:pt x="604" y="120"/>
                  </a:lnTo>
                  <a:lnTo>
                    <a:pt x="600" y="116"/>
                  </a:lnTo>
                  <a:lnTo>
                    <a:pt x="600" y="114"/>
                  </a:lnTo>
                  <a:lnTo>
                    <a:pt x="602" y="114"/>
                  </a:lnTo>
                  <a:lnTo>
                    <a:pt x="602" y="108"/>
                  </a:lnTo>
                  <a:lnTo>
                    <a:pt x="600" y="108"/>
                  </a:lnTo>
                  <a:lnTo>
                    <a:pt x="600" y="100"/>
                  </a:lnTo>
                  <a:lnTo>
                    <a:pt x="596" y="96"/>
                  </a:lnTo>
                  <a:lnTo>
                    <a:pt x="598" y="92"/>
                  </a:lnTo>
                  <a:lnTo>
                    <a:pt x="596" y="92"/>
                  </a:lnTo>
                  <a:lnTo>
                    <a:pt x="596" y="86"/>
                  </a:lnTo>
                  <a:lnTo>
                    <a:pt x="600" y="86"/>
                  </a:lnTo>
                  <a:lnTo>
                    <a:pt x="598" y="78"/>
                  </a:lnTo>
                  <a:lnTo>
                    <a:pt x="612" y="78"/>
                  </a:lnTo>
                  <a:lnTo>
                    <a:pt x="612" y="80"/>
                  </a:lnTo>
                  <a:lnTo>
                    <a:pt x="614" y="80"/>
                  </a:lnTo>
                  <a:lnTo>
                    <a:pt x="620" y="72"/>
                  </a:lnTo>
                  <a:lnTo>
                    <a:pt x="632" y="74"/>
                  </a:lnTo>
                  <a:lnTo>
                    <a:pt x="642" y="78"/>
                  </a:lnTo>
                  <a:lnTo>
                    <a:pt x="644" y="82"/>
                  </a:lnTo>
                  <a:lnTo>
                    <a:pt x="646" y="80"/>
                  </a:lnTo>
                  <a:lnTo>
                    <a:pt x="646" y="78"/>
                  </a:lnTo>
                  <a:lnTo>
                    <a:pt x="656" y="80"/>
                  </a:lnTo>
                  <a:lnTo>
                    <a:pt x="666" y="82"/>
                  </a:lnTo>
                  <a:lnTo>
                    <a:pt x="666" y="86"/>
                  </a:lnTo>
                  <a:lnTo>
                    <a:pt x="664" y="92"/>
                  </a:lnTo>
                  <a:lnTo>
                    <a:pt x="662" y="92"/>
                  </a:lnTo>
                  <a:lnTo>
                    <a:pt x="662" y="98"/>
                  </a:lnTo>
                  <a:lnTo>
                    <a:pt x="660" y="98"/>
                  </a:lnTo>
                  <a:lnTo>
                    <a:pt x="658" y="100"/>
                  </a:lnTo>
                  <a:lnTo>
                    <a:pt x="654" y="104"/>
                  </a:lnTo>
                  <a:lnTo>
                    <a:pt x="652" y="108"/>
                  </a:lnTo>
                  <a:lnTo>
                    <a:pt x="642" y="110"/>
                  </a:lnTo>
                  <a:lnTo>
                    <a:pt x="632" y="112"/>
                  </a:lnTo>
                  <a:lnTo>
                    <a:pt x="624" y="112"/>
                  </a:lnTo>
                  <a:lnTo>
                    <a:pt x="618" y="112"/>
                  </a:lnTo>
                  <a:lnTo>
                    <a:pt x="616" y="114"/>
                  </a:lnTo>
                  <a:lnTo>
                    <a:pt x="614" y="114"/>
                  </a:lnTo>
                  <a:lnTo>
                    <a:pt x="614" y="116"/>
                  </a:lnTo>
                  <a:lnTo>
                    <a:pt x="614" y="118"/>
                  </a:lnTo>
                  <a:lnTo>
                    <a:pt x="620" y="122"/>
                  </a:lnTo>
                  <a:lnTo>
                    <a:pt x="620" y="124"/>
                  </a:lnTo>
                  <a:lnTo>
                    <a:pt x="620" y="126"/>
                  </a:lnTo>
                  <a:lnTo>
                    <a:pt x="614" y="128"/>
                  </a:lnTo>
                  <a:lnTo>
                    <a:pt x="612" y="130"/>
                  </a:lnTo>
                  <a:lnTo>
                    <a:pt x="614" y="130"/>
                  </a:lnTo>
                  <a:lnTo>
                    <a:pt x="614" y="132"/>
                  </a:lnTo>
                  <a:lnTo>
                    <a:pt x="610" y="132"/>
                  </a:lnTo>
                  <a:lnTo>
                    <a:pt x="610" y="136"/>
                  </a:lnTo>
                  <a:lnTo>
                    <a:pt x="612" y="136"/>
                  </a:lnTo>
                  <a:lnTo>
                    <a:pt x="614" y="136"/>
                  </a:lnTo>
                  <a:lnTo>
                    <a:pt x="614" y="138"/>
                  </a:lnTo>
                  <a:lnTo>
                    <a:pt x="614" y="140"/>
                  </a:lnTo>
                  <a:lnTo>
                    <a:pt x="616" y="138"/>
                  </a:lnTo>
                  <a:lnTo>
                    <a:pt x="624" y="144"/>
                  </a:lnTo>
                  <a:lnTo>
                    <a:pt x="624" y="146"/>
                  </a:lnTo>
                  <a:lnTo>
                    <a:pt x="628" y="146"/>
                  </a:lnTo>
                  <a:lnTo>
                    <a:pt x="632" y="150"/>
                  </a:lnTo>
                  <a:lnTo>
                    <a:pt x="632" y="152"/>
                  </a:lnTo>
                  <a:lnTo>
                    <a:pt x="636" y="152"/>
                  </a:lnTo>
                  <a:lnTo>
                    <a:pt x="638" y="152"/>
                  </a:lnTo>
                  <a:lnTo>
                    <a:pt x="642" y="156"/>
                  </a:lnTo>
                  <a:lnTo>
                    <a:pt x="644" y="160"/>
                  </a:lnTo>
                  <a:lnTo>
                    <a:pt x="648" y="160"/>
                  </a:lnTo>
                  <a:lnTo>
                    <a:pt x="650" y="160"/>
                  </a:lnTo>
                  <a:lnTo>
                    <a:pt x="652" y="166"/>
                  </a:lnTo>
                  <a:lnTo>
                    <a:pt x="656" y="164"/>
                  </a:lnTo>
                  <a:lnTo>
                    <a:pt x="656" y="172"/>
                  </a:lnTo>
                  <a:lnTo>
                    <a:pt x="650" y="172"/>
                  </a:lnTo>
                  <a:lnTo>
                    <a:pt x="648" y="170"/>
                  </a:lnTo>
                  <a:lnTo>
                    <a:pt x="646" y="168"/>
                  </a:lnTo>
                  <a:lnTo>
                    <a:pt x="644" y="178"/>
                  </a:lnTo>
                  <a:lnTo>
                    <a:pt x="648" y="176"/>
                  </a:lnTo>
                  <a:lnTo>
                    <a:pt x="650" y="174"/>
                  </a:lnTo>
                  <a:lnTo>
                    <a:pt x="650" y="174"/>
                  </a:lnTo>
                  <a:lnTo>
                    <a:pt x="650" y="180"/>
                  </a:lnTo>
                  <a:lnTo>
                    <a:pt x="646" y="184"/>
                  </a:lnTo>
                  <a:lnTo>
                    <a:pt x="642" y="184"/>
                  </a:lnTo>
                  <a:lnTo>
                    <a:pt x="640" y="186"/>
                  </a:lnTo>
                  <a:lnTo>
                    <a:pt x="642" y="190"/>
                  </a:lnTo>
                  <a:lnTo>
                    <a:pt x="646" y="190"/>
                  </a:lnTo>
                  <a:lnTo>
                    <a:pt x="648" y="194"/>
                  </a:lnTo>
                  <a:lnTo>
                    <a:pt x="654" y="196"/>
                  </a:lnTo>
                  <a:lnTo>
                    <a:pt x="660" y="196"/>
                  </a:lnTo>
                  <a:lnTo>
                    <a:pt x="662" y="202"/>
                  </a:lnTo>
                  <a:lnTo>
                    <a:pt x="664" y="206"/>
                  </a:lnTo>
                  <a:lnTo>
                    <a:pt x="666" y="210"/>
                  </a:lnTo>
                  <a:lnTo>
                    <a:pt x="664" y="210"/>
                  </a:lnTo>
                  <a:lnTo>
                    <a:pt x="666" y="214"/>
                  </a:lnTo>
                  <a:lnTo>
                    <a:pt x="670" y="222"/>
                  </a:lnTo>
                  <a:lnTo>
                    <a:pt x="668" y="226"/>
                  </a:lnTo>
                  <a:lnTo>
                    <a:pt x="668" y="228"/>
                  </a:lnTo>
                  <a:lnTo>
                    <a:pt x="674" y="228"/>
                  </a:lnTo>
                  <a:lnTo>
                    <a:pt x="674" y="222"/>
                  </a:lnTo>
                  <a:lnTo>
                    <a:pt x="678" y="220"/>
                  </a:lnTo>
                  <a:lnTo>
                    <a:pt x="678" y="218"/>
                  </a:lnTo>
                  <a:lnTo>
                    <a:pt x="680" y="218"/>
                  </a:lnTo>
                  <a:lnTo>
                    <a:pt x="682" y="214"/>
                  </a:lnTo>
                  <a:lnTo>
                    <a:pt x="680" y="212"/>
                  </a:lnTo>
                  <a:lnTo>
                    <a:pt x="680" y="210"/>
                  </a:lnTo>
                  <a:lnTo>
                    <a:pt x="682" y="200"/>
                  </a:lnTo>
                  <a:lnTo>
                    <a:pt x="688" y="198"/>
                  </a:lnTo>
                  <a:lnTo>
                    <a:pt x="694" y="196"/>
                  </a:lnTo>
                  <a:lnTo>
                    <a:pt x="700" y="206"/>
                  </a:lnTo>
                  <a:lnTo>
                    <a:pt x="700" y="210"/>
                  </a:lnTo>
                  <a:lnTo>
                    <a:pt x="698" y="212"/>
                  </a:lnTo>
                  <a:lnTo>
                    <a:pt x="696" y="216"/>
                  </a:lnTo>
                  <a:lnTo>
                    <a:pt x="696" y="222"/>
                  </a:lnTo>
                  <a:lnTo>
                    <a:pt x="696" y="226"/>
                  </a:lnTo>
                  <a:lnTo>
                    <a:pt x="694" y="226"/>
                  </a:lnTo>
                  <a:lnTo>
                    <a:pt x="692" y="228"/>
                  </a:lnTo>
                  <a:lnTo>
                    <a:pt x="690" y="230"/>
                  </a:lnTo>
                  <a:lnTo>
                    <a:pt x="692" y="236"/>
                  </a:lnTo>
                  <a:lnTo>
                    <a:pt x="696" y="242"/>
                  </a:lnTo>
                  <a:lnTo>
                    <a:pt x="700" y="244"/>
                  </a:lnTo>
                  <a:lnTo>
                    <a:pt x="706" y="252"/>
                  </a:lnTo>
                  <a:lnTo>
                    <a:pt x="710" y="252"/>
                  </a:lnTo>
                  <a:lnTo>
                    <a:pt x="712" y="254"/>
                  </a:lnTo>
                  <a:lnTo>
                    <a:pt x="712" y="254"/>
                  </a:lnTo>
                  <a:lnTo>
                    <a:pt x="712" y="250"/>
                  </a:lnTo>
                  <a:lnTo>
                    <a:pt x="722" y="246"/>
                  </a:lnTo>
                  <a:lnTo>
                    <a:pt x="720" y="244"/>
                  </a:lnTo>
                  <a:lnTo>
                    <a:pt x="720" y="242"/>
                  </a:lnTo>
                  <a:lnTo>
                    <a:pt x="722" y="240"/>
                  </a:lnTo>
                  <a:lnTo>
                    <a:pt x="726" y="234"/>
                  </a:lnTo>
                  <a:lnTo>
                    <a:pt x="726" y="230"/>
                  </a:lnTo>
                  <a:lnTo>
                    <a:pt x="730" y="230"/>
                  </a:lnTo>
                  <a:lnTo>
                    <a:pt x="730" y="228"/>
                  </a:lnTo>
                  <a:lnTo>
                    <a:pt x="728" y="226"/>
                  </a:lnTo>
                  <a:lnTo>
                    <a:pt x="730" y="224"/>
                  </a:lnTo>
                  <a:lnTo>
                    <a:pt x="732" y="214"/>
                  </a:lnTo>
                  <a:lnTo>
                    <a:pt x="740" y="214"/>
                  </a:lnTo>
                  <a:lnTo>
                    <a:pt x="740" y="212"/>
                  </a:lnTo>
                  <a:lnTo>
                    <a:pt x="740" y="210"/>
                  </a:lnTo>
                  <a:lnTo>
                    <a:pt x="742" y="210"/>
                  </a:lnTo>
                  <a:lnTo>
                    <a:pt x="740" y="208"/>
                  </a:lnTo>
                  <a:lnTo>
                    <a:pt x="740" y="206"/>
                  </a:lnTo>
                  <a:lnTo>
                    <a:pt x="742" y="204"/>
                  </a:lnTo>
                  <a:lnTo>
                    <a:pt x="740" y="200"/>
                  </a:lnTo>
                  <a:lnTo>
                    <a:pt x="736" y="200"/>
                  </a:lnTo>
                  <a:lnTo>
                    <a:pt x="736" y="192"/>
                  </a:lnTo>
                  <a:lnTo>
                    <a:pt x="736" y="186"/>
                  </a:lnTo>
                  <a:lnTo>
                    <a:pt x="732" y="184"/>
                  </a:lnTo>
                  <a:lnTo>
                    <a:pt x="742" y="184"/>
                  </a:lnTo>
                  <a:lnTo>
                    <a:pt x="752" y="186"/>
                  </a:lnTo>
                  <a:lnTo>
                    <a:pt x="756" y="188"/>
                  </a:lnTo>
                  <a:lnTo>
                    <a:pt x="756" y="186"/>
                  </a:lnTo>
                  <a:lnTo>
                    <a:pt x="758" y="186"/>
                  </a:lnTo>
                  <a:lnTo>
                    <a:pt x="768" y="186"/>
                  </a:lnTo>
                  <a:lnTo>
                    <a:pt x="768" y="186"/>
                  </a:lnTo>
                  <a:lnTo>
                    <a:pt x="766" y="188"/>
                  </a:lnTo>
                  <a:lnTo>
                    <a:pt x="772" y="192"/>
                  </a:lnTo>
                  <a:lnTo>
                    <a:pt x="770" y="192"/>
                  </a:lnTo>
                  <a:lnTo>
                    <a:pt x="770" y="194"/>
                  </a:lnTo>
                  <a:lnTo>
                    <a:pt x="772" y="200"/>
                  </a:lnTo>
                  <a:lnTo>
                    <a:pt x="776" y="198"/>
                  </a:lnTo>
                  <a:lnTo>
                    <a:pt x="782" y="198"/>
                  </a:lnTo>
                  <a:lnTo>
                    <a:pt x="784" y="198"/>
                  </a:lnTo>
                  <a:lnTo>
                    <a:pt x="784" y="200"/>
                  </a:lnTo>
                  <a:lnTo>
                    <a:pt x="782" y="204"/>
                  </a:lnTo>
                  <a:lnTo>
                    <a:pt x="776" y="212"/>
                  </a:lnTo>
                  <a:lnTo>
                    <a:pt x="776" y="214"/>
                  </a:lnTo>
                  <a:lnTo>
                    <a:pt x="782" y="214"/>
                  </a:lnTo>
                  <a:lnTo>
                    <a:pt x="780" y="220"/>
                  </a:lnTo>
                  <a:lnTo>
                    <a:pt x="778" y="220"/>
                  </a:lnTo>
                  <a:lnTo>
                    <a:pt x="774" y="222"/>
                  </a:lnTo>
                  <a:lnTo>
                    <a:pt x="774" y="224"/>
                  </a:lnTo>
                  <a:lnTo>
                    <a:pt x="774" y="226"/>
                  </a:lnTo>
                  <a:lnTo>
                    <a:pt x="774" y="228"/>
                  </a:lnTo>
                  <a:lnTo>
                    <a:pt x="774" y="230"/>
                  </a:lnTo>
                  <a:lnTo>
                    <a:pt x="780" y="240"/>
                  </a:lnTo>
                  <a:lnTo>
                    <a:pt x="782" y="242"/>
                  </a:lnTo>
                  <a:lnTo>
                    <a:pt x="784" y="242"/>
                  </a:lnTo>
                  <a:lnTo>
                    <a:pt x="786" y="242"/>
                  </a:lnTo>
                  <a:lnTo>
                    <a:pt x="788" y="244"/>
                  </a:lnTo>
                  <a:lnTo>
                    <a:pt x="790" y="244"/>
                  </a:lnTo>
                  <a:lnTo>
                    <a:pt x="790" y="248"/>
                  </a:lnTo>
                  <a:lnTo>
                    <a:pt x="788" y="254"/>
                  </a:lnTo>
                  <a:lnTo>
                    <a:pt x="784" y="258"/>
                  </a:lnTo>
                  <a:lnTo>
                    <a:pt x="780" y="258"/>
                  </a:lnTo>
                  <a:lnTo>
                    <a:pt x="776" y="258"/>
                  </a:lnTo>
                  <a:lnTo>
                    <a:pt x="770" y="264"/>
                  </a:lnTo>
                  <a:lnTo>
                    <a:pt x="766" y="264"/>
                  </a:lnTo>
                  <a:lnTo>
                    <a:pt x="764" y="266"/>
                  </a:lnTo>
                  <a:lnTo>
                    <a:pt x="760" y="272"/>
                  </a:lnTo>
                  <a:lnTo>
                    <a:pt x="756" y="276"/>
                  </a:lnTo>
                  <a:lnTo>
                    <a:pt x="754" y="276"/>
                  </a:lnTo>
                  <a:lnTo>
                    <a:pt x="752" y="272"/>
                  </a:lnTo>
                  <a:lnTo>
                    <a:pt x="750" y="272"/>
                  </a:lnTo>
                  <a:lnTo>
                    <a:pt x="746" y="270"/>
                  </a:lnTo>
                  <a:lnTo>
                    <a:pt x="746" y="268"/>
                  </a:lnTo>
                  <a:lnTo>
                    <a:pt x="744" y="264"/>
                  </a:lnTo>
                  <a:lnTo>
                    <a:pt x="742" y="266"/>
                  </a:lnTo>
                  <a:lnTo>
                    <a:pt x="740" y="262"/>
                  </a:lnTo>
                  <a:lnTo>
                    <a:pt x="738" y="262"/>
                  </a:lnTo>
                  <a:lnTo>
                    <a:pt x="738" y="264"/>
                  </a:lnTo>
                  <a:lnTo>
                    <a:pt x="734" y="266"/>
                  </a:lnTo>
                  <a:lnTo>
                    <a:pt x="736" y="266"/>
                  </a:lnTo>
                  <a:lnTo>
                    <a:pt x="738" y="266"/>
                  </a:lnTo>
                  <a:lnTo>
                    <a:pt x="740" y="268"/>
                  </a:lnTo>
                  <a:lnTo>
                    <a:pt x="740" y="270"/>
                  </a:lnTo>
                  <a:lnTo>
                    <a:pt x="742" y="272"/>
                  </a:lnTo>
                  <a:lnTo>
                    <a:pt x="744" y="272"/>
                  </a:lnTo>
                  <a:lnTo>
                    <a:pt x="746" y="274"/>
                  </a:lnTo>
                  <a:lnTo>
                    <a:pt x="746" y="276"/>
                  </a:lnTo>
                  <a:lnTo>
                    <a:pt x="748" y="276"/>
                  </a:lnTo>
                  <a:lnTo>
                    <a:pt x="750" y="278"/>
                  </a:lnTo>
                  <a:lnTo>
                    <a:pt x="742" y="280"/>
                  </a:lnTo>
                  <a:lnTo>
                    <a:pt x="742" y="282"/>
                  </a:lnTo>
                  <a:lnTo>
                    <a:pt x="736" y="280"/>
                  </a:lnTo>
                  <a:lnTo>
                    <a:pt x="726" y="272"/>
                  </a:lnTo>
                  <a:lnTo>
                    <a:pt x="714" y="274"/>
                  </a:lnTo>
                  <a:lnTo>
                    <a:pt x="720" y="280"/>
                  </a:lnTo>
                  <a:lnTo>
                    <a:pt x="720" y="284"/>
                  </a:lnTo>
                  <a:lnTo>
                    <a:pt x="718" y="286"/>
                  </a:lnTo>
                  <a:lnTo>
                    <a:pt x="714" y="292"/>
                  </a:lnTo>
                  <a:lnTo>
                    <a:pt x="714" y="294"/>
                  </a:lnTo>
                  <a:lnTo>
                    <a:pt x="714" y="296"/>
                  </a:lnTo>
                  <a:lnTo>
                    <a:pt x="712" y="298"/>
                  </a:lnTo>
                  <a:lnTo>
                    <a:pt x="702" y="288"/>
                  </a:lnTo>
                  <a:lnTo>
                    <a:pt x="700" y="288"/>
                  </a:lnTo>
                  <a:lnTo>
                    <a:pt x="698" y="290"/>
                  </a:lnTo>
                  <a:lnTo>
                    <a:pt x="692" y="286"/>
                  </a:lnTo>
                  <a:lnTo>
                    <a:pt x="690" y="286"/>
                  </a:lnTo>
                  <a:lnTo>
                    <a:pt x="688" y="288"/>
                  </a:lnTo>
                  <a:lnTo>
                    <a:pt x="684" y="288"/>
                  </a:lnTo>
                  <a:lnTo>
                    <a:pt x="682" y="286"/>
                  </a:lnTo>
                  <a:lnTo>
                    <a:pt x="678" y="284"/>
                  </a:lnTo>
                  <a:lnTo>
                    <a:pt x="676" y="290"/>
                  </a:lnTo>
                  <a:lnTo>
                    <a:pt x="678" y="290"/>
                  </a:lnTo>
                  <a:lnTo>
                    <a:pt x="678" y="292"/>
                  </a:lnTo>
                  <a:lnTo>
                    <a:pt x="672" y="294"/>
                  </a:lnTo>
                  <a:lnTo>
                    <a:pt x="666" y="294"/>
                  </a:lnTo>
                  <a:lnTo>
                    <a:pt x="664" y="296"/>
                  </a:lnTo>
                  <a:lnTo>
                    <a:pt x="678" y="296"/>
                  </a:lnTo>
                  <a:lnTo>
                    <a:pt x="694" y="296"/>
                  </a:lnTo>
                  <a:lnTo>
                    <a:pt x="702" y="298"/>
                  </a:lnTo>
                  <a:lnTo>
                    <a:pt x="710" y="300"/>
                  </a:lnTo>
                  <a:lnTo>
                    <a:pt x="708" y="300"/>
                  </a:lnTo>
                  <a:lnTo>
                    <a:pt x="706" y="304"/>
                  </a:lnTo>
                  <a:lnTo>
                    <a:pt x="706" y="312"/>
                  </a:lnTo>
                  <a:lnTo>
                    <a:pt x="700" y="316"/>
                  </a:lnTo>
                  <a:lnTo>
                    <a:pt x="696" y="318"/>
                  </a:lnTo>
                  <a:lnTo>
                    <a:pt x="694" y="318"/>
                  </a:lnTo>
                  <a:lnTo>
                    <a:pt x="692" y="322"/>
                  </a:lnTo>
                  <a:lnTo>
                    <a:pt x="692" y="320"/>
                  </a:lnTo>
                  <a:lnTo>
                    <a:pt x="690" y="320"/>
                  </a:lnTo>
                  <a:lnTo>
                    <a:pt x="690" y="318"/>
                  </a:lnTo>
                  <a:lnTo>
                    <a:pt x="678" y="314"/>
                  </a:lnTo>
                  <a:lnTo>
                    <a:pt x="676" y="316"/>
                  </a:lnTo>
                  <a:lnTo>
                    <a:pt x="676" y="318"/>
                  </a:lnTo>
                  <a:lnTo>
                    <a:pt x="670" y="318"/>
                  </a:lnTo>
                  <a:lnTo>
                    <a:pt x="668" y="324"/>
                  </a:lnTo>
                  <a:lnTo>
                    <a:pt x="668" y="326"/>
                  </a:lnTo>
                  <a:lnTo>
                    <a:pt x="670" y="328"/>
                  </a:lnTo>
                  <a:lnTo>
                    <a:pt x="670" y="330"/>
                  </a:lnTo>
                  <a:lnTo>
                    <a:pt x="670" y="332"/>
                  </a:lnTo>
                  <a:lnTo>
                    <a:pt x="668" y="332"/>
                  </a:lnTo>
                  <a:lnTo>
                    <a:pt x="666" y="334"/>
                  </a:lnTo>
                  <a:lnTo>
                    <a:pt x="660" y="334"/>
                  </a:lnTo>
                  <a:lnTo>
                    <a:pt x="660" y="340"/>
                  </a:lnTo>
                  <a:lnTo>
                    <a:pt x="664" y="340"/>
                  </a:lnTo>
                  <a:lnTo>
                    <a:pt x="664" y="346"/>
                  </a:lnTo>
                  <a:lnTo>
                    <a:pt x="664" y="348"/>
                  </a:lnTo>
                  <a:lnTo>
                    <a:pt x="662" y="350"/>
                  </a:lnTo>
                  <a:lnTo>
                    <a:pt x="654" y="352"/>
                  </a:lnTo>
                  <a:lnTo>
                    <a:pt x="646" y="350"/>
                  </a:lnTo>
                  <a:lnTo>
                    <a:pt x="646" y="354"/>
                  </a:lnTo>
                  <a:lnTo>
                    <a:pt x="650" y="354"/>
                  </a:lnTo>
                  <a:lnTo>
                    <a:pt x="648" y="358"/>
                  </a:lnTo>
                  <a:lnTo>
                    <a:pt x="642" y="358"/>
                  </a:lnTo>
                  <a:lnTo>
                    <a:pt x="644" y="358"/>
                  </a:lnTo>
                  <a:lnTo>
                    <a:pt x="646" y="358"/>
                  </a:lnTo>
                  <a:lnTo>
                    <a:pt x="646" y="360"/>
                  </a:lnTo>
                  <a:lnTo>
                    <a:pt x="640" y="360"/>
                  </a:lnTo>
                  <a:lnTo>
                    <a:pt x="642" y="358"/>
                  </a:lnTo>
                  <a:lnTo>
                    <a:pt x="640" y="358"/>
                  </a:lnTo>
                  <a:lnTo>
                    <a:pt x="638" y="358"/>
                  </a:lnTo>
                  <a:lnTo>
                    <a:pt x="638" y="362"/>
                  </a:lnTo>
                  <a:lnTo>
                    <a:pt x="634" y="362"/>
                  </a:lnTo>
                  <a:lnTo>
                    <a:pt x="634" y="372"/>
                  </a:lnTo>
                  <a:lnTo>
                    <a:pt x="626" y="372"/>
                  </a:lnTo>
                  <a:lnTo>
                    <a:pt x="626" y="376"/>
                  </a:lnTo>
                  <a:lnTo>
                    <a:pt x="622" y="380"/>
                  </a:lnTo>
                  <a:lnTo>
                    <a:pt x="616" y="384"/>
                  </a:lnTo>
                  <a:lnTo>
                    <a:pt x="618" y="388"/>
                  </a:lnTo>
                  <a:lnTo>
                    <a:pt x="620" y="392"/>
                  </a:lnTo>
                  <a:lnTo>
                    <a:pt x="610" y="392"/>
                  </a:lnTo>
                  <a:lnTo>
                    <a:pt x="608" y="394"/>
                  </a:lnTo>
                  <a:lnTo>
                    <a:pt x="612" y="396"/>
                  </a:lnTo>
                  <a:lnTo>
                    <a:pt x="612" y="400"/>
                  </a:lnTo>
                  <a:lnTo>
                    <a:pt x="606" y="406"/>
                  </a:lnTo>
                  <a:lnTo>
                    <a:pt x="606" y="410"/>
                  </a:lnTo>
                  <a:lnTo>
                    <a:pt x="606" y="414"/>
                  </a:lnTo>
                  <a:lnTo>
                    <a:pt x="602" y="414"/>
                  </a:lnTo>
                  <a:lnTo>
                    <a:pt x="606" y="420"/>
                  </a:lnTo>
                  <a:lnTo>
                    <a:pt x="608" y="424"/>
                  </a:lnTo>
                  <a:lnTo>
                    <a:pt x="608" y="430"/>
                  </a:lnTo>
                  <a:lnTo>
                    <a:pt x="610" y="432"/>
                  </a:lnTo>
                  <a:lnTo>
                    <a:pt x="616" y="432"/>
                  </a:lnTo>
                  <a:lnTo>
                    <a:pt x="628" y="432"/>
                  </a:lnTo>
                  <a:lnTo>
                    <a:pt x="634" y="440"/>
                  </a:lnTo>
                  <a:lnTo>
                    <a:pt x="634" y="444"/>
                  </a:lnTo>
                  <a:lnTo>
                    <a:pt x="636" y="446"/>
                  </a:lnTo>
                  <a:lnTo>
                    <a:pt x="636" y="452"/>
                  </a:lnTo>
                  <a:lnTo>
                    <a:pt x="640" y="458"/>
                  </a:lnTo>
                  <a:lnTo>
                    <a:pt x="642" y="464"/>
                  </a:lnTo>
                  <a:lnTo>
                    <a:pt x="642" y="470"/>
                  </a:lnTo>
                  <a:lnTo>
                    <a:pt x="650" y="466"/>
                  </a:lnTo>
                  <a:lnTo>
                    <a:pt x="656" y="464"/>
                  </a:lnTo>
                  <a:lnTo>
                    <a:pt x="660" y="464"/>
                  </a:lnTo>
                  <a:lnTo>
                    <a:pt x="668" y="470"/>
                  </a:lnTo>
                  <a:lnTo>
                    <a:pt x="672" y="470"/>
                  </a:lnTo>
                  <a:lnTo>
                    <a:pt x="676" y="472"/>
                  </a:lnTo>
                  <a:lnTo>
                    <a:pt x="680" y="474"/>
                  </a:lnTo>
                  <a:lnTo>
                    <a:pt x="686" y="474"/>
                  </a:lnTo>
                  <a:lnTo>
                    <a:pt x="688" y="476"/>
                  </a:lnTo>
                  <a:lnTo>
                    <a:pt x="690" y="478"/>
                  </a:lnTo>
                  <a:lnTo>
                    <a:pt x="694" y="480"/>
                  </a:lnTo>
                  <a:lnTo>
                    <a:pt x="698" y="480"/>
                  </a:lnTo>
                  <a:lnTo>
                    <a:pt x="698" y="482"/>
                  </a:lnTo>
                  <a:lnTo>
                    <a:pt x="700" y="486"/>
                  </a:lnTo>
                  <a:lnTo>
                    <a:pt x="702" y="488"/>
                  </a:lnTo>
                  <a:lnTo>
                    <a:pt x="702" y="494"/>
                  </a:lnTo>
                  <a:lnTo>
                    <a:pt x="706" y="494"/>
                  </a:lnTo>
                  <a:lnTo>
                    <a:pt x="710" y="494"/>
                  </a:lnTo>
                  <a:lnTo>
                    <a:pt x="712" y="498"/>
                  </a:lnTo>
                  <a:lnTo>
                    <a:pt x="714" y="500"/>
                  </a:lnTo>
                  <a:lnTo>
                    <a:pt x="718" y="500"/>
                  </a:lnTo>
                  <a:lnTo>
                    <a:pt x="724" y="500"/>
                  </a:lnTo>
                  <a:lnTo>
                    <a:pt x="726" y="504"/>
                  </a:lnTo>
                  <a:lnTo>
                    <a:pt x="728" y="506"/>
                  </a:lnTo>
                  <a:lnTo>
                    <a:pt x="732" y="506"/>
                  </a:lnTo>
                  <a:lnTo>
                    <a:pt x="732" y="508"/>
                  </a:lnTo>
                  <a:lnTo>
                    <a:pt x="738" y="510"/>
                  </a:lnTo>
                  <a:lnTo>
                    <a:pt x="742" y="512"/>
                  </a:lnTo>
                  <a:lnTo>
                    <a:pt x="746" y="510"/>
                  </a:lnTo>
                  <a:lnTo>
                    <a:pt x="754" y="510"/>
                  </a:lnTo>
                  <a:lnTo>
                    <a:pt x="758" y="512"/>
                  </a:lnTo>
                  <a:lnTo>
                    <a:pt x="760" y="512"/>
                  </a:lnTo>
                  <a:lnTo>
                    <a:pt x="764" y="512"/>
                  </a:lnTo>
                  <a:lnTo>
                    <a:pt x="772" y="516"/>
                  </a:lnTo>
                  <a:lnTo>
                    <a:pt x="772" y="526"/>
                  </a:lnTo>
                  <a:lnTo>
                    <a:pt x="772" y="528"/>
                  </a:lnTo>
                  <a:lnTo>
                    <a:pt x="770" y="532"/>
                  </a:lnTo>
                  <a:lnTo>
                    <a:pt x="772" y="536"/>
                  </a:lnTo>
                  <a:lnTo>
                    <a:pt x="772" y="548"/>
                  </a:lnTo>
                  <a:lnTo>
                    <a:pt x="772" y="560"/>
                  </a:lnTo>
                  <a:lnTo>
                    <a:pt x="774" y="560"/>
                  </a:lnTo>
                  <a:lnTo>
                    <a:pt x="778" y="564"/>
                  </a:lnTo>
                  <a:lnTo>
                    <a:pt x="780" y="570"/>
                  </a:lnTo>
                  <a:lnTo>
                    <a:pt x="778" y="572"/>
                  </a:lnTo>
                  <a:lnTo>
                    <a:pt x="778" y="574"/>
                  </a:lnTo>
                  <a:lnTo>
                    <a:pt x="788" y="580"/>
                  </a:lnTo>
                  <a:lnTo>
                    <a:pt x="790" y="584"/>
                  </a:lnTo>
                  <a:lnTo>
                    <a:pt x="792" y="586"/>
                  </a:lnTo>
                  <a:lnTo>
                    <a:pt x="792" y="588"/>
                  </a:lnTo>
                  <a:lnTo>
                    <a:pt x="804" y="588"/>
                  </a:lnTo>
                  <a:lnTo>
                    <a:pt x="804" y="586"/>
                  </a:lnTo>
                  <a:lnTo>
                    <a:pt x="806" y="586"/>
                  </a:lnTo>
                  <a:lnTo>
                    <a:pt x="808" y="584"/>
                  </a:lnTo>
                  <a:lnTo>
                    <a:pt x="810" y="584"/>
                  </a:lnTo>
                  <a:lnTo>
                    <a:pt x="814" y="584"/>
                  </a:lnTo>
                  <a:lnTo>
                    <a:pt x="814" y="582"/>
                  </a:lnTo>
                  <a:lnTo>
                    <a:pt x="812" y="578"/>
                  </a:lnTo>
                  <a:lnTo>
                    <a:pt x="818" y="568"/>
                  </a:lnTo>
                  <a:lnTo>
                    <a:pt x="820" y="568"/>
                  </a:lnTo>
                  <a:lnTo>
                    <a:pt x="818" y="568"/>
                  </a:lnTo>
                  <a:lnTo>
                    <a:pt x="816" y="568"/>
                  </a:lnTo>
                  <a:lnTo>
                    <a:pt x="816" y="566"/>
                  </a:lnTo>
                  <a:lnTo>
                    <a:pt x="816" y="564"/>
                  </a:lnTo>
                  <a:lnTo>
                    <a:pt x="816" y="562"/>
                  </a:lnTo>
                  <a:lnTo>
                    <a:pt x="816" y="560"/>
                  </a:lnTo>
                  <a:lnTo>
                    <a:pt x="814" y="560"/>
                  </a:lnTo>
                  <a:lnTo>
                    <a:pt x="814" y="548"/>
                  </a:lnTo>
                  <a:lnTo>
                    <a:pt x="814" y="544"/>
                  </a:lnTo>
                  <a:lnTo>
                    <a:pt x="814" y="538"/>
                  </a:lnTo>
                  <a:lnTo>
                    <a:pt x="808" y="534"/>
                  </a:lnTo>
                  <a:lnTo>
                    <a:pt x="808" y="528"/>
                  </a:lnTo>
                  <a:lnTo>
                    <a:pt x="808" y="524"/>
                  </a:lnTo>
                  <a:lnTo>
                    <a:pt x="808" y="522"/>
                  </a:lnTo>
                  <a:lnTo>
                    <a:pt x="812" y="520"/>
                  </a:lnTo>
                  <a:lnTo>
                    <a:pt x="816" y="520"/>
                  </a:lnTo>
                  <a:lnTo>
                    <a:pt x="820" y="516"/>
                  </a:lnTo>
                  <a:lnTo>
                    <a:pt x="822" y="516"/>
                  </a:lnTo>
                  <a:lnTo>
                    <a:pt x="824" y="514"/>
                  </a:lnTo>
                  <a:lnTo>
                    <a:pt x="826" y="512"/>
                  </a:lnTo>
                  <a:lnTo>
                    <a:pt x="828" y="510"/>
                  </a:lnTo>
                  <a:lnTo>
                    <a:pt x="832" y="506"/>
                  </a:lnTo>
                  <a:lnTo>
                    <a:pt x="832" y="502"/>
                  </a:lnTo>
                  <a:lnTo>
                    <a:pt x="836" y="498"/>
                  </a:lnTo>
                  <a:lnTo>
                    <a:pt x="838" y="496"/>
                  </a:lnTo>
                  <a:lnTo>
                    <a:pt x="840" y="492"/>
                  </a:lnTo>
                  <a:lnTo>
                    <a:pt x="846" y="490"/>
                  </a:lnTo>
                  <a:lnTo>
                    <a:pt x="844" y="482"/>
                  </a:lnTo>
                  <a:lnTo>
                    <a:pt x="844" y="484"/>
                  </a:lnTo>
                  <a:lnTo>
                    <a:pt x="842" y="488"/>
                  </a:lnTo>
                  <a:lnTo>
                    <a:pt x="840" y="488"/>
                  </a:lnTo>
                  <a:lnTo>
                    <a:pt x="842" y="478"/>
                  </a:lnTo>
                  <a:lnTo>
                    <a:pt x="844" y="472"/>
                  </a:lnTo>
                  <a:lnTo>
                    <a:pt x="842" y="470"/>
                  </a:lnTo>
                  <a:lnTo>
                    <a:pt x="838" y="468"/>
                  </a:lnTo>
                  <a:lnTo>
                    <a:pt x="836" y="462"/>
                  </a:lnTo>
                  <a:lnTo>
                    <a:pt x="836" y="456"/>
                  </a:lnTo>
                  <a:lnTo>
                    <a:pt x="832" y="454"/>
                  </a:lnTo>
                  <a:lnTo>
                    <a:pt x="832" y="448"/>
                  </a:lnTo>
                  <a:lnTo>
                    <a:pt x="832" y="446"/>
                  </a:lnTo>
                  <a:lnTo>
                    <a:pt x="830" y="442"/>
                  </a:lnTo>
                  <a:lnTo>
                    <a:pt x="828" y="442"/>
                  </a:lnTo>
                  <a:lnTo>
                    <a:pt x="826" y="440"/>
                  </a:lnTo>
                  <a:lnTo>
                    <a:pt x="824" y="438"/>
                  </a:lnTo>
                  <a:lnTo>
                    <a:pt x="822" y="436"/>
                  </a:lnTo>
                  <a:lnTo>
                    <a:pt x="820" y="434"/>
                  </a:lnTo>
                  <a:lnTo>
                    <a:pt x="816" y="434"/>
                  </a:lnTo>
                  <a:lnTo>
                    <a:pt x="816" y="432"/>
                  </a:lnTo>
                  <a:lnTo>
                    <a:pt x="814" y="432"/>
                  </a:lnTo>
                  <a:lnTo>
                    <a:pt x="816" y="426"/>
                  </a:lnTo>
                  <a:lnTo>
                    <a:pt x="820" y="422"/>
                  </a:lnTo>
                  <a:lnTo>
                    <a:pt x="822" y="420"/>
                  </a:lnTo>
                  <a:lnTo>
                    <a:pt x="828" y="420"/>
                  </a:lnTo>
                  <a:lnTo>
                    <a:pt x="828" y="414"/>
                  </a:lnTo>
                  <a:lnTo>
                    <a:pt x="828" y="414"/>
                  </a:lnTo>
                  <a:lnTo>
                    <a:pt x="828" y="412"/>
                  </a:lnTo>
                  <a:lnTo>
                    <a:pt x="832" y="414"/>
                  </a:lnTo>
                  <a:lnTo>
                    <a:pt x="832" y="412"/>
                  </a:lnTo>
                  <a:lnTo>
                    <a:pt x="832" y="410"/>
                  </a:lnTo>
                  <a:lnTo>
                    <a:pt x="832" y="410"/>
                  </a:lnTo>
                  <a:lnTo>
                    <a:pt x="832" y="406"/>
                  </a:lnTo>
                  <a:lnTo>
                    <a:pt x="830" y="404"/>
                  </a:lnTo>
                  <a:lnTo>
                    <a:pt x="832" y="402"/>
                  </a:lnTo>
                  <a:lnTo>
                    <a:pt x="830" y="396"/>
                  </a:lnTo>
                  <a:lnTo>
                    <a:pt x="828" y="392"/>
                  </a:lnTo>
                  <a:lnTo>
                    <a:pt x="832" y="388"/>
                  </a:lnTo>
                  <a:lnTo>
                    <a:pt x="828" y="388"/>
                  </a:lnTo>
                  <a:lnTo>
                    <a:pt x="826" y="384"/>
                  </a:lnTo>
                  <a:lnTo>
                    <a:pt x="832" y="374"/>
                  </a:lnTo>
                  <a:lnTo>
                    <a:pt x="832" y="370"/>
                  </a:lnTo>
                  <a:lnTo>
                    <a:pt x="832" y="370"/>
                  </a:lnTo>
                  <a:lnTo>
                    <a:pt x="832" y="366"/>
                  </a:lnTo>
                  <a:lnTo>
                    <a:pt x="830" y="366"/>
                  </a:lnTo>
                  <a:lnTo>
                    <a:pt x="828" y="362"/>
                  </a:lnTo>
                  <a:lnTo>
                    <a:pt x="828" y="360"/>
                  </a:lnTo>
                  <a:lnTo>
                    <a:pt x="828" y="358"/>
                  </a:lnTo>
                  <a:lnTo>
                    <a:pt x="832" y="358"/>
                  </a:lnTo>
                  <a:lnTo>
                    <a:pt x="834" y="358"/>
                  </a:lnTo>
                  <a:lnTo>
                    <a:pt x="838" y="358"/>
                  </a:lnTo>
                  <a:lnTo>
                    <a:pt x="842" y="358"/>
                  </a:lnTo>
                  <a:lnTo>
                    <a:pt x="846" y="358"/>
                  </a:lnTo>
                  <a:lnTo>
                    <a:pt x="850" y="360"/>
                  </a:lnTo>
                  <a:lnTo>
                    <a:pt x="856" y="358"/>
                  </a:lnTo>
                  <a:lnTo>
                    <a:pt x="862" y="358"/>
                  </a:lnTo>
                  <a:lnTo>
                    <a:pt x="866" y="360"/>
                  </a:lnTo>
                  <a:lnTo>
                    <a:pt x="872" y="360"/>
                  </a:lnTo>
                  <a:lnTo>
                    <a:pt x="878" y="358"/>
                  </a:lnTo>
                  <a:lnTo>
                    <a:pt x="886" y="352"/>
                  </a:lnTo>
                  <a:lnTo>
                    <a:pt x="886" y="356"/>
                  </a:lnTo>
                  <a:lnTo>
                    <a:pt x="890" y="356"/>
                  </a:lnTo>
                  <a:lnTo>
                    <a:pt x="894" y="358"/>
                  </a:lnTo>
                  <a:lnTo>
                    <a:pt x="896" y="360"/>
                  </a:lnTo>
                  <a:lnTo>
                    <a:pt x="898" y="360"/>
                  </a:lnTo>
                  <a:lnTo>
                    <a:pt x="898" y="364"/>
                  </a:lnTo>
                  <a:lnTo>
                    <a:pt x="902" y="366"/>
                  </a:lnTo>
                  <a:lnTo>
                    <a:pt x="904" y="366"/>
                  </a:lnTo>
                  <a:lnTo>
                    <a:pt x="906" y="372"/>
                  </a:lnTo>
                  <a:lnTo>
                    <a:pt x="908" y="372"/>
                  </a:lnTo>
                  <a:lnTo>
                    <a:pt x="910" y="378"/>
                  </a:lnTo>
                  <a:lnTo>
                    <a:pt x="930" y="378"/>
                  </a:lnTo>
                  <a:lnTo>
                    <a:pt x="930" y="380"/>
                  </a:lnTo>
                  <a:lnTo>
                    <a:pt x="926" y="384"/>
                  </a:lnTo>
                  <a:lnTo>
                    <a:pt x="934" y="386"/>
                  </a:lnTo>
                  <a:lnTo>
                    <a:pt x="936" y="388"/>
                  </a:lnTo>
                  <a:lnTo>
                    <a:pt x="938" y="384"/>
                  </a:lnTo>
                  <a:lnTo>
                    <a:pt x="942" y="384"/>
                  </a:lnTo>
                  <a:lnTo>
                    <a:pt x="936" y="392"/>
                  </a:lnTo>
                  <a:lnTo>
                    <a:pt x="936" y="396"/>
                  </a:lnTo>
                  <a:lnTo>
                    <a:pt x="936" y="398"/>
                  </a:lnTo>
                  <a:lnTo>
                    <a:pt x="938" y="398"/>
                  </a:lnTo>
                  <a:lnTo>
                    <a:pt x="938" y="400"/>
                  </a:lnTo>
                  <a:lnTo>
                    <a:pt x="932" y="402"/>
                  </a:lnTo>
                  <a:lnTo>
                    <a:pt x="932" y="404"/>
                  </a:lnTo>
                  <a:lnTo>
                    <a:pt x="932" y="408"/>
                  </a:lnTo>
                  <a:lnTo>
                    <a:pt x="936" y="410"/>
                  </a:lnTo>
                  <a:lnTo>
                    <a:pt x="936" y="414"/>
                  </a:lnTo>
                  <a:lnTo>
                    <a:pt x="936" y="416"/>
                  </a:lnTo>
                  <a:lnTo>
                    <a:pt x="934" y="418"/>
                  </a:lnTo>
                  <a:lnTo>
                    <a:pt x="934" y="420"/>
                  </a:lnTo>
                  <a:lnTo>
                    <a:pt x="934" y="422"/>
                  </a:lnTo>
                  <a:lnTo>
                    <a:pt x="940" y="426"/>
                  </a:lnTo>
                  <a:lnTo>
                    <a:pt x="942" y="426"/>
                  </a:lnTo>
                  <a:lnTo>
                    <a:pt x="944" y="426"/>
                  </a:lnTo>
                  <a:lnTo>
                    <a:pt x="944" y="428"/>
                  </a:lnTo>
                  <a:lnTo>
                    <a:pt x="954" y="428"/>
                  </a:lnTo>
                  <a:lnTo>
                    <a:pt x="954" y="438"/>
                  </a:lnTo>
                  <a:lnTo>
                    <a:pt x="958" y="436"/>
                  </a:lnTo>
                  <a:lnTo>
                    <a:pt x="958" y="434"/>
                  </a:lnTo>
                  <a:lnTo>
                    <a:pt x="960" y="434"/>
                  </a:lnTo>
                  <a:lnTo>
                    <a:pt x="960" y="438"/>
                  </a:lnTo>
                  <a:lnTo>
                    <a:pt x="962" y="438"/>
                  </a:lnTo>
                  <a:lnTo>
                    <a:pt x="966" y="444"/>
                  </a:lnTo>
                  <a:lnTo>
                    <a:pt x="968" y="442"/>
                  </a:lnTo>
                  <a:lnTo>
                    <a:pt x="972" y="442"/>
                  </a:lnTo>
                  <a:lnTo>
                    <a:pt x="974" y="440"/>
                  </a:lnTo>
                  <a:lnTo>
                    <a:pt x="976" y="438"/>
                  </a:lnTo>
                  <a:lnTo>
                    <a:pt x="978" y="432"/>
                  </a:lnTo>
                  <a:lnTo>
                    <a:pt x="980" y="432"/>
                  </a:lnTo>
                  <a:lnTo>
                    <a:pt x="982" y="434"/>
                  </a:lnTo>
                  <a:lnTo>
                    <a:pt x="982" y="428"/>
                  </a:lnTo>
                  <a:lnTo>
                    <a:pt x="986" y="424"/>
                  </a:lnTo>
                  <a:lnTo>
                    <a:pt x="990" y="420"/>
                  </a:lnTo>
                  <a:lnTo>
                    <a:pt x="992" y="418"/>
                  </a:lnTo>
                  <a:lnTo>
                    <a:pt x="990" y="416"/>
                  </a:lnTo>
                  <a:lnTo>
                    <a:pt x="990" y="414"/>
                  </a:lnTo>
                  <a:lnTo>
                    <a:pt x="990" y="414"/>
                  </a:lnTo>
                  <a:lnTo>
                    <a:pt x="994" y="412"/>
                  </a:lnTo>
                  <a:lnTo>
                    <a:pt x="994" y="410"/>
                  </a:lnTo>
                  <a:lnTo>
                    <a:pt x="994" y="406"/>
                  </a:lnTo>
                  <a:lnTo>
                    <a:pt x="996" y="406"/>
                  </a:lnTo>
                  <a:lnTo>
                    <a:pt x="998" y="398"/>
                  </a:lnTo>
                  <a:lnTo>
                    <a:pt x="1004" y="398"/>
                  </a:lnTo>
                  <a:lnTo>
                    <a:pt x="1004" y="408"/>
                  </a:lnTo>
                  <a:lnTo>
                    <a:pt x="1006" y="408"/>
                  </a:lnTo>
                  <a:lnTo>
                    <a:pt x="1006" y="412"/>
                  </a:lnTo>
                  <a:lnTo>
                    <a:pt x="1004" y="414"/>
                  </a:lnTo>
                  <a:lnTo>
                    <a:pt x="1006" y="418"/>
                  </a:lnTo>
                  <a:lnTo>
                    <a:pt x="1006" y="424"/>
                  </a:lnTo>
                  <a:lnTo>
                    <a:pt x="1008" y="424"/>
                  </a:lnTo>
                  <a:lnTo>
                    <a:pt x="1008" y="428"/>
                  </a:lnTo>
                  <a:lnTo>
                    <a:pt x="1012" y="426"/>
                  </a:lnTo>
                  <a:lnTo>
                    <a:pt x="1014" y="426"/>
                  </a:lnTo>
                  <a:lnTo>
                    <a:pt x="1016" y="426"/>
                  </a:lnTo>
                  <a:lnTo>
                    <a:pt x="1016" y="430"/>
                  </a:lnTo>
                  <a:lnTo>
                    <a:pt x="1018" y="430"/>
                  </a:lnTo>
                  <a:lnTo>
                    <a:pt x="1018" y="432"/>
                  </a:lnTo>
                  <a:lnTo>
                    <a:pt x="1016" y="432"/>
                  </a:lnTo>
                  <a:lnTo>
                    <a:pt x="1016" y="434"/>
                  </a:lnTo>
                  <a:lnTo>
                    <a:pt x="1020" y="436"/>
                  </a:lnTo>
                  <a:lnTo>
                    <a:pt x="1020" y="438"/>
                  </a:lnTo>
                  <a:lnTo>
                    <a:pt x="1018" y="440"/>
                  </a:lnTo>
                  <a:lnTo>
                    <a:pt x="1014" y="442"/>
                  </a:lnTo>
                  <a:lnTo>
                    <a:pt x="1014" y="444"/>
                  </a:lnTo>
                  <a:lnTo>
                    <a:pt x="1024" y="444"/>
                  </a:lnTo>
                  <a:lnTo>
                    <a:pt x="1026" y="446"/>
                  </a:lnTo>
                  <a:lnTo>
                    <a:pt x="1022" y="452"/>
                  </a:lnTo>
                  <a:lnTo>
                    <a:pt x="1024" y="452"/>
                  </a:lnTo>
                  <a:lnTo>
                    <a:pt x="1026" y="454"/>
                  </a:lnTo>
                  <a:lnTo>
                    <a:pt x="1024" y="456"/>
                  </a:lnTo>
                  <a:lnTo>
                    <a:pt x="1028" y="456"/>
                  </a:lnTo>
                  <a:lnTo>
                    <a:pt x="1030" y="460"/>
                  </a:lnTo>
                  <a:lnTo>
                    <a:pt x="1034" y="460"/>
                  </a:lnTo>
                  <a:lnTo>
                    <a:pt x="1032" y="466"/>
                  </a:lnTo>
                  <a:lnTo>
                    <a:pt x="1028" y="470"/>
                  </a:lnTo>
                  <a:lnTo>
                    <a:pt x="1034" y="470"/>
                  </a:lnTo>
                  <a:lnTo>
                    <a:pt x="1034" y="472"/>
                  </a:lnTo>
                  <a:lnTo>
                    <a:pt x="1036" y="472"/>
                  </a:lnTo>
                  <a:lnTo>
                    <a:pt x="1040" y="472"/>
                  </a:lnTo>
                  <a:lnTo>
                    <a:pt x="1042" y="476"/>
                  </a:lnTo>
                  <a:lnTo>
                    <a:pt x="1042" y="478"/>
                  </a:lnTo>
                  <a:lnTo>
                    <a:pt x="1042" y="480"/>
                  </a:lnTo>
                  <a:lnTo>
                    <a:pt x="1040" y="480"/>
                  </a:lnTo>
                  <a:lnTo>
                    <a:pt x="1040" y="478"/>
                  </a:lnTo>
                  <a:lnTo>
                    <a:pt x="1038" y="480"/>
                  </a:lnTo>
                  <a:lnTo>
                    <a:pt x="1032" y="480"/>
                  </a:lnTo>
                  <a:lnTo>
                    <a:pt x="1028" y="480"/>
                  </a:lnTo>
                  <a:lnTo>
                    <a:pt x="1028" y="482"/>
                  </a:lnTo>
                  <a:lnTo>
                    <a:pt x="1032" y="484"/>
                  </a:lnTo>
                  <a:lnTo>
                    <a:pt x="1030" y="490"/>
                  </a:lnTo>
                  <a:lnTo>
                    <a:pt x="1034" y="488"/>
                  </a:lnTo>
                  <a:lnTo>
                    <a:pt x="1036" y="488"/>
                  </a:lnTo>
                  <a:lnTo>
                    <a:pt x="1036" y="492"/>
                  </a:lnTo>
                  <a:lnTo>
                    <a:pt x="1034" y="492"/>
                  </a:lnTo>
                  <a:lnTo>
                    <a:pt x="1038" y="492"/>
                  </a:lnTo>
                  <a:lnTo>
                    <a:pt x="1038" y="500"/>
                  </a:lnTo>
                  <a:lnTo>
                    <a:pt x="1044" y="500"/>
                  </a:lnTo>
                  <a:lnTo>
                    <a:pt x="1048" y="500"/>
                  </a:lnTo>
                  <a:lnTo>
                    <a:pt x="1052" y="504"/>
                  </a:lnTo>
                  <a:lnTo>
                    <a:pt x="1054" y="504"/>
                  </a:lnTo>
                  <a:lnTo>
                    <a:pt x="1054" y="510"/>
                  </a:lnTo>
                  <a:lnTo>
                    <a:pt x="1054" y="512"/>
                  </a:lnTo>
                  <a:lnTo>
                    <a:pt x="1054" y="516"/>
                  </a:lnTo>
                  <a:lnTo>
                    <a:pt x="1066" y="516"/>
                  </a:lnTo>
                  <a:lnTo>
                    <a:pt x="1066" y="520"/>
                  </a:lnTo>
                  <a:lnTo>
                    <a:pt x="1070" y="516"/>
                  </a:lnTo>
                  <a:lnTo>
                    <a:pt x="1070" y="518"/>
                  </a:lnTo>
                  <a:lnTo>
                    <a:pt x="1072" y="518"/>
                  </a:lnTo>
                  <a:lnTo>
                    <a:pt x="1072" y="516"/>
                  </a:lnTo>
                  <a:lnTo>
                    <a:pt x="1074" y="516"/>
                  </a:lnTo>
                  <a:lnTo>
                    <a:pt x="1074" y="522"/>
                  </a:lnTo>
                  <a:lnTo>
                    <a:pt x="1076" y="522"/>
                  </a:lnTo>
                  <a:lnTo>
                    <a:pt x="1078" y="526"/>
                  </a:lnTo>
                  <a:lnTo>
                    <a:pt x="1082" y="528"/>
                  </a:lnTo>
                  <a:lnTo>
                    <a:pt x="1084" y="524"/>
                  </a:lnTo>
                  <a:lnTo>
                    <a:pt x="1086" y="522"/>
                  </a:lnTo>
                  <a:lnTo>
                    <a:pt x="1088" y="528"/>
                  </a:lnTo>
                  <a:lnTo>
                    <a:pt x="1090" y="528"/>
                  </a:lnTo>
                  <a:lnTo>
                    <a:pt x="1094" y="528"/>
                  </a:lnTo>
                  <a:lnTo>
                    <a:pt x="1090" y="530"/>
                  </a:lnTo>
                  <a:lnTo>
                    <a:pt x="1088" y="534"/>
                  </a:lnTo>
                  <a:lnTo>
                    <a:pt x="1084" y="534"/>
                  </a:lnTo>
                  <a:lnTo>
                    <a:pt x="1082" y="536"/>
                  </a:lnTo>
                  <a:lnTo>
                    <a:pt x="1078" y="536"/>
                  </a:lnTo>
                  <a:lnTo>
                    <a:pt x="1078" y="536"/>
                  </a:lnTo>
                  <a:lnTo>
                    <a:pt x="1076" y="540"/>
                  </a:lnTo>
                  <a:lnTo>
                    <a:pt x="1072" y="540"/>
                  </a:lnTo>
                  <a:lnTo>
                    <a:pt x="1064" y="546"/>
                  </a:lnTo>
                  <a:lnTo>
                    <a:pt x="1054" y="546"/>
                  </a:lnTo>
                  <a:lnTo>
                    <a:pt x="1056" y="556"/>
                  </a:lnTo>
                  <a:lnTo>
                    <a:pt x="1060" y="556"/>
                  </a:lnTo>
                  <a:lnTo>
                    <a:pt x="1060" y="552"/>
                  </a:lnTo>
                  <a:lnTo>
                    <a:pt x="1062" y="550"/>
                  </a:lnTo>
                  <a:lnTo>
                    <a:pt x="1064" y="550"/>
                  </a:lnTo>
                  <a:lnTo>
                    <a:pt x="1068" y="548"/>
                  </a:lnTo>
                  <a:lnTo>
                    <a:pt x="1074" y="544"/>
                  </a:lnTo>
                  <a:lnTo>
                    <a:pt x="1078" y="540"/>
                  </a:lnTo>
                  <a:lnTo>
                    <a:pt x="1082" y="540"/>
                  </a:lnTo>
                  <a:lnTo>
                    <a:pt x="1086" y="540"/>
                  </a:lnTo>
                  <a:lnTo>
                    <a:pt x="1086" y="536"/>
                  </a:lnTo>
                  <a:lnTo>
                    <a:pt x="1090" y="536"/>
                  </a:lnTo>
                  <a:lnTo>
                    <a:pt x="1096" y="536"/>
                  </a:lnTo>
                  <a:lnTo>
                    <a:pt x="1098" y="540"/>
                  </a:lnTo>
                  <a:lnTo>
                    <a:pt x="1106" y="544"/>
                  </a:lnTo>
                  <a:lnTo>
                    <a:pt x="1106" y="548"/>
                  </a:lnTo>
                  <a:lnTo>
                    <a:pt x="1108" y="548"/>
                  </a:lnTo>
                  <a:lnTo>
                    <a:pt x="1108" y="546"/>
                  </a:lnTo>
                  <a:lnTo>
                    <a:pt x="1112" y="544"/>
                  </a:lnTo>
                  <a:lnTo>
                    <a:pt x="1112" y="546"/>
                  </a:lnTo>
                  <a:lnTo>
                    <a:pt x="1114" y="546"/>
                  </a:lnTo>
                  <a:lnTo>
                    <a:pt x="1114" y="552"/>
                  </a:lnTo>
                  <a:lnTo>
                    <a:pt x="1114" y="554"/>
                  </a:lnTo>
                  <a:lnTo>
                    <a:pt x="1112" y="556"/>
                  </a:lnTo>
                  <a:lnTo>
                    <a:pt x="1112" y="558"/>
                  </a:lnTo>
                  <a:lnTo>
                    <a:pt x="1114" y="558"/>
                  </a:lnTo>
                  <a:lnTo>
                    <a:pt x="1112" y="558"/>
                  </a:lnTo>
                  <a:lnTo>
                    <a:pt x="1114" y="562"/>
                  </a:lnTo>
                  <a:lnTo>
                    <a:pt x="1112" y="568"/>
                  </a:lnTo>
                  <a:lnTo>
                    <a:pt x="1110" y="568"/>
                  </a:lnTo>
                  <a:lnTo>
                    <a:pt x="1110" y="570"/>
                  </a:lnTo>
                  <a:lnTo>
                    <a:pt x="1108" y="570"/>
                  </a:lnTo>
                  <a:lnTo>
                    <a:pt x="1106" y="574"/>
                  </a:lnTo>
                  <a:lnTo>
                    <a:pt x="1102" y="574"/>
                  </a:lnTo>
                  <a:lnTo>
                    <a:pt x="1098" y="578"/>
                  </a:lnTo>
                  <a:lnTo>
                    <a:pt x="1096" y="578"/>
                  </a:lnTo>
                  <a:lnTo>
                    <a:pt x="1094" y="578"/>
                  </a:lnTo>
                  <a:lnTo>
                    <a:pt x="1090" y="578"/>
                  </a:lnTo>
                  <a:lnTo>
                    <a:pt x="1088" y="580"/>
                  </a:lnTo>
                  <a:lnTo>
                    <a:pt x="1086" y="582"/>
                  </a:lnTo>
                  <a:lnTo>
                    <a:pt x="1082" y="580"/>
                  </a:lnTo>
                  <a:lnTo>
                    <a:pt x="1080" y="580"/>
                  </a:lnTo>
                  <a:lnTo>
                    <a:pt x="1080" y="582"/>
                  </a:lnTo>
                  <a:lnTo>
                    <a:pt x="1078" y="584"/>
                  </a:lnTo>
                  <a:lnTo>
                    <a:pt x="1078" y="586"/>
                  </a:lnTo>
                  <a:lnTo>
                    <a:pt x="1074" y="590"/>
                  </a:lnTo>
                  <a:lnTo>
                    <a:pt x="1074" y="592"/>
                  </a:lnTo>
                  <a:lnTo>
                    <a:pt x="1074" y="594"/>
                  </a:lnTo>
                  <a:lnTo>
                    <a:pt x="1072" y="596"/>
                  </a:lnTo>
                  <a:lnTo>
                    <a:pt x="1070" y="598"/>
                  </a:lnTo>
                  <a:lnTo>
                    <a:pt x="1066" y="598"/>
                  </a:lnTo>
                  <a:lnTo>
                    <a:pt x="1066" y="602"/>
                  </a:lnTo>
                  <a:lnTo>
                    <a:pt x="1064" y="604"/>
                  </a:lnTo>
                  <a:lnTo>
                    <a:pt x="1056" y="604"/>
                  </a:lnTo>
                  <a:lnTo>
                    <a:pt x="1054" y="608"/>
                  </a:lnTo>
                  <a:lnTo>
                    <a:pt x="1052" y="608"/>
                  </a:lnTo>
                  <a:lnTo>
                    <a:pt x="1050" y="608"/>
                  </a:lnTo>
                  <a:lnTo>
                    <a:pt x="1048" y="606"/>
                  </a:lnTo>
                  <a:lnTo>
                    <a:pt x="1044" y="606"/>
                  </a:lnTo>
                  <a:lnTo>
                    <a:pt x="1044" y="608"/>
                  </a:lnTo>
                  <a:lnTo>
                    <a:pt x="1044" y="610"/>
                  </a:lnTo>
                  <a:lnTo>
                    <a:pt x="1042" y="610"/>
                  </a:lnTo>
                  <a:lnTo>
                    <a:pt x="1042" y="608"/>
                  </a:lnTo>
                  <a:lnTo>
                    <a:pt x="1038" y="610"/>
                  </a:lnTo>
                  <a:lnTo>
                    <a:pt x="1036" y="604"/>
                  </a:lnTo>
                  <a:lnTo>
                    <a:pt x="1030" y="606"/>
                  </a:lnTo>
                  <a:lnTo>
                    <a:pt x="1026" y="606"/>
                  </a:lnTo>
                  <a:lnTo>
                    <a:pt x="1024" y="606"/>
                  </a:lnTo>
                  <a:lnTo>
                    <a:pt x="1018" y="604"/>
                  </a:lnTo>
                  <a:lnTo>
                    <a:pt x="1016" y="608"/>
                  </a:lnTo>
                  <a:lnTo>
                    <a:pt x="1014" y="608"/>
                  </a:lnTo>
                  <a:lnTo>
                    <a:pt x="1010" y="606"/>
                  </a:lnTo>
                  <a:lnTo>
                    <a:pt x="1008" y="608"/>
                  </a:lnTo>
                  <a:lnTo>
                    <a:pt x="1004" y="608"/>
                  </a:lnTo>
                  <a:lnTo>
                    <a:pt x="1002" y="608"/>
                  </a:lnTo>
                  <a:lnTo>
                    <a:pt x="1000" y="606"/>
                  </a:lnTo>
                  <a:lnTo>
                    <a:pt x="998" y="608"/>
                  </a:lnTo>
                  <a:lnTo>
                    <a:pt x="988" y="608"/>
                  </a:lnTo>
                  <a:lnTo>
                    <a:pt x="974" y="606"/>
                  </a:lnTo>
                  <a:lnTo>
                    <a:pt x="974" y="608"/>
                  </a:lnTo>
                  <a:lnTo>
                    <a:pt x="970" y="612"/>
                  </a:lnTo>
                  <a:lnTo>
                    <a:pt x="968" y="610"/>
                  </a:lnTo>
                  <a:lnTo>
                    <a:pt x="968" y="612"/>
                  </a:lnTo>
                  <a:lnTo>
                    <a:pt x="966" y="612"/>
                  </a:lnTo>
                  <a:lnTo>
                    <a:pt x="966" y="616"/>
                  </a:lnTo>
                  <a:lnTo>
                    <a:pt x="964" y="622"/>
                  </a:lnTo>
                  <a:lnTo>
                    <a:pt x="960" y="624"/>
                  </a:lnTo>
                  <a:lnTo>
                    <a:pt x="958" y="624"/>
                  </a:lnTo>
                  <a:lnTo>
                    <a:pt x="956" y="626"/>
                  </a:lnTo>
                  <a:lnTo>
                    <a:pt x="956" y="628"/>
                  </a:lnTo>
                  <a:lnTo>
                    <a:pt x="954" y="630"/>
                  </a:lnTo>
                  <a:lnTo>
                    <a:pt x="954" y="630"/>
                  </a:lnTo>
                  <a:lnTo>
                    <a:pt x="952" y="632"/>
                  </a:lnTo>
                  <a:lnTo>
                    <a:pt x="952" y="634"/>
                  </a:lnTo>
                  <a:lnTo>
                    <a:pt x="950" y="636"/>
                  </a:lnTo>
                  <a:lnTo>
                    <a:pt x="946" y="636"/>
                  </a:lnTo>
                  <a:lnTo>
                    <a:pt x="944" y="638"/>
                  </a:lnTo>
                  <a:lnTo>
                    <a:pt x="942" y="640"/>
                  </a:lnTo>
                  <a:lnTo>
                    <a:pt x="938" y="644"/>
                  </a:lnTo>
                  <a:lnTo>
                    <a:pt x="938" y="644"/>
                  </a:lnTo>
                  <a:lnTo>
                    <a:pt x="936" y="646"/>
                  </a:lnTo>
                  <a:lnTo>
                    <a:pt x="930" y="646"/>
                  </a:lnTo>
                  <a:lnTo>
                    <a:pt x="934" y="648"/>
                  </a:lnTo>
                  <a:lnTo>
                    <a:pt x="930" y="660"/>
                  </a:lnTo>
                  <a:lnTo>
                    <a:pt x="924" y="670"/>
                  </a:lnTo>
                  <a:lnTo>
                    <a:pt x="926" y="670"/>
                  </a:lnTo>
                  <a:lnTo>
                    <a:pt x="926" y="668"/>
                  </a:lnTo>
                  <a:lnTo>
                    <a:pt x="928" y="668"/>
                  </a:lnTo>
                  <a:lnTo>
                    <a:pt x="934" y="660"/>
                  </a:lnTo>
                  <a:lnTo>
                    <a:pt x="934" y="656"/>
                  </a:lnTo>
                  <a:lnTo>
                    <a:pt x="936" y="654"/>
                  </a:lnTo>
                  <a:lnTo>
                    <a:pt x="940" y="652"/>
                  </a:lnTo>
                  <a:lnTo>
                    <a:pt x="944" y="652"/>
                  </a:lnTo>
                  <a:lnTo>
                    <a:pt x="944" y="648"/>
                  </a:lnTo>
                  <a:lnTo>
                    <a:pt x="944" y="646"/>
                  </a:lnTo>
                  <a:lnTo>
                    <a:pt x="948" y="644"/>
                  </a:lnTo>
                  <a:lnTo>
                    <a:pt x="954" y="644"/>
                  </a:lnTo>
                  <a:lnTo>
                    <a:pt x="956" y="638"/>
                  </a:lnTo>
                  <a:lnTo>
                    <a:pt x="958" y="638"/>
                  </a:lnTo>
                  <a:lnTo>
                    <a:pt x="960" y="634"/>
                  </a:lnTo>
                  <a:lnTo>
                    <a:pt x="966" y="634"/>
                  </a:lnTo>
                  <a:lnTo>
                    <a:pt x="968" y="630"/>
                  </a:lnTo>
                  <a:lnTo>
                    <a:pt x="974" y="628"/>
                  </a:lnTo>
                  <a:lnTo>
                    <a:pt x="982" y="626"/>
                  </a:lnTo>
                  <a:lnTo>
                    <a:pt x="986" y="624"/>
                  </a:lnTo>
                  <a:lnTo>
                    <a:pt x="988" y="624"/>
                  </a:lnTo>
                  <a:lnTo>
                    <a:pt x="988" y="626"/>
                  </a:lnTo>
                  <a:lnTo>
                    <a:pt x="994" y="626"/>
                  </a:lnTo>
                  <a:lnTo>
                    <a:pt x="1000" y="626"/>
                  </a:lnTo>
                  <a:lnTo>
                    <a:pt x="1002" y="626"/>
                  </a:lnTo>
                  <a:lnTo>
                    <a:pt x="1002" y="628"/>
                  </a:lnTo>
                  <a:lnTo>
                    <a:pt x="1004" y="630"/>
                  </a:lnTo>
                  <a:lnTo>
                    <a:pt x="1006" y="632"/>
                  </a:lnTo>
                  <a:lnTo>
                    <a:pt x="1006" y="636"/>
                  </a:lnTo>
                  <a:lnTo>
                    <a:pt x="1002" y="634"/>
                  </a:lnTo>
                  <a:lnTo>
                    <a:pt x="1004" y="640"/>
                  </a:lnTo>
                  <a:lnTo>
                    <a:pt x="1002" y="644"/>
                  </a:lnTo>
                  <a:lnTo>
                    <a:pt x="996" y="644"/>
                  </a:lnTo>
                  <a:lnTo>
                    <a:pt x="996" y="652"/>
                  </a:lnTo>
                  <a:lnTo>
                    <a:pt x="990" y="652"/>
                  </a:lnTo>
                  <a:lnTo>
                    <a:pt x="990" y="654"/>
                  </a:lnTo>
                  <a:lnTo>
                    <a:pt x="986" y="654"/>
                  </a:lnTo>
                  <a:lnTo>
                    <a:pt x="986" y="650"/>
                  </a:lnTo>
                  <a:lnTo>
                    <a:pt x="986" y="648"/>
                  </a:lnTo>
                  <a:lnTo>
                    <a:pt x="982" y="646"/>
                  </a:lnTo>
                  <a:lnTo>
                    <a:pt x="982" y="648"/>
                  </a:lnTo>
                  <a:lnTo>
                    <a:pt x="980" y="650"/>
                  </a:lnTo>
                  <a:lnTo>
                    <a:pt x="980" y="652"/>
                  </a:lnTo>
                  <a:lnTo>
                    <a:pt x="984" y="654"/>
                  </a:lnTo>
                  <a:lnTo>
                    <a:pt x="984" y="656"/>
                  </a:lnTo>
                  <a:lnTo>
                    <a:pt x="982" y="656"/>
                  </a:lnTo>
                  <a:lnTo>
                    <a:pt x="982" y="658"/>
                  </a:lnTo>
                  <a:lnTo>
                    <a:pt x="984" y="660"/>
                  </a:lnTo>
                  <a:lnTo>
                    <a:pt x="988" y="660"/>
                  </a:lnTo>
                  <a:lnTo>
                    <a:pt x="992" y="656"/>
                  </a:lnTo>
                  <a:lnTo>
                    <a:pt x="996" y="656"/>
                  </a:lnTo>
                  <a:lnTo>
                    <a:pt x="1000" y="656"/>
                  </a:lnTo>
                  <a:lnTo>
                    <a:pt x="1000" y="658"/>
                  </a:lnTo>
                  <a:lnTo>
                    <a:pt x="1000" y="660"/>
                  </a:lnTo>
                  <a:lnTo>
                    <a:pt x="998" y="662"/>
                  </a:lnTo>
                  <a:lnTo>
                    <a:pt x="998" y="666"/>
                  </a:lnTo>
                  <a:lnTo>
                    <a:pt x="998" y="668"/>
                  </a:lnTo>
                  <a:lnTo>
                    <a:pt x="996" y="668"/>
                  </a:lnTo>
                  <a:lnTo>
                    <a:pt x="994" y="672"/>
                  </a:lnTo>
                  <a:lnTo>
                    <a:pt x="992" y="672"/>
                  </a:lnTo>
                  <a:lnTo>
                    <a:pt x="994" y="672"/>
                  </a:lnTo>
                  <a:lnTo>
                    <a:pt x="996" y="674"/>
                  </a:lnTo>
                  <a:lnTo>
                    <a:pt x="1002" y="672"/>
                  </a:lnTo>
                  <a:lnTo>
                    <a:pt x="1002" y="676"/>
                  </a:lnTo>
                  <a:lnTo>
                    <a:pt x="1000" y="676"/>
                  </a:lnTo>
                  <a:lnTo>
                    <a:pt x="1000" y="686"/>
                  </a:lnTo>
                  <a:lnTo>
                    <a:pt x="1002" y="686"/>
                  </a:lnTo>
                  <a:lnTo>
                    <a:pt x="1002" y="690"/>
                  </a:lnTo>
                  <a:lnTo>
                    <a:pt x="1014" y="692"/>
                  </a:lnTo>
                  <a:lnTo>
                    <a:pt x="1012" y="694"/>
                  </a:lnTo>
                  <a:lnTo>
                    <a:pt x="1008" y="696"/>
                  </a:lnTo>
                  <a:lnTo>
                    <a:pt x="1010" y="698"/>
                  </a:lnTo>
                  <a:lnTo>
                    <a:pt x="1012" y="698"/>
                  </a:lnTo>
                  <a:lnTo>
                    <a:pt x="1012" y="696"/>
                  </a:lnTo>
                  <a:lnTo>
                    <a:pt x="1014" y="696"/>
                  </a:lnTo>
                  <a:lnTo>
                    <a:pt x="1018" y="700"/>
                  </a:lnTo>
                  <a:lnTo>
                    <a:pt x="1022" y="700"/>
                  </a:lnTo>
                  <a:lnTo>
                    <a:pt x="1022" y="702"/>
                  </a:lnTo>
                  <a:lnTo>
                    <a:pt x="1026" y="702"/>
                  </a:lnTo>
                  <a:lnTo>
                    <a:pt x="1030" y="700"/>
                  </a:lnTo>
                  <a:lnTo>
                    <a:pt x="1034" y="696"/>
                  </a:lnTo>
                  <a:lnTo>
                    <a:pt x="1036" y="696"/>
                  </a:lnTo>
                  <a:lnTo>
                    <a:pt x="1036" y="702"/>
                  </a:lnTo>
                  <a:lnTo>
                    <a:pt x="1040" y="702"/>
                  </a:lnTo>
                  <a:lnTo>
                    <a:pt x="1040" y="704"/>
                  </a:lnTo>
                  <a:lnTo>
                    <a:pt x="1040" y="704"/>
                  </a:lnTo>
                  <a:close/>
                  <a:moveTo>
                    <a:pt x="1168" y="654"/>
                  </a:moveTo>
                  <a:lnTo>
                    <a:pt x="1168" y="654"/>
                  </a:lnTo>
                  <a:lnTo>
                    <a:pt x="1168" y="658"/>
                  </a:lnTo>
                  <a:lnTo>
                    <a:pt x="1164" y="658"/>
                  </a:lnTo>
                  <a:lnTo>
                    <a:pt x="1162" y="656"/>
                  </a:lnTo>
                  <a:lnTo>
                    <a:pt x="1162" y="652"/>
                  </a:lnTo>
                  <a:lnTo>
                    <a:pt x="1168" y="646"/>
                  </a:lnTo>
                  <a:lnTo>
                    <a:pt x="1168" y="644"/>
                  </a:lnTo>
                  <a:lnTo>
                    <a:pt x="1164" y="644"/>
                  </a:lnTo>
                  <a:lnTo>
                    <a:pt x="1164" y="646"/>
                  </a:lnTo>
                  <a:lnTo>
                    <a:pt x="1162" y="648"/>
                  </a:lnTo>
                  <a:lnTo>
                    <a:pt x="1160" y="652"/>
                  </a:lnTo>
                  <a:lnTo>
                    <a:pt x="1160" y="656"/>
                  </a:lnTo>
                  <a:lnTo>
                    <a:pt x="1154" y="656"/>
                  </a:lnTo>
                  <a:lnTo>
                    <a:pt x="1154" y="652"/>
                  </a:lnTo>
                  <a:lnTo>
                    <a:pt x="1158" y="652"/>
                  </a:lnTo>
                  <a:lnTo>
                    <a:pt x="1158" y="648"/>
                  </a:lnTo>
                  <a:lnTo>
                    <a:pt x="1154" y="646"/>
                  </a:lnTo>
                  <a:lnTo>
                    <a:pt x="1154" y="644"/>
                  </a:lnTo>
                  <a:lnTo>
                    <a:pt x="1158" y="644"/>
                  </a:lnTo>
                  <a:lnTo>
                    <a:pt x="1158" y="640"/>
                  </a:lnTo>
                  <a:lnTo>
                    <a:pt x="1160" y="636"/>
                  </a:lnTo>
                  <a:lnTo>
                    <a:pt x="1156" y="638"/>
                  </a:lnTo>
                  <a:lnTo>
                    <a:pt x="1156" y="640"/>
                  </a:lnTo>
                  <a:lnTo>
                    <a:pt x="1152" y="640"/>
                  </a:lnTo>
                  <a:lnTo>
                    <a:pt x="1148" y="642"/>
                  </a:lnTo>
                  <a:lnTo>
                    <a:pt x="1146" y="642"/>
                  </a:lnTo>
                  <a:lnTo>
                    <a:pt x="1144" y="642"/>
                  </a:lnTo>
                  <a:lnTo>
                    <a:pt x="1148" y="634"/>
                  </a:lnTo>
                  <a:lnTo>
                    <a:pt x="1146" y="636"/>
                  </a:lnTo>
                  <a:lnTo>
                    <a:pt x="1142" y="636"/>
                  </a:lnTo>
                  <a:lnTo>
                    <a:pt x="1144" y="634"/>
                  </a:lnTo>
                  <a:lnTo>
                    <a:pt x="1140" y="632"/>
                  </a:lnTo>
                  <a:lnTo>
                    <a:pt x="1142" y="630"/>
                  </a:lnTo>
                  <a:lnTo>
                    <a:pt x="1146" y="624"/>
                  </a:lnTo>
                  <a:lnTo>
                    <a:pt x="1142" y="620"/>
                  </a:lnTo>
                  <a:lnTo>
                    <a:pt x="1140" y="620"/>
                  </a:lnTo>
                  <a:lnTo>
                    <a:pt x="1138" y="622"/>
                  </a:lnTo>
                  <a:lnTo>
                    <a:pt x="1138" y="622"/>
                  </a:lnTo>
                  <a:lnTo>
                    <a:pt x="1136" y="622"/>
                  </a:lnTo>
                  <a:lnTo>
                    <a:pt x="1134" y="618"/>
                  </a:lnTo>
                  <a:lnTo>
                    <a:pt x="1132" y="620"/>
                  </a:lnTo>
                  <a:lnTo>
                    <a:pt x="1126" y="622"/>
                  </a:lnTo>
                  <a:lnTo>
                    <a:pt x="1126" y="624"/>
                  </a:lnTo>
                  <a:lnTo>
                    <a:pt x="1126" y="626"/>
                  </a:lnTo>
                  <a:lnTo>
                    <a:pt x="1124" y="624"/>
                  </a:lnTo>
                  <a:lnTo>
                    <a:pt x="1124" y="622"/>
                  </a:lnTo>
                  <a:lnTo>
                    <a:pt x="1118" y="624"/>
                  </a:lnTo>
                  <a:lnTo>
                    <a:pt x="1120" y="622"/>
                  </a:lnTo>
                  <a:lnTo>
                    <a:pt x="1120" y="620"/>
                  </a:lnTo>
                  <a:lnTo>
                    <a:pt x="1112" y="622"/>
                  </a:lnTo>
                  <a:lnTo>
                    <a:pt x="1118" y="618"/>
                  </a:lnTo>
                  <a:lnTo>
                    <a:pt x="1118" y="614"/>
                  </a:lnTo>
                  <a:lnTo>
                    <a:pt x="1116" y="612"/>
                  </a:lnTo>
                  <a:lnTo>
                    <a:pt x="1110" y="610"/>
                  </a:lnTo>
                  <a:lnTo>
                    <a:pt x="1110" y="612"/>
                  </a:lnTo>
                  <a:lnTo>
                    <a:pt x="1108" y="612"/>
                  </a:lnTo>
                  <a:lnTo>
                    <a:pt x="1102" y="622"/>
                  </a:lnTo>
                  <a:lnTo>
                    <a:pt x="1104" y="616"/>
                  </a:lnTo>
                  <a:lnTo>
                    <a:pt x="1102" y="616"/>
                  </a:lnTo>
                  <a:lnTo>
                    <a:pt x="1102" y="614"/>
                  </a:lnTo>
                  <a:lnTo>
                    <a:pt x="1102" y="612"/>
                  </a:lnTo>
                  <a:lnTo>
                    <a:pt x="1102" y="610"/>
                  </a:lnTo>
                  <a:lnTo>
                    <a:pt x="1104" y="606"/>
                  </a:lnTo>
                  <a:lnTo>
                    <a:pt x="1106" y="604"/>
                  </a:lnTo>
                  <a:lnTo>
                    <a:pt x="1106" y="594"/>
                  </a:lnTo>
                  <a:lnTo>
                    <a:pt x="1108" y="594"/>
                  </a:lnTo>
                  <a:lnTo>
                    <a:pt x="1112" y="594"/>
                  </a:lnTo>
                  <a:lnTo>
                    <a:pt x="1114" y="590"/>
                  </a:lnTo>
                  <a:lnTo>
                    <a:pt x="1114" y="588"/>
                  </a:lnTo>
                  <a:lnTo>
                    <a:pt x="1110" y="588"/>
                  </a:lnTo>
                  <a:lnTo>
                    <a:pt x="1110" y="586"/>
                  </a:lnTo>
                  <a:lnTo>
                    <a:pt x="1114" y="586"/>
                  </a:lnTo>
                  <a:lnTo>
                    <a:pt x="1114" y="586"/>
                  </a:lnTo>
                  <a:lnTo>
                    <a:pt x="1118" y="586"/>
                  </a:lnTo>
                  <a:lnTo>
                    <a:pt x="1118" y="582"/>
                  </a:lnTo>
                  <a:lnTo>
                    <a:pt x="1112" y="584"/>
                  </a:lnTo>
                  <a:lnTo>
                    <a:pt x="1108" y="582"/>
                  </a:lnTo>
                  <a:lnTo>
                    <a:pt x="1102" y="584"/>
                  </a:lnTo>
                  <a:lnTo>
                    <a:pt x="1098" y="588"/>
                  </a:lnTo>
                  <a:lnTo>
                    <a:pt x="1100" y="592"/>
                  </a:lnTo>
                  <a:lnTo>
                    <a:pt x="1096" y="592"/>
                  </a:lnTo>
                  <a:lnTo>
                    <a:pt x="1094" y="594"/>
                  </a:lnTo>
                  <a:lnTo>
                    <a:pt x="1094" y="602"/>
                  </a:lnTo>
                  <a:lnTo>
                    <a:pt x="1092" y="604"/>
                  </a:lnTo>
                  <a:lnTo>
                    <a:pt x="1092" y="612"/>
                  </a:lnTo>
                  <a:lnTo>
                    <a:pt x="1092" y="614"/>
                  </a:lnTo>
                  <a:lnTo>
                    <a:pt x="1092" y="618"/>
                  </a:lnTo>
                  <a:lnTo>
                    <a:pt x="1088" y="622"/>
                  </a:lnTo>
                  <a:lnTo>
                    <a:pt x="1088" y="624"/>
                  </a:lnTo>
                  <a:lnTo>
                    <a:pt x="1094" y="624"/>
                  </a:lnTo>
                  <a:lnTo>
                    <a:pt x="1092" y="628"/>
                  </a:lnTo>
                  <a:lnTo>
                    <a:pt x="1092" y="630"/>
                  </a:lnTo>
                  <a:lnTo>
                    <a:pt x="1090" y="630"/>
                  </a:lnTo>
                  <a:lnTo>
                    <a:pt x="1088" y="628"/>
                  </a:lnTo>
                  <a:lnTo>
                    <a:pt x="1086" y="628"/>
                  </a:lnTo>
                  <a:lnTo>
                    <a:pt x="1084" y="628"/>
                  </a:lnTo>
                  <a:lnTo>
                    <a:pt x="1084" y="630"/>
                  </a:lnTo>
                  <a:lnTo>
                    <a:pt x="1082" y="630"/>
                  </a:lnTo>
                  <a:lnTo>
                    <a:pt x="1082" y="632"/>
                  </a:lnTo>
                  <a:lnTo>
                    <a:pt x="1084" y="632"/>
                  </a:lnTo>
                  <a:lnTo>
                    <a:pt x="1084" y="634"/>
                  </a:lnTo>
                  <a:lnTo>
                    <a:pt x="1080" y="634"/>
                  </a:lnTo>
                  <a:lnTo>
                    <a:pt x="1078" y="634"/>
                  </a:lnTo>
                  <a:lnTo>
                    <a:pt x="1078" y="638"/>
                  </a:lnTo>
                  <a:lnTo>
                    <a:pt x="1078" y="638"/>
                  </a:lnTo>
                  <a:lnTo>
                    <a:pt x="1078" y="636"/>
                  </a:lnTo>
                  <a:lnTo>
                    <a:pt x="1086" y="638"/>
                  </a:lnTo>
                  <a:lnTo>
                    <a:pt x="1084" y="640"/>
                  </a:lnTo>
                  <a:lnTo>
                    <a:pt x="1084" y="638"/>
                  </a:lnTo>
                  <a:lnTo>
                    <a:pt x="1080" y="640"/>
                  </a:lnTo>
                  <a:lnTo>
                    <a:pt x="1080" y="644"/>
                  </a:lnTo>
                  <a:lnTo>
                    <a:pt x="1076" y="646"/>
                  </a:lnTo>
                  <a:lnTo>
                    <a:pt x="1074" y="648"/>
                  </a:lnTo>
                  <a:lnTo>
                    <a:pt x="1076" y="654"/>
                  </a:lnTo>
                  <a:lnTo>
                    <a:pt x="1080" y="654"/>
                  </a:lnTo>
                  <a:lnTo>
                    <a:pt x="1082" y="652"/>
                  </a:lnTo>
                  <a:lnTo>
                    <a:pt x="1096" y="652"/>
                  </a:lnTo>
                  <a:lnTo>
                    <a:pt x="1104" y="652"/>
                  </a:lnTo>
                  <a:lnTo>
                    <a:pt x="1104" y="654"/>
                  </a:lnTo>
                  <a:lnTo>
                    <a:pt x="1106" y="654"/>
                  </a:lnTo>
                  <a:lnTo>
                    <a:pt x="1110" y="652"/>
                  </a:lnTo>
                  <a:lnTo>
                    <a:pt x="1112" y="650"/>
                  </a:lnTo>
                  <a:lnTo>
                    <a:pt x="1112" y="654"/>
                  </a:lnTo>
                  <a:lnTo>
                    <a:pt x="1132" y="650"/>
                  </a:lnTo>
                  <a:lnTo>
                    <a:pt x="1130" y="656"/>
                  </a:lnTo>
                  <a:lnTo>
                    <a:pt x="1136" y="656"/>
                  </a:lnTo>
                  <a:lnTo>
                    <a:pt x="1138" y="650"/>
                  </a:lnTo>
                  <a:lnTo>
                    <a:pt x="1140" y="650"/>
                  </a:lnTo>
                  <a:lnTo>
                    <a:pt x="1138" y="654"/>
                  </a:lnTo>
                  <a:lnTo>
                    <a:pt x="1138" y="656"/>
                  </a:lnTo>
                  <a:lnTo>
                    <a:pt x="1136" y="658"/>
                  </a:lnTo>
                  <a:lnTo>
                    <a:pt x="1134" y="662"/>
                  </a:lnTo>
                  <a:lnTo>
                    <a:pt x="1130" y="664"/>
                  </a:lnTo>
                  <a:lnTo>
                    <a:pt x="1130" y="668"/>
                  </a:lnTo>
                  <a:lnTo>
                    <a:pt x="1134" y="668"/>
                  </a:lnTo>
                  <a:lnTo>
                    <a:pt x="1138" y="664"/>
                  </a:lnTo>
                  <a:lnTo>
                    <a:pt x="1138" y="660"/>
                  </a:lnTo>
                  <a:lnTo>
                    <a:pt x="1138" y="658"/>
                  </a:lnTo>
                  <a:lnTo>
                    <a:pt x="1140" y="656"/>
                  </a:lnTo>
                  <a:lnTo>
                    <a:pt x="1144" y="656"/>
                  </a:lnTo>
                  <a:lnTo>
                    <a:pt x="1146" y="650"/>
                  </a:lnTo>
                  <a:lnTo>
                    <a:pt x="1150" y="650"/>
                  </a:lnTo>
                  <a:lnTo>
                    <a:pt x="1150" y="654"/>
                  </a:lnTo>
                  <a:lnTo>
                    <a:pt x="1154" y="656"/>
                  </a:lnTo>
                  <a:lnTo>
                    <a:pt x="1154" y="660"/>
                  </a:lnTo>
                  <a:lnTo>
                    <a:pt x="1152" y="660"/>
                  </a:lnTo>
                  <a:lnTo>
                    <a:pt x="1150" y="660"/>
                  </a:lnTo>
                  <a:lnTo>
                    <a:pt x="1150" y="668"/>
                  </a:lnTo>
                  <a:lnTo>
                    <a:pt x="1154" y="666"/>
                  </a:lnTo>
                  <a:lnTo>
                    <a:pt x="1154" y="662"/>
                  </a:lnTo>
                  <a:lnTo>
                    <a:pt x="1158" y="664"/>
                  </a:lnTo>
                  <a:lnTo>
                    <a:pt x="1158" y="670"/>
                  </a:lnTo>
                  <a:lnTo>
                    <a:pt x="1164" y="670"/>
                  </a:lnTo>
                  <a:lnTo>
                    <a:pt x="1166" y="664"/>
                  </a:lnTo>
                  <a:lnTo>
                    <a:pt x="1170" y="656"/>
                  </a:lnTo>
                  <a:lnTo>
                    <a:pt x="1170" y="652"/>
                  </a:lnTo>
                  <a:lnTo>
                    <a:pt x="1168" y="654"/>
                  </a:lnTo>
                  <a:lnTo>
                    <a:pt x="1168" y="654"/>
                  </a:lnTo>
                  <a:close/>
                  <a:moveTo>
                    <a:pt x="1054" y="690"/>
                  </a:moveTo>
                  <a:lnTo>
                    <a:pt x="1054" y="688"/>
                  </a:lnTo>
                  <a:lnTo>
                    <a:pt x="1050" y="688"/>
                  </a:lnTo>
                  <a:lnTo>
                    <a:pt x="1052" y="680"/>
                  </a:lnTo>
                  <a:lnTo>
                    <a:pt x="1056" y="676"/>
                  </a:lnTo>
                  <a:lnTo>
                    <a:pt x="1062" y="676"/>
                  </a:lnTo>
                  <a:lnTo>
                    <a:pt x="1064" y="674"/>
                  </a:lnTo>
                  <a:lnTo>
                    <a:pt x="1066" y="672"/>
                  </a:lnTo>
                  <a:lnTo>
                    <a:pt x="1064" y="670"/>
                  </a:lnTo>
                  <a:lnTo>
                    <a:pt x="1062" y="670"/>
                  </a:lnTo>
                  <a:lnTo>
                    <a:pt x="1062" y="672"/>
                  </a:lnTo>
                  <a:lnTo>
                    <a:pt x="1058" y="674"/>
                  </a:lnTo>
                  <a:lnTo>
                    <a:pt x="1056" y="674"/>
                  </a:lnTo>
                  <a:lnTo>
                    <a:pt x="1052" y="672"/>
                  </a:lnTo>
                  <a:lnTo>
                    <a:pt x="1046" y="676"/>
                  </a:lnTo>
                  <a:lnTo>
                    <a:pt x="1048" y="680"/>
                  </a:lnTo>
                  <a:lnTo>
                    <a:pt x="1046" y="682"/>
                  </a:lnTo>
                  <a:lnTo>
                    <a:pt x="1044" y="682"/>
                  </a:lnTo>
                  <a:lnTo>
                    <a:pt x="1042" y="686"/>
                  </a:lnTo>
                  <a:lnTo>
                    <a:pt x="1042" y="688"/>
                  </a:lnTo>
                  <a:lnTo>
                    <a:pt x="1042" y="690"/>
                  </a:lnTo>
                  <a:lnTo>
                    <a:pt x="1040" y="692"/>
                  </a:lnTo>
                  <a:lnTo>
                    <a:pt x="1040" y="698"/>
                  </a:lnTo>
                  <a:lnTo>
                    <a:pt x="1040" y="700"/>
                  </a:lnTo>
                  <a:lnTo>
                    <a:pt x="1042" y="700"/>
                  </a:lnTo>
                  <a:lnTo>
                    <a:pt x="1048" y="702"/>
                  </a:lnTo>
                  <a:lnTo>
                    <a:pt x="1048" y="700"/>
                  </a:lnTo>
                  <a:lnTo>
                    <a:pt x="1048" y="700"/>
                  </a:lnTo>
                  <a:lnTo>
                    <a:pt x="1046" y="698"/>
                  </a:lnTo>
                  <a:lnTo>
                    <a:pt x="1048" y="694"/>
                  </a:lnTo>
                  <a:lnTo>
                    <a:pt x="1054" y="690"/>
                  </a:lnTo>
                  <a:lnTo>
                    <a:pt x="1054" y="690"/>
                  </a:lnTo>
                  <a:close/>
                  <a:moveTo>
                    <a:pt x="1036" y="632"/>
                  </a:moveTo>
                  <a:lnTo>
                    <a:pt x="1030" y="628"/>
                  </a:lnTo>
                  <a:lnTo>
                    <a:pt x="1028" y="628"/>
                  </a:lnTo>
                  <a:lnTo>
                    <a:pt x="1024" y="624"/>
                  </a:lnTo>
                  <a:lnTo>
                    <a:pt x="1022" y="620"/>
                  </a:lnTo>
                  <a:lnTo>
                    <a:pt x="1018" y="620"/>
                  </a:lnTo>
                  <a:lnTo>
                    <a:pt x="1014" y="618"/>
                  </a:lnTo>
                  <a:lnTo>
                    <a:pt x="1010" y="614"/>
                  </a:lnTo>
                  <a:lnTo>
                    <a:pt x="1002" y="614"/>
                  </a:lnTo>
                  <a:lnTo>
                    <a:pt x="1002" y="620"/>
                  </a:lnTo>
                  <a:lnTo>
                    <a:pt x="1008" y="620"/>
                  </a:lnTo>
                  <a:lnTo>
                    <a:pt x="1012" y="624"/>
                  </a:lnTo>
                  <a:lnTo>
                    <a:pt x="1012" y="628"/>
                  </a:lnTo>
                  <a:lnTo>
                    <a:pt x="1016" y="628"/>
                  </a:lnTo>
                  <a:lnTo>
                    <a:pt x="1020" y="630"/>
                  </a:lnTo>
                  <a:lnTo>
                    <a:pt x="1024" y="632"/>
                  </a:lnTo>
                  <a:lnTo>
                    <a:pt x="1028" y="634"/>
                  </a:lnTo>
                  <a:lnTo>
                    <a:pt x="1034" y="636"/>
                  </a:lnTo>
                  <a:lnTo>
                    <a:pt x="1034" y="634"/>
                  </a:lnTo>
                  <a:lnTo>
                    <a:pt x="1036" y="632"/>
                  </a:lnTo>
                  <a:lnTo>
                    <a:pt x="1036" y="632"/>
                  </a:lnTo>
                  <a:close/>
                  <a:moveTo>
                    <a:pt x="124" y="548"/>
                  </a:moveTo>
                  <a:lnTo>
                    <a:pt x="124" y="548"/>
                  </a:lnTo>
                  <a:lnTo>
                    <a:pt x="124" y="546"/>
                  </a:lnTo>
                  <a:lnTo>
                    <a:pt x="124" y="542"/>
                  </a:lnTo>
                  <a:lnTo>
                    <a:pt x="128" y="534"/>
                  </a:lnTo>
                  <a:lnTo>
                    <a:pt x="118" y="536"/>
                  </a:lnTo>
                  <a:lnTo>
                    <a:pt x="114" y="536"/>
                  </a:lnTo>
                  <a:lnTo>
                    <a:pt x="110" y="534"/>
                  </a:lnTo>
                  <a:lnTo>
                    <a:pt x="112" y="544"/>
                  </a:lnTo>
                  <a:lnTo>
                    <a:pt x="112" y="546"/>
                  </a:lnTo>
                  <a:lnTo>
                    <a:pt x="112" y="548"/>
                  </a:lnTo>
                  <a:lnTo>
                    <a:pt x="114" y="548"/>
                  </a:lnTo>
                  <a:lnTo>
                    <a:pt x="114" y="550"/>
                  </a:lnTo>
                  <a:lnTo>
                    <a:pt x="114" y="554"/>
                  </a:lnTo>
                  <a:lnTo>
                    <a:pt x="118" y="552"/>
                  </a:lnTo>
                  <a:lnTo>
                    <a:pt x="120" y="552"/>
                  </a:lnTo>
                  <a:lnTo>
                    <a:pt x="124" y="548"/>
                  </a:lnTo>
                  <a:lnTo>
                    <a:pt x="124" y="548"/>
                  </a:lnTo>
                  <a:close/>
                  <a:moveTo>
                    <a:pt x="534" y="186"/>
                  </a:moveTo>
                  <a:lnTo>
                    <a:pt x="534" y="186"/>
                  </a:lnTo>
                  <a:lnTo>
                    <a:pt x="532" y="186"/>
                  </a:lnTo>
                  <a:lnTo>
                    <a:pt x="532" y="182"/>
                  </a:lnTo>
                  <a:lnTo>
                    <a:pt x="532" y="176"/>
                  </a:lnTo>
                  <a:lnTo>
                    <a:pt x="530" y="174"/>
                  </a:lnTo>
                  <a:lnTo>
                    <a:pt x="528" y="174"/>
                  </a:lnTo>
                  <a:lnTo>
                    <a:pt x="526" y="176"/>
                  </a:lnTo>
                  <a:lnTo>
                    <a:pt x="516" y="174"/>
                  </a:lnTo>
                  <a:lnTo>
                    <a:pt x="510" y="172"/>
                  </a:lnTo>
                  <a:lnTo>
                    <a:pt x="506" y="166"/>
                  </a:lnTo>
                  <a:lnTo>
                    <a:pt x="504" y="160"/>
                  </a:lnTo>
                  <a:lnTo>
                    <a:pt x="502" y="160"/>
                  </a:lnTo>
                  <a:lnTo>
                    <a:pt x="502" y="168"/>
                  </a:lnTo>
                  <a:lnTo>
                    <a:pt x="500" y="166"/>
                  </a:lnTo>
                  <a:lnTo>
                    <a:pt x="494" y="166"/>
                  </a:lnTo>
                  <a:lnTo>
                    <a:pt x="492" y="166"/>
                  </a:lnTo>
                  <a:lnTo>
                    <a:pt x="490" y="162"/>
                  </a:lnTo>
                  <a:lnTo>
                    <a:pt x="486" y="158"/>
                  </a:lnTo>
                  <a:lnTo>
                    <a:pt x="482" y="152"/>
                  </a:lnTo>
                  <a:lnTo>
                    <a:pt x="482" y="148"/>
                  </a:lnTo>
                  <a:lnTo>
                    <a:pt x="480" y="142"/>
                  </a:lnTo>
                  <a:lnTo>
                    <a:pt x="478" y="142"/>
                  </a:lnTo>
                  <a:lnTo>
                    <a:pt x="474" y="140"/>
                  </a:lnTo>
                  <a:lnTo>
                    <a:pt x="474" y="136"/>
                  </a:lnTo>
                  <a:lnTo>
                    <a:pt x="474" y="132"/>
                  </a:lnTo>
                  <a:lnTo>
                    <a:pt x="472" y="130"/>
                  </a:lnTo>
                  <a:lnTo>
                    <a:pt x="470" y="128"/>
                  </a:lnTo>
                  <a:lnTo>
                    <a:pt x="470" y="126"/>
                  </a:lnTo>
                  <a:lnTo>
                    <a:pt x="466" y="124"/>
                  </a:lnTo>
                  <a:lnTo>
                    <a:pt x="464" y="126"/>
                  </a:lnTo>
                  <a:lnTo>
                    <a:pt x="460" y="124"/>
                  </a:lnTo>
                  <a:lnTo>
                    <a:pt x="456" y="124"/>
                  </a:lnTo>
                  <a:lnTo>
                    <a:pt x="454" y="126"/>
                  </a:lnTo>
                  <a:lnTo>
                    <a:pt x="452" y="126"/>
                  </a:lnTo>
                  <a:lnTo>
                    <a:pt x="448" y="126"/>
                  </a:lnTo>
                  <a:lnTo>
                    <a:pt x="446" y="122"/>
                  </a:lnTo>
                  <a:lnTo>
                    <a:pt x="444" y="122"/>
                  </a:lnTo>
                  <a:lnTo>
                    <a:pt x="440" y="130"/>
                  </a:lnTo>
                  <a:lnTo>
                    <a:pt x="440" y="130"/>
                  </a:lnTo>
                  <a:lnTo>
                    <a:pt x="440" y="134"/>
                  </a:lnTo>
                  <a:lnTo>
                    <a:pt x="436" y="136"/>
                  </a:lnTo>
                  <a:lnTo>
                    <a:pt x="432" y="138"/>
                  </a:lnTo>
                  <a:lnTo>
                    <a:pt x="430" y="132"/>
                  </a:lnTo>
                  <a:lnTo>
                    <a:pt x="432" y="128"/>
                  </a:lnTo>
                  <a:lnTo>
                    <a:pt x="436" y="116"/>
                  </a:lnTo>
                  <a:lnTo>
                    <a:pt x="434" y="116"/>
                  </a:lnTo>
                  <a:lnTo>
                    <a:pt x="428" y="108"/>
                  </a:lnTo>
                  <a:lnTo>
                    <a:pt x="428" y="106"/>
                  </a:lnTo>
                  <a:lnTo>
                    <a:pt x="426" y="104"/>
                  </a:lnTo>
                  <a:lnTo>
                    <a:pt x="424" y="104"/>
                  </a:lnTo>
                  <a:lnTo>
                    <a:pt x="424" y="106"/>
                  </a:lnTo>
                  <a:lnTo>
                    <a:pt x="420" y="102"/>
                  </a:lnTo>
                  <a:lnTo>
                    <a:pt x="414" y="102"/>
                  </a:lnTo>
                  <a:lnTo>
                    <a:pt x="414" y="106"/>
                  </a:lnTo>
                  <a:lnTo>
                    <a:pt x="412" y="108"/>
                  </a:lnTo>
                  <a:lnTo>
                    <a:pt x="408" y="110"/>
                  </a:lnTo>
                  <a:lnTo>
                    <a:pt x="408" y="116"/>
                  </a:lnTo>
                  <a:lnTo>
                    <a:pt x="406" y="116"/>
                  </a:lnTo>
                  <a:lnTo>
                    <a:pt x="406" y="114"/>
                  </a:lnTo>
                  <a:lnTo>
                    <a:pt x="404" y="114"/>
                  </a:lnTo>
                  <a:lnTo>
                    <a:pt x="404" y="110"/>
                  </a:lnTo>
                  <a:lnTo>
                    <a:pt x="400" y="106"/>
                  </a:lnTo>
                  <a:lnTo>
                    <a:pt x="394" y="102"/>
                  </a:lnTo>
                  <a:lnTo>
                    <a:pt x="384" y="100"/>
                  </a:lnTo>
                  <a:lnTo>
                    <a:pt x="382" y="112"/>
                  </a:lnTo>
                  <a:lnTo>
                    <a:pt x="382" y="114"/>
                  </a:lnTo>
                  <a:lnTo>
                    <a:pt x="384" y="116"/>
                  </a:lnTo>
                  <a:lnTo>
                    <a:pt x="384" y="126"/>
                  </a:lnTo>
                  <a:lnTo>
                    <a:pt x="380" y="128"/>
                  </a:lnTo>
                  <a:lnTo>
                    <a:pt x="378" y="124"/>
                  </a:lnTo>
                  <a:lnTo>
                    <a:pt x="372" y="124"/>
                  </a:lnTo>
                  <a:lnTo>
                    <a:pt x="362" y="114"/>
                  </a:lnTo>
                  <a:lnTo>
                    <a:pt x="362" y="112"/>
                  </a:lnTo>
                  <a:lnTo>
                    <a:pt x="362" y="110"/>
                  </a:lnTo>
                  <a:lnTo>
                    <a:pt x="364" y="106"/>
                  </a:lnTo>
                  <a:lnTo>
                    <a:pt x="362" y="98"/>
                  </a:lnTo>
                  <a:lnTo>
                    <a:pt x="362" y="92"/>
                  </a:lnTo>
                  <a:lnTo>
                    <a:pt x="352" y="90"/>
                  </a:lnTo>
                  <a:lnTo>
                    <a:pt x="346" y="96"/>
                  </a:lnTo>
                  <a:lnTo>
                    <a:pt x="340" y="102"/>
                  </a:lnTo>
                  <a:lnTo>
                    <a:pt x="338" y="104"/>
                  </a:lnTo>
                  <a:lnTo>
                    <a:pt x="330" y="104"/>
                  </a:lnTo>
                  <a:lnTo>
                    <a:pt x="326" y="104"/>
                  </a:lnTo>
                  <a:lnTo>
                    <a:pt x="320" y="106"/>
                  </a:lnTo>
                  <a:lnTo>
                    <a:pt x="316" y="108"/>
                  </a:lnTo>
                  <a:lnTo>
                    <a:pt x="314" y="110"/>
                  </a:lnTo>
                  <a:lnTo>
                    <a:pt x="310" y="110"/>
                  </a:lnTo>
                  <a:lnTo>
                    <a:pt x="308" y="112"/>
                  </a:lnTo>
                  <a:lnTo>
                    <a:pt x="306" y="116"/>
                  </a:lnTo>
                  <a:lnTo>
                    <a:pt x="306" y="126"/>
                  </a:lnTo>
                  <a:lnTo>
                    <a:pt x="300" y="126"/>
                  </a:lnTo>
                  <a:lnTo>
                    <a:pt x="300" y="128"/>
                  </a:lnTo>
                  <a:lnTo>
                    <a:pt x="300" y="130"/>
                  </a:lnTo>
                  <a:lnTo>
                    <a:pt x="296" y="132"/>
                  </a:lnTo>
                  <a:lnTo>
                    <a:pt x="292" y="136"/>
                  </a:lnTo>
                  <a:lnTo>
                    <a:pt x="290" y="136"/>
                  </a:lnTo>
                  <a:lnTo>
                    <a:pt x="292" y="140"/>
                  </a:lnTo>
                  <a:lnTo>
                    <a:pt x="294" y="142"/>
                  </a:lnTo>
                  <a:lnTo>
                    <a:pt x="298" y="142"/>
                  </a:lnTo>
                  <a:lnTo>
                    <a:pt x="302" y="142"/>
                  </a:lnTo>
                  <a:lnTo>
                    <a:pt x="304" y="142"/>
                  </a:lnTo>
                  <a:lnTo>
                    <a:pt x="304" y="140"/>
                  </a:lnTo>
                  <a:lnTo>
                    <a:pt x="306" y="138"/>
                  </a:lnTo>
                  <a:lnTo>
                    <a:pt x="308" y="138"/>
                  </a:lnTo>
                  <a:lnTo>
                    <a:pt x="310" y="140"/>
                  </a:lnTo>
                  <a:lnTo>
                    <a:pt x="308" y="140"/>
                  </a:lnTo>
                  <a:lnTo>
                    <a:pt x="308" y="142"/>
                  </a:lnTo>
                  <a:lnTo>
                    <a:pt x="312" y="144"/>
                  </a:lnTo>
                  <a:lnTo>
                    <a:pt x="304" y="144"/>
                  </a:lnTo>
                  <a:lnTo>
                    <a:pt x="304" y="148"/>
                  </a:lnTo>
                  <a:lnTo>
                    <a:pt x="316" y="148"/>
                  </a:lnTo>
                  <a:lnTo>
                    <a:pt x="318" y="142"/>
                  </a:lnTo>
                  <a:lnTo>
                    <a:pt x="324" y="144"/>
                  </a:lnTo>
                  <a:lnTo>
                    <a:pt x="330" y="146"/>
                  </a:lnTo>
                  <a:lnTo>
                    <a:pt x="334" y="142"/>
                  </a:lnTo>
                  <a:lnTo>
                    <a:pt x="342" y="140"/>
                  </a:lnTo>
                  <a:lnTo>
                    <a:pt x="348" y="142"/>
                  </a:lnTo>
                  <a:lnTo>
                    <a:pt x="348" y="144"/>
                  </a:lnTo>
                  <a:lnTo>
                    <a:pt x="342" y="144"/>
                  </a:lnTo>
                  <a:lnTo>
                    <a:pt x="334" y="146"/>
                  </a:lnTo>
                  <a:lnTo>
                    <a:pt x="334" y="150"/>
                  </a:lnTo>
                  <a:lnTo>
                    <a:pt x="332" y="150"/>
                  </a:lnTo>
                  <a:lnTo>
                    <a:pt x="330" y="148"/>
                  </a:lnTo>
                  <a:lnTo>
                    <a:pt x="326" y="150"/>
                  </a:lnTo>
                  <a:lnTo>
                    <a:pt x="324" y="150"/>
                  </a:lnTo>
                  <a:lnTo>
                    <a:pt x="312" y="154"/>
                  </a:lnTo>
                  <a:lnTo>
                    <a:pt x="308" y="156"/>
                  </a:lnTo>
                  <a:lnTo>
                    <a:pt x="308" y="158"/>
                  </a:lnTo>
                  <a:lnTo>
                    <a:pt x="310" y="160"/>
                  </a:lnTo>
                  <a:lnTo>
                    <a:pt x="314" y="162"/>
                  </a:lnTo>
                  <a:lnTo>
                    <a:pt x="320" y="164"/>
                  </a:lnTo>
                  <a:lnTo>
                    <a:pt x="320" y="162"/>
                  </a:lnTo>
                  <a:lnTo>
                    <a:pt x="322" y="160"/>
                  </a:lnTo>
                  <a:lnTo>
                    <a:pt x="324" y="162"/>
                  </a:lnTo>
                  <a:lnTo>
                    <a:pt x="328" y="164"/>
                  </a:lnTo>
                  <a:lnTo>
                    <a:pt x="336" y="162"/>
                  </a:lnTo>
                  <a:lnTo>
                    <a:pt x="346" y="162"/>
                  </a:lnTo>
                  <a:lnTo>
                    <a:pt x="348" y="162"/>
                  </a:lnTo>
                  <a:lnTo>
                    <a:pt x="352" y="164"/>
                  </a:lnTo>
                  <a:lnTo>
                    <a:pt x="356" y="162"/>
                  </a:lnTo>
                  <a:lnTo>
                    <a:pt x="362" y="160"/>
                  </a:lnTo>
                  <a:lnTo>
                    <a:pt x="364" y="162"/>
                  </a:lnTo>
                  <a:lnTo>
                    <a:pt x="368" y="164"/>
                  </a:lnTo>
                  <a:lnTo>
                    <a:pt x="372" y="162"/>
                  </a:lnTo>
                  <a:lnTo>
                    <a:pt x="374" y="158"/>
                  </a:lnTo>
                  <a:lnTo>
                    <a:pt x="378" y="160"/>
                  </a:lnTo>
                  <a:lnTo>
                    <a:pt x="380" y="162"/>
                  </a:lnTo>
                  <a:lnTo>
                    <a:pt x="380" y="164"/>
                  </a:lnTo>
                  <a:lnTo>
                    <a:pt x="386" y="164"/>
                  </a:lnTo>
                  <a:lnTo>
                    <a:pt x="388" y="162"/>
                  </a:lnTo>
                  <a:lnTo>
                    <a:pt x="392" y="160"/>
                  </a:lnTo>
                  <a:lnTo>
                    <a:pt x="394" y="162"/>
                  </a:lnTo>
                  <a:lnTo>
                    <a:pt x="394" y="164"/>
                  </a:lnTo>
                  <a:lnTo>
                    <a:pt x="390" y="164"/>
                  </a:lnTo>
                  <a:lnTo>
                    <a:pt x="390" y="168"/>
                  </a:lnTo>
                  <a:lnTo>
                    <a:pt x="384" y="170"/>
                  </a:lnTo>
                  <a:lnTo>
                    <a:pt x="384" y="174"/>
                  </a:lnTo>
                  <a:lnTo>
                    <a:pt x="376" y="174"/>
                  </a:lnTo>
                  <a:lnTo>
                    <a:pt x="366" y="174"/>
                  </a:lnTo>
                  <a:lnTo>
                    <a:pt x="362" y="170"/>
                  </a:lnTo>
                  <a:lnTo>
                    <a:pt x="346" y="174"/>
                  </a:lnTo>
                  <a:lnTo>
                    <a:pt x="346" y="176"/>
                  </a:lnTo>
                  <a:lnTo>
                    <a:pt x="342" y="178"/>
                  </a:lnTo>
                  <a:lnTo>
                    <a:pt x="334" y="178"/>
                  </a:lnTo>
                  <a:lnTo>
                    <a:pt x="322" y="176"/>
                  </a:lnTo>
                  <a:lnTo>
                    <a:pt x="324" y="178"/>
                  </a:lnTo>
                  <a:lnTo>
                    <a:pt x="322" y="182"/>
                  </a:lnTo>
                  <a:lnTo>
                    <a:pt x="322" y="184"/>
                  </a:lnTo>
                  <a:lnTo>
                    <a:pt x="322" y="186"/>
                  </a:lnTo>
                  <a:lnTo>
                    <a:pt x="324" y="186"/>
                  </a:lnTo>
                  <a:lnTo>
                    <a:pt x="324" y="190"/>
                  </a:lnTo>
                  <a:lnTo>
                    <a:pt x="330" y="192"/>
                  </a:lnTo>
                  <a:lnTo>
                    <a:pt x="330" y="196"/>
                  </a:lnTo>
                  <a:lnTo>
                    <a:pt x="336" y="198"/>
                  </a:lnTo>
                  <a:lnTo>
                    <a:pt x="344" y="200"/>
                  </a:lnTo>
                  <a:lnTo>
                    <a:pt x="346" y="200"/>
                  </a:lnTo>
                  <a:lnTo>
                    <a:pt x="352" y="200"/>
                  </a:lnTo>
                  <a:lnTo>
                    <a:pt x="358" y="202"/>
                  </a:lnTo>
                  <a:lnTo>
                    <a:pt x="360" y="208"/>
                  </a:lnTo>
                  <a:lnTo>
                    <a:pt x="362" y="214"/>
                  </a:lnTo>
                  <a:lnTo>
                    <a:pt x="364" y="214"/>
                  </a:lnTo>
                  <a:lnTo>
                    <a:pt x="368" y="214"/>
                  </a:lnTo>
                  <a:lnTo>
                    <a:pt x="370" y="216"/>
                  </a:lnTo>
                  <a:lnTo>
                    <a:pt x="372" y="216"/>
                  </a:lnTo>
                  <a:lnTo>
                    <a:pt x="372" y="218"/>
                  </a:lnTo>
                  <a:lnTo>
                    <a:pt x="378" y="218"/>
                  </a:lnTo>
                  <a:lnTo>
                    <a:pt x="384" y="216"/>
                  </a:lnTo>
                  <a:lnTo>
                    <a:pt x="384" y="214"/>
                  </a:lnTo>
                  <a:lnTo>
                    <a:pt x="388" y="212"/>
                  </a:lnTo>
                  <a:lnTo>
                    <a:pt x="392" y="212"/>
                  </a:lnTo>
                  <a:lnTo>
                    <a:pt x="394" y="214"/>
                  </a:lnTo>
                  <a:lnTo>
                    <a:pt x="406" y="214"/>
                  </a:lnTo>
                  <a:lnTo>
                    <a:pt x="406" y="212"/>
                  </a:lnTo>
                  <a:lnTo>
                    <a:pt x="414" y="210"/>
                  </a:lnTo>
                  <a:lnTo>
                    <a:pt x="420" y="210"/>
                  </a:lnTo>
                  <a:lnTo>
                    <a:pt x="422" y="206"/>
                  </a:lnTo>
                  <a:lnTo>
                    <a:pt x="426" y="206"/>
                  </a:lnTo>
                  <a:lnTo>
                    <a:pt x="432" y="204"/>
                  </a:lnTo>
                  <a:lnTo>
                    <a:pt x="438" y="200"/>
                  </a:lnTo>
                  <a:lnTo>
                    <a:pt x="444" y="200"/>
                  </a:lnTo>
                  <a:lnTo>
                    <a:pt x="448" y="198"/>
                  </a:lnTo>
                  <a:lnTo>
                    <a:pt x="452" y="192"/>
                  </a:lnTo>
                  <a:lnTo>
                    <a:pt x="454" y="192"/>
                  </a:lnTo>
                  <a:lnTo>
                    <a:pt x="458" y="192"/>
                  </a:lnTo>
                  <a:lnTo>
                    <a:pt x="464" y="186"/>
                  </a:lnTo>
                  <a:lnTo>
                    <a:pt x="464" y="186"/>
                  </a:lnTo>
                  <a:lnTo>
                    <a:pt x="466" y="186"/>
                  </a:lnTo>
                  <a:lnTo>
                    <a:pt x="468" y="186"/>
                  </a:lnTo>
                  <a:lnTo>
                    <a:pt x="466" y="196"/>
                  </a:lnTo>
                  <a:lnTo>
                    <a:pt x="466" y="198"/>
                  </a:lnTo>
                  <a:lnTo>
                    <a:pt x="476" y="200"/>
                  </a:lnTo>
                  <a:lnTo>
                    <a:pt x="476" y="204"/>
                  </a:lnTo>
                  <a:lnTo>
                    <a:pt x="480" y="204"/>
                  </a:lnTo>
                  <a:lnTo>
                    <a:pt x="482" y="202"/>
                  </a:lnTo>
                  <a:lnTo>
                    <a:pt x="486" y="204"/>
                  </a:lnTo>
                  <a:lnTo>
                    <a:pt x="492" y="206"/>
                  </a:lnTo>
                  <a:lnTo>
                    <a:pt x="494" y="206"/>
                  </a:lnTo>
                  <a:lnTo>
                    <a:pt x="496" y="204"/>
                  </a:lnTo>
                  <a:lnTo>
                    <a:pt x="498" y="208"/>
                  </a:lnTo>
                  <a:lnTo>
                    <a:pt x="500" y="208"/>
                  </a:lnTo>
                  <a:lnTo>
                    <a:pt x="502" y="208"/>
                  </a:lnTo>
                  <a:lnTo>
                    <a:pt x="504" y="208"/>
                  </a:lnTo>
                  <a:lnTo>
                    <a:pt x="504" y="204"/>
                  </a:lnTo>
                  <a:lnTo>
                    <a:pt x="512" y="206"/>
                  </a:lnTo>
                  <a:lnTo>
                    <a:pt x="514" y="202"/>
                  </a:lnTo>
                  <a:lnTo>
                    <a:pt x="518" y="202"/>
                  </a:lnTo>
                  <a:lnTo>
                    <a:pt x="520" y="200"/>
                  </a:lnTo>
                  <a:lnTo>
                    <a:pt x="522" y="198"/>
                  </a:lnTo>
                  <a:lnTo>
                    <a:pt x="522" y="196"/>
                  </a:lnTo>
                  <a:lnTo>
                    <a:pt x="520" y="196"/>
                  </a:lnTo>
                  <a:lnTo>
                    <a:pt x="520" y="192"/>
                  </a:lnTo>
                  <a:lnTo>
                    <a:pt x="516" y="192"/>
                  </a:lnTo>
                  <a:lnTo>
                    <a:pt x="512" y="192"/>
                  </a:lnTo>
                  <a:lnTo>
                    <a:pt x="510" y="194"/>
                  </a:lnTo>
                  <a:lnTo>
                    <a:pt x="510" y="196"/>
                  </a:lnTo>
                  <a:lnTo>
                    <a:pt x="506" y="196"/>
                  </a:lnTo>
                  <a:lnTo>
                    <a:pt x="504" y="194"/>
                  </a:lnTo>
                  <a:lnTo>
                    <a:pt x="502" y="190"/>
                  </a:lnTo>
                  <a:lnTo>
                    <a:pt x="498" y="188"/>
                  </a:lnTo>
                  <a:lnTo>
                    <a:pt x="498" y="186"/>
                  </a:lnTo>
                  <a:lnTo>
                    <a:pt x="504" y="186"/>
                  </a:lnTo>
                  <a:lnTo>
                    <a:pt x="508" y="190"/>
                  </a:lnTo>
                  <a:lnTo>
                    <a:pt x="514" y="190"/>
                  </a:lnTo>
                  <a:lnTo>
                    <a:pt x="522" y="190"/>
                  </a:lnTo>
                  <a:lnTo>
                    <a:pt x="522" y="188"/>
                  </a:lnTo>
                  <a:lnTo>
                    <a:pt x="516" y="186"/>
                  </a:lnTo>
                  <a:lnTo>
                    <a:pt x="514" y="186"/>
                  </a:lnTo>
                  <a:lnTo>
                    <a:pt x="516" y="186"/>
                  </a:lnTo>
                  <a:lnTo>
                    <a:pt x="520" y="184"/>
                  </a:lnTo>
                  <a:lnTo>
                    <a:pt x="522" y="182"/>
                  </a:lnTo>
                  <a:lnTo>
                    <a:pt x="524" y="186"/>
                  </a:lnTo>
                  <a:lnTo>
                    <a:pt x="528" y="186"/>
                  </a:lnTo>
                  <a:lnTo>
                    <a:pt x="528" y="190"/>
                  </a:lnTo>
                  <a:lnTo>
                    <a:pt x="530" y="190"/>
                  </a:lnTo>
                  <a:lnTo>
                    <a:pt x="532" y="192"/>
                  </a:lnTo>
                  <a:lnTo>
                    <a:pt x="534" y="190"/>
                  </a:lnTo>
                  <a:lnTo>
                    <a:pt x="534" y="186"/>
                  </a:lnTo>
                  <a:lnTo>
                    <a:pt x="534" y="186"/>
                  </a:lnTo>
                  <a:close/>
                  <a:moveTo>
                    <a:pt x="590" y="130"/>
                  </a:moveTo>
                  <a:lnTo>
                    <a:pt x="590" y="130"/>
                  </a:lnTo>
                  <a:lnTo>
                    <a:pt x="590" y="120"/>
                  </a:lnTo>
                  <a:lnTo>
                    <a:pt x="588" y="118"/>
                  </a:lnTo>
                  <a:lnTo>
                    <a:pt x="588" y="116"/>
                  </a:lnTo>
                  <a:lnTo>
                    <a:pt x="590" y="112"/>
                  </a:lnTo>
                  <a:lnTo>
                    <a:pt x="588" y="110"/>
                  </a:lnTo>
                  <a:lnTo>
                    <a:pt x="578" y="116"/>
                  </a:lnTo>
                  <a:lnTo>
                    <a:pt x="576" y="104"/>
                  </a:lnTo>
                  <a:lnTo>
                    <a:pt x="572" y="106"/>
                  </a:lnTo>
                  <a:lnTo>
                    <a:pt x="570" y="106"/>
                  </a:lnTo>
                  <a:lnTo>
                    <a:pt x="566" y="100"/>
                  </a:lnTo>
                  <a:lnTo>
                    <a:pt x="564" y="100"/>
                  </a:lnTo>
                  <a:lnTo>
                    <a:pt x="566" y="96"/>
                  </a:lnTo>
                  <a:lnTo>
                    <a:pt x="578" y="96"/>
                  </a:lnTo>
                  <a:lnTo>
                    <a:pt x="578" y="92"/>
                  </a:lnTo>
                  <a:lnTo>
                    <a:pt x="576" y="92"/>
                  </a:lnTo>
                  <a:lnTo>
                    <a:pt x="578" y="86"/>
                  </a:lnTo>
                  <a:lnTo>
                    <a:pt x="574" y="86"/>
                  </a:lnTo>
                  <a:lnTo>
                    <a:pt x="572" y="82"/>
                  </a:lnTo>
                  <a:lnTo>
                    <a:pt x="566" y="82"/>
                  </a:lnTo>
                  <a:lnTo>
                    <a:pt x="560" y="82"/>
                  </a:lnTo>
                  <a:lnTo>
                    <a:pt x="560" y="84"/>
                  </a:lnTo>
                  <a:lnTo>
                    <a:pt x="554" y="84"/>
                  </a:lnTo>
                  <a:lnTo>
                    <a:pt x="558" y="82"/>
                  </a:lnTo>
                  <a:lnTo>
                    <a:pt x="562" y="80"/>
                  </a:lnTo>
                  <a:lnTo>
                    <a:pt x="566" y="78"/>
                  </a:lnTo>
                  <a:lnTo>
                    <a:pt x="568" y="76"/>
                  </a:lnTo>
                  <a:lnTo>
                    <a:pt x="568" y="74"/>
                  </a:lnTo>
                  <a:lnTo>
                    <a:pt x="566" y="72"/>
                  </a:lnTo>
                  <a:lnTo>
                    <a:pt x="562" y="72"/>
                  </a:lnTo>
                  <a:lnTo>
                    <a:pt x="560" y="76"/>
                  </a:lnTo>
                  <a:lnTo>
                    <a:pt x="558" y="78"/>
                  </a:lnTo>
                  <a:lnTo>
                    <a:pt x="548" y="80"/>
                  </a:lnTo>
                  <a:lnTo>
                    <a:pt x="544" y="82"/>
                  </a:lnTo>
                  <a:lnTo>
                    <a:pt x="548" y="84"/>
                  </a:lnTo>
                  <a:lnTo>
                    <a:pt x="546" y="86"/>
                  </a:lnTo>
                  <a:lnTo>
                    <a:pt x="542" y="86"/>
                  </a:lnTo>
                  <a:lnTo>
                    <a:pt x="536" y="84"/>
                  </a:lnTo>
                  <a:lnTo>
                    <a:pt x="534" y="80"/>
                  </a:lnTo>
                  <a:lnTo>
                    <a:pt x="528" y="86"/>
                  </a:lnTo>
                  <a:lnTo>
                    <a:pt x="524" y="92"/>
                  </a:lnTo>
                  <a:lnTo>
                    <a:pt x="524" y="96"/>
                  </a:lnTo>
                  <a:lnTo>
                    <a:pt x="526" y="98"/>
                  </a:lnTo>
                  <a:lnTo>
                    <a:pt x="530" y="100"/>
                  </a:lnTo>
                  <a:lnTo>
                    <a:pt x="536" y="102"/>
                  </a:lnTo>
                  <a:lnTo>
                    <a:pt x="538" y="104"/>
                  </a:lnTo>
                  <a:lnTo>
                    <a:pt x="536" y="106"/>
                  </a:lnTo>
                  <a:lnTo>
                    <a:pt x="536" y="112"/>
                  </a:lnTo>
                  <a:lnTo>
                    <a:pt x="534" y="114"/>
                  </a:lnTo>
                  <a:lnTo>
                    <a:pt x="528" y="114"/>
                  </a:lnTo>
                  <a:lnTo>
                    <a:pt x="516" y="114"/>
                  </a:lnTo>
                  <a:lnTo>
                    <a:pt x="512" y="104"/>
                  </a:lnTo>
                  <a:lnTo>
                    <a:pt x="508" y="106"/>
                  </a:lnTo>
                  <a:lnTo>
                    <a:pt x="506" y="106"/>
                  </a:lnTo>
                  <a:lnTo>
                    <a:pt x="504" y="106"/>
                  </a:lnTo>
                  <a:lnTo>
                    <a:pt x="504" y="108"/>
                  </a:lnTo>
                  <a:lnTo>
                    <a:pt x="504" y="110"/>
                  </a:lnTo>
                  <a:lnTo>
                    <a:pt x="506" y="114"/>
                  </a:lnTo>
                  <a:lnTo>
                    <a:pt x="504" y="116"/>
                  </a:lnTo>
                  <a:lnTo>
                    <a:pt x="508" y="120"/>
                  </a:lnTo>
                  <a:lnTo>
                    <a:pt x="512" y="126"/>
                  </a:lnTo>
                  <a:lnTo>
                    <a:pt x="518" y="126"/>
                  </a:lnTo>
                  <a:lnTo>
                    <a:pt x="522" y="130"/>
                  </a:lnTo>
                  <a:lnTo>
                    <a:pt x="524" y="130"/>
                  </a:lnTo>
                  <a:lnTo>
                    <a:pt x="524" y="126"/>
                  </a:lnTo>
                  <a:lnTo>
                    <a:pt x="528" y="124"/>
                  </a:lnTo>
                  <a:lnTo>
                    <a:pt x="532" y="130"/>
                  </a:lnTo>
                  <a:lnTo>
                    <a:pt x="536" y="132"/>
                  </a:lnTo>
                  <a:lnTo>
                    <a:pt x="540" y="132"/>
                  </a:lnTo>
                  <a:lnTo>
                    <a:pt x="546" y="138"/>
                  </a:lnTo>
                  <a:lnTo>
                    <a:pt x="546" y="142"/>
                  </a:lnTo>
                  <a:lnTo>
                    <a:pt x="552" y="150"/>
                  </a:lnTo>
                  <a:lnTo>
                    <a:pt x="554" y="150"/>
                  </a:lnTo>
                  <a:lnTo>
                    <a:pt x="560" y="150"/>
                  </a:lnTo>
                  <a:lnTo>
                    <a:pt x="564" y="146"/>
                  </a:lnTo>
                  <a:lnTo>
                    <a:pt x="568" y="140"/>
                  </a:lnTo>
                  <a:lnTo>
                    <a:pt x="572" y="140"/>
                  </a:lnTo>
                  <a:lnTo>
                    <a:pt x="576" y="138"/>
                  </a:lnTo>
                  <a:lnTo>
                    <a:pt x="582" y="136"/>
                  </a:lnTo>
                  <a:lnTo>
                    <a:pt x="588" y="134"/>
                  </a:lnTo>
                  <a:lnTo>
                    <a:pt x="588" y="130"/>
                  </a:lnTo>
                  <a:lnTo>
                    <a:pt x="590" y="130"/>
                  </a:lnTo>
                  <a:lnTo>
                    <a:pt x="590" y="130"/>
                  </a:lnTo>
                  <a:close/>
                  <a:moveTo>
                    <a:pt x="594" y="196"/>
                  </a:moveTo>
                  <a:lnTo>
                    <a:pt x="584" y="186"/>
                  </a:lnTo>
                  <a:lnTo>
                    <a:pt x="578" y="186"/>
                  </a:lnTo>
                  <a:lnTo>
                    <a:pt x="576" y="186"/>
                  </a:lnTo>
                  <a:lnTo>
                    <a:pt x="574" y="186"/>
                  </a:lnTo>
                  <a:lnTo>
                    <a:pt x="572" y="186"/>
                  </a:lnTo>
                  <a:lnTo>
                    <a:pt x="572" y="184"/>
                  </a:lnTo>
                  <a:lnTo>
                    <a:pt x="568" y="184"/>
                  </a:lnTo>
                  <a:lnTo>
                    <a:pt x="566" y="186"/>
                  </a:lnTo>
                  <a:lnTo>
                    <a:pt x="566" y="190"/>
                  </a:lnTo>
                  <a:lnTo>
                    <a:pt x="564" y="188"/>
                  </a:lnTo>
                  <a:lnTo>
                    <a:pt x="560" y="188"/>
                  </a:lnTo>
                  <a:lnTo>
                    <a:pt x="558" y="196"/>
                  </a:lnTo>
                  <a:lnTo>
                    <a:pt x="556" y="200"/>
                  </a:lnTo>
                  <a:lnTo>
                    <a:pt x="554" y="202"/>
                  </a:lnTo>
                  <a:lnTo>
                    <a:pt x="550" y="202"/>
                  </a:lnTo>
                  <a:lnTo>
                    <a:pt x="548" y="204"/>
                  </a:lnTo>
                  <a:lnTo>
                    <a:pt x="550" y="206"/>
                  </a:lnTo>
                  <a:lnTo>
                    <a:pt x="552" y="208"/>
                  </a:lnTo>
                  <a:lnTo>
                    <a:pt x="554" y="206"/>
                  </a:lnTo>
                  <a:lnTo>
                    <a:pt x="556" y="206"/>
                  </a:lnTo>
                  <a:lnTo>
                    <a:pt x="556" y="208"/>
                  </a:lnTo>
                  <a:lnTo>
                    <a:pt x="558" y="210"/>
                  </a:lnTo>
                  <a:lnTo>
                    <a:pt x="560" y="208"/>
                  </a:lnTo>
                  <a:lnTo>
                    <a:pt x="562" y="206"/>
                  </a:lnTo>
                  <a:lnTo>
                    <a:pt x="564" y="206"/>
                  </a:lnTo>
                  <a:lnTo>
                    <a:pt x="564" y="208"/>
                  </a:lnTo>
                  <a:lnTo>
                    <a:pt x="564" y="210"/>
                  </a:lnTo>
                  <a:lnTo>
                    <a:pt x="564" y="212"/>
                  </a:lnTo>
                  <a:lnTo>
                    <a:pt x="568" y="214"/>
                  </a:lnTo>
                  <a:lnTo>
                    <a:pt x="570" y="218"/>
                  </a:lnTo>
                  <a:lnTo>
                    <a:pt x="572" y="218"/>
                  </a:lnTo>
                  <a:lnTo>
                    <a:pt x="574" y="218"/>
                  </a:lnTo>
                  <a:lnTo>
                    <a:pt x="576" y="218"/>
                  </a:lnTo>
                  <a:lnTo>
                    <a:pt x="578" y="218"/>
                  </a:lnTo>
                  <a:lnTo>
                    <a:pt x="580" y="216"/>
                  </a:lnTo>
                  <a:lnTo>
                    <a:pt x="580" y="212"/>
                  </a:lnTo>
                  <a:lnTo>
                    <a:pt x="586" y="214"/>
                  </a:lnTo>
                  <a:lnTo>
                    <a:pt x="590" y="212"/>
                  </a:lnTo>
                  <a:lnTo>
                    <a:pt x="596" y="212"/>
                  </a:lnTo>
                  <a:lnTo>
                    <a:pt x="598" y="208"/>
                  </a:lnTo>
                  <a:lnTo>
                    <a:pt x="594" y="208"/>
                  </a:lnTo>
                  <a:lnTo>
                    <a:pt x="594" y="202"/>
                  </a:lnTo>
                  <a:lnTo>
                    <a:pt x="594" y="196"/>
                  </a:lnTo>
                  <a:lnTo>
                    <a:pt x="594" y="196"/>
                  </a:lnTo>
                  <a:close/>
                  <a:moveTo>
                    <a:pt x="130" y="562"/>
                  </a:moveTo>
                  <a:lnTo>
                    <a:pt x="130" y="562"/>
                  </a:lnTo>
                  <a:lnTo>
                    <a:pt x="132" y="558"/>
                  </a:lnTo>
                  <a:lnTo>
                    <a:pt x="132" y="556"/>
                  </a:lnTo>
                  <a:lnTo>
                    <a:pt x="128" y="556"/>
                  </a:lnTo>
                  <a:lnTo>
                    <a:pt x="130" y="554"/>
                  </a:lnTo>
                  <a:lnTo>
                    <a:pt x="130" y="552"/>
                  </a:lnTo>
                  <a:lnTo>
                    <a:pt x="128" y="550"/>
                  </a:lnTo>
                  <a:lnTo>
                    <a:pt x="126" y="550"/>
                  </a:lnTo>
                  <a:lnTo>
                    <a:pt x="120" y="554"/>
                  </a:lnTo>
                  <a:lnTo>
                    <a:pt x="120" y="556"/>
                  </a:lnTo>
                  <a:lnTo>
                    <a:pt x="122" y="556"/>
                  </a:lnTo>
                  <a:lnTo>
                    <a:pt x="122" y="558"/>
                  </a:lnTo>
                  <a:lnTo>
                    <a:pt x="120" y="556"/>
                  </a:lnTo>
                  <a:lnTo>
                    <a:pt x="120" y="558"/>
                  </a:lnTo>
                  <a:lnTo>
                    <a:pt x="122" y="564"/>
                  </a:lnTo>
                  <a:lnTo>
                    <a:pt x="126" y="568"/>
                  </a:lnTo>
                  <a:lnTo>
                    <a:pt x="134" y="572"/>
                  </a:lnTo>
                  <a:lnTo>
                    <a:pt x="134" y="570"/>
                  </a:lnTo>
                  <a:lnTo>
                    <a:pt x="132" y="566"/>
                  </a:lnTo>
                  <a:lnTo>
                    <a:pt x="130" y="566"/>
                  </a:lnTo>
                  <a:lnTo>
                    <a:pt x="134" y="564"/>
                  </a:lnTo>
                  <a:lnTo>
                    <a:pt x="130" y="562"/>
                  </a:lnTo>
                  <a:lnTo>
                    <a:pt x="130" y="562"/>
                  </a:lnTo>
                  <a:close/>
                  <a:moveTo>
                    <a:pt x="456" y="118"/>
                  </a:moveTo>
                  <a:lnTo>
                    <a:pt x="456" y="118"/>
                  </a:lnTo>
                  <a:lnTo>
                    <a:pt x="460" y="120"/>
                  </a:lnTo>
                  <a:lnTo>
                    <a:pt x="462" y="122"/>
                  </a:lnTo>
                  <a:lnTo>
                    <a:pt x="466" y="122"/>
                  </a:lnTo>
                  <a:lnTo>
                    <a:pt x="466" y="120"/>
                  </a:lnTo>
                  <a:lnTo>
                    <a:pt x="466" y="112"/>
                  </a:lnTo>
                  <a:lnTo>
                    <a:pt x="464" y="110"/>
                  </a:lnTo>
                  <a:lnTo>
                    <a:pt x="460" y="108"/>
                  </a:lnTo>
                  <a:lnTo>
                    <a:pt x="458" y="104"/>
                  </a:lnTo>
                  <a:lnTo>
                    <a:pt x="458" y="100"/>
                  </a:lnTo>
                  <a:lnTo>
                    <a:pt x="448" y="92"/>
                  </a:lnTo>
                  <a:lnTo>
                    <a:pt x="444" y="92"/>
                  </a:lnTo>
                  <a:lnTo>
                    <a:pt x="442" y="104"/>
                  </a:lnTo>
                  <a:lnTo>
                    <a:pt x="446" y="116"/>
                  </a:lnTo>
                  <a:lnTo>
                    <a:pt x="456" y="118"/>
                  </a:lnTo>
                  <a:lnTo>
                    <a:pt x="456" y="118"/>
                  </a:lnTo>
                  <a:close/>
                  <a:moveTo>
                    <a:pt x="230" y="138"/>
                  </a:moveTo>
                  <a:lnTo>
                    <a:pt x="230" y="140"/>
                  </a:lnTo>
                  <a:lnTo>
                    <a:pt x="232" y="140"/>
                  </a:lnTo>
                  <a:lnTo>
                    <a:pt x="234" y="146"/>
                  </a:lnTo>
                  <a:lnTo>
                    <a:pt x="236" y="150"/>
                  </a:lnTo>
                  <a:lnTo>
                    <a:pt x="238" y="152"/>
                  </a:lnTo>
                  <a:lnTo>
                    <a:pt x="242" y="152"/>
                  </a:lnTo>
                  <a:lnTo>
                    <a:pt x="246" y="152"/>
                  </a:lnTo>
                  <a:lnTo>
                    <a:pt x="252" y="148"/>
                  </a:lnTo>
                  <a:lnTo>
                    <a:pt x="260" y="138"/>
                  </a:lnTo>
                  <a:lnTo>
                    <a:pt x="262" y="138"/>
                  </a:lnTo>
                  <a:lnTo>
                    <a:pt x="264" y="142"/>
                  </a:lnTo>
                  <a:lnTo>
                    <a:pt x="272" y="142"/>
                  </a:lnTo>
                  <a:lnTo>
                    <a:pt x="278" y="140"/>
                  </a:lnTo>
                  <a:lnTo>
                    <a:pt x="282" y="140"/>
                  </a:lnTo>
                  <a:lnTo>
                    <a:pt x="282" y="138"/>
                  </a:lnTo>
                  <a:lnTo>
                    <a:pt x="284" y="136"/>
                  </a:lnTo>
                  <a:lnTo>
                    <a:pt x="284" y="134"/>
                  </a:lnTo>
                  <a:lnTo>
                    <a:pt x="286" y="132"/>
                  </a:lnTo>
                  <a:lnTo>
                    <a:pt x="286" y="130"/>
                  </a:lnTo>
                  <a:lnTo>
                    <a:pt x="286" y="128"/>
                  </a:lnTo>
                  <a:lnTo>
                    <a:pt x="286" y="124"/>
                  </a:lnTo>
                  <a:lnTo>
                    <a:pt x="290" y="124"/>
                  </a:lnTo>
                  <a:lnTo>
                    <a:pt x="290" y="120"/>
                  </a:lnTo>
                  <a:lnTo>
                    <a:pt x="292" y="116"/>
                  </a:lnTo>
                  <a:lnTo>
                    <a:pt x="298" y="114"/>
                  </a:lnTo>
                  <a:lnTo>
                    <a:pt x="298" y="112"/>
                  </a:lnTo>
                  <a:lnTo>
                    <a:pt x="306" y="104"/>
                  </a:lnTo>
                  <a:lnTo>
                    <a:pt x="314" y="102"/>
                  </a:lnTo>
                  <a:lnTo>
                    <a:pt x="320" y="100"/>
                  </a:lnTo>
                  <a:lnTo>
                    <a:pt x="324" y="96"/>
                  </a:lnTo>
                  <a:lnTo>
                    <a:pt x="328" y="96"/>
                  </a:lnTo>
                  <a:lnTo>
                    <a:pt x="330" y="98"/>
                  </a:lnTo>
                  <a:lnTo>
                    <a:pt x="332" y="96"/>
                  </a:lnTo>
                  <a:lnTo>
                    <a:pt x="340" y="96"/>
                  </a:lnTo>
                  <a:lnTo>
                    <a:pt x="344" y="92"/>
                  </a:lnTo>
                  <a:lnTo>
                    <a:pt x="344" y="88"/>
                  </a:lnTo>
                  <a:lnTo>
                    <a:pt x="340" y="86"/>
                  </a:lnTo>
                  <a:lnTo>
                    <a:pt x="336" y="84"/>
                  </a:lnTo>
                  <a:lnTo>
                    <a:pt x="336" y="82"/>
                  </a:lnTo>
                  <a:lnTo>
                    <a:pt x="334" y="78"/>
                  </a:lnTo>
                  <a:lnTo>
                    <a:pt x="320" y="74"/>
                  </a:lnTo>
                  <a:lnTo>
                    <a:pt x="312" y="74"/>
                  </a:lnTo>
                  <a:lnTo>
                    <a:pt x="306" y="74"/>
                  </a:lnTo>
                  <a:lnTo>
                    <a:pt x="304" y="76"/>
                  </a:lnTo>
                  <a:lnTo>
                    <a:pt x="288" y="74"/>
                  </a:lnTo>
                  <a:lnTo>
                    <a:pt x="276" y="70"/>
                  </a:lnTo>
                  <a:lnTo>
                    <a:pt x="272" y="66"/>
                  </a:lnTo>
                  <a:lnTo>
                    <a:pt x="266" y="64"/>
                  </a:lnTo>
                  <a:lnTo>
                    <a:pt x="260" y="68"/>
                  </a:lnTo>
                  <a:lnTo>
                    <a:pt x="252" y="70"/>
                  </a:lnTo>
                  <a:lnTo>
                    <a:pt x="244" y="70"/>
                  </a:lnTo>
                  <a:lnTo>
                    <a:pt x="242" y="72"/>
                  </a:lnTo>
                  <a:lnTo>
                    <a:pt x="236" y="72"/>
                  </a:lnTo>
                  <a:lnTo>
                    <a:pt x="226" y="76"/>
                  </a:lnTo>
                  <a:lnTo>
                    <a:pt x="228" y="82"/>
                  </a:lnTo>
                  <a:lnTo>
                    <a:pt x="230" y="88"/>
                  </a:lnTo>
                  <a:lnTo>
                    <a:pt x="228" y="92"/>
                  </a:lnTo>
                  <a:lnTo>
                    <a:pt x="228" y="98"/>
                  </a:lnTo>
                  <a:lnTo>
                    <a:pt x="228" y="104"/>
                  </a:lnTo>
                  <a:lnTo>
                    <a:pt x="230" y="104"/>
                  </a:lnTo>
                  <a:lnTo>
                    <a:pt x="230" y="106"/>
                  </a:lnTo>
                  <a:lnTo>
                    <a:pt x="224" y="106"/>
                  </a:lnTo>
                  <a:lnTo>
                    <a:pt x="226" y="114"/>
                  </a:lnTo>
                  <a:lnTo>
                    <a:pt x="228" y="118"/>
                  </a:lnTo>
                  <a:lnTo>
                    <a:pt x="226" y="122"/>
                  </a:lnTo>
                  <a:lnTo>
                    <a:pt x="224" y="126"/>
                  </a:lnTo>
                  <a:lnTo>
                    <a:pt x="222" y="130"/>
                  </a:lnTo>
                  <a:lnTo>
                    <a:pt x="222" y="132"/>
                  </a:lnTo>
                  <a:lnTo>
                    <a:pt x="224" y="134"/>
                  </a:lnTo>
                  <a:lnTo>
                    <a:pt x="226" y="136"/>
                  </a:lnTo>
                  <a:lnTo>
                    <a:pt x="230" y="138"/>
                  </a:lnTo>
                  <a:lnTo>
                    <a:pt x="230" y="13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24" name="Cameroon">
              <a:extLst>
                <a:ext uri="{FF2B5EF4-FFF2-40B4-BE49-F238E27FC236}">
                  <a16:creationId xmlns:a16="http://schemas.microsoft.com/office/drawing/2014/main" xmlns="" id="{AF2BA23F-6918-4DCD-B7F2-EBFF2C2F3C94}"/>
                </a:ext>
              </a:extLst>
            </p:cNvPr>
            <p:cNvSpPr>
              <a:spLocks/>
            </p:cNvSpPr>
            <p:nvPr/>
          </p:nvSpPr>
          <p:spPr bwMode="auto">
            <a:xfrm>
              <a:off x="4626860" y="3728052"/>
              <a:ext cx="170808" cy="287843"/>
            </a:xfrm>
            <a:custGeom>
              <a:avLst/>
              <a:gdLst/>
              <a:ahLst/>
              <a:cxnLst>
                <a:cxn ang="0">
                  <a:pos x="0" y="142"/>
                </a:cxn>
                <a:cxn ang="0">
                  <a:pos x="2" y="146"/>
                </a:cxn>
                <a:cxn ang="0">
                  <a:pos x="8" y="146"/>
                </a:cxn>
                <a:cxn ang="0">
                  <a:pos x="10" y="152"/>
                </a:cxn>
                <a:cxn ang="0">
                  <a:pos x="16" y="154"/>
                </a:cxn>
                <a:cxn ang="0">
                  <a:pos x="22" y="166"/>
                </a:cxn>
                <a:cxn ang="0">
                  <a:pos x="44" y="178"/>
                </a:cxn>
                <a:cxn ang="0">
                  <a:pos x="50" y="176"/>
                </a:cxn>
                <a:cxn ang="0">
                  <a:pos x="56" y="176"/>
                </a:cxn>
                <a:cxn ang="0">
                  <a:pos x="64" y="176"/>
                </a:cxn>
                <a:cxn ang="0">
                  <a:pos x="76" y="176"/>
                </a:cxn>
                <a:cxn ang="0">
                  <a:pos x="86" y="178"/>
                </a:cxn>
                <a:cxn ang="0">
                  <a:pos x="92" y="180"/>
                </a:cxn>
                <a:cxn ang="0">
                  <a:pos x="106" y="182"/>
                </a:cxn>
                <a:cxn ang="0">
                  <a:pos x="106" y="170"/>
                </a:cxn>
                <a:cxn ang="0">
                  <a:pos x="104" y="164"/>
                </a:cxn>
                <a:cxn ang="0">
                  <a:pos x="96" y="154"/>
                </a:cxn>
                <a:cxn ang="0">
                  <a:pos x="88" y="144"/>
                </a:cxn>
                <a:cxn ang="0">
                  <a:pos x="78" y="126"/>
                </a:cxn>
                <a:cxn ang="0">
                  <a:pos x="74" y="122"/>
                </a:cxn>
                <a:cxn ang="0">
                  <a:pos x="76" y="116"/>
                </a:cxn>
                <a:cxn ang="0">
                  <a:pos x="82" y="106"/>
                </a:cxn>
                <a:cxn ang="0">
                  <a:pos x="90" y="90"/>
                </a:cxn>
                <a:cxn ang="0">
                  <a:pos x="86" y="78"/>
                </a:cxn>
                <a:cxn ang="0">
                  <a:pos x="76" y="64"/>
                </a:cxn>
                <a:cxn ang="0">
                  <a:pos x="78" y="58"/>
                </a:cxn>
                <a:cxn ang="0">
                  <a:pos x="88" y="58"/>
                </a:cxn>
                <a:cxn ang="0">
                  <a:pos x="94" y="56"/>
                </a:cxn>
                <a:cxn ang="0">
                  <a:pos x="92" y="48"/>
                </a:cxn>
                <a:cxn ang="0">
                  <a:pos x="90" y="40"/>
                </a:cxn>
                <a:cxn ang="0">
                  <a:pos x="90" y="30"/>
                </a:cxn>
                <a:cxn ang="0">
                  <a:pos x="92" y="24"/>
                </a:cxn>
                <a:cxn ang="0">
                  <a:pos x="88" y="16"/>
                </a:cxn>
                <a:cxn ang="0">
                  <a:pos x="88" y="12"/>
                </a:cxn>
                <a:cxn ang="0">
                  <a:pos x="78" y="0"/>
                </a:cxn>
                <a:cxn ang="0">
                  <a:pos x="80" y="14"/>
                </a:cxn>
                <a:cxn ang="0">
                  <a:pos x="80" y="24"/>
                </a:cxn>
                <a:cxn ang="0">
                  <a:pos x="76" y="28"/>
                </a:cxn>
                <a:cxn ang="0">
                  <a:pos x="74" y="32"/>
                </a:cxn>
                <a:cxn ang="0">
                  <a:pos x="68" y="40"/>
                </a:cxn>
                <a:cxn ang="0">
                  <a:pos x="68" y="46"/>
                </a:cxn>
                <a:cxn ang="0">
                  <a:pos x="64" y="52"/>
                </a:cxn>
                <a:cxn ang="0">
                  <a:pos x="62" y="58"/>
                </a:cxn>
                <a:cxn ang="0">
                  <a:pos x="64" y="62"/>
                </a:cxn>
                <a:cxn ang="0">
                  <a:pos x="52" y="68"/>
                </a:cxn>
                <a:cxn ang="0">
                  <a:pos x="48" y="74"/>
                </a:cxn>
                <a:cxn ang="0">
                  <a:pos x="46" y="82"/>
                </a:cxn>
                <a:cxn ang="0">
                  <a:pos x="44" y="90"/>
                </a:cxn>
                <a:cxn ang="0">
                  <a:pos x="38" y="96"/>
                </a:cxn>
                <a:cxn ang="0">
                  <a:pos x="34" y="106"/>
                </a:cxn>
                <a:cxn ang="0">
                  <a:pos x="34" y="112"/>
                </a:cxn>
                <a:cxn ang="0">
                  <a:pos x="30" y="118"/>
                </a:cxn>
                <a:cxn ang="0">
                  <a:pos x="24" y="120"/>
                </a:cxn>
                <a:cxn ang="0">
                  <a:pos x="24" y="112"/>
                </a:cxn>
                <a:cxn ang="0">
                  <a:pos x="14" y="112"/>
                </a:cxn>
                <a:cxn ang="0">
                  <a:pos x="6" y="114"/>
                </a:cxn>
                <a:cxn ang="0">
                  <a:pos x="2" y="122"/>
                </a:cxn>
                <a:cxn ang="0">
                  <a:pos x="0" y="124"/>
                </a:cxn>
                <a:cxn ang="0">
                  <a:pos x="0" y="130"/>
                </a:cxn>
                <a:cxn ang="0">
                  <a:pos x="0" y="138"/>
                </a:cxn>
                <a:cxn ang="0">
                  <a:pos x="0" y="142"/>
                </a:cxn>
              </a:cxnLst>
              <a:rect l="0" t="0" r="r" b="b"/>
              <a:pathLst>
                <a:path w="108" h="182">
                  <a:moveTo>
                    <a:pt x="0" y="142"/>
                  </a:moveTo>
                  <a:lnTo>
                    <a:pt x="0" y="142"/>
                  </a:lnTo>
                  <a:lnTo>
                    <a:pt x="2" y="144"/>
                  </a:lnTo>
                  <a:lnTo>
                    <a:pt x="2" y="146"/>
                  </a:lnTo>
                  <a:lnTo>
                    <a:pt x="8" y="144"/>
                  </a:lnTo>
                  <a:lnTo>
                    <a:pt x="8" y="146"/>
                  </a:lnTo>
                  <a:lnTo>
                    <a:pt x="8" y="150"/>
                  </a:lnTo>
                  <a:lnTo>
                    <a:pt x="10" y="152"/>
                  </a:lnTo>
                  <a:lnTo>
                    <a:pt x="18" y="150"/>
                  </a:lnTo>
                  <a:lnTo>
                    <a:pt x="16" y="154"/>
                  </a:lnTo>
                  <a:lnTo>
                    <a:pt x="20" y="166"/>
                  </a:lnTo>
                  <a:lnTo>
                    <a:pt x="22" y="166"/>
                  </a:lnTo>
                  <a:lnTo>
                    <a:pt x="20" y="178"/>
                  </a:lnTo>
                  <a:lnTo>
                    <a:pt x="44" y="178"/>
                  </a:lnTo>
                  <a:lnTo>
                    <a:pt x="46" y="178"/>
                  </a:lnTo>
                  <a:lnTo>
                    <a:pt x="50" y="176"/>
                  </a:lnTo>
                  <a:lnTo>
                    <a:pt x="54" y="176"/>
                  </a:lnTo>
                  <a:lnTo>
                    <a:pt x="56" y="176"/>
                  </a:lnTo>
                  <a:lnTo>
                    <a:pt x="58" y="176"/>
                  </a:lnTo>
                  <a:lnTo>
                    <a:pt x="64" y="176"/>
                  </a:lnTo>
                  <a:lnTo>
                    <a:pt x="68" y="176"/>
                  </a:lnTo>
                  <a:lnTo>
                    <a:pt x="76" y="176"/>
                  </a:lnTo>
                  <a:lnTo>
                    <a:pt x="82" y="176"/>
                  </a:lnTo>
                  <a:lnTo>
                    <a:pt x="86" y="178"/>
                  </a:lnTo>
                  <a:lnTo>
                    <a:pt x="88" y="180"/>
                  </a:lnTo>
                  <a:lnTo>
                    <a:pt x="92" y="180"/>
                  </a:lnTo>
                  <a:lnTo>
                    <a:pt x="100" y="180"/>
                  </a:lnTo>
                  <a:lnTo>
                    <a:pt x="106" y="182"/>
                  </a:lnTo>
                  <a:lnTo>
                    <a:pt x="104" y="176"/>
                  </a:lnTo>
                  <a:lnTo>
                    <a:pt x="106" y="170"/>
                  </a:lnTo>
                  <a:lnTo>
                    <a:pt x="108" y="168"/>
                  </a:lnTo>
                  <a:lnTo>
                    <a:pt x="104" y="164"/>
                  </a:lnTo>
                  <a:lnTo>
                    <a:pt x="98" y="158"/>
                  </a:lnTo>
                  <a:lnTo>
                    <a:pt x="96" y="154"/>
                  </a:lnTo>
                  <a:lnTo>
                    <a:pt x="90" y="150"/>
                  </a:lnTo>
                  <a:lnTo>
                    <a:pt x="88" y="144"/>
                  </a:lnTo>
                  <a:lnTo>
                    <a:pt x="84" y="140"/>
                  </a:lnTo>
                  <a:lnTo>
                    <a:pt x="78" y="126"/>
                  </a:lnTo>
                  <a:lnTo>
                    <a:pt x="76" y="122"/>
                  </a:lnTo>
                  <a:lnTo>
                    <a:pt x="74" y="122"/>
                  </a:lnTo>
                  <a:lnTo>
                    <a:pt x="74" y="120"/>
                  </a:lnTo>
                  <a:lnTo>
                    <a:pt x="76" y="116"/>
                  </a:lnTo>
                  <a:lnTo>
                    <a:pt x="80" y="112"/>
                  </a:lnTo>
                  <a:lnTo>
                    <a:pt x="82" y="106"/>
                  </a:lnTo>
                  <a:lnTo>
                    <a:pt x="86" y="98"/>
                  </a:lnTo>
                  <a:lnTo>
                    <a:pt x="90" y="90"/>
                  </a:lnTo>
                  <a:lnTo>
                    <a:pt x="88" y="84"/>
                  </a:lnTo>
                  <a:lnTo>
                    <a:pt x="86" y="78"/>
                  </a:lnTo>
                  <a:lnTo>
                    <a:pt x="76" y="66"/>
                  </a:lnTo>
                  <a:lnTo>
                    <a:pt x="76" y="64"/>
                  </a:lnTo>
                  <a:lnTo>
                    <a:pt x="76" y="62"/>
                  </a:lnTo>
                  <a:lnTo>
                    <a:pt x="78" y="58"/>
                  </a:lnTo>
                  <a:lnTo>
                    <a:pt x="82" y="58"/>
                  </a:lnTo>
                  <a:lnTo>
                    <a:pt x="88" y="58"/>
                  </a:lnTo>
                  <a:lnTo>
                    <a:pt x="94" y="58"/>
                  </a:lnTo>
                  <a:lnTo>
                    <a:pt x="94" y="56"/>
                  </a:lnTo>
                  <a:lnTo>
                    <a:pt x="94" y="52"/>
                  </a:lnTo>
                  <a:lnTo>
                    <a:pt x="92" y="48"/>
                  </a:lnTo>
                  <a:lnTo>
                    <a:pt x="92" y="44"/>
                  </a:lnTo>
                  <a:lnTo>
                    <a:pt x="90" y="40"/>
                  </a:lnTo>
                  <a:lnTo>
                    <a:pt x="88" y="34"/>
                  </a:lnTo>
                  <a:lnTo>
                    <a:pt x="90" y="30"/>
                  </a:lnTo>
                  <a:lnTo>
                    <a:pt x="92" y="28"/>
                  </a:lnTo>
                  <a:lnTo>
                    <a:pt x="92" y="24"/>
                  </a:lnTo>
                  <a:lnTo>
                    <a:pt x="92" y="20"/>
                  </a:lnTo>
                  <a:lnTo>
                    <a:pt x="88" y="16"/>
                  </a:lnTo>
                  <a:lnTo>
                    <a:pt x="88" y="14"/>
                  </a:lnTo>
                  <a:lnTo>
                    <a:pt x="88" y="12"/>
                  </a:lnTo>
                  <a:lnTo>
                    <a:pt x="88" y="8"/>
                  </a:lnTo>
                  <a:lnTo>
                    <a:pt x="78" y="0"/>
                  </a:lnTo>
                  <a:lnTo>
                    <a:pt x="78" y="12"/>
                  </a:lnTo>
                  <a:lnTo>
                    <a:pt x="80" y="14"/>
                  </a:lnTo>
                  <a:lnTo>
                    <a:pt x="82" y="16"/>
                  </a:lnTo>
                  <a:lnTo>
                    <a:pt x="80" y="24"/>
                  </a:lnTo>
                  <a:lnTo>
                    <a:pt x="78" y="28"/>
                  </a:lnTo>
                  <a:lnTo>
                    <a:pt x="76" y="28"/>
                  </a:lnTo>
                  <a:lnTo>
                    <a:pt x="74" y="30"/>
                  </a:lnTo>
                  <a:lnTo>
                    <a:pt x="74" y="32"/>
                  </a:lnTo>
                  <a:lnTo>
                    <a:pt x="72" y="36"/>
                  </a:lnTo>
                  <a:lnTo>
                    <a:pt x="68" y="40"/>
                  </a:lnTo>
                  <a:lnTo>
                    <a:pt x="68" y="42"/>
                  </a:lnTo>
                  <a:lnTo>
                    <a:pt x="68" y="46"/>
                  </a:lnTo>
                  <a:lnTo>
                    <a:pt x="66" y="50"/>
                  </a:lnTo>
                  <a:lnTo>
                    <a:pt x="64" y="52"/>
                  </a:lnTo>
                  <a:lnTo>
                    <a:pt x="62" y="56"/>
                  </a:lnTo>
                  <a:lnTo>
                    <a:pt x="62" y="58"/>
                  </a:lnTo>
                  <a:lnTo>
                    <a:pt x="64" y="60"/>
                  </a:lnTo>
                  <a:lnTo>
                    <a:pt x="64" y="62"/>
                  </a:lnTo>
                  <a:lnTo>
                    <a:pt x="62" y="64"/>
                  </a:lnTo>
                  <a:lnTo>
                    <a:pt x="52" y="68"/>
                  </a:lnTo>
                  <a:lnTo>
                    <a:pt x="50" y="70"/>
                  </a:lnTo>
                  <a:lnTo>
                    <a:pt x="48" y="74"/>
                  </a:lnTo>
                  <a:lnTo>
                    <a:pt x="48" y="78"/>
                  </a:lnTo>
                  <a:lnTo>
                    <a:pt x="46" y="82"/>
                  </a:lnTo>
                  <a:lnTo>
                    <a:pt x="44" y="86"/>
                  </a:lnTo>
                  <a:lnTo>
                    <a:pt x="44" y="90"/>
                  </a:lnTo>
                  <a:lnTo>
                    <a:pt x="40" y="94"/>
                  </a:lnTo>
                  <a:lnTo>
                    <a:pt x="38" y="96"/>
                  </a:lnTo>
                  <a:lnTo>
                    <a:pt x="36" y="100"/>
                  </a:lnTo>
                  <a:lnTo>
                    <a:pt x="34" y="106"/>
                  </a:lnTo>
                  <a:lnTo>
                    <a:pt x="36" y="110"/>
                  </a:lnTo>
                  <a:lnTo>
                    <a:pt x="34" y="112"/>
                  </a:lnTo>
                  <a:lnTo>
                    <a:pt x="32" y="114"/>
                  </a:lnTo>
                  <a:lnTo>
                    <a:pt x="30" y="118"/>
                  </a:lnTo>
                  <a:lnTo>
                    <a:pt x="28" y="120"/>
                  </a:lnTo>
                  <a:lnTo>
                    <a:pt x="24" y="120"/>
                  </a:lnTo>
                  <a:lnTo>
                    <a:pt x="26" y="114"/>
                  </a:lnTo>
                  <a:lnTo>
                    <a:pt x="24" y="112"/>
                  </a:lnTo>
                  <a:lnTo>
                    <a:pt x="18" y="110"/>
                  </a:lnTo>
                  <a:lnTo>
                    <a:pt x="14" y="112"/>
                  </a:lnTo>
                  <a:lnTo>
                    <a:pt x="8" y="114"/>
                  </a:lnTo>
                  <a:lnTo>
                    <a:pt x="6" y="114"/>
                  </a:lnTo>
                  <a:lnTo>
                    <a:pt x="4" y="116"/>
                  </a:lnTo>
                  <a:lnTo>
                    <a:pt x="2" y="122"/>
                  </a:lnTo>
                  <a:lnTo>
                    <a:pt x="2" y="122"/>
                  </a:lnTo>
                  <a:lnTo>
                    <a:pt x="0" y="124"/>
                  </a:lnTo>
                  <a:lnTo>
                    <a:pt x="0" y="128"/>
                  </a:lnTo>
                  <a:lnTo>
                    <a:pt x="0" y="130"/>
                  </a:lnTo>
                  <a:lnTo>
                    <a:pt x="2" y="132"/>
                  </a:lnTo>
                  <a:lnTo>
                    <a:pt x="0" y="138"/>
                  </a:lnTo>
                  <a:lnTo>
                    <a:pt x="0" y="142"/>
                  </a:lnTo>
                  <a:lnTo>
                    <a:pt x="0" y="14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25" name="Cambodia">
              <a:extLst>
                <a:ext uri="{FF2B5EF4-FFF2-40B4-BE49-F238E27FC236}">
                  <a16:creationId xmlns:a16="http://schemas.microsoft.com/office/drawing/2014/main" xmlns="" id="{48BA580E-71BE-4932-9783-B348B2743F3A}"/>
                </a:ext>
              </a:extLst>
            </p:cNvPr>
            <p:cNvSpPr>
              <a:spLocks/>
            </p:cNvSpPr>
            <p:nvPr/>
          </p:nvSpPr>
          <p:spPr bwMode="auto">
            <a:xfrm>
              <a:off x="6556361" y="3696421"/>
              <a:ext cx="107546" cy="123362"/>
            </a:xfrm>
            <a:custGeom>
              <a:avLst/>
              <a:gdLst/>
              <a:ahLst/>
              <a:cxnLst>
                <a:cxn ang="0">
                  <a:pos x="6" y="58"/>
                </a:cxn>
                <a:cxn ang="0">
                  <a:pos x="6" y="58"/>
                </a:cxn>
                <a:cxn ang="0">
                  <a:pos x="8" y="64"/>
                </a:cxn>
                <a:cxn ang="0">
                  <a:pos x="10" y="64"/>
                </a:cxn>
                <a:cxn ang="0">
                  <a:pos x="12" y="72"/>
                </a:cxn>
                <a:cxn ang="0">
                  <a:pos x="18" y="70"/>
                </a:cxn>
                <a:cxn ang="0">
                  <a:pos x="18" y="76"/>
                </a:cxn>
                <a:cxn ang="0">
                  <a:pos x="24" y="76"/>
                </a:cxn>
                <a:cxn ang="0">
                  <a:pos x="24" y="78"/>
                </a:cxn>
                <a:cxn ang="0">
                  <a:pos x="30" y="70"/>
                </a:cxn>
                <a:cxn ang="0">
                  <a:pos x="34" y="68"/>
                </a:cxn>
                <a:cxn ang="0">
                  <a:pos x="36" y="64"/>
                </a:cxn>
                <a:cxn ang="0">
                  <a:pos x="44" y="64"/>
                </a:cxn>
                <a:cxn ang="0">
                  <a:pos x="50" y="66"/>
                </a:cxn>
                <a:cxn ang="0">
                  <a:pos x="52" y="60"/>
                </a:cxn>
                <a:cxn ang="0">
                  <a:pos x="54" y="58"/>
                </a:cxn>
                <a:cxn ang="0">
                  <a:pos x="60" y="56"/>
                </a:cxn>
                <a:cxn ang="0">
                  <a:pos x="64" y="52"/>
                </a:cxn>
                <a:cxn ang="0">
                  <a:pos x="66" y="46"/>
                </a:cxn>
                <a:cxn ang="0">
                  <a:pos x="66" y="38"/>
                </a:cxn>
                <a:cxn ang="0">
                  <a:pos x="68" y="34"/>
                </a:cxn>
                <a:cxn ang="0">
                  <a:pos x="68" y="26"/>
                </a:cxn>
                <a:cxn ang="0">
                  <a:pos x="66" y="18"/>
                </a:cxn>
                <a:cxn ang="0">
                  <a:pos x="64" y="12"/>
                </a:cxn>
                <a:cxn ang="0">
                  <a:pos x="64" y="4"/>
                </a:cxn>
                <a:cxn ang="0">
                  <a:pos x="58" y="6"/>
                </a:cxn>
                <a:cxn ang="0">
                  <a:pos x="54" y="2"/>
                </a:cxn>
                <a:cxn ang="0">
                  <a:pos x="50" y="0"/>
                </a:cxn>
                <a:cxn ang="0">
                  <a:pos x="46" y="6"/>
                </a:cxn>
                <a:cxn ang="0">
                  <a:pos x="46" y="12"/>
                </a:cxn>
                <a:cxn ang="0">
                  <a:pos x="42" y="14"/>
                </a:cxn>
                <a:cxn ang="0">
                  <a:pos x="38" y="10"/>
                </a:cxn>
                <a:cxn ang="0">
                  <a:pos x="36" y="8"/>
                </a:cxn>
                <a:cxn ang="0">
                  <a:pos x="28" y="6"/>
                </a:cxn>
                <a:cxn ang="0">
                  <a:pos x="24" y="10"/>
                </a:cxn>
                <a:cxn ang="0">
                  <a:pos x="20" y="14"/>
                </a:cxn>
                <a:cxn ang="0">
                  <a:pos x="16" y="14"/>
                </a:cxn>
                <a:cxn ang="0">
                  <a:pos x="10" y="14"/>
                </a:cxn>
                <a:cxn ang="0">
                  <a:pos x="4" y="18"/>
                </a:cxn>
                <a:cxn ang="0">
                  <a:pos x="0" y="20"/>
                </a:cxn>
                <a:cxn ang="0">
                  <a:pos x="0" y="28"/>
                </a:cxn>
                <a:cxn ang="0">
                  <a:pos x="0" y="38"/>
                </a:cxn>
                <a:cxn ang="0">
                  <a:pos x="4" y="42"/>
                </a:cxn>
                <a:cxn ang="0">
                  <a:pos x="6" y="50"/>
                </a:cxn>
                <a:cxn ang="0">
                  <a:pos x="6" y="58"/>
                </a:cxn>
                <a:cxn ang="0">
                  <a:pos x="6" y="58"/>
                </a:cxn>
              </a:cxnLst>
              <a:rect l="0" t="0" r="r" b="b"/>
              <a:pathLst>
                <a:path w="68" h="78">
                  <a:moveTo>
                    <a:pt x="6" y="58"/>
                  </a:moveTo>
                  <a:lnTo>
                    <a:pt x="6" y="58"/>
                  </a:lnTo>
                  <a:lnTo>
                    <a:pt x="8" y="64"/>
                  </a:lnTo>
                  <a:lnTo>
                    <a:pt x="10" y="64"/>
                  </a:lnTo>
                  <a:lnTo>
                    <a:pt x="12" y="72"/>
                  </a:lnTo>
                  <a:lnTo>
                    <a:pt x="18" y="70"/>
                  </a:lnTo>
                  <a:lnTo>
                    <a:pt x="18" y="76"/>
                  </a:lnTo>
                  <a:lnTo>
                    <a:pt x="24" y="76"/>
                  </a:lnTo>
                  <a:lnTo>
                    <a:pt x="24" y="78"/>
                  </a:lnTo>
                  <a:lnTo>
                    <a:pt x="30" y="70"/>
                  </a:lnTo>
                  <a:lnTo>
                    <a:pt x="34" y="68"/>
                  </a:lnTo>
                  <a:lnTo>
                    <a:pt x="36" y="64"/>
                  </a:lnTo>
                  <a:lnTo>
                    <a:pt x="44" y="64"/>
                  </a:lnTo>
                  <a:lnTo>
                    <a:pt x="50" y="66"/>
                  </a:lnTo>
                  <a:lnTo>
                    <a:pt x="52" y="60"/>
                  </a:lnTo>
                  <a:lnTo>
                    <a:pt x="54" y="58"/>
                  </a:lnTo>
                  <a:lnTo>
                    <a:pt x="60" y="56"/>
                  </a:lnTo>
                  <a:lnTo>
                    <a:pt x="64" y="52"/>
                  </a:lnTo>
                  <a:lnTo>
                    <a:pt x="66" y="46"/>
                  </a:lnTo>
                  <a:lnTo>
                    <a:pt x="66" y="38"/>
                  </a:lnTo>
                  <a:lnTo>
                    <a:pt x="68" y="34"/>
                  </a:lnTo>
                  <a:lnTo>
                    <a:pt x="68" y="26"/>
                  </a:lnTo>
                  <a:lnTo>
                    <a:pt x="66" y="18"/>
                  </a:lnTo>
                  <a:lnTo>
                    <a:pt x="64" y="12"/>
                  </a:lnTo>
                  <a:lnTo>
                    <a:pt x="64" y="4"/>
                  </a:lnTo>
                  <a:lnTo>
                    <a:pt x="58" y="6"/>
                  </a:lnTo>
                  <a:lnTo>
                    <a:pt x="54" y="2"/>
                  </a:lnTo>
                  <a:lnTo>
                    <a:pt x="50" y="0"/>
                  </a:lnTo>
                  <a:lnTo>
                    <a:pt x="46" y="6"/>
                  </a:lnTo>
                  <a:lnTo>
                    <a:pt x="46" y="12"/>
                  </a:lnTo>
                  <a:lnTo>
                    <a:pt x="42" y="14"/>
                  </a:lnTo>
                  <a:lnTo>
                    <a:pt x="38" y="10"/>
                  </a:lnTo>
                  <a:lnTo>
                    <a:pt x="36" y="8"/>
                  </a:lnTo>
                  <a:lnTo>
                    <a:pt x="28" y="6"/>
                  </a:lnTo>
                  <a:lnTo>
                    <a:pt x="24" y="10"/>
                  </a:lnTo>
                  <a:lnTo>
                    <a:pt x="20" y="14"/>
                  </a:lnTo>
                  <a:lnTo>
                    <a:pt x="16" y="14"/>
                  </a:lnTo>
                  <a:lnTo>
                    <a:pt x="10" y="14"/>
                  </a:lnTo>
                  <a:lnTo>
                    <a:pt x="4" y="18"/>
                  </a:lnTo>
                  <a:lnTo>
                    <a:pt x="0" y="20"/>
                  </a:lnTo>
                  <a:lnTo>
                    <a:pt x="0" y="28"/>
                  </a:lnTo>
                  <a:lnTo>
                    <a:pt x="0" y="38"/>
                  </a:lnTo>
                  <a:lnTo>
                    <a:pt x="4" y="42"/>
                  </a:lnTo>
                  <a:lnTo>
                    <a:pt x="6" y="50"/>
                  </a:lnTo>
                  <a:lnTo>
                    <a:pt x="6" y="58"/>
                  </a:lnTo>
                  <a:lnTo>
                    <a:pt x="6" y="5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26" name="Cabinda">
              <a:extLst>
                <a:ext uri="{FF2B5EF4-FFF2-40B4-BE49-F238E27FC236}">
                  <a16:creationId xmlns:a16="http://schemas.microsoft.com/office/drawing/2014/main" xmlns="" id="{849AB817-AFF8-4B02-BF8D-00B3FE106E33}"/>
                </a:ext>
              </a:extLst>
            </p:cNvPr>
            <p:cNvSpPr>
              <a:spLocks/>
            </p:cNvSpPr>
            <p:nvPr/>
          </p:nvSpPr>
          <p:spPr bwMode="auto">
            <a:xfrm>
              <a:off x="4702774" y="4177214"/>
              <a:ext cx="22142" cy="22142"/>
            </a:xfrm>
            <a:custGeom>
              <a:avLst/>
              <a:gdLst/>
              <a:ahLst/>
              <a:cxnLst>
                <a:cxn ang="0">
                  <a:pos x="4" y="14"/>
                </a:cxn>
                <a:cxn ang="0">
                  <a:pos x="10" y="12"/>
                </a:cxn>
                <a:cxn ang="0">
                  <a:pos x="10" y="8"/>
                </a:cxn>
                <a:cxn ang="0">
                  <a:pos x="10" y="6"/>
                </a:cxn>
                <a:cxn ang="0">
                  <a:pos x="12" y="4"/>
                </a:cxn>
                <a:cxn ang="0">
                  <a:pos x="14" y="2"/>
                </a:cxn>
                <a:cxn ang="0">
                  <a:pos x="12" y="0"/>
                </a:cxn>
                <a:cxn ang="0">
                  <a:pos x="10" y="0"/>
                </a:cxn>
                <a:cxn ang="0">
                  <a:pos x="8" y="0"/>
                </a:cxn>
                <a:cxn ang="0">
                  <a:pos x="6" y="4"/>
                </a:cxn>
                <a:cxn ang="0">
                  <a:pos x="8" y="4"/>
                </a:cxn>
                <a:cxn ang="0">
                  <a:pos x="4" y="4"/>
                </a:cxn>
                <a:cxn ang="0">
                  <a:pos x="0" y="4"/>
                </a:cxn>
                <a:cxn ang="0">
                  <a:pos x="0" y="6"/>
                </a:cxn>
                <a:cxn ang="0">
                  <a:pos x="0" y="10"/>
                </a:cxn>
                <a:cxn ang="0">
                  <a:pos x="0" y="12"/>
                </a:cxn>
                <a:cxn ang="0">
                  <a:pos x="4" y="14"/>
                </a:cxn>
                <a:cxn ang="0">
                  <a:pos x="4" y="14"/>
                </a:cxn>
              </a:cxnLst>
              <a:rect l="0" t="0" r="r" b="b"/>
              <a:pathLst>
                <a:path w="14" h="14">
                  <a:moveTo>
                    <a:pt x="4" y="14"/>
                  </a:moveTo>
                  <a:lnTo>
                    <a:pt x="10" y="12"/>
                  </a:lnTo>
                  <a:lnTo>
                    <a:pt x="10" y="8"/>
                  </a:lnTo>
                  <a:lnTo>
                    <a:pt x="10" y="6"/>
                  </a:lnTo>
                  <a:lnTo>
                    <a:pt x="12" y="4"/>
                  </a:lnTo>
                  <a:lnTo>
                    <a:pt x="14" y="2"/>
                  </a:lnTo>
                  <a:lnTo>
                    <a:pt x="12" y="0"/>
                  </a:lnTo>
                  <a:lnTo>
                    <a:pt x="10" y="0"/>
                  </a:lnTo>
                  <a:lnTo>
                    <a:pt x="8" y="0"/>
                  </a:lnTo>
                  <a:lnTo>
                    <a:pt x="6" y="4"/>
                  </a:lnTo>
                  <a:lnTo>
                    <a:pt x="8" y="4"/>
                  </a:lnTo>
                  <a:lnTo>
                    <a:pt x="4" y="4"/>
                  </a:lnTo>
                  <a:lnTo>
                    <a:pt x="0" y="4"/>
                  </a:lnTo>
                  <a:lnTo>
                    <a:pt x="0" y="6"/>
                  </a:lnTo>
                  <a:lnTo>
                    <a:pt x="0" y="10"/>
                  </a:lnTo>
                  <a:lnTo>
                    <a:pt x="0" y="12"/>
                  </a:lnTo>
                  <a:lnTo>
                    <a:pt x="4" y="14"/>
                  </a:lnTo>
                  <a:lnTo>
                    <a:pt x="4" y="1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27" name="Burundi">
              <a:extLst>
                <a:ext uri="{FF2B5EF4-FFF2-40B4-BE49-F238E27FC236}">
                  <a16:creationId xmlns:a16="http://schemas.microsoft.com/office/drawing/2014/main" xmlns="" id="{F5B1253E-7907-44F5-8DEB-32112BB1C1EF}"/>
                </a:ext>
              </a:extLst>
            </p:cNvPr>
            <p:cNvSpPr>
              <a:spLocks/>
            </p:cNvSpPr>
            <p:nvPr/>
          </p:nvSpPr>
          <p:spPr bwMode="auto">
            <a:xfrm>
              <a:off x="5053880" y="4148747"/>
              <a:ext cx="47446" cy="50610"/>
            </a:xfrm>
            <a:custGeom>
              <a:avLst/>
              <a:gdLst/>
              <a:ahLst/>
              <a:cxnLst>
                <a:cxn ang="0">
                  <a:pos x="0" y="2"/>
                </a:cxn>
                <a:cxn ang="0">
                  <a:pos x="0" y="2"/>
                </a:cxn>
                <a:cxn ang="0">
                  <a:pos x="2" y="2"/>
                </a:cxn>
                <a:cxn ang="0">
                  <a:pos x="4" y="0"/>
                </a:cxn>
                <a:cxn ang="0">
                  <a:pos x="6" y="2"/>
                </a:cxn>
                <a:cxn ang="0">
                  <a:pos x="8" y="8"/>
                </a:cxn>
                <a:cxn ang="0">
                  <a:pos x="12" y="6"/>
                </a:cxn>
                <a:cxn ang="0">
                  <a:pos x="14" y="4"/>
                </a:cxn>
                <a:cxn ang="0">
                  <a:pos x="14" y="2"/>
                </a:cxn>
                <a:cxn ang="0">
                  <a:pos x="14" y="0"/>
                </a:cxn>
                <a:cxn ang="0">
                  <a:pos x="16" y="0"/>
                </a:cxn>
                <a:cxn ang="0">
                  <a:pos x="22" y="2"/>
                </a:cxn>
                <a:cxn ang="0">
                  <a:pos x="24" y="2"/>
                </a:cxn>
                <a:cxn ang="0">
                  <a:pos x="24" y="6"/>
                </a:cxn>
                <a:cxn ang="0">
                  <a:pos x="24" y="8"/>
                </a:cxn>
                <a:cxn ang="0">
                  <a:pos x="26" y="12"/>
                </a:cxn>
                <a:cxn ang="0">
                  <a:pos x="30" y="12"/>
                </a:cxn>
                <a:cxn ang="0">
                  <a:pos x="28" y="16"/>
                </a:cxn>
                <a:cxn ang="0">
                  <a:pos x="22" y="20"/>
                </a:cxn>
                <a:cxn ang="0">
                  <a:pos x="20" y="28"/>
                </a:cxn>
                <a:cxn ang="0">
                  <a:pos x="14" y="32"/>
                </a:cxn>
                <a:cxn ang="0">
                  <a:pos x="8" y="30"/>
                </a:cxn>
                <a:cxn ang="0">
                  <a:pos x="8" y="10"/>
                </a:cxn>
                <a:cxn ang="0">
                  <a:pos x="2" y="8"/>
                </a:cxn>
                <a:cxn ang="0">
                  <a:pos x="0" y="4"/>
                </a:cxn>
                <a:cxn ang="0">
                  <a:pos x="0" y="2"/>
                </a:cxn>
                <a:cxn ang="0">
                  <a:pos x="0" y="2"/>
                </a:cxn>
              </a:cxnLst>
              <a:rect l="0" t="0" r="r" b="b"/>
              <a:pathLst>
                <a:path w="30" h="32">
                  <a:moveTo>
                    <a:pt x="0" y="2"/>
                  </a:moveTo>
                  <a:lnTo>
                    <a:pt x="0" y="2"/>
                  </a:lnTo>
                  <a:lnTo>
                    <a:pt x="2" y="2"/>
                  </a:lnTo>
                  <a:lnTo>
                    <a:pt x="4" y="0"/>
                  </a:lnTo>
                  <a:lnTo>
                    <a:pt x="6" y="2"/>
                  </a:lnTo>
                  <a:lnTo>
                    <a:pt x="8" y="8"/>
                  </a:lnTo>
                  <a:lnTo>
                    <a:pt x="12" y="6"/>
                  </a:lnTo>
                  <a:lnTo>
                    <a:pt x="14" y="4"/>
                  </a:lnTo>
                  <a:lnTo>
                    <a:pt x="14" y="2"/>
                  </a:lnTo>
                  <a:lnTo>
                    <a:pt x="14" y="0"/>
                  </a:lnTo>
                  <a:lnTo>
                    <a:pt x="16" y="0"/>
                  </a:lnTo>
                  <a:lnTo>
                    <a:pt x="22" y="2"/>
                  </a:lnTo>
                  <a:lnTo>
                    <a:pt x="24" y="2"/>
                  </a:lnTo>
                  <a:lnTo>
                    <a:pt x="24" y="6"/>
                  </a:lnTo>
                  <a:lnTo>
                    <a:pt x="24" y="8"/>
                  </a:lnTo>
                  <a:lnTo>
                    <a:pt x="26" y="12"/>
                  </a:lnTo>
                  <a:lnTo>
                    <a:pt x="30" y="12"/>
                  </a:lnTo>
                  <a:lnTo>
                    <a:pt x="28" y="16"/>
                  </a:lnTo>
                  <a:lnTo>
                    <a:pt x="22" y="20"/>
                  </a:lnTo>
                  <a:lnTo>
                    <a:pt x="20" y="28"/>
                  </a:lnTo>
                  <a:lnTo>
                    <a:pt x="14" y="32"/>
                  </a:lnTo>
                  <a:lnTo>
                    <a:pt x="8" y="30"/>
                  </a:lnTo>
                  <a:lnTo>
                    <a:pt x="8" y="10"/>
                  </a:lnTo>
                  <a:lnTo>
                    <a:pt x="2" y="8"/>
                  </a:lnTo>
                  <a:lnTo>
                    <a:pt x="0" y="4"/>
                  </a:lnTo>
                  <a:lnTo>
                    <a:pt x="0" y="2"/>
                  </a:lnTo>
                  <a:lnTo>
                    <a:pt x="0" y="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28" name="Burkina Faso">
              <a:extLst>
                <a:ext uri="{FF2B5EF4-FFF2-40B4-BE49-F238E27FC236}">
                  <a16:creationId xmlns:a16="http://schemas.microsoft.com/office/drawing/2014/main" xmlns="" id="{E5D30698-4338-4F8E-B296-584B3F7C16D0}"/>
                </a:ext>
              </a:extLst>
            </p:cNvPr>
            <p:cNvSpPr>
              <a:spLocks/>
            </p:cNvSpPr>
            <p:nvPr/>
          </p:nvSpPr>
          <p:spPr bwMode="auto">
            <a:xfrm>
              <a:off x="4339017" y="3664789"/>
              <a:ext cx="151830" cy="151830"/>
            </a:xfrm>
            <a:custGeom>
              <a:avLst/>
              <a:gdLst/>
              <a:ahLst/>
              <a:cxnLst>
                <a:cxn ang="0">
                  <a:pos x="62" y="68"/>
                </a:cxn>
                <a:cxn ang="0">
                  <a:pos x="54" y="70"/>
                </a:cxn>
                <a:cxn ang="0">
                  <a:pos x="40" y="72"/>
                </a:cxn>
                <a:cxn ang="0">
                  <a:pos x="40" y="82"/>
                </a:cxn>
                <a:cxn ang="0">
                  <a:pos x="40" y="94"/>
                </a:cxn>
                <a:cxn ang="0">
                  <a:pos x="28" y="94"/>
                </a:cxn>
                <a:cxn ang="0">
                  <a:pos x="28" y="88"/>
                </a:cxn>
                <a:cxn ang="0">
                  <a:pos x="18" y="92"/>
                </a:cxn>
                <a:cxn ang="0">
                  <a:pos x="12" y="86"/>
                </a:cxn>
                <a:cxn ang="0">
                  <a:pos x="0" y="80"/>
                </a:cxn>
                <a:cxn ang="0">
                  <a:pos x="2" y="74"/>
                </a:cxn>
                <a:cxn ang="0">
                  <a:pos x="4" y="70"/>
                </a:cxn>
                <a:cxn ang="0">
                  <a:pos x="4" y="62"/>
                </a:cxn>
                <a:cxn ang="0">
                  <a:pos x="6" y="58"/>
                </a:cxn>
                <a:cxn ang="0">
                  <a:pos x="12" y="56"/>
                </a:cxn>
                <a:cxn ang="0">
                  <a:pos x="18" y="42"/>
                </a:cxn>
                <a:cxn ang="0">
                  <a:pos x="26" y="38"/>
                </a:cxn>
                <a:cxn ang="0">
                  <a:pos x="34" y="34"/>
                </a:cxn>
                <a:cxn ang="0">
                  <a:pos x="38" y="26"/>
                </a:cxn>
                <a:cxn ang="0">
                  <a:pos x="46" y="20"/>
                </a:cxn>
                <a:cxn ang="0">
                  <a:pos x="50" y="12"/>
                </a:cxn>
                <a:cxn ang="0">
                  <a:pos x="54" y="8"/>
                </a:cxn>
                <a:cxn ang="0">
                  <a:pos x="60" y="4"/>
                </a:cxn>
                <a:cxn ang="0">
                  <a:pos x="62" y="0"/>
                </a:cxn>
                <a:cxn ang="0">
                  <a:pos x="66" y="2"/>
                </a:cxn>
                <a:cxn ang="0">
                  <a:pos x="68" y="2"/>
                </a:cxn>
                <a:cxn ang="0">
                  <a:pos x="70" y="12"/>
                </a:cxn>
                <a:cxn ang="0">
                  <a:pos x="84" y="24"/>
                </a:cxn>
                <a:cxn ang="0">
                  <a:pos x="90" y="42"/>
                </a:cxn>
                <a:cxn ang="0">
                  <a:pos x="94" y="42"/>
                </a:cxn>
                <a:cxn ang="0">
                  <a:pos x="92" y="48"/>
                </a:cxn>
                <a:cxn ang="0">
                  <a:pos x="96" y="64"/>
                </a:cxn>
                <a:cxn ang="0">
                  <a:pos x="90" y="68"/>
                </a:cxn>
                <a:cxn ang="0">
                  <a:pos x="88" y="70"/>
                </a:cxn>
                <a:cxn ang="0">
                  <a:pos x="78" y="70"/>
                </a:cxn>
                <a:cxn ang="0">
                  <a:pos x="72" y="68"/>
                </a:cxn>
              </a:cxnLst>
              <a:rect l="0" t="0" r="r" b="b"/>
              <a:pathLst>
                <a:path w="96" h="96">
                  <a:moveTo>
                    <a:pt x="72" y="68"/>
                  </a:moveTo>
                  <a:lnTo>
                    <a:pt x="62" y="68"/>
                  </a:lnTo>
                  <a:lnTo>
                    <a:pt x="62" y="70"/>
                  </a:lnTo>
                  <a:lnTo>
                    <a:pt x="54" y="70"/>
                  </a:lnTo>
                  <a:lnTo>
                    <a:pt x="44" y="70"/>
                  </a:lnTo>
                  <a:lnTo>
                    <a:pt x="40" y="72"/>
                  </a:lnTo>
                  <a:lnTo>
                    <a:pt x="40" y="76"/>
                  </a:lnTo>
                  <a:lnTo>
                    <a:pt x="40" y="82"/>
                  </a:lnTo>
                  <a:lnTo>
                    <a:pt x="42" y="86"/>
                  </a:lnTo>
                  <a:lnTo>
                    <a:pt x="40" y="94"/>
                  </a:lnTo>
                  <a:lnTo>
                    <a:pt x="30" y="96"/>
                  </a:lnTo>
                  <a:lnTo>
                    <a:pt x="28" y="94"/>
                  </a:lnTo>
                  <a:lnTo>
                    <a:pt x="28" y="92"/>
                  </a:lnTo>
                  <a:lnTo>
                    <a:pt x="28" y="88"/>
                  </a:lnTo>
                  <a:lnTo>
                    <a:pt x="22" y="88"/>
                  </a:lnTo>
                  <a:lnTo>
                    <a:pt x="18" y="92"/>
                  </a:lnTo>
                  <a:lnTo>
                    <a:pt x="12" y="90"/>
                  </a:lnTo>
                  <a:lnTo>
                    <a:pt x="12" y="86"/>
                  </a:lnTo>
                  <a:lnTo>
                    <a:pt x="0" y="86"/>
                  </a:lnTo>
                  <a:lnTo>
                    <a:pt x="0" y="80"/>
                  </a:lnTo>
                  <a:lnTo>
                    <a:pt x="0" y="76"/>
                  </a:lnTo>
                  <a:lnTo>
                    <a:pt x="2" y="74"/>
                  </a:lnTo>
                  <a:lnTo>
                    <a:pt x="4" y="72"/>
                  </a:lnTo>
                  <a:lnTo>
                    <a:pt x="4" y="70"/>
                  </a:lnTo>
                  <a:lnTo>
                    <a:pt x="4" y="66"/>
                  </a:lnTo>
                  <a:lnTo>
                    <a:pt x="4" y="62"/>
                  </a:lnTo>
                  <a:lnTo>
                    <a:pt x="4" y="60"/>
                  </a:lnTo>
                  <a:lnTo>
                    <a:pt x="6" y="58"/>
                  </a:lnTo>
                  <a:lnTo>
                    <a:pt x="10" y="54"/>
                  </a:lnTo>
                  <a:lnTo>
                    <a:pt x="12" y="56"/>
                  </a:lnTo>
                  <a:lnTo>
                    <a:pt x="16" y="48"/>
                  </a:lnTo>
                  <a:lnTo>
                    <a:pt x="18" y="42"/>
                  </a:lnTo>
                  <a:lnTo>
                    <a:pt x="20" y="40"/>
                  </a:lnTo>
                  <a:lnTo>
                    <a:pt x="26" y="38"/>
                  </a:lnTo>
                  <a:lnTo>
                    <a:pt x="32" y="36"/>
                  </a:lnTo>
                  <a:lnTo>
                    <a:pt x="34" y="34"/>
                  </a:lnTo>
                  <a:lnTo>
                    <a:pt x="36" y="30"/>
                  </a:lnTo>
                  <a:lnTo>
                    <a:pt x="38" y="26"/>
                  </a:lnTo>
                  <a:lnTo>
                    <a:pt x="42" y="22"/>
                  </a:lnTo>
                  <a:lnTo>
                    <a:pt x="46" y="20"/>
                  </a:lnTo>
                  <a:lnTo>
                    <a:pt x="48" y="18"/>
                  </a:lnTo>
                  <a:lnTo>
                    <a:pt x="50" y="12"/>
                  </a:lnTo>
                  <a:lnTo>
                    <a:pt x="50" y="10"/>
                  </a:lnTo>
                  <a:lnTo>
                    <a:pt x="54" y="8"/>
                  </a:lnTo>
                  <a:lnTo>
                    <a:pt x="58" y="8"/>
                  </a:lnTo>
                  <a:lnTo>
                    <a:pt x="60" y="4"/>
                  </a:lnTo>
                  <a:lnTo>
                    <a:pt x="62" y="0"/>
                  </a:lnTo>
                  <a:lnTo>
                    <a:pt x="62" y="0"/>
                  </a:lnTo>
                  <a:lnTo>
                    <a:pt x="64" y="2"/>
                  </a:lnTo>
                  <a:lnTo>
                    <a:pt x="66" y="2"/>
                  </a:lnTo>
                  <a:lnTo>
                    <a:pt x="68" y="0"/>
                  </a:lnTo>
                  <a:lnTo>
                    <a:pt x="68" y="2"/>
                  </a:lnTo>
                  <a:lnTo>
                    <a:pt x="72" y="6"/>
                  </a:lnTo>
                  <a:lnTo>
                    <a:pt x="70" y="12"/>
                  </a:lnTo>
                  <a:lnTo>
                    <a:pt x="74" y="18"/>
                  </a:lnTo>
                  <a:lnTo>
                    <a:pt x="84" y="24"/>
                  </a:lnTo>
                  <a:lnTo>
                    <a:pt x="84" y="28"/>
                  </a:lnTo>
                  <a:lnTo>
                    <a:pt x="90" y="42"/>
                  </a:lnTo>
                  <a:lnTo>
                    <a:pt x="92" y="40"/>
                  </a:lnTo>
                  <a:lnTo>
                    <a:pt x="94" y="42"/>
                  </a:lnTo>
                  <a:lnTo>
                    <a:pt x="94" y="46"/>
                  </a:lnTo>
                  <a:lnTo>
                    <a:pt x="92" y="48"/>
                  </a:lnTo>
                  <a:lnTo>
                    <a:pt x="96" y="60"/>
                  </a:lnTo>
                  <a:lnTo>
                    <a:pt x="96" y="64"/>
                  </a:lnTo>
                  <a:lnTo>
                    <a:pt x="90" y="66"/>
                  </a:lnTo>
                  <a:lnTo>
                    <a:pt x="90" y="68"/>
                  </a:lnTo>
                  <a:lnTo>
                    <a:pt x="90" y="70"/>
                  </a:lnTo>
                  <a:lnTo>
                    <a:pt x="88" y="70"/>
                  </a:lnTo>
                  <a:lnTo>
                    <a:pt x="84" y="70"/>
                  </a:lnTo>
                  <a:lnTo>
                    <a:pt x="78" y="70"/>
                  </a:lnTo>
                  <a:lnTo>
                    <a:pt x="72" y="68"/>
                  </a:lnTo>
                  <a:lnTo>
                    <a:pt x="72" y="6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29" name="Bulgaria">
              <a:extLst>
                <a:ext uri="{FF2B5EF4-FFF2-40B4-BE49-F238E27FC236}">
                  <a16:creationId xmlns:a16="http://schemas.microsoft.com/office/drawing/2014/main" xmlns="" id="{80B56F04-113A-46DA-AF67-F2C9B2DD3BD6}"/>
                </a:ext>
              </a:extLst>
            </p:cNvPr>
            <p:cNvSpPr>
              <a:spLocks/>
            </p:cNvSpPr>
            <p:nvPr/>
          </p:nvSpPr>
          <p:spPr bwMode="auto">
            <a:xfrm>
              <a:off x="4924193" y="2899315"/>
              <a:ext cx="82242" cy="88567"/>
            </a:xfrm>
            <a:custGeom>
              <a:avLst/>
              <a:gdLst/>
              <a:ahLst/>
              <a:cxnLst>
                <a:cxn ang="0">
                  <a:pos x="80" y="4"/>
                </a:cxn>
                <a:cxn ang="0">
                  <a:pos x="70" y="0"/>
                </a:cxn>
                <a:cxn ang="0">
                  <a:pos x="62" y="4"/>
                </a:cxn>
                <a:cxn ang="0">
                  <a:pos x="56" y="0"/>
                </a:cxn>
                <a:cxn ang="0">
                  <a:pos x="48" y="4"/>
                </a:cxn>
                <a:cxn ang="0">
                  <a:pos x="40" y="8"/>
                </a:cxn>
                <a:cxn ang="0">
                  <a:pos x="28" y="8"/>
                </a:cxn>
                <a:cxn ang="0">
                  <a:pos x="24" y="8"/>
                </a:cxn>
                <a:cxn ang="0">
                  <a:pos x="16" y="8"/>
                </a:cxn>
                <a:cxn ang="0">
                  <a:pos x="14" y="6"/>
                </a:cxn>
                <a:cxn ang="0">
                  <a:pos x="16" y="2"/>
                </a:cxn>
                <a:cxn ang="0">
                  <a:pos x="10" y="0"/>
                </a:cxn>
                <a:cxn ang="0">
                  <a:pos x="6" y="8"/>
                </a:cxn>
                <a:cxn ang="0">
                  <a:pos x="2" y="12"/>
                </a:cxn>
                <a:cxn ang="0">
                  <a:pos x="2" y="20"/>
                </a:cxn>
                <a:cxn ang="0">
                  <a:pos x="10" y="22"/>
                </a:cxn>
                <a:cxn ang="0">
                  <a:pos x="6" y="30"/>
                </a:cxn>
                <a:cxn ang="0">
                  <a:pos x="8" y="38"/>
                </a:cxn>
                <a:cxn ang="0">
                  <a:pos x="8" y="42"/>
                </a:cxn>
                <a:cxn ang="0">
                  <a:pos x="12" y="48"/>
                </a:cxn>
                <a:cxn ang="0">
                  <a:pos x="10" y="54"/>
                </a:cxn>
                <a:cxn ang="0">
                  <a:pos x="20" y="56"/>
                </a:cxn>
                <a:cxn ang="0">
                  <a:pos x="26" y="52"/>
                </a:cxn>
                <a:cxn ang="0">
                  <a:pos x="30" y="48"/>
                </a:cxn>
                <a:cxn ang="0">
                  <a:pos x="38" y="50"/>
                </a:cxn>
                <a:cxn ang="0">
                  <a:pos x="40" y="54"/>
                </a:cxn>
                <a:cxn ang="0">
                  <a:pos x="50" y="54"/>
                </a:cxn>
                <a:cxn ang="0">
                  <a:pos x="50" y="52"/>
                </a:cxn>
                <a:cxn ang="0">
                  <a:pos x="52" y="48"/>
                </a:cxn>
                <a:cxn ang="0">
                  <a:pos x="56" y="46"/>
                </a:cxn>
                <a:cxn ang="0">
                  <a:pos x="64" y="46"/>
                </a:cxn>
                <a:cxn ang="0">
                  <a:pos x="72" y="46"/>
                </a:cxn>
                <a:cxn ang="0">
                  <a:pos x="66" y="38"/>
                </a:cxn>
                <a:cxn ang="0">
                  <a:pos x="70" y="26"/>
                </a:cxn>
                <a:cxn ang="0">
                  <a:pos x="80" y="16"/>
                </a:cxn>
                <a:cxn ang="0">
                  <a:pos x="80" y="4"/>
                </a:cxn>
              </a:cxnLst>
              <a:rect l="0" t="0" r="r" b="b"/>
              <a:pathLst>
                <a:path w="80" h="56">
                  <a:moveTo>
                    <a:pt x="80" y="4"/>
                  </a:moveTo>
                  <a:lnTo>
                    <a:pt x="80" y="4"/>
                  </a:lnTo>
                  <a:lnTo>
                    <a:pt x="74" y="0"/>
                  </a:lnTo>
                  <a:lnTo>
                    <a:pt x="70" y="0"/>
                  </a:lnTo>
                  <a:lnTo>
                    <a:pt x="66" y="2"/>
                  </a:lnTo>
                  <a:lnTo>
                    <a:pt x="62" y="4"/>
                  </a:lnTo>
                  <a:lnTo>
                    <a:pt x="60" y="2"/>
                  </a:lnTo>
                  <a:lnTo>
                    <a:pt x="56" y="0"/>
                  </a:lnTo>
                  <a:lnTo>
                    <a:pt x="52" y="0"/>
                  </a:lnTo>
                  <a:lnTo>
                    <a:pt x="48" y="4"/>
                  </a:lnTo>
                  <a:lnTo>
                    <a:pt x="44" y="6"/>
                  </a:lnTo>
                  <a:lnTo>
                    <a:pt x="40" y="8"/>
                  </a:lnTo>
                  <a:lnTo>
                    <a:pt x="34" y="8"/>
                  </a:lnTo>
                  <a:lnTo>
                    <a:pt x="28" y="8"/>
                  </a:lnTo>
                  <a:lnTo>
                    <a:pt x="26" y="6"/>
                  </a:lnTo>
                  <a:lnTo>
                    <a:pt x="24" y="8"/>
                  </a:lnTo>
                  <a:lnTo>
                    <a:pt x="20" y="8"/>
                  </a:lnTo>
                  <a:lnTo>
                    <a:pt x="16" y="8"/>
                  </a:lnTo>
                  <a:lnTo>
                    <a:pt x="14" y="8"/>
                  </a:lnTo>
                  <a:lnTo>
                    <a:pt x="14" y="6"/>
                  </a:lnTo>
                  <a:lnTo>
                    <a:pt x="16" y="4"/>
                  </a:lnTo>
                  <a:lnTo>
                    <a:pt x="16" y="2"/>
                  </a:lnTo>
                  <a:lnTo>
                    <a:pt x="14" y="2"/>
                  </a:lnTo>
                  <a:lnTo>
                    <a:pt x="10" y="0"/>
                  </a:lnTo>
                  <a:lnTo>
                    <a:pt x="10" y="4"/>
                  </a:lnTo>
                  <a:lnTo>
                    <a:pt x="6" y="8"/>
                  </a:lnTo>
                  <a:lnTo>
                    <a:pt x="2" y="10"/>
                  </a:lnTo>
                  <a:lnTo>
                    <a:pt x="2" y="12"/>
                  </a:lnTo>
                  <a:lnTo>
                    <a:pt x="0" y="16"/>
                  </a:lnTo>
                  <a:lnTo>
                    <a:pt x="2" y="20"/>
                  </a:lnTo>
                  <a:lnTo>
                    <a:pt x="4" y="20"/>
                  </a:lnTo>
                  <a:lnTo>
                    <a:pt x="10" y="22"/>
                  </a:lnTo>
                  <a:lnTo>
                    <a:pt x="10" y="24"/>
                  </a:lnTo>
                  <a:lnTo>
                    <a:pt x="6" y="30"/>
                  </a:lnTo>
                  <a:lnTo>
                    <a:pt x="4" y="34"/>
                  </a:lnTo>
                  <a:lnTo>
                    <a:pt x="8" y="38"/>
                  </a:lnTo>
                  <a:lnTo>
                    <a:pt x="8" y="40"/>
                  </a:lnTo>
                  <a:lnTo>
                    <a:pt x="8" y="42"/>
                  </a:lnTo>
                  <a:lnTo>
                    <a:pt x="8" y="44"/>
                  </a:lnTo>
                  <a:lnTo>
                    <a:pt x="12" y="48"/>
                  </a:lnTo>
                  <a:lnTo>
                    <a:pt x="10" y="48"/>
                  </a:lnTo>
                  <a:lnTo>
                    <a:pt x="10" y="54"/>
                  </a:lnTo>
                  <a:lnTo>
                    <a:pt x="14" y="54"/>
                  </a:lnTo>
                  <a:lnTo>
                    <a:pt x="20" y="56"/>
                  </a:lnTo>
                  <a:lnTo>
                    <a:pt x="24" y="56"/>
                  </a:lnTo>
                  <a:lnTo>
                    <a:pt x="26" y="52"/>
                  </a:lnTo>
                  <a:lnTo>
                    <a:pt x="28" y="50"/>
                  </a:lnTo>
                  <a:lnTo>
                    <a:pt x="30" y="48"/>
                  </a:lnTo>
                  <a:lnTo>
                    <a:pt x="36" y="50"/>
                  </a:lnTo>
                  <a:lnTo>
                    <a:pt x="38" y="50"/>
                  </a:lnTo>
                  <a:lnTo>
                    <a:pt x="40" y="52"/>
                  </a:lnTo>
                  <a:lnTo>
                    <a:pt x="40" y="54"/>
                  </a:lnTo>
                  <a:lnTo>
                    <a:pt x="46" y="54"/>
                  </a:lnTo>
                  <a:lnTo>
                    <a:pt x="50" y="54"/>
                  </a:lnTo>
                  <a:lnTo>
                    <a:pt x="52" y="54"/>
                  </a:lnTo>
                  <a:lnTo>
                    <a:pt x="50" y="52"/>
                  </a:lnTo>
                  <a:lnTo>
                    <a:pt x="50" y="50"/>
                  </a:lnTo>
                  <a:lnTo>
                    <a:pt x="52" y="48"/>
                  </a:lnTo>
                  <a:lnTo>
                    <a:pt x="56" y="48"/>
                  </a:lnTo>
                  <a:lnTo>
                    <a:pt x="56" y="46"/>
                  </a:lnTo>
                  <a:lnTo>
                    <a:pt x="60" y="44"/>
                  </a:lnTo>
                  <a:lnTo>
                    <a:pt x="64" y="46"/>
                  </a:lnTo>
                  <a:lnTo>
                    <a:pt x="68" y="46"/>
                  </a:lnTo>
                  <a:lnTo>
                    <a:pt x="72" y="46"/>
                  </a:lnTo>
                  <a:lnTo>
                    <a:pt x="70" y="40"/>
                  </a:lnTo>
                  <a:lnTo>
                    <a:pt x="66" y="38"/>
                  </a:lnTo>
                  <a:lnTo>
                    <a:pt x="70" y="32"/>
                  </a:lnTo>
                  <a:lnTo>
                    <a:pt x="70" y="26"/>
                  </a:lnTo>
                  <a:lnTo>
                    <a:pt x="80" y="20"/>
                  </a:lnTo>
                  <a:lnTo>
                    <a:pt x="80" y="16"/>
                  </a:lnTo>
                  <a:lnTo>
                    <a:pt x="80" y="12"/>
                  </a:lnTo>
                  <a:lnTo>
                    <a:pt x="80" y="4"/>
                  </a:lnTo>
                  <a:lnTo>
                    <a:pt x="80" y="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30" name="Brunei">
              <a:extLst>
                <a:ext uri="{FF2B5EF4-FFF2-40B4-BE49-F238E27FC236}">
                  <a16:creationId xmlns:a16="http://schemas.microsoft.com/office/drawing/2014/main" xmlns="" id="{5A8549C8-610E-433F-96CA-88AE15F494DF}"/>
                </a:ext>
              </a:extLst>
            </p:cNvPr>
            <p:cNvSpPr>
              <a:spLocks/>
            </p:cNvSpPr>
            <p:nvPr/>
          </p:nvSpPr>
          <p:spPr bwMode="auto">
            <a:xfrm>
              <a:off x="6790432" y="3955796"/>
              <a:ext cx="31631" cy="22142"/>
            </a:xfrm>
            <a:custGeom>
              <a:avLst/>
              <a:gdLst/>
              <a:ahLst/>
              <a:cxnLst>
                <a:cxn ang="0">
                  <a:pos x="0" y="8"/>
                </a:cxn>
                <a:cxn ang="0">
                  <a:pos x="6" y="14"/>
                </a:cxn>
                <a:cxn ang="0">
                  <a:pos x="10" y="14"/>
                </a:cxn>
                <a:cxn ang="0">
                  <a:pos x="12" y="12"/>
                </a:cxn>
                <a:cxn ang="0">
                  <a:pos x="14" y="8"/>
                </a:cxn>
                <a:cxn ang="0">
                  <a:pos x="18" y="10"/>
                </a:cxn>
                <a:cxn ang="0">
                  <a:pos x="20" y="10"/>
                </a:cxn>
                <a:cxn ang="0">
                  <a:pos x="16" y="0"/>
                </a:cxn>
                <a:cxn ang="0">
                  <a:pos x="12" y="0"/>
                </a:cxn>
                <a:cxn ang="0">
                  <a:pos x="10" y="4"/>
                </a:cxn>
                <a:cxn ang="0">
                  <a:pos x="8" y="8"/>
                </a:cxn>
                <a:cxn ang="0">
                  <a:pos x="0" y="6"/>
                </a:cxn>
                <a:cxn ang="0">
                  <a:pos x="0" y="8"/>
                </a:cxn>
                <a:cxn ang="0">
                  <a:pos x="0" y="8"/>
                </a:cxn>
              </a:cxnLst>
              <a:rect l="0" t="0" r="r" b="b"/>
              <a:pathLst>
                <a:path w="20" h="14">
                  <a:moveTo>
                    <a:pt x="0" y="8"/>
                  </a:moveTo>
                  <a:lnTo>
                    <a:pt x="6" y="14"/>
                  </a:lnTo>
                  <a:lnTo>
                    <a:pt x="10" y="14"/>
                  </a:lnTo>
                  <a:lnTo>
                    <a:pt x="12" y="12"/>
                  </a:lnTo>
                  <a:lnTo>
                    <a:pt x="14" y="8"/>
                  </a:lnTo>
                  <a:lnTo>
                    <a:pt x="18" y="10"/>
                  </a:lnTo>
                  <a:lnTo>
                    <a:pt x="20" y="10"/>
                  </a:lnTo>
                  <a:lnTo>
                    <a:pt x="16" y="0"/>
                  </a:lnTo>
                  <a:lnTo>
                    <a:pt x="12" y="0"/>
                  </a:lnTo>
                  <a:lnTo>
                    <a:pt x="10" y="4"/>
                  </a:lnTo>
                  <a:lnTo>
                    <a:pt x="8" y="8"/>
                  </a:lnTo>
                  <a:lnTo>
                    <a:pt x="0" y="6"/>
                  </a:lnTo>
                  <a:lnTo>
                    <a:pt x="0" y="8"/>
                  </a:lnTo>
                  <a:lnTo>
                    <a:pt x="0" y="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31" name="Brazil">
              <a:extLst>
                <a:ext uri="{FF2B5EF4-FFF2-40B4-BE49-F238E27FC236}">
                  <a16:creationId xmlns:a16="http://schemas.microsoft.com/office/drawing/2014/main" xmlns="" id="{ABC271BD-9F40-4AC4-B277-45A58F53C42B}"/>
                </a:ext>
              </a:extLst>
            </p:cNvPr>
            <p:cNvSpPr>
              <a:spLocks/>
            </p:cNvSpPr>
            <p:nvPr/>
          </p:nvSpPr>
          <p:spPr bwMode="auto">
            <a:xfrm>
              <a:off x="2928266" y="3946308"/>
              <a:ext cx="822411" cy="1002708"/>
            </a:xfrm>
            <a:custGeom>
              <a:avLst/>
              <a:gdLst/>
              <a:ahLst/>
              <a:cxnLst>
                <a:cxn ang="0">
                  <a:pos x="368" y="474"/>
                </a:cxn>
                <a:cxn ang="0">
                  <a:pos x="398" y="458"/>
                </a:cxn>
                <a:cxn ang="0">
                  <a:pos x="428" y="446"/>
                </a:cxn>
                <a:cxn ang="0">
                  <a:pos x="432" y="420"/>
                </a:cxn>
                <a:cxn ang="0">
                  <a:pos x="456" y="376"/>
                </a:cxn>
                <a:cxn ang="0">
                  <a:pos x="462" y="330"/>
                </a:cxn>
                <a:cxn ang="0">
                  <a:pos x="470" y="284"/>
                </a:cxn>
                <a:cxn ang="0">
                  <a:pos x="498" y="246"/>
                </a:cxn>
                <a:cxn ang="0">
                  <a:pos x="520" y="204"/>
                </a:cxn>
                <a:cxn ang="0">
                  <a:pos x="506" y="164"/>
                </a:cxn>
                <a:cxn ang="0">
                  <a:pos x="486" y="158"/>
                </a:cxn>
                <a:cxn ang="0">
                  <a:pos x="436" y="130"/>
                </a:cxn>
                <a:cxn ang="0">
                  <a:pos x="400" y="128"/>
                </a:cxn>
                <a:cxn ang="0">
                  <a:pos x="388" y="112"/>
                </a:cxn>
                <a:cxn ang="0">
                  <a:pos x="370" y="96"/>
                </a:cxn>
                <a:cxn ang="0">
                  <a:pos x="334" y="108"/>
                </a:cxn>
                <a:cxn ang="0">
                  <a:pos x="330" y="108"/>
                </a:cxn>
                <a:cxn ang="0">
                  <a:pos x="340" y="88"/>
                </a:cxn>
                <a:cxn ang="0">
                  <a:pos x="320" y="84"/>
                </a:cxn>
                <a:cxn ang="0">
                  <a:pos x="302" y="100"/>
                </a:cxn>
                <a:cxn ang="0">
                  <a:pos x="286" y="102"/>
                </a:cxn>
                <a:cxn ang="0">
                  <a:pos x="300" y="80"/>
                </a:cxn>
                <a:cxn ang="0">
                  <a:pos x="318" y="70"/>
                </a:cxn>
                <a:cxn ang="0">
                  <a:pos x="312" y="58"/>
                </a:cxn>
                <a:cxn ang="0">
                  <a:pos x="302" y="12"/>
                </a:cxn>
                <a:cxn ang="0">
                  <a:pos x="264" y="54"/>
                </a:cxn>
                <a:cxn ang="0">
                  <a:pos x="236" y="60"/>
                </a:cxn>
                <a:cxn ang="0">
                  <a:pos x="208" y="64"/>
                </a:cxn>
                <a:cxn ang="0">
                  <a:pos x="186" y="56"/>
                </a:cxn>
                <a:cxn ang="0">
                  <a:pos x="194" y="14"/>
                </a:cxn>
                <a:cxn ang="0">
                  <a:pos x="176" y="10"/>
                </a:cxn>
                <a:cxn ang="0">
                  <a:pos x="150" y="18"/>
                </a:cxn>
                <a:cxn ang="0">
                  <a:pos x="118" y="18"/>
                </a:cxn>
                <a:cxn ang="0">
                  <a:pos x="134" y="48"/>
                </a:cxn>
                <a:cxn ang="0">
                  <a:pos x="132" y="62"/>
                </a:cxn>
                <a:cxn ang="0">
                  <a:pos x="98" y="70"/>
                </a:cxn>
                <a:cxn ang="0">
                  <a:pos x="60" y="76"/>
                </a:cxn>
                <a:cxn ang="0">
                  <a:pos x="50" y="150"/>
                </a:cxn>
                <a:cxn ang="0">
                  <a:pos x="10" y="180"/>
                </a:cxn>
                <a:cxn ang="0">
                  <a:pos x="4" y="206"/>
                </a:cxn>
                <a:cxn ang="0">
                  <a:pos x="20" y="232"/>
                </a:cxn>
                <a:cxn ang="0">
                  <a:pos x="60" y="278"/>
                </a:cxn>
                <a:cxn ang="0">
                  <a:pos x="88" y="260"/>
                </a:cxn>
                <a:cxn ang="0">
                  <a:pos x="118" y="276"/>
                </a:cxn>
                <a:cxn ang="0">
                  <a:pos x="154" y="296"/>
                </a:cxn>
                <a:cxn ang="0">
                  <a:pos x="186" y="322"/>
                </a:cxn>
                <a:cxn ang="0">
                  <a:pos x="210" y="362"/>
                </a:cxn>
                <a:cxn ang="0">
                  <a:pos x="216" y="408"/>
                </a:cxn>
                <a:cxn ang="0">
                  <a:pos x="238" y="438"/>
                </a:cxn>
                <a:cxn ang="0">
                  <a:pos x="252" y="470"/>
                </a:cxn>
                <a:cxn ang="0">
                  <a:pos x="262" y="498"/>
                </a:cxn>
                <a:cxn ang="0">
                  <a:pos x="252" y="532"/>
                </a:cxn>
                <a:cxn ang="0">
                  <a:pos x="226" y="564"/>
                </a:cxn>
                <a:cxn ang="0">
                  <a:pos x="250" y="596"/>
                </a:cxn>
                <a:cxn ang="0">
                  <a:pos x="274" y="630"/>
                </a:cxn>
                <a:cxn ang="0">
                  <a:pos x="294" y="598"/>
                </a:cxn>
                <a:cxn ang="0">
                  <a:pos x="308" y="588"/>
                </a:cxn>
                <a:cxn ang="0">
                  <a:pos x="328" y="558"/>
                </a:cxn>
                <a:cxn ang="0">
                  <a:pos x="332" y="526"/>
                </a:cxn>
                <a:cxn ang="0">
                  <a:pos x="332" y="502"/>
                </a:cxn>
              </a:cxnLst>
              <a:rect l="0" t="0" r="r" b="b"/>
              <a:pathLst>
                <a:path w="520" h="634">
                  <a:moveTo>
                    <a:pt x="332" y="500"/>
                  </a:moveTo>
                  <a:lnTo>
                    <a:pt x="332" y="500"/>
                  </a:lnTo>
                  <a:lnTo>
                    <a:pt x="340" y="496"/>
                  </a:lnTo>
                  <a:lnTo>
                    <a:pt x="344" y="492"/>
                  </a:lnTo>
                  <a:lnTo>
                    <a:pt x="348" y="488"/>
                  </a:lnTo>
                  <a:lnTo>
                    <a:pt x="354" y="486"/>
                  </a:lnTo>
                  <a:lnTo>
                    <a:pt x="360" y="484"/>
                  </a:lnTo>
                  <a:lnTo>
                    <a:pt x="362" y="480"/>
                  </a:lnTo>
                  <a:lnTo>
                    <a:pt x="362" y="476"/>
                  </a:lnTo>
                  <a:lnTo>
                    <a:pt x="368" y="474"/>
                  </a:lnTo>
                  <a:lnTo>
                    <a:pt x="374" y="474"/>
                  </a:lnTo>
                  <a:lnTo>
                    <a:pt x="376" y="472"/>
                  </a:lnTo>
                  <a:lnTo>
                    <a:pt x="380" y="470"/>
                  </a:lnTo>
                  <a:lnTo>
                    <a:pt x="386" y="470"/>
                  </a:lnTo>
                  <a:lnTo>
                    <a:pt x="384" y="464"/>
                  </a:lnTo>
                  <a:lnTo>
                    <a:pt x="386" y="464"/>
                  </a:lnTo>
                  <a:lnTo>
                    <a:pt x="390" y="460"/>
                  </a:lnTo>
                  <a:lnTo>
                    <a:pt x="392" y="462"/>
                  </a:lnTo>
                  <a:lnTo>
                    <a:pt x="394" y="462"/>
                  </a:lnTo>
                  <a:lnTo>
                    <a:pt x="398" y="458"/>
                  </a:lnTo>
                  <a:lnTo>
                    <a:pt x="400" y="458"/>
                  </a:lnTo>
                  <a:lnTo>
                    <a:pt x="406" y="458"/>
                  </a:lnTo>
                  <a:lnTo>
                    <a:pt x="406" y="454"/>
                  </a:lnTo>
                  <a:lnTo>
                    <a:pt x="408" y="454"/>
                  </a:lnTo>
                  <a:lnTo>
                    <a:pt x="408" y="456"/>
                  </a:lnTo>
                  <a:lnTo>
                    <a:pt x="410" y="458"/>
                  </a:lnTo>
                  <a:lnTo>
                    <a:pt x="418" y="458"/>
                  </a:lnTo>
                  <a:lnTo>
                    <a:pt x="422" y="454"/>
                  </a:lnTo>
                  <a:lnTo>
                    <a:pt x="422" y="448"/>
                  </a:lnTo>
                  <a:lnTo>
                    <a:pt x="428" y="446"/>
                  </a:lnTo>
                  <a:lnTo>
                    <a:pt x="428" y="444"/>
                  </a:lnTo>
                  <a:lnTo>
                    <a:pt x="430" y="442"/>
                  </a:lnTo>
                  <a:lnTo>
                    <a:pt x="428" y="442"/>
                  </a:lnTo>
                  <a:lnTo>
                    <a:pt x="428" y="434"/>
                  </a:lnTo>
                  <a:lnTo>
                    <a:pt x="426" y="434"/>
                  </a:lnTo>
                  <a:lnTo>
                    <a:pt x="428" y="434"/>
                  </a:lnTo>
                  <a:lnTo>
                    <a:pt x="428" y="430"/>
                  </a:lnTo>
                  <a:lnTo>
                    <a:pt x="432" y="428"/>
                  </a:lnTo>
                  <a:lnTo>
                    <a:pt x="432" y="424"/>
                  </a:lnTo>
                  <a:lnTo>
                    <a:pt x="432" y="420"/>
                  </a:lnTo>
                  <a:lnTo>
                    <a:pt x="436" y="416"/>
                  </a:lnTo>
                  <a:lnTo>
                    <a:pt x="440" y="412"/>
                  </a:lnTo>
                  <a:lnTo>
                    <a:pt x="440" y="408"/>
                  </a:lnTo>
                  <a:lnTo>
                    <a:pt x="442" y="406"/>
                  </a:lnTo>
                  <a:lnTo>
                    <a:pt x="442" y="404"/>
                  </a:lnTo>
                  <a:lnTo>
                    <a:pt x="446" y="400"/>
                  </a:lnTo>
                  <a:lnTo>
                    <a:pt x="452" y="396"/>
                  </a:lnTo>
                  <a:lnTo>
                    <a:pt x="452" y="390"/>
                  </a:lnTo>
                  <a:lnTo>
                    <a:pt x="452" y="380"/>
                  </a:lnTo>
                  <a:lnTo>
                    <a:pt x="456" y="376"/>
                  </a:lnTo>
                  <a:lnTo>
                    <a:pt x="460" y="372"/>
                  </a:lnTo>
                  <a:lnTo>
                    <a:pt x="458" y="364"/>
                  </a:lnTo>
                  <a:lnTo>
                    <a:pt x="456" y="358"/>
                  </a:lnTo>
                  <a:lnTo>
                    <a:pt x="458" y="354"/>
                  </a:lnTo>
                  <a:lnTo>
                    <a:pt x="462" y="352"/>
                  </a:lnTo>
                  <a:lnTo>
                    <a:pt x="462" y="348"/>
                  </a:lnTo>
                  <a:lnTo>
                    <a:pt x="462" y="342"/>
                  </a:lnTo>
                  <a:lnTo>
                    <a:pt x="462" y="338"/>
                  </a:lnTo>
                  <a:lnTo>
                    <a:pt x="462" y="334"/>
                  </a:lnTo>
                  <a:lnTo>
                    <a:pt x="462" y="330"/>
                  </a:lnTo>
                  <a:lnTo>
                    <a:pt x="460" y="318"/>
                  </a:lnTo>
                  <a:lnTo>
                    <a:pt x="462" y="308"/>
                  </a:lnTo>
                  <a:lnTo>
                    <a:pt x="458" y="306"/>
                  </a:lnTo>
                  <a:lnTo>
                    <a:pt x="462" y="302"/>
                  </a:lnTo>
                  <a:lnTo>
                    <a:pt x="462" y="298"/>
                  </a:lnTo>
                  <a:lnTo>
                    <a:pt x="462" y="294"/>
                  </a:lnTo>
                  <a:lnTo>
                    <a:pt x="462" y="292"/>
                  </a:lnTo>
                  <a:lnTo>
                    <a:pt x="464" y="290"/>
                  </a:lnTo>
                  <a:lnTo>
                    <a:pt x="464" y="282"/>
                  </a:lnTo>
                  <a:lnTo>
                    <a:pt x="470" y="284"/>
                  </a:lnTo>
                  <a:lnTo>
                    <a:pt x="472" y="288"/>
                  </a:lnTo>
                  <a:lnTo>
                    <a:pt x="476" y="282"/>
                  </a:lnTo>
                  <a:lnTo>
                    <a:pt x="476" y="278"/>
                  </a:lnTo>
                  <a:lnTo>
                    <a:pt x="480" y="276"/>
                  </a:lnTo>
                  <a:lnTo>
                    <a:pt x="480" y="272"/>
                  </a:lnTo>
                  <a:lnTo>
                    <a:pt x="482" y="270"/>
                  </a:lnTo>
                  <a:lnTo>
                    <a:pt x="484" y="266"/>
                  </a:lnTo>
                  <a:lnTo>
                    <a:pt x="486" y="262"/>
                  </a:lnTo>
                  <a:lnTo>
                    <a:pt x="488" y="256"/>
                  </a:lnTo>
                  <a:lnTo>
                    <a:pt x="498" y="246"/>
                  </a:lnTo>
                  <a:lnTo>
                    <a:pt x="502" y="246"/>
                  </a:lnTo>
                  <a:lnTo>
                    <a:pt x="504" y="242"/>
                  </a:lnTo>
                  <a:lnTo>
                    <a:pt x="510" y="238"/>
                  </a:lnTo>
                  <a:lnTo>
                    <a:pt x="510" y="234"/>
                  </a:lnTo>
                  <a:lnTo>
                    <a:pt x="512" y="232"/>
                  </a:lnTo>
                  <a:lnTo>
                    <a:pt x="518" y="218"/>
                  </a:lnTo>
                  <a:lnTo>
                    <a:pt x="520" y="216"/>
                  </a:lnTo>
                  <a:lnTo>
                    <a:pt x="520" y="212"/>
                  </a:lnTo>
                  <a:lnTo>
                    <a:pt x="520" y="208"/>
                  </a:lnTo>
                  <a:lnTo>
                    <a:pt x="520" y="204"/>
                  </a:lnTo>
                  <a:lnTo>
                    <a:pt x="520" y="198"/>
                  </a:lnTo>
                  <a:lnTo>
                    <a:pt x="518" y="196"/>
                  </a:lnTo>
                  <a:lnTo>
                    <a:pt x="518" y="192"/>
                  </a:lnTo>
                  <a:lnTo>
                    <a:pt x="518" y="186"/>
                  </a:lnTo>
                  <a:lnTo>
                    <a:pt x="516" y="182"/>
                  </a:lnTo>
                  <a:lnTo>
                    <a:pt x="512" y="180"/>
                  </a:lnTo>
                  <a:lnTo>
                    <a:pt x="512" y="176"/>
                  </a:lnTo>
                  <a:lnTo>
                    <a:pt x="510" y="176"/>
                  </a:lnTo>
                  <a:lnTo>
                    <a:pt x="508" y="166"/>
                  </a:lnTo>
                  <a:lnTo>
                    <a:pt x="506" y="164"/>
                  </a:lnTo>
                  <a:lnTo>
                    <a:pt x="502" y="162"/>
                  </a:lnTo>
                  <a:lnTo>
                    <a:pt x="498" y="162"/>
                  </a:lnTo>
                  <a:lnTo>
                    <a:pt x="496" y="164"/>
                  </a:lnTo>
                  <a:lnTo>
                    <a:pt x="496" y="160"/>
                  </a:lnTo>
                  <a:lnTo>
                    <a:pt x="494" y="158"/>
                  </a:lnTo>
                  <a:lnTo>
                    <a:pt x="490" y="158"/>
                  </a:lnTo>
                  <a:lnTo>
                    <a:pt x="488" y="158"/>
                  </a:lnTo>
                  <a:lnTo>
                    <a:pt x="486" y="162"/>
                  </a:lnTo>
                  <a:lnTo>
                    <a:pt x="486" y="160"/>
                  </a:lnTo>
                  <a:lnTo>
                    <a:pt x="486" y="158"/>
                  </a:lnTo>
                  <a:lnTo>
                    <a:pt x="482" y="158"/>
                  </a:lnTo>
                  <a:lnTo>
                    <a:pt x="482" y="156"/>
                  </a:lnTo>
                  <a:lnTo>
                    <a:pt x="476" y="148"/>
                  </a:lnTo>
                  <a:lnTo>
                    <a:pt x="474" y="148"/>
                  </a:lnTo>
                  <a:lnTo>
                    <a:pt x="466" y="142"/>
                  </a:lnTo>
                  <a:lnTo>
                    <a:pt x="462" y="136"/>
                  </a:lnTo>
                  <a:lnTo>
                    <a:pt x="454" y="134"/>
                  </a:lnTo>
                  <a:lnTo>
                    <a:pt x="450" y="130"/>
                  </a:lnTo>
                  <a:lnTo>
                    <a:pt x="442" y="130"/>
                  </a:lnTo>
                  <a:lnTo>
                    <a:pt x="436" y="130"/>
                  </a:lnTo>
                  <a:lnTo>
                    <a:pt x="426" y="126"/>
                  </a:lnTo>
                  <a:lnTo>
                    <a:pt x="422" y="126"/>
                  </a:lnTo>
                  <a:lnTo>
                    <a:pt x="418" y="128"/>
                  </a:lnTo>
                  <a:lnTo>
                    <a:pt x="416" y="124"/>
                  </a:lnTo>
                  <a:lnTo>
                    <a:pt x="412" y="120"/>
                  </a:lnTo>
                  <a:lnTo>
                    <a:pt x="408" y="120"/>
                  </a:lnTo>
                  <a:lnTo>
                    <a:pt x="406" y="122"/>
                  </a:lnTo>
                  <a:lnTo>
                    <a:pt x="402" y="120"/>
                  </a:lnTo>
                  <a:lnTo>
                    <a:pt x="400" y="126"/>
                  </a:lnTo>
                  <a:lnTo>
                    <a:pt x="400" y="128"/>
                  </a:lnTo>
                  <a:lnTo>
                    <a:pt x="396" y="130"/>
                  </a:lnTo>
                  <a:lnTo>
                    <a:pt x="394" y="128"/>
                  </a:lnTo>
                  <a:lnTo>
                    <a:pt x="394" y="126"/>
                  </a:lnTo>
                  <a:lnTo>
                    <a:pt x="396" y="122"/>
                  </a:lnTo>
                  <a:lnTo>
                    <a:pt x="392" y="120"/>
                  </a:lnTo>
                  <a:lnTo>
                    <a:pt x="394" y="118"/>
                  </a:lnTo>
                  <a:lnTo>
                    <a:pt x="392" y="114"/>
                  </a:lnTo>
                  <a:lnTo>
                    <a:pt x="392" y="112"/>
                  </a:lnTo>
                  <a:lnTo>
                    <a:pt x="390" y="112"/>
                  </a:lnTo>
                  <a:lnTo>
                    <a:pt x="388" y="112"/>
                  </a:lnTo>
                  <a:lnTo>
                    <a:pt x="388" y="110"/>
                  </a:lnTo>
                  <a:lnTo>
                    <a:pt x="390" y="108"/>
                  </a:lnTo>
                  <a:lnTo>
                    <a:pt x="388" y="106"/>
                  </a:lnTo>
                  <a:lnTo>
                    <a:pt x="388" y="104"/>
                  </a:lnTo>
                  <a:lnTo>
                    <a:pt x="382" y="104"/>
                  </a:lnTo>
                  <a:lnTo>
                    <a:pt x="378" y="108"/>
                  </a:lnTo>
                  <a:lnTo>
                    <a:pt x="380" y="102"/>
                  </a:lnTo>
                  <a:lnTo>
                    <a:pt x="372" y="100"/>
                  </a:lnTo>
                  <a:lnTo>
                    <a:pt x="372" y="96"/>
                  </a:lnTo>
                  <a:lnTo>
                    <a:pt x="370" y="96"/>
                  </a:lnTo>
                  <a:lnTo>
                    <a:pt x="368" y="100"/>
                  </a:lnTo>
                  <a:lnTo>
                    <a:pt x="364" y="96"/>
                  </a:lnTo>
                  <a:lnTo>
                    <a:pt x="362" y="94"/>
                  </a:lnTo>
                  <a:lnTo>
                    <a:pt x="358" y="92"/>
                  </a:lnTo>
                  <a:lnTo>
                    <a:pt x="352" y="92"/>
                  </a:lnTo>
                  <a:lnTo>
                    <a:pt x="346" y="94"/>
                  </a:lnTo>
                  <a:lnTo>
                    <a:pt x="340" y="100"/>
                  </a:lnTo>
                  <a:lnTo>
                    <a:pt x="342" y="102"/>
                  </a:lnTo>
                  <a:lnTo>
                    <a:pt x="338" y="102"/>
                  </a:lnTo>
                  <a:lnTo>
                    <a:pt x="334" y="108"/>
                  </a:lnTo>
                  <a:lnTo>
                    <a:pt x="334" y="110"/>
                  </a:lnTo>
                  <a:lnTo>
                    <a:pt x="332" y="110"/>
                  </a:lnTo>
                  <a:lnTo>
                    <a:pt x="330" y="110"/>
                  </a:lnTo>
                  <a:lnTo>
                    <a:pt x="332" y="108"/>
                  </a:lnTo>
                  <a:lnTo>
                    <a:pt x="324" y="110"/>
                  </a:lnTo>
                  <a:lnTo>
                    <a:pt x="314" y="110"/>
                  </a:lnTo>
                  <a:lnTo>
                    <a:pt x="310" y="104"/>
                  </a:lnTo>
                  <a:lnTo>
                    <a:pt x="316" y="108"/>
                  </a:lnTo>
                  <a:lnTo>
                    <a:pt x="322" y="106"/>
                  </a:lnTo>
                  <a:lnTo>
                    <a:pt x="330" y="108"/>
                  </a:lnTo>
                  <a:lnTo>
                    <a:pt x="330" y="106"/>
                  </a:lnTo>
                  <a:lnTo>
                    <a:pt x="334" y="104"/>
                  </a:lnTo>
                  <a:lnTo>
                    <a:pt x="334" y="102"/>
                  </a:lnTo>
                  <a:lnTo>
                    <a:pt x="338" y="102"/>
                  </a:lnTo>
                  <a:lnTo>
                    <a:pt x="338" y="100"/>
                  </a:lnTo>
                  <a:lnTo>
                    <a:pt x="338" y="96"/>
                  </a:lnTo>
                  <a:lnTo>
                    <a:pt x="340" y="96"/>
                  </a:lnTo>
                  <a:lnTo>
                    <a:pt x="340" y="94"/>
                  </a:lnTo>
                  <a:lnTo>
                    <a:pt x="340" y="90"/>
                  </a:lnTo>
                  <a:lnTo>
                    <a:pt x="340" y="88"/>
                  </a:lnTo>
                  <a:lnTo>
                    <a:pt x="340" y="86"/>
                  </a:lnTo>
                  <a:lnTo>
                    <a:pt x="340" y="84"/>
                  </a:lnTo>
                  <a:lnTo>
                    <a:pt x="340" y="82"/>
                  </a:lnTo>
                  <a:lnTo>
                    <a:pt x="330" y="82"/>
                  </a:lnTo>
                  <a:lnTo>
                    <a:pt x="332" y="80"/>
                  </a:lnTo>
                  <a:lnTo>
                    <a:pt x="330" y="78"/>
                  </a:lnTo>
                  <a:lnTo>
                    <a:pt x="330" y="76"/>
                  </a:lnTo>
                  <a:lnTo>
                    <a:pt x="326" y="78"/>
                  </a:lnTo>
                  <a:lnTo>
                    <a:pt x="322" y="80"/>
                  </a:lnTo>
                  <a:lnTo>
                    <a:pt x="320" y="84"/>
                  </a:lnTo>
                  <a:lnTo>
                    <a:pt x="316" y="84"/>
                  </a:lnTo>
                  <a:lnTo>
                    <a:pt x="314" y="86"/>
                  </a:lnTo>
                  <a:lnTo>
                    <a:pt x="312" y="92"/>
                  </a:lnTo>
                  <a:lnTo>
                    <a:pt x="310" y="92"/>
                  </a:lnTo>
                  <a:lnTo>
                    <a:pt x="308" y="94"/>
                  </a:lnTo>
                  <a:lnTo>
                    <a:pt x="308" y="100"/>
                  </a:lnTo>
                  <a:lnTo>
                    <a:pt x="310" y="102"/>
                  </a:lnTo>
                  <a:lnTo>
                    <a:pt x="308" y="100"/>
                  </a:lnTo>
                  <a:lnTo>
                    <a:pt x="306" y="96"/>
                  </a:lnTo>
                  <a:lnTo>
                    <a:pt x="302" y="100"/>
                  </a:lnTo>
                  <a:lnTo>
                    <a:pt x="298" y="100"/>
                  </a:lnTo>
                  <a:lnTo>
                    <a:pt x="298" y="106"/>
                  </a:lnTo>
                  <a:lnTo>
                    <a:pt x="298" y="112"/>
                  </a:lnTo>
                  <a:lnTo>
                    <a:pt x="296" y="118"/>
                  </a:lnTo>
                  <a:lnTo>
                    <a:pt x="296" y="112"/>
                  </a:lnTo>
                  <a:lnTo>
                    <a:pt x="296" y="106"/>
                  </a:lnTo>
                  <a:lnTo>
                    <a:pt x="296" y="102"/>
                  </a:lnTo>
                  <a:lnTo>
                    <a:pt x="296" y="100"/>
                  </a:lnTo>
                  <a:lnTo>
                    <a:pt x="290" y="100"/>
                  </a:lnTo>
                  <a:lnTo>
                    <a:pt x="286" y="102"/>
                  </a:lnTo>
                  <a:lnTo>
                    <a:pt x="282" y="104"/>
                  </a:lnTo>
                  <a:lnTo>
                    <a:pt x="276" y="104"/>
                  </a:lnTo>
                  <a:lnTo>
                    <a:pt x="282" y="100"/>
                  </a:lnTo>
                  <a:lnTo>
                    <a:pt x="290" y="100"/>
                  </a:lnTo>
                  <a:lnTo>
                    <a:pt x="294" y="100"/>
                  </a:lnTo>
                  <a:lnTo>
                    <a:pt x="294" y="96"/>
                  </a:lnTo>
                  <a:lnTo>
                    <a:pt x="296" y="92"/>
                  </a:lnTo>
                  <a:lnTo>
                    <a:pt x="298" y="88"/>
                  </a:lnTo>
                  <a:lnTo>
                    <a:pt x="300" y="84"/>
                  </a:lnTo>
                  <a:lnTo>
                    <a:pt x="300" y="80"/>
                  </a:lnTo>
                  <a:lnTo>
                    <a:pt x="306" y="76"/>
                  </a:lnTo>
                  <a:lnTo>
                    <a:pt x="308" y="74"/>
                  </a:lnTo>
                  <a:lnTo>
                    <a:pt x="310" y="72"/>
                  </a:lnTo>
                  <a:lnTo>
                    <a:pt x="310" y="74"/>
                  </a:lnTo>
                  <a:lnTo>
                    <a:pt x="310" y="80"/>
                  </a:lnTo>
                  <a:lnTo>
                    <a:pt x="316" y="80"/>
                  </a:lnTo>
                  <a:lnTo>
                    <a:pt x="318" y="80"/>
                  </a:lnTo>
                  <a:lnTo>
                    <a:pt x="320" y="78"/>
                  </a:lnTo>
                  <a:lnTo>
                    <a:pt x="318" y="76"/>
                  </a:lnTo>
                  <a:lnTo>
                    <a:pt x="318" y="70"/>
                  </a:lnTo>
                  <a:lnTo>
                    <a:pt x="320" y="72"/>
                  </a:lnTo>
                  <a:lnTo>
                    <a:pt x="322" y="62"/>
                  </a:lnTo>
                  <a:lnTo>
                    <a:pt x="318" y="62"/>
                  </a:lnTo>
                  <a:lnTo>
                    <a:pt x="314" y="66"/>
                  </a:lnTo>
                  <a:lnTo>
                    <a:pt x="316" y="66"/>
                  </a:lnTo>
                  <a:lnTo>
                    <a:pt x="316" y="68"/>
                  </a:lnTo>
                  <a:lnTo>
                    <a:pt x="312" y="68"/>
                  </a:lnTo>
                  <a:lnTo>
                    <a:pt x="316" y="62"/>
                  </a:lnTo>
                  <a:lnTo>
                    <a:pt x="316" y="60"/>
                  </a:lnTo>
                  <a:lnTo>
                    <a:pt x="312" y="58"/>
                  </a:lnTo>
                  <a:lnTo>
                    <a:pt x="318" y="54"/>
                  </a:lnTo>
                  <a:lnTo>
                    <a:pt x="320" y="48"/>
                  </a:lnTo>
                  <a:lnTo>
                    <a:pt x="310" y="48"/>
                  </a:lnTo>
                  <a:lnTo>
                    <a:pt x="312" y="42"/>
                  </a:lnTo>
                  <a:lnTo>
                    <a:pt x="310" y="38"/>
                  </a:lnTo>
                  <a:lnTo>
                    <a:pt x="308" y="36"/>
                  </a:lnTo>
                  <a:lnTo>
                    <a:pt x="308" y="30"/>
                  </a:lnTo>
                  <a:lnTo>
                    <a:pt x="308" y="26"/>
                  </a:lnTo>
                  <a:lnTo>
                    <a:pt x="302" y="16"/>
                  </a:lnTo>
                  <a:lnTo>
                    <a:pt x="302" y="12"/>
                  </a:lnTo>
                  <a:lnTo>
                    <a:pt x="298" y="10"/>
                  </a:lnTo>
                  <a:lnTo>
                    <a:pt x="294" y="22"/>
                  </a:lnTo>
                  <a:lnTo>
                    <a:pt x="290" y="30"/>
                  </a:lnTo>
                  <a:lnTo>
                    <a:pt x="288" y="42"/>
                  </a:lnTo>
                  <a:lnTo>
                    <a:pt x="284" y="50"/>
                  </a:lnTo>
                  <a:lnTo>
                    <a:pt x="280" y="54"/>
                  </a:lnTo>
                  <a:lnTo>
                    <a:pt x="276" y="50"/>
                  </a:lnTo>
                  <a:lnTo>
                    <a:pt x="270" y="52"/>
                  </a:lnTo>
                  <a:lnTo>
                    <a:pt x="266" y="54"/>
                  </a:lnTo>
                  <a:lnTo>
                    <a:pt x="264" y="54"/>
                  </a:lnTo>
                  <a:lnTo>
                    <a:pt x="262" y="54"/>
                  </a:lnTo>
                  <a:lnTo>
                    <a:pt x="258" y="50"/>
                  </a:lnTo>
                  <a:lnTo>
                    <a:pt x="258" y="46"/>
                  </a:lnTo>
                  <a:lnTo>
                    <a:pt x="252" y="46"/>
                  </a:lnTo>
                  <a:lnTo>
                    <a:pt x="250" y="44"/>
                  </a:lnTo>
                  <a:lnTo>
                    <a:pt x="246" y="46"/>
                  </a:lnTo>
                  <a:lnTo>
                    <a:pt x="236" y="42"/>
                  </a:lnTo>
                  <a:lnTo>
                    <a:pt x="234" y="50"/>
                  </a:lnTo>
                  <a:lnTo>
                    <a:pt x="238" y="54"/>
                  </a:lnTo>
                  <a:lnTo>
                    <a:pt x="236" y="60"/>
                  </a:lnTo>
                  <a:lnTo>
                    <a:pt x="226" y="56"/>
                  </a:lnTo>
                  <a:lnTo>
                    <a:pt x="220" y="58"/>
                  </a:lnTo>
                  <a:lnTo>
                    <a:pt x="218" y="58"/>
                  </a:lnTo>
                  <a:lnTo>
                    <a:pt x="216" y="56"/>
                  </a:lnTo>
                  <a:lnTo>
                    <a:pt x="214" y="56"/>
                  </a:lnTo>
                  <a:lnTo>
                    <a:pt x="212" y="58"/>
                  </a:lnTo>
                  <a:lnTo>
                    <a:pt x="210" y="60"/>
                  </a:lnTo>
                  <a:lnTo>
                    <a:pt x="208" y="60"/>
                  </a:lnTo>
                  <a:lnTo>
                    <a:pt x="208" y="62"/>
                  </a:lnTo>
                  <a:lnTo>
                    <a:pt x="208" y="64"/>
                  </a:lnTo>
                  <a:lnTo>
                    <a:pt x="206" y="64"/>
                  </a:lnTo>
                  <a:lnTo>
                    <a:pt x="204" y="64"/>
                  </a:lnTo>
                  <a:lnTo>
                    <a:pt x="202" y="66"/>
                  </a:lnTo>
                  <a:lnTo>
                    <a:pt x="200" y="68"/>
                  </a:lnTo>
                  <a:lnTo>
                    <a:pt x="196" y="68"/>
                  </a:lnTo>
                  <a:lnTo>
                    <a:pt x="194" y="64"/>
                  </a:lnTo>
                  <a:lnTo>
                    <a:pt x="194" y="62"/>
                  </a:lnTo>
                  <a:lnTo>
                    <a:pt x="192" y="62"/>
                  </a:lnTo>
                  <a:lnTo>
                    <a:pt x="188" y="58"/>
                  </a:lnTo>
                  <a:lnTo>
                    <a:pt x="186" y="56"/>
                  </a:lnTo>
                  <a:lnTo>
                    <a:pt x="184" y="52"/>
                  </a:lnTo>
                  <a:lnTo>
                    <a:pt x="184" y="50"/>
                  </a:lnTo>
                  <a:lnTo>
                    <a:pt x="186" y="40"/>
                  </a:lnTo>
                  <a:lnTo>
                    <a:pt x="186" y="32"/>
                  </a:lnTo>
                  <a:lnTo>
                    <a:pt x="192" y="26"/>
                  </a:lnTo>
                  <a:lnTo>
                    <a:pt x="194" y="22"/>
                  </a:lnTo>
                  <a:lnTo>
                    <a:pt x="192" y="20"/>
                  </a:lnTo>
                  <a:lnTo>
                    <a:pt x="192" y="18"/>
                  </a:lnTo>
                  <a:lnTo>
                    <a:pt x="192" y="16"/>
                  </a:lnTo>
                  <a:lnTo>
                    <a:pt x="194" y="14"/>
                  </a:lnTo>
                  <a:lnTo>
                    <a:pt x="192" y="14"/>
                  </a:lnTo>
                  <a:lnTo>
                    <a:pt x="186" y="10"/>
                  </a:lnTo>
                  <a:lnTo>
                    <a:pt x="190" y="6"/>
                  </a:lnTo>
                  <a:lnTo>
                    <a:pt x="190" y="4"/>
                  </a:lnTo>
                  <a:lnTo>
                    <a:pt x="188" y="2"/>
                  </a:lnTo>
                  <a:lnTo>
                    <a:pt x="186" y="2"/>
                  </a:lnTo>
                  <a:lnTo>
                    <a:pt x="180" y="2"/>
                  </a:lnTo>
                  <a:lnTo>
                    <a:pt x="176" y="0"/>
                  </a:lnTo>
                  <a:lnTo>
                    <a:pt x="176" y="4"/>
                  </a:lnTo>
                  <a:lnTo>
                    <a:pt x="176" y="10"/>
                  </a:lnTo>
                  <a:lnTo>
                    <a:pt x="168" y="10"/>
                  </a:lnTo>
                  <a:lnTo>
                    <a:pt x="168" y="12"/>
                  </a:lnTo>
                  <a:lnTo>
                    <a:pt x="166" y="12"/>
                  </a:lnTo>
                  <a:lnTo>
                    <a:pt x="164" y="14"/>
                  </a:lnTo>
                  <a:lnTo>
                    <a:pt x="164" y="16"/>
                  </a:lnTo>
                  <a:lnTo>
                    <a:pt x="160" y="18"/>
                  </a:lnTo>
                  <a:lnTo>
                    <a:pt x="160" y="20"/>
                  </a:lnTo>
                  <a:lnTo>
                    <a:pt x="158" y="20"/>
                  </a:lnTo>
                  <a:lnTo>
                    <a:pt x="152" y="18"/>
                  </a:lnTo>
                  <a:lnTo>
                    <a:pt x="150" y="18"/>
                  </a:lnTo>
                  <a:lnTo>
                    <a:pt x="148" y="20"/>
                  </a:lnTo>
                  <a:lnTo>
                    <a:pt x="146" y="22"/>
                  </a:lnTo>
                  <a:lnTo>
                    <a:pt x="148" y="24"/>
                  </a:lnTo>
                  <a:lnTo>
                    <a:pt x="146" y="24"/>
                  </a:lnTo>
                  <a:lnTo>
                    <a:pt x="140" y="22"/>
                  </a:lnTo>
                  <a:lnTo>
                    <a:pt x="136" y="20"/>
                  </a:lnTo>
                  <a:lnTo>
                    <a:pt x="132" y="20"/>
                  </a:lnTo>
                  <a:lnTo>
                    <a:pt x="128" y="20"/>
                  </a:lnTo>
                  <a:lnTo>
                    <a:pt x="122" y="18"/>
                  </a:lnTo>
                  <a:lnTo>
                    <a:pt x="118" y="18"/>
                  </a:lnTo>
                  <a:lnTo>
                    <a:pt x="120" y="20"/>
                  </a:lnTo>
                  <a:lnTo>
                    <a:pt x="122" y="20"/>
                  </a:lnTo>
                  <a:lnTo>
                    <a:pt x="122" y="22"/>
                  </a:lnTo>
                  <a:lnTo>
                    <a:pt x="124" y="26"/>
                  </a:lnTo>
                  <a:lnTo>
                    <a:pt x="126" y="34"/>
                  </a:lnTo>
                  <a:lnTo>
                    <a:pt x="126" y="40"/>
                  </a:lnTo>
                  <a:lnTo>
                    <a:pt x="126" y="44"/>
                  </a:lnTo>
                  <a:lnTo>
                    <a:pt x="128" y="46"/>
                  </a:lnTo>
                  <a:lnTo>
                    <a:pt x="130" y="48"/>
                  </a:lnTo>
                  <a:lnTo>
                    <a:pt x="134" y="48"/>
                  </a:lnTo>
                  <a:lnTo>
                    <a:pt x="140" y="46"/>
                  </a:lnTo>
                  <a:lnTo>
                    <a:pt x="142" y="48"/>
                  </a:lnTo>
                  <a:lnTo>
                    <a:pt x="144" y="48"/>
                  </a:lnTo>
                  <a:lnTo>
                    <a:pt x="146" y="52"/>
                  </a:lnTo>
                  <a:lnTo>
                    <a:pt x="144" y="52"/>
                  </a:lnTo>
                  <a:lnTo>
                    <a:pt x="140" y="54"/>
                  </a:lnTo>
                  <a:lnTo>
                    <a:pt x="138" y="54"/>
                  </a:lnTo>
                  <a:lnTo>
                    <a:pt x="136" y="58"/>
                  </a:lnTo>
                  <a:lnTo>
                    <a:pt x="134" y="60"/>
                  </a:lnTo>
                  <a:lnTo>
                    <a:pt x="132" y="62"/>
                  </a:lnTo>
                  <a:lnTo>
                    <a:pt x="130" y="64"/>
                  </a:lnTo>
                  <a:lnTo>
                    <a:pt x="126" y="66"/>
                  </a:lnTo>
                  <a:lnTo>
                    <a:pt x="124" y="66"/>
                  </a:lnTo>
                  <a:lnTo>
                    <a:pt x="122" y="68"/>
                  </a:lnTo>
                  <a:lnTo>
                    <a:pt x="120" y="70"/>
                  </a:lnTo>
                  <a:lnTo>
                    <a:pt x="118" y="72"/>
                  </a:lnTo>
                  <a:lnTo>
                    <a:pt x="112" y="74"/>
                  </a:lnTo>
                  <a:lnTo>
                    <a:pt x="110" y="76"/>
                  </a:lnTo>
                  <a:lnTo>
                    <a:pt x="102" y="70"/>
                  </a:lnTo>
                  <a:lnTo>
                    <a:pt x="98" y="70"/>
                  </a:lnTo>
                  <a:lnTo>
                    <a:pt x="98" y="64"/>
                  </a:lnTo>
                  <a:lnTo>
                    <a:pt x="92" y="62"/>
                  </a:lnTo>
                  <a:lnTo>
                    <a:pt x="92" y="70"/>
                  </a:lnTo>
                  <a:lnTo>
                    <a:pt x="88" y="70"/>
                  </a:lnTo>
                  <a:lnTo>
                    <a:pt x="84" y="68"/>
                  </a:lnTo>
                  <a:lnTo>
                    <a:pt x="84" y="72"/>
                  </a:lnTo>
                  <a:lnTo>
                    <a:pt x="70" y="72"/>
                  </a:lnTo>
                  <a:lnTo>
                    <a:pt x="64" y="72"/>
                  </a:lnTo>
                  <a:lnTo>
                    <a:pt x="62" y="70"/>
                  </a:lnTo>
                  <a:lnTo>
                    <a:pt x="60" y="76"/>
                  </a:lnTo>
                  <a:lnTo>
                    <a:pt x="68" y="78"/>
                  </a:lnTo>
                  <a:lnTo>
                    <a:pt x="66" y="80"/>
                  </a:lnTo>
                  <a:lnTo>
                    <a:pt x="58" y="80"/>
                  </a:lnTo>
                  <a:lnTo>
                    <a:pt x="58" y="86"/>
                  </a:lnTo>
                  <a:lnTo>
                    <a:pt x="62" y="88"/>
                  </a:lnTo>
                  <a:lnTo>
                    <a:pt x="68" y="100"/>
                  </a:lnTo>
                  <a:lnTo>
                    <a:pt x="68" y="102"/>
                  </a:lnTo>
                  <a:lnTo>
                    <a:pt x="66" y="106"/>
                  </a:lnTo>
                  <a:lnTo>
                    <a:pt x="64" y="112"/>
                  </a:lnTo>
                  <a:lnTo>
                    <a:pt x="50" y="150"/>
                  </a:lnTo>
                  <a:lnTo>
                    <a:pt x="50" y="152"/>
                  </a:lnTo>
                  <a:lnTo>
                    <a:pt x="48" y="154"/>
                  </a:lnTo>
                  <a:lnTo>
                    <a:pt x="46" y="154"/>
                  </a:lnTo>
                  <a:lnTo>
                    <a:pt x="36" y="156"/>
                  </a:lnTo>
                  <a:lnTo>
                    <a:pt x="32" y="158"/>
                  </a:lnTo>
                  <a:lnTo>
                    <a:pt x="26" y="158"/>
                  </a:lnTo>
                  <a:lnTo>
                    <a:pt x="18" y="164"/>
                  </a:lnTo>
                  <a:lnTo>
                    <a:pt x="14" y="168"/>
                  </a:lnTo>
                  <a:lnTo>
                    <a:pt x="12" y="174"/>
                  </a:lnTo>
                  <a:lnTo>
                    <a:pt x="10" y="180"/>
                  </a:lnTo>
                  <a:lnTo>
                    <a:pt x="8" y="184"/>
                  </a:lnTo>
                  <a:lnTo>
                    <a:pt x="6" y="188"/>
                  </a:lnTo>
                  <a:lnTo>
                    <a:pt x="6" y="196"/>
                  </a:lnTo>
                  <a:lnTo>
                    <a:pt x="4" y="194"/>
                  </a:lnTo>
                  <a:lnTo>
                    <a:pt x="2" y="194"/>
                  </a:lnTo>
                  <a:lnTo>
                    <a:pt x="0" y="196"/>
                  </a:lnTo>
                  <a:lnTo>
                    <a:pt x="2" y="200"/>
                  </a:lnTo>
                  <a:lnTo>
                    <a:pt x="2" y="204"/>
                  </a:lnTo>
                  <a:lnTo>
                    <a:pt x="4" y="204"/>
                  </a:lnTo>
                  <a:lnTo>
                    <a:pt x="4" y="206"/>
                  </a:lnTo>
                  <a:lnTo>
                    <a:pt x="6" y="208"/>
                  </a:lnTo>
                  <a:lnTo>
                    <a:pt x="6" y="212"/>
                  </a:lnTo>
                  <a:lnTo>
                    <a:pt x="4" y="216"/>
                  </a:lnTo>
                  <a:lnTo>
                    <a:pt x="6" y="218"/>
                  </a:lnTo>
                  <a:lnTo>
                    <a:pt x="10" y="220"/>
                  </a:lnTo>
                  <a:lnTo>
                    <a:pt x="12" y="222"/>
                  </a:lnTo>
                  <a:lnTo>
                    <a:pt x="14" y="226"/>
                  </a:lnTo>
                  <a:lnTo>
                    <a:pt x="16" y="228"/>
                  </a:lnTo>
                  <a:lnTo>
                    <a:pt x="20" y="230"/>
                  </a:lnTo>
                  <a:lnTo>
                    <a:pt x="20" y="232"/>
                  </a:lnTo>
                  <a:lnTo>
                    <a:pt x="22" y="236"/>
                  </a:lnTo>
                  <a:lnTo>
                    <a:pt x="24" y="238"/>
                  </a:lnTo>
                  <a:lnTo>
                    <a:pt x="34" y="238"/>
                  </a:lnTo>
                  <a:lnTo>
                    <a:pt x="44" y="232"/>
                  </a:lnTo>
                  <a:lnTo>
                    <a:pt x="46" y="230"/>
                  </a:lnTo>
                  <a:lnTo>
                    <a:pt x="46" y="232"/>
                  </a:lnTo>
                  <a:lnTo>
                    <a:pt x="46" y="234"/>
                  </a:lnTo>
                  <a:lnTo>
                    <a:pt x="44" y="272"/>
                  </a:lnTo>
                  <a:lnTo>
                    <a:pt x="58" y="278"/>
                  </a:lnTo>
                  <a:lnTo>
                    <a:pt x="60" y="278"/>
                  </a:lnTo>
                  <a:lnTo>
                    <a:pt x="64" y="278"/>
                  </a:lnTo>
                  <a:lnTo>
                    <a:pt x="68" y="280"/>
                  </a:lnTo>
                  <a:lnTo>
                    <a:pt x="70" y="278"/>
                  </a:lnTo>
                  <a:lnTo>
                    <a:pt x="72" y="278"/>
                  </a:lnTo>
                  <a:lnTo>
                    <a:pt x="72" y="276"/>
                  </a:lnTo>
                  <a:lnTo>
                    <a:pt x="72" y="274"/>
                  </a:lnTo>
                  <a:lnTo>
                    <a:pt x="74" y="272"/>
                  </a:lnTo>
                  <a:lnTo>
                    <a:pt x="80" y="272"/>
                  </a:lnTo>
                  <a:lnTo>
                    <a:pt x="84" y="264"/>
                  </a:lnTo>
                  <a:lnTo>
                    <a:pt x="88" y="260"/>
                  </a:lnTo>
                  <a:lnTo>
                    <a:pt x="92" y="256"/>
                  </a:lnTo>
                  <a:lnTo>
                    <a:pt x="100" y="254"/>
                  </a:lnTo>
                  <a:lnTo>
                    <a:pt x="108" y="252"/>
                  </a:lnTo>
                  <a:lnTo>
                    <a:pt x="114" y="252"/>
                  </a:lnTo>
                  <a:lnTo>
                    <a:pt x="116" y="256"/>
                  </a:lnTo>
                  <a:lnTo>
                    <a:pt x="114" y="262"/>
                  </a:lnTo>
                  <a:lnTo>
                    <a:pt x="112" y="266"/>
                  </a:lnTo>
                  <a:lnTo>
                    <a:pt x="112" y="270"/>
                  </a:lnTo>
                  <a:lnTo>
                    <a:pt x="114" y="272"/>
                  </a:lnTo>
                  <a:lnTo>
                    <a:pt x="118" y="276"/>
                  </a:lnTo>
                  <a:lnTo>
                    <a:pt x="124" y="278"/>
                  </a:lnTo>
                  <a:lnTo>
                    <a:pt x="126" y="278"/>
                  </a:lnTo>
                  <a:lnTo>
                    <a:pt x="128" y="276"/>
                  </a:lnTo>
                  <a:lnTo>
                    <a:pt x="130" y="276"/>
                  </a:lnTo>
                  <a:lnTo>
                    <a:pt x="134" y="278"/>
                  </a:lnTo>
                  <a:lnTo>
                    <a:pt x="138" y="282"/>
                  </a:lnTo>
                  <a:lnTo>
                    <a:pt x="144" y="286"/>
                  </a:lnTo>
                  <a:lnTo>
                    <a:pt x="148" y="290"/>
                  </a:lnTo>
                  <a:lnTo>
                    <a:pt x="150" y="292"/>
                  </a:lnTo>
                  <a:lnTo>
                    <a:pt x="154" y="296"/>
                  </a:lnTo>
                  <a:lnTo>
                    <a:pt x="156" y="298"/>
                  </a:lnTo>
                  <a:lnTo>
                    <a:pt x="158" y="298"/>
                  </a:lnTo>
                  <a:lnTo>
                    <a:pt x="164" y="300"/>
                  </a:lnTo>
                  <a:lnTo>
                    <a:pt x="168" y="300"/>
                  </a:lnTo>
                  <a:lnTo>
                    <a:pt x="174" y="300"/>
                  </a:lnTo>
                  <a:lnTo>
                    <a:pt x="176" y="300"/>
                  </a:lnTo>
                  <a:lnTo>
                    <a:pt x="178" y="300"/>
                  </a:lnTo>
                  <a:lnTo>
                    <a:pt x="180" y="306"/>
                  </a:lnTo>
                  <a:lnTo>
                    <a:pt x="182" y="312"/>
                  </a:lnTo>
                  <a:lnTo>
                    <a:pt x="186" y="322"/>
                  </a:lnTo>
                  <a:lnTo>
                    <a:pt x="180" y="328"/>
                  </a:lnTo>
                  <a:lnTo>
                    <a:pt x="180" y="332"/>
                  </a:lnTo>
                  <a:lnTo>
                    <a:pt x="182" y="336"/>
                  </a:lnTo>
                  <a:lnTo>
                    <a:pt x="184" y="342"/>
                  </a:lnTo>
                  <a:lnTo>
                    <a:pt x="186" y="344"/>
                  </a:lnTo>
                  <a:lnTo>
                    <a:pt x="206" y="344"/>
                  </a:lnTo>
                  <a:lnTo>
                    <a:pt x="204" y="346"/>
                  </a:lnTo>
                  <a:lnTo>
                    <a:pt x="204" y="352"/>
                  </a:lnTo>
                  <a:lnTo>
                    <a:pt x="206" y="358"/>
                  </a:lnTo>
                  <a:lnTo>
                    <a:pt x="210" y="362"/>
                  </a:lnTo>
                  <a:lnTo>
                    <a:pt x="214" y="366"/>
                  </a:lnTo>
                  <a:lnTo>
                    <a:pt x="216" y="370"/>
                  </a:lnTo>
                  <a:lnTo>
                    <a:pt x="216" y="374"/>
                  </a:lnTo>
                  <a:lnTo>
                    <a:pt x="216" y="378"/>
                  </a:lnTo>
                  <a:lnTo>
                    <a:pt x="214" y="388"/>
                  </a:lnTo>
                  <a:lnTo>
                    <a:pt x="212" y="394"/>
                  </a:lnTo>
                  <a:lnTo>
                    <a:pt x="214" y="398"/>
                  </a:lnTo>
                  <a:lnTo>
                    <a:pt x="210" y="400"/>
                  </a:lnTo>
                  <a:lnTo>
                    <a:pt x="212" y="402"/>
                  </a:lnTo>
                  <a:lnTo>
                    <a:pt x="216" y="408"/>
                  </a:lnTo>
                  <a:lnTo>
                    <a:pt x="218" y="414"/>
                  </a:lnTo>
                  <a:lnTo>
                    <a:pt x="216" y="422"/>
                  </a:lnTo>
                  <a:lnTo>
                    <a:pt x="216" y="424"/>
                  </a:lnTo>
                  <a:lnTo>
                    <a:pt x="218" y="428"/>
                  </a:lnTo>
                  <a:lnTo>
                    <a:pt x="218" y="432"/>
                  </a:lnTo>
                  <a:lnTo>
                    <a:pt x="218" y="434"/>
                  </a:lnTo>
                  <a:lnTo>
                    <a:pt x="224" y="436"/>
                  </a:lnTo>
                  <a:lnTo>
                    <a:pt x="232" y="436"/>
                  </a:lnTo>
                  <a:lnTo>
                    <a:pt x="236" y="434"/>
                  </a:lnTo>
                  <a:lnTo>
                    <a:pt x="238" y="438"/>
                  </a:lnTo>
                  <a:lnTo>
                    <a:pt x="238" y="440"/>
                  </a:lnTo>
                  <a:lnTo>
                    <a:pt x="240" y="442"/>
                  </a:lnTo>
                  <a:lnTo>
                    <a:pt x="242" y="442"/>
                  </a:lnTo>
                  <a:lnTo>
                    <a:pt x="246" y="444"/>
                  </a:lnTo>
                  <a:lnTo>
                    <a:pt x="248" y="446"/>
                  </a:lnTo>
                  <a:lnTo>
                    <a:pt x="248" y="448"/>
                  </a:lnTo>
                  <a:lnTo>
                    <a:pt x="248" y="462"/>
                  </a:lnTo>
                  <a:lnTo>
                    <a:pt x="250" y="468"/>
                  </a:lnTo>
                  <a:lnTo>
                    <a:pt x="250" y="470"/>
                  </a:lnTo>
                  <a:lnTo>
                    <a:pt x="252" y="470"/>
                  </a:lnTo>
                  <a:lnTo>
                    <a:pt x="256" y="468"/>
                  </a:lnTo>
                  <a:lnTo>
                    <a:pt x="258" y="468"/>
                  </a:lnTo>
                  <a:lnTo>
                    <a:pt x="260" y="468"/>
                  </a:lnTo>
                  <a:lnTo>
                    <a:pt x="258" y="474"/>
                  </a:lnTo>
                  <a:lnTo>
                    <a:pt x="258" y="482"/>
                  </a:lnTo>
                  <a:lnTo>
                    <a:pt x="256" y="490"/>
                  </a:lnTo>
                  <a:lnTo>
                    <a:pt x="256" y="498"/>
                  </a:lnTo>
                  <a:lnTo>
                    <a:pt x="260" y="500"/>
                  </a:lnTo>
                  <a:lnTo>
                    <a:pt x="262" y="500"/>
                  </a:lnTo>
                  <a:lnTo>
                    <a:pt x="262" y="498"/>
                  </a:lnTo>
                  <a:lnTo>
                    <a:pt x="264" y="498"/>
                  </a:lnTo>
                  <a:lnTo>
                    <a:pt x="268" y="498"/>
                  </a:lnTo>
                  <a:lnTo>
                    <a:pt x="268" y="508"/>
                  </a:lnTo>
                  <a:lnTo>
                    <a:pt x="268" y="522"/>
                  </a:lnTo>
                  <a:lnTo>
                    <a:pt x="268" y="524"/>
                  </a:lnTo>
                  <a:lnTo>
                    <a:pt x="264" y="528"/>
                  </a:lnTo>
                  <a:lnTo>
                    <a:pt x="262" y="528"/>
                  </a:lnTo>
                  <a:lnTo>
                    <a:pt x="258" y="530"/>
                  </a:lnTo>
                  <a:lnTo>
                    <a:pt x="254" y="530"/>
                  </a:lnTo>
                  <a:lnTo>
                    <a:pt x="252" y="532"/>
                  </a:lnTo>
                  <a:lnTo>
                    <a:pt x="250" y="538"/>
                  </a:lnTo>
                  <a:lnTo>
                    <a:pt x="246" y="542"/>
                  </a:lnTo>
                  <a:lnTo>
                    <a:pt x="242" y="544"/>
                  </a:lnTo>
                  <a:lnTo>
                    <a:pt x="240" y="548"/>
                  </a:lnTo>
                  <a:lnTo>
                    <a:pt x="238" y="550"/>
                  </a:lnTo>
                  <a:lnTo>
                    <a:pt x="234" y="550"/>
                  </a:lnTo>
                  <a:lnTo>
                    <a:pt x="232" y="552"/>
                  </a:lnTo>
                  <a:lnTo>
                    <a:pt x="230" y="554"/>
                  </a:lnTo>
                  <a:lnTo>
                    <a:pt x="230" y="560"/>
                  </a:lnTo>
                  <a:lnTo>
                    <a:pt x="226" y="564"/>
                  </a:lnTo>
                  <a:lnTo>
                    <a:pt x="222" y="566"/>
                  </a:lnTo>
                  <a:lnTo>
                    <a:pt x="220" y="570"/>
                  </a:lnTo>
                  <a:lnTo>
                    <a:pt x="218" y="580"/>
                  </a:lnTo>
                  <a:lnTo>
                    <a:pt x="228" y="576"/>
                  </a:lnTo>
                  <a:lnTo>
                    <a:pt x="238" y="584"/>
                  </a:lnTo>
                  <a:lnTo>
                    <a:pt x="242" y="592"/>
                  </a:lnTo>
                  <a:lnTo>
                    <a:pt x="244" y="594"/>
                  </a:lnTo>
                  <a:lnTo>
                    <a:pt x="246" y="594"/>
                  </a:lnTo>
                  <a:lnTo>
                    <a:pt x="248" y="594"/>
                  </a:lnTo>
                  <a:lnTo>
                    <a:pt x="250" y="596"/>
                  </a:lnTo>
                  <a:lnTo>
                    <a:pt x="254" y="600"/>
                  </a:lnTo>
                  <a:lnTo>
                    <a:pt x="258" y="604"/>
                  </a:lnTo>
                  <a:lnTo>
                    <a:pt x="264" y="606"/>
                  </a:lnTo>
                  <a:lnTo>
                    <a:pt x="266" y="608"/>
                  </a:lnTo>
                  <a:lnTo>
                    <a:pt x="268" y="610"/>
                  </a:lnTo>
                  <a:lnTo>
                    <a:pt x="270" y="614"/>
                  </a:lnTo>
                  <a:lnTo>
                    <a:pt x="274" y="618"/>
                  </a:lnTo>
                  <a:lnTo>
                    <a:pt x="278" y="620"/>
                  </a:lnTo>
                  <a:lnTo>
                    <a:pt x="278" y="620"/>
                  </a:lnTo>
                  <a:lnTo>
                    <a:pt x="274" y="630"/>
                  </a:lnTo>
                  <a:lnTo>
                    <a:pt x="274" y="634"/>
                  </a:lnTo>
                  <a:lnTo>
                    <a:pt x="278" y="628"/>
                  </a:lnTo>
                  <a:lnTo>
                    <a:pt x="282" y="624"/>
                  </a:lnTo>
                  <a:lnTo>
                    <a:pt x="280" y="620"/>
                  </a:lnTo>
                  <a:lnTo>
                    <a:pt x="278" y="616"/>
                  </a:lnTo>
                  <a:lnTo>
                    <a:pt x="284" y="610"/>
                  </a:lnTo>
                  <a:lnTo>
                    <a:pt x="288" y="604"/>
                  </a:lnTo>
                  <a:lnTo>
                    <a:pt x="288" y="600"/>
                  </a:lnTo>
                  <a:lnTo>
                    <a:pt x="290" y="598"/>
                  </a:lnTo>
                  <a:lnTo>
                    <a:pt x="294" y="598"/>
                  </a:lnTo>
                  <a:lnTo>
                    <a:pt x="294" y="596"/>
                  </a:lnTo>
                  <a:lnTo>
                    <a:pt x="296" y="594"/>
                  </a:lnTo>
                  <a:lnTo>
                    <a:pt x="298" y="590"/>
                  </a:lnTo>
                  <a:lnTo>
                    <a:pt x="298" y="582"/>
                  </a:lnTo>
                  <a:lnTo>
                    <a:pt x="302" y="584"/>
                  </a:lnTo>
                  <a:lnTo>
                    <a:pt x="302" y="586"/>
                  </a:lnTo>
                  <a:lnTo>
                    <a:pt x="306" y="586"/>
                  </a:lnTo>
                  <a:lnTo>
                    <a:pt x="306" y="584"/>
                  </a:lnTo>
                  <a:lnTo>
                    <a:pt x="308" y="584"/>
                  </a:lnTo>
                  <a:lnTo>
                    <a:pt x="308" y="588"/>
                  </a:lnTo>
                  <a:lnTo>
                    <a:pt x="306" y="594"/>
                  </a:lnTo>
                  <a:lnTo>
                    <a:pt x="304" y="600"/>
                  </a:lnTo>
                  <a:lnTo>
                    <a:pt x="302" y="602"/>
                  </a:lnTo>
                  <a:lnTo>
                    <a:pt x="302" y="606"/>
                  </a:lnTo>
                  <a:lnTo>
                    <a:pt x="304" y="604"/>
                  </a:lnTo>
                  <a:lnTo>
                    <a:pt x="308" y="598"/>
                  </a:lnTo>
                  <a:lnTo>
                    <a:pt x="314" y="582"/>
                  </a:lnTo>
                  <a:lnTo>
                    <a:pt x="316" y="574"/>
                  </a:lnTo>
                  <a:lnTo>
                    <a:pt x="320" y="566"/>
                  </a:lnTo>
                  <a:lnTo>
                    <a:pt x="328" y="558"/>
                  </a:lnTo>
                  <a:lnTo>
                    <a:pt x="330" y="558"/>
                  </a:lnTo>
                  <a:lnTo>
                    <a:pt x="332" y="558"/>
                  </a:lnTo>
                  <a:lnTo>
                    <a:pt x="332" y="554"/>
                  </a:lnTo>
                  <a:lnTo>
                    <a:pt x="332" y="552"/>
                  </a:lnTo>
                  <a:lnTo>
                    <a:pt x="334" y="550"/>
                  </a:lnTo>
                  <a:lnTo>
                    <a:pt x="334" y="546"/>
                  </a:lnTo>
                  <a:lnTo>
                    <a:pt x="334" y="542"/>
                  </a:lnTo>
                  <a:lnTo>
                    <a:pt x="334" y="530"/>
                  </a:lnTo>
                  <a:lnTo>
                    <a:pt x="332" y="528"/>
                  </a:lnTo>
                  <a:lnTo>
                    <a:pt x="332" y="526"/>
                  </a:lnTo>
                  <a:lnTo>
                    <a:pt x="332" y="524"/>
                  </a:lnTo>
                  <a:lnTo>
                    <a:pt x="330" y="524"/>
                  </a:lnTo>
                  <a:lnTo>
                    <a:pt x="330" y="520"/>
                  </a:lnTo>
                  <a:lnTo>
                    <a:pt x="332" y="520"/>
                  </a:lnTo>
                  <a:lnTo>
                    <a:pt x="332" y="518"/>
                  </a:lnTo>
                  <a:lnTo>
                    <a:pt x="332" y="510"/>
                  </a:lnTo>
                  <a:lnTo>
                    <a:pt x="330" y="510"/>
                  </a:lnTo>
                  <a:lnTo>
                    <a:pt x="330" y="508"/>
                  </a:lnTo>
                  <a:lnTo>
                    <a:pt x="332" y="506"/>
                  </a:lnTo>
                  <a:lnTo>
                    <a:pt x="332" y="502"/>
                  </a:lnTo>
                  <a:lnTo>
                    <a:pt x="332" y="500"/>
                  </a:lnTo>
                  <a:lnTo>
                    <a:pt x="332" y="50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32" name="Botswana">
              <a:extLst>
                <a:ext uri="{FF2B5EF4-FFF2-40B4-BE49-F238E27FC236}">
                  <a16:creationId xmlns:a16="http://schemas.microsoft.com/office/drawing/2014/main" xmlns="" id="{CF2B83FB-D3ED-4369-AA4D-E07A0DFBC967}"/>
                </a:ext>
              </a:extLst>
            </p:cNvPr>
            <p:cNvSpPr>
              <a:spLocks/>
            </p:cNvSpPr>
            <p:nvPr/>
          </p:nvSpPr>
          <p:spPr bwMode="auto">
            <a:xfrm>
              <a:off x="4857767" y="4534647"/>
              <a:ext cx="202439" cy="234071"/>
            </a:xfrm>
            <a:custGeom>
              <a:avLst/>
              <a:gdLst/>
              <a:ahLst/>
              <a:cxnLst>
                <a:cxn ang="0">
                  <a:pos x="0" y="122"/>
                </a:cxn>
                <a:cxn ang="0">
                  <a:pos x="6" y="124"/>
                </a:cxn>
                <a:cxn ang="0">
                  <a:pos x="12" y="136"/>
                </a:cxn>
                <a:cxn ang="0">
                  <a:pos x="10" y="146"/>
                </a:cxn>
                <a:cxn ang="0">
                  <a:pos x="14" y="148"/>
                </a:cxn>
                <a:cxn ang="0">
                  <a:pos x="18" y="146"/>
                </a:cxn>
                <a:cxn ang="0">
                  <a:pos x="28" y="142"/>
                </a:cxn>
                <a:cxn ang="0">
                  <a:pos x="40" y="136"/>
                </a:cxn>
                <a:cxn ang="0">
                  <a:pos x="46" y="130"/>
                </a:cxn>
                <a:cxn ang="0">
                  <a:pos x="48" y="124"/>
                </a:cxn>
                <a:cxn ang="0">
                  <a:pos x="54" y="122"/>
                </a:cxn>
                <a:cxn ang="0">
                  <a:pos x="58" y="126"/>
                </a:cxn>
                <a:cxn ang="0">
                  <a:pos x="60" y="124"/>
                </a:cxn>
                <a:cxn ang="0">
                  <a:pos x="64" y="126"/>
                </a:cxn>
                <a:cxn ang="0">
                  <a:pos x="72" y="126"/>
                </a:cxn>
                <a:cxn ang="0">
                  <a:pos x="78" y="128"/>
                </a:cxn>
                <a:cxn ang="0">
                  <a:pos x="80" y="108"/>
                </a:cxn>
                <a:cxn ang="0">
                  <a:pos x="88" y="106"/>
                </a:cxn>
                <a:cxn ang="0">
                  <a:pos x="90" y="100"/>
                </a:cxn>
                <a:cxn ang="0">
                  <a:pos x="92" y="92"/>
                </a:cxn>
                <a:cxn ang="0">
                  <a:pos x="98" y="86"/>
                </a:cxn>
                <a:cxn ang="0">
                  <a:pos x="104" y="82"/>
                </a:cxn>
                <a:cxn ang="0">
                  <a:pos x="116" y="76"/>
                </a:cxn>
                <a:cxn ang="0">
                  <a:pos x="118" y="74"/>
                </a:cxn>
                <a:cxn ang="0">
                  <a:pos x="120" y="74"/>
                </a:cxn>
                <a:cxn ang="0">
                  <a:pos x="126" y="70"/>
                </a:cxn>
                <a:cxn ang="0">
                  <a:pos x="126" y="66"/>
                </a:cxn>
                <a:cxn ang="0">
                  <a:pos x="120" y="64"/>
                </a:cxn>
                <a:cxn ang="0">
                  <a:pos x="118" y="64"/>
                </a:cxn>
                <a:cxn ang="0">
                  <a:pos x="114" y="60"/>
                </a:cxn>
                <a:cxn ang="0">
                  <a:pos x="114" y="50"/>
                </a:cxn>
                <a:cxn ang="0">
                  <a:pos x="112" y="48"/>
                </a:cxn>
                <a:cxn ang="0">
                  <a:pos x="108" y="42"/>
                </a:cxn>
                <a:cxn ang="0">
                  <a:pos x="104" y="34"/>
                </a:cxn>
                <a:cxn ang="0">
                  <a:pos x="98" y="30"/>
                </a:cxn>
                <a:cxn ang="0">
                  <a:pos x="96" y="26"/>
                </a:cxn>
                <a:cxn ang="0">
                  <a:pos x="94" y="28"/>
                </a:cxn>
                <a:cxn ang="0">
                  <a:pos x="90" y="28"/>
                </a:cxn>
                <a:cxn ang="0">
                  <a:pos x="88" y="24"/>
                </a:cxn>
                <a:cxn ang="0">
                  <a:pos x="80" y="14"/>
                </a:cxn>
                <a:cxn ang="0">
                  <a:pos x="78" y="10"/>
                </a:cxn>
                <a:cxn ang="0">
                  <a:pos x="74" y="6"/>
                </a:cxn>
                <a:cxn ang="0">
                  <a:pos x="72" y="0"/>
                </a:cxn>
                <a:cxn ang="0">
                  <a:pos x="68" y="0"/>
                </a:cxn>
                <a:cxn ang="0">
                  <a:pos x="64" y="4"/>
                </a:cxn>
                <a:cxn ang="0">
                  <a:pos x="60" y="2"/>
                </a:cxn>
                <a:cxn ang="0">
                  <a:pos x="58" y="6"/>
                </a:cxn>
                <a:cxn ang="0">
                  <a:pos x="56" y="6"/>
                </a:cxn>
                <a:cxn ang="0">
                  <a:pos x="16" y="8"/>
                </a:cxn>
                <a:cxn ang="0">
                  <a:pos x="0" y="64"/>
                </a:cxn>
                <a:cxn ang="0">
                  <a:pos x="0" y="122"/>
                </a:cxn>
              </a:cxnLst>
              <a:rect l="0" t="0" r="r" b="b"/>
              <a:pathLst>
                <a:path w="128" h="148">
                  <a:moveTo>
                    <a:pt x="0" y="122"/>
                  </a:moveTo>
                  <a:lnTo>
                    <a:pt x="0" y="122"/>
                  </a:lnTo>
                  <a:lnTo>
                    <a:pt x="4" y="122"/>
                  </a:lnTo>
                  <a:lnTo>
                    <a:pt x="6" y="124"/>
                  </a:lnTo>
                  <a:lnTo>
                    <a:pt x="10" y="128"/>
                  </a:lnTo>
                  <a:lnTo>
                    <a:pt x="12" y="136"/>
                  </a:lnTo>
                  <a:lnTo>
                    <a:pt x="10" y="140"/>
                  </a:lnTo>
                  <a:lnTo>
                    <a:pt x="10" y="146"/>
                  </a:lnTo>
                  <a:lnTo>
                    <a:pt x="12" y="148"/>
                  </a:lnTo>
                  <a:lnTo>
                    <a:pt x="14" y="148"/>
                  </a:lnTo>
                  <a:lnTo>
                    <a:pt x="16" y="148"/>
                  </a:lnTo>
                  <a:lnTo>
                    <a:pt x="18" y="146"/>
                  </a:lnTo>
                  <a:lnTo>
                    <a:pt x="20" y="146"/>
                  </a:lnTo>
                  <a:lnTo>
                    <a:pt x="28" y="142"/>
                  </a:lnTo>
                  <a:lnTo>
                    <a:pt x="32" y="140"/>
                  </a:lnTo>
                  <a:lnTo>
                    <a:pt x="40" y="136"/>
                  </a:lnTo>
                  <a:lnTo>
                    <a:pt x="44" y="132"/>
                  </a:lnTo>
                  <a:lnTo>
                    <a:pt x="46" y="130"/>
                  </a:lnTo>
                  <a:lnTo>
                    <a:pt x="46" y="126"/>
                  </a:lnTo>
                  <a:lnTo>
                    <a:pt x="48" y="124"/>
                  </a:lnTo>
                  <a:lnTo>
                    <a:pt x="50" y="122"/>
                  </a:lnTo>
                  <a:lnTo>
                    <a:pt x="54" y="122"/>
                  </a:lnTo>
                  <a:lnTo>
                    <a:pt x="56" y="126"/>
                  </a:lnTo>
                  <a:lnTo>
                    <a:pt x="58" y="126"/>
                  </a:lnTo>
                  <a:lnTo>
                    <a:pt x="58" y="124"/>
                  </a:lnTo>
                  <a:lnTo>
                    <a:pt x="60" y="124"/>
                  </a:lnTo>
                  <a:lnTo>
                    <a:pt x="62" y="126"/>
                  </a:lnTo>
                  <a:lnTo>
                    <a:pt x="64" y="126"/>
                  </a:lnTo>
                  <a:lnTo>
                    <a:pt x="68" y="126"/>
                  </a:lnTo>
                  <a:lnTo>
                    <a:pt x="72" y="126"/>
                  </a:lnTo>
                  <a:lnTo>
                    <a:pt x="76" y="128"/>
                  </a:lnTo>
                  <a:lnTo>
                    <a:pt x="78" y="128"/>
                  </a:lnTo>
                  <a:lnTo>
                    <a:pt x="80" y="126"/>
                  </a:lnTo>
                  <a:lnTo>
                    <a:pt x="80" y="108"/>
                  </a:lnTo>
                  <a:lnTo>
                    <a:pt x="82" y="108"/>
                  </a:lnTo>
                  <a:lnTo>
                    <a:pt x="88" y="106"/>
                  </a:lnTo>
                  <a:lnTo>
                    <a:pt x="88" y="104"/>
                  </a:lnTo>
                  <a:lnTo>
                    <a:pt x="90" y="100"/>
                  </a:lnTo>
                  <a:lnTo>
                    <a:pt x="90" y="94"/>
                  </a:lnTo>
                  <a:lnTo>
                    <a:pt x="92" y="92"/>
                  </a:lnTo>
                  <a:lnTo>
                    <a:pt x="96" y="90"/>
                  </a:lnTo>
                  <a:lnTo>
                    <a:pt x="98" y="86"/>
                  </a:lnTo>
                  <a:lnTo>
                    <a:pt x="100" y="84"/>
                  </a:lnTo>
                  <a:lnTo>
                    <a:pt x="104" y="82"/>
                  </a:lnTo>
                  <a:lnTo>
                    <a:pt x="110" y="80"/>
                  </a:lnTo>
                  <a:lnTo>
                    <a:pt x="116" y="76"/>
                  </a:lnTo>
                  <a:lnTo>
                    <a:pt x="118" y="76"/>
                  </a:lnTo>
                  <a:lnTo>
                    <a:pt x="118" y="74"/>
                  </a:lnTo>
                  <a:lnTo>
                    <a:pt x="118" y="74"/>
                  </a:lnTo>
                  <a:lnTo>
                    <a:pt x="120" y="74"/>
                  </a:lnTo>
                  <a:lnTo>
                    <a:pt x="124" y="72"/>
                  </a:lnTo>
                  <a:lnTo>
                    <a:pt x="126" y="70"/>
                  </a:lnTo>
                  <a:lnTo>
                    <a:pt x="128" y="68"/>
                  </a:lnTo>
                  <a:lnTo>
                    <a:pt x="126" y="66"/>
                  </a:lnTo>
                  <a:lnTo>
                    <a:pt x="122" y="66"/>
                  </a:lnTo>
                  <a:lnTo>
                    <a:pt x="120" y="64"/>
                  </a:lnTo>
                  <a:lnTo>
                    <a:pt x="118" y="64"/>
                  </a:lnTo>
                  <a:lnTo>
                    <a:pt x="118" y="64"/>
                  </a:lnTo>
                  <a:lnTo>
                    <a:pt x="114" y="62"/>
                  </a:lnTo>
                  <a:lnTo>
                    <a:pt x="114" y="60"/>
                  </a:lnTo>
                  <a:lnTo>
                    <a:pt x="112" y="54"/>
                  </a:lnTo>
                  <a:lnTo>
                    <a:pt x="114" y="50"/>
                  </a:lnTo>
                  <a:lnTo>
                    <a:pt x="114" y="48"/>
                  </a:lnTo>
                  <a:lnTo>
                    <a:pt x="112" y="48"/>
                  </a:lnTo>
                  <a:lnTo>
                    <a:pt x="110" y="46"/>
                  </a:lnTo>
                  <a:lnTo>
                    <a:pt x="108" y="42"/>
                  </a:lnTo>
                  <a:lnTo>
                    <a:pt x="106" y="40"/>
                  </a:lnTo>
                  <a:lnTo>
                    <a:pt x="104" y="34"/>
                  </a:lnTo>
                  <a:lnTo>
                    <a:pt x="100" y="32"/>
                  </a:lnTo>
                  <a:lnTo>
                    <a:pt x="98" y="30"/>
                  </a:lnTo>
                  <a:lnTo>
                    <a:pt x="96" y="28"/>
                  </a:lnTo>
                  <a:lnTo>
                    <a:pt x="96" y="26"/>
                  </a:lnTo>
                  <a:lnTo>
                    <a:pt x="96" y="28"/>
                  </a:lnTo>
                  <a:lnTo>
                    <a:pt x="94" y="28"/>
                  </a:lnTo>
                  <a:lnTo>
                    <a:pt x="92" y="28"/>
                  </a:lnTo>
                  <a:lnTo>
                    <a:pt x="90" y="28"/>
                  </a:lnTo>
                  <a:lnTo>
                    <a:pt x="90" y="26"/>
                  </a:lnTo>
                  <a:lnTo>
                    <a:pt x="88" y="24"/>
                  </a:lnTo>
                  <a:lnTo>
                    <a:pt x="82" y="18"/>
                  </a:lnTo>
                  <a:lnTo>
                    <a:pt x="80" y="14"/>
                  </a:lnTo>
                  <a:lnTo>
                    <a:pt x="80" y="10"/>
                  </a:lnTo>
                  <a:lnTo>
                    <a:pt x="78" y="10"/>
                  </a:lnTo>
                  <a:lnTo>
                    <a:pt x="76" y="8"/>
                  </a:lnTo>
                  <a:lnTo>
                    <a:pt x="74" y="6"/>
                  </a:lnTo>
                  <a:lnTo>
                    <a:pt x="74" y="4"/>
                  </a:lnTo>
                  <a:lnTo>
                    <a:pt x="72" y="0"/>
                  </a:lnTo>
                  <a:lnTo>
                    <a:pt x="70" y="0"/>
                  </a:lnTo>
                  <a:lnTo>
                    <a:pt x="68" y="0"/>
                  </a:lnTo>
                  <a:lnTo>
                    <a:pt x="66" y="2"/>
                  </a:lnTo>
                  <a:lnTo>
                    <a:pt x="64" y="4"/>
                  </a:lnTo>
                  <a:lnTo>
                    <a:pt x="62" y="4"/>
                  </a:lnTo>
                  <a:lnTo>
                    <a:pt x="60" y="2"/>
                  </a:lnTo>
                  <a:lnTo>
                    <a:pt x="58" y="4"/>
                  </a:lnTo>
                  <a:lnTo>
                    <a:pt x="58" y="6"/>
                  </a:lnTo>
                  <a:lnTo>
                    <a:pt x="58" y="6"/>
                  </a:lnTo>
                  <a:lnTo>
                    <a:pt x="56" y="6"/>
                  </a:lnTo>
                  <a:lnTo>
                    <a:pt x="26" y="8"/>
                  </a:lnTo>
                  <a:lnTo>
                    <a:pt x="16" y="8"/>
                  </a:lnTo>
                  <a:lnTo>
                    <a:pt x="16" y="64"/>
                  </a:lnTo>
                  <a:lnTo>
                    <a:pt x="0" y="64"/>
                  </a:lnTo>
                  <a:lnTo>
                    <a:pt x="0" y="122"/>
                  </a:lnTo>
                  <a:lnTo>
                    <a:pt x="0" y="12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33" name="Bosnia-Herzegovina">
              <a:extLst>
                <a:ext uri="{FF2B5EF4-FFF2-40B4-BE49-F238E27FC236}">
                  <a16:creationId xmlns:a16="http://schemas.microsoft.com/office/drawing/2014/main" xmlns="" id="{241C32DC-D6B0-4EA0-A842-ED15C8268551}"/>
                </a:ext>
              </a:extLst>
            </p:cNvPr>
            <p:cNvSpPr>
              <a:spLocks/>
            </p:cNvSpPr>
            <p:nvPr/>
          </p:nvSpPr>
          <p:spPr bwMode="auto">
            <a:xfrm>
              <a:off x="4781853" y="2874010"/>
              <a:ext cx="79079" cy="82242"/>
            </a:xfrm>
            <a:custGeom>
              <a:avLst/>
              <a:gdLst/>
              <a:ahLst/>
              <a:cxnLst>
                <a:cxn ang="0">
                  <a:pos x="46" y="10"/>
                </a:cxn>
                <a:cxn ang="0">
                  <a:pos x="46" y="10"/>
                </a:cxn>
                <a:cxn ang="0">
                  <a:pos x="42" y="10"/>
                </a:cxn>
                <a:cxn ang="0">
                  <a:pos x="38" y="10"/>
                </a:cxn>
                <a:cxn ang="0">
                  <a:pos x="36" y="8"/>
                </a:cxn>
                <a:cxn ang="0">
                  <a:pos x="34" y="6"/>
                </a:cxn>
                <a:cxn ang="0">
                  <a:pos x="28" y="4"/>
                </a:cxn>
                <a:cxn ang="0">
                  <a:pos x="24" y="4"/>
                </a:cxn>
                <a:cxn ang="0">
                  <a:pos x="20" y="4"/>
                </a:cxn>
                <a:cxn ang="0">
                  <a:pos x="18" y="6"/>
                </a:cxn>
                <a:cxn ang="0">
                  <a:pos x="16" y="6"/>
                </a:cxn>
                <a:cxn ang="0">
                  <a:pos x="12" y="4"/>
                </a:cxn>
                <a:cxn ang="0">
                  <a:pos x="10" y="2"/>
                </a:cxn>
                <a:cxn ang="0">
                  <a:pos x="10" y="4"/>
                </a:cxn>
                <a:cxn ang="0">
                  <a:pos x="8" y="4"/>
                </a:cxn>
                <a:cxn ang="0">
                  <a:pos x="6" y="4"/>
                </a:cxn>
                <a:cxn ang="0">
                  <a:pos x="4" y="0"/>
                </a:cxn>
                <a:cxn ang="0">
                  <a:pos x="2" y="0"/>
                </a:cxn>
                <a:cxn ang="0">
                  <a:pos x="0" y="0"/>
                </a:cxn>
                <a:cxn ang="0">
                  <a:pos x="0" y="2"/>
                </a:cxn>
                <a:cxn ang="0">
                  <a:pos x="0" y="6"/>
                </a:cxn>
                <a:cxn ang="0">
                  <a:pos x="4" y="10"/>
                </a:cxn>
                <a:cxn ang="0">
                  <a:pos x="8" y="18"/>
                </a:cxn>
                <a:cxn ang="0">
                  <a:pos x="8" y="20"/>
                </a:cxn>
                <a:cxn ang="0">
                  <a:pos x="6" y="20"/>
                </a:cxn>
                <a:cxn ang="0">
                  <a:pos x="8" y="22"/>
                </a:cxn>
                <a:cxn ang="0">
                  <a:pos x="14" y="30"/>
                </a:cxn>
                <a:cxn ang="0">
                  <a:pos x="20" y="36"/>
                </a:cxn>
                <a:cxn ang="0">
                  <a:pos x="24" y="42"/>
                </a:cxn>
                <a:cxn ang="0">
                  <a:pos x="28" y="42"/>
                </a:cxn>
                <a:cxn ang="0">
                  <a:pos x="30" y="44"/>
                </a:cxn>
                <a:cxn ang="0">
                  <a:pos x="34" y="48"/>
                </a:cxn>
                <a:cxn ang="0">
                  <a:pos x="38" y="52"/>
                </a:cxn>
                <a:cxn ang="0">
                  <a:pos x="36" y="48"/>
                </a:cxn>
                <a:cxn ang="0">
                  <a:pos x="36" y="44"/>
                </a:cxn>
                <a:cxn ang="0">
                  <a:pos x="36" y="42"/>
                </a:cxn>
                <a:cxn ang="0">
                  <a:pos x="38" y="38"/>
                </a:cxn>
                <a:cxn ang="0">
                  <a:pos x="44" y="36"/>
                </a:cxn>
                <a:cxn ang="0">
                  <a:pos x="44" y="32"/>
                </a:cxn>
                <a:cxn ang="0">
                  <a:pos x="48" y="30"/>
                </a:cxn>
                <a:cxn ang="0">
                  <a:pos x="50" y="28"/>
                </a:cxn>
                <a:cxn ang="0">
                  <a:pos x="50" y="26"/>
                </a:cxn>
                <a:cxn ang="0">
                  <a:pos x="48" y="26"/>
                </a:cxn>
                <a:cxn ang="0">
                  <a:pos x="46" y="24"/>
                </a:cxn>
                <a:cxn ang="0">
                  <a:pos x="44" y="22"/>
                </a:cxn>
                <a:cxn ang="0">
                  <a:pos x="48" y="22"/>
                </a:cxn>
                <a:cxn ang="0">
                  <a:pos x="50" y="20"/>
                </a:cxn>
                <a:cxn ang="0">
                  <a:pos x="50" y="18"/>
                </a:cxn>
                <a:cxn ang="0">
                  <a:pos x="48" y="18"/>
                </a:cxn>
                <a:cxn ang="0">
                  <a:pos x="46" y="14"/>
                </a:cxn>
                <a:cxn ang="0">
                  <a:pos x="46" y="10"/>
                </a:cxn>
                <a:cxn ang="0">
                  <a:pos x="46" y="10"/>
                </a:cxn>
              </a:cxnLst>
              <a:rect l="0" t="0" r="r" b="b"/>
              <a:pathLst>
                <a:path w="50" h="52">
                  <a:moveTo>
                    <a:pt x="46" y="10"/>
                  </a:moveTo>
                  <a:lnTo>
                    <a:pt x="46" y="10"/>
                  </a:lnTo>
                  <a:lnTo>
                    <a:pt x="42" y="10"/>
                  </a:lnTo>
                  <a:lnTo>
                    <a:pt x="38" y="10"/>
                  </a:lnTo>
                  <a:lnTo>
                    <a:pt x="36" y="8"/>
                  </a:lnTo>
                  <a:lnTo>
                    <a:pt x="34" y="6"/>
                  </a:lnTo>
                  <a:lnTo>
                    <a:pt x="28" y="4"/>
                  </a:lnTo>
                  <a:lnTo>
                    <a:pt x="24" y="4"/>
                  </a:lnTo>
                  <a:lnTo>
                    <a:pt x="20" y="4"/>
                  </a:lnTo>
                  <a:lnTo>
                    <a:pt x="18" y="6"/>
                  </a:lnTo>
                  <a:lnTo>
                    <a:pt x="16" y="6"/>
                  </a:lnTo>
                  <a:lnTo>
                    <a:pt x="12" y="4"/>
                  </a:lnTo>
                  <a:lnTo>
                    <a:pt x="10" y="2"/>
                  </a:lnTo>
                  <a:lnTo>
                    <a:pt x="10" y="4"/>
                  </a:lnTo>
                  <a:lnTo>
                    <a:pt x="8" y="4"/>
                  </a:lnTo>
                  <a:lnTo>
                    <a:pt x="6" y="4"/>
                  </a:lnTo>
                  <a:lnTo>
                    <a:pt x="4" y="0"/>
                  </a:lnTo>
                  <a:lnTo>
                    <a:pt x="2" y="0"/>
                  </a:lnTo>
                  <a:lnTo>
                    <a:pt x="0" y="0"/>
                  </a:lnTo>
                  <a:lnTo>
                    <a:pt x="0" y="2"/>
                  </a:lnTo>
                  <a:lnTo>
                    <a:pt x="0" y="6"/>
                  </a:lnTo>
                  <a:lnTo>
                    <a:pt x="4" y="10"/>
                  </a:lnTo>
                  <a:lnTo>
                    <a:pt x="8" y="18"/>
                  </a:lnTo>
                  <a:lnTo>
                    <a:pt x="8" y="20"/>
                  </a:lnTo>
                  <a:lnTo>
                    <a:pt x="6" y="20"/>
                  </a:lnTo>
                  <a:lnTo>
                    <a:pt x="8" y="22"/>
                  </a:lnTo>
                  <a:lnTo>
                    <a:pt x="14" y="30"/>
                  </a:lnTo>
                  <a:lnTo>
                    <a:pt x="20" y="36"/>
                  </a:lnTo>
                  <a:lnTo>
                    <a:pt x="24" y="42"/>
                  </a:lnTo>
                  <a:lnTo>
                    <a:pt x="28" y="42"/>
                  </a:lnTo>
                  <a:lnTo>
                    <a:pt x="30" y="44"/>
                  </a:lnTo>
                  <a:lnTo>
                    <a:pt x="34" y="48"/>
                  </a:lnTo>
                  <a:lnTo>
                    <a:pt x="38" y="52"/>
                  </a:lnTo>
                  <a:lnTo>
                    <a:pt x="36" y="48"/>
                  </a:lnTo>
                  <a:lnTo>
                    <a:pt x="36" y="44"/>
                  </a:lnTo>
                  <a:lnTo>
                    <a:pt x="36" y="42"/>
                  </a:lnTo>
                  <a:lnTo>
                    <a:pt x="38" y="38"/>
                  </a:lnTo>
                  <a:lnTo>
                    <a:pt x="44" y="36"/>
                  </a:lnTo>
                  <a:lnTo>
                    <a:pt x="44" y="32"/>
                  </a:lnTo>
                  <a:lnTo>
                    <a:pt x="48" y="30"/>
                  </a:lnTo>
                  <a:lnTo>
                    <a:pt x="50" y="28"/>
                  </a:lnTo>
                  <a:lnTo>
                    <a:pt x="50" y="26"/>
                  </a:lnTo>
                  <a:lnTo>
                    <a:pt x="48" y="26"/>
                  </a:lnTo>
                  <a:lnTo>
                    <a:pt x="46" y="24"/>
                  </a:lnTo>
                  <a:lnTo>
                    <a:pt x="44" y="22"/>
                  </a:lnTo>
                  <a:lnTo>
                    <a:pt x="48" y="22"/>
                  </a:lnTo>
                  <a:lnTo>
                    <a:pt x="50" y="20"/>
                  </a:lnTo>
                  <a:lnTo>
                    <a:pt x="50" y="18"/>
                  </a:lnTo>
                  <a:lnTo>
                    <a:pt x="48" y="18"/>
                  </a:lnTo>
                  <a:lnTo>
                    <a:pt x="46" y="14"/>
                  </a:lnTo>
                  <a:lnTo>
                    <a:pt x="46" y="10"/>
                  </a:lnTo>
                  <a:lnTo>
                    <a:pt x="46" y="1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34" name="Bolivia">
              <a:extLst>
                <a:ext uri="{FF2B5EF4-FFF2-40B4-BE49-F238E27FC236}">
                  <a16:creationId xmlns:a16="http://schemas.microsoft.com/office/drawing/2014/main" xmlns="" id="{01941160-E3F1-44BF-B806-F3BCCC59B0C9}"/>
                </a:ext>
              </a:extLst>
            </p:cNvPr>
            <p:cNvSpPr>
              <a:spLocks/>
            </p:cNvSpPr>
            <p:nvPr/>
          </p:nvSpPr>
          <p:spPr bwMode="auto">
            <a:xfrm>
              <a:off x="3019997" y="4344860"/>
              <a:ext cx="249886" cy="303659"/>
            </a:xfrm>
            <a:custGeom>
              <a:avLst/>
              <a:gdLst/>
              <a:ahLst/>
              <a:cxnLst>
                <a:cxn ang="0">
                  <a:pos x="10" y="82"/>
                </a:cxn>
                <a:cxn ang="0">
                  <a:pos x="14" y="86"/>
                </a:cxn>
                <a:cxn ang="0">
                  <a:pos x="12" y="88"/>
                </a:cxn>
                <a:cxn ang="0">
                  <a:pos x="10" y="90"/>
                </a:cxn>
                <a:cxn ang="0">
                  <a:pos x="10" y="94"/>
                </a:cxn>
                <a:cxn ang="0">
                  <a:pos x="4" y="114"/>
                </a:cxn>
                <a:cxn ang="0">
                  <a:pos x="10" y="126"/>
                </a:cxn>
                <a:cxn ang="0">
                  <a:pos x="16" y="132"/>
                </a:cxn>
                <a:cxn ang="0">
                  <a:pos x="22" y="148"/>
                </a:cxn>
                <a:cxn ang="0">
                  <a:pos x="26" y="160"/>
                </a:cxn>
                <a:cxn ang="0">
                  <a:pos x="26" y="168"/>
                </a:cxn>
                <a:cxn ang="0">
                  <a:pos x="28" y="186"/>
                </a:cxn>
                <a:cxn ang="0">
                  <a:pos x="46" y="182"/>
                </a:cxn>
                <a:cxn ang="0">
                  <a:pos x="56" y="184"/>
                </a:cxn>
                <a:cxn ang="0">
                  <a:pos x="70" y="190"/>
                </a:cxn>
                <a:cxn ang="0">
                  <a:pos x="74" y="186"/>
                </a:cxn>
                <a:cxn ang="0">
                  <a:pos x="78" y="182"/>
                </a:cxn>
                <a:cxn ang="0">
                  <a:pos x="98" y="184"/>
                </a:cxn>
                <a:cxn ang="0">
                  <a:pos x="108" y="160"/>
                </a:cxn>
                <a:cxn ang="0">
                  <a:pos x="110" y="150"/>
                </a:cxn>
                <a:cxn ang="0">
                  <a:pos x="118" y="138"/>
                </a:cxn>
                <a:cxn ang="0">
                  <a:pos x="146" y="140"/>
                </a:cxn>
                <a:cxn ang="0">
                  <a:pos x="156" y="146"/>
                </a:cxn>
                <a:cxn ang="0">
                  <a:pos x="156" y="134"/>
                </a:cxn>
                <a:cxn ang="0">
                  <a:pos x="158" y="122"/>
                </a:cxn>
                <a:cxn ang="0">
                  <a:pos x="156" y="114"/>
                </a:cxn>
                <a:cxn ang="0">
                  <a:pos x="148" y="106"/>
                </a:cxn>
                <a:cxn ang="0">
                  <a:pos x="146" y="94"/>
                </a:cxn>
                <a:cxn ang="0">
                  <a:pos x="128" y="92"/>
                </a:cxn>
                <a:cxn ang="0">
                  <a:pos x="124" y="84"/>
                </a:cxn>
                <a:cxn ang="0">
                  <a:pos x="122" y="74"/>
                </a:cxn>
                <a:cxn ang="0">
                  <a:pos x="124" y="60"/>
                </a:cxn>
                <a:cxn ang="0">
                  <a:pos x="120" y="48"/>
                </a:cxn>
                <a:cxn ang="0">
                  <a:pos x="116" y="48"/>
                </a:cxn>
                <a:cxn ang="0">
                  <a:pos x="108" y="48"/>
                </a:cxn>
                <a:cxn ang="0">
                  <a:pos x="100" y="46"/>
                </a:cxn>
                <a:cxn ang="0">
                  <a:pos x="92" y="40"/>
                </a:cxn>
                <a:cxn ang="0">
                  <a:pos x="86" y="34"/>
                </a:cxn>
                <a:cxn ang="0">
                  <a:pos x="76" y="26"/>
                </a:cxn>
                <a:cxn ang="0">
                  <a:pos x="70" y="24"/>
                </a:cxn>
                <a:cxn ang="0">
                  <a:pos x="66" y="26"/>
                </a:cxn>
                <a:cxn ang="0">
                  <a:pos x="56" y="20"/>
                </a:cxn>
                <a:cxn ang="0">
                  <a:pos x="54" y="12"/>
                </a:cxn>
                <a:cxn ang="0">
                  <a:pos x="58" y="4"/>
                </a:cxn>
                <a:cxn ang="0">
                  <a:pos x="50" y="0"/>
                </a:cxn>
                <a:cxn ang="0">
                  <a:pos x="36" y="4"/>
                </a:cxn>
                <a:cxn ang="0">
                  <a:pos x="26" y="12"/>
                </a:cxn>
                <a:cxn ang="0">
                  <a:pos x="16" y="20"/>
                </a:cxn>
                <a:cxn ang="0">
                  <a:pos x="14" y="24"/>
                </a:cxn>
                <a:cxn ang="0">
                  <a:pos x="12" y="26"/>
                </a:cxn>
                <a:cxn ang="0">
                  <a:pos x="6" y="26"/>
                </a:cxn>
                <a:cxn ang="0">
                  <a:pos x="0" y="26"/>
                </a:cxn>
                <a:cxn ang="0">
                  <a:pos x="4" y="52"/>
                </a:cxn>
                <a:cxn ang="0">
                  <a:pos x="4" y="64"/>
                </a:cxn>
                <a:cxn ang="0">
                  <a:pos x="6" y="72"/>
                </a:cxn>
                <a:cxn ang="0">
                  <a:pos x="8" y="80"/>
                </a:cxn>
                <a:cxn ang="0">
                  <a:pos x="10" y="82"/>
                </a:cxn>
              </a:cxnLst>
              <a:rect l="0" t="0" r="r" b="b"/>
              <a:pathLst>
                <a:path w="158" h="192">
                  <a:moveTo>
                    <a:pt x="10" y="82"/>
                  </a:moveTo>
                  <a:lnTo>
                    <a:pt x="10" y="82"/>
                  </a:lnTo>
                  <a:lnTo>
                    <a:pt x="12" y="82"/>
                  </a:lnTo>
                  <a:lnTo>
                    <a:pt x="14" y="86"/>
                  </a:lnTo>
                  <a:lnTo>
                    <a:pt x="14" y="88"/>
                  </a:lnTo>
                  <a:lnTo>
                    <a:pt x="12" y="88"/>
                  </a:lnTo>
                  <a:lnTo>
                    <a:pt x="10" y="86"/>
                  </a:lnTo>
                  <a:lnTo>
                    <a:pt x="10" y="90"/>
                  </a:lnTo>
                  <a:lnTo>
                    <a:pt x="12" y="92"/>
                  </a:lnTo>
                  <a:lnTo>
                    <a:pt x="10" y="94"/>
                  </a:lnTo>
                  <a:lnTo>
                    <a:pt x="2" y="106"/>
                  </a:lnTo>
                  <a:lnTo>
                    <a:pt x="4" y="114"/>
                  </a:lnTo>
                  <a:lnTo>
                    <a:pt x="8" y="120"/>
                  </a:lnTo>
                  <a:lnTo>
                    <a:pt x="10" y="126"/>
                  </a:lnTo>
                  <a:lnTo>
                    <a:pt x="12" y="128"/>
                  </a:lnTo>
                  <a:lnTo>
                    <a:pt x="16" y="132"/>
                  </a:lnTo>
                  <a:lnTo>
                    <a:pt x="18" y="134"/>
                  </a:lnTo>
                  <a:lnTo>
                    <a:pt x="22" y="148"/>
                  </a:lnTo>
                  <a:lnTo>
                    <a:pt x="22" y="154"/>
                  </a:lnTo>
                  <a:lnTo>
                    <a:pt x="26" y="160"/>
                  </a:lnTo>
                  <a:lnTo>
                    <a:pt x="26" y="164"/>
                  </a:lnTo>
                  <a:lnTo>
                    <a:pt x="26" y="168"/>
                  </a:lnTo>
                  <a:lnTo>
                    <a:pt x="26" y="174"/>
                  </a:lnTo>
                  <a:lnTo>
                    <a:pt x="28" y="186"/>
                  </a:lnTo>
                  <a:lnTo>
                    <a:pt x="36" y="188"/>
                  </a:lnTo>
                  <a:lnTo>
                    <a:pt x="46" y="182"/>
                  </a:lnTo>
                  <a:lnTo>
                    <a:pt x="50" y="184"/>
                  </a:lnTo>
                  <a:lnTo>
                    <a:pt x="56" y="184"/>
                  </a:lnTo>
                  <a:lnTo>
                    <a:pt x="64" y="184"/>
                  </a:lnTo>
                  <a:lnTo>
                    <a:pt x="70" y="190"/>
                  </a:lnTo>
                  <a:lnTo>
                    <a:pt x="70" y="192"/>
                  </a:lnTo>
                  <a:lnTo>
                    <a:pt x="74" y="186"/>
                  </a:lnTo>
                  <a:lnTo>
                    <a:pt x="76" y="184"/>
                  </a:lnTo>
                  <a:lnTo>
                    <a:pt x="78" y="182"/>
                  </a:lnTo>
                  <a:lnTo>
                    <a:pt x="80" y="184"/>
                  </a:lnTo>
                  <a:lnTo>
                    <a:pt x="98" y="184"/>
                  </a:lnTo>
                  <a:lnTo>
                    <a:pt x="108" y="166"/>
                  </a:lnTo>
                  <a:lnTo>
                    <a:pt x="108" y="160"/>
                  </a:lnTo>
                  <a:lnTo>
                    <a:pt x="110" y="156"/>
                  </a:lnTo>
                  <a:lnTo>
                    <a:pt x="110" y="150"/>
                  </a:lnTo>
                  <a:lnTo>
                    <a:pt x="114" y="144"/>
                  </a:lnTo>
                  <a:lnTo>
                    <a:pt x="118" y="138"/>
                  </a:lnTo>
                  <a:lnTo>
                    <a:pt x="134" y="138"/>
                  </a:lnTo>
                  <a:lnTo>
                    <a:pt x="146" y="140"/>
                  </a:lnTo>
                  <a:lnTo>
                    <a:pt x="152" y="148"/>
                  </a:lnTo>
                  <a:lnTo>
                    <a:pt x="156" y="146"/>
                  </a:lnTo>
                  <a:lnTo>
                    <a:pt x="154" y="142"/>
                  </a:lnTo>
                  <a:lnTo>
                    <a:pt x="156" y="134"/>
                  </a:lnTo>
                  <a:lnTo>
                    <a:pt x="158" y="126"/>
                  </a:lnTo>
                  <a:lnTo>
                    <a:pt x="158" y="122"/>
                  </a:lnTo>
                  <a:lnTo>
                    <a:pt x="158" y="118"/>
                  </a:lnTo>
                  <a:lnTo>
                    <a:pt x="156" y="114"/>
                  </a:lnTo>
                  <a:lnTo>
                    <a:pt x="152" y="110"/>
                  </a:lnTo>
                  <a:lnTo>
                    <a:pt x="148" y="106"/>
                  </a:lnTo>
                  <a:lnTo>
                    <a:pt x="146" y="100"/>
                  </a:lnTo>
                  <a:lnTo>
                    <a:pt x="146" y="94"/>
                  </a:lnTo>
                  <a:lnTo>
                    <a:pt x="148" y="92"/>
                  </a:lnTo>
                  <a:lnTo>
                    <a:pt x="128" y="92"/>
                  </a:lnTo>
                  <a:lnTo>
                    <a:pt x="126" y="90"/>
                  </a:lnTo>
                  <a:lnTo>
                    <a:pt x="124" y="84"/>
                  </a:lnTo>
                  <a:lnTo>
                    <a:pt x="122" y="80"/>
                  </a:lnTo>
                  <a:lnTo>
                    <a:pt x="122" y="74"/>
                  </a:lnTo>
                  <a:lnTo>
                    <a:pt x="128" y="70"/>
                  </a:lnTo>
                  <a:lnTo>
                    <a:pt x="124" y="60"/>
                  </a:lnTo>
                  <a:lnTo>
                    <a:pt x="122" y="54"/>
                  </a:lnTo>
                  <a:lnTo>
                    <a:pt x="120" y="48"/>
                  </a:lnTo>
                  <a:lnTo>
                    <a:pt x="118" y="48"/>
                  </a:lnTo>
                  <a:lnTo>
                    <a:pt x="116" y="48"/>
                  </a:lnTo>
                  <a:lnTo>
                    <a:pt x="110" y="48"/>
                  </a:lnTo>
                  <a:lnTo>
                    <a:pt x="108" y="48"/>
                  </a:lnTo>
                  <a:lnTo>
                    <a:pt x="102" y="46"/>
                  </a:lnTo>
                  <a:lnTo>
                    <a:pt x="100" y="46"/>
                  </a:lnTo>
                  <a:lnTo>
                    <a:pt x="96" y="44"/>
                  </a:lnTo>
                  <a:lnTo>
                    <a:pt x="92" y="40"/>
                  </a:lnTo>
                  <a:lnTo>
                    <a:pt x="90" y="38"/>
                  </a:lnTo>
                  <a:lnTo>
                    <a:pt x="86" y="34"/>
                  </a:lnTo>
                  <a:lnTo>
                    <a:pt x="80" y="30"/>
                  </a:lnTo>
                  <a:lnTo>
                    <a:pt x="76" y="26"/>
                  </a:lnTo>
                  <a:lnTo>
                    <a:pt x="72" y="24"/>
                  </a:lnTo>
                  <a:lnTo>
                    <a:pt x="70" y="24"/>
                  </a:lnTo>
                  <a:lnTo>
                    <a:pt x="68" y="26"/>
                  </a:lnTo>
                  <a:lnTo>
                    <a:pt x="66" y="26"/>
                  </a:lnTo>
                  <a:lnTo>
                    <a:pt x="60" y="24"/>
                  </a:lnTo>
                  <a:lnTo>
                    <a:pt x="56" y="20"/>
                  </a:lnTo>
                  <a:lnTo>
                    <a:pt x="54" y="16"/>
                  </a:lnTo>
                  <a:lnTo>
                    <a:pt x="54" y="12"/>
                  </a:lnTo>
                  <a:lnTo>
                    <a:pt x="56" y="10"/>
                  </a:lnTo>
                  <a:lnTo>
                    <a:pt x="58" y="4"/>
                  </a:lnTo>
                  <a:lnTo>
                    <a:pt x="56" y="0"/>
                  </a:lnTo>
                  <a:lnTo>
                    <a:pt x="50" y="0"/>
                  </a:lnTo>
                  <a:lnTo>
                    <a:pt x="44" y="2"/>
                  </a:lnTo>
                  <a:lnTo>
                    <a:pt x="36" y="4"/>
                  </a:lnTo>
                  <a:lnTo>
                    <a:pt x="30" y="8"/>
                  </a:lnTo>
                  <a:lnTo>
                    <a:pt x="26" y="12"/>
                  </a:lnTo>
                  <a:lnTo>
                    <a:pt x="22" y="18"/>
                  </a:lnTo>
                  <a:lnTo>
                    <a:pt x="16" y="20"/>
                  </a:lnTo>
                  <a:lnTo>
                    <a:pt x="14" y="22"/>
                  </a:lnTo>
                  <a:lnTo>
                    <a:pt x="14" y="24"/>
                  </a:lnTo>
                  <a:lnTo>
                    <a:pt x="14" y="26"/>
                  </a:lnTo>
                  <a:lnTo>
                    <a:pt x="12" y="26"/>
                  </a:lnTo>
                  <a:lnTo>
                    <a:pt x="10" y="28"/>
                  </a:lnTo>
                  <a:lnTo>
                    <a:pt x="6" y="26"/>
                  </a:lnTo>
                  <a:lnTo>
                    <a:pt x="2" y="26"/>
                  </a:lnTo>
                  <a:lnTo>
                    <a:pt x="0" y="26"/>
                  </a:lnTo>
                  <a:lnTo>
                    <a:pt x="8" y="42"/>
                  </a:lnTo>
                  <a:lnTo>
                    <a:pt x="4" y="52"/>
                  </a:lnTo>
                  <a:lnTo>
                    <a:pt x="4" y="58"/>
                  </a:lnTo>
                  <a:lnTo>
                    <a:pt x="4" y="64"/>
                  </a:lnTo>
                  <a:lnTo>
                    <a:pt x="8" y="70"/>
                  </a:lnTo>
                  <a:lnTo>
                    <a:pt x="6" y="72"/>
                  </a:lnTo>
                  <a:lnTo>
                    <a:pt x="6" y="76"/>
                  </a:lnTo>
                  <a:lnTo>
                    <a:pt x="8" y="80"/>
                  </a:lnTo>
                  <a:lnTo>
                    <a:pt x="8" y="82"/>
                  </a:lnTo>
                  <a:lnTo>
                    <a:pt x="10" y="82"/>
                  </a:lnTo>
                  <a:lnTo>
                    <a:pt x="10" y="8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35" name="Bhutan">
              <a:extLst>
                <a:ext uri="{FF2B5EF4-FFF2-40B4-BE49-F238E27FC236}">
                  <a16:creationId xmlns:a16="http://schemas.microsoft.com/office/drawing/2014/main" xmlns="" id="{68B5672F-5E9C-42C9-85A5-686A74E5A1A8}"/>
                </a:ext>
              </a:extLst>
            </p:cNvPr>
            <p:cNvSpPr>
              <a:spLocks/>
            </p:cNvSpPr>
            <p:nvPr/>
          </p:nvSpPr>
          <p:spPr bwMode="auto">
            <a:xfrm>
              <a:off x="6290660" y="3351641"/>
              <a:ext cx="60100" cy="34794"/>
            </a:xfrm>
            <a:custGeom>
              <a:avLst/>
              <a:gdLst/>
              <a:ahLst/>
              <a:cxnLst>
                <a:cxn ang="0">
                  <a:pos x="10" y="22"/>
                </a:cxn>
                <a:cxn ang="0">
                  <a:pos x="10" y="22"/>
                </a:cxn>
                <a:cxn ang="0">
                  <a:pos x="38" y="20"/>
                </a:cxn>
                <a:cxn ang="0">
                  <a:pos x="38" y="14"/>
                </a:cxn>
                <a:cxn ang="0">
                  <a:pos x="36" y="4"/>
                </a:cxn>
                <a:cxn ang="0">
                  <a:pos x="26" y="4"/>
                </a:cxn>
                <a:cxn ang="0">
                  <a:pos x="22" y="4"/>
                </a:cxn>
                <a:cxn ang="0">
                  <a:pos x="14" y="0"/>
                </a:cxn>
                <a:cxn ang="0">
                  <a:pos x="8" y="2"/>
                </a:cxn>
                <a:cxn ang="0">
                  <a:pos x="4" y="4"/>
                </a:cxn>
                <a:cxn ang="0">
                  <a:pos x="0" y="12"/>
                </a:cxn>
                <a:cxn ang="0">
                  <a:pos x="0" y="14"/>
                </a:cxn>
                <a:cxn ang="0">
                  <a:pos x="6" y="22"/>
                </a:cxn>
                <a:cxn ang="0">
                  <a:pos x="10" y="22"/>
                </a:cxn>
              </a:cxnLst>
              <a:rect l="0" t="0" r="r" b="b"/>
              <a:pathLst>
                <a:path w="38" h="22">
                  <a:moveTo>
                    <a:pt x="10" y="22"/>
                  </a:moveTo>
                  <a:lnTo>
                    <a:pt x="10" y="22"/>
                  </a:lnTo>
                  <a:lnTo>
                    <a:pt x="38" y="20"/>
                  </a:lnTo>
                  <a:lnTo>
                    <a:pt x="38" y="14"/>
                  </a:lnTo>
                  <a:lnTo>
                    <a:pt x="36" y="4"/>
                  </a:lnTo>
                  <a:lnTo>
                    <a:pt x="26" y="4"/>
                  </a:lnTo>
                  <a:lnTo>
                    <a:pt x="22" y="4"/>
                  </a:lnTo>
                  <a:lnTo>
                    <a:pt x="14" y="0"/>
                  </a:lnTo>
                  <a:lnTo>
                    <a:pt x="8" y="2"/>
                  </a:lnTo>
                  <a:lnTo>
                    <a:pt x="4" y="4"/>
                  </a:lnTo>
                  <a:lnTo>
                    <a:pt x="0" y="12"/>
                  </a:lnTo>
                  <a:lnTo>
                    <a:pt x="0" y="14"/>
                  </a:lnTo>
                  <a:lnTo>
                    <a:pt x="6" y="22"/>
                  </a:lnTo>
                  <a:lnTo>
                    <a:pt x="10" y="2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36" name="Benin">
              <a:extLst>
                <a:ext uri="{FF2B5EF4-FFF2-40B4-BE49-F238E27FC236}">
                  <a16:creationId xmlns:a16="http://schemas.microsoft.com/office/drawing/2014/main" xmlns="" id="{31429089-8027-4CD1-AC1E-EBA1DA430999}"/>
                </a:ext>
              </a:extLst>
            </p:cNvPr>
            <p:cNvSpPr>
              <a:spLocks/>
            </p:cNvSpPr>
            <p:nvPr/>
          </p:nvSpPr>
          <p:spPr bwMode="auto">
            <a:xfrm>
              <a:off x="4471867" y="3747030"/>
              <a:ext cx="60100" cy="173971"/>
            </a:xfrm>
            <a:custGeom>
              <a:avLst/>
              <a:gdLst/>
              <a:ahLst/>
              <a:cxnLst>
                <a:cxn ang="0">
                  <a:pos x="26" y="102"/>
                </a:cxn>
                <a:cxn ang="0">
                  <a:pos x="28" y="88"/>
                </a:cxn>
                <a:cxn ang="0">
                  <a:pos x="24" y="80"/>
                </a:cxn>
                <a:cxn ang="0">
                  <a:pos x="26" y="70"/>
                </a:cxn>
                <a:cxn ang="0">
                  <a:pos x="26" y="62"/>
                </a:cxn>
                <a:cxn ang="0">
                  <a:pos x="28" y="60"/>
                </a:cxn>
                <a:cxn ang="0">
                  <a:pos x="30" y="56"/>
                </a:cxn>
                <a:cxn ang="0">
                  <a:pos x="32" y="50"/>
                </a:cxn>
                <a:cxn ang="0">
                  <a:pos x="34" y="44"/>
                </a:cxn>
                <a:cxn ang="0">
                  <a:pos x="36" y="38"/>
                </a:cxn>
                <a:cxn ang="0">
                  <a:pos x="36" y="36"/>
                </a:cxn>
                <a:cxn ang="0">
                  <a:pos x="36" y="30"/>
                </a:cxn>
                <a:cxn ang="0">
                  <a:pos x="36" y="22"/>
                </a:cxn>
                <a:cxn ang="0">
                  <a:pos x="34" y="18"/>
                </a:cxn>
                <a:cxn ang="0">
                  <a:pos x="34" y="12"/>
                </a:cxn>
                <a:cxn ang="0">
                  <a:pos x="26" y="6"/>
                </a:cxn>
                <a:cxn ang="0">
                  <a:pos x="24" y="2"/>
                </a:cxn>
                <a:cxn ang="0">
                  <a:pos x="18" y="0"/>
                </a:cxn>
                <a:cxn ang="0">
                  <a:pos x="12" y="12"/>
                </a:cxn>
                <a:cxn ang="0">
                  <a:pos x="6" y="16"/>
                </a:cxn>
                <a:cxn ang="0">
                  <a:pos x="4" y="18"/>
                </a:cxn>
                <a:cxn ang="0">
                  <a:pos x="0" y="32"/>
                </a:cxn>
                <a:cxn ang="0">
                  <a:pos x="10" y="38"/>
                </a:cxn>
                <a:cxn ang="0">
                  <a:pos x="10" y="48"/>
                </a:cxn>
                <a:cxn ang="0">
                  <a:pos x="12" y="52"/>
                </a:cxn>
                <a:cxn ang="0">
                  <a:pos x="10" y="66"/>
                </a:cxn>
                <a:cxn ang="0">
                  <a:pos x="12" y="78"/>
                </a:cxn>
                <a:cxn ang="0">
                  <a:pos x="10" y="88"/>
                </a:cxn>
                <a:cxn ang="0">
                  <a:pos x="12" y="98"/>
                </a:cxn>
                <a:cxn ang="0">
                  <a:pos x="12" y="102"/>
                </a:cxn>
                <a:cxn ang="0">
                  <a:pos x="14" y="110"/>
                </a:cxn>
                <a:cxn ang="0">
                  <a:pos x="18" y="104"/>
                </a:cxn>
                <a:cxn ang="0">
                  <a:pos x="26" y="102"/>
                </a:cxn>
              </a:cxnLst>
              <a:rect l="0" t="0" r="r" b="b"/>
              <a:pathLst>
                <a:path w="38" h="110">
                  <a:moveTo>
                    <a:pt x="26" y="102"/>
                  </a:moveTo>
                  <a:lnTo>
                    <a:pt x="26" y="102"/>
                  </a:lnTo>
                  <a:lnTo>
                    <a:pt x="28" y="94"/>
                  </a:lnTo>
                  <a:lnTo>
                    <a:pt x="28" y="88"/>
                  </a:lnTo>
                  <a:lnTo>
                    <a:pt x="26" y="84"/>
                  </a:lnTo>
                  <a:lnTo>
                    <a:pt x="24" y="80"/>
                  </a:lnTo>
                  <a:lnTo>
                    <a:pt x="26" y="74"/>
                  </a:lnTo>
                  <a:lnTo>
                    <a:pt x="26" y="70"/>
                  </a:lnTo>
                  <a:lnTo>
                    <a:pt x="26" y="66"/>
                  </a:lnTo>
                  <a:lnTo>
                    <a:pt x="26" y="62"/>
                  </a:lnTo>
                  <a:lnTo>
                    <a:pt x="26" y="60"/>
                  </a:lnTo>
                  <a:lnTo>
                    <a:pt x="28" y="60"/>
                  </a:lnTo>
                  <a:lnTo>
                    <a:pt x="30" y="60"/>
                  </a:lnTo>
                  <a:lnTo>
                    <a:pt x="30" y="56"/>
                  </a:lnTo>
                  <a:lnTo>
                    <a:pt x="30" y="52"/>
                  </a:lnTo>
                  <a:lnTo>
                    <a:pt x="32" y="50"/>
                  </a:lnTo>
                  <a:lnTo>
                    <a:pt x="34" y="48"/>
                  </a:lnTo>
                  <a:lnTo>
                    <a:pt x="34" y="44"/>
                  </a:lnTo>
                  <a:lnTo>
                    <a:pt x="34" y="40"/>
                  </a:lnTo>
                  <a:lnTo>
                    <a:pt x="36" y="38"/>
                  </a:lnTo>
                  <a:lnTo>
                    <a:pt x="38" y="38"/>
                  </a:lnTo>
                  <a:lnTo>
                    <a:pt x="36" y="36"/>
                  </a:lnTo>
                  <a:lnTo>
                    <a:pt x="36" y="34"/>
                  </a:lnTo>
                  <a:lnTo>
                    <a:pt x="36" y="30"/>
                  </a:lnTo>
                  <a:lnTo>
                    <a:pt x="38" y="26"/>
                  </a:lnTo>
                  <a:lnTo>
                    <a:pt x="36" y="22"/>
                  </a:lnTo>
                  <a:lnTo>
                    <a:pt x="32" y="20"/>
                  </a:lnTo>
                  <a:lnTo>
                    <a:pt x="34" y="18"/>
                  </a:lnTo>
                  <a:lnTo>
                    <a:pt x="34" y="16"/>
                  </a:lnTo>
                  <a:lnTo>
                    <a:pt x="34" y="12"/>
                  </a:lnTo>
                  <a:lnTo>
                    <a:pt x="34" y="10"/>
                  </a:lnTo>
                  <a:lnTo>
                    <a:pt x="26" y="6"/>
                  </a:lnTo>
                  <a:lnTo>
                    <a:pt x="26" y="4"/>
                  </a:lnTo>
                  <a:lnTo>
                    <a:pt x="24" y="2"/>
                  </a:lnTo>
                  <a:lnTo>
                    <a:pt x="20" y="0"/>
                  </a:lnTo>
                  <a:lnTo>
                    <a:pt x="18" y="0"/>
                  </a:lnTo>
                  <a:lnTo>
                    <a:pt x="12" y="8"/>
                  </a:lnTo>
                  <a:lnTo>
                    <a:pt x="12" y="12"/>
                  </a:lnTo>
                  <a:lnTo>
                    <a:pt x="6" y="14"/>
                  </a:lnTo>
                  <a:lnTo>
                    <a:pt x="6" y="16"/>
                  </a:lnTo>
                  <a:lnTo>
                    <a:pt x="6" y="18"/>
                  </a:lnTo>
                  <a:lnTo>
                    <a:pt x="4" y="18"/>
                  </a:lnTo>
                  <a:lnTo>
                    <a:pt x="0" y="18"/>
                  </a:lnTo>
                  <a:lnTo>
                    <a:pt x="0" y="32"/>
                  </a:lnTo>
                  <a:lnTo>
                    <a:pt x="10" y="36"/>
                  </a:lnTo>
                  <a:lnTo>
                    <a:pt x="10" y="38"/>
                  </a:lnTo>
                  <a:lnTo>
                    <a:pt x="10" y="44"/>
                  </a:lnTo>
                  <a:lnTo>
                    <a:pt x="10" y="48"/>
                  </a:lnTo>
                  <a:lnTo>
                    <a:pt x="12" y="50"/>
                  </a:lnTo>
                  <a:lnTo>
                    <a:pt x="12" y="52"/>
                  </a:lnTo>
                  <a:lnTo>
                    <a:pt x="12" y="60"/>
                  </a:lnTo>
                  <a:lnTo>
                    <a:pt x="10" y="66"/>
                  </a:lnTo>
                  <a:lnTo>
                    <a:pt x="12" y="72"/>
                  </a:lnTo>
                  <a:lnTo>
                    <a:pt x="12" y="78"/>
                  </a:lnTo>
                  <a:lnTo>
                    <a:pt x="12" y="82"/>
                  </a:lnTo>
                  <a:lnTo>
                    <a:pt x="10" y="88"/>
                  </a:lnTo>
                  <a:lnTo>
                    <a:pt x="10" y="92"/>
                  </a:lnTo>
                  <a:lnTo>
                    <a:pt x="12" y="98"/>
                  </a:lnTo>
                  <a:lnTo>
                    <a:pt x="12" y="100"/>
                  </a:lnTo>
                  <a:lnTo>
                    <a:pt x="12" y="102"/>
                  </a:lnTo>
                  <a:lnTo>
                    <a:pt x="14" y="108"/>
                  </a:lnTo>
                  <a:lnTo>
                    <a:pt x="14" y="110"/>
                  </a:lnTo>
                  <a:lnTo>
                    <a:pt x="16" y="110"/>
                  </a:lnTo>
                  <a:lnTo>
                    <a:pt x="18" y="104"/>
                  </a:lnTo>
                  <a:lnTo>
                    <a:pt x="26" y="102"/>
                  </a:lnTo>
                  <a:lnTo>
                    <a:pt x="26" y="10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37" name="Belize">
              <a:extLst>
                <a:ext uri="{FF2B5EF4-FFF2-40B4-BE49-F238E27FC236}">
                  <a16:creationId xmlns:a16="http://schemas.microsoft.com/office/drawing/2014/main" xmlns="" id="{1DE9897C-1004-4FC6-A2B5-228216E25E51}"/>
                </a:ext>
              </a:extLst>
            </p:cNvPr>
            <p:cNvSpPr>
              <a:spLocks/>
            </p:cNvSpPr>
            <p:nvPr/>
          </p:nvSpPr>
          <p:spPr bwMode="auto">
            <a:xfrm>
              <a:off x="2627770" y="3601527"/>
              <a:ext cx="25305" cy="66425"/>
            </a:xfrm>
            <a:custGeom>
              <a:avLst/>
              <a:gdLst/>
              <a:ahLst/>
              <a:cxnLst>
                <a:cxn ang="0">
                  <a:pos x="4" y="42"/>
                </a:cxn>
                <a:cxn ang="0">
                  <a:pos x="4" y="42"/>
                </a:cxn>
                <a:cxn ang="0">
                  <a:pos x="12" y="32"/>
                </a:cxn>
                <a:cxn ang="0">
                  <a:pos x="14" y="26"/>
                </a:cxn>
                <a:cxn ang="0">
                  <a:pos x="14" y="24"/>
                </a:cxn>
                <a:cxn ang="0">
                  <a:pos x="12" y="22"/>
                </a:cxn>
                <a:cxn ang="0">
                  <a:pos x="16" y="18"/>
                </a:cxn>
                <a:cxn ang="0">
                  <a:pos x="16" y="10"/>
                </a:cxn>
                <a:cxn ang="0">
                  <a:pos x="16" y="4"/>
                </a:cxn>
                <a:cxn ang="0">
                  <a:pos x="12" y="2"/>
                </a:cxn>
                <a:cxn ang="0">
                  <a:pos x="8" y="0"/>
                </a:cxn>
                <a:cxn ang="0">
                  <a:pos x="8" y="2"/>
                </a:cxn>
                <a:cxn ang="0">
                  <a:pos x="6" y="4"/>
                </a:cxn>
                <a:cxn ang="0">
                  <a:pos x="0" y="6"/>
                </a:cxn>
                <a:cxn ang="0">
                  <a:pos x="0" y="42"/>
                </a:cxn>
                <a:cxn ang="0">
                  <a:pos x="4" y="42"/>
                </a:cxn>
                <a:cxn ang="0">
                  <a:pos x="4" y="42"/>
                </a:cxn>
              </a:cxnLst>
              <a:rect l="0" t="0" r="r" b="b"/>
              <a:pathLst>
                <a:path w="16" h="42">
                  <a:moveTo>
                    <a:pt x="4" y="42"/>
                  </a:moveTo>
                  <a:lnTo>
                    <a:pt x="4" y="42"/>
                  </a:lnTo>
                  <a:lnTo>
                    <a:pt x="12" y="32"/>
                  </a:lnTo>
                  <a:lnTo>
                    <a:pt x="14" y="26"/>
                  </a:lnTo>
                  <a:lnTo>
                    <a:pt x="14" y="24"/>
                  </a:lnTo>
                  <a:lnTo>
                    <a:pt x="12" y="22"/>
                  </a:lnTo>
                  <a:lnTo>
                    <a:pt x="16" y="18"/>
                  </a:lnTo>
                  <a:lnTo>
                    <a:pt x="16" y="10"/>
                  </a:lnTo>
                  <a:lnTo>
                    <a:pt x="16" y="4"/>
                  </a:lnTo>
                  <a:lnTo>
                    <a:pt x="12" y="2"/>
                  </a:lnTo>
                  <a:lnTo>
                    <a:pt x="8" y="0"/>
                  </a:lnTo>
                  <a:lnTo>
                    <a:pt x="8" y="2"/>
                  </a:lnTo>
                  <a:lnTo>
                    <a:pt x="6" y="4"/>
                  </a:lnTo>
                  <a:lnTo>
                    <a:pt x="0" y="6"/>
                  </a:lnTo>
                  <a:lnTo>
                    <a:pt x="0" y="42"/>
                  </a:lnTo>
                  <a:lnTo>
                    <a:pt x="4" y="42"/>
                  </a:lnTo>
                  <a:lnTo>
                    <a:pt x="4" y="4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38" name="Belgium">
              <a:extLst>
                <a:ext uri="{FF2B5EF4-FFF2-40B4-BE49-F238E27FC236}">
                  <a16:creationId xmlns:a16="http://schemas.microsoft.com/office/drawing/2014/main" xmlns="" id="{65ADD209-EC64-4F0F-B95A-41162FA0D63F}"/>
                </a:ext>
              </a:extLst>
            </p:cNvPr>
            <p:cNvSpPr>
              <a:spLocks/>
            </p:cNvSpPr>
            <p:nvPr/>
          </p:nvSpPr>
          <p:spPr bwMode="auto">
            <a:xfrm>
              <a:off x="4503498" y="2677897"/>
              <a:ext cx="79079" cy="60100"/>
            </a:xfrm>
            <a:custGeom>
              <a:avLst/>
              <a:gdLst/>
              <a:ahLst/>
              <a:cxnLst>
                <a:cxn ang="0">
                  <a:pos x="14" y="0"/>
                </a:cxn>
                <a:cxn ang="0">
                  <a:pos x="14" y="0"/>
                </a:cxn>
                <a:cxn ang="0">
                  <a:pos x="10" y="4"/>
                </a:cxn>
                <a:cxn ang="0">
                  <a:pos x="0" y="6"/>
                </a:cxn>
                <a:cxn ang="0">
                  <a:pos x="4" y="10"/>
                </a:cxn>
                <a:cxn ang="0">
                  <a:pos x="6" y="12"/>
                </a:cxn>
                <a:cxn ang="0">
                  <a:pos x="8" y="18"/>
                </a:cxn>
                <a:cxn ang="0">
                  <a:pos x="10" y="18"/>
                </a:cxn>
                <a:cxn ang="0">
                  <a:pos x="12" y="22"/>
                </a:cxn>
                <a:cxn ang="0">
                  <a:pos x="14" y="24"/>
                </a:cxn>
                <a:cxn ang="0">
                  <a:pos x="16" y="24"/>
                </a:cxn>
                <a:cxn ang="0">
                  <a:pos x="18" y="22"/>
                </a:cxn>
                <a:cxn ang="0">
                  <a:pos x="18" y="24"/>
                </a:cxn>
                <a:cxn ang="0">
                  <a:pos x="20" y="28"/>
                </a:cxn>
                <a:cxn ang="0">
                  <a:pos x="24" y="30"/>
                </a:cxn>
                <a:cxn ang="0">
                  <a:pos x="28" y="32"/>
                </a:cxn>
                <a:cxn ang="0">
                  <a:pos x="30" y="32"/>
                </a:cxn>
                <a:cxn ang="0">
                  <a:pos x="32" y="32"/>
                </a:cxn>
                <a:cxn ang="0">
                  <a:pos x="34" y="30"/>
                </a:cxn>
                <a:cxn ang="0">
                  <a:pos x="34" y="32"/>
                </a:cxn>
                <a:cxn ang="0">
                  <a:pos x="34" y="36"/>
                </a:cxn>
                <a:cxn ang="0">
                  <a:pos x="36" y="38"/>
                </a:cxn>
                <a:cxn ang="0">
                  <a:pos x="40" y="38"/>
                </a:cxn>
                <a:cxn ang="0">
                  <a:pos x="46" y="36"/>
                </a:cxn>
                <a:cxn ang="0">
                  <a:pos x="46" y="34"/>
                </a:cxn>
                <a:cxn ang="0">
                  <a:pos x="46" y="30"/>
                </a:cxn>
                <a:cxn ang="0">
                  <a:pos x="48" y="30"/>
                </a:cxn>
                <a:cxn ang="0">
                  <a:pos x="50" y="28"/>
                </a:cxn>
                <a:cxn ang="0">
                  <a:pos x="50" y="24"/>
                </a:cxn>
                <a:cxn ang="0">
                  <a:pos x="50" y="22"/>
                </a:cxn>
                <a:cxn ang="0">
                  <a:pos x="48" y="20"/>
                </a:cxn>
                <a:cxn ang="0">
                  <a:pos x="48" y="18"/>
                </a:cxn>
                <a:cxn ang="0">
                  <a:pos x="48" y="16"/>
                </a:cxn>
                <a:cxn ang="0">
                  <a:pos x="50" y="16"/>
                </a:cxn>
                <a:cxn ang="0">
                  <a:pos x="46" y="14"/>
                </a:cxn>
                <a:cxn ang="0">
                  <a:pos x="44" y="12"/>
                </a:cxn>
                <a:cxn ang="0">
                  <a:pos x="42" y="12"/>
                </a:cxn>
                <a:cxn ang="0">
                  <a:pos x="40" y="10"/>
                </a:cxn>
                <a:cxn ang="0">
                  <a:pos x="38" y="8"/>
                </a:cxn>
                <a:cxn ang="0">
                  <a:pos x="38" y="6"/>
                </a:cxn>
                <a:cxn ang="0">
                  <a:pos x="36" y="6"/>
                </a:cxn>
                <a:cxn ang="0">
                  <a:pos x="32" y="6"/>
                </a:cxn>
                <a:cxn ang="0">
                  <a:pos x="28" y="8"/>
                </a:cxn>
                <a:cxn ang="0">
                  <a:pos x="26" y="10"/>
                </a:cxn>
                <a:cxn ang="0">
                  <a:pos x="24" y="10"/>
                </a:cxn>
                <a:cxn ang="0">
                  <a:pos x="20" y="8"/>
                </a:cxn>
                <a:cxn ang="0">
                  <a:pos x="16" y="4"/>
                </a:cxn>
                <a:cxn ang="0">
                  <a:pos x="14" y="0"/>
                </a:cxn>
                <a:cxn ang="0">
                  <a:pos x="14" y="0"/>
                </a:cxn>
              </a:cxnLst>
              <a:rect l="0" t="0" r="r" b="b"/>
              <a:pathLst>
                <a:path w="50" h="38">
                  <a:moveTo>
                    <a:pt x="14" y="0"/>
                  </a:moveTo>
                  <a:lnTo>
                    <a:pt x="14" y="0"/>
                  </a:lnTo>
                  <a:lnTo>
                    <a:pt x="10" y="4"/>
                  </a:lnTo>
                  <a:lnTo>
                    <a:pt x="0" y="6"/>
                  </a:lnTo>
                  <a:lnTo>
                    <a:pt x="4" y="10"/>
                  </a:lnTo>
                  <a:lnTo>
                    <a:pt x="6" y="12"/>
                  </a:lnTo>
                  <a:lnTo>
                    <a:pt x="8" y="18"/>
                  </a:lnTo>
                  <a:lnTo>
                    <a:pt x="10" y="18"/>
                  </a:lnTo>
                  <a:lnTo>
                    <a:pt x="12" y="22"/>
                  </a:lnTo>
                  <a:lnTo>
                    <a:pt x="14" y="24"/>
                  </a:lnTo>
                  <a:lnTo>
                    <a:pt x="16" y="24"/>
                  </a:lnTo>
                  <a:lnTo>
                    <a:pt x="18" y="22"/>
                  </a:lnTo>
                  <a:lnTo>
                    <a:pt x="18" y="24"/>
                  </a:lnTo>
                  <a:lnTo>
                    <a:pt x="20" y="28"/>
                  </a:lnTo>
                  <a:lnTo>
                    <a:pt x="24" y="30"/>
                  </a:lnTo>
                  <a:lnTo>
                    <a:pt x="28" y="32"/>
                  </a:lnTo>
                  <a:lnTo>
                    <a:pt x="30" y="32"/>
                  </a:lnTo>
                  <a:lnTo>
                    <a:pt x="32" y="32"/>
                  </a:lnTo>
                  <a:lnTo>
                    <a:pt x="34" y="30"/>
                  </a:lnTo>
                  <a:lnTo>
                    <a:pt x="34" y="32"/>
                  </a:lnTo>
                  <a:lnTo>
                    <a:pt x="34" y="36"/>
                  </a:lnTo>
                  <a:lnTo>
                    <a:pt x="36" y="38"/>
                  </a:lnTo>
                  <a:lnTo>
                    <a:pt x="40" y="38"/>
                  </a:lnTo>
                  <a:lnTo>
                    <a:pt x="46" y="36"/>
                  </a:lnTo>
                  <a:lnTo>
                    <a:pt x="46" y="34"/>
                  </a:lnTo>
                  <a:lnTo>
                    <a:pt x="46" y="30"/>
                  </a:lnTo>
                  <a:lnTo>
                    <a:pt x="48" y="30"/>
                  </a:lnTo>
                  <a:lnTo>
                    <a:pt x="50" y="28"/>
                  </a:lnTo>
                  <a:lnTo>
                    <a:pt x="50" y="24"/>
                  </a:lnTo>
                  <a:lnTo>
                    <a:pt x="50" y="22"/>
                  </a:lnTo>
                  <a:lnTo>
                    <a:pt x="48" y="20"/>
                  </a:lnTo>
                  <a:lnTo>
                    <a:pt x="48" y="18"/>
                  </a:lnTo>
                  <a:lnTo>
                    <a:pt x="48" y="16"/>
                  </a:lnTo>
                  <a:lnTo>
                    <a:pt x="50" y="16"/>
                  </a:lnTo>
                  <a:lnTo>
                    <a:pt x="46" y="14"/>
                  </a:lnTo>
                  <a:lnTo>
                    <a:pt x="44" y="12"/>
                  </a:lnTo>
                  <a:lnTo>
                    <a:pt x="42" y="12"/>
                  </a:lnTo>
                  <a:lnTo>
                    <a:pt x="40" y="10"/>
                  </a:lnTo>
                  <a:lnTo>
                    <a:pt x="38" y="8"/>
                  </a:lnTo>
                  <a:lnTo>
                    <a:pt x="38" y="6"/>
                  </a:lnTo>
                  <a:lnTo>
                    <a:pt x="36" y="6"/>
                  </a:lnTo>
                  <a:lnTo>
                    <a:pt x="32" y="6"/>
                  </a:lnTo>
                  <a:lnTo>
                    <a:pt x="28" y="8"/>
                  </a:lnTo>
                  <a:lnTo>
                    <a:pt x="26" y="10"/>
                  </a:lnTo>
                  <a:lnTo>
                    <a:pt x="24" y="10"/>
                  </a:lnTo>
                  <a:lnTo>
                    <a:pt x="20" y="8"/>
                  </a:lnTo>
                  <a:lnTo>
                    <a:pt x="16" y="4"/>
                  </a:lnTo>
                  <a:lnTo>
                    <a:pt x="14" y="0"/>
                  </a:lnTo>
                  <a:lnTo>
                    <a:pt x="14"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39" name="Belarus, Belorussia (White Russia)">
              <a:extLst>
                <a:ext uri="{FF2B5EF4-FFF2-40B4-BE49-F238E27FC236}">
                  <a16:creationId xmlns:a16="http://schemas.microsoft.com/office/drawing/2014/main" xmlns="" id="{5A749466-9EED-48BF-B2F6-F6E0AB7D5C51}"/>
                </a:ext>
              </a:extLst>
            </p:cNvPr>
            <p:cNvSpPr>
              <a:spLocks/>
            </p:cNvSpPr>
            <p:nvPr/>
          </p:nvSpPr>
          <p:spPr bwMode="auto">
            <a:xfrm>
              <a:off x="4914327" y="2529230"/>
              <a:ext cx="190610" cy="142340"/>
            </a:xfrm>
            <a:custGeom>
              <a:avLst/>
              <a:gdLst/>
              <a:ahLst/>
              <a:cxnLst>
                <a:cxn ang="0">
                  <a:pos x="28" y="18"/>
                </a:cxn>
                <a:cxn ang="0">
                  <a:pos x="34" y="12"/>
                </a:cxn>
                <a:cxn ang="0">
                  <a:pos x="42" y="14"/>
                </a:cxn>
                <a:cxn ang="0">
                  <a:pos x="44" y="2"/>
                </a:cxn>
                <a:cxn ang="0">
                  <a:pos x="50" y="2"/>
                </a:cxn>
                <a:cxn ang="0">
                  <a:pos x="56" y="0"/>
                </a:cxn>
                <a:cxn ang="0">
                  <a:pos x="56" y="4"/>
                </a:cxn>
                <a:cxn ang="0">
                  <a:pos x="62" y="2"/>
                </a:cxn>
                <a:cxn ang="0">
                  <a:pos x="70" y="4"/>
                </a:cxn>
                <a:cxn ang="0">
                  <a:pos x="76" y="6"/>
                </a:cxn>
                <a:cxn ang="0">
                  <a:pos x="78" y="10"/>
                </a:cxn>
                <a:cxn ang="0">
                  <a:pos x="82" y="12"/>
                </a:cxn>
                <a:cxn ang="0">
                  <a:pos x="84" y="20"/>
                </a:cxn>
                <a:cxn ang="0">
                  <a:pos x="86" y="32"/>
                </a:cxn>
                <a:cxn ang="0">
                  <a:pos x="88" y="36"/>
                </a:cxn>
                <a:cxn ang="0">
                  <a:pos x="96" y="44"/>
                </a:cxn>
                <a:cxn ang="0">
                  <a:pos x="98" y="52"/>
                </a:cxn>
                <a:cxn ang="0">
                  <a:pos x="94" y="54"/>
                </a:cxn>
                <a:cxn ang="0">
                  <a:pos x="88" y="52"/>
                </a:cxn>
                <a:cxn ang="0">
                  <a:pos x="86" y="58"/>
                </a:cxn>
                <a:cxn ang="0">
                  <a:pos x="90" y="60"/>
                </a:cxn>
                <a:cxn ang="0">
                  <a:pos x="92" y="78"/>
                </a:cxn>
                <a:cxn ang="0">
                  <a:pos x="84" y="80"/>
                </a:cxn>
                <a:cxn ang="0">
                  <a:pos x="82" y="88"/>
                </a:cxn>
                <a:cxn ang="0">
                  <a:pos x="74" y="88"/>
                </a:cxn>
                <a:cxn ang="0">
                  <a:pos x="64" y="86"/>
                </a:cxn>
                <a:cxn ang="0">
                  <a:pos x="60" y="88"/>
                </a:cxn>
                <a:cxn ang="0">
                  <a:pos x="56" y="86"/>
                </a:cxn>
                <a:cxn ang="0">
                  <a:pos x="52" y="86"/>
                </a:cxn>
                <a:cxn ang="0">
                  <a:pos x="44" y="88"/>
                </a:cxn>
                <a:cxn ang="0">
                  <a:pos x="24" y="84"/>
                </a:cxn>
                <a:cxn ang="0">
                  <a:pos x="12" y="88"/>
                </a:cxn>
                <a:cxn ang="0">
                  <a:pos x="8" y="88"/>
                </a:cxn>
                <a:cxn ang="0">
                  <a:pos x="4" y="84"/>
                </a:cxn>
                <a:cxn ang="0">
                  <a:pos x="0" y="76"/>
                </a:cxn>
                <a:cxn ang="0">
                  <a:pos x="4" y="66"/>
                </a:cxn>
                <a:cxn ang="0">
                  <a:pos x="2" y="60"/>
                </a:cxn>
                <a:cxn ang="0">
                  <a:pos x="0" y="52"/>
                </a:cxn>
                <a:cxn ang="0">
                  <a:pos x="14" y="50"/>
                </a:cxn>
                <a:cxn ang="0">
                  <a:pos x="16" y="46"/>
                </a:cxn>
                <a:cxn ang="0">
                  <a:pos x="22" y="36"/>
                </a:cxn>
                <a:cxn ang="0">
                  <a:pos x="26" y="26"/>
                </a:cxn>
                <a:cxn ang="0">
                  <a:pos x="30" y="22"/>
                </a:cxn>
                <a:cxn ang="0">
                  <a:pos x="28" y="18"/>
                </a:cxn>
              </a:cxnLst>
              <a:rect l="0" t="0" r="r" b="b"/>
              <a:pathLst>
                <a:path w="98" h="90">
                  <a:moveTo>
                    <a:pt x="28" y="18"/>
                  </a:moveTo>
                  <a:lnTo>
                    <a:pt x="28" y="18"/>
                  </a:lnTo>
                  <a:lnTo>
                    <a:pt x="32" y="14"/>
                  </a:lnTo>
                  <a:lnTo>
                    <a:pt x="34" y="12"/>
                  </a:lnTo>
                  <a:lnTo>
                    <a:pt x="38" y="12"/>
                  </a:lnTo>
                  <a:lnTo>
                    <a:pt x="42" y="14"/>
                  </a:lnTo>
                  <a:lnTo>
                    <a:pt x="44" y="8"/>
                  </a:lnTo>
                  <a:lnTo>
                    <a:pt x="44" y="2"/>
                  </a:lnTo>
                  <a:lnTo>
                    <a:pt x="46" y="0"/>
                  </a:lnTo>
                  <a:lnTo>
                    <a:pt x="50" y="2"/>
                  </a:lnTo>
                  <a:lnTo>
                    <a:pt x="52" y="2"/>
                  </a:lnTo>
                  <a:lnTo>
                    <a:pt x="56" y="0"/>
                  </a:lnTo>
                  <a:lnTo>
                    <a:pt x="56" y="2"/>
                  </a:lnTo>
                  <a:lnTo>
                    <a:pt x="56" y="4"/>
                  </a:lnTo>
                  <a:lnTo>
                    <a:pt x="58" y="4"/>
                  </a:lnTo>
                  <a:lnTo>
                    <a:pt x="62" y="2"/>
                  </a:lnTo>
                  <a:lnTo>
                    <a:pt x="64" y="2"/>
                  </a:lnTo>
                  <a:lnTo>
                    <a:pt x="70" y="4"/>
                  </a:lnTo>
                  <a:lnTo>
                    <a:pt x="74" y="6"/>
                  </a:lnTo>
                  <a:lnTo>
                    <a:pt x="76" y="6"/>
                  </a:lnTo>
                  <a:lnTo>
                    <a:pt x="78" y="8"/>
                  </a:lnTo>
                  <a:lnTo>
                    <a:pt x="78" y="10"/>
                  </a:lnTo>
                  <a:lnTo>
                    <a:pt x="80" y="12"/>
                  </a:lnTo>
                  <a:lnTo>
                    <a:pt x="82" y="12"/>
                  </a:lnTo>
                  <a:lnTo>
                    <a:pt x="82" y="16"/>
                  </a:lnTo>
                  <a:lnTo>
                    <a:pt x="84" y="20"/>
                  </a:lnTo>
                  <a:lnTo>
                    <a:pt x="86" y="26"/>
                  </a:lnTo>
                  <a:lnTo>
                    <a:pt x="86" y="32"/>
                  </a:lnTo>
                  <a:lnTo>
                    <a:pt x="86" y="36"/>
                  </a:lnTo>
                  <a:lnTo>
                    <a:pt x="88" y="36"/>
                  </a:lnTo>
                  <a:lnTo>
                    <a:pt x="92" y="40"/>
                  </a:lnTo>
                  <a:lnTo>
                    <a:pt x="96" y="44"/>
                  </a:lnTo>
                  <a:lnTo>
                    <a:pt x="98" y="50"/>
                  </a:lnTo>
                  <a:lnTo>
                    <a:pt x="98" y="52"/>
                  </a:lnTo>
                  <a:lnTo>
                    <a:pt x="96" y="54"/>
                  </a:lnTo>
                  <a:lnTo>
                    <a:pt x="94" y="54"/>
                  </a:lnTo>
                  <a:lnTo>
                    <a:pt x="90" y="52"/>
                  </a:lnTo>
                  <a:lnTo>
                    <a:pt x="88" y="52"/>
                  </a:lnTo>
                  <a:lnTo>
                    <a:pt x="86" y="54"/>
                  </a:lnTo>
                  <a:lnTo>
                    <a:pt x="86" y="58"/>
                  </a:lnTo>
                  <a:lnTo>
                    <a:pt x="88" y="58"/>
                  </a:lnTo>
                  <a:lnTo>
                    <a:pt x="90" y="60"/>
                  </a:lnTo>
                  <a:lnTo>
                    <a:pt x="92" y="62"/>
                  </a:lnTo>
                  <a:lnTo>
                    <a:pt x="92" y="78"/>
                  </a:lnTo>
                  <a:lnTo>
                    <a:pt x="86" y="78"/>
                  </a:lnTo>
                  <a:lnTo>
                    <a:pt x="84" y="80"/>
                  </a:lnTo>
                  <a:lnTo>
                    <a:pt x="84" y="84"/>
                  </a:lnTo>
                  <a:lnTo>
                    <a:pt x="82" y="88"/>
                  </a:lnTo>
                  <a:lnTo>
                    <a:pt x="80" y="88"/>
                  </a:lnTo>
                  <a:lnTo>
                    <a:pt x="74" y="88"/>
                  </a:lnTo>
                  <a:lnTo>
                    <a:pt x="68" y="88"/>
                  </a:lnTo>
                  <a:lnTo>
                    <a:pt x="64" y="86"/>
                  </a:lnTo>
                  <a:lnTo>
                    <a:pt x="62" y="88"/>
                  </a:lnTo>
                  <a:lnTo>
                    <a:pt x="60" y="88"/>
                  </a:lnTo>
                  <a:lnTo>
                    <a:pt x="58" y="88"/>
                  </a:lnTo>
                  <a:lnTo>
                    <a:pt x="56" y="86"/>
                  </a:lnTo>
                  <a:lnTo>
                    <a:pt x="56" y="90"/>
                  </a:lnTo>
                  <a:lnTo>
                    <a:pt x="52" y="86"/>
                  </a:lnTo>
                  <a:lnTo>
                    <a:pt x="50" y="86"/>
                  </a:lnTo>
                  <a:lnTo>
                    <a:pt x="44" y="88"/>
                  </a:lnTo>
                  <a:lnTo>
                    <a:pt x="38" y="86"/>
                  </a:lnTo>
                  <a:lnTo>
                    <a:pt x="24" y="84"/>
                  </a:lnTo>
                  <a:lnTo>
                    <a:pt x="14" y="84"/>
                  </a:lnTo>
                  <a:lnTo>
                    <a:pt x="12" y="88"/>
                  </a:lnTo>
                  <a:lnTo>
                    <a:pt x="10" y="90"/>
                  </a:lnTo>
                  <a:lnTo>
                    <a:pt x="8" y="88"/>
                  </a:lnTo>
                  <a:lnTo>
                    <a:pt x="6" y="84"/>
                  </a:lnTo>
                  <a:lnTo>
                    <a:pt x="4" y="84"/>
                  </a:lnTo>
                  <a:lnTo>
                    <a:pt x="2" y="86"/>
                  </a:lnTo>
                  <a:lnTo>
                    <a:pt x="0" y="76"/>
                  </a:lnTo>
                  <a:lnTo>
                    <a:pt x="4" y="70"/>
                  </a:lnTo>
                  <a:lnTo>
                    <a:pt x="4" y="66"/>
                  </a:lnTo>
                  <a:lnTo>
                    <a:pt x="4" y="64"/>
                  </a:lnTo>
                  <a:lnTo>
                    <a:pt x="2" y="60"/>
                  </a:lnTo>
                  <a:lnTo>
                    <a:pt x="0" y="56"/>
                  </a:lnTo>
                  <a:lnTo>
                    <a:pt x="0" y="52"/>
                  </a:lnTo>
                  <a:lnTo>
                    <a:pt x="6" y="50"/>
                  </a:lnTo>
                  <a:lnTo>
                    <a:pt x="14" y="50"/>
                  </a:lnTo>
                  <a:lnTo>
                    <a:pt x="16" y="48"/>
                  </a:lnTo>
                  <a:lnTo>
                    <a:pt x="16" y="46"/>
                  </a:lnTo>
                  <a:lnTo>
                    <a:pt x="22" y="44"/>
                  </a:lnTo>
                  <a:lnTo>
                    <a:pt x="22" y="36"/>
                  </a:lnTo>
                  <a:lnTo>
                    <a:pt x="22" y="32"/>
                  </a:lnTo>
                  <a:lnTo>
                    <a:pt x="26" y="26"/>
                  </a:lnTo>
                  <a:lnTo>
                    <a:pt x="28" y="24"/>
                  </a:lnTo>
                  <a:lnTo>
                    <a:pt x="30" y="22"/>
                  </a:lnTo>
                  <a:lnTo>
                    <a:pt x="28" y="18"/>
                  </a:lnTo>
                  <a:lnTo>
                    <a:pt x="28" y="1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40" name="Bangladesch">
              <a:extLst>
                <a:ext uri="{FF2B5EF4-FFF2-40B4-BE49-F238E27FC236}">
                  <a16:creationId xmlns:a16="http://schemas.microsoft.com/office/drawing/2014/main" xmlns="" id="{6A03EBF4-4963-4C21-8E4A-285125486A2A}"/>
                </a:ext>
              </a:extLst>
            </p:cNvPr>
            <p:cNvSpPr>
              <a:spLocks/>
            </p:cNvSpPr>
            <p:nvPr/>
          </p:nvSpPr>
          <p:spPr bwMode="auto">
            <a:xfrm>
              <a:off x="6268518" y="3402251"/>
              <a:ext cx="98057" cy="161319"/>
            </a:xfrm>
            <a:custGeom>
              <a:avLst/>
              <a:gdLst/>
              <a:ahLst/>
              <a:cxnLst>
                <a:cxn ang="0">
                  <a:pos x="58" y="82"/>
                </a:cxn>
                <a:cxn ang="0">
                  <a:pos x="58" y="78"/>
                </a:cxn>
                <a:cxn ang="0">
                  <a:pos x="58" y="66"/>
                </a:cxn>
                <a:cxn ang="0">
                  <a:pos x="50" y="62"/>
                </a:cxn>
                <a:cxn ang="0">
                  <a:pos x="42" y="58"/>
                </a:cxn>
                <a:cxn ang="0">
                  <a:pos x="42" y="50"/>
                </a:cxn>
                <a:cxn ang="0">
                  <a:pos x="52" y="20"/>
                </a:cxn>
                <a:cxn ang="0">
                  <a:pos x="48" y="6"/>
                </a:cxn>
                <a:cxn ang="0">
                  <a:pos x="24" y="6"/>
                </a:cxn>
                <a:cxn ang="0">
                  <a:pos x="16" y="6"/>
                </a:cxn>
                <a:cxn ang="0">
                  <a:pos x="2" y="0"/>
                </a:cxn>
                <a:cxn ang="0">
                  <a:pos x="6" y="4"/>
                </a:cxn>
                <a:cxn ang="0">
                  <a:pos x="10" y="16"/>
                </a:cxn>
                <a:cxn ang="0">
                  <a:pos x="2" y="20"/>
                </a:cxn>
                <a:cxn ang="0">
                  <a:pos x="0" y="22"/>
                </a:cxn>
                <a:cxn ang="0">
                  <a:pos x="6" y="42"/>
                </a:cxn>
                <a:cxn ang="0">
                  <a:pos x="10" y="72"/>
                </a:cxn>
                <a:cxn ang="0">
                  <a:pos x="4" y="76"/>
                </a:cxn>
                <a:cxn ang="0">
                  <a:pos x="4" y="84"/>
                </a:cxn>
                <a:cxn ang="0">
                  <a:pos x="10" y="82"/>
                </a:cxn>
                <a:cxn ang="0">
                  <a:pos x="16" y="80"/>
                </a:cxn>
                <a:cxn ang="0">
                  <a:pos x="18" y="78"/>
                </a:cxn>
                <a:cxn ang="0">
                  <a:pos x="20" y="76"/>
                </a:cxn>
                <a:cxn ang="0">
                  <a:pos x="24" y="78"/>
                </a:cxn>
                <a:cxn ang="0">
                  <a:pos x="28" y="74"/>
                </a:cxn>
                <a:cxn ang="0">
                  <a:pos x="28" y="70"/>
                </a:cxn>
                <a:cxn ang="0">
                  <a:pos x="28" y="66"/>
                </a:cxn>
                <a:cxn ang="0">
                  <a:pos x="26" y="64"/>
                </a:cxn>
                <a:cxn ang="0">
                  <a:pos x="28" y="54"/>
                </a:cxn>
                <a:cxn ang="0">
                  <a:pos x="30" y="56"/>
                </a:cxn>
                <a:cxn ang="0">
                  <a:pos x="36" y="62"/>
                </a:cxn>
                <a:cxn ang="0">
                  <a:pos x="40" y="62"/>
                </a:cxn>
                <a:cxn ang="0">
                  <a:pos x="46" y="70"/>
                </a:cxn>
                <a:cxn ang="0">
                  <a:pos x="48" y="76"/>
                </a:cxn>
                <a:cxn ang="0">
                  <a:pos x="50" y="92"/>
                </a:cxn>
                <a:cxn ang="0">
                  <a:pos x="56" y="102"/>
                </a:cxn>
                <a:cxn ang="0">
                  <a:pos x="58" y="94"/>
                </a:cxn>
                <a:cxn ang="0">
                  <a:pos x="62" y="88"/>
                </a:cxn>
                <a:cxn ang="0">
                  <a:pos x="58" y="82"/>
                </a:cxn>
              </a:cxnLst>
              <a:rect l="0" t="0" r="r" b="b"/>
              <a:pathLst>
                <a:path w="62" h="102">
                  <a:moveTo>
                    <a:pt x="58" y="82"/>
                  </a:moveTo>
                  <a:lnTo>
                    <a:pt x="58" y="82"/>
                  </a:lnTo>
                  <a:lnTo>
                    <a:pt x="58" y="82"/>
                  </a:lnTo>
                  <a:lnTo>
                    <a:pt x="58" y="78"/>
                  </a:lnTo>
                  <a:lnTo>
                    <a:pt x="58" y="72"/>
                  </a:lnTo>
                  <a:lnTo>
                    <a:pt x="58" y="66"/>
                  </a:lnTo>
                  <a:lnTo>
                    <a:pt x="52" y="56"/>
                  </a:lnTo>
                  <a:lnTo>
                    <a:pt x="50" y="62"/>
                  </a:lnTo>
                  <a:lnTo>
                    <a:pt x="44" y="62"/>
                  </a:lnTo>
                  <a:lnTo>
                    <a:pt x="42" y="58"/>
                  </a:lnTo>
                  <a:lnTo>
                    <a:pt x="44" y="52"/>
                  </a:lnTo>
                  <a:lnTo>
                    <a:pt x="42" y="50"/>
                  </a:lnTo>
                  <a:lnTo>
                    <a:pt x="44" y="28"/>
                  </a:lnTo>
                  <a:lnTo>
                    <a:pt x="52" y="20"/>
                  </a:lnTo>
                  <a:lnTo>
                    <a:pt x="52" y="14"/>
                  </a:lnTo>
                  <a:lnTo>
                    <a:pt x="48" y="6"/>
                  </a:lnTo>
                  <a:lnTo>
                    <a:pt x="26" y="8"/>
                  </a:lnTo>
                  <a:lnTo>
                    <a:pt x="24" y="6"/>
                  </a:lnTo>
                  <a:lnTo>
                    <a:pt x="22" y="8"/>
                  </a:lnTo>
                  <a:lnTo>
                    <a:pt x="16" y="6"/>
                  </a:lnTo>
                  <a:lnTo>
                    <a:pt x="10" y="6"/>
                  </a:lnTo>
                  <a:lnTo>
                    <a:pt x="2" y="0"/>
                  </a:lnTo>
                  <a:lnTo>
                    <a:pt x="0" y="2"/>
                  </a:lnTo>
                  <a:lnTo>
                    <a:pt x="6" y="4"/>
                  </a:lnTo>
                  <a:lnTo>
                    <a:pt x="8" y="10"/>
                  </a:lnTo>
                  <a:lnTo>
                    <a:pt x="10" y="16"/>
                  </a:lnTo>
                  <a:lnTo>
                    <a:pt x="4" y="16"/>
                  </a:lnTo>
                  <a:lnTo>
                    <a:pt x="2" y="20"/>
                  </a:lnTo>
                  <a:lnTo>
                    <a:pt x="0" y="20"/>
                  </a:lnTo>
                  <a:lnTo>
                    <a:pt x="0" y="22"/>
                  </a:lnTo>
                  <a:lnTo>
                    <a:pt x="6" y="30"/>
                  </a:lnTo>
                  <a:lnTo>
                    <a:pt x="6" y="42"/>
                  </a:lnTo>
                  <a:lnTo>
                    <a:pt x="10" y="50"/>
                  </a:lnTo>
                  <a:lnTo>
                    <a:pt x="10" y="72"/>
                  </a:lnTo>
                  <a:lnTo>
                    <a:pt x="4" y="74"/>
                  </a:lnTo>
                  <a:lnTo>
                    <a:pt x="4" y="76"/>
                  </a:lnTo>
                  <a:lnTo>
                    <a:pt x="4" y="80"/>
                  </a:lnTo>
                  <a:lnTo>
                    <a:pt x="4" y="84"/>
                  </a:lnTo>
                  <a:lnTo>
                    <a:pt x="8" y="84"/>
                  </a:lnTo>
                  <a:lnTo>
                    <a:pt x="10" y="82"/>
                  </a:lnTo>
                  <a:lnTo>
                    <a:pt x="12" y="80"/>
                  </a:lnTo>
                  <a:lnTo>
                    <a:pt x="16" y="80"/>
                  </a:lnTo>
                  <a:lnTo>
                    <a:pt x="16" y="78"/>
                  </a:lnTo>
                  <a:lnTo>
                    <a:pt x="18" y="78"/>
                  </a:lnTo>
                  <a:lnTo>
                    <a:pt x="20" y="78"/>
                  </a:lnTo>
                  <a:lnTo>
                    <a:pt x="20" y="76"/>
                  </a:lnTo>
                  <a:lnTo>
                    <a:pt x="22" y="76"/>
                  </a:lnTo>
                  <a:lnTo>
                    <a:pt x="24" y="78"/>
                  </a:lnTo>
                  <a:lnTo>
                    <a:pt x="28" y="76"/>
                  </a:lnTo>
                  <a:lnTo>
                    <a:pt x="28" y="74"/>
                  </a:lnTo>
                  <a:lnTo>
                    <a:pt x="28" y="72"/>
                  </a:lnTo>
                  <a:lnTo>
                    <a:pt x="28" y="70"/>
                  </a:lnTo>
                  <a:lnTo>
                    <a:pt x="28" y="68"/>
                  </a:lnTo>
                  <a:lnTo>
                    <a:pt x="28" y="66"/>
                  </a:lnTo>
                  <a:lnTo>
                    <a:pt x="26" y="66"/>
                  </a:lnTo>
                  <a:lnTo>
                    <a:pt x="26" y="64"/>
                  </a:lnTo>
                  <a:lnTo>
                    <a:pt x="30" y="62"/>
                  </a:lnTo>
                  <a:lnTo>
                    <a:pt x="28" y="54"/>
                  </a:lnTo>
                  <a:lnTo>
                    <a:pt x="28" y="52"/>
                  </a:lnTo>
                  <a:lnTo>
                    <a:pt x="30" y="56"/>
                  </a:lnTo>
                  <a:lnTo>
                    <a:pt x="34" y="60"/>
                  </a:lnTo>
                  <a:lnTo>
                    <a:pt x="36" y="62"/>
                  </a:lnTo>
                  <a:lnTo>
                    <a:pt x="40" y="60"/>
                  </a:lnTo>
                  <a:lnTo>
                    <a:pt x="40" y="62"/>
                  </a:lnTo>
                  <a:lnTo>
                    <a:pt x="40" y="64"/>
                  </a:lnTo>
                  <a:lnTo>
                    <a:pt x="46" y="70"/>
                  </a:lnTo>
                  <a:lnTo>
                    <a:pt x="46" y="74"/>
                  </a:lnTo>
                  <a:lnTo>
                    <a:pt x="48" y="76"/>
                  </a:lnTo>
                  <a:lnTo>
                    <a:pt x="48" y="84"/>
                  </a:lnTo>
                  <a:lnTo>
                    <a:pt x="50" y="92"/>
                  </a:lnTo>
                  <a:lnTo>
                    <a:pt x="52" y="94"/>
                  </a:lnTo>
                  <a:lnTo>
                    <a:pt x="56" y="102"/>
                  </a:lnTo>
                  <a:lnTo>
                    <a:pt x="56" y="98"/>
                  </a:lnTo>
                  <a:lnTo>
                    <a:pt x="58" y="94"/>
                  </a:lnTo>
                  <a:lnTo>
                    <a:pt x="62" y="96"/>
                  </a:lnTo>
                  <a:lnTo>
                    <a:pt x="62" y="88"/>
                  </a:lnTo>
                  <a:lnTo>
                    <a:pt x="60" y="84"/>
                  </a:lnTo>
                  <a:lnTo>
                    <a:pt x="58" y="8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41" name="Bahrain">
              <a:extLst>
                <a:ext uri="{FF2B5EF4-FFF2-40B4-BE49-F238E27FC236}">
                  <a16:creationId xmlns:a16="http://schemas.microsoft.com/office/drawing/2014/main" xmlns="" id="{340A5518-813B-42DF-8106-0FD9C0314036}"/>
                </a:ext>
              </a:extLst>
            </p:cNvPr>
            <p:cNvSpPr>
              <a:spLocks/>
            </p:cNvSpPr>
            <p:nvPr/>
          </p:nvSpPr>
          <p:spPr bwMode="auto">
            <a:xfrm>
              <a:off x="5486437" y="3403041"/>
              <a:ext cx="18979" cy="28468"/>
            </a:xfrm>
            <a:custGeom>
              <a:avLst/>
              <a:gdLst/>
              <a:ahLst/>
              <a:cxnLst>
                <a:cxn ang="0">
                  <a:pos x="0" y="12"/>
                </a:cxn>
                <a:cxn ang="0">
                  <a:pos x="0" y="12"/>
                </a:cxn>
                <a:cxn ang="0">
                  <a:pos x="0" y="10"/>
                </a:cxn>
                <a:cxn ang="0">
                  <a:pos x="6" y="6"/>
                </a:cxn>
                <a:cxn ang="0">
                  <a:pos x="8" y="0"/>
                </a:cxn>
                <a:cxn ang="0">
                  <a:pos x="10" y="0"/>
                </a:cxn>
                <a:cxn ang="0">
                  <a:pos x="12" y="8"/>
                </a:cxn>
                <a:cxn ang="0">
                  <a:pos x="12" y="18"/>
                </a:cxn>
                <a:cxn ang="0">
                  <a:pos x="6" y="16"/>
                </a:cxn>
                <a:cxn ang="0">
                  <a:pos x="0" y="12"/>
                </a:cxn>
                <a:cxn ang="0">
                  <a:pos x="0" y="12"/>
                </a:cxn>
              </a:cxnLst>
              <a:rect l="0" t="0" r="r" b="b"/>
              <a:pathLst>
                <a:path w="12" h="18">
                  <a:moveTo>
                    <a:pt x="0" y="12"/>
                  </a:moveTo>
                  <a:lnTo>
                    <a:pt x="0" y="12"/>
                  </a:lnTo>
                  <a:lnTo>
                    <a:pt x="0" y="10"/>
                  </a:lnTo>
                  <a:lnTo>
                    <a:pt x="6" y="6"/>
                  </a:lnTo>
                  <a:lnTo>
                    <a:pt x="8" y="0"/>
                  </a:lnTo>
                  <a:lnTo>
                    <a:pt x="10" y="0"/>
                  </a:lnTo>
                  <a:lnTo>
                    <a:pt x="12" y="8"/>
                  </a:lnTo>
                  <a:lnTo>
                    <a:pt x="12" y="18"/>
                  </a:lnTo>
                  <a:lnTo>
                    <a:pt x="6" y="16"/>
                  </a:lnTo>
                  <a:lnTo>
                    <a:pt x="0" y="12"/>
                  </a:lnTo>
                  <a:lnTo>
                    <a:pt x="0" y="1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42" name="Bahamas">
              <a:extLst>
                <a:ext uri="{FF2B5EF4-FFF2-40B4-BE49-F238E27FC236}">
                  <a16:creationId xmlns:a16="http://schemas.microsoft.com/office/drawing/2014/main" xmlns="" id="{50B2AB04-F9A9-45A3-A247-F994EAF751D7}"/>
                </a:ext>
              </a:extLst>
            </p:cNvPr>
            <p:cNvSpPr>
              <a:spLocks/>
            </p:cNvSpPr>
            <p:nvPr/>
          </p:nvSpPr>
          <p:spPr bwMode="auto">
            <a:xfrm>
              <a:off x="2934592" y="3560407"/>
              <a:ext cx="56937" cy="41120"/>
            </a:xfrm>
            <a:custGeom>
              <a:avLst/>
              <a:gdLst/>
              <a:ahLst/>
              <a:cxnLst>
                <a:cxn ang="0">
                  <a:pos x="36" y="26"/>
                </a:cxn>
                <a:cxn ang="0">
                  <a:pos x="36" y="26"/>
                </a:cxn>
                <a:cxn ang="0">
                  <a:pos x="36" y="22"/>
                </a:cxn>
                <a:cxn ang="0">
                  <a:pos x="36" y="18"/>
                </a:cxn>
                <a:cxn ang="0">
                  <a:pos x="36" y="16"/>
                </a:cxn>
                <a:cxn ang="0">
                  <a:pos x="36" y="12"/>
                </a:cxn>
                <a:cxn ang="0">
                  <a:pos x="36" y="2"/>
                </a:cxn>
                <a:cxn ang="0">
                  <a:pos x="32" y="2"/>
                </a:cxn>
                <a:cxn ang="0">
                  <a:pos x="30" y="2"/>
                </a:cxn>
                <a:cxn ang="0">
                  <a:pos x="26" y="0"/>
                </a:cxn>
                <a:cxn ang="0">
                  <a:pos x="20" y="0"/>
                </a:cxn>
                <a:cxn ang="0">
                  <a:pos x="26" y="4"/>
                </a:cxn>
                <a:cxn ang="0">
                  <a:pos x="26" y="6"/>
                </a:cxn>
                <a:cxn ang="0">
                  <a:pos x="26" y="12"/>
                </a:cxn>
                <a:cxn ang="0">
                  <a:pos x="30" y="16"/>
                </a:cxn>
                <a:cxn ang="0">
                  <a:pos x="30" y="20"/>
                </a:cxn>
                <a:cxn ang="0">
                  <a:pos x="28" y="22"/>
                </a:cxn>
                <a:cxn ang="0">
                  <a:pos x="26" y="22"/>
                </a:cxn>
                <a:cxn ang="0">
                  <a:pos x="16" y="18"/>
                </a:cxn>
                <a:cxn ang="0">
                  <a:pos x="12" y="20"/>
                </a:cxn>
                <a:cxn ang="0">
                  <a:pos x="10" y="20"/>
                </a:cxn>
                <a:cxn ang="0">
                  <a:pos x="8" y="18"/>
                </a:cxn>
                <a:cxn ang="0">
                  <a:pos x="4" y="16"/>
                </a:cxn>
                <a:cxn ang="0">
                  <a:pos x="0" y="18"/>
                </a:cxn>
                <a:cxn ang="0">
                  <a:pos x="0" y="22"/>
                </a:cxn>
                <a:cxn ang="0">
                  <a:pos x="6" y="26"/>
                </a:cxn>
                <a:cxn ang="0">
                  <a:pos x="10" y="26"/>
                </a:cxn>
                <a:cxn ang="0">
                  <a:pos x="14" y="24"/>
                </a:cxn>
                <a:cxn ang="0">
                  <a:pos x="36" y="26"/>
                </a:cxn>
                <a:cxn ang="0">
                  <a:pos x="36" y="26"/>
                </a:cxn>
              </a:cxnLst>
              <a:rect l="0" t="0" r="r" b="b"/>
              <a:pathLst>
                <a:path w="36" h="26">
                  <a:moveTo>
                    <a:pt x="36" y="26"/>
                  </a:moveTo>
                  <a:lnTo>
                    <a:pt x="36" y="26"/>
                  </a:lnTo>
                  <a:lnTo>
                    <a:pt x="36" y="22"/>
                  </a:lnTo>
                  <a:lnTo>
                    <a:pt x="36" y="18"/>
                  </a:lnTo>
                  <a:lnTo>
                    <a:pt x="36" y="16"/>
                  </a:lnTo>
                  <a:lnTo>
                    <a:pt x="36" y="12"/>
                  </a:lnTo>
                  <a:lnTo>
                    <a:pt x="36" y="2"/>
                  </a:lnTo>
                  <a:lnTo>
                    <a:pt x="32" y="2"/>
                  </a:lnTo>
                  <a:lnTo>
                    <a:pt x="30" y="2"/>
                  </a:lnTo>
                  <a:lnTo>
                    <a:pt x="26" y="0"/>
                  </a:lnTo>
                  <a:lnTo>
                    <a:pt x="20" y="0"/>
                  </a:lnTo>
                  <a:lnTo>
                    <a:pt x="26" y="4"/>
                  </a:lnTo>
                  <a:lnTo>
                    <a:pt x="26" y="6"/>
                  </a:lnTo>
                  <a:lnTo>
                    <a:pt x="26" y="12"/>
                  </a:lnTo>
                  <a:lnTo>
                    <a:pt x="30" y="16"/>
                  </a:lnTo>
                  <a:lnTo>
                    <a:pt x="30" y="20"/>
                  </a:lnTo>
                  <a:lnTo>
                    <a:pt x="28" y="22"/>
                  </a:lnTo>
                  <a:lnTo>
                    <a:pt x="26" y="22"/>
                  </a:lnTo>
                  <a:lnTo>
                    <a:pt x="16" y="18"/>
                  </a:lnTo>
                  <a:lnTo>
                    <a:pt x="12" y="20"/>
                  </a:lnTo>
                  <a:lnTo>
                    <a:pt x="10" y="20"/>
                  </a:lnTo>
                  <a:lnTo>
                    <a:pt x="8" y="18"/>
                  </a:lnTo>
                  <a:lnTo>
                    <a:pt x="4" y="16"/>
                  </a:lnTo>
                  <a:lnTo>
                    <a:pt x="0" y="18"/>
                  </a:lnTo>
                  <a:lnTo>
                    <a:pt x="0" y="22"/>
                  </a:lnTo>
                  <a:lnTo>
                    <a:pt x="6" y="26"/>
                  </a:lnTo>
                  <a:lnTo>
                    <a:pt x="10" y="26"/>
                  </a:lnTo>
                  <a:lnTo>
                    <a:pt x="14" y="24"/>
                  </a:lnTo>
                  <a:lnTo>
                    <a:pt x="36" y="26"/>
                  </a:lnTo>
                  <a:lnTo>
                    <a:pt x="36" y="26"/>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43" name="Azerbaidzhan">
              <a:extLst>
                <a:ext uri="{FF2B5EF4-FFF2-40B4-BE49-F238E27FC236}">
                  <a16:creationId xmlns:a16="http://schemas.microsoft.com/office/drawing/2014/main" xmlns="" id="{B752192B-B30C-4328-835C-6A54F3CDB291}"/>
                </a:ext>
              </a:extLst>
            </p:cNvPr>
            <p:cNvSpPr>
              <a:spLocks noEditPoints="1"/>
            </p:cNvSpPr>
            <p:nvPr/>
          </p:nvSpPr>
          <p:spPr bwMode="auto">
            <a:xfrm>
              <a:off x="5386008" y="2965740"/>
              <a:ext cx="101220" cy="94893"/>
            </a:xfrm>
            <a:custGeom>
              <a:avLst/>
              <a:gdLst/>
              <a:ahLst/>
              <a:cxnLst>
                <a:cxn ang="0">
                  <a:pos x="48" y="8"/>
                </a:cxn>
                <a:cxn ang="0">
                  <a:pos x="40" y="18"/>
                </a:cxn>
                <a:cxn ang="0">
                  <a:pos x="36" y="12"/>
                </a:cxn>
                <a:cxn ang="0">
                  <a:pos x="30" y="6"/>
                </a:cxn>
                <a:cxn ang="0">
                  <a:pos x="24" y="2"/>
                </a:cxn>
                <a:cxn ang="0">
                  <a:pos x="22" y="6"/>
                </a:cxn>
                <a:cxn ang="0">
                  <a:pos x="24" y="12"/>
                </a:cxn>
                <a:cxn ang="0">
                  <a:pos x="20" y="12"/>
                </a:cxn>
                <a:cxn ang="0">
                  <a:pos x="16" y="6"/>
                </a:cxn>
                <a:cxn ang="0">
                  <a:pos x="8" y="4"/>
                </a:cxn>
                <a:cxn ang="0">
                  <a:pos x="4" y="10"/>
                </a:cxn>
                <a:cxn ang="0">
                  <a:pos x="2" y="16"/>
                </a:cxn>
                <a:cxn ang="0">
                  <a:pos x="6" y="18"/>
                </a:cxn>
                <a:cxn ang="0">
                  <a:pos x="8" y="16"/>
                </a:cxn>
                <a:cxn ang="0">
                  <a:pos x="12" y="20"/>
                </a:cxn>
                <a:cxn ang="0">
                  <a:pos x="12" y="24"/>
                </a:cxn>
                <a:cxn ang="0">
                  <a:pos x="16" y="30"/>
                </a:cxn>
                <a:cxn ang="0">
                  <a:pos x="16" y="34"/>
                </a:cxn>
                <a:cxn ang="0">
                  <a:pos x="20" y="40"/>
                </a:cxn>
                <a:cxn ang="0">
                  <a:pos x="24" y="46"/>
                </a:cxn>
                <a:cxn ang="0">
                  <a:pos x="26" y="46"/>
                </a:cxn>
                <a:cxn ang="0">
                  <a:pos x="32" y="42"/>
                </a:cxn>
                <a:cxn ang="0">
                  <a:pos x="38" y="44"/>
                </a:cxn>
                <a:cxn ang="0">
                  <a:pos x="36" y="48"/>
                </a:cxn>
                <a:cxn ang="0">
                  <a:pos x="36" y="52"/>
                </a:cxn>
                <a:cxn ang="0">
                  <a:pos x="40" y="56"/>
                </a:cxn>
                <a:cxn ang="0">
                  <a:pos x="44" y="52"/>
                </a:cxn>
                <a:cxn ang="0">
                  <a:pos x="50" y="46"/>
                </a:cxn>
                <a:cxn ang="0">
                  <a:pos x="52" y="38"/>
                </a:cxn>
                <a:cxn ang="0">
                  <a:pos x="52" y="30"/>
                </a:cxn>
                <a:cxn ang="0">
                  <a:pos x="56" y="28"/>
                </a:cxn>
                <a:cxn ang="0">
                  <a:pos x="62" y="22"/>
                </a:cxn>
                <a:cxn ang="0">
                  <a:pos x="54" y="20"/>
                </a:cxn>
                <a:cxn ang="0">
                  <a:pos x="48" y="8"/>
                </a:cxn>
                <a:cxn ang="0">
                  <a:pos x="0" y="42"/>
                </a:cxn>
                <a:cxn ang="0">
                  <a:pos x="0" y="44"/>
                </a:cxn>
                <a:cxn ang="0">
                  <a:pos x="4" y="50"/>
                </a:cxn>
                <a:cxn ang="0">
                  <a:pos x="10" y="54"/>
                </a:cxn>
                <a:cxn ang="0">
                  <a:pos x="18" y="54"/>
                </a:cxn>
                <a:cxn ang="0">
                  <a:pos x="14" y="48"/>
                </a:cxn>
                <a:cxn ang="0">
                  <a:pos x="8" y="42"/>
                </a:cxn>
                <a:cxn ang="0">
                  <a:pos x="0" y="42"/>
                </a:cxn>
              </a:cxnLst>
              <a:rect l="0" t="0" r="r" b="b"/>
              <a:pathLst>
                <a:path w="64" h="60">
                  <a:moveTo>
                    <a:pt x="48" y="8"/>
                  </a:moveTo>
                  <a:lnTo>
                    <a:pt x="48" y="8"/>
                  </a:lnTo>
                  <a:lnTo>
                    <a:pt x="46" y="14"/>
                  </a:lnTo>
                  <a:lnTo>
                    <a:pt x="40" y="18"/>
                  </a:lnTo>
                  <a:lnTo>
                    <a:pt x="38" y="16"/>
                  </a:lnTo>
                  <a:lnTo>
                    <a:pt x="36" y="12"/>
                  </a:lnTo>
                  <a:lnTo>
                    <a:pt x="34" y="8"/>
                  </a:lnTo>
                  <a:lnTo>
                    <a:pt x="30" y="6"/>
                  </a:lnTo>
                  <a:lnTo>
                    <a:pt x="24" y="0"/>
                  </a:lnTo>
                  <a:lnTo>
                    <a:pt x="24" y="2"/>
                  </a:lnTo>
                  <a:lnTo>
                    <a:pt x="22" y="4"/>
                  </a:lnTo>
                  <a:lnTo>
                    <a:pt x="22" y="6"/>
                  </a:lnTo>
                  <a:lnTo>
                    <a:pt x="24" y="8"/>
                  </a:lnTo>
                  <a:lnTo>
                    <a:pt x="24" y="12"/>
                  </a:lnTo>
                  <a:lnTo>
                    <a:pt x="22" y="12"/>
                  </a:lnTo>
                  <a:lnTo>
                    <a:pt x="20" y="12"/>
                  </a:lnTo>
                  <a:lnTo>
                    <a:pt x="18" y="8"/>
                  </a:lnTo>
                  <a:lnTo>
                    <a:pt x="16" y="6"/>
                  </a:lnTo>
                  <a:lnTo>
                    <a:pt x="12" y="4"/>
                  </a:lnTo>
                  <a:lnTo>
                    <a:pt x="8" y="4"/>
                  </a:lnTo>
                  <a:lnTo>
                    <a:pt x="6" y="6"/>
                  </a:lnTo>
                  <a:lnTo>
                    <a:pt x="4" y="10"/>
                  </a:lnTo>
                  <a:lnTo>
                    <a:pt x="2" y="12"/>
                  </a:lnTo>
                  <a:lnTo>
                    <a:pt x="2" y="16"/>
                  </a:lnTo>
                  <a:lnTo>
                    <a:pt x="4" y="18"/>
                  </a:lnTo>
                  <a:lnTo>
                    <a:pt x="6" y="18"/>
                  </a:lnTo>
                  <a:lnTo>
                    <a:pt x="6" y="16"/>
                  </a:lnTo>
                  <a:lnTo>
                    <a:pt x="8" y="16"/>
                  </a:lnTo>
                  <a:lnTo>
                    <a:pt x="8" y="18"/>
                  </a:lnTo>
                  <a:lnTo>
                    <a:pt x="12" y="20"/>
                  </a:lnTo>
                  <a:lnTo>
                    <a:pt x="12" y="22"/>
                  </a:lnTo>
                  <a:lnTo>
                    <a:pt x="12" y="24"/>
                  </a:lnTo>
                  <a:lnTo>
                    <a:pt x="8" y="26"/>
                  </a:lnTo>
                  <a:lnTo>
                    <a:pt x="16" y="30"/>
                  </a:lnTo>
                  <a:lnTo>
                    <a:pt x="18" y="32"/>
                  </a:lnTo>
                  <a:lnTo>
                    <a:pt x="16" y="34"/>
                  </a:lnTo>
                  <a:lnTo>
                    <a:pt x="16" y="36"/>
                  </a:lnTo>
                  <a:lnTo>
                    <a:pt x="20" y="40"/>
                  </a:lnTo>
                  <a:lnTo>
                    <a:pt x="24" y="40"/>
                  </a:lnTo>
                  <a:lnTo>
                    <a:pt x="24" y="46"/>
                  </a:lnTo>
                  <a:lnTo>
                    <a:pt x="24" y="48"/>
                  </a:lnTo>
                  <a:lnTo>
                    <a:pt x="26" y="46"/>
                  </a:lnTo>
                  <a:lnTo>
                    <a:pt x="30" y="42"/>
                  </a:lnTo>
                  <a:lnTo>
                    <a:pt x="32" y="42"/>
                  </a:lnTo>
                  <a:lnTo>
                    <a:pt x="34" y="40"/>
                  </a:lnTo>
                  <a:lnTo>
                    <a:pt x="38" y="44"/>
                  </a:lnTo>
                  <a:lnTo>
                    <a:pt x="38" y="46"/>
                  </a:lnTo>
                  <a:lnTo>
                    <a:pt x="36" y="48"/>
                  </a:lnTo>
                  <a:lnTo>
                    <a:pt x="36" y="50"/>
                  </a:lnTo>
                  <a:lnTo>
                    <a:pt x="36" y="52"/>
                  </a:lnTo>
                  <a:lnTo>
                    <a:pt x="38" y="54"/>
                  </a:lnTo>
                  <a:lnTo>
                    <a:pt x="40" y="56"/>
                  </a:lnTo>
                  <a:lnTo>
                    <a:pt x="44" y="60"/>
                  </a:lnTo>
                  <a:lnTo>
                    <a:pt x="44" y="52"/>
                  </a:lnTo>
                  <a:lnTo>
                    <a:pt x="50" y="50"/>
                  </a:lnTo>
                  <a:lnTo>
                    <a:pt x="50" y="46"/>
                  </a:lnTo>
                  <a:lnTo>
                    <a:pt x="48" y="46"/>
                  </a:lnTo>
                  <a:lnTo>
                    <a:pt x="52" y="38"/>
                  </a:lnTo>
                  <a:lnTo>
                    <a:pt x="52" y="34"/>
                  </a:lnTo>
                  <a:lnTo>
                    <a:pt x="52" y="30"/>
                  </a:lnTo>
                  <a:lnTo>
                    <a:pt x="54" y="30"/>
                  </a:lnTo>
                  <a:lnTo>
                    <a:pt x="56" y="28"/>
                  </a:lnTo>
                  <a:lnTo>
                    <a:pt x="64" y="26"/>
                  </a:lnTo>
                  <a:lnTo>
                    <a:pt x="62" y="22"/>
                  </a:lnTo>
                  <a:lnTo>
                    <a:pt x="60" y="22"/>
                  </a:lnTo>
                  <a:lnTo>
                    <a:pt x="54" y="20"/>
                  </a:lnTo>
                  <a:lnTo>
                    <a:pt x="50" y="16"/>
                  </a:lnTo>
                  <a:lnTo>
                    <a:pt x="48" y="8"/>
                  </a:lnTo>
                  <a:lnTo>
                    <a:pt x="48" y="8"/>
                  </a:lnTo>
                  <a:close/>
                  <a:moveTo>
                    <a:pt x="0" y="42"/>
                  </a:moveTo>
                  <a:lnTo>
                    <a:pt x="0" y="42"/>
                  </a:lnTo>
                  <a:lnTo>
                    <a:pt x="0" y="44"/>
                  </a:lnTo>
                  <a:lnTo>
                    <a:pt x="2" y="46"/>
                  </a:lnTo>
                  <a:lnTo>
                    <a:pt x="4" y="50"/>
                  </a:lnTo>
                  <a:lnTo>
                    <a:pt x="8" y="52"/>
                  </a:lnTo>
                  <a:lnTo>
                    <a:pt x="10" y="54"/>
                  </a:lnTo>
                  <a:lnTo>
                    <a:pt x="12" y="56"/>
                  </a:lnTo>
                  <a:lnTo>
                    <a:pt x="18" y="54"/>
                  </a:lnTo>
                  <a:lnTo>
                    <a:pt x="18" y="52"/>
                  </a:lnTo>
                  <a:lnTo>
                    <a:pt x="14" y="48"/>
                  </a:lnTo>
                  <a:lnTo>
                    <a:pt x="10" y="42"/>
                  </a:lnTo>
                  <a:lnTo>
                    <a:pt x="8" y="42"/>
                  </a:lnTo>
                  <a:lnTo>
                    <a:pt x="4" y="42"/>
                  </a:lnTo>
                  <a:lnTo>
                    <a:pt x="0" y="42"/>
                  </a:lnTo>
                  <a:lnTo>
                    <a:pt x="0" y="42"/>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44" name="Austria">
              <a:extLst>
                <a:ext uri="{FF2B5EF4-FFF2-40B4-BE49-F238E27FC236}">
                  <a16:creationId xmlns:a16="http://schemas.microsoft.com/office/drawing/2014/main" xmlns="" id="{B309827D-3BD6-47D5-86D6-EE801D433AA1}"/>
                </a:ext>
              </a:extLst>
            </p:cNvPr>
            <p:cNvSpPr>
              <a:spLocks/>
            </p:cNvSpPr>
            <p:nvPr/>
          </p:nvSpPr>
          <p:spPr bwMode="auto">
            <a:xfrm>
              <a:off x="4664816" y="2753811"/>
              <a:ext cx="145504" cy="75914"/>
            </a:xfrm>
            <a:custGeom>
              <a:avLst/>
              <a:gdLst/>
              <a:ahLst/>
              <a:cxnLst>
                <a:cxn ang="0">
                  <a:pos x="0" y="34"/>
                </a:cxn>
                <a:cxn ang="0">
                  <a:pos x="4" y="36"/>
                </a:cxn>
                <a:cxn ang="0">
                  <a:pos x="8" y="44"/>
                </a:cxn>
                <a:cxn ang="0">
                  <a:pos x="12" y="42"/>
                </a:cxn>
                <a:cxn ang="0">
                  <a:pos x="18" y="44"/>
                </a:cxn>
                <a:cxn ang="0">
                  <a:pos x="24" y="44"/>
                </a:cxn>
                <a:cxn ang="0">
                  <a:pos x="28" y="48"/>
                </a:cxn>
                <a:cxn ang="0">
                  <a:pos x="34" y="46"/>
                </a:cxn>
                <a:cxn ang="0">
                  <a:pos x="46" y="46"/>
                </a:cxn>
                <a:cxn ang="0">
                  <a:pos x="48" y="42"/>
                </a:cxn>
                <a:cxn ang="0">
                  <a:pos x="60" y="44"/>
                </a:cxn>
                <a:cxn ang="0">
                  <a:pos x="64" y="38"/>
                </a:cxn>
                <a:cxn ang="0">
                  <a:pos x="72" y="38"/>
                </a:cxn>
                <a:cxn ang="0">
                  <a:pos x="82" y="34"/>
                </a:cxn>
                <a:cxn ang="0">
                  <a:pos x="84" y="30"/>
                </a:cxn>
                <a:cxn ang="0">
                  <a:pos x="88" y="30"/>
                </a:cxn>
                <a:cxn ang="0">
                  <a:pos x="90" y="22"/>
                </a:cxn>
                <a:cxn ang="0">
                  <a:pos x="90" y="16"/>
                </a:cxn>
                <a:cxn ang="0">
                  <a:pos x="90" y="10"/>
                </a:cxn>
                <a:cxn ang="0">
                  <a:pos x="86" y="8"/>
                </a:cxn>
                <a:cxn ang="0">
                  <a:pos x="80" y="6"/>
                </a:cxn>
                <a:cxn ang="0">
                  <a:pos x="70" y="2"/>
                </a:cxn>
                <a:cxn ang="0">
                  <a:pos x="64" y="0"/>
                </a:cxn>
                <a:cxn ang="0">
                  <a:pos x="62" y="2"/>
                </a:cxn>
                <a:cxn ang="0">
                  <a:pos x="56" y="10"/>
                </a:cxn>
                <a:cxn ang="0">
                  <a:pos x="48" y="4"/>
                </a:cxn>
                <a:cxn ang="0">
                  <a:pos x="44" y="8"/>
                </a:cxn>
                <a:cxn ang="0">
                  <a:pos x="42" y="12"/>
                </a:cxn>
                <a:cxn ang="0">
                  <a:pos x="34" y="16"/>
                </a:cxn>
                <a:cxn ang="0">
                  <a:pos x="36" y="18"/>
                </a:cxn>
                <a:cxn ang="0">
                  <a:pos x="38" y="22"/>
                </a:cxn>
                <a:cxn ang="0">
                  <a:pos x="34" y="28"/>
                </a:cxn>
                <a:cxn ang="0">
                  <a:pos x="30" y="24"/>
                </a:cxn>
                <a:cxn ang="0">
                  <a:pos x="24" y="24"/>
                </a:cxn>
                <a:cxn ang="0">
                  <a:pos x="20" y="22"/>
                </a:cxn>
                <a:cxn ang="0">
                  <a:pos x="14" y="28"/>
                </a:cxn>
                <a:cxn ang="0">
                  <a:pos x="8" y="28"/>
                </a:cxn>
                <a:cxn ang="0">
                  <a:pos x="0" y="34"/>
                </a:cxn>
              </a:cxnLst>
              <a:rect l="0" t="0" r="r" b="b"/>
              <a:pathLst>
                <a:path w="92" h="48">
                  <a:moveTo>
                    <a:pt x="0" y="34"/>
                  </a:moveTo>
                  <a:lnTo>
                    <a:pt x="0" y="34"/>
                  </a:lnTo>
                  <a:lnTo>
                    <a:pt x="4" y="34"/>
                  </a:lnTo>
                  <a:lnTo>
                    <a:pt x="4" y="36"/>
                  </a:lnTo>
                  <a:lnTo>
                    <a:pt x="4" y="42"/>
                  </a:lnTo>
                  <a:lnTo>
                    <a:pt x="8" y="44"/>
                  </a:lnTo>
                  <a:lnTo>
                    <a:pt x="12" y="44"/>
                  </a:lnTo>
                  <a:lnTo>
                    <a:pt x="12" y="42"/>
                  </a:lnTo>
                  <a:lnTo>
                    <a:pt x="16" y="42"/>
                  </a:lnTo>
                  <a:lnTo>
                    <a:pt x="18" y="44"/>
                  </a:lnTo>
                  <a:lnTo>
                    <a:pt x="22" y="44"/>
                  </a:lnTo>
                  <a:lnTo>
                    <a:pt x="24" y="44"/>
                  </a:lnTo>
                  <a:lnTo>
                    <a:pt x="26" y="46"/>
                  </a:lnTo>
                  <a:lnTo>
                    <a:pt x="28" y="48"/>
                  </a:lnTo>
                  <a:lnTo>
                    <a:pt x="30" y="48"/>
                  </a:lnTo>
                  <a:lnTo>
                    <a:pt x="34" y="46"/>
                  </a:lnTo>
                  <a:lnTo>
                    <a:pt x="42" y="46"/>
                  </a:lnTo>
                  <a:lnTo>
                    <a:pt x="46" y="46"/>
                  </a:lnTo>
                  <a:lnTo>
                    <a:pt x="48" y="44"/>
                  </a:lnTo>
                  <a:lnTo>
                    <a:pt x="48" y="42"/>
                  </a:lnTo>
                  <a:lnTo>
                    <a:pt x="54" y="42"/>
                  </a:lnTo>
                  <a:lnTo>
                    <a:pt x="60" y="44"/>
                  </a:lnTo>
                  <a:lnTo>
                    <a:pt x="62" y="40"/>
                  </a:lnTo>
                  <a:lnTo>
                    <a:pt x="64" y="38"/>
                  </a:lnTo>
                  <a:lnTo>
                    <a:pt x="68" y="36"/>
                  </a:lnTo>
                  <a:lnTo>
                    <a:pt x="72" y="38"/>
                  </a:lnTo>
                  <a:lnTo>
                    <a:pt x="76" y="38"/>
                  </a:lnTo>
                  <a:lnTo>
                    <a:pt x="82" y="34"/>
                  </a:lnTo>
                  <a:lnTo>
                    <a:pt x="82" y="32"/>
                  </a:lnTo>
                  <a:lnTo>
                    <a:pt x="84" y="30"/>
                  </a:lnTo>
                  <a:lnTo>
                    <a:pt x="86" y="30"/>
                  </a:lnTo>
                  <a:lnTo>
                    <a:pt x="88" y="30"/>
                  </a:lnTo>
                  <a:lnTo>
                    <a:pt x="88" y="26"/>
                  </a:lnTo>
                  <a:lnTo>
                    <a:pt x="90" y="22"/>
                  </a:lnTo>
                  <a:lnTo>
                    <a:pt x="88" y="18"/>
                  </a:lnTo>
                  <a:lnTo>
                    <a:pt x="90" y="16"/>
                  </a:lnTo>
                  <a:lnTo>
                    <a:pt x="92" y="16"/>
                  </a:lnTo>
                  <a:lnTo>
                    <a:pt x="90" y="10"/>
                  </a:lnTo>
                  <a:lnTo>
                    <a:pt x="86" y="10"/>
                  </a:lnTo>
                  <a:lnTo>
                    <a:pt x="86" y="8"/>
                  </a:lnTo>
                  <a:lnTo>
                    <a:pt x="90" y="4"/>
                  </a:lnTo>
                  <a:lnTo>
                    <a:pt x="80" y="6"/>
                  </a:lnTo>
                  <a:lnTo>
                    <a:pt x="74" y="4"/>
                  </a:lnTo>
                  <a:lnTo>
                    <a:pt x="70" y="2"/>
                  </a:lnTo>
                  <a:lnTo>
                    <a:pt x="68" y="0"/>
                  </a:lnTo>
                  <a:lnTo>
                    <a:pt x="64" y="0"/>
                  </a:lnTo>
                  <a:lnTo>
                    <a:pt x="64" y="0"/>
                  </a:lnTo>
                  <a:lnTo>
                    <a:pt x="62" y="2"/>
                  </a:lnTo>
                  <a:lnTo>
                    <a:pt x="58" y="8"/>
                  </a:lnTo>
                  <a:lnTo>
                    <a:pt x="56" y="10"/>
                  </a:lnTo>
                  <a:lnTo>
                    <a:pt x="52" y="8"/>
                  </a:lnTo>
                  <a:lnTo>
                    <a:pt x="48" y="4"/>
                  </a:lnTo>
                  <a:lnTo>
                    <a:pt x="46" y="6"/>
                  </a:lnTo>
                  <a:lnTo>
                    <a:pt x="44" y="8"/>
                  </a:lnTo>
                  <a:lnTo>
                    <a:pt x="42" y="10"/>
                  </a:lnTo>
                  <a:lnTo>
                    <a:pt x="42" y="12"/>
                  </a:lnTo>
                  <a:lnTo>
                    <a:pt x="38" y="14"/>
                  </a:lnTo>
                  <a:lnTo>
                    <a:pt x="34" y="16"/>
                  </a:lnTo>
                  <a:lnTo>
                    <a:pt x="34" y="18"/>
                  </a:lnTo>
                  <a:lnTo>
                    <a:pt x="36" y="18"/>
                  </a:lnTo>
                  <a:lnTo>
                    <a:pt x="36" y="20"/>
                  </a:lnTo>
                  <a:lnTo>
                    <a:pt x="38" y="22"/>
                  </a:lnTo>
                  <a:lnTo>
                    <a:pt x="38" y="28"/>
                  </a:lnTo>
                  <a:lnTo>
                    <a:pt x="34" y="28"/>
                  </a:lnTo>
                  <a:lnTo>
                    <a:pt x="32" y="24"/>
                  </a:lnTo>
                  <a:lnTo>
                    <a:pt x="30" y="24"/>
                  </a:lnTo>
                  <a:lnTo>
                    <a:pt x="28" y="24"/>
                  </a:lnTo>
                  <a:lnTo>
                    <a:pt x="24" y="24"/>
                  </a:lnTo>
                  <a:lnTo>
                    <a:pt x="22" y="22"/>
                  </a:lnTo>
                  <a:lnTo>
                    <a:pt x="20" y="22"/>
                  </a:lnTo>
                  <a:lnTo>
                    <a:pt x="18" y="26"/>
                  </a:lnTo>
                  <a:lnTo>
                    <a:pt x="14" y="28"/>
                  </a:lnTo>
                  <a:lnTo>
                    <a:pt x="10" y="28"/>
                  </a:lnTo>
                  <a:lnTo>
                    <a:pt x="8" y="28"/>
                  </a:lnTo>
                  <a:lnTo>
                    <a:pt x="4" y="32"/>
                  </a:lnTo>
                  <a:lnTo>
                    <a:pt x="0" y="34"/>
                  </a:lnTo>
                  <a:lnTo>
                    <a:pt x="0" y="3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45" name="Australia">
              <a:extLst>
                <a:ext uri="{FF2B5EF4-FFF2-40B4-BE49-F238E27FC236}">
                  <a16:creationId xmlns:a16="http://schemas.microsoft.com/office/drawing/2014/main" xmlns="" id="{92832E75-2C3B-443E-8441-EEFCFE523537}"/>
                </a:ext>
              </a:extLst>
            </p:cNvPr>
            <p:cNvSpPr>
              <a:spLocks noEditPoints="1"/>
            </p:cNvSpPr>
            <p:nvPr/>
          </p:nvSpPr>
          <p:spPr bwMode="auto">
            <a:xfrm>
              <a:off x="6768290" y="4370165"/>
              <a:ext cx="819248" cy="873020"/>
            </a:xfrm>
            <a:custGeom>
              <a:avLst/>
              <a:gdLst/>
              <a:ahLst/>
              <a:cxnLst>
                <a:cxn ang="0">
                  <a:pos x="392" y="464"/>
                </a:cxn>
                <a:cxn ang="0">
                  <a:pos x="410" y="448"/>
                </a:cxn>
                <a:cxn ang="0">
                  <a:pos x="420" y="462"/>
                </a:cxn>
                <a:cxn ang="0">
                  <a:pos x="438" y="458"/>
                </a:cxn>
                <a:cxn ang="0">
                  <a:pos x="470" y="438"/>
                </a:cxn>
                <a:cxn ang="0">
                  <a:pos x="482" y="398"/>
                </a:cxn>
                <a:cxn ang="0">
                  <a:pos x="494" y="360"/>
                </a:cxn>
                <a:cxn ang="0">
                  <a:pos x="510" y="322"/>
                </a:cxn>
                <a:cxn ang="0">
                  <a:pos x="518" y="282"/>
                </a:cxn>
                <a:cxn ang="0">
                  <a:pos x="508" y="234"/>
                </a:cxn>
                <a:cxn ang="0">
                  <a:pos x="484" y="202"/>
                </a:cxn>
                <a:cxn ang="0">
                  <a:pos x="468" y="174"/>
                </a:cxn>
                <a:cxn ang="0">
                  <a:pos x="452" y="138"/>
                </a:cxn>
                <a:cxn ang="0">
                  <a:pos x="428" y="112"/>
                </a:cxn>
                <a:cxn ang="0">
                  <a:pos x="412" y="62"/>
                </a:cxn>
                <a:cxn ang="0">
                  <a:pos x="388" y="24"/>
                </a:cxn>
                <a:cxn ang="0">
                  <a:pos x="372" y="6"/>
                </a:cxn>
                <a:cxn ang="0">
                  <a:pos x="370" y="66"/>
                </a:cxn>
                <a:cxn ang="0">
                  <a:pos x="352" y="108"/>
                </a:cxn>
                <a:cxn ang="0">
                  <a:pos x="314" y="80"/>
                </a:cxn>
                <a:cxn ang="0">
                  <a:pos x="294" y="42"/>
                </a:cxn>
                <a:cxn ang="0">
                  <a:pos x="304" y="18"/>
                </a:cxn>
                <a:cxn ang="0">
                  <a:pos x="272" y="16"/>
                </a:cxn>
                <a:cxn ang="0">
                  <a:pos x="242" y="4"/>
                </a:cxn>
                <a:cxn ang="0">
                  <a:pos x="242" y="18"/>
                </a:cxn>
                <a:cxn ang="0">
                  <a:pos x="224" y="38"/>
                </a:cxn>
                <a:cxn ang="0">
                  <a:pos x="216" y="64"/>
                </a:cxn>
                <a:cxn ang="0">
                  <a:pos x="194" y="62"/>
                </a:cxn>
                <a:cxn ang="0">
                  <a:pos x="170" y="46"/>
                </a:cxn>
                <a:cxn ang="0">
                  <a:pos x="160" y="60"/>
                </a:cxn>
                <a:cxn ang="0">
                  <a:pos x="142" y="80"/>
                </a:cxn>
                <a:cxn ang="0">
                  <a:pos x="134" y="96"/>
                </a:cxn>
                <a:cxn ang="0">
                  <a:pos x="118" y="106"/>
                </a:cxn>
                <a:cxn ang="0">
                  <a:pos x="84" y="140"/>
                </a:cxn>
                <a:cxn ang="0">
                  <a:pos x="58" y="154"/>
                </a:cxn>
                <a:cxn ang="0">
                  <a:pos x="30" y="170"/>
                </a:cxn>
                <a:cxn ang="0">
                  <a:pos x="10" y="178"/>
                </a:cxn>
                <a:cxn ang="0">
                  <a:pos x="2" y="212"/>
                </a:cxn>
                <a:cxn ang="0">
                  <a:pos x="10" y="252"/>
                </a:cxn>
                <a:cxn ang="0">
                  <a:pos x="14" y="262"/>
                </a:cxn>
                <a:cxn ang="0">
                  <a:pos x="26" y="292"/>
                </a:cxn>
                <a:cxn ang="0">
                  <a:pos x="34" y="342"/>
                </a:cxn>
                <a:cxn ang="0">
                  <a:pos x="24" y="368"/>
                </a:cxn>
                <a:cxn ang="0">
                  <a:pos x="50" y="390"/>
                </a:cxn>
                <a:cxn ang="0">
                  <a:pos x="82" y="382"/>
                </a:cxn>
                <a:cxn ang="0">
                  <a:pos x="110" y="374"/>
                </a:cxn>
                <a:cxn ang="0">
                  <a:pos x="136" y="372"/>
                </a:cxn>
                <a:cxn ang="0">
                  <a:pos x="180" y="346"/>
                </a:cxn>
                <a:cxn ang="0">
                  <a:pos x="226" y="336"/>
                </a:cxn>
                <a:cxn ang="0">
                  <a:pos x="264" y="344"/>
                </a:cxn>
                <a:cxn ang="0">
                  <a:pos x="280" y="376"/>
                </a:cxn>
                <a:cxn ang="0">
                  <a:pos x="312" y="366"/>
                </a:cxn>
                <a:cxn ang="0">
                  <a:pos x="304" y="398"/>
                </a:cxn>
                <a:cxn ang="0">
                  <a:pos x="320" y="386"/>
                </a:cxn>
                <a:cxn ang="0">
                  <a:pos x="342" y="418"/>
                </a:cxn>
                <a:cxn ang="0">
                  <a:pos x="362" y="454"/>
                </a:cxn>
                <a:cxn ang="0">
                  <a:pos x="412" y="524"/>
                </a:cxn>
                <a:cxn ang="0">
                  <a:pos x="424" y="546"/>
                </a:cxn>
                <a:cxn ang="0">
                  <a:pos x="436" y="546"/>
                </a:cxn>
                <a:cxn ang="0">
                  <a:pos x="444" y="544"/>
                </a:cxn>
                <a:cxn ang="0">
                  <a:pos x="434" y="508"/>
                </a:cxn>
              </a:cxnLst>
              <a:rect l="0" t="0" r="r" b="b"/>
              <a:pathLst>
                <a:path w="518" h="552">
                  <a:moveTo>
                    <a:pt x="372" y="454"/>
                  </a:moveTo>
                  <a:lnTo>
                    <a:pt x="372" y="454"/>
                  </a:lnTo>
                  <a:lnTo>
                    <a:pt x="374" y="458"/>
                  </a:lnTo>
                  <a:lnTo>
                    <a:pt x="378" y="458"/>
                  </a:lnTo>
                  <a:lnTo>
                    <a:pt x="378" y="460"/>
                  </a:lnTo>
                  <a:lnTo>
                    <a:pt x="380" y="462"/>
                  </a:lnTo>
                  <a:lnTo>
                    <a:pt x="382" y="462"/>
                  </a:lnTo>
                  <a:lnTo>
                    <a:pt x="384" y="464"/>
                  </a:lnTo>
                  <a:lnTo>
                    <a:pt x="386" y="466"/>
                  </a:lnTo>
                  <a:lnTo>
                    <a:pt x="392" y="464"/>
                  </a:lnTo>
                  <a:lnTo>
                    <a:pt x="394" y="460"/>
                  </a:lnTo>
                  <a:lnTo>
                    <a:pt x="396" y="460"/>
                  </a:lnTo>
                  <a:lnTo>
                    <a:pt x="398" y="456"/>
                  </a:lnTo>
                  <a:lnTo>
                    <a:pt x="400" y="456"/>
                  </a:lnTo>
                  <a:lnTo>
                    <a:pt x="402" y="454"/>
                  </a:lnTo>
                  <a:lnTo>
                    <a:pt x="402" y="452"/>
                  </a:lnTo>
                  <a:lnTo>
                    <a:pt x="402" y="450"/>
                  </a:lnTo>
                  <a:lnTo>
                    <a:pt x="406" y="448"/>
                  </a:lnTo>
                  <a:lnTo>
                    <a:pt x="406" y="446"/>
                  </a:lnTo>
                  <a:lnTo>
                    <a:pt x="410" y="448"/>
                  </a:lnTo>
                  <a:lnTo>
                    <a:pt x="412" y="450"/>
                  </a:lnTo>
                  <a:lnTo>
                    <a:pt x="412" y="452"/>
                  </a:lnTo>
                  <a:lnTo>
                    <a:pt x="406" y="454"/>
                  </a:lnTo>
                  <a:lnTo>
                    <a:pt x="406" y="458"/>
                  </a:lnTo>
                  <a:lnTo>
                    <a:pt x="410" y="458"/>
                  </a:lnTo>
                  <a:lnTo>
                    <a:pt x="416" y="454"/>
                  </a:lnTo>
                  <a:lnTo>
                    <a:pt x="416" y="458"/>
                  </a:lnTo>
                  <a:lnTo>
                    <a:pt x="412" y="458"/>
                  </a:lnTo>
                  <a:lnTo>
                    <a:pt x="412" y="458"/>
                  </a:lnTo>
                  <a:lnTo>
                    <a:pt x="420" y="462"/>
                  </a:lnTo>
                  <a:lnTo>
                    <a:pt x="422" y="466"/>
                  </a:lnTo>
                  <a:lnTo>
                    <a:pt x="424" y="466"/>
                  </a:lnTo>
                  <a:lnTo>
                    <a:pt x="424" y="468"/>
                  </a:lnTo>
                  <a:lnTo>
                    <a:pt x="426" y="470"/>
                  </a:lnTo>
                  <a:lnTo>
                    <a:pt x="428" y="472"/>
                  </a:lnTo>
                  <a:lnTo>
                    <a:pt x="430" y="468"/>
                  </a:lnTo>
                  <a:lnTo>
                    <a:pt x="432" y="466"/>
                  </a:lnTo>
                  <a:lnTo>
                    <a:pt x="434" y="464"/>
                  </a:lnTo>
                  <a:lnTo>
                    <a:pt x="434" y="460"/>
                  </a:lnTo>
                  <a:lnTo>
                    <a:pt x="438" y="458"/>
                  </a:lnTo>
                  <a:lnTo>
                    <a:pt x="442" y="454"/>
                  </a:lnTo>
                  <a:lnTo>
                    <a:pt x="442" y="452"/>
                  </a:lnTo>
                  <a:lnTo>
                    <a:pt x="440" y="450"/>
                  </a:lnTo>
                  <a:lnTo>
                    <a:pt x="444" y="446"/>
                  </a:lnTo>
                  <a:lnTo>
                    <a:pt x="456" y="446"/>
                  </a:lnTo>
                  <a:lnTo>
                    <a:pt x="466" y="448"/>
                  </a:lnTo>
                  <a:lnTo>
                    <a:pt x="468" y="442"/>
                  </a:lnTo>
                  <a:lnTo>
                    <a:pt x="472" y="442"/>
                  </a:lnTo>
                  <a:lnTo>
                    <a:pt x="472" y="440"/>
                  </a:lnTo>
                  <a:lnTo>
                    <a:pt x="470" y="438"/>
                  </a:lnTo>
                  <a:lnTo>
                    <a:pt x="472" y="436"/>
                  </a:lnTo>
                  <a:lnTo>
                    <a:pt x="474" y="434"/>
                  </a:lnTo>
                  <a:lnTo>
                    <a:pt x="470" y="434"/>
                  </a:lnTo>
                  <a:lnTo>
                    <a:pt x="468" y="430"/>
                  </a:lnTo>
                  <a:lnTo>
                    <a:pt x="472" y="422"/>
                  </a:lnTo>
                  <a:lnTo>
                    <a:pt x="476" y="414"/>
                  </a:lnTo>
                  <a:lnTo>
                    <a:pt x="476" y="410"/>
                  </a:lnTo>
                  <a:lnTo>
                    <a:pt x="476" y="402"/>
                  </a:lnTo>
                  <a:lnTo>
                    <a:pt x="480" y="398"/>
                  </a:lnTo>
                  <a:lnTo>
                    <a:pt x="482" y="398"/>
                  </a:lnTo>
                  <a:lnTo>
                    <a:pt x="482" y="394"/>
                  </a:lnTo>
                  <a:lnTo>
                    <a:pt x="482" y="392"/>
                  </a:lnTo>
                  <a:lnTo>
                    <a:pt x="484" y="390"/>
                  </a:lnTo>
                  <a:lnTo>
                    <a:pt x="484" y="386"/>
                  </a:lnTo>
                  <a:lnTo>
                    <a:pt x="486" y="384"/>
                  </a:lnTo>
                  <a:lnTo>
                    <a:pt x="488" y="376"/>
                  </a:lnTo>
                  <a:lnTo>
                    <a:pt x="486" y="368"/>
                  </a:lnTo>
                  <a:lnTo>
                    <a:pt x="492" y="366"/>
                  </a:lnTo>
                  <a:lnTo>
                    <a:pt x="492" y="362"/>
                  </a:lnTo>
                  <a:lnTo>
                    <a:pt x="494" y="360"/>
                  </a:lnTo>
                  <a:lnTo>
                    <a:pt x="496" y="358"/>
                  </a:lnTo>
                  <a:lnTo>
                    <a:pt x="498" y="354"/>
                  </a:lnTo>
                  <a:lnTo>
                    <a:pt x="504" y="352"/>
                  </a:lnTo>
                  <a:lnTo>
                    <a:pt x="504" y="346"/>
                  </a:lnTo>
                  <a:lnTo>
                    <a:pt x="506" y="342"/>
                  </a:lnTo>
                  <a:lnTo>
                    <a:pt x="508" y="342"/>
                  </a:lnTo>
                  <a:lnTo>
                    <a:pt x="508" y="338"/>
                  </a:lnTo>
                  <a:lnTo>
                    <a:pt x="512" y="330"/>
                  </a:lnTo>
                  <a:lnTo>
                    <a:pt x="512" y="326"/>
                  </a:lnTo>
                  <a:lnTo>
                    <a:pt x="510" y="322"/>
                  </a:lnTo>
                  <a:lnTo>
                    <a:pt x="512" y="320"/>
                  </a:lnTo>
                  <a:lnTo>
                    <a:pt x="512" y="312"/>
                  </a:lnTo>
                  <a:lnTo>
                    <a:pt x="514" y="302"/>
                  </a:lnTo>
                  <a:lnTo>
                    <a:pt x="512" y="302"/>
                  </a:lnTo>
                  <a:lnTo>
                    <a:pt x="510" y="300"/>
                  </a:lnTo>
                  <a:lnTo>
                    <a:pt x="516" y="296"/>
                  </a:lnTo>
                  <a:lnTo>
                    <a:pt x="512" y="292"/>
                  </a:lnTo>
                  <a:lnTo>
                    <a:pt x="516" y="290"/>
                  </a:lnTo>
                  <a:lnTo>
                    <a:pt x="518" y="286"/>
                  </a:lnTo>
                  <a:lnTo>
                    <a:pt x="518" y="282"/>
                  </a:lnTo>
                  <a:lnTo>
                    <a:pt x="514" y="278"/>
                  </a:lnTo>
                  <a:lnTo>
                    <a:pt x="512" y="276"/>
                  </a:lnTo>
                  <a:lnTo>
                    <a:pt x="508" y="266"/>
                  </a:lnTo>
                  <a:lnTo>
                    <a:pt x="508" y="256"/>
                  </a:lnTo>
                  <a:lnTo>
                    <a:pt x="510" y="248"/>
                  </a:lnTo>
                  <a:lnTo>
                    <a:pt x="510" y="244"/>
                  </a:lnTo>
                  <a:lnTo>
                    <a:pt x="510" y="242"/>
                  </a:lnTo>
                  <a:lnTo>
                    <a:pt x="510" y="238"/>
                  </a:lnTo>
                  <a:lnTo>
                    <a:pt x="508" y="236"/>
                  </a:lnTo>
                  <a:lnTo>
                    <a:pt x="508" y="234"/>
                  </a:lnTo>
                  <a:lnTo>
                    <a:pt x="506" y="234"/>
                  </a:lnTo>
                  <a:lnTo>
                    <a:pt x="504" y="232"/>
                  </a:lnTo>
                  <a:lnTo>
                    <a:pt x="504" y="228"/>
                  </a:lnTo>
                  <a:lnTo>
                    <a:pt x="502" y="226"/>
                  </a:lnTo>
                  <a:lnTo>
                    <a:pt x="496" y="224"/>
                  </a:lnTo>
                  <a:lnTo>
                    <a:pt x="496" y="218"/>
                  </a:lnTo>
                  <a:lnTo>
                    <a:pt x="494" y="212"/>
                  </a:lnTo>
                  <a:lnTo>
                    <a:pt x="488" y="210"/>
                  </a:lnTo>
                  <a:lnTo>
                    <a:pt x="486" y="206"/>
                  </a:lnTo>
                  <a:lnTo>
                    <a:pt x="484" y="202"/>
                  </a:lnTo>
                  <a:lnTo>
                    <a:pt x="484" y="196"/>
                  </a:lnTo>
                  <a:lnTo>
                    <a:pt x="484" y="192"/>
                  </a:lnTo>
                  <a:lnTo>
                    <a:pt x="484" y="188"/>
                  </a:lnTo>
                  <a:lnTo>
                    <a:pt x="482" y="188"/>
                  </a:lnTo>
                  <a:lnTo>
                    <a:pt x="476" y="182"/>
                  </a:lnTo>
                  <a:lnTo>
                    <a:pt x="474" y="184"/>
                  </a:lnTo>
                  <a:lnTo>
                    <a:pt x="470" y="184"/>
                  </a:lnTo>
                  <a:lnTo>
                    <a:pt x="468" y="182"/>
                  </a:lnTo>
                  <a:lnTo>
                    <a:pt x="468" y="178"/>
                  </a:lnTo>
                  <a:lnTo>
                    <a:pt x="468" y="174"/>
                  </a:lnTo>
                  <a:lnTo>
                    <a:pt x="470" y="172"/>
                  </a:lnTo>
                  <a:lnTo>
                    <a:pt x="470" y="170"/>
                  </a:lnTo>
                  <a:lnTo>
                    <a:pt x="468" y="168"/>
                  </a:lnTo>
                  <a:lnTo>
                    <a:pt x="466" y="162"/>
                  </a:lnTo>
                  <a:lnTo>
                    <a:pt x="464" y="160"/>
                  </a:lnTo>
                  <a:lnTo>
                    <a:pt x="460" y="158"/>
                  </a:lnTo>
                  <a:lnTo>
                    <a:pt x="458" y="156"/>
                  </a:lnTo>
                  <a:lnTo>
                    <a:pt x="460" y="148"/>
                  </a:lnTo>
                  <a:lnTo>
                    <a:pt x="452" y="142"/>
                  </a:lnTo>
                  <a:lnTo>
                    <a:pt x="452" y="138"/>
                  </a:lnTo>
                  <a:lnTo>
                    <a:pt x="444" y="136"/>
                  </a:lnTo>
                  <a:lnTo>
                    <a:pt x="442" y="138"/>
                  </a:lnTo>
                  <a:lnTo>
                    <a:pt x="440" y="136"/>
                  </a:lnTo>
                  <a:lnTo>
                    <a:pt x="440" y="132"/>
                  </a:lnTo>
                  <a:lnTo>
                    <a:pt x="434" y="132"/>
                  </a:lnTo>
                  <a:lnTo>
                    <a:pt x="430" y="128"/>
                  </a:lnTo>
                  <a:lnTo>
                    <a:pt x="428" y="128"/>
                  </a:lnTo>
                  <a:lnTo>
                    <a:pt x="428" y="122"/>
                  </a:lnTo>
                  <a:lnTo>
                    <a:pt x="428" y="122"/>
                  </a:lnTo>
                  <a:lnTo>
                    <a:pt x="428" y="112"/>
                  </a:lnTo>
                  <a:lnTo>
                    <a:pt x="426" y="100"/>
                  </a:lnTo>
                  <a:lnTo>
                    <a:pt x="424" y="96"/>
                  </a:lnTo>
                  <a:lnTo>
                    <a:pt x="424" y="92"/>
                  </a:lnTo>
                  <a:lnTo>
                    <a:pt x="420" y="86"/>
                  </a:lnTo>
                  <a:lnTo>
                    <a:pt x="416" y="82"/>
                  </a:lnTo>
                  <a:lnTo>
                    <a:pt x="416" y="72"/>
                  </a:lnTo>
                  <a:lnTo>
                    <a:pt x="416" y="62"/>
                  </a:lnTo>
                  <a:lnTo>
                    <a:pt x="416" y="60"/>
                  </a:lnTo>
                  <a:lnTo>
                    <a:pt x="414" y="60"/>
                  </a:lnTo>
                  <a:lnTo>
                    <a:pt x="412" y="62"/>
                  </a:lnTo>
                  <a:lnTo>
                    <a:pt x="404" y="50"/>
                  </a:lnTo>
                  <a:lnTo>
                    <a:pt x="396" y="58"/>
                  </a:lnTo>
                  <a:lnTo>
                    <a:pt x="392" y="54"/>
                  </a:lnTo>
                  <a:lnTo>
                    <a:pt x="392" y="46"/>
                  </a:lnTo>
                  <a:lnTo>
                    <a:pt x="394" y="40"/>
                  </a:lnTo>
                  <a:lnTo>
                    <a:pt x="394" y="38"/>
                  </a:lnTo>
                  <a:lnTo>
                    <a:pt x="394" y="36"/>
                  </a:lnTo>
                  <a:lnTo>
                    <a:pt x="392" y="32"/>
                  </a:lnTo>
                  <a:lnTo>
                    <a:pt x="392" y="26"/>
                  </a:lnTo>
                  <a:lnTo>
                    <a:pt x="388" y="24"/>
                  </a:lnTo>
                  <a:lnTo>
                    <a:pt x="386" y="22"/>
                  </a:lnTo>
                  <a:lnTo>
                    <a:pt x="386" y="16"/>
                  </a:lnTo>
                  <a:lnTo>
                    <a:pt x="382" y="14"/>
                  </a:lnTo>
                  <a:lnTo>
                    <a:pt x="382" y="8"/>
                  </a:lnTo>
                  <a:lnTo>
                    <a:pt x="380" y="6"/>
                  </a:lnTo>
                  <a:lnTo>
                    <a:pt x="378" y="0"/>
                  </a:lnTo>
                  <a:lnTo>
                    <a:pt x="374" y="0"/>
                  </a:lnTo>
                  <a:lnTo>
                    <a:pt x="374" y="0"/>
                  </a:lnTo>
                  <a:lnTo>
                    <a:pt x="372" y="0"/>
                  </a:lnTo>
                  <a:lnTo>
                    <a:pt x="372" y="6"/>
                  </a:lnTo>
                  <a:lnTo>
                    <a:pt x="372" y="14"/>
                  </a:lnTo>
                  <a:lnTo>
                    <a:pt x="370" y="16"/>
                  </a:lnTo>
                  <a:lnTo>
                    <a:pt x="368" y="20"/>
                  </a:lnTo>
                  <a:lnTo>
                    <a:pt x="368" y="22"/>
                  </a:lnTo>
                  <a:lnTo>
                    <a:pt x="370" y="22"/>
                  </a:lnTo>
                  <a:lnTo>
                    <a:pt x="370" y="38"/>
                  </a:lnTo>
                  <a:lnTo>
                    <a:pt x="368" y="40"/>
                  </a:lnTo>
                  <a:lnTo>
                    <a:pt x="366" y="46"/>
                  </a:lnTo>
                  <a:lnTo>
                    <a:pt x="368" y="62"/>
                  </a:lnTo>
                  <a:lnTo>
                    <a:pt x="370" y="66"/>
                  </a:lnTo>
                  <a:lnTo>
                    <a:pt x="366" y="68"/>
                  </a:lnTo>
                  <a:lnTo>
                    <a:pt x="366" y="74"/>
                  </a:lnTo>
                  <a:lnTo>
                    <a:pt x="366" y="78"/>
                  </a:lnTo>
                  <a:lnTo>
                    <a:pt x="364" y="82"/>
                  </a:lnTo>
                  <a:lnTo>
                    <a:pt x="362" y="86"/>
                  </a:lnTo>
                  <a:lnTo>
                    <a:pt x="362" y="88"/>
                  </a:lnTo>
                  <a:lnTo>
                    <a:pt x="362" y="92"/>
                  </a:lnTo>
                  <a:lnTo>
                    <a:pt x="358" y="98"/>
                  </a:lnTo>
                  <a:lnTo>
                    <a:pt x="358" y="106"/>
                  </a:lnTo>
                  <a:lnTo>
                    <a:pt x="352" y="108"/>
                  </a:lnTo>
                  <a:lnTo>
                    <a:pt x="346" y="108"/>
                  </a:lnTo>
                  <a:lnTo>
                    <a:pt x="342" y="108"/>
                  </a:lnTo>
                  <a:lnTo>
                    <a:pt x="342" y="106"/>
                  </a:lnTo>
                  <a:lnTo>
                    <a:pt x="336" y="96"/>
                  </a:lnTo>
                  <a:lnTo>
                    <a:pt x="334" y="94"/>
                  </a:lnTo>
                  <a:lnTo>
                    <a:pt x="330" y="94"/>
                  </a:lnTo>
                  <a:lnTo>
                    <a:pt x="324" y="88"/>
                  </a:lnTo>
                  <a:lnTo>
                    <a:pt x="320" y="82"/>
                  </a:lnTo>
                  <a:lnTo>
                    <a:pt x="318" y="80"/>
                  </a:lnTo>
                  <a:lnTo>
                    <a:pt x="314" y="80"/>
                  </a:lnTo>
                  <a:lnTo>
                    <a:pt x="312" y="78"/>
                  </a:lnTo>
                  <a:lnTo>
                    <a:pt x="308" y="74"/>
                  </a:lnTo>
                  <a:lnTo>
                    <a:pt x="304" y="74"/>
                  </a:lnTo>
                  <a:lnTo>
                    <a:pt x="300" y="68"/>
                  </a:lnTo>
                  <a:lnTo>
                    <a:pt x="296" y="68"/>
                  </a:lnTo>
                  <a:lnTo>
                    <a:pt x="290" y="62"/>
                  </a:lnTo>
                  <a:lnTo>
                    <a:pt x="290" y="58"/>
                  </a:lnTo>
                  <a:lnTo>
                    <a:pt x="292" y="50"/>
                  </a:lnTo>
                  <a:lnTo>
                    <a:pt x="294" y="48"/>
                  </a:lnTo>
                  <a:lnTo>
                    <a:pt x="294" y="42"/>
                  </a:lnTo>
                  <a:lnTo>
                    <a:pt x="294" y="36"/>
                  </a:lnTo>
                  <a:lnTo>
                    <a:pt x="300" y="38"/>
                  </a:lnTo>
                  <a:lnTo>
                    <a:pt x="302" y="36"/>
                  </a:lnTo>
                  <a:lnTo>
                    <a:pt x="302" y="34"/>
                  </a:lnTo>
                  <a:lnTo>
                    <a:pt x="300" y="28"/>
                  </a:lnTo>
                  <a:lnTo>
                    <a:pt x="308" y="24"/>
                  </a:lnTo>
                  <a:lnTo>
                    <a:pt x="308" y="20"/>
                  </a:lnTo>
                  <a:lnTo>
                    <a:pt x="306" y="20"/>
                  </a:lnTo>
                  <a:lnTo>
                    <a:pt x="306" y="18"/>
                  </a:lnTo>
                  <a:lnTo>
                    <a:pt x="304" y="18"/>
                  </a:lnTo>
                  <a:lnTo>
                    <a:pt x="306" y="14"/>
                  </a:lnTo>
                  <a:lnTo>
                    <a:pt x="298" y="18"/>
                  </a:lnTo>
                  <a:lnTo>
                    <a:pt x="298" y="20"/>
                  </a:lnTo>
                  <a:lnTo>
                    <a:pt x="292" y="14"/>
                  </a:lnTo>
                  <a:lnTo>
                    <a:pt x="288" y="14"/>
                  </a:lnTo>
                  <a:lnTo>
                    <a:pt x="286" y="16"/>
                  </a:lnTo>
                  <a:lnTo>
                    <a:pt x="282" y="16"/>
                  </a:lnTo>
                  <a:lnTo>
                    <a:pt x="280" y="14"/>
                  </a:lnTo>
                  <a:lnTo>
                    <a:pt x="276" y="14"/>
                  </a:lnTo>
                  <a:lnTo>
                    <a:pt x="272" y="16"/>
                  </a:lnTo>
                  <a:lnTo>
                    <a:pt x="270" y="12"/>
                  </a:lnTo>
                  <a:lnTo>
                    <a:pt x="268" y="12"/>
                  </a:lnTo>
                  <a:lnTo>
                    <a:pt x="264" y="14"/>
                  </a:lnTo>
                  <a:lnTo>
                    <a:pt x="262" y="10"/>
                  </a:lnTo>
                  <a:lnTo>
                    <a:pt x="262" y="8"/>
                  </a:lnTo>
                  <a:lnTo>
                    <a:pt x="256" y="10"/>
                  </a:lnTo>
                  <a:lnTo>
                    <a:pt x="252" y="6"/>
                  </a:lnTo>
                  <a:lnTo>
                    <a:pt x="250" y="6"/>
                  </a:lnTo>
                  <a:lnTo>
                    <a:pt x="248" y="6"/>
                  </a:lnTo>
                  <a:lnTo>
                    <a:pt x="242" y="4"/>
                  </a:lnTo>
                  <a:lnTo>
                    <a:pt x="242" y="6"/>
                  </a:lnTo>
                  <a:lnTo>
                    <a:pt x="246" y="10"/>
                  </a:lnTo>
                  <a:lnTo>
                    <a:pt x="252" y="10"/>
                  </a:lnTo>
                  <a:lnTo>
                    <a:pt x="254" y="12"/>
                  </a:lnTo>
                  <a:lnTo>
                    <a:pt x="254" y="14"/>
                  </a:lnTo>
                  <a:lnTo>
                    <a:pt x="256" y="20"/>
                  </a:lnTo>
                  <a:lnTo>
                    <a:pt x="254" y="20"/>
                  </a:lnTo>
                  <a:lnTo>
                    <a:pt x="252" y="24"/>
                  </a:lnTo>
                  <a:lnTo>
                    <a:pt x="246" y="20"/>
                  </a:lnTo>
                  <a:lnTo>
                    <a:pt x="242" y="18"/>
                  </a:lnTo>
                  <a:lnTo>
                    <a:pt x="238" y="20"/>
                  </a:lnTo>
                  <a:lnTo>
                    <a:pt x="236" y="22"/>
                  </a:lnTo>
                  <a:lnTo>
                    <a:pt x="236" y="18"/>
                  </a:lnTo>
                  <a:lnTo>
                    <a:pt x="234" y="18"/>
                  </a:lnTo>
                  <a:lnTo>
                    <a:pt x="230" y="22"/>
                  </a:lnTo>
                  <a:lnTo>
                    <a:pt x="224" y="20"/>
                  </a:lnTo>
                  <a:lnTo>
                    <a:pt x="226" y="26"/>
                  </a:lnTo>
                  <a:lnTo>
                    <a:pt x="220" y="28"/>
                  </a:lnTo>
                  <a:lnTo>
                    <a:pt x="220" y="30"/>
                  </a:lnTo>
                  <a:lnTo>
                    <a:pt x="224" y="38"/>
                  </a:lnTo>
                  <a:lnTo>
                    <a:pt x="220" y="38"/>
                  </a:lnTo>
                  <a:lnTo>
                    <a:pt x="216" y="40"/>
                  </a:lnTo>
                  <a:lnTo>
                    <a:pt x="216" y="48"/>
                  </a:lnTo>
                  <a:lnTo>
                    <a:pt x="210" y="48"/>
                  </a:lnTo>
                  <a:lnTo>
                    <a:pt x="210" y="54"/>
                  </a:lnTo>
                  <a:lnTo>
                    <a:pt x="210" y="58"/>
                  </a:lnTo>
                  <a:lnTo>
                    <a:pt x="212" y="60"/>
                  </a:lnTo>
                  <a:lnTo>
                    <a:pt x="214" y="60"/>
                  </a:lnTo>
                  <a:lnTo>
                    <a:pt x="216" y="62"/>
                  </a:lnTo>
                  <a:lnTo>
                    <a:pt x="216" y="64"/>
                  </a:lnTo>
                  <a:lnTo>
                    <a:pt x="206" y="62"/>
                  </a:lnTo>
                  <a:lnTo>
                    <a:pt x="206" y="62"/>
                  </a:lnTo>
                  <a:lnTo>
                    <a:pt x="200" y="60"/>
                  </a:lnTo>
                  <a:lnTo>
                    <a:pt x="198" y="60"/>
                  </a:lnTo>
                  <a:lnTo>
                    <a:pt x="198" y="62"/>
                  </a:lnTo>
                  <a:lnTo>
                    <a:pt x="196" y="68"/>
                  </a:lnTo>
                  <a:lnTo>
                    <a:pt x="194" y="68"/>
                  </a:lnTo>
                  <a:lnTo>
                    <a:pt x="192" y="68"/>
                  </a:lnTo>
                  <a:lnTo>
                    <a:pt x="192" y="66"/>
                  </a:lnTo>
                  <a:lnTo>
                    <a:pt x="194" y="62"/>
                  </a:lnTo>
                  <a:lnTo>
                    <a:pt x="194" y="56"/>
                  </a:lnTo>
                  <a:lnTo>
                    <a:pt x="192" y="56"/>
                  </a:lnTo>
                  <a:lnTo>
                    <a:pt x="190" y="52"/>
                  </a:lnTo>
                  <a:lnTo>
                    <a:pt x="188" y="52"/>
                  </a:lnTo>
                  <a:lnTo>
                    <a:pt x="188" y="46"/>
                  </a:lnTo>
                  <a:lnTo>
                    <a:pt x="184" y="44"/>
                  </a:lnTo>
                  <a:lnTo>
                    <a:pt x="178" y="44"/>
                  </a:lnTo>
                  <a:lnTo>
                    <a:pt x="174" y="46"/>
                  </a:lnTo>
                  <a:lnTo>
                    <a:pt x="170" y="48"/>
                  </a:lnTo>
                  <a:lnTo>
                    <a:pt x="170" y="46"/>
                  </a:lnTo>
                  <a:lnTo>
                    <a:pt x="170" y="44"/>
                  </a:lnTo>
                  <a:lnTo>
                    <a:pt x="168" y="56"/>
                  </a:lnTo>
                  <a:lnTo>
                    <a:pt x="166" y="54"/>
                  </a:lnTo>
                  <a:lnTo>
                    <a:pt x="166" y="52"/>
                  </a:lnTo>
                  <a:lnTo>
                    <a:pt x="164" y="56"/>
                  </a:lnTo>
                  <a:lnTo>
                    <a:pt x="162" y="56"/>
                  </a:lnTo>
                  <a:lnTo>
                    <a:pt x="160" y="56"/>
                  </a:lnTo>
                  <a:lnTo>
                    <a:pt x="158" y="58"/>
                  </a:lnTo>
                  <a:lnTo>
                    <a:pt x="158" y="60"/>
                  </a:lnTo>
                  <a:lnTo>
                    <a:pt x="160" y="60"/>
                  </a:lnTo>
                  <a:lnTo>
                    <a:pt x="162" y="60"/>
                  </a:lnTo>
                  <a:lnTo>
                    <a:pt x="162" y="62"/>
                  </a:lnTo>
                  <a:lnTo>
                    <a:pt x="158" y="62"/>
                  </a:lnTo>
                  <a:lnTo>
                    <a:pt x="156" y="62"/>
                  </a:lnTo>
                  <a:lnTo>
                    <a:pt x="158" y="68"/>
                  </a:lnTo>
                  <a:lnTo>
                    <a:pt x="154" y="66"/>
                  </a:lnTo>
                  <a:lnTo>
                    <a:pt x="148" y="68"/>
                  </a:lnTo>
                  <a:lnTo>
                    <a:pt x="148" y="76"/>
                  </a:lnTo>
                  <a:lnTo>
                    <a:pt x="146" y="82"/>
                  </a:lnTo>
                  <a:lnTo>
                    <a:pt x="142" y="80"/>
                  </a:lnTo>
                  <a:lnTo>
                    <a:pt x="142" y="76"/>
                  </a:lnTo>
                  <a:lnTo>
                    <a:pt x="140" y="76"/>
                  </a:lnTo>
                  <a:lnTo>
                    <a:pt x="140" y="78"/>
                  </a:lnTo>
                  <a:lnTo>
                    <a:pt x="138" y="78"/>
                  </a:lnTo>
                  <a:lnTo>
                    <a:pt x="136" y="86"/>
                  </a:lnTo>
                  <a:lnTo>
                    <a:pt x="138" y="92"/>
                  </a:lnTo>
                  <a:lnTo>
                    <a:pt x="140" y="94"/>
                  </a:lnTo>
                  <a:lnTo>
                    <a:pt x="136" y="96"/>
                  </a:lnTo>
                  <a:lnTo>
                    <a:pt x="136" y="100"/>
                  </a:lnTo>
                  <a:lnTo>
                    <a:pt x="134" y="96"/>
                  </a:lnTo>
                  <a:lnTo>
                    <a:pt x="132" y="94"/>
                  </a:lnTo>
                  <a:lnTo>
                    <a:pt x="132" y="90"/>
                  </a:lnTo>
                  <a:lnTo>
                    <a:pt x="130" y="86"/>
                  </a:lnTo>
                  <a:lnTo>
                    <a:pt x="128" y="84"/>
                  </a:lnTo>
                  <a:lnTo>
                    <a:pt x="128" y="88"/>
                  </a:lnTo>
                  <a:lnTo>
                    <a:pt x="122" y="92"/>
                  </a:lnTo>
                  <a:lnTo>
                    <a:pt x="120" y="96"/>
                  </a:lnTo>
                  <a:lnTo>
                    <a:pt x="120" y="100"/>
                  </a:lnTo>
                  <a:lnTo>
                    <a:pt x="120" y="106"/>
                  </a:lnTo>
                  <a:lnTo>
                    <a:pt x="118" y="106"/>
                  </a:lnTo>
                  <a:lnTo>
                    <a:pt x="118" y="110"/>
                  </a:lnTo>
                  <a:lnTo>
                    <a:pt x="120" y="110"/>
                  </a:lnTo>
                  <a:lnTo>
                    <a:pt x="120" y="116"/>
                  </a:lnTo>
                  <a:lnTo>
                    <a:pt x="116" y="118"/>
                  </a:lnTo>
                  <a:lnTo>
                    <a:pt x="112" y="118"/>
                  </a:lnTo>
                  <a:lnTo>
                    <a:pt x="112" y="122"/>
                  </a:lnTo>
                  <a:lnTo>
                    <a:pt x="102" y="132"/>
                  </a:lnTo>
                  <a:lnTo>
                    <a:pt x="96" y="134"/>
                  </a:lnTo>
                  <a:lnTo>
                    <a:pt x="88" y="136"/>
                  </a:lnTo>
                  <a:lnTo>
                    <a:pt x="84" y="140"/>
                  </a:lnTo>
                  <a:lnTo>
                    <a:pt x="80" y="140"/>
                  </a:lnTo>
                  <a:lnTo>
                    <a:pt x="78" y="138"/>
                  </a:lnTo>
                  <a:lnTo>
                    <a:pt x="76" y="140"/>
                  </a:lnTo>
                  <a:lnTo>
                    <a:pt x="74" y="144"/>
                  </a:lnTo>
                  <a:lnTo>
                    <a:pt x="74" y="146"/>
                  </a:lnTo>
                  <a:lnTo>
                    <a:pt x="72" y="148"/>
                  </a:lnTo>
                  <a:lnTo>
                    <a:pt x="68" y="148"/>
                  </a:lnTo>
                  <a:lnTo>
                    <a:pt x="64" y="150"/>
                  </a:lnTo>
                  <a:lnTo>
                    <a:pt x="62" y="152"/>
                  </a:lnTo>
                  <a:lnTo>
                    <a:pt x="58" y="154"/>
                  </a:lnTo>
                  <a:lnTo>
                    <a:pt x="56" y="154"/>
                  </a:lnTo>
                  <a:lnTo>
                    <a:pt x="50" y="152"/>
                  </a:lnTo>
                  <a:lnTo>
                    <a:pt x="46" y="156"/>
                  </a:lnTo>
                  <a:lnTo>
                    <a:pt x="40" y="156"/>
                  </a:lnTo>
                  <a:lnTo>
                    <a:pt x="38" y="158"/>
                  </a:lnTo>
                  <a:lnTo>
                    <a:pt x="36" y="162"/>
                  </a:lnTo>
                  <a:lnTo>
                    <a:pt x="34" y="164"/>
                  </a:lnTo>
                  <a:lnTo>
                    <a:pt x="32" y="166"/>
                  </a:lnTo>
                  <a:lnTo>
                    <a:pt x="30" y="166"/>
                  </a:lnTo>
                  <a:lnTo>
                    <a:pt x="30" y="170"/>
                  </a:lnTo>
                  <a:lnTo>
                    <a:pt x="26" y="170"/>
                  </a:lnTo>
                  <a:lnTo>
                    <a:pt x="24" y="172"/>
                  </a:lnTo>
                  <a:lnTo>
                    <a:pt x="22" y="178"/>
                  </a:lnTo>
                  <a:lnTo>
                    <a:pt x="12" y="182"/>
                  </a:lnTo>
                  <a:lnTo>
                    <a:pt x="12" y="178"/>
                  </a:lnTo>
                  <a:lnTo>
                    <a:pt x="14" y="178"/>
                  </a:lnTo>
                  <a:lnTo>
                    <a:pt x="12" y="174"/>
                  </a:lnTo>
                  <a:lnTo>
                    <a:pt x="12" y="172"/>
                  </a:lnTo>
                  <a:lnTo>
                    <a:pt x="10" y="178"/>
                  </a:lnTo>
                  <a:lnTo>
                    <a:pt x="10" y="178"/>
                  </a:lnTo>
                  <a:lnTo>
                    <a:pt x="8" y="182"/>
                  </a:lnTo>
                  <a:lnTo>
                    <a:pt x="6" y="184"/>
                  </a:lnTo>
                  <a:lnTo>
                    <a:pt x="8" y="186"/>
                  </a:lnTo>
                  <a:lnTo>
                    <a:pt x="10" y="190"/>
                  </a:lnTo>
                  <a:lnTo>
                    <a:pt x="8" y="196"/>
                  </a:lnTo>
                  <a:lnTo>
                    <a:pt x="10" y="198"/>
                  </a:lnTo>
                  <a:lnTo>
                    <a:pt x="8" y="204"/>
                  </a:lnTo>
                  <a:lnTo>
                    <a:pt x="6" y="208"/>
                  </a:lnTo>
                  <a:lnTo>
                    <a:pt x="2" y="208"/>
                  </a:lnTo>
                  <a:lnTo>
                    <a:pt x="2" y="212"/>
                  </a:lnTo>
                  <a:lnTo>
                    <a:pt x="4" y="214"/>
                  </a:lnTo>
                  <a:lnTo>
                    <a:pt x="8" y="216"/>
                  </a:lnTo>
                  <a:lnTo>
                    <a:pt x="10" y="220"/>
                  </a:lnTo>
                  <a:lnTo>
                    <a:pt x="12" y="226"/>
                  </a:lnTo>
                  <a:lnTo>
                    <a:pt x="10" y="228"/>
                  </a:lnTo>
                  <a:lnTo>
                    <a:pt x="14" y="242"/>
                  </a:lnTo>
                  <a:lnTo>
                    <a:pt x="8" y="240"/>
                  </a:lnTo>
                  <a:lnTo>
                    <a:pt x="8" y="236"/>
                  </a:lnTo>
                  <a:lnTo>
                    <a:pt x="6" y="236"/>
                  </a:lnTo>
                  <a:lnTo>
                    <a:pt x="10" y="252"/>
                  </a:lnTo>
                  <a:lnTo>
                    <a:pt x="8" y="252"/>
                  </a:lnTo>
                  <a:lnTo>
                    <a:pt x="6" y="248"/>
                  </a:lnTo>
                  <a:lnTo>
                    <a:pt x="4" y="246"/>
                  </a:lnTo>
                  <a:lnTo>
                    <a:pt x="2" y="236"/>
                  </a:lnTo>
                  <a:lnTo>
                    <a:pt x="0" y="236"/>
                  </a:lnTo>
                  <a:lnTo>
                    <a:pt x="2" y="242"/>
                  </a:lnTo>
                  <a:lnTo>
                    <a:pt x="2" y="250"/>
                  </a:lnTo>
                  <a:lnTo>
                    <a:pt x="4" y="250"/>
                  </a:lnTo>
                  <a:lnTo>
                    <a:pt x="10" y="256"/>
                  </a:lnTo>
                  <a:lnTo>
                    <a:pt x="14" y="262"/>
                  </a:lnTo>
                  <a:lnTo>
                    <a:pt x="14" y="268"/>
                  </a:lnTo>
                  <a:lnTo>
                    <a:pt x="18" y="268"/>
                  </a:lnTo>
                  <a:lnTo>
                    <a:pt x="18" y="270"/>
                  </a:lnTo>
                  <a:lnTo>
                    <a:pt x="16" y="272"/>
                  </a:lnTo>
                  <a:lnTo>
                    <a:pt x="16" y="276"/>
                  </a:lnTo>
                  <a:lnTo>
                    <a:pt x="20" y="280"/>
                  </a:lnTo>
                  <a:lnTo>
                    <a:pt x="24" y="282"/>
                  </a:lnTo>
                  <a:lnTo>
                    <a:pt x="22" y="286"/>
                  </a:lnTo>
                  <a:lnTo>
                    <a:pt x="22" y="290"/>
                  </a:lnTo>
                  <a:lnTo>
                    <a:pt x="26" y="292"/>
                  </a:lnTo>
                  <a:lnTo>
                    <a:pt x="26" y="294"/>
                  </a:lnTo>
                  <a:lnTo>
                    <a:pt x="28" y="298"/>
                  </a:lnTo>
                  <a:lnTo>
                    <a:pt x="26" y="300"/>
                  </a:lnTo>
                  <a:lnTo>
                    <a:pt x="26" y="308"/>
                  </a:lnTo>
                  <a:lnTo>
                    <a:pt x="26" y="314"/>
                  </a:lnTo>
                  <a:lnTo>
                    <a:pt x="30" y="324"/>
                  </a:lnTo>
                  <a:lnTo>
                    <a:pt x="30" y="328"/>
                  </a:lnTo>
                  <a:lnTo>
                    <a:pt x="32" y="334"/>
                  </a:lnTo>
                  <a:lnTo>
                    <a:pt x="34" y="338"/>
                  </a:lnTo>
                  <a:lnTo>
                    <a:pt x="34" y="342"/>
                  </a:lnTo>
                  <a:lnTo>
                    <a:pt x="32" y="344"/>
                  </a:lnTo>
                  <a:lnTo>
                    <a:pt x="34" y="346"/>
                  </a:lnTo>
                  <a:lnTo>
                    <a:pt x="34" y="350"/>
                  </a:lnTo>
                  <a:lnTo>
                    <a:pt x="32" y="352"/>
                  </a:lnTo>
                  <a:lnTo>
                    <a:pt x="32" y="362"/>
                  </a:lnTo>
                  <a:lnTo>
                    <a:pt x="32" y="370"/>
                  </a:lnTo>
                  <a:lnTo>
                    <a:pt x="30" y="372"/>
                  </a:lnTo>
                  <a:lnTo>
                    <a:pt x="26" y="368"/>
                  </a:lnTo>
                  <a:lnTo>
                    <a:pt x="26" y="368"/>
                  </a:lnTo>
                  <a:lnTo>
                    <a:pt x="24" y="368"/>
                  </a:lnTo>
                  <a:lnTo>
                    <a:pt x="26" y="368"/>
                  </a:lnTo>
                  <a:lnTo>
                    <a:pt x="26" y="374"/>
                  </a:lnTo>
                  <a:lnTo>
                    <a:pt x="26" y="378"/>
                  </a:lnTo>
                  <a:lnTo>
                    <a:pt x="30" y="380"/>
                  </a:lnTo>
                  <a:lnTo>
                    <a:pt x="36" y="384"/>
                  </a:lnTo>
                  <a:lnTo>
                    <a:pt x="38" y="386"/>
                  </a:lnTo>
                  <a:lnTo>
                    <a:pt x="40" y="390"/>
                  </a:lnTo>
                  <a:lnTo>
                    <a:pt x="44" y="392"/>
                  </a:lnTo>
                  <a:lnTo>
                    <a:pt x="48" y="392"/>
                  </a:lnTo>
                  <a:lnTo>
                    <a:pt x="50" y="390"/>
                  </a:lnTo>
                  <a:lnTo>
                    <a:pt x="56" y="390"/>
                  </a:lnTo>
                  <a:lnTo>
                    <a:pt x="58" y="392"/>
                  </a:lnTo>
                  <a:lnTo>
                    <a:pt x="62" y="394"/>
                  </a:lnTo>
                  <a:lnTo>
                    <a:pt x="62" y="390"/>
                  </a:lnTo>
                  <a:lnTo>
                    <a:pt x="66" y="392"/>
                  </a:lnTo>
                  <a:lnTo>
                    <a:pt x="74" y="380"/>
                  </a:lnTo>
                  <a:lnTo>
                    <a:pt x="76" y="380"/>
                  </a:lnTo>
                  <a:lnTo>
                    <a:pt x="76" y="384"/>
                  </a:lnTo>
                  <a:lnTo>
                    <a:pt x="80" y="386"/>
                  </a:lnTo>
                  <a:lnTo>
                    <a:pt x="82" y="382"/>
                  </a:lnTo>
                  <a:lnTo>
                    <a:pt x="82" y="378"/>
                  </a:lnTo>
                  <a:lnTo>
                    <a:pt x="82" y="376"/>
                  </a:lnTo>
                  <a:lnTo>
                    <a:pt x="86" y="376"/>
                  </a:lnTo>
                  <a:lnTo>
                    <a:pt x="88" y="376"/>
                  </a:lnTo>
                  <a:lnTo>
                    <a:pt x="90" y="374"/>
                  </a:lnTo>
                  <a:lnTo>
                    <a:pt x="94" y="374"/>
                  </a:lnTo>
                  <a:lnTo>
                    <a:pt x="96" y="374"/>
                  </a:lnTo>
                  <a:lnTo>
                    <a:pt x="96" y="372"/>
                  </a:lnTo>
                  <a:lnTo>
                    <a:pt x="104" y="372"/>
                  </a:lnTo>
                  <a:lnTo>
                    <a:pt x="110" y="374"/>
                  </a:lnTo>
                  <a:lnTo>
                    <a:pt x="114" y="372"/>
                  </a:lnTo>
                  <a:lnTo>
                    <a:pt x="118" y="374"/>
                  </a:lnTo>
                  <a:lnTo>
                    <a:pt x="118" y="372"/>
                  </a:lnTo>
                  <a:lnTo>
                    <a:pt x="124" y="372"/>
                  </a:lnTo>
                  <a:lnTo>
                    <a:pt x="128" y="372"/>
                  </a:lnTo>
                  <a:lnTo>
                    <a:pt x="130" y="374"/>
                  </a:lnTo>
                  <a:lnTo>
                    <a:pt x="132" y="374"/>
                  </a:lnTo>
                  <a:lnTo>
                    <a:pt x="132" y="372"/>
                  </a:lnTo>
                  <a:lnTo>
                    <a:pt x="134" y="372"/>
                  </a:lnTo>
                  <a:lnTo>
                    <a:pt x="136" y="372"/>
                  </a:lnTo>
                  <a:lnTo>
                    <a:pt x="138" y="370"/>
                  </a:lnTo>
                  <a:lnTo>
                    <a:pt x="140" y="366"/>
                  </a:lnTo>
                  <a:lnTo>
                    <a:pt x="142" y="362"/>
                  </a:lnTo>
                  <a:lnTo>
                    <a:pt x="144" y="358"/>
                  </a:lnTo>
                  <a:lnTo>
                    <a:pt x="148" y="358"/>
                  </a:lnTo>
                  <a:lnTo>
                    <a:pt x="152" y="358"/>
                  </a:lnTo>
                  <a:lnTo>
                    <a:pt x="156" y="352"/>
                  </a:lnTo>
                  <a:lnTo>
                    <a:pt x="158" y="352"/>
                  </a:lnTo>
                  <a:lnTo>
                    <a:pt x="164" y="346"/>
                  </a:lnTo>
                  <a:lnTo>
                    <a:pt x="180" y="346"/>
                  </a:lnTo>
                  <a:lnTo>
                    <a:pt x="194" y="344"/>
                  </a:lnTo>
                  <a:lnTo>
                    <a:pt x="194" y="342"/>
                  </a:lnTo>
                  <a:lnTo>
                    <a:pt x="200" y="340"/>
                  </a:lnTo>
                  <a:lnTo>
                    <a:pt x="202" y="340"/>
                  </a:lnTo>
                  <a:lnTo>
                    <a:pt x="204" y="340"/>
                  </a:lnTo>
                  <a:lnTo>
                    <a:pt x="206" y="338"/>
                  </a:lnTo>
                  <a:lnTo>
                    <a:pt x="216" y="338"/>
                  </a:lnTo>
                  <a:lnTo>
                    <a:pt x="218" y="336"/>
                  </a:lnTo>
                  <a:lnTo>
                    <a:pt x="222" y="336"/>
                  </a:lnTo>
                  <a:lnTo>
                    <a:pt x="226" y="336"/>
                  </a:lnTo>
                  <a:lnTo>
                    <a:pt x="230" y="334"/>
                  </a:lnTo>
                  <a:lnTo>
                    <a:pt x="232" y="332"/>
                  </a:lnTo>
                  <a:lnTo>
                    <a:pt x="240" y="338"/>
                  </a:lnTo>
                  <a:lnTo>
                    <a:pt x="242" y="338"/>
                  </a:lnTo>
                  <a:lnTo>
                    <a:pt x="244" y="342"/>
                  </a:lnTo>
                  <a:lnTo>
                    <a:pt x="252" y="342"/>
                  </a:lnTo>
                  <a:lnTo>
                    <a:pt x="258" y="342"/>
                  </a:lnTo>
                  <a:lnTo>
                    <a:pt x="258" y="346"/>
                  </a:lnTo>
                  <a:lnTo>
                    <a:pt x="262" y="342"/>
                  </a:lnTo>
                  <a:lnTo>
                    <a:pt x="264" y="344"/>
                  </a:lnTo>
                  <a:lnTo>
                    <a:pt x="264" y="346"/>
                  </a:lnTo>
                  <a:lnTo>
                    <a:pt x="264" y="350"/>
                  </a:lnTo>
                  <a:lnTo>
                    <a:pt x="270" y="350"/>
                  </a:lnTo>
                  <a:lnTo>
                    <a:pt x="272" y="352"/>
                  </a:lnTo>
                  <a:lnTo>
                    <a:pt x="272" y="354"/>
                  </a:lnTo>
                  <a:lnTo>
                    <a:pt x="270" y="354"/>
                  </a:lnTo>
                  <a:lnTo>
                    <a:pt x="268" y="358"/>
                  </a:lnTo>
                  <a:lnTo>
                    <a:pt x="278" y="362"/>
                  </a:lnTo>
                  <a:lnTo>
                    <a:pt x="278" y="370"/>
                  </a:lnTo>
                  <a:lnTo>
                    <a:pt x="280" y="376"/>
                  </a:lnTo>
                  <a:lnTo>
                    <a:pt x="284" y="378"/>
                  </a:lnTo>
                  <a:lnTo>
                    <a:pt x="284" y="380"/>
                  </a:lnTo>
                  <a:lnTo>
                    <a:pt x="284" y="382"/>
                  </a:lnTo>
                  <a:lnTo>
                    <a:pt x="288" y="386"/>
                  </a:lnTo>
                  <a:lnTo>
                    <a:pt x="292" y="384"/>
                  </a:lnTo>
                  <a:lnTo>
                    <a:pt x="296" y="380"/>
                  </a:lnTo>
                  <a:lnTo>
                    <a:pt x="300" y="374"/>
                  </a:lnTo>
                  <a:lnTo>
                    <a:pt x="300" y="372"/>
                  </a:lnTo>
                  <a:lnTo>
                    <a:pt x="306" y="370"/>
                  </a:lnTo>
                  <a:lnTo>
                    <a:pt x="312" y="366"/>
                  </a:lnTo>
                  <a:lnTo>
                    <a:pt x="312" y="360"/>
                  </a:lnTo>
                  <a:lnTo>
                    <a:pt x="318" y="358"/>
                  </a:lnTo>
                  <a:lnTo>
                    <a:pt x="316" y="364"/>
                  </a:lnTo>
                  <a:lnTo>
                    <a:pt x="316" y="370"/>
                  </a:lnTo>
                  <a:lnTo>
                    <a:pt x="312" y="374"/>
                  </a:lnTo>
                  <a:lnTo>
                    <a:pt x="312" y="382"/>
                  </a:lnTo>
                  <a:lnTo>
                    <a:pt x="312" y="390"/>
                  </a:lnTo>
                  <a:lnTo>
                    <a:pt x="308" y="394"/>
                  </a:lnTo>
                  <a:lnTo>
                    <a:pt x="304" y="394"/>
                  </a:lnTo>
                  <a:lnTo>
                    <a:pt x="304" y="398"/>
                  </a:lnTo>
                  <a:lnTo>
                    <a:pt x="306" y="398"/>
                  </a:lnTo>
                  <a:lnTo>
                    <a:pt x="308" y="396"/>
                  </a:lnTo>
                  <a:lnTo>
                    <a:pt x="314" y="396"/>
                  </a:lnTo>
                  <a:lnTo>
                    <a:pt x="316" y="394"/>
                  </a:lnTo>
                  <a:lnTo>
                    <a:pt x="316" y="390"/>
                  </a:lnTo>
                  <a:lnTo>
                    <a:pt x="316" y="386"/>
                  </a:lnTo>
                  <a:lnTo>
                    <a:pt x="318" y="382"/>
                  </a:lnTo>
                  <a:lnTo>
                    <a:pt x="320" y="380"/>
                  </a:lnTo>
                  <a:lnTo>
                    <a:pt x="320" y="380"/>
                  </a:lnTo>
                  <a:lnTo>
                    <a:pt x="320" y="386"/>
                  </a:lnTo>
                  <a:lnTo>
                    <a:pt x="324" y="390"/>
                  </a:lnTo>
                  <a:lnTo>
                    <a:pt x="324" y="398"/>
                  </a:lnTo>
                  <a:lnTo>
                    <a:pt x="324" y="406"/>
                  </a:lnTo>
                  <a:lnTo>
                    <a:pt x="328" y="406"/>
                  </a:lnTo>
                  <a:lnTo>
                    <a:pt x="330" y="404"/>
                  </a:lnTo>
                  <a:lnTo>
                    <a:pt x="332" y="402"/>
                  </a:lnTo>
                  <a:lnTo>
                    <a:pt x="336" y="402"/>
                  </a:lnTo>
                  <a:lnTo>
                    <a:pt x="336" y="410"/>
                  </a:lnTo>
                  <a:lnTo>
                    <a:pt x="340" y="418"/>
                  </a:lnTo>
                  <a:lnTo>
                    <a:pt x="342" y="418"/>
                  </a:lnTo>
                  <a:lnTo>
                    <a:pt x="342" y="428"/>
                  </a:lnTo>
                  <a:lnTo>
                    <a:pt x="340" y="432"/>
                  </a:lnTo>
                  <a:lnTo>
                    <a:pt x="340" y="436"/>
                  </a:lnTo>
                  <a:lnTo>
                    <a:pt x="342" y="440"/>
                  </a:lnTo>
                  <a:lnTo>
                    <a:pt x="346" y="442"/>
                  </a:lnTo>
                  <a:lnTo>
                    <a:pt x="350" y="446"/>
                  </a:lnTo>
                  <a:lnTo>
                    <a:pt x="350" y="448"/>
                  </a:lnTo>
                  <a:lnTo>
                    <a:pt x="352" y="450"/>
                  </a:lnTo>
                  <a:lnTo>
                    <a:pt x="356" y="450"/>
                  </a:lnTo>
                  <a:lnTo>
                    <a:pt x="362" y="454"/>
                  </a:lnTo>
                  <a:lnTo>
                    <a:pt x="364" y="456"/>
                  </a:lnTo>
                  <a:lnTo>
                    <a:pt x="366" y="456"/>
                  </a:lnTo>
                  <a:lnTo>
                    <a:pt x="368" y="456"/>
                  </a:lnTo>
                  <a:lnTo>
                    <a:pt x="372" y="454"/>
                  </a:lnTo>
                  <a:lnTo>
                    <a:pt x="372" y="454"/>
                  </a:lnTo>
                  <a:close/>
                  <a:moveTo>
                    <a:pt x="402" y="498"/>
                  </a:moveTo>
                  <a:lnTo>
                    <a:pt x="402" y="498"/>
                  </a:lnTo>
                  <a:lnTo>
                    <a:pt x="400" y="506"/>
                  </a:lnTo>
                  <a:lnTo>
                    <a:pt x="402" y="512"/>
                  </a:lnTo>
                  <a:lnTo>
                    <a:pt x="412" y="524"/>
                  </a:lnTo>
                  <a:lnTo>
                    <a:pt x="412" y="526"/>
                  </a:lnTo>
                  <a:lnTo>
                    <a:pt x="416" y="526"/>
                  </a:lnTo>
                  <a:lnTo>
                    <a:pt x="412" y="528"/>
                  </a:lnTo>
                  <a:lnTo>
                    <a:pt x="412" y="534"/>
                  </a:lnTo>
                  <a:lnTo>
                    <a:pt x="414" y="538"/>
                  </a:lnTo>
                  <a:lnTo>
                    <a:pt x="418" y="540"/>
                  </a:lnTo>
                  <a:lnTo>
                    <a:pt x="418" y="544"/>
                  </a:lnTo>
                  <a:lnTo>
                    <a:pt x="420" y="546"/>
                  </a:lnTo>
                  <a:lnTo>
                    <a:pt x="422" y="546"/>
                  </a:lnTo>
                  <a:lnTo>
                    <a:pt x="424" y="546"/>
                  </a:lnTo>
                  <a:lnTo>
                    <a:pt x="422" y="548"/>
                  </a:lnTo>
                  <a:lnTo>
                    <a:pt x="422" y="550"/>
                  </a:lnTo>
                  <a:lnTo>
                    <a:pt x="424" y="550"/>
                  </a:lnTo>
                  <a:lnTo>
                    <a:pt x="424" y="552"/>
                  </a:lnTo>
                  <a:lnTo>
                    <a:pt x="434" y="552"/>
                  </a:lnTo>
                  <a:lnTo>
                    <a:pt x="434" y="550"/>
                  </a:lnTo>
                  <a:lnTo>
                    <a:pt x="434" y="550"/>
                  </a:lnTo>
                  <a:lnTo>
                    <a:pt x="436" y="550"/>
                  </a:lnTo>
                  <a:lnTo>
                    <a:pt x="436" y="548"/>
                  </a:lnTo>
                  <a:lnTo>
                    <a:pt x="436" y="546"/>
                  </a:lnTo>
                  <a:lnTo>
                    <a:pt x="436" y="548"/>
                  </a:lnTo>
                  <a:lnTo>
                    <a:pt x="434" y="548"/>
                  </a:lnTo>
                  <a:lnTo>
                    <a:pt x="434" y="544"/>
                  </a:lnTo>
                  <a:lnTo>
                    <a:pt x="436" y="542"/>
                  </a:lnTo>
                  <a:lnTo>
                    <a:pt x="436" y="540"/>
                  </a:lnTo>
                  <a:lnTo>
                    <a:pt x="438" y="540"/>
                  </a:lnTo>
                  <a:lnTo>
                    <a:pt x="440" y="540"/>
                  </a:lnTo>
                  <a:lnTo>
                    <a:pt x="438" y="540"/>
                  </a:lnTo>
                  <a:lnTo>
                    <a:pt x="440" y="546"/>
                  </a:lnTo>
                  <a:lnTo>
                    <a:pt x="444" y="544"/>
                  </a:lnTo>
                  <a:lnTo>
                    <a:pt x="442" y="538"/>
                  </a:lnTo>
                  <a:lnTo>
                    <a:pt x="442" y="534"/>
                  </a:lnTo>
                  <a:lnTo>
                    <a:pt x="444" y="524"/>
                  </a:lnTo>
                  <a:lnTo>
                    <a:pt x="446" y="524"/>
                  </a:lnTo>
                  <a:lnTo>
                    <a:pt x="448" y="524"/>
                  </a:lnTo>
                  <a:lnTo>
                    <a:pt x="448" y="516"/>
                  </a:lnTo>
                  <a:lnTo>
                    <a:pt x="448" y="512"/>
                  </a:lnTo>
                  <a:lnTo>
                    <a:pt x="444" y="500"/>
                  </a:lnTo>
                  <a:lnTo>
                    <a:pt x="436" y="506"/>
                  </a:lnTo>
                  <a:lnTo>
                    <a:pt x="434" y="508"/>
                  </a:lnTo>
                  <a:lnTo>
                    <a:pt x="430" y="508"/>
                  </a:lnTo>
                  <a:lnTo>
                    <a:pt x="424" y="506"/>
                  </a:lnTo>
                  <a:lnTo>
                    <a:pt x="412" y="500"/>
                  </a:lnTo>
                  <a:lnTo>
                    <a:pt x="410" y="502"/>
                  </a:lnTo>
                  <a:lnTo>
                    <a:pt x="408" y="502"/>
                  </a:lnTo>
                  <a:lnTo>
                    <a:pt x="404" y="498"/>
                  </a:lnTo>
                  <a:lnTo>
                    <a:pt x="402" y="498"/>
                  </a:lnTo>
                  <a:lnTo>
                    <a:pt x="402" y="49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46" name="Armenia">
              <a:extLst>
                <a:ext uri="{FF2B5EF4-FFF2-40B4-BE49-F238E27FC236}">
                  <a16:creationId xmlns:a16="http://schemas.microsoft.com/office/drawing/2014/main" xmlns="" id="{300353CB-DFFF-4AC2-B330-16B49230D4B9}"/>
                </a:ext>
              </a:extLst>
            </p:cNvPr>
            <p:cNvSpPr>
              <a:spLocks/>
            </p:cNvSpPr>
            <p:nvPr/>
          </p:nvSpPr>
          <p:spPr bwMode="auto">
            <a:xfrm>
              <a:off x="5357539" y="2984720"/>
              <a:ext cx="69588" cy="66425"/>
            </a:xfrm>
            <a:custGeom>
              <a:avLst/>
              <a:gdLst/>
              <a:ahLst/>
              <a:cxnLst>
                <a:cxn ang="0">
                  <a:pos x="2" y="0"/>
                </a:cxn>
                <a:cxn ang="0">
                  <a:pos x="2" y="0"/>
                </a:cxn>
                <a:cxn ang="0">
                  <a:pos x="2" y="4"/>
                </a:cxn>
                <a:cxn ang="0">
                  <a:pos x="4" y="8"/>
                </a:cxn>
                <a:cxn ang="0">
                  <a:pos x="2" y="10"/>
                </a:cxn>
                <a:cxn ang="0">
                  <a:pos x="0" y="12"/>
                </a:cxn>
                <a:cxn ang="0">
                  <a:pos x="0" y="16"/>
                </a:cxn>
                <a:cxn ang="0">
                  <a:pos x="0" y="18"/>
                </a:cxn>
                <a:cxn ang="0">
                  <a:pos x="0" y="20"/>
                </a:cxn>
                <a:cxn ang="0">
                  <a:pos x="4" y="22"/>
                </a:cxn>
                <a:cxn ang="0">
                  <a:pos x="12" y="24"/>
                </a:cxn>
                <a:cxn ang="0">
                  <a:pos x="16" y="26"/>
                </a:cxn>
                <a:cxn ang="0">
                  <a:pos x="18" y="28"/>
                </a:cxn>
                <a:cxn ang="0">
                  <a:pos x="18" y="30"/>
                </a:cxn>
                <a:cxn ang="0">
                  <a:pos x="22" y="30"/>
                </a:cxn>
                <a:cxn ang="0">
                  <a:pos x="26" y="30"/>
                </a:cxn>
                <a:cxn ang="0">
                  <a:pos x="28" y="30"/>
                </a:cxn>
                <a:cxn ang="0">
                  <a:pos x="32" y="36"/>
                </a:cxn>
                <a:cxn ang="0">
                  <a:pos x="36" y="40"/>
                </a:cxn>
                <a:cxn ang="0">
                  <a:pos x="36" y="42"/>
                </a:cxn>
                <a:cxn ang="0">
                  <a:pos x="40" y="40"/>
                </a:cxn>
                <a:cxn ang="0">
                  <a:pos x="44" y="36"/>
                </a:cxn>
                <a:cxn ang="0">
                  <a:pos x="44" y="34"/>
                </a:cxn>
                <a:cxn ang="0">
                  <a:pos x="42" y="28"/>
                </a:cxn>
                <a:cxn ang="0">
                  <a:pos x="38" y="28"/>
                </a:cxn>
                <a:cxn ang="0">
                  <a:pos x="34" y="26"/>
                </a:cxn>
                <a:cxn ang="0">
                  <a:pos x="34" y="24"/>
                </a:cxn>
                <a:cxn ang="0">
                  <a:pos x="36" y="22"/>
                </a:cxn>
                <a:cxn ang="0">
                  <a:pos x="34" y="18"/>
                </a:cxn>
                <a:cxn ang="0">
                  <a:pos x="26" y="14"/>
                </a:cxn>
                <a:cxn ang="0">
                  <a:pos x="30" y="12"/>
                </a:cxn>
                <a:cxn ang="0">
                  <a:pos x="30" y="10"/>
                </a:cxn>
                <a:cxn ang="0">
                  <a:pos x="30" y="8"/>
                </a:cxn>
                <a:cxn ang="0">
                  <a:pos x="26" y="6"/>
                </a:cxn>
                <a:cxn ang="0">
                  <a:pos x="26" y="4"/>
                </a:cxn>
                <a:cxn ang="0">
                  <a:pos x="24" y="4"/>
                </a:cxn>
                <a:cxn ang="0">
                  <a:pos x="24" y="6"/>
                </a:cxn>
                <a:cxn ang="0">
                  <a:pos x="22" y="6"/>
                </a:cxn>
                <a:cxn ang="0">
                  <a:pos x="20" y="4"/>
                </a:cxn>
                <a:cxn ang="0">
                  <a:pos x="20" y="0"/>
                </a:cxn>
                <a:cxn ang="0">
                  <a:pos x="12" y="0"/>
                </a:cxn>
                <a:cxn ang="0">
                  <a:pos x="2" y="0"/>
                </a:cxn>
                <a:cxn ang="0">
                  <a:pos x="2" y="0"/>
                </a:cxn>
              </a:cxnLst>
              <a:rect l="0" t="0" r="r" b="b"/>
              <a:pathLst>
                <a:path w="44" h="42">
                  <a:moveTo>
                    <a:pt x="2" y="0"/>
                  </a:moveTo>
                  <a:lnTo>
                    <a:pt x="2" y="0"/>
                  </a:lnTo>
                  <a:lnTo>
                    <a:pt x="2" y="4"/>
                  </a:lnTo>
                  <a:lnTo>
                    <a:pt x="4" y="8"/>
                  </a:lnTo>
                  <a:lnTo>
                    <a:pt x="2" y="10"/>
                  </a:lnTo>
                  <a:lnTo>
                    <a:pt x="0" y="12"/>
                  </a:lnTo>
                  <a:lnTo>
                    <a:pt x="0" y="16"/>
                  </a:lnTo>
                  <a:lnTo>
                    <a:pt x="0" y="18"/>
                  </a:lnTo>
                  <a:lnTo>
                    <a:pt x="0" y="20"/>
                  </a:lnTo>
                  <a:lnTo>
                    <a:pt x="4" y="22"/>
                  </a:lnTo>
                  <a:lnTo>
                    <a:pt x="12" y="24"/>
                  </a:lnTo>
                  <a:lnTo>
                    <a:pt x="16" y="26"/>
                  </a:lnTo>
                  <a:lnTo>
                    <a:pt x="18" y="28"/>
                  </a:lnTo>
                  <a:lnTo>
                    <a:pt x="18" y="30"/>
                  </a:lnTo>
                  <a:lnTo>
                    <a:pt x="22" y="30"/>
                  </a:lnTo>
                  <a:lnTo>
                    <a:pt x="26" y="30"/>
                  </a:lnTo>
                  <a:lnTo>
                    <a:pt x="28" y="30"/>
                  </a:lnTo>
                  <a:lnTo>
                    <a:pt x="32" y="36"/>
                  </a:lnTo>
                  <a:lnTo>
                    <a:pt x="36" y="40"/>
                  </a:lnTo>
                  <a:lnTo>
                    <a:pt x="36" y="42"/>
                  </a:lnTo>
                  <a:lnTo>
                    <a:pt x="40" y="40"/>
                  </a:lnTo>
                  <a:lnTo>
                    <a:pt x="44" y="36"/>
                  </a:lnTo>
                  <a:lnTo>
                    <a:pt x="44" y="34"/>
                  </a:lnTo>
                  <a:lnTo>
                    <a:pt x="42" y="28"/>
                  </a:lnTo>
                  <a:lnTo>
                    <a:pt x="38" y="28"/>
                  </a:lnTo>
                  <a:lnTo>
                    <a:pt x="34" y="26"/>
                  </a:lnTo>
                  <a:lnTo>
                    <a:pt x="34" y="24"/>
                  </a:lnTo>
                  <a:lnTo>
                    <a:pt x="36" y="22"/>
                  </a:lnTo>
                  <a:lnTo>
                    <a:pt x="34" y="18"/>
                  </a:lnTo>
                  <a:lnTo>
                    <a:pt x="26" y="14"/>
                  </a:lnTo>
                  <a:lnTo>
                    <a:pt x="30" y="12"/>
                  </a:lnTo>
                  <a:lnTo>
                    <a:pt x="30" y="10"/>
                  </a:lnTo>
                  <a:lnTo>
                    <a:pt x="30" y="8"/>
                  </a:lnTo>
                  <a:lnTo>
                    <a:pt x="26" y="6"/>
                  </a:lnTo>
                  <a:lnTo>
                    <a:pt x="26" y="4"/>
                  </a:lnTo>
                  <a:lnTo>
                    <a:pt x="24" y="4"/>
                  </a:lnTo>
                  <a:lnTo>
                    <a:pt x="24" y="6"/>
                  </a:lnTo>
                  <a:lnTo>
                    <a:pt x="22" y="6"/>
                  </a:lnTo>
                  <a:lnTo>
                    <a:pt x="20" y="4"/>
                  </a:lnTo>
                  <a:lnTo>
                    <a:pt x="20" y="0"/>
                  </a:lnTo>
                  <a:lnTo>
                    <a:pt x="12" y="0"/>
                  </a:lnTo>
                  <a:lnTo>
                    <a:pt x="2" y="0"/>
                  </a:lnTo>
                  <a:lnTo>
                    <a:pt x="2" y="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47" name="Argentina">
              <a:extLst>
                <a:ext uri="{FF2B5EF4-FFF2-40B4-BE49-F238E27FC236}">
                  <a16:creationId xmlns:a16="http://schemas.microsoft.com/office/drawing/2014/main" xmlns="" id="{A6538729-4254-4F87-9B45-DF2CF88BC8BD}"/>
                </a:ext>
              </a:extLst>
            </p:cNvPr>
            <p:cNvSpPr>
              <a:spLocks noEditPoints="1"/>
            </p:cNvSpPr>
            <p:nvPr/>
          </p:nvSpPr>
          <p:spPr bwMode="auto">
            <a:xfrm>
              <a:off x="2953571" y="4629540"/>
              <a:ext cx="398552" cy="952099"/>
            </a:xfrm>
            <a:custGeom>
              <a:avLst/>
              <a:gdLst/>
              <a:ahLst/>
              <a:cxnLst>
                <a:cxn ang="0">
                  <a:pos x="112" y="10"/>
                </a:cxn>
                <a:cxn ang="0">
                  <a:pos x="78" y="16"/>
                </a:cxn>
                <a:cxn ang="0">
                  <a:pos x="76" y="38"/>
                </a:cxn>
                <a:cxn ang="0">
                  <a:pos x="68" y="70"/>
                </a:cxn>
                <a:cxn ang="0">
                  <a:pos x="64" y="94"/>
                </a:cxn>
                <a:cxn ang="0">
                  <a:pos x="48" y="136"/>
                </a:cxn>
                <a:cxn ang="0">
                  <a:pos x="44" y="182"/>
                </a:cxn>
                <a:cxn ang="0">
                  <a:pos x="36" y="230"/>
                </a:cxn>
                <a:cxn ang="0">
                  <a:pos x="30" y="250"/>
                </a:cxn>
                <a:cxn ang="0">
                  <a:pos x="26" y="278"/>
                </a:cxn>
                <a:cxn ang="0">
                  <a:pos x="16" y="316"/>
                </a:cxn>
                <a:cxn ang="0">
                  <a:pos x="18" y="342"/>
                </a:cxn>
                <a:cxn ang="0">
                  <a:pos x="20" y="376"/>
                </a:cxn>
                <a:cxn ang="0">
                  <a:pos x="24" y="400"/>
                </a:cxn>
                <a:cxn ang="0">
                  <a:pos x="18" y="418"/>
                </a:cxn>
                <a:cxn ang="0">
                  <a:pos x="18" y="452"/>
                </a:cxn>
                <a:cxn ang="0">
                  <a:pos x="4" y="480"/>
                </a:cxn>
                <a:cxn ang="0">
                  <a:pos x="0" y="514"/>
                </a:cxn>
                <a:cxn ang="0">
                  <a:pos x="12" y="520"/>
                </a:cxn>
                <a:cxn ang="0">
                  <a:pos x="38" y="544"/>
                </a:cxn>
                <a:cxn ang="0">
                  <a:pos x="50" y="528"/>
                </a:cxn>
                <a:cxn ang="0">
                  <a:pos x="62" y="516"/>
                </a:cxn>
                <a:cxn ang="0">
                  <a:pos x="70" y="508"/>
                </a:cxn>
                <a:cxn ang="0">
                  <a:pos x="70" y="494"/>
                </a:cxn>
                <a:cxn ang="0">
                  <a:pos x="98" y="466"/>
                </a:cxn>
                <a:cxn ang="0">
                  <a:pos x="84" y="450"/>
                </a:cxn>
                <a:cxn ang="0">
                  <a:pos x="78" y="426"/>
                </a:cxn>
                <a:cxn ang="0">
                  <a:pos x="98" y="404"/>
                </a:cxn>
                <a:cxn ang="0">
                  <a:pos x="110" y="372"/>
                </a:cxn>
                <a:cxn ang="0">
                  <a:pos x="120" y="370"/>
                </a:cxn>
                <a:cxn ang="0">
                  <a:pos x="120" y="356"/>
                </a:cxn>
                <a:cxn ang="0">
                  <a:pos x="104" y="346"/>
                </a:cxn>
                <a:cxn ang="0">
                  <a:pos x="112" y="334"/>
                </a:cxn>
                <a:cxn ang="0">
                  <a:pos x="136" y="336"/>
                </a:cxn>
                <a:cxn ang="0">
                  <a:pos x="144" y="312"/>
                </a:cxn>
                <a:cxn ang="0">
                  <a:pos x="144" y="294"/>
                </a:cxn>
                <a:cxn ang="0">
                  <a:pos x="182" y="292"/>
                </a:cxn>
                <a:cxn ang="0">
                  <a:pos x="214" y="252"/>
                </a:cxn>
                <a:cxn ang="0">
                  <a:pos x="204" y="238"/>
                </a:cxn>
                <a:cxn ang="0">
                  <a:pos x="192" y="218"/>
                </a:cxn>
                <a:cxn ang="0">
                  <a:pos x="192" y="190"/>
                </a:cxn>
                <a:cxn ang="0">
                  <a:pos x="196" y="168"/>
                </a:cxn>
                <a:cxn ang="0">
                  <a:pos x="204" y="148"/>
                </a:cxn>
                <a:cxn ang="0">
                  <a:pos x="218" y="116"/>
                </a:cxn>
                <a:cxn ang="0">
                  <a:pos x="238" y="98"/>
                </a:cxn>
                <a:cxn ang="0">
                  <a:pos x="252" y="64"/>
                </a:cxn>
                <a:cxn ang="0">
                  <a:pos x="236" y="68"/>
                </a:cxn>
                <a:cxn ang="0">
                  <a:pos x="228" y="94"/>
                </a:cxn>
                <a:cxn ang="0">
                  <a:pos x="196" y="92"/>
                </a:cxn>
                <a:cxn ang="0">
                  <a:pos x="200" y="62"/>
                </a:cxn>
                <a:cxn ang="0">
                  <a:pos x="180" y="44"/>
                </a:cxn>
                <a:cxn ang="0">
                  <a:pos x="160" y="26"/>
                </a:cxn>
                <a:cxn ang="0">
                  <a:pos x="140" y="2"/>
                </a:cxn>
                <a:cxn ang="0">
                  <a:pos x="88" y="600"/>
                </a:cxn>
                <a:cxn ang="0">
                  <a:pos x="80" y="588"/>
                </a:cxn>
                <a:cxn ang="0">
                  <a:pos x="60" y="568"/>
                </a:cxn>
                <a:cxn ang="0">
                  <a:pos x="70" y="598"/>
                </a:cxn>
              </a:cxnLst>
              <a:rect l="0" t="0" r="r" b="b"/>
              <a:pathLst>
                <a:path w="252" h="602">
                  <a:moveTo>
                    <a:pt x="140" y="2"/>
                  </a:moveTo>
                  <a:lnTo>
                    <a:pt x="122" y="2"/>
                  </a:lnTo>
                  <a:lnTo>
                    <a:pt x="120" y="0"/>
                  </a:lnTo>
                  <a:lnTo>
                    <a:pt x="118" y="2"/>
                  </a:lnTo>
                  <a:lnTo>
                    <a:pt x="116" y="4"/>
                  </a:lnTo>
                  <a:lnTo>
                    <a:pt x="112" y="12"/>
                  </a:lnTo>
                  <a:lnTo>
                    <a:pt x="112" y="10"/>
                  </a:lnTo>
                  <a:lnTo>
                    <a:pt x="106" y="2"/>
                  </a:lnTo>
                  <a:lnTo>
                    <a:pt x="98" y="2"/>
                  </a:lnTo>
                  <a:lnTo>
                    <a:pt x="90" y="2"/>
                  </a:lnTo>
                  <a:lnTo>
                    <a:pt x="86" y="0"/>
                  </a:lnTo>
                  <a:lnTo>
                    <a:pt x="78" y="8"/>
                  </a:lnTo>
                  <a:lnTo>
                    <a:pt x="78" y="12"/>
                  </a:lnTo>
                  <a:lnTo>
                    <a:pt x="78" y="16"/>
                  </a:lnTo>
                  <a:lnTo>
                    <a:pt x="80" y="18"/>
                  </a:lnTo>
                  <a:lnTo>
                    <a:pt x="84" y="22"/>
                  </a:lnTo>
                  <a:lnTo>
                    <a:pt x="84" y="24"/>
                  </a:lnTo>
                  <a:lnTo>
                    <a:pt x="82" y="32"/>
                  </a:lnTo>
                  <a:lnTo>
                    <a:pt x="82" y="36"/>
                  </a:lnTo>
                  <a:lnTo>
                    <a:pt x="78" y="36"/>
                  </a:lnTo>
                  <a:lnTo>
                    <a:pt x="76" y="38"/>
                  </a:lnTo>
                  <a:lnTo>
                    <a:pt x="74" y="40"/>
                  </a:lnTo>
                  <a:lnTo>
                    <a:pt x="72" y="44"/>
                  </a:lnTo>
                  <a:lnTo>
                    <a:pt x="68" y="46"/>
                  </a:lnTo>
                  <a:lnTo>
                    <a:pt x="66" y="46"/>
                  </a:lnTo>
                  <a:lnTo>
                    <a:pt x="64" y="48"/>
                  </a:lnTo>
                  <a:lnTo>
                    <a:pt x="64" y="62"/>
                  </a:lnTo>
                  <a:lnTo>
                    <a:pt x="68" y="70"/>
                  </a:lnTo>
                  <a:lnTo>
                    <a:pt x="68" y="72"/>
                  </a:lnTo>
                  <a:lnTo>
                    <a:pt x="66" y="74"/>
                  </a:lnTo>
                  <a:lnTo>
                    <a:pt x="64" y="76"/>
                  </a:lnTo>
                  <a:lnTo>
                    <a:pt x="64" y="78"/>
                  </a:lnTo>
                  <a:lnTo>
                    <a:pt x="66" y="82"/>
                  </a:lnTo>
                  <a:lnTo>
                    <a:pt x="66" y="88"/>
                  </a:lnTo>
                  <a:lnTo>
                    <a:pt x="64" y="94"/>
                  </a:lnTo>
                  <a:lnTo>
                    <a:pt x="60" y="100"/>
                  </a:lnTo>
                  <a:lnTo>
                    <a:pt x="58" y="106"/>
                  </a:lnTo>
                  <a:lnTo>
                    <a:pt x="56" y="110"/>
                  </a:lnTo>
                  <a:lnTo>
                    <a:pt x="54" y="110"/>
                  </a:lnTo>
                  <a:lnTo>
                    <a:pt x="52" y="112"/>
                  </a:lnTo>
                  <a:lnTo>
                    <a:pt x="50" y="118"/>
                  </a:lnTo>
                  <a:lnTo>
                    <a:pt x="48" y="136"/>
                  </a:lnTo>
                  <a:lnTo>
                    <a:pt x="48" y="144"/>
                  </a:lnTo>
                  <a:lnTo>
                    <a:pt x="48" y="150"/>
                  </a:lnTo>
                  <a:lnTo>
                    <a:pt x="46" y="154"/>
                  </a:lnTo>
                  <a:lnTo>
                    <a:pt x="44" y="162"/>
                  </a:lnTo>
                  <a:lnTo>
                    <a:pt x="44" y="168"/>
                  </a:lnTo>
                  <a:lnTo>
                    <a:pt x="44" y="174"/>
                  </a:lnTo>
                  <a:lnTo>
                    <a:pt x="44" y="182"/>
                  </a:lnTo>
                  <a:lnTo>
                    <a:pt x="44" y="186"/>
                  </a:lnTo>
                  <a:lnTo>
                    <a:pt x="40" y="192"/>
                  </a:lnTo>
                  <a:lnTo>
                    <a:pt x="42" y="198"/>
                  </a:lnTo>
                  <a:lnTo>
                    <a:pt x="42" y="204"/>
                  </a:lnTo>
                  <a:lnTo>
                    <a:pt x="42" y="210"/>
                  </a:lnTo>
                  <a:lnTo>
                    <a:pt x="40" y="220"/>
                  </a:lnTo>
                  <a:lnTo>
                    <a:pt x="36" y="230"/>
                  </a:lnTo>
                  <a:lnTo>
                    <a:pt x="34" y="234"/>
                  </a:lnTo>
                  <a:lnTo>
                    <a:pt x="36" y="238"/>
                  </a:lnTo>
                  <a:lnTo>
                    <a:pt x="36" y="244"/>
                  </a:lnTo>
                  <a:lnTo>
                    <a:pt x="36" y="248"/>
                  </a:lnTo>
                  <a:lnTo>
                    <a:pt x="34" y="250"/>
                  </a:lnTo>
                  <a:lnTo>
                    <a:pt x="32" y="250"/>
                  </a:lnTo>
                  <a:lnTo>
                    <a:pt x="30" y="250"/>
                  </a:lnTo>
                  <a:lnTo>
                    <a:pt x="28" y="254"/>
                  </a:lnTo>
                  <a:lnTo>
                    <a:pt x="26" y="256"/>
                  </a:lnTo>
                  <a:lnTo>
                    <a:pt x="24" y="260"/>
                  </a:lnTo>
                  <a:lnTo>
                    <a:pt x="24" y="266"/>
                  </a:lnTo>
                  <a:lnTo>
                    <a:pt x="24" y="274"/>
                  </a:lnTo>
                  <a:lnTo>
                    <a:pt x="24" y="276"/>
                  </a:lnTo>
                  <a:lnTo>
                    <a:pt x="26" y="278"/>
                  </a:lnTo>
                  <a:lnTo>
                    <a:pt x="28" y="284"/>
                  </a:lnTo>
                  <a:lnTo>
                    <a:pt x="26" y="286"/>
                  </a:lnTo>
                  <a:lnTo>
                    <a:pt x="24" y="288"/>
                  </a:lnTo>
                  <a:lnTo>
                    <a:pt x="22" y="296"/>
                  </a:lnTo>
                  <a:lnTo>
                    <a:pt x="20" y="306"/>
                  </a:lnTo>
                  <a:lnTo>
                    <a:pt x="20" y="312"/>
                  </a:lnTo>
                  <a:lnTo>
                    <a:pt x="16" y="316"/>
                  </a:lnTo>
                  <a:lnTo>
                    <a:pt x="14" y="320"/>
                  </a:lnTo>
                  <a:lnTo>
                    <a:pt x="16" y="322"/>
                  </a:lnTo>
                  <a:lnTo>
                    <a:pt x="16" y="326"/>
                  </a:lnTo>
                  <a:lnTo>
                    <a:pt x="18" y="330"/>
                  </a:lnTo>
                  <a:lnTo>
                    <a:pt x="16" y="336"/>
                  </a:lnTo>
                  <a:lnTo>
                    <a:pt x="16" y="340"/>
                  </a:lnTo>
                  <a:lnTo>
                    <a:pt x="18" y="342"/>
                  </a:lnTo>
                  <a:lnTo>
                    <a:pt x="22" y="342"/>
                  </a:lnTo>
                  <a:lnTo>
                    <a:pt x="22" y="346"/>
                  </a:lnTo>
                  <a:lnTo>
                    <a:pt x="22" y="356"/>
                  </a:lnTo>
                  <a:lnTo>
                    <a:pt x="18" y="364"/>
                  </a:lnTo>
                  <a:lnTo>
                    <a:pt x="18" y="368"/>
                  </a:lnTo>
                  <a:lnTo>
                    <a:pt x="18" y="370"/>
                  </a:lnTo>
                  <a:lnTo>
                    <a:pt x="20" y="376"/>
                  </a:lnTo>
                  <a:lnTo>
                    <a:pt x="22" y="378"/>
                  </a:lnTo>
                  <a:lnTo>
                    <a:pt x="22" y="380"/>
                  </a:lnTo>
                  <a:lnTo>
                    <a:pt x="22" y="384"/>
                  </a:lnTo>
                  <a:lnTo>
                    <a:pt x="22" y="390"/>
                  </a:lnTo>
                  <a:lnTo>
                    <a:pt x="24" y="396"/>
                  </a:lnTo>
                  <a:lnTo>
                    <a:pt x="24" y="398"/>
                  </a:lnTo>
                  <a:lnTo>
                    <a:pt x="24" y="400"/>
                  </a:lnTo>
                  <a:lnTo>
                    <a:pt x="22" y="404"/>
                  </a:lnTo>
                  <a:lnTo>
                    <a:pt x="22" y="406"/>
                  </a:lnTo>
                  <a:lnTo>
                    <a:pt x="24" y="410"/>
                  </a:lnTo>
                  <a:lnTo>
                    <a:pt x="22" y="412"/>
                  </a:lnTo>
                  <a:lnTo>
                    <a:pt x="20" y="412"/>
                  </a:lnTo>
                  <a:lnTo>
                    <a:pt x="20" y="414"/>
                  </a:lnTo>
                  <a:lnTo>
                    <a:pt x="18" y="418"/>
                  </a:lnTo>
                  <a:lnTo>
                    <a:pt x="18" y="420"/>
                  </a:lnTo>
                  <a:lnTo>
                    <a:pt x="20" y="426"/>
                  </a:lnTo>
                  <a:lnTo>
                    <a:pt x="20" y="430"/>
                  </a:lnTo>
                  <a:lnTo>
                    <a:pt x="20" y="436"/>
                  </a:lnTo>
                  <a:lnTo>
                    <a:pt x="18" y="442"/>
                  </a:lnTo>
                  <a:lnTo>
                    <a:pt x="18" y="448"/>
                  </a:lnTo>
                  <a:lnTo>
                    <a:pt x="18" y="452"/>
                  </a:lnTo>
                  <a:lnTo>
                    <a:pt x="18" y="454"/>
                  </a:lnTo>
                  <a:lnTo>
                    <a:pt x="14" y="458"/>
                  </a:lnTo>
                  <a:lnTo>
                    <a:pt x="12" y="464"/>
                  </a:lnTo>
                  <a:lnTo>
                    <a:pt x="12" y="466"/>
                  </a:lnTo>
                  <a:lnTo>
                    <a:pt x="14" y="472"/>
                  </a:lnTo>
                  <a:lnTo>
                    <a:pt x="10" y="476"/>
                  </a:lnTo>
                  <a:lnTo>
                    <a:pt x="4" y="480"/>
                  </a:lnTo>
                  <a:lnTo>
                    <a:pt x="2" y="482"/>
                  </a:lnTo>
                  <a:lnTo>
                    <a:pt x="2" y="484"/>
                  </a:lnTo>
                  <a:lnTo>
                    <a:pt x="4" y="492"/>
                  </a:lnTo>
                  <a:lnTo>
                    <a:pt x="2" y="496"/>
                  </a:lnTo>
                  <a:lnTo>
                    <a:pt x="0" y="502"/>
                  </a:lnTo>
                  <a:lnTo>
                    <a:pt x="0" y="508"/>
                  </a:lnTo>
                  <a:lnTo>
                    <a:pt x="0" y="514"/>
                  </a:lnTo>
                  <a:lnTo>
                    <a:pt x="0" y="516"/>
                  </a:lnTo>
                  <a:lnTo>
                    <a:pt x="2" y="516"/>
                  </a:lnTo>
                  <a:lnTo>
                    <a:pt x="4" y="516"/>
                  </a:lnTo>
                  <a:lnTo>
                    <a:pt x="6" y="514"/>
                  </a:lnTo>
                  <a:lnTo>
                    <a:pt x="8" y="514"/>
                  </a:lnTo>
                  <a:lnTo>
                    <a:pt x="10" y="514"/>
                  </a:lnTo>
                  <a:lnTo>
                    <a:pt x="12" y="520"/>
                  </a:lnTo>
                  <a:lnTo>
                    <a:pt x="10" y="524"/>
                  </a:lnTo>
                  <a:lnTo>
                    <a:pt x="8" y="524"/>
                  </a:lnTo>
                  <a:lnTo>
                    <a:pt x="8" y="526"/>
                  </a:lnTo>
                  <a:lnTo>
                    <a:pt x="10" y="532"/>
                  </a:lnTo>
                  <a:lnTo>
                    <a:pt x="18" y="540"/>
                  </a:lnTo>
                  <a:lnTo>
                    <a:pt x="22" y="546"/>
                  </a:lnTo>
                  <a:lnTo>
                    <a:pt x="38" y="544"/>
                  </a:lnTo>
                  <a:lnTo>
                    <a:pt x="62" y="546"/>
                  </a:lnTo>
                  <a:lnTo>
                    <a:pt x="58" y="538"/>
                  </a:lnTo>
                  <a:lnTo>
                    <a:pt x="50" y="538"/>
                  </a:lnTo>
                  <a:lnTo>
                    <a:pt x="54" y="536"/>
                  </a:lnTo>
                  <a:lnTo>
                    <a:pt x="54" y="534"/>
                  </a:lnTo>
                  <a:lnTo>
                    <a:pt x="52" y="526"/>
                  </a:lnTo>
                  <a:lnTo>
                    <a:pt x="50" y="528"/>
                  </a:lnTo>
                  <a:lnTo>
                    <a:pt x="50" y="526"/>
                  </a:lnTo>
                  <a:lnTo>
                    <a:pt x="54" y="524"/>
                  </a:lnTo>
                  <a:lnTo>
                    <a:pt x="54" y="520"/>
                  </a:lnTo>
                  <a:lnTo>
                    <a:pt x="56" y="518"/>
                  </a:lnTo>
                  <a:lnTo>
                    <a:pt x="58" y="518"/>
                  </a:lnTo>
                  <a:lnTo>
                    <a:pt x="58" y="516"/>
                  </a:lnTo>
                  <a:lnTo>
                    <a:pt x="62" y="516"/>
                  </a:lnTo>
                  <a:lnTo>
                    <a:pt x="62" y="512"/>
                  </a:lnTo>
                  <a:lnTo>
                    <a:pt x="56" y="508"/>
                  </a:lnTo>
                  <a:lnTo>
                    <a:pt x="56" y="504"/>
                  </a:lnTo>
                  <a:lnTo>
                    <a:pt x="58" y="502"/>
                  </a:lnTo>
                  <a:lnTo>
                    <a:pt x="62" y="504"/>
                  </a:lnTo>
                  <a:lnTo>
                    <a:pt x="64" y="510"/>
                  </a:lnTo>
                  <a:lnTo>
                    <a:pt x="70" y="508"/>
                  </a:lnTo>
                  <a:lnTo>
                    <a:pt x="74" y="504"/>
                  </a:lnTo>
                  <a:lnTo>
                    <a:pt x="74" y="500"/>
                  </a:lnTo>
                  <a:lnTo>
                    <a:pt x="74" y="498"/>
                  </a:lnTo>
                  <a:lnTo>
                    <a:pt x="74" y="496"/>
                  </a:lnTo>
                  <a:lnTo>
                    <a:pt x="72" y="496"/>
                  </a:lnTo>
                  <a:lnTo>
                    <a:pt x="70" y="496"/>
                  </a:lnTo>
                  <a:lnTo>
                    <a:pt x="70" y="494"/>
                  </a:lnTo>
                  <a:lnTo>
                    <a:pt x="74" y="490"/>
                  </a:lnTo>
                  <a:lnTo>
                    <a:pt x="80" y="484"/>
                  </a:lnTo>
                  <a:lnTo>
                    <a:pt x="80" y="480"/>
                  </a:lnTo>
                  <a:lnTo>
                    <a:pt x="84" y="480"/>
                  </a:lnTo>
                  <a:lnTo>
                    <a:pt x="86" y="474"/>
                  </a:lnTo>
                  <a:lnTo>
                    <a:pt x="88" y="474"/>
                  </a:lnTo>
                  <a:lnTo>
                    <a:pt x="98" y="466"/>
                  </a:lnTo>
                  <a:lnTo>
                    <a:pt x="92" y="464"/>
                  </a:lnTo>
                  <a:lnTo>
                    <a:pt x="94" y="462"/>
                  </a:lnTo>
                  <a:lnTo>
                    <a:pt x="94" y="458"/>
                  </a:lnTo>
                  <a:lnTo>
                    <a:pt x="94" y="452"/>
                  </a:lnTo>
                  <a:lnTo>
                    <a:pt x="92" y="450"/>
                  </a:lnTo>
                  <a:lnTo>
                    <a:pt x="88" y="450"/>
                  </a:lnTo>
                  <a:lnTo>
                    <a:pt x="84" y="450"/>
                  </a:lnTo>
                  <a:lnTo>
                    <a:pt x="82" y="444"/>
                  </a:lnTo>
                  <a:lnTo>
                    <a:pt x="78" y="442"/>
                  </a:lnTo>
                  <a:lnTo>
                    <a:pt x="76" y="440"/>
                  </a:lnTo>
                  <a:lnTo>
                    <a:pt x="74" y="436"/>
                  </a:lnTo>
                  <a:lnTo>
                    <a:pt x="72" y="430"/>
                  </a:lnTo>
                  <a:lnTo>
                    <a:pt x="76" y="426"/>
                  </a:lnTo>
                  <a:lnTo>
                    <a:pt x="78" y="426"/>
                  </a:lnTo>
                  <a:lnTo>
                    <a:pt x="78" y="422"/>
                  </a:lnTo>
                  <a:lnTo>
                    <a:pt x="84" y="418"/>
                  </a:lnTo>
                  <a:lnTo>
                    <a:pt x="88" y="410"/>
                  </a:lnTo>
                  <a:lnTo>
                    <a:pt x="92" y="410"/>
                  </a:lnTo>
                  <a:lnTo>
                    <a:pt x="100" y="410"/>
                  </a:lnTo>
                  <a:lnTo>
                    <a:pt x="100" y="404"/>
                  </a:lnTo>
                  <a:lnTo>
                    <a:pt x="98" y="404"/>
                  </a:lnTo>
                  <a:lnTo>
                    <a:pt x="98" y="402"/>
                  </a:lnTo>
                  <a:lnTo>
                    <a:pt x="104" y="398"/>
                  </a:lnTo>
                  <a:lnTo>
                    <a:pt x="104" y="392"/>
                  </a:lnTo>
                  <a:lnTo>
                    <a:pt x="104" y="390"/>
                  </a:lnTo>
                  <a:lnTo>
                    <a:pt x="106" y="380"/>
                  </a:lnTo>
                  <a:lnTo>
                    <a:pt x="108" y="374"/>
                  </a:lnTo>
                  <a:lnTo>
                    <a:pt x="110" y="372"/>
                  </a:lnTo>
                  <a:lnTo>
                    <a:pt x="116" y="370"/>
                  </a:lnTo>
                  <a:lnTo>
                    <a:pt x="116" y="366"/>
                  </a:lnTo>
                  <a:lnTo>
                    <a:pt x="108" y="366"/>
                  </a:lnTo>
                  <a:lnTo>
                    <a:pt x="112" y="364"/>
                  </a:lnTo>
                  <a:lnTo>
                    <a:pt x="118" y="364"/>
                  </a:lnTo>
                  <a:lnTo>
                    <a:pt x="120" y="366"/>
                  </a:lnTo>
                  <a:lnTo>
                    <a:pt x="120" y="370"/>
                  </a:lnTo>
                  <a:lnTo>
                    <a:pt x="124" y="368"/>
                  </a:lnTo>
                  <a:lnTo>
                    <a:pt x="126" y="366"/>
                  </a:lnTo>
                  <a:lnTo>
                    <a:pt x="128" y="364"/>
                  </a:lnTo>
                  <a:lnTo>
                    <a:pt x="128" y="360"/>
                  </a:lnTo>
                  <a:lnTo>
                    <a:pt x="126" y="358"/>
                  </a:lnTo>
                  <a:lnTo>
                    <a:pt x="126" y="356"/>
                  </a:lnTo>
                  <a:lnTo>
                    <a:pt x="120" y="356"/>
                  </a:lnTo>
                  <a:lnTo>
                    <a:pt x="120" y="360"/>
                  </a:lnTo>
                  <a:lnTo>
                    <a:pt x="118" y="360"/>
                  </a:lnTo>
                  <a:lnTo>
                    <a:pt x="112" y="356"/>
                  </a:lnTo>
                  <a:lnTo>
                    <a:pt x="110" y="356"/>
                  </a:lnTo>
                  <a:lnTo>
                    <a:pt x="110" y="346"/>
                  </a:lnTo>
                  <a:lnTo>
                    <a:pt x="104" y="346"/>
                  </a:lnTo>
                  <a:lnTo>
                    <a:pt x="104" y="346"/>
                  </a:lnTo>
                  <a:lnTo>
                    <a:pt x="104" y="344"/>
                  </a:lnTo>
                  <a:lnTo>
                    <a:pt x="106" y="342"/>
                  </a:lnTo>
                  <a:lnTo>
                    <a:pt x="106" y="340"/>
                  </a:lnTo>
                  <a:lnTo>
                    <a:pt x="108" y="334"/>
                  </a:lnTo>
                  <a:lnTo>
                    <a:pt x="110" y="332"/>
                  </a:lnTo>
                  <a:lnTo>
                    <a:pt x="112" y="332"/>
                  </a:lnTo>
                  <a:lnTo>
                    <a:pt x="112" y="334"/>
                  </a:lnTo>
                  <a:lnTo>
                    <a:pt x="116" y="334"/>
                  </a:lnTo>
                  <a:lnTo>
                    <a:pt x="120" y="340"/>
                  </a:lnTo>
                  <a:lnTo>
                    <a:pt x="122" y="342"/>
                  </a:lnTo>
                  <a:lnTo>
                    <a:pt x="128" y="342"/>
                  </a:lnTo>
                  <a:lnTo>
                    <a:pt x="132" y="340"/>
                  </a:lnTo>
                  <a:lnTo>
                    <a:pt x="136" y="338"/>
                  </a:lnTo>
                  <a:lnTo>
                    <a:pt x="136" y="336"/>
                  </a:lnTo>
                  <a:lnTo>
                    <a:pt x="140" y="334"/>
                  </a:lnTo>
                  <a:lnTo>
                    <a:pt x="142" y="332"/>
                  </a:lnTo>
                  <a:lnTo>
                    <a:pt x="144" y="326"/>
                  </a:lnTo>
                  <a:lnTo>
                    <a:pt x="142" y="322"/>
                  </a:lnTo>
                  <a:lnTo>
                    <a:pt x="142" y="316"/>
                  </a:lnTo>
                  <a:lnTo>
                    <a:pt x="142" y="312"/>
                  </a:lnTo>
                  <a:lnTo>
                    <a:pt x="144" y="312"/>
                  </a:lnTo>
                  <a:lnTo>
                    <a:pt x="146" y="304"/>
                  </a:lnTo>
                  <a:lnTo>
                    <a:pt x="142" y="304"/>
                  </a:lnTo>
                  <a:lnTo>
                    <a:pt x="140" y="300"/>
                  </a:lnTo>
                  <a:lnTo>
                    <a:pt x="140" y="296"/>
                  </a:lnTo>
                  <a:lnTo>
                    <a:pt x="140" y="294"/>
                  </a:lnTo>
                  <a:lnTo>
                    <a:pt x="142" y="294"/>
                  </a:lnTo>
                  <a:lnTo>
                    <a:pt x="144" y="294"/>
                  </a:lnTo>
                  <a:lnTo>
                    <a:pt x="146" y="300"/>
                  </a:lnTo>
                  <a:lnTo>
                    <a:pt x="148" y="298"/>
                  </a:lnTo>
                  <a:lnTo>
                    <a:pt x="146" y="296"/>
                  </a:lnTo>
                  <a:lnTo>
                    <a:pt x="150" y="296"/>
                  </a:lnTo>
                  <a:lnTo>
                    <a:pt x="160" y="294"/>
                  </a:lnTo>
                  <a:lnTo>
                    <a:pt x="172" y="294"/>
                  </a:lnTo>
                  <a:lnTo>
                    <a:pt x="182" y="292"/>
                  </a:lnTo>
                  <a:lnTo>
                    <a:pt x="182" y="290"/>
                  </a:lnTo>
                  <a:lnTo>
                    <a:pt x="190" y="288"/>
                  </a:lnTo>
                  <a:lnTo>
                    <a:pt x="196" y="288"/>
                  </a:lnTo>
                  <a:lnTo>
                    <a:pt x="202" y="282"/>
                  </a:lnTo>
                  <a:lnTo>
                    <a:pt x="206" y="272"/>
                  </a:lnTo>
                  <a:lnTo>
                    <a:pt x="212" y="262"/>
                  </a:lnTo>
                  <a:lnTo>
                    <a:pt x="214" y="252"/>
                  </a:lnTo>
                  <a:lnTo>
                    <a:pt x="214" y="250"/>
                  </a:lnTo>
                  <a:lnTo>
                    <a:pt x="210" y="250"/>
                  </a:lnTo>
                  <a:lnTo>
                    <a:pt x="206" y="248"/>
                  </a:lnTo>
                  <a:lnTo>
                    <a:pt x="206" y="246"/>
                  </a:lnTo>
                  <a:lnTo>
                    <a:pt x="206" y="246"/>
                  </a:lnTo>
                  <a:lnTo>
                    <a:pt x="204" y="242"/>
                  </a:lnTo>
                  <a:lnTo>
                    <a:pt x="204" y="238"/>
                  </a:lnTo>
                  <a:lnTo>
                    <a:pt x="206" y="236"/>
                  </a:lnTo>
                  <a:lnTo>
                    <a:pt x="206" y="234"/>
                  </a:lnTo>
                  <a:lnTo>
                    <a:pt x="202" y="228"/>
                  </a:lnTo>
                  <a:lnTo>
                    <a:pt x="198" y="226"/>
                  </a:lnTo>
                  <a:lnTo>
                    <a:pt x="194" y="224"/>
                  </a:lnTo>
                  <a:lnTo>
                    <a:pt x="194" y="220"/>
                  </a:lnTo>
                  <a:lnTo>
                    <a:pt x="192" y="218"/>
                  </a:lnTo>
                  <a:lnTo>
                    <a:pt x="190" y="216"/>
                  </a:lnTo>
                  <a:lnTo>
                    <a:pt x="190" y="214"/>
                  </a:lnTo>
                  <a:lnTo>
                    <a:pt x="190" y="212"/>
                  </a:lnTo>
                  <a:lnTo>
                    <a:pt x="190" y="210"/>
                  </a:lnTo>
                  <a:lnTo>
                    <a:pt x="188" y="206"/>
                  </a:lnTo>
                  <a:lnTo>
                    <a:pt x="192" y="206"/>
                  </a:lnTo>
                  <a:lnTo>
                    <a:pt x="192" y="190"/>
                  </a:lnTo>
                  <a:lnTo>
                    <a:pt x="194" y="190"/>
                  </a:lnTo>
                  <a:lnTo>
                    <a:pt x="194" y="186"/>
                  </a:lnTo>
                  <a:lnTo>
                    <a:pt x="194" y="178"/>
                  </a:lnTo>
                  <a:lnTo>
                    <a:pt x="194" y="176"/>
                  </a:lnTo>
                  <a:lnTo>
                    <a:pt x="196" y="174"/>
                  </a:lnTo>
                  <a:lnTo>
                    <a:pt x="196" y="170"/>
                  </a:lnTo>
                  <a:lnTo>
                    <a:pt x="196" y="168"/>
                  </a:lnTo>
                  <a:lnTo>
                    <a:pt x="198" y="166"/>
                  </a:lnTo>
                  <a:lnTo>
                    <a:pt x="198" y="164"/>
                  </a:lnTo>
                  <a:lnTo>
                    <a:pt x="200" y="162"/>
                  </a:lnTo>
                  <a:lnTo>
                    <a:pt x="200" y="158"/>
                  </a:lnTo>
                  <a:lnTo>
                    <a:pt x="200" y="154"/>
                  </a:lnTo>
                  <a:lnTo>
                    <a:pt x="202" y="150"/>
                  </a:lnTo>
                  <a:lnTo>
                    <a:pt x="204" y="148"/>
                  </a:lnTo>
                  <a:lnTo>
                    <a:pt x="206" y="138"/>
                  </a:lnTo>
                  <a:lnTo>
                    <a:pt x="206" y="134"/>
                  </a:lnTo>
                  <a:lnTo>
                    <a:pt x="210" y="132"/>
                  </a:lnTo>
                  <a:lnTo>
                    <a:pt x="214" y="126"/>
                  </a:lnTo>
                  <a:lnTo>
                    <a:pt x="214" y="120"/>
                  </a:lnTo>
                  <a:lnTo>
                    <a:pt x="216" y="118"/>
                  </a:lnTo>
                  <a:lnTo>
                    <a:pt x="218" y="116"/>
                  </a:lnTo>
                  <a:lnTo>
                    <a:pt x="222" y="116"/>
                  </a:lnTo>
                  <a:lnTo>
                    <a:pt x="224" y="114"/>
                  </a:lnTo>
                  <a:lnTo>
                    <a:pt x="226" y="110"/>
                  </a:lnTo>
                  <a:lnTo>
                    <a:pt x="230" y="110"/>
                  </a:lnTo>
                  <a:lnTo>
                    <a:pt x="234" y="106"/>
                  </a:lnTo>
                  <a:lnTo>
                    <a:pt x="236" y="100"/>
                  </a:lnTo>
                  <a:lnTo>
                    <a:pt x="238" y="98"/>
                  </a:lnTo>
                  <a:lnTo>
                    <a:pt x="242" y="98"/>
                  </a:lnTo>
                  <a:lnTo>
                    <a:pt x="246" y="96"/>
                  </a:lnTo>
                  <a:lnTo>
                    <a:pt x="248" y="96"/>
                  </a:lnTo>
                  <a:lnTo>
                    <a:pt x="252" y="92"/>
                  </a:lnTo>
                  <a:lnTo>
                    <a:pt x="252" y="90"/>
                  </a:lnTo>
                  <a:lnTo>
                    <a:pt x="252" y="76"/>
                  </a:lnTo>
                  <a:lnTo>
                    <a:pt x="252" y="64"/>
                  </a:lnTo>
                  <a:lnTo>
                    <a:pt x="248" y="64"/>
                  </a:lnTo>
                  <a:lnTo>
                    <a:pt x="246" y="64"/>
                  </a:lnTo>
                  <a:lnTo>
                    <a:pt x="246" y="66"/>
                  </a:lnTo>
                  <a:lnTo>
                    <a:pt x="244" y="66"/>
                  </a:lnTo>
                  <a:lnTo>
                    <a:pt x="240" y="64"/>
                  </a:lnTo>
                  <a:lnTo>
                    <a:pt x="238" y="66"/>
                  </a:lnTo>
                  <a:lnTo>
                    <a:pt x="236" y="68"/>
                  </a:lnTo>
                  <a:lnTo>
                    <a:pt x="238" y="70"/>
                  </a:lnTo>
                  <a:lnTo>
                    <a:pt x="238" y="78"/>
                  </a:lnTo>
                  <a:lnTo>
                    <a:pt x="238" y="82"/>
                  </a:lnTo>
                  <a:lnTo>
                    <a:pt x="236" y="84"/>
                  </a:lnTo>
                  <a:lnTo>
                    <a:pt x="232" y="88"/>
                  </a:lnTo>
                  <a:lnTo>
                    <a:pt x="230" y="92"/>
                  </a:lnTo>
                  <a:lnTo>
                    <a:pt x="228" y="94"/>
                  </a:lnTo>
                  <a:lnTo>
                    <a:pt x="226" y="96"/>
                  </a:lnTo>
                  <a:lnTo>
                    <a:pt x="220" y="96"/>
                  </a:lnTo>
                  <a:lnTo>
                    <a:pt x="214" y="94"/>
                  </a:lnTo>
                  <a:lnTo>
                    <a:pt x="208" y="94"/>
                  </a:lnTo>
                  <a:lnTo>
                    <a:pt x="206" y="96"/>
                  </a:lnTo>
                  <a:lnTo>
                    <a:pt x="202" y="94"/>
                  </a:lnTo>
                  <a:lnTo>
                    <a:pt x="196" y="92"/>
                  </a:lnTo>
                  <a:lnTo>
                    <a:pt x="192" y="92"/>
                  </a:lnTo>
                  <a:lnTo>
                    <a:pt x="188" y="92"/>
                  </a:lnTo>
                  <a:lnTo>
                    <a:pt x="188" y="88"/>
                  </a:lnTo>
                  <a:lnTo>
                    <a:pt x="192" y="82"/>
                  </a:lnTo>
                  <a:lnTo>
                    <a:pt x="196" y="76"/>
                  </a:lnTo>
                  <a:lnTo>
                    <a:pt x="198" y="68"/>
                  </a:lnTo>
                  <a:lnTo>
                    <a:pt x="200" y="62"/>
                  </a:lnTo>
                  <a:lnTo>
                    <a:pt x="200" y="60"/>
                  </a:lnTo>
                  <a:lnTo>
                    <a:pt x="198" y="58"/>
                  </a:lnTo>
                  <a:lnTo>
                    <a:pt x="192" y="52"/>
                  </a:lnTo>
                  <a:lnTo>
                    <a:pt x="190" y="50"/>
                  </a:lnTo>
                  <a:lnTo>
                    <a:pt x="184" y="46"/>
                  </a:lnTo>
                  <a:lnTo>
                    <a:pt x="182" y="44"/>
                  </a:lnTo>
                  <a:lnTo>
                    <a:pt x="180" y="44"/>
                  </a:lnTo>
                  <a:lnTo>
                    <a:pt x="178" y="44"/>
                  </a:lnTo>
                  <a:lnTo>
                    <a:pt x="174" y="42"/>
                  </a:lnTo>
                  <a:lnTo>
                    <a:pt x="172" y="36"/>
                  </a:lnTo>
                  <a:lnTo>
                    <a:pt x="166" y="36"/>
                  </a:lnTo>
                  <a:lnTo>
                    <a:pt x="164" y="34"/>
                  </a:lnTo>
                  <a:lnTo>
                    <a:pt x="164" y="32"/>
                  </a:lnTo>
                  <a:lnTo>
                    <a:pt x="160" y="26"/>
                  </a:lnTo>
                  <a:lnTo>
                    <a:pt x="158" y="22"/>
                  </a:lnTo>
                  <a:lnTo>
                    <a:pt x="156" y="20"/>
                  </a:lnTo>
                  <a:lnTo>
                    <a:pt x="152" y="18"/>
                  </a:lnTo>
                  <a:lnTo>
                    <a:pt x="150" y="14"/>
                  </a:lnTo>
                  <a:lnTo>
                    <a:pt x="146" y="8"/>
                  </a:lnTo>
                  <a:lnTo>
                    <a:pt x="140" y="2"/>
                  </a:lnTo>
                  <a:lnTo>
                    <a:pt x="140" y="2"/>
                  </a:lnTo>
                  <a:close/>
                  <a:moveTo>
                    <a:pt x="70" y="598"/>
                  </a:moveTo>
                  <a:lnTo>
                    <a:pt x="72" y="598"/>
                  </a:lnTo>
                  <a:lnTo>
                    <a:pt x="76" y="598"/>
                  </a:lnTo>
                  <a:lnTo>
                    <a:pt x="78" y="600"/>
                  </a:lnTo>
                  <a:lnTo>
                    <a:pt x="78" y="598"/>
                  </a:lnTo>
                  <a:lnTo>
                    <a:pt x="82" y="602"/>
                  </a:lnTo>
                  <a:lnTo>
                    <a:pt x="88" y="600"/>
                  </a:lnTo>
                  <a:lnTo>
                    <a:pt x="88" y="598"/>
                  </a:lnTo>
                  <a:lnTo>
                    <a:pt x="98" y="598"/>
                  </a:lnTo>
                  <a:lnTo>
                    <a:pt x="98" y="600"/>
                  </a:lnTo>
                  <a:lnTo>
                    <a:pt x="102" y="596"/>
                  </a:lnTo>
                  <a:lnTo>
                    <a:pt x="88" y="592"/>
                  </a:lnTo>
                  <a:lnTo>
                    <a:pt x="84" y="592"/>
                  </a:lnTo>
                  <a:lnTo>
                    <a:pt x="80" y="588"/>
                  </a:lnTo>
                  <a:lnTo>
                    <a:pt x="78" y="586"/>
                  </a:lnTo>
                  <a:lnTo>
                    <a:pt x="74" y="584"/>
                  </a:lnTo>
                  <a:lnTo>
                    <a:pt x="72" y="582"/>
                  </a:lnTo>
                  <a:lnTo>
                    <a:pt x="72" y="580"/>
                  </a:lnTo>
                  <a:lnTo>
                    <a:pt x="68" y="578"/>
                  </a:lnTo>
                  <a:lnTo>
                    <a:pt x="64" y="574"/>
                  </a:lnTo>
                  <a:lnTo>
                    <a:pt x="60" y="568"/>
                  </a:lnTo>
                  <a:lnTo>
                    <a:pt x="60" y="566"/>
                  </a:lnTo>
                  <a:lnTo>
                    <a:pt x="62" y="564"/>
                  </a:lnTo>
                  <a:lnTo>
                    <a:pt x="58" y="556"/>
                  </a:lnTo>
                  <a:lnTo>
                    <a:pt x="56" y="556"/>
                  </a:lnTo>
                  <a:lnTo>
                    <a:pt x="60" y="600"/>
                  </a:lnTo>
                  <a:lnTo>
                    <a:pt x="64" y="598"/>
                  </a:lnTo>
                  <a:lnTo>
                    <a:pt x="70" y="598"/>
                  </a:lnTo>
                  <a:lnTo>
                    <a:pt x="70" y="598"/>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48" name="Angola">
              <a:extLst>
                <a:ext uri="{FF2B5EF4-FFF2-40B4-BE49-F238E27FC236}">
                  <a16:creationId xmlns:a16="http://schemas.microsoft.com/office/drawing/2014/main" xmlns="" id="{11F6F8D8-07EB-48E1-A23B-B64CC703C475}"/>
                </a:ext>
              </a:extLst>
            </p:cNvPr>
            <p:cNvSpPr>
              <a:spLocks noEditPoints="1"/>
            </p:cNvSpPr>
            <p:nvPr/>
          </p:nvSpPr>
          <p:spPr bwMode="auto">
            <a:xfrm>
              <a:off x="4699611" y="4177214"/>
              <a:ext cx="256213" cy="360595"/>
            </a:xfrm>
            <a:custGeom>
              <a:avLst/>
              <a:gdLst/>
              <a:ahLst/>
              <a:cxnLst>
                <a:cxn ang="0">
                  <a:pos x="12" y="8"/>
                </a:cxn>
                <a:cxn ang="0">
                  <a:pos x="16" y="2"/>
                </a:cxn>
                <a:cxn ang="0">
                  <a:pos x="10" y="0"/>
                </a:cxn>
                <a:cxn ang="0">
                  <a:pos x="6" y="4"/>
                </a:cxn>
                <a:cxn ang="0">
                  <a:pos x="2" y="10"/>
                </a:cxn>
                <a:cxn ang="0">
                  <a:pos x="6" y="14"/>
                </a:cxn>
                <a:cxn ang="0">
                  <a:pos x="10" y="36"/>
                </a:cxn>
                <a:cxn ang="0">
                  <a:pos x="18" y="54"/>
                </a:cxn>
                <a:cxn ang="0">
                  <a:pos x="22" y="64"/>
                </a:cxn>
                <a:cxn ang="0">
                  <a:pos x="24" y="72"/>
                </a:cxn>
                <a:cxn ang="0">
                  <a:pos x="22" y="76"/>
                </a:cxn>
                <a:cxn ang="0">
                  <a:pos x="22" y="92"/>
                </a:cxn>
                <a:cxn ang="0">
                  <a:pos x="26" y="106"/>
                </a:cxn>
                <a:cxn ang="0">
                  <a:pos x="26" y="132"/>
                </a:cxn>
                <a:cxn ang="0">
                  <a:pos x="18" y="144"/>
                </a:cxn>
                <a:cxn ang="0">
                  <a:pos x="12" y="152"/>
                </a:cxn>
                <a:cxn ang="0">
                  <a:pos x="10" y="172"/>
                </a:cxn>
                <a:cxn ang="0">
                  <a:pos x="6" y="178"/>
                </a:cxn>
                <a:cxn ang="0">
                  <a:pos x="0" y="196"/>
                </a:cxn>
                <a:cxn ang="0">
                  <a:pos x="0" y="206"/>
                </a:cxn>
                <a:cxn ang="0">
                  <a:pos x="10" y="212"/>
                </a:cxn>
                <a:cxn ang="0">
                  <a:pos x="16" y="210"/>
                </a:cxn>
                <a:cxn ang="0">
                  <a:pos x="26" y="212"/>
                </a:cxn>
                <a:cxn ang="0">
                  <a:pos x="86" y="218"/>
                </a:cxn>
                <a:cxn ang="0">
                  <a:pos x="90" y="222"/>
                </a:cxn>
                <a:cxn ang="0">
                  <a:pos x="96" y="222"/>
                </a:cxn>
                <a:cxn ang="0">
                  <a:pos x="102" y="224"/>
                </a:cxn>
                <a:cxn ang="0">
                  <a:pos x="114" y="226"/>
                </a:cxn>
                <a:cxn ang="0">
                  <a:pos x="146" y="222"/>
                </a:cxn>
                <a:cxn ang="0">
                  <a:pos x="142" y="212"/>
                </a:cxn>
                <a:cxn ang="0">
                  <a:pos x="134" y="196"/>
                </a:cxn>
                <a:cxn ang="0">
                  <a:pos x="160" y="136"/>
                </a:cxn>
                <a:cxn ang="0">
                  <a:pos x="160" y="122"/>
                </a:cxn>
                <a:cxn ang="0">
                  <a:pos x="160" y="108"/>
                </a:cxn>
                <a:cxn ang="0">
                  <a:pos x="146" y="110"/>
                </a:cxn>
                <a:cxn ang="0">
                  <a:pos x="138" y="104"/>
                </a:cxn>
                <a:cxn ang="0">
                  <a:pos x="138" y="92"/>
                </a:cxn>
                <a:cxn ang="0">
                  <a:pos x="136" y="82"/>
                </a:cxn>
                <a:cxn ang="0">
                  <a:pos x="132" y="72"/>
                </a:cxn>
                <a:cxn ang="0">
                  <a:pos x="132" y="62"/>
                </a:cxn>
                <a:cxn ang="0">
                  <a:pos x="130" y="52"/>
                </a:cxn>
                <a:cxn ang="0">
                  <a:pos x="118" y="48"/>
                </a:cxn>
                <a:cxn ang="0">
                  <a:pos x="110" y="44"/>
                </a:cxn>
                <a:cxn ang="0">
                  <a:pos x="100" y="46"/>
                </a:cxn>
                <a:cxn ang="0">
                  <a:pos x="102" y="56"/>
                </a:cxn>
                <a:cxn ang="0">
                  <a:pos x="96" y="56"/>
                </a:cxn>
                <a:cxn ang="0">
                  <a:pos x="92" y="60"/>
                </a:cxn>
                <a:cxn ang="0">
                  <a:pos x="80" y="56"/>
                </a:cxn>
                <a:cxn ang="0">
                  <a:pos x="76" y="40"/>
                </a:cxn>
                <a:cxn ang="0">
                  <a:pos x="74" y="22"/>
                </a:cxn>
                <a:cxn ang="0">
                  <a:pos x="26" y="22"/>
                </a:cxn>
                <a:cxn ang="0">
                  <a:pos x="12" y="30"/>
                </a:cxn>
              </a:cxnLst>
              <a:rect l="0" t="0" r="r" b="b"/>
              <a:pathLst>
                <a:path w="162" h="228">
                  <a:moveTo>
                    <a:pt x="6" y="14"/>
                  </a:moveTo>
                  <a:lnTo>
                    <a:pt x="12" y="12"/>
                  </a:lnTo>
                  <a:lnTo>
                    <a:pt x="12" y="8"/>
                  </a:lnTo>
                  <a:lnTo>
                    <a:pt x="12" y="6"/>
                  </a:lnTo>
                  <a:lnTo>
                    <a:pt x="14" y="4"/>
                  </a:lnTo>
                  <a:lnTo>
                    <a:pt x="16" y="2"/>
                  </a:lnTo>
                  <a:lnTo>
                    <a:pt x="14" y="0"/>
                  </a:lnTo>
                  <a:lnTo>
                    <a:pt x="12" y="0"/>
                  </a:lnTo>
                  <a:lnTo>
                    <a:pt x="10" y="0"/>
                  </a:lnTo>
                  <a:lnTo>
                    <a:pt x="8" y="4"/>
                  </a:lnTo>
                  <a:lnTo>
                    <a:pt x="10" y="4"/>
                  </a:lnTo>
                  <a:lnTo>
                    <a:pt x="6" y="4"/>
                  </a:lnTo>
                  <a:lnTo>
                    <a:pt x="2" y="4"/>
                  </a:lnTo>
                  <a:lnTo>
                    <a:pt x="2" y="6"/>
                  </a:lnTo>
                  <a:lnTo>
                    <a:pt x="2" y="10"/>
                  </a:lnTo>
                  <a:lnTo>
                    <a:pt x="2" y="12"/>
                  </a:lnTo>
                  <a:lnTo>
                    <a:pt x="6" y="14"/>
                  </a:lnTo>
                  <a:lnTo>
                    <a:pt x="6" y="14"/>
                  </a:lnTo>
                  <a:close/>
                  <a:moveTo>
                    <a:pt x="10" y="30"/>
                  </a:moveTo>
                  <a:lnTo>
                    <a:pt x="10" y="30"/>
                  </a:lnTo>
                  <a:lnTo>
                    <a:pt x="10" y="36"/>
                  </a:lnTo>
                  <a:lnTo>
                    <a:pt x="14" y="46"/>
                  </a:lnTo>
                  <a:lnTo>
                    <a:pt x="18" y="50"/>
                  </a:lnTo>
                  <a:lnTo>
                    <a:pt x="18" y="54"/>
                  </a:lnTo>
                  <a:lnTo>
                    <a:pt x="18" y="58"/>
                  </a:lnTo>
                  <a:lnTo>
                    <a:pt x="22" y="62"/>
                  </a:lnTo>
                  <a:lnTo>
                    <a:pt x="22" y="64"/>
                  </a:lnTo>
                  <a:lnTo>
                    <a:pt x="20" y="68"/>
                  </a:lnTo>
                  <a:lnTo>
                    <a:pt x="24" y="70"/>
                  </a:lnTo>
                  <a:lnTo>
                    <a:pt x="24" y="72"/>
                  </a:lnTo>
                  <a:lnTo>
                    <a:pt x="22" y="72"/>
                  </a:lnTo>
                  <a:lnTo>
                    <a:pt x="22" y="74"/>
                  </a:lnTo>
                  <a:lnTo>
                    <a:pt x="22" y="76"/>
                  </a:lnTo>
                  <a:lnTo>
                    <a:pt x="20" y="78"/>
                  </a:lnTo>
                  <a:lnTo>
                    <a:pt x="20" y="88"/>
                  </a:lnTo>
                  <a:lnTo>
                    <a:pt x="22" y="92"/>
                  </a:lnTo>
                  <a:lnTo>
                    <a:pt x="22" y="96"/>
                  </a:lnTo>
                  <a:lnTo>
                    <a:pt x="20" y="98"/>
                  </a:lnTo>
                  <a:lnTo>
                    <a:pt x="26" y="106"/>
                  </a:lnTo>
                  <a:lnTo>
                    <a:pt x="28" y="112"/>
                  </a:lnTo>
                  <a:lnTo>
                    <a:pt x="28" y="120"/>
                  </a:lnTo>
                  <a:lnTo>
                    <a:pt x="26" y="132"/>
                  </a:lnTo>
                  <a:lnTo>
                    <a:pt x="22" y="138"/>
                  </a:lnTo>
                  <a:lnTo>
                    <a:pt x="18" y="140"/>
                  </a:lnTo>
                  <a:lnTo>
                    <a:pt x="18" y="144"/>
                  </a:lnTo>
                  <a:lnTo>
                    <a:pt x="18" y="146"/>
                  </a:lnTo>
                  <a:lnTo>
                    <a:pt x="16" y="150"/>
                  </a:lnTo>
                  <a:lnTo>
                    <a:pt x="12" y="152"/>
                  </a:lnTo>
                  <a:lnTo>
                    <a:pt x="10" y="158"/>
                  </a:lnTo>
                  <a:lnTo>
                    <a:pt x="10" y="162"/>
                  </a:lnTo>
                  <a:lnTo>
                    <a:pt x="10" y="172"/>
                  </a:lnTo>
                  <a:lnTo>
                    <a:pt x="8" y="174"/>
                  </a:lnTo>
                  <a:lnTo>
                    <a:pt x="6" y="176"/>
                  </a:lnTo>
                  <a:lnTo>
                    <a:pt x="6" y="178"/>
                  </a:lnTo>
                  <a:lnTo>
                    <a:pt x="2" y="184"/>
                  </a:lnTo>
                  <a:lnTo>
                    <a:pt x="0" y="190"/>
                  </a:lnTo>
                  <a:lnTo>
                    <a:pt x="0" y="196"/>
                  </a:lnTo>
                  <a:lnTo>
                    <a:pt x="2" y="202"/>
                  </a:lnTo>
                  <a:lnTo>
                    <a:pt x="0" y="204"/>
                  </a:lnTo>
                  <a:lnTo>
                    <a:pt x="0" y="206"/>
                  </a:lnTo>
                  <a:lnTo>
                    <a:pt x="0" y="212"/>
                  </a:lnTo>
                  <a:lnTo>
                    <a:pt x="4" y="212"/>
                  </a:lnTo>
                  <a:lnTo>
                    <a:pt x="10" y="212"/>
                  </a:lnTo>
                  <a:lnTo>
                    <a:pt x="12" y="212"/>
                  </a:lnTo>
                  <a:lnTo>
                    <a:pt x="14" y="210"/>
                  </a:lnTo>
                  <a:lnTo>
                    <a:pt x="16" y="210"/>
                  </a:lnTo>
                  <a:lnTo>
                    <a:pt x="18" y="208"/>
                  </a:lnTo>
                  <a:lnTo>
                    <a:pt x="22" y="210"/>
                  </a:lnTo>
                  <a:lnTo>
                    <a:pt x="26" y="212"/>
                  </a:lnTo>
                  <a:lnTo>
                    <a:pt x="82" y="214"/>
                  </a:lnTo>
                  <a:lnTo>
                    <a:pt x="84" y="216"/>
                  </a:lnTo>
                  <a:lnTo>
                    <a:pt x="86" y="218"/>
                  </a:lnTo>
                  <a:lnTo>
                    <a:pt x="88" y="220"/>
                  </a:lnTo>
                  <a:lnTo>
                    <a:pt x="90" y="220"/>
                  </a:lnTo>
                  <a:lnTo>
                    <a:pt x="90" y="222"/>
                  </a:lnTo>
                  <a:lnTo>
                    <a:pt x="92" y="222"/>
                  </a:lnTo>
                  <a:lnTo>
                    <a:pt x="92" y="222"/>
                  </a:lnTo>
                  <a:lnTo>
                    <a:pt x="96" y="222"/>
                  </a:lnTo>
                  <a:lnTo>
                    <a:pt x="98" y="224"/>
                  </a:lnTo>
                  <a:lnTo>
                    <a:pt x="100" y="224"/>
                  </a:lnTo>
                  <a:lnTo>
                    <a:pt x="102" y="224"/>
                  </a:lnTo>
                  <a:lnTo>
                    <a:pt x="106" y="224"/>
                  </a:lnTo>
                  <a:lnTo>
                    <a:pt x="108" y="224"/>
                  </a:lnTo>
                  <a:lnTo>
                    <a:pt x="114" y="226"/>
                  </a:lnTo>
                  <a:lnTo>
                    <a:pt x="118" y="228"/>
                  </a:lnTo>
                  <a:lnTo>
                    <a:pt x="150" y="222"/>
                  </a:lnTo>
                  <a:lnTo>
                    <a:pt x="146" y="222"/>
                  </a:lnTo>
                  <a:lnTo>
                    <a:pt x="146" y="218"/>
                  </a:lnTo>
                  <a:lnTo>
                    <a:pt x="146" y="216"/>
                  </a:lnTo>
                  <a:lnTo>
                    <a:pt x="142" y="212"/>
                  </a:lnTo>
                  <a:lnTo>
                    <a:pt x="138" y="206"/>
                  </a:lnTo>
                  <a:lnTo>
                    <a:pt x="136" y="202"/>
                  </a:lnTo>
                  <a:lnTo>
                    <a:pt x="134" y="196"/>
                  </a:lnTo>
                  <a:lnTo>
                    <a:pt x="132" y="194"/>
                  </a:lnTo>
                  <a:lnTo>
                    <a:pt x="132" y="136"/>
                  </a:lnTo>
                  <a:lnTo>
                    <a:pt x="160" y="136"/>
                  </a:lnTo>
                  <a:lnTo>
                    <a:pt x="160" y="132"/>
                  </a:lnTo>
                  <a:lnTo>
                    <a:pt x="160" y="124"/>
                  </a:lnTo>
                  <a:lnTo>
                    <a:pt x="160" y="122"/>
                  </a:lnTo>
                  <a:lnTo>
                    <a:pt x="162" y="118"/>
                  </a:lnTo>
                  <a:lnTo>
                    <a:pt x="162" y="112"/>
                  </a:lnTo>
                  <a:lnTo>
                    <a:pt x="160" y="108"/>
                  </a:lnTo>
                  <a:lnTo>
                    <a:pt x="150" y="108"/>
                  </a:lnTo>
                  <a:lnTo>
                    <a:pt x="150" y="108"/>
                  </a:lnTo>
                  <a:lnTo>
                    <a:pt x="146" y="110"/>
                  </a:lnTo>
                  <a:lnTo>
                    <a:pt x="144" y="112"/>
                  </a:lnTo>
                  <a:lnTo>
                    <a:pt x="140" y="108"/>
                  </a:lnTo>
                  <a:lnTo>
                    <a:pt x="138" y="104"/>
                  </a:lnTo>
                  <a:lnTo>
                    <a:pt x="138" y="100"/>
                  </a:lnTo>
                  <a:lnTo>
                    <a:pt x="138" y="96"/>
                  </a:lnTo>
                  <a:lnTo>
                    <a:pt x="138" y="92"/>
                  </a:lnTo>
                  <a:lnTo>
                    <a:pt x="140" y="88"/>
                  </a:lnTo>
                  <a:lnTo>
                    <a:pt x="138" y="84"/>
                  </a:lnTo>
                  <a:lnTo>
                    <a:pt x="136" y="82"/>
                  </a:lnTo>
                  <a:lnTo>
                    <a:pt x="136" y="80"/>
                  </a:lnTo>
                  <a:lnTo>
                    <a:pt x="134" y="76"/>
                  </a:lnTo>
                  <a:lnTo>
                    <a:pt x="132" y="72"/>
                  </a:lnTo>
                  <a:lnTo>
                    <a:pt x="132" y="68"/>
                  </a:lnTo>
                  <a:lnTo>
                    <a:pt x="132" y="64"/>
                  </a:lnTo>
                  <a:lnTo>
                    <a:pt x="132" y="62"/>
                  </a:lnTo>
                  <a:lnTo>
                    <a:pt x="130" y="60"/>
                  </a:lnTo>
                  <a:lnTo>
                    <a:pt x="130" y="58"/>
                  </a:lnTo>
                  <a:lnTo>
                    <a:pt x="130" y="52"/>
                  </a:lnTo>
                  <a:lnTo>
                    <a:pt x="128" y="48"/>
                  </a:lnTo>
                  <a:lnTo>
                    <a:pt x="124" y="48"/>
                  </a:lnTo>
                  <a:lnTo>
                    <a:pt x="118" y="48"/>
                  </a:lnTo>
                  <a:lnTo>
                    <a:pt x="118" y="44"/>
                  </a:lnTo>
                  <a:lnTo>
                    <a:pt x="116" y="44"/>
                  </a:lnTo>
                  <a:lnTo>
                    <a:pt x="110" y="44"/>
                  </a:lnTo>
                  <a:lnTo>
                    <a:pt x="104" y="42"/>
                  </a:lnTo>
                  <a:lnTo>
                    <a:pt x="102" y="44"/>
                  </a:lnTo>
                  <a:lnTo>
                    <a:pt x="100" y="46"/>
                  </a:lnTo>
                  <a:lnTo>
                    <a:pt x="100" y="50"/>
                  </a:lnTo>
                  <a:lnTo>
                    <a:pt x="102" y="54"/>
                  </a:lnTo>
                  <a:lnTo>
                    <a:pt x="102" y="56"/>
                  </a:lnTo>
                  <a:lnTo>
                    <a:pt x="100" y="58"/>
                  </a:lnTo>
                  <a:lnTo>
                    <a:pt x="98" y="58"/>
                  </a:lnTo>
                  <a:lnTo>
                    <a:pt x="96" y="56"/>
                  </a:lnTo>
                  <a:lnTo>
                    <a:pt x="94" y="58"/>
                  </a:lnTo>
                  <a:lnTo>
                    <a:pt x="92" y="60"/>
                  </a:lnTo>
                  <a:lnTo>
                    <a:pt x="92" y="60"/>
                  </a:lnTo>
                  <a:lnTo>
                    <a:pt x="86" y="60"/>
                  </a:lnTo>
                  <a:lnTo>
                    <a:pt x="82" y="58"/>
                  </a:lnTo>
                  <a:lnTo>
                    <a:pt x="80" y="56"/>
                  </a:lnTo>
                  <a:lnTo>
                    <a:pt x="78" y="50"/>
                  </a:lnTo>
                  <a:lnTo>
                    <a:pt x="78" y="44"/>
                  </a:lnTo>
                  <a:lnTo>
                    <a:pt x="76" y="40"/>
                  </a:lnTo>
                  <a:lnTo>
                    <a:pt x="76" y="36"/>
                  </a:lnTo>
                  <a:lnTo>
                    <a:pt x="76" y="32"/>
                  </a:lnTo>
                  <a:lnTo>
                    <a:pt x="74" y="22"/>
                  </a:lnTo>
                  <a:lnTo>
                    <a:pt x="46" y="24"/>
                  </a:lnTo>
                  <a:lnTo>
                    <a:pt x="32" y="22"/>
                  </a:lnTo>
                  <a:lnTo>
                    <a:pt x="26" y="22"/>
                  </a:lnTo>
                  <a:lnTo>
                    <a:pt x="22" y="24"/>
                  </a:lnTo>
                  <a:lnTo>
                    <a:pt x="18" y="26"/>
                  </a:lnTo>
                  <a:lnTo>
                    <a:pt x="12" y="30"/>
                  </a:lnTo>
                  <a:lnTo>
                    <a:pt x="10" y="30"/>
                  </a:lnTo>
                  <a:lnTo>
                    <a:pt x="10" y="3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49" name="Algeria">
              <a:extLst>
                <a:ext uri="{FF2B5EF4-FFF2-40B4-BE49-F238E27FC236}">
                  <a16:creationId xmlns:a16="http://schemas.microsoft.com/office/drawing/2014/main" xmlns="" id="{D10DBBAD-617A-47D5-A14E-A6984C4D80EE}"/>
                </a:ext>
              </a:extLst>
            </p:cNvPr>
            <p:cNvSpPr>
              <a:spLocks/>
            </p:cNvSpPr>
            <p:nvPr/>
          </p:nvSpPr>
          <p:spPr bwMode="auto">
            <a:xfrm>
              <a:off x="4291569" y="3104917"/>
              <a:ext cx="401716" cy="474468"/>
            </a:xfrm>
            <a:custGeom>
              <a:avLst/>
              <a:gdLst/>
              <a:ahLst/>
              <a:cxnLst>
                <a:cxn ang="0">
                  <a:pos x="176" y="296"/>
                </a:cxn>
                <a:cxn ang="0">
                  <a:pos x="146" y="300"/>
                </a:cxn>
                <a:cxn ang="0">
                  <a:pos x="144" y="292"/>
                </a:cxn>
                <a:cxn ang="0">
                  <a:pos x="144" y="282"/>
                </a:cxn>
                <a:cxn ang="0">
                  <a:pos x="130" y="274"/>
                </a:cxn>
                <a:cxn ang="0">
                  <a:pos x="44" y="206"/>
                </a:cxn>
                <a:cxn ang="0">
                  <a:pos x="0" y="148"/>
                </a:cxn>
                <a:cxn ang="0">
                  <a:pos x="14" y="134"/>
                </a:cxn>
                <a:cxn ang="0">
                  <a:pos x="32" y="130"/>
                </a:cxn>
                <a:cxn ang="0">
                  <a:pos x="40" y="124"/>
                </a:cxn>
                <a:cxn ang="0">
                  <a:pos x="54" y="116"/>
                </a:cxn>
                <a:cxn ang="0">
                  <a:pos x="62" y="104"/>
                </a:cxn>
                <a:cxn ang="0">
                  <a:pos x="72" y="92"/>
                </a:cxn>
                <a:cxn ang="0">
                  <a:pos x="76" y="86"/>
                </a:cxn>
                <a:cxn ang="0">
                  <a:pos x="82" y="80"/>
                </a:cxn>
                <a:cxn ang="0">
                  <a:pos x="88" y="74"/>
                </a:cxn>
                <a:cxn ang="0">
                  <a:pos x="84" y="60"/>
                </a:cxn>
                <a:cxn ang="0">
                  <a:pos x="78" y="52"/>
                </a:cxn>
                <a:cxn ang="0">
                  <a:pos x="80" y="38"/>
                </a:cxn>
                <a:cxn ang="0">
                  <a:pos x="80" y="30"/>
                </a:cxn>
                <a:cxn ang="0">
                  <a:pos x="90" y="24"/>
                </a:cxn>
                <a:cxn ang="0">
                  <a:pos x="100" y="18"/>
                </a:cxn>
                <a:cxn ang="0">
                  <a:pos x="110" y="14"/>
                </a:cxn>
                <a:cxn ang="0">
                  <a:pos x="120" y="10"/>
                </a:cxn>
                <a:cxn ang="0">
                  <a:pos x="130" y="4"/>
                </a:cxn>
                <a:cxn ang="0">
                  <a:pos x="146" y="6"/>
                </a:cxn>
                <a:cxn ang="0">
                  <a:pos x="164" y="2"/>
                </a:cxn>
                <a:cxn ang="0">
                  <a:pos x="176" y="4"/>
                </a:cxn>
                <a:cxn ang="0">
                  <a:pos x="186" y="4"/>
                </a:cxn>
                <a:cxn ang="0">
                  <a:pos x="196" y="2"/>
                </a:cxn>
                <a:cxn ang="0">
                  <a:pos x="202" y="0"/>
                </a:cxn>
                <a:cxn ang="0">
                  <a:pos x="208" y="12"/>
                </a:cxn>
                <a:cxn ang="0">
                  <a:pos x="212" y="20"/>
                </a:cxn>
                <a:cxn ang="0">
                  <a:pos x="212" y="36"/>
                </a:cxn>
                <a:cxn ang="0">
                  <a:pos x="210" y="40"/>
                </a:cxn>
                <a:cxn ang="0">
                  <a:pos x="200" y="50"/>
                </a:cxn>
                <a:cxn ang="0">
                  <a:pos x="204" y="68"/>
                </a:cxn>
                <a:cxn ang="0">
                  <a:pos x="210" y="80"/>
                </a:cxn>
                <a:cxn ang="0">
                  <a:pos x="218" y="114"/>
                </a:cxn>
                <a:cxn ang="0">
                  <a:pos x="220" y="120"/>
                </a:cxn>
                <a:cxn ang="0">
                  <a:pos x="222" y="154"/>
                </a:cxn>
                <a:cxn ang="0">
                  <a:pos x="222" y="158"/>
                </a:cxn>
                <a:cxn ang="0">
                  <a:pos x="220" y="178"/>
                </a:cxn>
                <a:cxn ang="0">
                  <a:pos x="212" y="186"/>
                </a:cxn>
                <a:cxn ang="0">
                  <a:pos x="222" y="200"/>
                </a:cxn>
                <a:cxn ang="0">
                  <a:pos x="226" y="214"/>
                </a:cxn>
                <a:cxn ang="0">
                  <a:pos x="240" y="218"/>
                </a:cxn>
                <a:cxn ang="0">
                  <a:pos x="246" y="224"/>
                </a:cxn>
                <a:cxn ang="0">
                  <a:pos x="254" y="230"/>
                </a:cxn>
              </a:cxnLst>
              <a:rect l="0" t="0" r="r" b="b"/>
              <a:pathLst>
                <a:path w="254" h="300">
                  <a:moveTo>
                    <a:pt x="254" y="230"/>
                  </a:moveTo>
                  <a:lnTo>
                    <a:pt x="184" y="282"/>
                  </a:lnTo>
                  <a:lnTo>
                    <a:pt x="176" y="296"/>
                  </a:lnTo>
                  <a:lnTo>
                    <a:pt x="156" y="298"/>
                  </a:lnTo>
                  <a:lnTo>
                    <a:pt x="152" y="300"/>
                  </a:lnTo>
                  <a:lnTo>
                    <a:pt x="146" y="300"/>
                  </a:lnTo>
                  <a:lnTo>
                    <a:pt x="146" y="298"/>
                  </a:lnTo>
                  <a:lnTo>
                    <a:pt x="144" y="294"/>
                  </a:lnTo>
                  <a:lnTo>
                    <a:pt x="144" y="292"/>
                  </a:lnTo>
                  <a:lnTo>
                    <a:pt x="144" y="288"/>
                  </a:lnTo>
                  <a:lnTo>
                    <a:pt x="144" y="284"/>
                  </a:lnTo>
                  <a:lnTo>
                    <a:pt x="144" y="282"/>
                  </a:lnTo>
                  <a:lnTo>
                    <a:pt x="140" y="280"/>
                  </a:lnTo>
                  <a:lnTo>
                    <a:pt x="136" y="278"/>
                  </a:lnTo>
                  <a:lnTo>
                    <a:pt x="130" y="274"/>
                  </a:lnTo>
                  <a:lnTo>
                    <a:pt x="126" y="270"/>
                  </a:lnTo>
                  <a:lnTo>
                    <a:pt x="126" y="268"/>
                  </a:lnTo>
                  <a:lnTo>
                    <a:pt x="44" y="206"/>
                  </a:lnTo>
                  <a:lnTo>
                    <a:pt x="0" y="174"/>
                  </a:lnTo>
                  <a:lnTo>
                    <a:pt x="0" y="162"/>
                  </a:lnTo>
                  <a:lnTo>
                    <a:pt x="0" y="148"/>
                  </a:lnTo>
                  <a:lnTo>
                    <a:pt x="4" y="144"/>
                  </a:lnTo>
                  <a:lnTo>
                    <a:pt x="10" y="136"/>
                  </a:lnTo>
                  <a:lnTo>
                    <a:pt x="14" y="134"/>
                  </a:lnTo>
                  <a:lnTo>
                    <a:pt x="20" y="132"/>
                  </a:lnTo>
                  <a:lnTo>
                    <a:pt x="28" y="130"/>
                  </a:lnTo>
                  <a:lnTo>
                    <a:pt x="32" y="130"/>
                  </a:lnTo>
                  <a:lnTo>
                    <a:pt x="32" y="128"/>
                  </a:lnTo>
                  <a:lnTo>
                    <a:pt x="36" y="124"/>
                  </a:lnTo>
                  <a:lnTo>
                    <a:pt x="40" y="124"/>
                  </a:lnTo>
                  <a:lnTo>
                    <a:pt x="46" y="122"/>
                  </a:lnTo>
                  <a:lnTo>
                    <a:pt x="50" y="120"/>
                  </a:lnTo>
                  <a:lnTo>
                    <a:pt x="54" y="116"/>
                  </a:lnTo>
                  <a:lnTo>
                    <a:pt x="56" y="110"/>
                  </a:lnTo>
                  <a:lnTo>
                    <a:pt x="60" y="104"/>
                  </a:lnTo>
                  <a:lnTo>
                    <a:pt x="62" y="104"/>
                  </a:lnTo>
                  <a:lnTo>
                    <a:pt x="68" y="100"/>
                  </a:lnTo>
                  <a:lnTo>
                    <a:pt x="72" y="96"/>
                  </a:lnTo>
                  <a:lnTo>
                    <a:pt x="72" y="92"/>
                  </a:lnTo>
                  <a:lnTo>
                    <a:pt x="72" y="90"/>
                  </a:lnTo>
                  <a:lnTo>
                    <a:pt x="74" y="88"/>
                  </a:lnTo>
                  <a:lnTo>
                    <a:pt x="76" y="86"/>
                  </a:lnTo>
                  <a:lnTo>
                    <a:pt x="78" y="84"/>
                  </a:lnTo>
                  <a:lnTo>
                    <a:pt x="80" y="82"/>
                  </a:lnTo>
                  <a:lnTo>
                    <a:pt x="82" y="80"/>
                  </a:lnTo>
                  <a:lnTo>
                    <a:pt x="88" y="76"/>
                  </a:lnTo>
                  <a:lnTo>
                    <a:pt x="90" y="74"/>
                  </a:lnTo>
                  <a:lnTo>
                    <a:pt x="88" y="74"/>
                  </a:lnTo>
                  <a:lnTo>
                    <a:pt x="86" y="70"/>
                  </a:lnTo>
                  <a:lnTo>
                    <a:pt x="84" y="66"/>
                  </a:lnTo>
                  <a:lnTo>
                    <a:pt x="84" y="60"/>
                  </a:lnTo>
                  <a:lnTo>
                    <a:pt x="82" y="58"/>
                  </a:lnTo>
                  <a:lnTo>
                    <a:pt x="80" y="56"/>
                  </a:lnTo>
                  <a:lnTo>
                    <a:pt x="78" y="52"/>
                  </a:lnTo>
                  <a:lnTo>
                    <a:pt x="80" y="46"/>
                  </a:lnTo>
                  <a:lnTo>
                    <a:pt x="80" y="42"/>
                  </a:lnTo>
                  <a:lnTo>
                    <a:pt x="80" y="38"/>
                  </a:lnTo>
                  <a:lnTo>
                    <a:pt x="78" y="36"/>
                  </a:lnTo>
                  <a:lnTo>
                    <a:pt x="76" y="32"/>
                  </a:lnTo>
                  <a:lnTo>
                    <a:pt x="80" y="30"/>
                  </a:lnTo>
                  <a:lnTo>
                    <a:pt x="86" y="30"/>
                  </a:lnTo>
                  <a:lnTo>
                    <a:pt x="88" y="28"/>
                  </a:lnTo>
                  <a:lnTo>
                    <a:pt x="90" y="24"/>
                  </a:lnTo>
                  <a:lnTo>
                    <a:pt x="92" y="22"/>
                  </a:lnTo>
                  <a:lnTo>
                    <a:pt x="94" y="18"/>
                  </a:lnTo>
                  <a:lnTo>
                    <a:pt x="100" y="18"/>
                  </a:lnTo>
                  <a:lnTo>
                    <a:pt x="104" y="18"/>
                  </a:lnTo>
                  <a:lnTo>
                    <a:pt x="108" y="16"/>
                  </a:lnTo>
                  <a:lnTo>
                    <a:pt x="110" y="14"/>
                  </a:lnTo>
                  <a:lnTo>
                    <a:pt x="114" y="14"/>
                  </a:lnTo>
                  <a:lnTo>
                    <a:pt x="118" y="14"/>
                  </a:lnTo>
                  <a:lnTo>
                    <a:pt x="120" y="10"/>
                  </a:lnTo>
                  <a:lnTo>
                    <a:pt x="124" y="10"/>
                  </a:lnTo>
                  <a:lnTo>
                    <a:pt x="128" y="8"/>
                  </a:lnTo>
                  <a:lnTo>
                    <a:pt x="130" y="4"/>
                  </a:lnTo>
                  <a:lnTo>
                    <a:pt x="136" y="6"/>
                  </a:lnTo>
                  <a:lnTo>
                    <a:pt x="142" y="6"/>
                  </a:lnTo>
                  <a:lnTo>
                    <a:pt x="146" y="6"/>
                  </a:lnTo>
                  <a:lnTo>
                    <a:pt x="150" y="4"/>
                  </a:lnTo>
                  <a:lnTo>
                    <a:pt x="156" y="2"/>
                  </a:lnTo>
                  <a:lnTo>
                    <a:pt x="164" y="2"/>
                  </a:lnTo>
                  <a:lnTo>
                    <a:pt x="172" y="2"/>
                  </a:lnTo>
                  <a:lnTo>
                    <a:pt x="172" y="4"/>
                  </a:lnTo>
                  <a:lnTo>
                    <a:pt x="176" y="4"/>
                  </a:lnTo>
                  <a:lnTo>
                    <a:pt x="178" y="2"/>
                  </a:lnTo>
                  <a:lnTo>
                    <a:pt x="182" y="4"/>
                  </a:lnTo>
                  <a:lnTo>
                    <a:pt x="186" y="4"/>
                  </a:lnTo>
                  <a:lnTo>
                    <a:pt x="186" y="2"/>
                  </a:lnTo>
                  <a:lnTo>
                    <a:pt x="192" y="0"/>
                  </a:lnTo>
                  <a:lnTo>
                    <a:pt x="196" y="2"/>
                  </a:lnTo>
                  <a:lnTo>
                    <a:pt x="198" y="6"/>
                  </a:lnTo>
                  <a:lnTo>
                    <a:pt x="200" y="6"/>
                  </a:lnTo>
                  <a:lnTo>
                    <a:pt x="202" y="0"/>
                  </a:lnTo>
                  <a:lnTo>
                    <a:pt x="208" y="2"/>
                  </a:lnTo>
                  <a:lnTo>
                    <a:pt x="208" y="8"/>
                  </a:lnTo>
                  <a:lnTo>
                    <a:pt x="208" y="12"/>
                  </a:lnTo>
                  <a:lnTo>
                    <a:pt x="210" y="14"/>
                  </a:lnTo>
                  <a:lnTo>
                    <a:pt x="212" y="16"/>
                  </a:lnTo>
                  <a:lnTo>
                    <a:pt x="212" y="20"/>
                  </a:lnTo>
                  <a:lnTo>
                    <a:pt x="212" y="26"/>
                  </a:lnTo>
                  <a:lnTo>
                    <a:pt x="212" y="34"/>
                  </a:lnTo>
                  <a:lnTo>
                    <a:pt x="212" y="36"/>
                  </a:lnTo>
                  <a:lnTo>
                    <a:pt x="212" y="38"/>
                  </a:lnTo>
                  <a:lnTo>
                    <a:pt x="212" y="40"/>
                  </a:lnTo>
                  <a:lnTo>
                    <a:pt x="210" y="40"/>
                  </a:lnTo>
                  <a:lnTo>
                    <a:pt x="208" y="46"/>
                  </a:lnTo>
                  <a:lnTo>
                    <a:pt x="204" y="50"/>
                  </a:lnTo>
                  <a:lnTo>
                    <a:pt x="200" y="50"/>
                  </a:lnTo>
                  <a:lnTo>
                    <a:pt x="200" y="54"/>
                  </a:lnTo>
                  <a:lnTo>
                    <a:pt x="202" y="68"/>
                  </a:lnTo>
                  <a:lnTo>
                    <a:pt x="204" y="68"/>
                  </a:lnTo>
                  <a:lnTo>
                    <a:pt x="206" y="68"/>
                  </a:lnTo>
                  <a:lnTo>
                    <a:pt x="208" y="70"/>
                  </a:lnTo>
                  <a:lnTo>
                    <a:pt x="210" y="80"/>
                  </a:lnTo>
                  <a:lnTo>
                    <a:pt x="216" y="82"/>
                  </a:lnTo>
                  <a:lnTo>
                    <a:pt x="220" y="112"/>
                  </a:lnTo>
                  <a:lnTo>
                    <a:pt x="218" y="114"/>
                  </a:lnTo>
                  <a:lnTo>
                    <a:pt x="218" y="116"/>
                  </a:lnTo>
                  <a:lnTo>
                    <a:pt x="220" y="118"/>
                  </a:lnTo>
                  <a:lnTo>
                    <a:pt x="220" y="120"/>
                  </a:lnTo>
                  <a:lnTo>
                    <a:pt x="220" y="146"/>
                  </a:lnTo>
                  <a:lnTo>
                    <a:pt x="224" y="152"/>
                  </a:lnTo>
                  <a:lnTo>
                    <a:pt x="222" y="154"/>
                  </a:lnTo>
                  <a:lnTo>
                    <a:pt x="220" y="156"/>
                  </a:lnTo>
                  <a:lnTo>
                    <a:pt x="220" y="158"/>
                  </a:lnTo>
                  <a:lnTo>
                    <a:pt x="222" y="158"/>
                  </a:lnTo>
                  <a:lnTo>
                    <a:pt x="220" y="162"/>
                  </a:lnTo>
                  <a:lnTo>
                    <a:pt x="222" y="168"/>
                  </a:lnTo>
                  <a:lnTo>
                    <a:pt x="220" y="178"/>
                  </a:lnTo>
                  <a:lnTo>
                    <a:pt x="218" y="182"/>
                  </a:lnTo>
                  <a:lnTo>
                    <a:pt x="216" y="184"/>
                  </a:lnTo>
                  <a:lnTo>
                    <a:pt x="212" y="186"/>
                  </a:lnTo>
                  <a:lnTo>
                    <a:pt x="216" y="190"/>
                  </a:lnTo>
                  <a:lnTo>
                    <a:pt x="218" y="194"/>
                  </a:lnTo>
                  <a:lnTo>
                    <a:pt x="222" y="200"/>
                  </a:lnTo>
                  <a:lnTo>
                    <a:pt x="224" y="204"/>
                  </a:lnTo>
                  <a:lnTo>
                    <a:pt x="224" y="208"/>
                  </a:lnTo>
                  <a:lnTo>
                    <a:pt x="226" y="214"/>
                  </a:lnTo>
                  <a:lnTo>
                    <a:pt x="228" y="216"/>
                  </a:lnTo>
                  <a:lnTo>
                    <a:pt x="230" y="216"/>
                  </a:lnTo>
                  <a:lnTo>
                    <a:pt x="240" y="218"/>
                  </a:lnTo>
                  <a:lnTo>
                    <a:pt x="242" y="222"/>
                  </a:lnTo>
                  <a:lnTo>
                    <a:pt x="244" y="224"/>
                  </a:lnTo>
                  <a:lnTo>
                    <a:pt x="246" y="224"/>
                  </a:lnTo>
                  <a:lnTo>
                    <a:pt x="248" y="224"/>
                  </a:lnTo>
                  <a:lnTo>
                    <a:pt x="250" y="226"/>
                  </a:lnTo>
                  <a:lnTo>
                    <a:pt x="254" y="230"/>
                  </a:lnTo>
                  <a:lnTo>
                    <a:pt x="254" y="23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50" name="Albania">
              <a:extLst>
                <a:ext uri="{FF2B5EF4-FFF2-40B4-BE49-F238E27FC236}">
                  <a16:creationId xmlns:a16="http://schemas.microsoft.com/office/drawing/2014/main" xmlns="" id="{E857A189-AA72-49FD-997A-5D4EE339CAB3}"/>
                </a:ext>
              </a:extLst>
            </p:cNvPr>
            <p:cNvSpPr>
              <a:spLocks/>
            </p:cNvSpPr>
            <p:nvPr/>
          </p:nvSpPr>
          <p:spPr bwMode="auto">
            <a:xfrm>
              <a:off x="4851441" y="2949924"/>
              <a:ext cx="41120" cy="82242"/>
            </a:xfrm>
            <a:custGeom>
              <a:avLst/>
              <a:gdLst/>
              <a:ahLst/>
              <a:cxnLst>
                <a:cxn ang="0">
                  <a:pos x="0" y="10"/>
                </a:cxn>
                <a:cxn ang="0">
                  <a:pos x="0" y="10"/>
                </a:cxn>
                <a:cxn ang="0">
                  <a:pos x="2" y="12"/>
                </a:cxn>
                <a:cxn ang="0">
                  <a:pos x="6" y="12"/>
                </a:cxn>
                <a:cxn ang="0">
                  <a:pos x="4" y="20"/>
                </a:cxn>
                <a:cxn ang="0">
                  <a:pos x="6" y="22"/>
                </a:cxn>
                <a:cxn ang="0">
                  <a:pos x="6" y="24"/>
                </a:cxn>
                <a:cxn ang="0">
                  <a:pos x="4" y="30"/>
                </a:cxn>
                <a:cxn ang="0">
                  <a:pos x="4" y="38"/>
                </a:cxn>
                <a:cxn ang="0">
                  <a:pos x="4" y="42"/>
                </a:cxn>
                <a:cxn ang="0">
                  <a:pos x="8" y="44"/>
                </a:cxn>
                <a:cxn ang="0">
                  <a:pos x="14" y="48"/>
                </a:cxn>
                <a:cxn ang="0">
                  <a:pos x="14" y="52"/>
                </a:cxn>
                <a:cxn ang="0">
                  <a:pos x="18" y="52"/>
                </a:cxn>
                <a:cxn ang="0">
                  <a:pos x="20" y="52"/>
                </a:cxn>
                <a:cxn ang="0">
                  <a:pos x="20" y="50"/>
                </a:cxn>
                <a:cxn ang="0">
                  <a:pos x="24" y="48"/>
                </a:cxn>
                <a:cxn ang="0">
                  <a:pos x="26" y="42"/>
                </a:cxn>
                <a:cxn ang="0">
                  <a:pos x="26" y="36"/>
                </a:cxn>
                <a:cxn ang="0">
                  <a:pos x="24" y="34"/>
                </a:cxn>
                <a:cxn ang="0">
                  <a:pos x="22" y="30"/>
                </a:cxn>
                <a:cxn ang="0">
                  <a:pos x="20" y="26"/>
                </a:cxn>
                <a:cxn ang="0">
                  <a:pos x="22" y="24"/>
                </a:cxn>
                <a:cxn ang="0">
                  <a:pos x="22" y="18"/>
                </a:cxn>
                <a:cxn ang="0">
                  <a:pos x="22" y="16"/>
                </a:cxn>
                <a:cxn ang="0">
                  <a:pos x="20" y="8"/>
                </a:cxn>
                <a:cxn ang="0">
                  <a:pos x="14" y="2"/>
                </a:cxn>
                <a:cxn ang="0">
                  <a:pos x="12" y="6"/>
                </a:cxn>
                <a:cxn ang="0">
                  <a:pos x="10" y="0"/>
                </a:cxn>
                <a:cxn ang="0">
                  <a:pos x="2" y="4"/>
                </a:cxn>
                <a:cxn ang="0">
                  <a:pos x="0" y="10"/>
                </a:cxn>
                <a:cxn ang="0">
                  <a:pos x="0" y="10"/>
                </a:cxn>
              </a:cxnLst>
              <a:rect l="0" t="0" r="r" b="b"/>
              <a:pathLst>
                <a:path w="26" h="52">
                  <a:moveTo>
                    <a:pt x="0" y="10"/>
                  </a:moveTo>
                  <a:lnTo>
                    <a:pt x="0" y="10"/>
                  </a:lnTo>
                  <a:lnTo>
                    <a:pt x="2" y="12"/>
                  </a:lnTo>
                  <a:lnTo>
                    <a:pt x="6" y="12"/>
                  </a:lnTo>
                  <a:lnTo>
                    <a:pt x="4" y="20"/>
                  </a:lnTo>
                  <a:lnTo>
                    <a:pt x="6" y="22"/>
                  </a:lnTo>
                  <a:lnTo>
                    <a:pt x="6" y="24"/>
                  </a:lnTo>
                  <a:lnTo>
                    <a:pt x="4" y="30"/>
                  </a:lnTo>
                  <a:lnTo>
                    <a:pt x="4" y="38"/>
                  </a:lnTo>
                  <a:lnTo>
                    <a:pt x="4" y="42"/>
                  </a:lnTo>
                  <a:lnTo>
                    <a:pt x="8" y="44"/>
                  </a:lnTo>
                  <a:lnTo>
                    <a:pt x="14" y="48"/>
                  </a:lnTo>
                  <a:lnTo>
                    <a:pt x="14" y="52"/>
                  </a:lnTo>
                  <a:lnTo>
                    <a:pt x="18" y="52"/>
                  </a:lnTo>
                  <a:lnTo>
                    <a:pt x="20" y="52"/>
                  </a:lnTo>
                  <a:lnTo>
                    <a:pt x="20" y="50"/>
                  </a:lnTo>
                  <a:lnTo>
                    <a:pt x="24" y="48"/>
                  </a:lnTo>
                  <a:lnTo>
                    <a:pt x="26" y="42"/>
                  </a:lnTo>
                  <a:lnTo>
                    <a:pt x="26" y="36"/>
                  </a:lnTo>
                  <a:lnTo>
                    <a:pt x="24" y="34"/>
                  </a:lnTo>
                  <a:lnTo>
                    <a:pt x="22" y="30"/>
                  </a:lnTo>
                  <a:lnTo>
                    <a:pt x="20" y="26"/>
                  </a:lnTo>
                  <a:lnTo>
                    <a:pt x="22" y="24"/>
                  </a:lnTo>
                  <a:lnTo>
                    <a:pt x="22" y="18"/>
                  </a:lnTo>
                  <a:lnTo>
                    <a:pt x="22" y="16"/>
                  </a:lnTo>
                  <a:lnTo>
                    <a:pt x="20" y="8"/>
                  </a:lnTo>
                  <a:lnTo>
                    <a:pt x="14" y="2"/>
                  </a:lnTo>
                  <a:lnTo>
                    <a:pt x="12" y="6"/>
                  </a:lnTo>
                  <a:lnTo>
                    <a:pt x="10" y="0"/>
                  </a:lnTo>
                  <a:lnTo>
                    <a:pt x="2" y="4"/>
                  </a:lnTo>
                  <a:lnTo>
                    <a:pt x="0" y="10"/>
                  </a:lnTo>
                  <a:lnTo>
                    <a:pt x="0" y="1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sp>
          <p:nvSpPr>
            <p:cNvPr id="551" name="Freeform: Shape 550">
              <a:extLst>
                <a:ext uri="{FF2B5EF4-FFF2-40B4-BE49-F238E27FC236}">
                  <a16:creationId xmlns:a16="http://schemas.microsoft.com/office/drawing/2014/main" xmlns="" id="{DE5E7501-8273-4617-A759-9D95A77E2D9F}"/>
                </a:ext>
              </a:extLst>
            </p:cNvPr>
            <p:cNvSpPr>
              <a:spLocks/>
            </p:cNvSpPr>
            <p:nvPr/>
          </p:nvSpPr>
          <p:spPr bwMode="auto">
            <a:xfrm>
              <a:off x="5705483" y="3088502"/>
              <a:ext cx="272029" cy="218856"/>
            </a:xfrm>
            <a:custGeom>
              <a:avLst/>
              <a:gdLst>
                <a:gd name="connsiteX0" fmla="*/ 235481 w 890643"/>
                <a:gd name="connsiteY0" fmla="*/ 0 h 716551"/>
                <a:gd name="connsiteX1" fmla="*/ 268592 w 890643"/>
                <a:gd name="connsiteY1" fmla="*/ 3312 h 716551"/>
                <a:gd name="connsiteX2" fmla="*/ 269264 w 890643"/>
                <a:gd name="connsiteY2" fmla="*/ 1966 h 716551"/>
                <a:gd name="connsiteX3" fmla="*/ 275319 w 890643"/>
                <a:gd name="connsiteY3" fmla="*/ 3984 h 716551"/>
                <a:gd name="connsiteX4" fmla="*/ 283106 w 890643"/>
                <a:gd name="connsiteY4" fmla="*/ 4763 h 716551"/>
                <a:gd name="connsiteX5" fmla="*/ 284478 w 890643"/>
                <a:gd name="connsiteY5" fmla="*/ 7037 h 716551"/>
                <a:gd name="connsiteX6" fmla="*/ 300333 w 890643"/>
                <a:gd name="connsiteY6" fmla="*/ 12322 h 716551"/>
                <a:gd name="connsiteX7" fmla="*/ 321046 w 890643"/>
                <a:gd name="connsiteY7" fmla="*/ 22679 h 716551"/>
                <a:gd name="connsiteX8" fmla="*/ 352115 w 890643"/>
                <a:gd name="connsiteY8" fmla="*/ 33035 h 716551"/>
                <a:gd name="connsiteX9" fmla="*/ 383184 w 890643"/>
                <a:gd name="connsiteY9" fmla="*/ 33035 h 716551"/>
                <a:gd name="connsiteX10" fmla="*/ 403896 w 890643"/>
                <a:gd name="connsiteY10" fmla="*/ 64104 h 716551"/>
                <a:gd name="connsiteX11" fmla="*/ 434965 w 890643"/>
                <a:gd name="connsiteY11" fmla="*/ 53748 h 716551"/>
                <a:gd name="connsiteX12" fmla="*/ 476391 w 890643"/>
                <a:gd name="connsiteY12" fmla="*/ 43391 h 716551"/>
                <a:gd name="connsiteX13" fmla="*/ 497103 w 890643"/>
                <a:gd name="connsiteY13" fmla="*/ 53748 h 716551"/>
                <a:gd name="connsiteX14" fmla="*/ 528172 w 890643"/>
                <a:gd name="connsiteY14" fmla="*/ 33035 h 716551"/>
                <a:gd name="connsiteX15" fmla="*/ 538529 w 890643"/>
                <a:gd name="connsiteY15" fmla="*/ 22679 h 716551"/>
                <a:gd name="connsiteX16" fmla="*/ 559241 w 890643"/>
                <a:gd name="connsiteY16" fmla="*/ 1966 h 716551"/>
                <a:gd name="connsiteX17" fmla="*/ 579954 w 890643"/>
                <a:gd name="connsiteY17" fmla="*/ 12322 h 716551"/>
                <a:gd name="connsiteX18" fmla="*/ 590310 w 890643"/>
                <a:gd name="connsiteY18" fmla="*/ 33035 h 716551"/>
                <a:gd name="connsiteX19" fmla="*/ 611023 w 890643"/>
                <a:gd name="connsiteY19" fmla="*/ 64104 h 716551"/>
                <a:gd name="connsiteX20" fmla="*/ 600666 w 890643"/>
                <a:gd name="connsiteY20" fmla="*/ 74460 h 716551"/>
                <a:gd name="connsiteX21" fmla="*/ 590310 w 890643"/>
                <a:gd name="connsiteY21" fmla="*/ 126242 h 716551"/>
                <a:gd name="connsiteX22" fmla="*/ 621379 w 890643"/>
                <a:gd name="connsiteY22" fmla="*/ 157311 h 716551"/>
                <a:gd name="connsiteX23" fmla="*/ 652448 w 890643"/>
                <a:gd name="connsiteY23" fmla="*/ 146954 h 716551"/>
                <a:gd name="connsiteX24" fmla="*/ 683517 w 890643"/>
                <a:gd name="connsiteY24" fmla="*/ 115885 h 716551"/>
                <a:gd name="connsiteX25" fmla="*/ 704230 w 890643"/>
                <a:gd name="connsiteY25" fmla="*/ 95173 h 716551"/>
                <a:gd name="connsiteX26" fmla="*/ 724942 w 890643"/>
                <a:gd name="connsiteY26" fmla="*/ 84817 h 716551"/>
                <a:gd name="connsiteX27" fmla="*/ 776724 w 890643"/>
                <a:gd name="connsiteY27" fmla="*/ 64104 h 716551"/>
                <a:gd name="connsiteX28" fmla="*/ 787080 w 890643"/>
                <a:gd name="connsiteY28" fmla="*/ 64104 h 716551"/>
                <a:gd name="connsiteX29" fmla="*/ 838861 w 890643"/>
                <a:gd name="connsiteY29" fmla="*/ 64104 h 716551"/>
                <a:gd name="connsiteX30" fmla="*/ 890643 w 890643"/>
                <a:gd name="connsiteY30" fmla="*/ 64104 h 716551"/>
                <a:gd name="connsiteX31" fmla="*/ 890643 w 890643"/>
                <a:gd name="connsiteY31" fmla="*/ 84817 h 716551"/>
                <a:gd name="connsiteX32" fmla="*/ 880287 w 890643"/>
                <a:gd name="connsiteY32" fmla="*/ 105529 h 716551"/>
                <a:gd name="connsiteX33" fmla="*/ 849218 w 890643"/>
                <a:gd name="connsiteY33" fmla="*/ 105529 h 716551"/>
                <a:gd name="connsiteX34" fmla="*/ 807793 w 890643"/>
                <a:gd name="connsiteY34" fmla="*/ 105529 h 716551"/>
                <a:gd name="connsiteX35" fmla="*/ 776724 w 890643"/>
                <a:gd name="connsiteY35" fmla="*/ 115885 h 716551"/>
                <a:gd name="connsiteX36" fmla="*/ 724942 w 890643"/>
                <a:gd name="connsiteY36" fmla="*/ 126242 h 716551"/>
                <a:gd name="connsiteX37" fmla="*/ 652448 w 890643"/>
                <a:gd name="connsiteY37" fmla="*/ 178023 h 716551"/>
                <a:gd name="connsiteX38" fmla="*/ 652448 w 890643"/>
                <a:gd name="connsiteY38" fmla="*/ 219449 h 716551"/>
                <a:gd name="connsiteX39" fmla="*/ 631735 w 890643"/>
                <a:gd name="connsiteY39" fmla="*/ 229805 h 716551"/>
                <a:gd name="connsiteX40" fmla="*/ 642092 w 890643"/>
                <a:gd name="connsiteY40" fmla="*/ 260874 h 716551"/>
                <a:gd name="connsiteX41" fmla="*/ 631735 w 890643"/>
                <a:gd name="connsiteY41" fmla="*/ 302299 h 716551"/>
                <a:gd name="connsiteX42" fmla="*/ 600666 w 890643"/>
                <a:gd name="connsiteY42" fmla="*/ 312655 h 716551"/>
                <a:gd name="connsiteX43" fmla="*/ 569597 w 890643"/>
                <a:gd name="connsiteY43" fmla="*/ 302299 h 716551"/>
                <a:gd name="connsiteX44" fmla="*/ 559241 w 890643"/>
                <a:gd name="connsiteY44" fmla="*/ 333368 h 716551"/>
                <a:gd name="connsiteX45" fmla="*/ 579954 w 890643"/>
                <a:gd name="connsiteY45" fmla="*/ 354080 h 716551"/>
                <a:gd name="connsiteX46" fmla="*/ 579954 w 890643"/>
                <a:gd name="connsiteY46" fmla="*/ 385149 h 716551"/>
                <a:gd name="connsiteX47" fmla="*/ 548885 w 890643"/>
                <a:gd name="connsiteY47" fmla="*/ 405862 h 716551"/>
                <a:gd name="connsiteX48" fmla="*/ 548885 w 890643"/>
                <a:gd name="connsiteY48" fmla="*/ 436931 h 716551"/>
                <a:gd name="connsiteX49" fmla="*/ 538529 w 890643"/>
                <a:gd name="connsiteY49" fmla="*/ 468000 h 716551"/>
                <a:gd name="connsiteX50" fmla="*/ 517816 w 890643"/>
                <a:gd name="connsiteY50" fmla="*/ 478356 h 716551"/>
                <a:gd name="connsiteX51" fmla="*/ 486747 w 890643"/>
                <a:gd name="connsiteY51" fmla="*/ 468000 h 716551"/>
                <a:gd name="connsiteX52" fmla="*/ 476391 w 890643"/>
                <a:gd name="connsiteY52" fmla="*/ 447287 h 716551"/>
                <a:gd name="connsiteX53" fmla="*/ 466034 w 890643"/>
                <a:gd name="connsiteY53" fmla="*/ 468000 h 716551"/>
                <a:gd name="connsiteX54" fmla="*/ 434965 w 890643"/>
                <a:gd name="connsiteY54" fmla="*/ 488713 h 716551"/>
                <a:gd name="connsiteX55" fmla="*/ 455678 w 890643"/>
                <a:gd name="connsiteY55" fmla="*/ 519781 h 716551"/>
                <a:gd name="connsiteX56" fmla="*/ 445322 w 890643"/>
                <a:gd name="connsiteY56" fmla="*/ 540494 h 716551"/>
                <a:gd name="connsiteX57" fmla="*/ 424609 w 890643"/>
                <a:gd name="connsiteY57" fmla="*/ 550850 h 716551"/>
                <a:gd name="connsiteX58" fmla="*/ 403896 w 890643"/>
                <a:gd name="connsiteY58" fmla="*/ 540494 h 716551"/>
                <a:gd name="connsiteX59" fmla="*/ 362471 w 890643"/>
                <a:gd name="connsiteY59" fmla="*/ 602632 h 716551"/>
                <a:gd name="connsiteX60" fmla="*/ 321046 w 890643"/>
                <a:gd name="connsiteY60" fmla="*/ 623344 h 716551"/>
                <a:gd name="connsiteX61" fmla="*/ 321046 w 890643"/>
                <a:gd name="connsiteY61" fmla="*/ 654413 h 716551"/>
                <a:gd name="connsiteX62" fmla="*/ 310690 w 890643"/>
                <a:gd name="connsiteY62" fmla="*/ 685482 h 716551"/>
                <a:gd name="connsiteX63" fmla="*/ 269264 w 890643"/>
                <a:gd name="connsiteY63" fmla="*/ 695839 h 716551"/>
                <a:gd name="connsiteX64" fmla="*/ 258908 w 890643"/>
                <a:gd name="connsiteY64" fmla="*/ 716551 h 716551"/>
                <a:gd name="connsiteX65" fmla="*/ 227839 w 890643"/>
                <a:gd name="connsiteY65" fmla="*/ 706195 h 716551"/>
                <a:gd name="connsiteX66" fmla="*/ 165701 w 890643"/>
                <a:gd name="connsiteY66" fmla="*/ 706195 h 716551"/>
                <a:gd name="connsiteX67" fmla="*/ 134632 w 890643"/>
                <a:gd name="connsiteY67" fmla="*/ 706195 h 716551"/>
                <a:gd name="connsiteX68" fmla="*/ 124276 w 890643"/>
                <a:gd name="connsiteY68" fmla="*/ 716551 h 716551"/>
                <a:gd name="connsiteX69" fmla="*/ 51782 w 890643"/>
                <a:gd name="connsiteY69" fmla="*/ 675126 h 716551"/>
                <a:gd name="connsiteX70" fmla="*/ 124276 w 890643"/>
                <a:gd name="connsiteY70" fmla="*/ 592276 h 716551"/>
                <a:gd name="connsiteX71" fmla="*/ 124276 w 890643"/>
                <a:gd name="connsiteY71" fmla="*/ 571563 h 716551"/>
                <a:gd name="connsiteX72" fmla="*/ 113920 w 890643"/>
                <a:gd name="connsiteY72" fmla="*/ 550850 h 716551"/>
                <a:gd name="connsiteX73" fmla="*/ 51782 w 890643"/>
                <a:gd name="connsiteY73" fmla="*/ 540494 h 716551"/>
                <a:gd name="connsiteX74" fmla="*/ 41426 w 890643"/>
                <a:gd name="connsiteY74" fmla="*/ 530138 h 716551"/>
                <a:gd name="connsiteX75" fmla="*/ 41426 w 890643"/>
                <a:gd name="connsiteY75" fmla="*/ 488713 h 716551"/>
                <a:gd name="connsiteX76" fmla="*/ 31069 w 890643"/>
                <a:gd name="connsiteY76" fmla="*/ 447287 h 716551"/>
                <a:gd name="connsiteX77" fmla="*/ 0 w 890643"/>
                <a:gd name="connsiteY77" fmla="*/ 416218 h 716551"/>
                <a:gd name="connsiteX78" fmla="*/ 0 w 890643"/>
                <a:gd name="connsiteY78" fmla="*/ 385149 h 716551"/>
                <a:gd name="connsiteX79" fmla="*/ 20713 w 890643"/>
                <a:gd name="connsiteY79" fmla="*/ 374793 h 716551"/>
                <a:gd name="connsiteX80" fmla="*/ 0 w 890643"/>
                <a:gd name="connsiteY80" fmla="*/ 364437 h 716551"/>
                <a:gd name="connsiteX81" fmla="*/ 0 w 890643"/>
                <a:gd name="connsiteY81" fmla="*/ 343724 h 716551"/>
                <a:gd name="connsiteX82" fmla="*/ 0 w 890643"/>
                <a:gd name="connsiteY82" fmla="*/ 291943 h 716551"/>
                <a:gd name="connsiteX83" fmla="*/ 20713 w 890643"/>
                <a:gd name="connsiteY83" fmla="*/ 260874 h 716551"/>
                <a:gd name="connsiteX84" fmla="*/ 31069 w 890643"/>
                <a:gd name="connsiteY84" fmla="*/ 250517 h 716551"/>
                <a:gd name="connsiteX85" fmla="*/ 62138 w 890643"/>
                <a:gd name="connsiteY85" fmla="*/ 250517 h 716551"/>
                <a:gd name="connsiteX86" fmla="*/ 72494 w 890643"/>
                <a:gd name="connsiteY86" fmla="*/ 219449 h 716551"/>
                <a:gd name="connsiteX87" fmla="*/ 82851 w 890643"/>
                <a:gd name="connsiteY87" fmla="*/ 188380 h 716551"/>
                <a:gd name="connsiteX88" fmla="*/ 100125 w 890643"/>
                <a:gd name="connsiteY88" fmla="*/ 194138 h 716551"/>
                <a:gd name="connsiteX89" fmla="*/ 102131 w 890643"/>
                <a:gd name="connsiteY89" fmla="*/ 185738 h 716551"/>
                <a:gd name="connsiteX90" fmla="*/ 166425 w 890643"/>
                <a:gd name="connsiteY90" fmla="*/ 157163 h 716551"/>
                <a:gd name="connsiteX91" fmla="*/ 166425 w 890643"/>
                <a:gd name="connsiteY91" fmla="*/ 130969 h 716551"/>
                <a:gd name="connsiteX92" fmla="*/ 214050 w 890643"/>
                <a:gd name="connsiteY92" fmla="*/ 95250 h 716551"/>
                <a:gd name="connsiteX93" fmla="*/ 218812 w 890643"/>
                <a:gd name="connsiteY93" fmla="*/ 57150 h 71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890643" h="716551">
                  <a:moveTo>
                    <a:pt x="235481" y="0"/>
                  </a:moveTo>
                  <a:lnTo>
                    <a:pt x="268592" y="3312"/>
                  </a:lnTo>
                  <a:lnTo>
                    <a:pt x="269264" y="1966"/>
                  </a:lnTo>
                  <a:lnTo>
                    <a:pt x="275319" y="3984"/>
                  </a:lnTo>
                  <a:lnTo>
                    <a:pt x="283106" y="4763"/>
                  </a:lnTo>
                  <a:lnTo>
                    <a:pt x="284478" y="7037"/>
                  </a:lnTo>
                  <a:lnTo>
                    <a:pt x="300333" y="12322"/>
                  </a:lnTo>
                  <a:lnTo>
                    <a:pt x="321046" y="22679"/>
                  </a:lnTo>
                  <a:lnTo>
                    <a:pt x="352115" y="33035"/>
                  </a:lnTo>
                  <a:lnTo>
                    <a:pt x="383184" y="33035"/>
                  </a:lnTo>
                  <a:lnTo>
                    <a:pt x="403896" y="64104"/>
                  </a:lnTo>
                  <a:lnTo>
                    <a:pt x="434965" y="53748"/>
                  </a:lnTo>
                  <a:lnTo>
                    <a:pt x="476391" y="43391"/>
                  </a:lnTo>
                  <a:lnTo>
                    <a:pt x="497103" y="53748"/>
                  </a:lnTo>
                  <a:lnTo>
                    <a:pt x="528172" y="33035"/>
                  </a:lnTo>
                  <a:lnTo>
                    <a:pt x="538529" y="22679"/>
                  </a:lnTo>
                  <a:lnTo>
                    <a:pt x="559241" y="1966"/>
                  </a:lnTo>
                  <a:lnTo>
                    <a:pt x="579954" y="12322"/>
                  </a:lnTo>
                  <a:lnTo>
                    <a:pt x="590310" y="33035"/>
                  </a:lnTo>
                  <a:lnTo>
                    <a:pt x="611023" y="64104"/>
                  </a:lnTo>
                  <a:lnTo>
                    <a:pt x="600666" y="74460"/>
                  </a:lnTo>
                  <a:lnTo>
                    <a:pt x="590310" y="126242"/>
                  </a:lnTo>
                  <a:lnTo>
                    <a:pt x="621379" y="157311"/>
                  </a:lnTo>
                  <a:lnTo>
                    <a:pt x="652448" y="146954"/>
                  </a:lnTo>
                  <a:lnTo>
                    <a:pt x="683517" y="115885"/>
                  </a:lnTo>
                  <a:lnTo>
                    <a:pt x="704230" y="95173"/>
                  </a:lnTo>
                  <a:lnTo>
                    <a:pt x="724942" y="84817"/>
                  </a:lnTo>
                  <a:lnTo>
                    <a:pt x="776724" y="64104"/>
                  </a:lnTo>
                  <a:lnTo>
                    <a:pt x="787080" y="64104"/>
                  </a:lnTo>
                  <a:lnTo>
                    <a:pt x="838861" y="64104"/>
                  </a:lnTo>
                  <a:lnTo>
                    <a:pt x="890643" y="64104"/>
                  </a:lnTo>
                  <a:lnTo>
                    <a:pt x="890643" y="84817"/>
                  </a:lnTo>
                  <a:lnTo>
                    <a:pt x="880287" y="105529"/>
                  </a:lnTo>
                  <a:lnTo>
                    <a:pt x="849218" y="105529"/>
                  </a:lnTo>
                  <a:lnTo>
                    <a:pt x="807793" y="105529"/>
                  </a:lnTo>
                  <a:lnTo>
                    <a:pt x="776724" y="115885"/>
                  </a:lnTo>
                  <a:lnTo>
                    <a:pt x="724942" y="126242"/>
                  </a:lnTo>
                  <a:lnTo>
                    <a:pt x="652448" y="178023"/>
                  </a:lnTo>
                  <a:lnTo>
                    <a:pt x="652448" y="219449"/>
                  </a:lnTo>
                  <a:lnTo>
                    <a:pt x="631735" y="229805"/>
                  </a:lnTo>
                  <a:lnTo>
                    <a:pt x="642092" y="260874"/>
                  </a:lnTo>
                  <a:lnTo>
                    <a:pt x="631735" y="302299"/>
                  </a:lnTo>
                  <a:lnTo>
                    <a:pt x="600666" y="312655"/>
                  </a:lnTo>
                  <a:lnTo>
                    <a:pt x="569597" y="302299"/>
                  </a:lnTo>
                  <a:lnTo>
                    <a:pt x="559241" y="333368"/>
                  </a:lnTo>
                  <a:lnTo>
                    <a:pt x="579954" y="354080"/>
                  </a:lnTo>
                  <a:lnTo>
                    <a:pt x="579954" y="385149"/>
                  </a:lnTo>
                  <a:lnTo>
                    <a:pt x="548885" y="405862"/>
                  </a:lnTo>
                  <a:lnTo>
                    <a:pt x="548885" y="436931"/>
                  </a:lnTo>
                  <a:lnTo>
                    <a:pt x="538529" y="468000"/>
                  </a:lnTo>
                  <a:lnTo>
                    <a:pt x="517816" y="478356"/>
                  </a:lnTo>
                  <a:lnTo>
                    <a:pt x="486747" y="468000"/>
                  </a:lnTo>
                  <a:lnTo>
                    <a:pt x="476391" y="447287"/>
                  </a:lnTo>
                  <a:lnTo>
                    <a:pt x="466034" y="468000"/>
                  </a:lnTo>
                  <a:lnTo>
                    <a:pt x="434965" y="488713"/>
                  </a:lnTo>
                  <a:lnTo>
                    <a:pt x="455678" y="519781"/>
                  </a:lnTo>
                  <a:lnTo>
                    <a:pt x="445322" y="540494"/>
                  </a:lnTo>
                  <a:lnTo>
                    <a:pt x="424609" y="550850"/>
                  </a:lnTo>
                  <a:lnTo>
                    <a:pt x="403896" y="540494"/>
                  </a:lnTo>
                  <a:lnTo>
                    <a:pt x="362471" y="602632"/>
                  </a:lnTo>
                  <a:lnTo>
                    <a:pt x="321046" y="623344"/>
                  </a:lnTo>
                  <a:lnTo>
                    <a:pt x="321046" y="654413"/>
                  </a:lnTo>
                  <a:lnTo>
                    <a:pt x="310690" y="685482"/>
                  </a:lnTo>
                  <a:lnTo>
                    <a:pt x="269264" y="695839"/>
                  </a:lnTo>
                  <a:lnTo>
                    <a:pt x="258908" y="716551"/>
                  </a:lnTo>
                  <a:lnTo>
                    <a:pt x="227839" y="706195"/>
                  </a:lnTo>
                  <a:lnTo>
                    <a:pt x="165701" y="706195"/>
                  </a:lnTo>
                  <a:lnTo>
                    <a:pt x="134632" y="706195"/>
                  </a:lnTo>
                  <a:lnTo>
                    <a:pt x="124276" y="716551"/>
                  </a:lnTo>
                  <a:lnTo>
                    <a:pt x="51782" y="675126"/>
                  </a:lnTo>
                  <a:lnTo>
                    <a:pt x="124276" y="592276"/>
                  </a:lnTo>
                  <a:lnTo>
                    <a:pt x="124276" y="571563"/>
                  </a:lnTo>
                  <a:lnTo>
                    <a:pt x="113920" y="550850"/>
                  </a:lnTo>
                  <a:lnTo>
                    <a:pt x="51782" y="540494"/>
                  </a:lnTo>
                  <a:lnTo>
                    <a:pt x="41426" y="530138"/>
                  </a:lnTo>
                  <a:lnTo>
                    <a:pt x="41426" y="488713"/>
                  </a:lnTo>
                  <a:lnTo>
                    <a:pt x="31069" y="447287"/>
                  </a:lnTo>
                  <a:lnTo>
                    <a:pt x="0" y="416218"/>
                  </a:lnTo>
                  <a:lnTo>
                    <a:pt x="0" y="385149"/>
                  </a:lnTo>
                  <a:lnTo>
                    <a:pt x="20713" y="374793"/>
                  </a:lnTo>
                  <a:lnTo>
                    <a:pt x="0" y="364437"/>
                  </a:lnTo>
                  <a:lnTo>
                    <a:pt x="0" y="343724"/>
                  </a:lnTo>
                  <a:lnTo>
                    <a:pt x="0" y="291943"/>
                  </a:lnTo>
                  <a:lnTo>
                    <a:pt x="20713" y="260874"/>
                  </a:lnTo>
                  <a:lnTo>
                    <a:pt x="31069" y="250517"/>
                  </a:lnTo>
                  <a:lnTo>
                    <a:pt x="62138" y="250517"/>
                  </a:lnTo>
                  <a:lnTo>
                    <a:pt x="72494" y="219449"/>
                  </a:lnTo>
                  <a:lnTo>
                    <a:pt x="82851" y="188380"/>
                  </a:lnTo>
                  <a:lnTo>
                    <a:pt x="100125" y="194138"/>
                  </a:lnTo>
                  <a:lnTo>
                    <a:pt x="102131" y="185738"/>
                  </a:lnTo>
                  <a:lnTo>
                    <a:pt x="166425" y="157163"/>
                  </a:lnTo>
                  <a:lnTo>
                    <a:pt x="166425" y="130969"/>
                  </a:lnTo>
                  <a:lnTo>
                    <a:pt x="214050" y="95250"/>
                  </a:lnTo>
                  <a:lnTo>
                    <a:pt x="218812" y="57150"/>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noAutofit/>
            </a:bodyPr>
            <a:lstStyle/>
            <a:p>
              <a:endParaRPr lang="en-US" dirty="0"/>
            </a:p>
          </p:txBody>
        </p:sp>
        <p:sp>
          <p:nvSpPr>
            <p:cNvPr id="552" name="Freeform: Shape 551">
              <a:extLst>
                <a:ext uri="{FF2B5EF4-FFF2-40B4-BE49-F238E27FC236}">
                  <a16:creationId xmlns:a16="http://schemas.microsoft.com/office/drawing/2014/main" xmlns="" id="{338E745E-E25F-4696-9187-6D49500A5B52}"/>
                </a:ext>
              </a:extLst>
            </p:cNvPr>
            <p:cNvSpPr/>
            <p:nvPr/>
          </p:nvSpPr>
          <p:spPr>
            <a:xfrm>
              <a:off x="4744974" y="2581913"/>
              <a:ext cx="188707" cy="170849"/>
            </a:xfrm>
            <a:custGeom>
              <a:avLst/>
              <a:gdLst>
                <a:gd name="connsiteX0" fmla="*/ 88900 w 2863850"/>
                <a:gd name="connsiteY0" fmla="*/ 425450 h 2698750"/>
                <a:gd name="connsiteX1" fmla="*/ 469900 w 2863850"/>
                <a:gd name="connsiteY1" fmla="*/ 292100 h 2698750"/>
                <a:gd name="connsiteX2" fmla="*/ 546100 w 2863850"/>
                <a:gd name="connsiteY2" fmla="*/ 285750 h 2698750"/>
                <a:gd name="connsiteX3" fmla="*/ 647700 w 2863850"/>
                <a:gd name="connsiteY3" fmla="*/ 241300 h 2698750"/>
                <a:gd name="connsiteX4" fmla="*/ 698500 w 2863850"/>
                <a:gd name="connsiteY4" fmla="*/ 139700 h 2698750"/>
                <a:gd name="connsiteX5" fmla="*/ 819150 w 2863850"/>
                <a:gd name="connsiteY5" fmla="*/ 95250 h 2698750"/>
                <a:gd name="connsiteX6" fmla="*/ 1028700 w 2863850"/>
                <a:gd name="connsiteY6" fmla="*/ 12700 h 2698750"/>
                <a:gd name="connsiteX7" fmla="*/ 1219200 w 2863850"/>
                <a:gd name="connsiteY7" fmla="*/ 0 h 2698750"/>
                <a:gd name="connsiteX8" fmla="*/ 1390650 w 2863850"/>
                <a:gd name="connsiteY8" fmla="*/ 95250 h 2698750"/>
                <a:gd name="connsiteX9" fmla="*/ 1244600 w 2863850"/>
                <a:gd name="connsiteY9" fmla="*/ 63500 h 2698750"/>
                <a:gd name="connsiteX10" fmla="*/ 1282700 w 2863850"/>
                <a:gd name="connsiteY10" fmla="*/ 171450 h 2698750"/>
                <a:gd name="connsiteX11" fmla="*/ 1409700 w 2863850"/>
                <a:gd name="connsiteY11" fmla="*/ 247650 h 2698750"/>
                <a:gd name="connsiteX12" fmla="*/ 1581150 w 2863850"/>
                <a:gd name="connsiteY12" fmla="*/ 196850 h 2698750"/>
                <a:gd name="connsiteX13" fmla="*/ 2222500 w 2863850"/>
                <a:gd name="connsiteY13" fmla="*/ 234950 h 2698750"/>
                <a:gd name="connsiteX14" fmla="*/ 2463800 w 2863850"/>
                <a:gd name="connsiteY14" fmla="*/ 254000 h 2698750"/>
                <a:gd name="connsiteX15" fmla="*/ 2597150 w 2863850"/>
                <a:gd name="connsiteY15" fmla="*/ 247650 h 2698750"/>
                <a:gd name="connsiteX16" fmla="*/ 2692400 w 2863850"/>
                <a:gd name="connsiteY16" fmla="*/ 349250 h 2698750"/>
                <a:gd name="connsiteX17" fmla="*/ 2698750 w 2863850"/>
                <a:gd name="connsiteY17" fmla="*/ 577850 h 2698750"/>
                <a:gd name="connsiteX18" fmla="*/ 2813050 w 2863850"/>
                <a:gd name="connsiteY18" fmla="*/ 838200 h 2698750"/>
                <a:gd name="connsiteX19" fmla="*/ 2781300 w 2863850"/>
                <a:gd name="connsiteY19" fmla="*/ 996950 h 2698750"/>
                <a:gd name="connsiteX20" fmla="*/ 2749550 w 2863850"/>
                <a:gd name="connsiteY20" fmla="*/ 1079500 h 2698750"/>
                <a:gd name="connsiteX21" fmla="*/ 2622550 w 2863850"/>
                <a:gd name="connsiteY21" fmla="*/ 1149350 h 2698750"/>
                <a:gd name="connsiteX22" fmla="*/ 2603500 w 2863850"/>
                <a:gd name="connsiteY22" fmla="*/ 1225550 h 2698750"/>
                <a:gd name="connsiteX23" fmla="*/ 2660650 w 2863850"/>
                <a:gd name="connsiteY23" fmla="*/ 1270000 h 2698750"/>
                <a:gd name="connsiteX24" fmla="*/ 2736850 w 2863850"/>
                <a:gd name="connsiteY24" fmla="*/ 1333500 h 2698750"/>
                <a:gd name="connsiteX25" fmla="*/ 2698750 w 2863850"/>
                <a:gd name="connsiteY25" fmla="*/ 1422400 h 2698750"/>
                <a:gd name="connsiteX26" fmla="*/ 2711450 w 2863850"/>
                <a:gd name="connsiteY26" fmla="*/ 1568450 h 2698750"/>
                <a:gd name="connsiteX27" fmla="*/ 2768600 w 2863850"/>
                <a:gd name="connsiteY27" fmla="*/ 1758950 h 2698750"/>
                <a:gd name="connsiteX28" fmla="*/ 2825750 w 2863850"/>
                <a:gd name="connsiteY28" fmla="*/ 1854200 h 2698750"/>
                <a:gd name="connsiteX29" fmla="*/ 2838450 w 2863850"/>
                <a:gd name="connsiteY29" fmla="*/ 1911350 h 2698750"/>
                <a:gd name="connsiteX30" fmla="*/ 2863850 w 2863850"/>
                <a:gd name="connsiteY30" fmla="*/ 2051050 h 2698750"/>
                <a:gd name="connsiteX31" fmla="*/ 2794000 w 2863850"/>
                <a:gd name="connsiteY31" fmla="*/ 2082800 h 2698750"/>
                <a:gd name="connsiteX32" fmla="*/ 2717800 w 2863850"/>
                <a:gd name="connsiteY32" fmla="*/ 2120900 h 2698750"/>
                <a:gd name="connsiteX33" fmla="*/ 2489200 w 2863850"/>
                <a:gd name="connsiteY33" fmla="*/ 2374900 h 2698750"/>
                <a:gd name="connsiteX34" fmla="*/ 2463800 w 2863850"/>
                <a:gd name="connsiteY34" fmla="*/ 2432050 h 2698750"/>
                <a:gd name="connsiteX35" fmla="*/ 2457450 w 2863850"/>
                <a:gd name="connsiteY35" fmla="*/ 2514600 h 2698750"/>
                <a:gd name="connsiteX36" fmla="*/ 2489200 w 2863850"/>
                <a:gd name="connsiteY36" fmla="*/ 2654300 h 2698750"/>
                <a:gd name="connsiteX37" fmla="*/ 2489200 w 2863850"/>
                <a:gd name="connsiteY37" fmla="*/ 2698750 h 2698750"/>
                <a:gd name="connsiteX38" fmla="*/ 2368550 w 2863850"/>
                <a:gd name="connsiteY38" fmla="*/ 2686050 h 2698750"/>
                <a:gd name="connsiteX39" fmla="*/ 2235200 w 2863850"/>
                <a:gd name="connsiteY39" fmla="*/ 2559050 h 2698750"/>
                <a:gd name="connsiteX40" fmla="*/ 2032000 w 2863850"/>
                <a:gd name="connsiteY40" fmla="*/ 2514600 h 2698750"/>
                <a:gd name="connsiteX41" fmla="*/ 1974850 w 2863850"/>
                <a:gd name="connsiteY41" fmla="*/ 2514600 h 2698750"/>
                <a:gd name="connsiteX42" fmla="*/ 1936750 w 2863850"/>
                <a:gd name="connsiteY42" fmla="*/ 2559050 h 2698750"/>
                <a:gd name="connsiteX43" fmla="*/ 1860550 w 2863850"/>
                <a:gd name="connsiteY43" fmla="*/ 2514600 h 2698750"/>
                <a:gd name="connsiteX44" fmla="*/ 1784350 w 2863850"/>
                <a:gd name="connsiteY44" fmla="*/ 2527300 h 2698750"/>
                <a:gd name="connsiteX45" fmla="*/ 1689100 w 2863850"/>
                <a:gd name="connsiteY45" fmla="*/ 2597150 h 2698750"/>
                <a:gd name="connsiteX46" fmla="*/ 1689100 w 2863850"/>
                <a:gd name="connsiteY46" fmla="*/ 2616200 h 2698750"/>
                <a:gd name="connsiteX47" fmla="*/ 1625600 w 2863850"/>
                <a:gd name="connsiteY47" fmla="*/ 2590800 h 2698750"/>
                <a:gd name="connsiteX48" fmla="*/ 1593850 w 2863850"/>
                <a:gd name="connsiteY48" fmla="*/ 2508250 h 2698750"/>
                <a:gd name="connsiteX49" fmla="*/ 1543050 w 2863850"/>
                <a:gd name="connsiteY49" fmla="*/ 2432050 h 2698750"/>
                <a:gd name="connsiteX50" fmla="*/ 1466850 w 2863850"/>
                <a:gd name="connsiteY50" fmla="*/ 2495550 h 2698750"/>
                <a:gd name="connsiteX51" fmla="*/ 1422400 w 2863850"/>
                <a:gd name="connsiteY51" fmla="*/ 2520950 h 2698750"/>
                <a:gd name="connsiteX52" fmla="*/ 1339850 w 2863850"/>
                <a:gd name="connsiteY52" fmla="*/ 2444750 h 2698750"/>
                <a:gd name="connsiteX53" fmla="*/ 1270000 w 2863850"/>
                <a:gd name="connsiteY53" fmla="*/ 2305050 h 2698750"/>
                <a:gd name="connsiteX54" fmla="*/ 1244600 w 2863850"/>
                <a:gd name="connsiteY54" fmla="*/ 2279650 h 2698750"/>
                <a:gd name="connsiteX55" fmla="*/ 1130300 w 2863850"/>
                <a:gd name="connsiteY55" fmla="*/ 2273300 h 2698750"/>
                <a:gd name="connsiteX56" fmla="*/ 1054100 w 2863850"/>
                <a:gd name="connsiteY56" fmla="*/ 2254250 h 2698750"/>
                <a:gd name="connsiteX57" fmla="*/ 1016000 w 2863850"/>
                <a:gd name="connsiteY57" fmla="*/ 2184400 h 2698750"/>
                <a:gd name="connsiteX58" fmla="*/ 1028700 w 2863850"/>
                <a:gd name="connsiteY58" fmla="*/ 2108200 h 2698750"/>
                <a:gd name="connsiteX59" fmla="*/ 958850 w 2863850"/>
                <a:gd name="connsiteY59" fmla="*/ 2120900 h 2698750"/>
                <a:gd name="connsiteX60" fmla="*/ 825500 w 2863850"/>
                <a:gd name="connsiteY60" fmla="*/ 2063750 h 2698750"/>
                <a:gd name="connsiteX61" fmla="*/ 806450 w 2863850"/>
                <a:gd name="connsiteY61" fmla="*/ 2171700 h 2698750"/>
                <a:gd name="connsiteX62" fmla="*/ 730250 w 2863850"/>
                <a:gd name="connsiteY62" fmla="*/ 2222500 h 2698750"/>
                <a:gd name="connsiteX63" fmla="*/ 660400 w 2863850"/>
                <a:gd name="connsiteY63" fmla="*/ 2197100 h 2698750"/>
                <a:gd name="connsiteX64" fmla="*/ 622300 w 2863850"/>
                <a:gd name="connsiteY64" fmla="*/ 2095500 h 2698750"/>
                <a:gd name="connsiteX65" fmla="*/ 647700 w 2863850"/>
                <a:gd name="connsiteY65" fmla="*/ 2025650 h 2698750"/>
                <a:gd name="connsiteX66" fmla="*/ 666750 w 2863850"/>
                <a:gd name="connsiteY66" fmla="*/ 1993900 h 2698750"/>
                <a:gd name="connsiteX67" fmla="*/ 628650 w 2863850"/>
                <a:gd name="connsiteY67" fmla="*/ 1949450 h 2698750"/>
                <a:gd name="connsiteX68" fmla="*/ 495300 w 2863850"/>
                <a:gd name="connsiteY68" fmla="*/ 1962150 h 2698750"/>
                <a:gd name="connsiteX69" fmla="*/ 393700 w 2863850"/>
                <a:gd name="connsiteY69" fmla="*/ 1905000 h 2698750"/>
                <a:gd name="connsiteX70" fmla="*/ 336550 w 2863850"/>
                <a:gd name="connsiteY70" fmla="*/ 1828800 h 2698750"/>
                <a:gd name="connsiteX71" fmla="*/ 241300 w 2863850"/>
                <a:gd name="connsiteY71" fmla="*/ 1797050 h 2698750"/>
                <a:gd name="connsiteX72" fmla="*/ 254000 w 2863850"/>
                <a:gd name="connsiteY72" fmla="*/ 1682750 h 2698750"/>
                <a:gd name="connsiteX73" fmla="*/ 203200 w 2863850"/>
                <a:gd name="connsiteY73" fmla="*/ 1574800 h 2698750"/>
                <a:gd name="connsiteX74" fmla="*/ 152400 w 2863850"/>
                <a:gd name="connsiteY74" fmla="*/ 1492250 h 2698750"/>
                <a:gd name="connsiteX75" fmla="*/ 158750 w 2863850"/>
                <a:gd name="connsiteY75" fmla="*/ 1403350 h 2698750"/>
                <a:gd name="connsiteX76" fmla="*/ 190500 w 2863850"/>
                <a:gd name="connsiteY76" fmla="*/ 1282700 h 2698750"/>
                <a:gd name="connsiteX77" fmla="*/ 133350 w 2863850"/>
                <a:gd name="connsiteY77" fmla="*/ 1181100 h 2698750"/>
                <a:gd name="connsiteX78" fmla="*/ 146050 w 2863850"/>
                <a:gd name="connsiteY78" fmla="*/ 1104900 h 2698750"/>
                <a:gd name="connsiteX79" fmla="*/ 133350 w 2863850"/>
                <a:gd name="connsiteY79" fmla="*/ 1073150 h 2698750"/>
                <a:gd name="connsiteX80" fmla="*/ 44450 w 2863850"/>
                <a:gd name="connsiteY80" fmla="*/ 1009650 h 2698750"/>
                <a:gd name="connsiteX81" fmla="*/ 0 w 2863850"/>
                <a:gd name="connsiteY81" fmla="*/ 901700 h 2698750"/>
                <a:gd name="connsiteX82" fmla="*/ 82550 w 2863850"/>
                <a:gd name="connsiteY82" fmla="*/ 825500 h 2698750"/>
                <a:gd name="connsiteX83" fmla="*/ 82550 w 2863850"/>
                <a:gd name="connsiteY83" fmla="*/ 755650 h 2698750"/>
                <a:gd name="connsiteX84" fmla="*/ 57150 w 2863850"/>
                <a:gd name="connsiteY84" fmla="*/ 628650 h 2698750"/>
                <a:gd name="connsiteX85" fmla="*/ 69850 w 2863850"/>
                <a:gd name="connsiteY85" fmla="*/ 546100 h 2698750"/>
                <a:gd name="connsiteX86" fmla="*/ 88900 w 2863850"/>
                <a:gd name="connsiteY86" fmla="*/ 425450 h 269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863850" h="2698750">
                  <a:moveTo>
                    <a:pt x="88900" y="425450"/>
                  </a:moveTo>
                  <a:lnTo>
                    <a:pt x="469900" y="292100"/>
                  </a:lnTo>
                  <a:lnTo>
                    <a:pt x="546100" y="285750"/>
                  </a:lnTo>
                  <a:lnTo>
                    <a:pt x="647700" y="241300"/>
                  </a:lnTo>
                  <a:lnTo>
                    <a:pt x="698500" y="139700"/>
                  </a:lnTo>
                  <a:lnTo>
                    <a:pt x="819150" y="95250"/>
                  </a:lnTo>
                  <a:lnTo>
                    <a:pt x="1028700" y="12700"/>
                  </a:lnTo>
                  <a:lnTo>
                    <a:pt x="1219200" y="0"/>
                  </a:lnTo>
                  <a:lnTo>
                    <a:pt x="1390650" y="95250"/>
                  </a:lnTo>
                  <a:lnTo>
                    <a:pt x="1244600" y="63500"/>
                  </a:lnTo>
                  <a:lnTo>
                    <a:pt x="1282700" y="171450"/>
                  </a:lnTo>
                  <a:lnTo>
                    <a:pt x="1409700" y="247650"/>
                  </a:lnTo>
                  <a:lnTo>
                    <a:pt x="1581150" y="196850"/>
                  </a:lnTo>
                  <a:lnTo>
                    <a:pt x="2222500" y="234950"/>
                  </a:lnTo>
                  <a:lnTo>
                    <a:pt x="2463800" y="254000"/>
                  </a:lnTo>
                  <a:lnTo>
                    <a:pt x="2597150" y="247650"/>
                  </a:lnTo>
                  <a:lnTo>
                    <a:pt x="2692400" y="349250"/>
                  </a:lnTo>
                  <a:lnTo>
                    <a:pt x="2698750" y="577850"/>
                  </a:lnTo>
                  <a:lnTo>
                    <a:pt x="2813050" y="838200"/>
                  </a:lnTo>
                  <a:lnTo>
                    <a:pt x="2781300" y="996950"/>
                  </a:lnTo>
                  <a:lnTo>
                    <a:pt x="2749550" y="1079500"/>
                  </a:lnTo>
                  <a:lnTo>
                    <a:pt x="2622550" y="1149350"/>
                  </a:lnTo>
                  <a:lnTo>
                    <a:pt x="2603500" y="1225550"/>
                  </a:lnTo>
                  <a:lnTo>
                    <a:pt x="2660650" y="1270000"/>
                  </a:lnTo>
                  <a:lnTo>
                    <a:pt x="2736850" y="1333500"/>
                  </a:lnTo>
                  <a:lnTo>
                    <a:pt x="2698750" y="1422400"/>
                  </a:lnTo>
                  <a:lnTo>
                    <a:pt x="2711450" y="1568450"/>
                  </a:lnTo>
                  <a:lnTo>
                    <a:pt x="2768600" y="1758950"/>
                  </a:lnTo>
                  <a:lnTo>
                    <a:pt x="2825750" y="1854200"/>
                  </a:lnTo>
                  <a:lnTo>
                    <a:pt x="2838450" y="1911350"/>
                  </a:lnTo>
                  <a:lnTo>
                    <a:pt x="2863850" y="2051050"/>
                  </a:lnTo>
                  <a:lnTo>
                    <a:pt x="2794000" y="2082800"/>
                  </a:lnTo>
                  <a:lnTo>
                    <a:pt x="2717800" y="2120900"/>
                  </a:lnTo>
                  <a:lnTo>
                    <a:pt x="2489200" y="2374900"/>
                  </a:lnTo>
                  <a:lnTo>
                    <a:pt x="2463800" y="2432050"/>
                  </a:lnTo>
                  <a:lnTo>
                    <a:pt x="2457450" y="2514600"/>
                  </a:lnTo>
                  <a:lnTo>
                    <a:pt x="2489200" y="2654300"/>
                  </a:lnTo>
                  <a:lnTo>
                    <a:pt x="2489200" y="2698750"/>
                  </a:lnTo>
                  <a:lnTo>
                    <a:pt x="2368550" y="2686050"/>
                  </a:lnTo>
                  <a:lnTo>
                    <a:pt x="2235200" y="2559050"/>
                  </a:lnTo>
                  <a:lnTo>
                    <a:pt x="2032000" y="2514600"/>
                  </a:lnTo>
                  <a:lnTo>
                    <a:pt x="1974850" y="2514600"/>
                  </a:lnTo>
                  <a:lnTo>
                    <a:pt x="1936750" y="2559050"/>
                  </a:lnTo>
                  <a:lnTo>
                    <a:pt x="1860550" y="2514600"/>
                  </a:lnTo>
                  <a:lnTo>
                    <a:pt x="1784350" y="2527300"/>
                  </a:lnTo>
                  <a:lnTo>
                    <a:pt x="1689100" y="2597150"/>
                  </a:lnTo>
                  <a:lnTo>
                    <a:pt x="1689100" y="2616200"/>
                  </a:lnTo>
                  <a:lnTo>
                    <a:pt x="1625600" y="2590800"/>
                  </a:lnTo>
                  <a:lnTo>
                    <a:pt x="1593850" y="2508250"/>
                  </a:lnTo>
                  <a:lnTo>
                    <a:pt x="1543050" y="2432050"/>
                  </a:lnTo>
                  <a:lnTo>
                    <a:pt x="1466850" y="2495550"/>
                  </a:lnTo>
                  <a:lnTo>
                    <a:pt x="1422400" y="2520950"/>
                  </a:lnTo>
                  <a:lnTo>
                    <a:pt x="1339850" y="2444750"/>
                  </a:lnTo>
                  <a:lnTo>
                    <a:pt x="1270000" y="2305050"/>
                  </a:lnTo>
                  <a:lnTo>
                    <a:pt x="1244600" y="2279650"/>
                  </a:lnTo>
                  <a:lnTo>
                    <a:pt x="1130300" y="2273300"/>
                  </a:lnTo>
                  <a:lnTo>
                    <a:pt x="1054100" y="2254250"/>
                  </a:lnTo>
                  <a:lnTo>
                    <a:pt x="1016000" y="2184400"/>
                  </a:lnTo>
                  <a:lnTo>
                    <a:pt x="1028700" y="2108200"/>
                  </a:lnTo>
                  <a:lnTo>
                    <a:pt x="958850" y="2120900"/>
                  </a:lnTo>
                  <a:lnTo>
                    <a:pt x="825500" y="2063750"/>
                  </a:lnTo>
                  <a:lnTo>
                    <a:pt x="806450" y="2171700"/>
                  </a:lnTo>
                  <a:lnTo>
                    <a:pt x="730250" y="2222500"/>
                  </a:lnTo>
                  <a:lnTo>
                    <a:pt x="660400" y="2197100"/>
                  </a:lnTo>
                  <a:lnTo>
                    <a:pt x="622300" y="2095500"/>
                  </a:lnTo>
                  <a:lnTo>
                    <a:pt x="647700" y="2025650"/>
                  </a:lnTo>
                  <a:lnTo>
                    <a:pt x="666750" y="1993900"/>
                  </a:lnTo>
                  <a:lnTo>
                    <a:pt x="628650" y="1949450"/>
                  </a:lnTo>
                  <a:lnTo>
                    <a:pt x="495300" y="1962150"/>
                  </a:lnTo>
                  <a:lnTo>
                    <a:pt x="393700" y="1905000"/>
                  </a:lnTo>
                  <a:lnTo>
                    <a:pt x="336550" y="1828800"/>
                  </a:lnTo>
                  <a:lnTo>
                    <a:pt x="241300" y="1797050"/>
                  </a:lnTo>
                  <a:lnTo>
                    <a:pt x="254000" y="1682750"/>
                  </a:lnTo>
                  <a:lnTo>
                    <a:pt x="203200" y="1574800"/>
                  </a:lnTo>
                  <a:lnTo>
                    <a:pt x="152400" y="1492250"/>
                  </a:lnTo>
                  <a:lnTo>
                    <a:pt x="158750" y="1403350"/>
                  </a:lnTo>
                  <a:lnTo>
                    <a:pt x="190500" y="1282700"/>
                  </a:lnTo>
                  <a:lnTo>
                    <a:pt x="133350" y="1181100"/>
                  </a:lnTo>
                  <a:lnTo>
                    <a:pt x="146050" y="1104900"/>
                  </a:lnTo>
                  <a:lnTo>
                    <a:pt x="133350" y="1073150"/>
                  </a:lnTo>
                  <a:lnTo>
                    <a:pt x="44450" y="1009650"/>
                  </a:lnTo>
                  <a:lnTo>
                    <a:pt x="0" y="901700"/>
                  </a:lnTo>
                  <a:lnTo>
                    <a:pt x="82550" y="825500"/>
                  </a:lnTo>
                  <a:lnTo>
                    <a:pt x="82550" y="755650"/>
                  </a:lnTo>
                  <a:lnTo>
                    <a:pt x="57150" y="628650"/>
                  </a:lnTo>
                  <a:lnTo>
                    <a:pt x="69850" y="546100"/>
                  </a:lnTo>
                  <a:lnTo>
                    <a:pt x="88900" y="425450"/>
                  </a:lnTo>
                  <a:close/>
                </a:path>
              </a:pathLst>
            </a:custGeom>
            <a:grpFill/>
            <a:ln w="6350" cap="flat" cmpd="sng" algn="ctr">
              <a:solidFill>
                <a:srgbClr val="FFFF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a:endParaRPr lang="en-US" sz="1100" dirty="0" err="1">
                <a:solidFill>
                  <a:schemeClr val="bg1"/>
                </a:solidFill>
              </a:endParaRPr>
            </a:p>
          </p:txBody>
        </p:sp>
        <p:sp>
          <p:nvSpPr>
            <p:cNvPr id="553" name="Freeform: Shape 552">
              <a:extLst>
                <a:ext uri="{FF2B5EF4-FFF2-40B4-BE49-F238E27FC236}">
                  <a16:creationId xmlns:a16="http://schemas.microsoft.com/office/drawing/2014/main" xmlns="" id="{B55E0C76-489C-48B4-9A1A-183E34CADF33}"/>
                </a:ext>
              </a:extLst>
            </p:cNvPr>
            <p:cNvSpPr/>
            <p:nvPr/>
          </p:nvSpPr>
          <p:spPr>
            <a:xfrm>
              <a:off x="4843607" y="2564927"/>
              <a:ext cx="49892" cy="33581"/>
            </a:xfrm>
            <a:custGeom>
              <a:avLst/>
              <a:gdLst>
                <a:gd name="connsiteX0" fmla="*/ 54768 w 247650"/>
                <a:gd name="connsiteY0" fmla="*/ 0 h 166688"/>
                <a:gd name="connsiteX1" fmla="*/ 140493 w 247650"/>
                <a:gd name="connsiteY1" fmla="*/ 78582 h 166688"/>
                <a:gd name="connsiteX2" fmla="*/ 178593 w 247650"/>
                <a:gd name="connsiteY2" fmla="*/ 97632 h 166688"/>
                <a:gd name="connsiteX3" fmla="*/ 238125 w 247650"/>
                <a:gd name="connsiteY3" fmla="*/ 102394 h 166688"/>
                <a:gd name="connsiteX4" fmla="*/ 247650 w 247650"/>
                <a:gd name="connsiteY4" fmla="*/ 157163 h 166688"/>
                <a:gd name="connsiteX5" fmla="*/ 180975 w 247650"/>
                <a:gd name="connsiteY5" fmla="*/ 166688 h 166688"/>
                <a:gd name="connsiteX6" fmla="*/ 71437 w 247650"/>
                <a:gd name="connsiteY6" fmla="*/ 150019 h 166688"/>
                <a:gd name="connsiteX7" fmla="*/ 21431 w 247650"/>
                <a:gd name="connsiteY7" fmla="*/ 133350 h 166688"/>
                <a:gd name="connsiteX8" fmla="*/ 0 w 247650"/>
                <a:gd name="connsiteY8" fmla="*/ 116682 h 166688"/>
                <a:gd name="connsiteX9" fmla="*/ 26193 w 247650"/>
                <a:gd name="connsiteY9" fmla="*/ 97632 h 166688"/>
                <a:gd name="connsiteX10" fmla="*/ 35718 w 247650"/>
                <a:gd name="connsiteY10" fmla="*/ 73819 h 166688"/>
                <a:gd name="connsiteX11" fmla="*/ 26193 w 247650"/>
                <a:gd name="connsiteY11" fmla="*/ 54769 h 166688"/>
                <a:gd name="connsiteX12" fmla="*/ 54768 w 247650"/>
                <a:gd name="connsiteY12" fmla="*/ 0 h 166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650" h="166688">
                  <a:moveTo>
                    <a:pt x="54768" y="0"/>
                  </a:moveTo>
                  <a:lnTo>
                    <a:pt x="140493" y="78582"/>
                  </a:lnTo>
                  <a:lnTo>
                    <a:pt x="178593" y="97632"/>
                  </a:lnTo>
                  <a:lnTo>
                    <a:pt x="238125" y="102394"/>
                  </a:lnTo>
                  <a:lnTo>
                    <a:pt x="247650" y="157163"/>
                  </a:lnTo>
                  <a:lnTo>
                    <a:pt x="180975" y="166688"/>
                  </a:lnTo>
                  <a:lnTo>
                    <a:pt x="71437" y="150019"/>
                  </a:lnTo>
                  <a:lnTo>
                    <a:pt x="21431" y="133350"/>
                  </a:lnTo>
                  <a:lnTo>
                    <a:pt x="0" y="116682"/>
                  </a:lnTo>
                  <a:lnTo>
                    <a:pt x="26193" y="97632"/>
                  </a:lnTo>
                  <a:lnTo>
                    <a:pt x="35718" y="73819"/>
                  </a:lnTo>
                  <a:lnTo>
                    <a:pt x="26193" y="54769"/>
                  </a:lnTo>
                  <a:lnTo>
                    <a:pt x="54768" y="0"/>
                  </a:lnTo>
                  <a:close/>
                </a:path>
              </a:pathLst>
            </a:custGeom>
            <a:grpFill/>
            <a:ln w="9525" cap="flat" cmpd="sng" algn="ctr">
              <a:solidFill>
                <a:srgbClr val="FFFFFF"/>
              </a:solid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chorCtr="0"/>
            <a:lstStyle/>
            <a:p>
              <a:pPr algn="ctr"/>
              <a:endParaRPr lang="en-US" sz="1100" dirty="0" err="1">
                <a:solidFill>
                  <a:schemeClr val="bg1"/>
                </a:solidFill>
              </a:endParaRPr>
            </a:p>
          </p:txBody>
        </p:sp>
        <p:sp>
          <p:nvSpPr>
            <p:cNvPr id="554" name="Turkey">
              <a:extLst>
                <a:ext uri="{FF2B5EF4-FFF2-40B4-BE49-F238E27FC236}">
                  <a16:creationId xmlns:a16="http://schemas.microsoft.com/office/drawing/2014/main" xmlns="" id="{798BEA45-C937-4B3C-86B5-A6B2EB694965}"/>
                </a:ext>
              </a:extLst>
            </p:cNvPr>
            <p:cNvSpPr>
              <a:spLocks noEditPoints="1"/>
            </p:cNvSpPr>
            <p:nvPr/>
          </p:nvSpPr>
          <p:spPr bwMode="auto">
            <a:xfrm>
              <a:off x="4979575" y="2962576"/>
              <a:ext cx="396209" cy="180298"/>
            </a:xfrm>
            <a:custGeom>
              <a:avLst/>
              <a:gdLst/>
              <a:ahLst/>
              <a:cxnLst>
                <a:cxn ang="0">
                  <a:pos x="16" y="6"/>
                </a:cxn>
                <a:cxn ang="0">
                  <a:pos x="12" y="12"/>
                </a:cxn>
                <a:cxn ang="0">
                  <a:pos x="10" y="18"/>
                </a:cxn>
                <a:cxn ang="0">
                  <a:pos x="4" y="22"/>
                </a:cxn>
                <a:cxn ang="0">
                  <a:pos x="4" y="28"/>
                </a:cxn>
                <a:cxn ang="0">
                  <a:pos x="2" y="36"/>
                </a:cxn>
                <a:cxn ang="0">
                  <a:pos x="20" y="22"/>
                </a:cxn>
                <a:cxn ang="0">
                  <a:pos x="30" y="12"/>
                </a:cxn>
                <a:cxn ang="0">
                  <a:pos x="24" y="6"/>
                </a:cxn>
                <a:cxn ang="0">
                  <a:pos x="130" y="114"/>
                </a:cxn>
                <a:cxn ang="0">
                  <a:pos x="136" y="108"/>
                </a:cxn>
                <a:cxn ang="0">
                  <a:pos x="136" y="100"/>
                </a:cxn>
                <a:cxn ang="0">
                  <a:pos x="144" y="102"/>
                </a:cxn>
                <a:cxn ang="0">
                  <a:pos x="156" y="98"/>
                </a:cxn>
                <a:cxn ang="0">
                  <a:pos x="174" y="92"/>
                </a:cxn>
                <a:cxn ang="0">
                  <a:pos x="192" y="90"/>
                </a:cxn>
                <a:cxn ang="0">
                  <a:pos x="208" y="90"/>
                </a:cxn>
                <a:cxn ang="0">
                  <a:pos x="218" y="90"/>
                </a:cxn>
                <a:cxn ang="0">
                  <a:pos x="228" y="92"/>
                </a:cxn>
                <a:cxn ang="0">
                  <a:pos x="236" y="84"/>
                </a:cxn>
                <a:cxn ang="0">
                  <a:pos x="230" y="68"/>
                </a:cxn>
                <a:cxn ang="0">
                  <a:pos x="232" y="58"/>
                </a:cxn>
                <a:cxn ang="0">
                  <a:pos x="234" y="46"/>
                </a:cxn>
                <a:cxn ang="0">
                  <a:pos x="244" y="42"/>
                </a:cxn>
                <a:cxn ang="0">
                  <a:pos x="228" y="34"/>
                </a:cxn>
                <a:cxn ang="0">
                  <a:pos x="230" y="24"/>
                </a:cxn>
                <a:cxn ang="0">
                  <a:pos x="226" y="14"/>
                </a:cxn>
                <a:cxn ang="0">
                  <a:pos x="216" y="12"/>
                </a:cxn>
                <a:cxn ang="0">
                  <a:pos x="202" y="8"/>
                </a:cxn>
                <a:cxn ang="0">
                  <a:pos x="196" y="8"/>
                </a:cxn>
                <a:cxn ang="0">
                  <a:pos x="184" y="16"/>
                </a:cxn>
                <a:cxn ang="0">
                  <a:pos x="174" y="18"/>
                </a:cxn>
                <a:cxn ang="0">
                  <a:pos x="154" y="20"/>
                </a:cxn>
                <a:cxn ang="0">
                  <a:pos x="140" y="12"/>
                </a:cxn>
                <a:cxn ang="0">
                  <a:pos x="126" y="6"/>
                </a:cxn>
                <a:cxn ang="0">
                  <a:pos x="110" y="2"/>
                </a:cxn>
                <a:cxn ang="0">
                  <a:pos x="92" y="0"/>
                </a:cxn>
                <a:cxn ang="0">
                  <a:pos x="78" y="8"/>
                </a:cxn>
                <a:cxn ang="0">
                  <a:pos x="58" y="18"/>
                </a:cxn>
                <a:cxn ang="0">
                  <a:pos x="40" y="16"/>
                </a:cxn>
                <a:cxn ang="0">
                  <a:pos x="38" y="24"/>
                </a:cxn>
                <a:cxn ang="0">
                  <a:pos x="26" y="28"/>
                </a:cxn>
                <a:cxn ang="0">
                  <a:pos x="14" y="32"/>
                </a:cxn>
                <a:cxn ang="0">
                  <a:pos x="2" y="44"/>
                </a:cxn>
                <a:cxn ang="0">
                  <a:pos x="8" y="62"/>
                </a:cxn>
                <a:cxn ang="0">
                  <a:pos x="8" y="68"/>
                </a:cxn>
                <a:cxn ang="0">
                  <a:pos x="4" y="70"/>
                </a:cxn>
                <a:cxn ang="0">
                  <a:pos x="14" y="84"/>
                </a:cxn>
                <a:cxn ang="0">
                  <a:pos x="24" y="98"/>
                </a:cxn>
                <a:cxn ang="0">
                  <a:pos x="38" y="100"/>
                </a:cxn>
                <a:cxn ang="0">
                  <a:pos x="54" y="106"/>
                </a:cxn>
                <a:cxn ang="0">
                  <a:pos x="80" y="106"/>
                </a:cxn>
                <a:cxn ang="0">
                  <a:pos x="106" y="104"/>
                </a:cxn>
                <a:cxn ang="0">
                  <a:pos x="116" y="102"/>
                </a:cxn>
                <a:cxn ang="0">
                  <a:pos x="124" y="104"/>
                </a:cxn>
                <a:cxn ang="0">
                  <a:pos x="124" y="114"/>
                </a:cxn>
              </a:cxnLst>
              <a:rect l="0" t="0" r="r" b="b"/>
              <a:pathLst>
                <a:path w="244" h="114">
                  <a:moveTo>
                    <a:pt x="24" y="6"/>
                  </a:moveTo>
                  <a:lnTo>
                    <a:pt x="24" y="6"/>
                  </a:lnTo>
                  <a:lnTo>
                    <a:pt x="20" y="6"/>
                  </a:lnTo>
                  <a:lnTo>
                    <a:pt x="16" y="6"/>
                  </a:lnTo>
                  <a:lnTo>
                    <a:pt x="12" y="4"/>
                  </a:lnTo>
                  <a:lnTo>
                    <a:pt x="8" y="6"/>
                  </a:lnTo>
                  <a:lnTo>
                    <a:pt x="8" y="8"/>
                  </a:lnTo>
                  <a:lnTo>
                    <a:pt x="12" y="12"/>
                  </a:lnTo>
                  <a:lnTo>
                    <a:pt x="14" y="14"/>
                  </a:lnTo>
                  <a:lnTo>
                    <a:pt x="14" y="16"/>
                  </a:lnTo>
                  <a:lnTo>
                    <a:pt x="12" y="18"/>
                  </a:lnTo>
                  <a:lnTo>
                    <a:pt x="10" y="18"/>
                  </a:lnTo>
                  <a:lnTo>
                    <a:pt x="6" y="18"/>
                  </a:lnTo>
                  <a:lnTo>
                    <a:pt x="6" y="16"/>
                  </a:lnTo>
                  <a:lnTo>
                    <a:pt x="4" y="18"/>
                  </a:lnTo>
                  <a:lnTo>
                    <a:pt x="4" y="22"/>
                  </a:lnTo>
                  <a:lnTo>
                    <a:pt x="2" y="24"/>
                  </a:lnTo>
                  <a:lnTo>
                    <a:pt x="0" y="26"/>
                  </a:lnTo>
                  <a:lnTo>
                    <a:pt x="2" y="28"/>
                  </a:lnTo>
                  <a:lnTo>
                    <a:pt x="4" y="28"/>
                  </a:lnTo>
                  <a:lnTo>
                    <a:pt x="0" y="30"/>
                  </a:lnTo>
                  <a:lnTo>
                    <a:pt x="0" y="34"/>
                  </a:lnTo>
                  <a:lnTo>
                    <a:pt x="0" y="36"/>
                  </a:lnTo>
                  <a:lnTo>
                    <a:pt x="2" y="36"/>
                  </a:lnTo>
                  <a:lnTo>
                    <a:pt x="10" y="28"/>
                  </a:lnTo>
                  <a:lnTo>
                    <a:pt x="18" y="26"/>
                  </a:lnTo>
                  <a:lnTo>
                    <a:pt x="18" y="24"/>
                  </a:lnTo>
                  <a:lnTo>
                    <a:pt x="20" y="22"/>
                  </a:lnTo>
                  <a:lnTo>
                    <a:pt x="28" y="22"/>
                  </a:lnTo>
                  <a:lnTo>
                    <a:pt x="34" y="20"/>
                  </a:lnTo>
                  <a:lnTo>
                    <a:pt x="36" y="16"/>
                  </a:lnTo>
                  <a:lnTo>
                    <a:pt x="30" y="12"/>
                  </a:lnTo>
                  <a:lnTo>
                    <a:pt x="26" y="10"/>
                  </a:lnTo>
                  <a:lnTo>
                    <a:pt x="24" y="8"/>
                  </a:lnTo>
                  <a:lnTo>
                    <a:pt x="24" y="6"/>
                  </a:lnTo>
                  <a:lnTo>
                    <a:pt x="24" y="6"/>
                  </a:lnTo>
                  <a:close/>
                  <a:moveTo>
                    <a:pt x="124" y="114"/>
                  </a:moveTo>
                  <a:lnTo>
                    <a:pt x="124" y="114"/>
                  </a:lnTo>
                  <a:lnTo>
                    <a:pt x="128" y="114"/>
                  </a:lnTo>
                  <a:lnTo>
                    <a:pt x="130" y="114"/>
                  </a:lnTo>
                  <a:lnTo>
                    <a:pt x="130" y="112"/>
                  </a:lnTo>
                  <a:lnTo>
                    <a:pt x="132" y="110"/>
                  </a:lnTo>
                  <a:lnTo>
                    <a:pt x="134" y="108"/>
                  </a:lnTo>
                  <a:lnTo>
                    <a:pt x="136" y="108"/>
                  </a:lnTo>
                  <a:lnTo>
                    <a:pt x="136" y="106"/>
                  </a:lnTo>
                  <a:lnTo>
                    <a:pt x="136" y="104"/>
                  </a:lnTo>
                  <a:lnTo>
                    <a:pt x="136" y="102"/>
                  </a:lnTo>
                  <a:lnTo>
                    <a:pt x="136" y="100"/>
                  </a:lnTo>
                  <a:lnTo>
                    <a:pt x="138" y="100"/>
                  </a:lnTo>
                  <a:lnTo>
                    <a:pt x="140" y="100"/>
                  </a:lnTo>
                  <a:lnTo>
                    <a:pt x="142" y="102"/>
                  </a:lnTo>
                  <a:lnTo>
                    <a:pt x="144" y="102"/>
                  </a:lnTo>
                  <a:lnTo>
                    <a:pt x="146" y="98"/>
                  </a:lnTo>
                  <a:lnTo>
                    <a:pt x="150" y="98"/>
                  </a:lnTo>
                  <a:lnTo>
                    <a:pt x="154" y="98"/>
                  </a:lnTo>
                  <a:lnTo>
                    <a:pt x="156" y="98"/>
                  </a:lnTo>
                  <a:lnTo>
                    <a:pt x="158" y="98"/>
                  </a:lnTo>
                  <a:lnTo>
                    <a:pt x="166" y="96"/>
                  </a:lnTo>
                  <a:lnTo>
                    <a:pt x="170" y="96"/>
                  </a:lnTo>
                  <a:lnTo>
                    <a:pt x="174" y="92"/>
                  </a:lnTo>
                  <a:lnTo>
                    <a:pt x="178" y="92"/>
                  </a:lnTo>
                  <a:lnTo>
                    <a:pt x="182" y="92"/>
                  </a:lnTo>
                  <a:lnTo>
                    <a:pt x="188" y="92"/>
                  </a:lnTo>
                  <a:lnTo>
                    <a:pt x="192" y="90"/>
                  </a:lnTo>
                  <a:lnTo>
                    <a:pt x="198" y="86"/>
                  </a:lnTo>
                  <a:lnTo>
                    <a:pt x="204" y="84"/>
                  </a:lnTo>
                  <a:lnTo>
                    <a:pt x="204" y="88"/>
                  </a:lnTo>
                  <a:lnTo>
                    <a:pt x="208" y="90"/>
                  </a:lnTo>
                  <a:lnTo>
                    <a:pt x="212" y="88"/>
                  </a:lnTo>
                  <a:lnTo>
                    <a:pt x="214" y="88"/>
                  </a:lnTo>
                  <a:lnTo>
                    <a:pt x="216" y="90"/>
                  </a:lnTo>
                  <a:lnTo>
                    <a:pt x="218" y="90"/>
                  </a:lnTo>
                  <a:lnTo>
                    <a:pt x="220" y="90"/>
                  </a:lnTo>
                  <a:lnTo>
                    <a:pt x="224" y="86"/>
                  </a:lnTo>
                  <a:lnTo>
                    <a:pt x="226" y="88"/>
                  </a:lnTo>
                  <a:lnTo>
                    <a:pt x="228" y="92"/>
                  </a:lnTo>
                  <a:lnTo>
                    <a:pt x="232" y="88"/>
                  </a:lnTo>
                  <a:lnTo>
                    <a:pt x="236" y="90"/>
                  </a:lnTo>
                  <a:lnTo>
                    <a:pt x="236" y="88"/>
                  </a:lnTo>
                  <a:lnTo>
                    <a:pt x="236" y="84"/>
                  </a:lnTo>
                  <a:lnTo>
                    <a:pt x="234" y="80"/>
                  </a:lnTo>
                  <a:lnTo>
                    <a:pt x="234" y="76"/>
                  </a:lnTo>
                  <a:lnTo>
                    <a:pt x="232" y="72"/>
                  </a:lnTo>
                  <a:lnTo>
                    <a:pt x="230" y="68"/>
                  </a:lnTo>
                  <a:lnTo>
                    <a:pt x="232" y="66"/>
                  </a:lnTo>
                  <a:lnTo>
                    <a:pt x="232" y="64"/>
                  </a:lnTo>
                  <a:lnTo>
                    <a:pt x="232" y="60"/>
                  </a:lnTo>
                  <a:lnTo>
                    <a:pt x="232" y="58"/>
                  </a:lnTo>
                  <a:lnTo>
                    <a:pt x="232" y="56"/>
                  </a:lnTo>
                  <a:lnTo>
                    <a:pt x="232" y="52"/>
                  </a:lnTo>
                  <a:lnTo>
                    <a:pt x="232" y="50"/>
                  </a:lnTo>
                  <a:lnTo>
                    <a:pt x="234" y="46"/>
                  </a:lnTo>
                  <a:lnTo>
                    <a:pt x="236" y="46"/>
                  </a:lnTo>
                  <a:lnTo>
                    <a:pt x="240" y="48"/>
                  </a:lnTo>
                  <a:lnTo>
                    <a:pt x="242" y="44"/>
                  </a:lnTo>
                  <a:lnTo>
                    <a:pt x="244" y="42"/>
                  </a:lnTo>
                  <a:lnTo>
                    <a:pt x="242" y="42"/>
                  </a:lnTo>
                  <a:lnTo>
                    <a:pt x="238" y="38"/>
                  </a:lnTo>
                  <a:lnTo>
                    <a:pt x="232" y="36"/>
                  </a:lnTo>
                  <a:lnTo>
                    <a:pt x="228" y="34"/>
                  </a:lnTo>
                  <a:lnTo>
                    <a:pt x="226" y="32"/>
                  </a:lnTo>
                  <a:lnTo>
                    <a:pt x="226" y="30"/>
                  </a:lnTo>
                  <a:lnTo>
                    <a:pt x="228" y="26"/>
                  </a:lnTo>
                  <a:lnTo>
                    <a:pt x="230" y="24"/>
                  </a:lnTo>
                  <a:lnTo>
                    <a:pt x="232" y="22"/>
                  </a:lnTo>
                  <a:lnTo>
                    <a:pt x="230" y="18"/>
                  </a:lnTo>
                  <a:lnTo>
                    <a:pt x="228" y="14"/>
                  </a:lnTo>
                  <a:lnTo>
                    <a:pt x="226" y="14"/>
                  </a:lnTo>
                  <a:lnTo>
                    <a:pt x="226" y="12"/>
                  </a:lnTo>
                  <a:lnTo>
                    <a:pt x="226" y="10"/>
                  </a:lnTo>
                  <a:lnTo>
                    <a:pt x="224" y="10"/>
                  </a:lnTo>
                  <a:lnTo>
                    <a:pt x="216" y="12"/>
                  </a:lnTo>
                  <a:lnTo>
                    <a:pt x="214" y="10"/>
                  </a:lnTo>
                  <a:lnTo>
                    <a:pt x="210" y="8"/>
                  </a:lnTo>
                  <a:lnTo>
                    <a:pt x="206" y="8"/>
                  </a:lnTo>
                  <a:lnTo>
                    <a:pt x="202" y="8"/>
                  </a:lnTo>
                  <a:lnTo>
                    <a:pt x="200" y="10"/>
                  </a:lnTo>
                  <a:lnTo>
                    <a:pt x="200" y="8"/>
                  </a:lnTo>
                  <a:lnTo>
                    <a:pt x="198" y="8"/>
                  </a:lnTo>
                  <a:lnTo>
                    <a:pt x="196" y="8"/>
                  </a:lnTo>
                  <a:lnTo>
                    <a:pt x="194" y="10"/>
                  </a:lnTo>
                  <a:lnTo>
                    <a:pt x="192" y="14"/>
                  </a:lnTo>
                  <a:lnTo>
                    <a:pt x="188" y="16"/>
                  </a:lnTo>
                  <a:lnTo>
                    <a:pt x="184" y="16"/>
                  </a:lnTo>
                  <a:lnTo>
                    <a:pt x="182" y="18"/>
                  </a:lnTo>
                  <a:lnTo>
                    <a:pt x="180" y="20"/>
                  </a:lnTo>
                  <a:lnTo>
                    <a:pt x="176" y="20"/>
                  </a:lnTo>
                  <a:lnTo>
                    <a:pt x="174" y="18"/>
                  </a:lnTo>
                  <a:lnTo>
                    <a:pt x="170" y="16"/>
                  </a:lnTo>
                  <a:lnTo>
                    <a:pt x="168" y="20"/>
                  </a:lnTo>
                  <a:lnTo>
                    <a:pt x="162" y="20"/>
                  </a:lnTo>
                  <a:lnTo>
                    <a:pt x="154" y="20"/>
                  </a:lnTo>
                  <a:lnTo>
                    <a:pt x="152" y="18"/>
                  </a:lnTo>
                  <a:lnTo>
                    <a:pt x="146" y="18"/>
                  </a:lnTo>
                  <a:lnTo>
                    <a:pt x="144" y="14"/>
                  </a:lnTo>
                  <a:lnTo>
                    <a:pt x="140" y="12"/>
                  </a:lnTo>
                  <a:lnTo>
                    <a:pt x="134" y="12"/>
                  </a:lnTo>
                  <a:lnTo>
                    <a:pt x="134" y="16"/>
                  </a:lnTo>
                  <a:lnTo>
                    <a:pt x="130" y="16"/>
                  </a:lnTo>
                  <a:lnTo>
                    <a:pt x="126" y="6"/>
                  </a:lnTo>
                  <a:lnTo>
                    <a:pt x="120" y="6"/>
                  </a:lnTo>
                  <a:lnTo>
                    <a:pt x="114" y="4"/>
                  </a:lnTo>
                  <a:lnTo>
                    <a:pt x="114" y="0"/>
                  </a:lnTo>
                  <a:lnTo>
                    <a:pt x="110" y="2"/>
                  </a:lnTo>
                  <a:lnTo>
                    <a:pt x="106" y="4"/>
                  </a:lnTo>
                  <a:lnTo>
                    <a:pt x="100" y="2"/>
                  </a:lnTo>
                  <a:lnTo>
                    <a:pt x="96" y="0"/>
                  </a:lnTo>
                  <a:lnTo>
                    <a:pt x="92" y="0"/>
                  </a:lnTo>
                  <a:lnTo>
                    <a:pt x="92" y="2"/>
                  </a:lnTo>
                  <a:lnTo>
                    <a:pt x="86" y="2"/>
                  </a:lnTo>
                  <a:lnTo>
                    <a:pt x="80" y="4"/>
                  </a:lnTo>
                  <a:lnTo>
                    <a:pt x="78" y="8"/>
                  </a:lnTo>
                  <a:lnTo>
                    <a:pt x="70" y="10"/>
                  </a:lnTo>
                  <a:lnTo>
                    <a:pt x="70" y="14"/>
                  </a:lnTo>
                  <a:lnTo>
                    <a:pt x="64" y="18"/>
                  </a:lnTo>
                  <a:lnTo>
                    <a:pt x="58" y="18"/>
                  </a:lnTo>
                  <a:lnTo>
                    <a:pt x="54" y="16"/>
                  </a:lnTo>
                  <a:lnTo>
                    <a:pt x="52" y="16"/>
                  </a:lnTo>
                  <a:lnTo>
                    <a:pt x="50" y="18"/>
                  </a:lnTo>
                  <a:lnTo>
                    <a:pt x="40" y="16"/>
                  </a:lnTo>
                  <a:lnTo>
                    <a:pt x="38" y="20"/>
                  </a:lnTo>
                  <a:lnTo>
                    <a:pt x="46" y="24"/>
                  </a:lnTo>
                  <a:lnTo>
                    <a:pt x="40" y="24"/>
                  </a:lnTo>
                  <a:lnTo>
                    <a:pt x="38" y="24"/>
                  </a:lnTo>
                  <a:lnTo>
                    <a:pt x="40" y="26"/>
                  </a:lnTo>
                  <a:lnTo>
                    <a:pt x="30" y="30"/>
                  </a:lnTo>
                  <a:lnTo>
                    <a:pt x="28" y="30"/>
                  </a:lnTo>
                  <a:lnTo>
                    <a:pt x="26" y="28"/>
                  </a:lnTo>
                  <a:lnTo>
                    <a:pt x="24" y="28"/>
                  </a:lnTo>
                  <a:lnTo>
                    <a:pt x="22" y="28"/>
                  </a:lnTo>
                  <a:lnTo>
                    <a:pt x="22" y="32"/>
                  </a:lnTo>
                  <a:lnTo>
                    <a:pt x="14" y="32"/>
                  </a:lnTo>
                  <a:lnTo>
                    <a:pt x="10" y="32"/>
                  </a:lnTo>
                  <a:lnTo>
                    <a:pt x="0" y="40"/>
                  </a:lnTo>
                  <a:lnTo>
                    <a:pt x="2" y="42"/>
                  </a:lnTo>
                  <a:lnTo>
                    <a:pt x="2" y="44"/>
                  </a:lnTo>
                  <a:lnTo>
                    <a:pt x="0" y="48"/>
                  </a:lnTo>
                  <a:lnTo>
                    <a:pt x="10" y="48"/>
                  </a:lnTo>
                  <a:lnTo>
                    <a:pt x="10" y="56"/>
                  </a:lnTo>
                  <a:lnTo>
                    <a:pt x="8" y="62"/>
                  </a:lnTo>
                  <a:lnTo>
                    <a:pt x="12" y="64"/>
                  </a:lnTo>
                  <a:lnTo>
                    <a:pt x="12" y="66"/>
                  </a:lnTo>
                  <a:lnTo>
                    <a:pt x="10" y="68"/>
                  </a:lnTo>
                  <a:lnTo>
                    <a:pt x="8" y="68"/>
                  </a:lnTo>
                  <a:lnTo>
                    <a:pt x="6" y="66"/>
                  </a:lnTo>
                  <a:lnTo>
                    <a:pt x="4" y="66"/>
                  </a:lnTo>
                  <a:lnTo>
                    <a:pt x="4" y="68"/>
                  </a:lnTo>
                  <a:lnTo>
                    <a:pt x="4" y="70"/>
                  </a:lnTo>
                  <a:lnTo>
                    <a:pt x="4" y="74"/>
                  </a:lnTo>
                  <a:lnTo>
                    <a:pt x="10" y="72"/>
                  </a:lnTo>
                  <a:lnTo>
                    <a:pt x="14" y="76"/>
                  </a:lnTo>
                  <a:lnTo>
                    <a:pt x="14" y="84"/>
                  </a:lnTo>
                  <a:lnTo>
                    <a:pt x="14" y="92"/>
                  </a:lnTo>
                  <a:lnTo>
                    <a:pt x="24" y="92"/>
                  </a:lnTo>
                  <a:lnTo>
                    <a:pt x="24" y="96"/>
                  </a:lnTo>
                  <a:lnTo>
                    <a:pt x="24" y="98"/>
                  </a:lnTo>
                  <a:lnTo>
                    <a:pt x="30" y="96"/>
                  </a:lnTo>
                  <a:lnTo>
                    <a:pt x="32" y="100"/>
                  </a:lnTo>
                  <a:lnTo>
                    <a:pt x="34" y="100"/>
                  </a:lnTo>
                  <a:lnTo>
                    <a:pt x="38" y="100"/>
                  </a:lnTo>
                  <a:lnTo>
                    <a:pt x="38" y="102"/>
                  </a:lnTo>
                  <a:lnTo>
                    <a:pt x="38" y="104"/>
                  </a:lnTo>
                  <a:lnTo>
                    <a:pt x="46" y="112"/>
                  </a:lnTo>
                  <a:lnTo>
                    <a:pt x="54" y="106"/>
                  </a:lnTo>
                  <a:lnTo>
                    <a:pt x="58" y="98"/>
                  </a:lnTo>
                  <a:lnTo>
                    <a:pt x="68" y="100"/>
                  </a:lnTo>
                  <a:lnTo>
                    <a:pt x="76" y="104"/>
                  </a:lnTo>
                  <a:lnTo>
                    <a:pt x="80" y="106"/>
                  </a:lnTo>
                  <a:lnTo>
                    <a:pt x="84" y="108"/>
                  </a:lnTo>
                  <a:lnTo>
                    <a:pt x="90" y="110"/>
                  </a:lnTo>
                  <a:lnTo>
                    <a:pt x="96" y="108"/>
                  </a:lnTo>
                  <a:lnTo>
                    <a:pt x="106" y="104"/>
                  </a:lnTo>
                  <a:lnTo>
                    <a:pt x="108" y="104"/>
                  </a:lnTo>
                  <a:lnTo>
                    <a:pt x="108" y="100"/>
                  </a:lnTo>
                  <a:lnTo>
                    <a:pt x="112" y="100"/>
                  </a:lnTo>
                  <a:lnTo>
                    <a:pt x="116" y="102"/>
                  </a:lnTo>
                  <a:lnTo>
                    <a:pt x="122" y="94"/>
                  </a:lnTo>
                  <a:lnTo>
                    <a:pt x="124" y="94"/>
                  </a:lnTo>
                  <a:lnTo>
                    <a:pt x="126" y="100"/>
                  </a:lnTo>
                  <a:lnTo>
                    <a:pt x="124" y="104"/>
                  </a:lnTo>
                  <a:lnTo>
                    <a:pt x="122" y="104"/>
                  </a:lnTo>
                  <a:lnTo>
                    <a:pt x="122" y="108"/>
                  </a:lnTo>
                  <a:lnTo>
                    <a:pt x="122" y="112"/>
                  </a:lnTo>
                  <a:lnTo>
                    <a:pt x="124" y="114"/>
                  </a:lnTo>
                  <a:lnTo>
                    <a:pt x="124" y="114"/>
                  </a:lnTo>
                  <a:close/>
                </a:path>
              </a:pathLst>
            </a:custGeom>
            <a:grpFill/>
            <a:ln w="6350" cap="flat" cmpd="sng" algn="ctr">
              <a:solidFill>
                <a:srgbClr val="FFFFFF"/>
              </a:solidFill>
              <a:prstDash val="solid"/>
              <a:round/>
              <a:headEnd type="none" w="med" len="med"/>
              <a:tailEnd type="none" w="med" len="med"/>
            </a:ln>
          </p:spPr>
          <p:txBody>
            <a:bodyPr vert="horz" wrap="square" lIns="91440" tIns="45720" rIns="91440" bIns="45720" numCol="1" anchor="t" anchorCtr="0" compatLnSpc="1">
              <a:prstTxWarp prst="textNoShape">
                <a:avLst/>
              </a:prstTxWarp>
            </a:bodyPr>
            <a:lstStyle/>
            <a:p>
              <a:endParaRPr lang="en-US" dirty="0"/>
            </a:p>
          </p:txBody>
        </p:sp>
      </p:grpSp>
      <p:sp>
        <p:nvSpPr>
          <p:cNvPr id="8" name="Rectangle 31">
            <a:extLst>
              <a:ext uri="{FF2B5EF4-FFF2-40B4-BE49-F238E27FC236}">
                <a16:creationId xmlns:a16="http://schemas.microsoft.com/office/drawing/2014/main" xmlns="" id="{E4B87C77-7395-4A05-A941-6F5138E2761B}"/>
              </a:ext>
            </a:extLst>
          </p:cNvPr>
          <p:cNvSpPr/>
          <p:nvPr/>
        </p:nvSpPr>
        <p:spPr>
          <a:xfrm>
            <a:off x="9879224" y="2138333"/>
            <a:ext cx="760593" cy="603691"/>
          </a:xfrm>
          <a:prstGeom prst="rect">
            <a:avLst/>
          </a:prstGeom>
          <a:noFill/>
        </p:spPr>
        <p:txBody>
          <a:bodyPr wrap="none" lIns="0" tIns="0" rIns="0" bIns="0" anchor="ctr" anchorCtr="0">
            <a:spAutoFit/>
          </a:bodyPr>
          <a:lstStyle/>
          <a:p>
            <a:pPr defTabSz="1042003">
              <a:lnSpc>
                <a:spcPct val="120000"/>
              </a:lnSpc>
            </a:pPr>
            <a:r>
              <a:rPr lang="en-US" sz="3600" b="1" kern="200" spc="-23" dirty="0">
                <a:solidFill>
                  <a:schemeClr val="accent5"/>
                </a:solidFill>
                <a:cs typeface="Arial"/>
              </a:rPr>
              <a:t>200</a:t>
            </a:r>
            <a:endParaRPr lang="zh-CN" altLang="en-US" sz="1600" b="1" kern="200" spc="-23" dirty="0">
              <a:solidFill>
                <a:schemeClr val="accent5"/>
              </a:solidFill>
              <a:cs typeface="Arial"/>
            </a:endParaRPr>
          </a:p>
        </p:txBody>
      </p:sp>
      <p:sp>
        <p:nvSpPr>
          <p:cNvPr id="9" name="Rectangle 32">
            <a:extLst>
              <a:ext uri="{FF2B5EF4-FFF2-40B4-BE49-F238E27FC236}">
                <a16:creationId xmlns:a16="http://schemas.microsoft.com/office/drawing/2014/main" xmlns="" id="{D7F44CA3-7DDA-40A7-9B7E-BDEFB53B3D93}"/>
              </a:ext>
            </a:extLst>
          </p:cNvPr>
          <p:cNvSpPr/>
          <p:nvPr/>
        </p:nvSpPr>
        <p:spPr>
          <a:xfrm>
            <a:off x="9879224" y="3189990"/>
            <a:ext cx="914481" cy="603691"/>
          </a:xfrm>
          <a:prstGeom prst="rect">
            <a:avLst/>
          </a:prstGeom>
          <a:noFill/>
        </p:spPr>
        <p:txBody>
          <a:bodyPr wrap="none" lIns="0" tIns="0" rIns="0" bIns="0" anchor="ctr" anchorCtr="0">
            <a:spAutoFit/>
          </a:bodyPr>
          <a:lstStyle/>
          <a:p>
            <a:pPr defTabSz="1042003">
              <a:lnSpc>
                <a:spcPct val="120000"/>
              </a:lnSpc>
            </a:pPr>
            <a:r>
              <a:rPr lang="en-US" altLang="zh-CN" sz="3600" b="1" kern="200" spc="-23" dirty="0">
                <a:solidFill>
                  <a:schemeClr val="accent5"/>
                </a:solidFill>
                <a:cs typeface="Arial"/>
              </a:rPr>
              <a:t>57%</a:t>
            </a:r>
            <a:endParaRPr lang="en-US" sz="3600" b="1" kern="200" spc="-23" dirty="0">
              <a:solidFill>
                <a:schemeClr val="accent5"/>
              </a:solidFill>
              <a:cs typeface="Arial"/>
            </a:endParaRPr>
          </a:p>
        </p:txBody>
      </p:sp>
      <p:sp>
        <p:nvSpPr>
          <p:cNvPr id="10" name="Rectangle 32">
            <a:extLst>
              <a:ext uri="{FF2B5EF4-FFF2-40B4-BE49-F238E27FC236}">
                <a16:creationId xmlns:a16="http://schemas.microsoft.com/office/drawing/2014/main" xmlns="" id="{4966388F-B2FA-4E7A-B8B8-72537E95BE17}"/>
              </a:ext>
            </a:extLst>
          </p:cNvPr>
          <p:cNvSpPr/>
          <p:nvPr/>
        </p:nvSpPr>
        <p:spPr>
          <a:xfrm>
            <a:off x="9879224" y="4241646"/>
            <a:ext cx="1646476" cy="603691"/>
          </a:xfrm>
          <a:prstGeom prst="rect">
            <a:avLst/>
          </a:prstGeom>
          <a:noFill/>
        </p:spPr>
        <p:txBody>
          <a:bodyPr wrap="none" lIns="0" tIns="0" rIns="0" bIns="0" anchor="ctr" anchorCtr="0">
            <a:spAutoFit/>
          </a:bodyPr>
          <a:lstStyle/>
          <a:p>
            <a:pPr defTabSz="1042003">
              <a:lnSpc>
                <a:spcPct val="120000"/>
              </a:lnSpc>
            </a:pPr>
            <a:r>
              <a:rPr lang="en-US" sz="3600" b="1" kern="200" spc="-23" dirty="0">
                <a:solidFill>
                  <a:schemeClr val="accent5"/>
                </a:solidFill>
                <a:cs typeface="Arial"/>
              </a:rPr>
              <a:t>320,000</a:t>
            </a:r>
          </a:p>
        </p:txBody>
      </p:sp>
      <p:sp>
        <p:nvSpPr>
          <p:cNvPr id="584" name="Circle: Hollow 37">
            <a:extLst>
              <a:ext uri="{FF2B5EF4-FFF2-40B4-BE49-F238E27FC236}">
                <a16:creationId xmlns:a16="http://schemas.microsoft.com/office/drawing/2014/main" xmlns="" id="{044C29FE-46F7-4FBB-A5D8-70950DC4031B}"/>
              </a:ext>
            </a:extLst>
          </p:cNvPr>
          <p:cNvSpPr/>
          <p:nvPr>
            <p:custDataLst>
              <p:tags r:id="rId3"/>
            </p:custDataLst>
          </p:nvPr>
        </p:nvSpPr>
        <p:spPr>
          <a:xfrm>
            <a:off x="8870664" y="3304778"/>
            <a:ext cx="658440" cy="658440"/>
          </a:xfrm>
          <a:prstGeom prst="donut">
            <a:avLst>
              <a:gd name="adj" fmla="val 20228"/>
            </a:avLst>
          </a:prstGeom>
          <a:gradFill flip="none" rotWithShape="1">
            <a:gsLst>
              <a:gs pos="100000">
                <a:schemeClr val="accent5"/>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585" name="Circle: Hollow 37">
            <a:extLst>
              <a:ext uri="{FF2B5EF4-FFF2-40B4-BE49-F238E27FC236}">
                <a16:creationId xmlns:a16="http://schemas.microsoft.com/office/drawing/2014/main" xmlns="" id="{75E07CF4-0768-48E8-896D-1A1398D933B7}"/>
              </a:ext>
            </a:extLst>
          </p:cNvPr>
          <p:cNvSpPr/>
          <p:nvPr>
            <p:custDataLst>
              <p:tags r:id="rId4"/>
            </p:custDataLst>
          </p:nvPr>
        </p:nvSpPr>
        <p:spPr>
          <a:xfrm>
            <a:off x="8870664" y="4380016"/>
            <a:ext cx="658440" cy="658440"/>
          </a:xfrm>
          <a:prstGeom prst="donut">
            <a:avLst>
              <a:gd name="adj" fmla="val 20228"/>
            </a:avLst>
          </a:prstGeom>
          <a:gradFill flip="none" rotWithShape="1">
            <a:gsLst>
              <a:gs pos="100000">
                <a:schemeClr val="accent5"/>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583" name="Circle: Hollow 37">
            <a:extLst>
              <a:ext uri="{FF2B5EF4-FFF2-40B4-BE49-F238E27FC236}">
                <a16:creationId xmlns:a16="http://schemas.microsoft.com/office/drawing/2014/main" xmlns="" id="{7BF44E8D-787F-40DF-BED2-C8C532C8EF6F}"/>
              </a:ext>
            </a:extLst>
          </p:cNvPr>
          <p:cNvSpPr/>
          <p:nvPr/>
        </p:nvSpPr>
        <p:spPr>
          <a:xfrm>
            <a:off x="8870664" y="2229541"/>
            <a:ext cx="658440" cy="658440"/>
          </a:xfrm>
          <a:prstGeom prst="donut">
            <a:avLst>
              <a:gd name="adj" fmla="val 20228"/>
            </a:avLst>
          </a:prstGeom>
          <a:gradFill flip="none" rotWithShape="1">
            <a:gsLst>
              <a:gs pos="100000">
                <a:schemeClr val="accent5"/>
              </a:gs>
              <a:gs pos="23000">
                <a:schemeClr val="accent1">
                  <a:alpha val="0"/>
                </a:scheme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latin typeface="Arial" panose="020B0604020202020204" pitchFamily="34" charset="0"/>
              <a:ea typeface="微软雅黑" panose="020B0503020204020204" pitchFamily="34" charset="-122"/>
            </a:endParaRPr>
          </a:p>
        </p:txBody>
      </p:sp>
      <p:sp>
        <p:nvSpPr>
          <p:cNvPr id="580" name="Rectangle 31">
            <a:extLst>
              <a:ext uri="{FF2B5EF4-FFF2-40B4-BE49-F238E27FC236}">
                <a16:creationId xmlns:a16="http://schemas.microsoft.com/office/drawing/2014/main" xmlns="" id="{EAFFB1A3-B170-41F1-946B-0E1F388C19B9}"/>
              </a:ext>
            </a:extLst>
          </p:cNvPr>
          <p:cNvSpPr/>
          <p:nvPr/>
        </p:nvSpPr>
        <p:spPr>
          <a:xfrm>
            <a:off x="9879223" y="2702627"/>
            <a:ext cx="563788" cy="303801"/>
          </a:xfrm>
          <a:prstGeom prst="rect">
            <a:avLst/>
          </a:prstGeom>
          <a:noFill/>
        </p:spPr>
        <p:txBody>
          <a:bodyPr wrap="square" lIns="0" tIns="0" rIns="0" bIns="0" anchor="ctr" anchorCtr="0">
            <a:spAutoFit/>
          </a:bodyPr>
          <a:lstStyle/>
          <a:p>
            <a:pPr defTabSz="1042003">
              <a:lnSpc>
                <a:spcPct val="120000"/>
              </a:lnSpc>
            </a:pPr>
            <a:r>
              <a:rPr lang="zh-CN" altLang="en-US" kern="200" spc="-23" dirty="0">
                <a:solidFill>
                  <a:schemeClr val="accent3"/>
                </a:solidFill>
                <a:cs typeface="Arial"/>
              </a:rPr>
              <a:t>国家</a:t>
            </a:r>
            <a:endParaRPr lang="zh-CN" altLang="en-US" sz="1000" kern="200" spc="-23" dirty="0">
              <a:solidFill>
                <a:schemeClr val="accent3"/>
              </a:solidFill>
              <a:cs typeface="Arial"/>
            </a:endParaRPr>
          </a:p>
        </p:txBody>
      </p:sp>
      <p:sp>
        <p:nvSpPr>
          <p:cNvPr id="581" name="Rectangle 32">
            <a:extLst>
              <a:ext uri="{FF2B5EF4-FFF2-40B4-BE49-F238E27FC236}">
                <a16:creationId xmlns:a16="http://schemas.microsoft.com/office/drawing/2014/main" xmlns="" id="{FF939927-49AC-433C-9E5B-8ED001003E32}"/>
              </a:ext>
            </a:extLst>
          </p:cNvPr>
          <p:cNvSpPr/>
          <p:nvPr/>
        </p:nvSpPr>
        <p:spPr>
          <a:xfrm>
            <a:off x="9879224" y="3754285"/>
            <a:ext cx="1218476" cy="303801"/>
          </a:xfrm>
          <a:prstGeom prst="rect">
            <a:avLst/>
          </a:prstGeom>
          <a:noFill/>
        </p:spPr>
        <p:txBody>
          <a:bodyPr wrap="square" lIns="0" tIns="0" rIns="0" bIns="0" anchor="ctr" anchorCtr="0">
            <a:spAutoFit/>
          </a:bodyPr>
          <a:lstStyle/>
          <a:p>
            <a:pPr defTabSz="1042003">
              <a:lnSpc>
                <a:spcPct val="120000"/>
              </a:lnSpc>
            </a:pPr>
            <a:r>
              <a:rPr lang="zh-CN" altLang="en-US" kern="200" spc="-23" dirty="0">
                <a:solidFill>
                  <a:schemeClr val="accent3"/>
                </a:solidFill>
                <a:cs typeface="Arial"/>
              </a:rPr>
              <a:t>复购率</a:t>
            </a:r>
            <a:endParaRPr lang="en-US" kern="200" spc="-23" dirty="0">
              <a:solidFill>
                <a:schemeClr val="accent3"/>
              </a:solidFill>
              <a:cs typeface="Arial"/>
            </a:endParaRPr>
          </a:p>
        </p:txBody>
      </p:sp>
      <p:sp>
        <p:nvSpPr>
          <p:cNvPr id="582" name="Rectangle 32">
            <a:extLst>
              <a:ext uri="{FF2B5EF4-FFF2-40B4-BE49-F238E27FC236}">
                <a16:creationId xmlns:a16="http://schemas.microsoft.com/office/drawing/2014/main" xmlns="" id="{DF224F48-E40C-4157-A4D3-7C5E6C3FF293}"/>
              </a:ext>
            </a:extLst>
          </p:cNvPr>
          <p:cNvSpPr/>
          <p:nvPr/>
        </p:nvSpPr>
        <p:spPr>
          <a:xfrm>
            <a:off x="9879223" y="4805941"/>
            <a:ext cx="1685237" cy="303801"/>
          </a:xfrm>
          <a:prstGeom prst="rect">
            <a:avLst/>
          </a:prstGeom>
          <a:noFill/>
        </p:spPr>
        <p:txBody>
          <a:bodyPr wrap="square" lIns="0" tIns="0" rIns="0" bIns="0" anchor="ctr" anchorCtr="0">
            <a:spAutoFit/>
          </a:bodyPr>
          <a:lstStyle/>
          <a:p>
            <a:pPr defTabSz="1042003">
              <a:lnSpc>
                <a:spcPct val="120000"/>
              </a:lnSpc>
            </a:pPr>
            <a:r>
              <a:rPr lang="zh-CN" altLang="en-US" kern="200" spc="-23" dirty="0">
                <a:solidFill>
                  <a:schemeClr val="accent3"/>
                </a:solidFill>
                <a:cs typeface="Arial"/>
              </a:rPr>
              <a:t>网点</a:t>
            </a:r>
            <a:endParaRPr lang="en-US" kern="200" spc="-23" dirty="0">
              <a:solidFill>
                <a:schemeClr val="accent3"/>
              </a:solidFill>
              <a:cs typeface="Arial"/>
            </a:endParaRPr>
          </a:p>
        </p:txBody>
      </p:sp>
      <p:sp>
        <p:nvSpPr>
          <p:cNvPr id="589" name="Oval 588">
            <a:extLst>
              <a:ext uri="{FF2B5EF4-FFF2-40B4-BE49-F238E27FC236}">
                <a16:creationId xmlns:a16="http://schemas.microsoft.com/office/drawing/2014/main" xmlns="" id="{04F7A297-4CDE-461A-BBAE-6ABD03320004}"/>
              </a:ext>
            </a:extLst>
          </p:cNvPr>
          <p:cNvSpPr/>
          <p:nvPr/>
        </p:nvSpPr>
        <p:spPr>
          <a:xfrm>
            <a:off x="5954462" y="2469935"/>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0" name="Oval 589">
            <a:extLst>
              <a:ext uri="{FF2B5EF4-FFF2-40B4-BE49-F238E27FC236}">
                <a16:creationId xmlns:a16="http://schemas.microsoft.com/office/drawing/2014/main" xmlns="" id="{7C5F4904-ABE2-4CB9-B59A-0DCD544FBD7B}"/>
              </a:ext>
            </a:extLst>
          </p:cNvPr>
          <p:cNvSpPr/>
          <p:nvPr>
            <p:custDataLst>
              <p:tags r:id="rId5"/>
            </p:custDataLst>
          </p:nvPr>
        </p:nvSpPr>
        <p:spPr>
          <a:xfrm>
            <a:off x="5073863" y="2716651"/>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1" name="Oval 590">
            <a:extLst>
              <a:ext uri="{FF2B5EF4-FFF2-40B4-BE49-F238E27FC236}">
                <a16:creationId xmlns:a16="http://schemas.microsoft.com/office/drawing/2014/main" xmlns="" id="{030391B7-58DB-43C7-AB41-0D3792867A2D}"/>
              </a:ext>
            </a:extLst>
          </p:cNvPr>
          <p:cNvSpPr/>
          <p:nvPr>
            <p:custDataLst>
              <p:tags r:id="rId6"/>
            </p:custDataLst>
          </p:nvPr>
        </p:nvSpPr>
        <p:spPr>
          <a:xfrm>
            <a:off x="5480797" y="2775815"/>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3" name="Oval 592">
            <a:extLst>
              <a:ext uri="{FF2B5EF4-FFF2-40B4-BE49-F238E27FC236}">
                <a16:creationId xmlns:a16="http://schemas.microsoft.com/office/drawing/2014/main" xmlns="" id="{454D2246-AB0F-4E8E-8672-2A42776B018B}"/>
              </a:ext>
            </a:extLst>
          </p:cNvPr>
          <p:cNvSpPr/>
          <p:nvPr>
            <p:custDataLst>
              <p:tags r:id="rId7"/>
            </p:custDataLst>
          </p:nvPr>
        </p:nvSpPr>
        <p:spPr>
          <a:xfrm>
            <a:off x="6376109" y="3185329"/>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4" name="Oval 593">
            <a:extLst>
              <a:ext uri="{FF2B5EF4-FFF2-40B4-BE49-F238E27FC236}">
                <a16:creationId xmlns:a16="http://schemas.microsoft.com/office/drawing/2014/main" xmlns="" id="{EC9673F2-ECAD-4A5A-A425-519666EE905D}"/>
              </a:ext>
            </a:extLst>
          </p:cNvPr>
          <p:cNvSpPr/>
          <p:nvPr>
            <p:custDataLst>
              <p:tags r:id="rId8"/>
            </p:custDataLst>
          </p:nvPr>
        </p:nvSpPr>
        <p:spPr>
          <a:xfrm>
            <a:off x="5664271" y="3631013"/>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5" name="Oval 594">
            <a:extLst>
              <a:ext uri="{FF2B5EF4-FFF2-40B4-BE49-F238E27FC236}">
                <a16:creationId xmlns:a16="http://schemas.microsoft.com/office/drawing/2014/main" xmlns="" id="{EF729CFB-98EE-4F40-B80E-330B4759ABF8}"/>
              </a:ext>
            </a:extLst>
          </p:cNvPr>
          <p:cNvSpPr/>
          <p:nvPr/>
        </p:nvSpPr>
        <p:spPr>
          <a:xfrm>
            <a:off x="4498799" y="3542402"/>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6" name="Oval 595">
            <a:extLst>
              <a:ext uri="{FF2B5EF4-FFF2-40B4-BE49-F238E27FC236}">
                <a16:creationId xmlns:a16="http://schemas.microsoft.com/office/drawing/2014/main" xmlns="" id="{E00F1098-6E54-4432-8717-EB8E06FCFE85}"/>
              </a:ext>
            </a:extLst>
          </p:cNvPr>
          <p:cNvSpPr/>
          <p:nvPr>
            <p:custDataLst>
              <p:tags r:id="rId9"/>
            </p:custDataLst>
          </p:nvPr>
        </p:nvSpPr>
        <p:spPr>
          <a:xfrm>
            <a:off x="6971106" y="4823241"/>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7" name="Oval 596">
            <a:extLst>
              <a:ext uri="{FF2B5EF4-FFF2-40B4-BE49-F238E27FC236}">
                <a16:creationId xmlns:a16="http://schemas.microsoft.com/office/drawing/2014/main" xmlns="" id="{F13EBCEC-DD5C-445D-9569-4111AEAB86A7}"/>
              </a:ext>
            </a:extLst>
          </p:cNvPr>
          <p:cNvSpPr/>
          <p:nvPr>
            <p:custDataLst>
              <p:tags r:id="rId10"/>
            </p:custDataLst>
          </p:nvPr>
        </p:nvSpPr>
        <p:spPr>
          <a:xfrm>
            <a:off x="1998447" y="3174288"/>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8" name="Oval 597">
            <a:extLst>
              <a:ext uri="{FF2B5EF4-FFF2-40B4-BE49-F238E27FC236}">
                <a16:creationId xmlns:a16="http://schemas.microsoft.com/office/drawing/2014/main" xmlns="" id="{96D363A0-FAF8-448C-A3C0-7B66BBF0499D}"/>
              </a:ext>
            </a:extLst>
          </p:cNvPr>
          <p:cNvSpPr/>
          <p:nvPr>
            <p:custDataLst>
              <p:tags r:id="rId11"/>
            </p:custDataLst>
          </p:nvPr>
        </p:nvSpPr>
        <p:spPr>
          <a:xfrm>
            <a:off x="1438787" y="2302094"/>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9" name="Oval 598">
            <a:extLst>
              <a:ext uri="{FF2B5EF4-FFF2-40B4-BE49-F238E27FC236}">
                <a16:creationId xmlns:a16="http://schemas.microsoft.com/office/drawing/2014/main" xmlns="" id="{BED73C60-FAF9-420B-AA72-65014827E1D2}"/>
              </a:ext>
            </a:extLst>
          </p:cNvPr>
          <p:cNvSpPr/>
          <p:nvPr>
            <p:custDataLst>
              <p:tags r:id="rId12"/>
            </p:custDataLst>
          </p:nvPr>
        </p:nvSpPr>
        <p:spPr>
          <a:xfrm>
            <a:off x="3098037" y="4543602"/>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0" name="Oval 599">
            <a:extLst>
              <a:ext uri="{FF2B5EF4-FFF2-40B4-BE49-F238E27FC236}">
                <a16:creationId xmlns:a16="http://schemas.microsoft.com/office/drawing/2014/main" xmlns="" id="{661C8AC0-A469-4905-8895-2A07032DC3A0}"/>
              </a:ext>
            </a:extLst>
          </p:cNvPr>
          <p:cNvSpPr/>
          <p:nvPr>
            <p:custDataLst>
              <p:tags r:id="rId13"/>
            </p:custDataLst>
          </p:nvPr>
        </p:nvSpPr>
        <p:spPr>
          <a:xfrm>
            <a:off x="3090980" y="1975917"/>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1" name="Oval 600">
            <a:extLst>
              <a:ext uri="{FF2B5EF4-FFF2-40B4-BE49-F238E27FC236}">
                <a16:creationId xmlns:a16="http://schemas.microsoft.com/office/drawing/2014/main" xmlns="" id="{92A39675-4245-41B5-8F7E-201703C97BBE}"/>
              </a:ext>
            </a:extLst>
          </p:cNvPr>
          <p:cNvSpPr/>
          <p:nvPr/>
        </p:nvSpPr>
        <p:spPr>
          <a:xfrm>
            <a:off x="3839809" y="3681596"/>
            <a:ext cx="78429" cy="784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 name="Graphic 576" descr="Business Growth">
            <a:extLst>
              <a:ext uri="{FF2B5EF4-FFF2-40B4-BE49-F238E27FC236}">
                <a16:creationId xmlns:a16="http://schemas.microsoft.com/office/drawing/2014/main" xmlns="" id="{CBAD1CA9-6B8C-4CAC-B8CA-026A298A5C78}"/>
              </a:ext>
            </a:extLst>
          </p:cNvPr>
          <p:cNvGrpSpPr/>
          <p:nvPr/>
        </p:nvGrpSpPr>
        <p:grpSpPr>
          <a:xfrm>
            <a:off x="8865079" y="4506264"/>
            <a:ext cx="532192" cy="532192"/>
            <a:chOff x="8865079" y="4506264"/>
            <a:chExt cx="532192" cy="532192"/>
          </a:xfrm>
        </p:grpSpPr>
        <p:sp>
          <p:nvSpPr>
            <p:cNvPr id="6" name="Freeform: Shape 5">
              <a:extLst>
                <a:ext uri="{FF2B5EF4-FFF2-40B4-BE49-F238E27FC236}">
                  <a16:creationId xmlns:a16="http://schemas.microsoft.com/office/drawing/2014/main" xmlns="" id="{31A4052C-B0ED-40D0-9D3D-485664D1204B}"/>
                </a:ext>
              </a:extLst>
            </p:cNvPr>
            <p:cNvSpPr/>
            <p:nvPr/>
          </p:nvSpPr>
          <p:spPr>
            <a:xfrm>
              <a:off x="8903330" y="4682275"/>
              <a:ext cx="460678" cy="294368"/>
            </a:xfrm>
            <a:custGeom>
              <a:avLst/>
              <a:gdLst>
                <a:gd name="connsiteX0" fmla="*/ 371980 w 460678"/>
                <a:gd name="connsiteY0" fmla="*/ 111982 h 294368"/>
                <a:gd name="connsiteX1" fmla="*/ 427971 w 460678"/>
                <a:gd name="connsiteY1" fmla="*/ 55991 h 294368"/>
                <a:gd name="connsiteX2" fmla="*/ 460679 w 460678"/>
                <a:gd name="connsiteY2" fmla="*/ 88699 h 294368"/>
                <a:gd name="connsiteX3" fmla="*/ 460679 w 460678"/>
                <a:gd name="connsiteY3" fmla="*/ 0 h 294368"/>
                <a:gd name="connsiteX4" fmla="*/ 371980 w 460678"/>
                <a:gd name="connsiteY4" fmla="*/ 0 h 294368"/>
                <a:gd name="connsiteX5" fmla="*/ 404688 w 460678"/>
                <a:gd name="connsiteY5" fmla="*/ 32708 h 294368"/>
                <a:gd name="connsiteX6" fmla="*/ 349805 w 460678"/>
                <a:gd name="connsiteY6" fmla="*/ 87590 h 294368"/>
                <a:gd name="connsiteX7" fmla="*/ 255563 w 460678"/>
                <a:gd name="connsiteY7" fmla="*/ 181832 h 294368"/>
                <a:gd name="connsiteX8" fmla="*/ 172408 w 460678"/>
                <a:gd name="connsiteY8" fmla="*/ 98677 h 294368"/>
                <a:gd name="connsiteX9" fmla="*/ 0 w 460678"/>
                <a:gd name="connsiteY9" fmla="*/ 271085 h 294368"/>
                <a:gd name="connsiteX10" fmla="*/ 23283 w 460678"/>
                <a:gd name="connsiteY10" fmla="*/ 294369 h 294368"/>
                <a:gd name="connsiteX11" fmla="*/ 172408 w 460678"/>
                <a:gd name="connsiteY11" fmla="*/ 145244 h 294368"/>
                <a:gd name="connsiteX12" fmla="*/ 255563 w 460678"/>
                <a:gd name="connsiteY12" fmla="*/ 228399 h 294368"/>
                <a:gd name="connsiteX13" fmla="*/ 371980 w 460678"/>
                <a:gd name="connsiteY13" fmla="*/ 111982 h 294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0678" h="294368">
                  <a:moveTo>
                    <a:pt x="371980" y="111982"/>
                  </a:moveTo>
                  <a:lnTo>
                    <a:pt x="427971" y="55991"/>
                  </a:lnTo>
                  <a:lnTo>
                    <a:pt x="460679" y="88699"/>
                  </a:lnTo>
                  <a:lnTo>
                    <a:pt x="460679" y="0"/>
                  </a:lnTo>
                  <a:lnTo>
                    <a:pt x="371980" y="0"/>
                  </a:lnTo>
                  <a:lnTo>
                    <a:pt x="404688" y="32708"/>
                  </a:lnTo>
                  <a:lnTo>
                    <a:pt x="349805" y="87590"/>
                  </a:lnTo>
                  <a:lnTo>
                    <a:pt x="255563" y="181832"/>
                  </a:lnTo>
                  <a:lnTo>
                    <a:pt x="172408" y="98677"/>
                  </a:lnTo>
                  <a:lnTo>
                    <a:pt x="0" y="271085"/>
                  </a:lnTo>
                  <a:lnTo>
                    <a:pt x="23283" y="294369"/>
                  </a:lnTo>
                  <a:lnTo>
                    <a:pt x="172408" y="145244"/>
                  </a:lnTo>
                  <a:lnTo>
                    <a:pt x="255563" y="228399"/>
                  </a:lnTo>
                  <a:lnTo>
                    <a:pt x="371980" y="111982"/>
                  </a:lnTo>
                  <a:close/>
                </a:path>
              </a:pathLst>
            </a:custGeom>
            <a:solidFill>
              <a:schemeClr val="accent3"/>
            </a:solidFill>
            <a:ln w="5457" cap="flat">
              <a:noFill/>
              <a:prstDash val="solid"/>
              <a:miter/>
            </a:ln>
          </p:spPr>
          <p:txBody>
            <a:bodyPr rtlCol="0" anchor="ctr"/>
            <a:lstStyle/>
            <a:p>
              <a:endParaRPr lang="de-DE"/>
            </a:p>
          </p:txBody>
        </p:sp>
        <p:sp>
          <p:nvSpPr>
            <p:cNvPr id="11" name="Freeform: Shape 10">
              <a:extLst>
                <a:ext uri="{FF2B5EF4-FFF2-40B4-BE49-F238E27FC236}">
                  <a16:creationId xmlns:a16="http://schemas.microsoft.com/office/drawing/2014/main" xmlns="" id="{4FE3DD95-37AC-4905-803E-1598D97B3890}"/>
                </a:ext>
              </a:extLst>
            </p:cNvPr>
            <p:cNvSpPr/>
            <p:nvPr/>
          </p:nvSpPr>
          <p:spPr>
            <a:xfrm>
              <a:off x="8937146" y="4589419"/>
              <a:ext cx="55436" cy="55436"/>
            </a:xfrm>
            <a:custGeom>
              <a:avLst/>
              <a:gdLst>
                <a:gd name="connsiteX0" fmla="*/ 55437 w 55436"/>
                <a:gd name="connsiteY0" fmla="*/ 27718 h 55436"/>
                <a:gd name="connsiteX1" fmla="*/ 27718 w 55436"/>
                <a:gd name="connsiteY1" fmla="*/ 55437 h 55436"/>
                <a:gd name="connsiteX2" fmla="*/ 0 w 55436"/>
                <a:gd name="connsiteY2" fmla="*/ 27718 h 55436"/>
                <a:gd name="connsiteX3" fmla="*/ 27718 w 55436"/>
                <a:gd name="connsiteY3" fmla="*/ 0 h 55436"/>
                <a:gd name="connsiteX4" fmla="*/ 55437 w 55436"/>
                <a:gd name="connsiteY4" fmla="*/ 27718 h 55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36" h="55436">
                  <a:moveTo>
                    <a:pt x="55437" y="27718"/>
                  </a:moveTo>
                  <a:cubicBezTo>
                    <a:pt x="55437" y="43027"/>
                    <a:pt x="43027" y="55437"/>
                    <a:pt x="27718" y="55437"/>
                  </a:cubicBezTo>
                  <a:cubicBezTo>
                    <a:pt x="12410" y="55437"/>
                    <a:pt x="0" y="43027"/>
                    <a:pt x="0" y="27718"/>
                  </a:cubicBezTo>
                  <a:cubicBezTo>
                    <a:pt x="0" y="12410"/>
                    <a:pt x="12410" y="0"/>
                    <a:pt x="27718" y="0"/>
                  </a:cubicBezTo>
                  <a:cubicBezTo>
                    <a:pt x="43027" y="0"/>
                    <a:pt x="55437" y="12410"/>
                    <a:pt x="55437" y="27718"/>
                  </a:cubicBezTo>
                  <a:close/>
                </a:path>
              </a:pathLst>
            </a:custGeom>
            <a:solidFill>
              <a:schemeClr val="accent3"/>
            </a:solidFill>
            <a:ln w="5457" cap="flat">
              <a:noFill/>
              <a:prstDash val="solid"/>
              <a:miter/>
            </a:ln>
          </p:spPr>
          <p:txBody>
            <a:bodyPr rtlCol="0" anchor="ctr"/>
            <a:lstStyle/>
            <a:p>
              <a:endParaRPr lang="de-DE"/>
            </a:p>
          </p:txBody>
        </p:sp>
        <p:sp>
          <p:nvSpPr>
            <p:cNvPr id="12" name="Freeform: Shape 11">
              <a:extLst>
                <a:ext uri="{FF2B5EF4-FFF2-40B4-BE49-F238E27FC236}">
                  <a16:creationId xmlns:a16="http://schemas.microsoft.com/office/drawing/2014/main" xmlns="" id="{AF578676-47C2-4AAD-A2A2-042B9B22257C}"/>
                </a:ext>
              </a:extLst>
            </p:cNvPr>
            <p:cNvSpPr/>
            <p:nvPr/>
          </p:nvSpPr>
          <p:spPr>
            <a:xfrm>
              <a:off x="8898423" y="4650400"/>
              <a:ext cx="351718" cy="237766"/>
            </a:xfrm>
            <a:custGeom>
              <a:avLst/>
              <a:gdLst>
                <a:gd name="connsiteX0" fmla="*/ 333480 w 351718"/>
                <a:gd name="connsiteY0" fmla="*/ 109264 h 237766"/>
                <a:gd name="connsiteX1" fmla="*/ 339024 w 351718"/>
                <a:gd name="connsiteY1" fmla="*/ 103721 h 237766"/>
                <a:gd name="connsiteX2" fmla="*/ 351719 w 351718"/>
                <a:gd name="connsiteY2" fmla="*/ 91026 h 237766"/>
                <a:gd name="connsiteX3" fmla="*/ 336307 w 351718"/>
                <a:gd name="connsiteY3" fmla="*/ 21730 h 237766"/>
                <a:gd name="connsiteX4" fmla="*/ 332538 w 351718"/>
                <a:gd name="connsiteY4" fmla="*/ 15521 h 237766"/>
                <a:gd name="connsiteX5" fmla="*/ 310363 w 351718"/>
                <a:gd name="connsiteY5" fmla="*/ 3713 h 237766"/>
                <a:gd name="connsiteX6" fmla="*/ 265681 w 351718"/>
                <a:gd name="connsiteY6" fmla="*/ 3713 h 237766"/>
                <a:gd name="connsiteX7" fmla="*/ 243506 w 351718"/>
                <a:gd name="connsiteY7" fmla="*/ 15521 h 237766"/>
                <a:gd name="connsiteX8" fmla="*/ 239737 w 351718"/>
                <a:gd name="connsiteY8" fmla="*/ 21730 h 237766"/>
                <a:gd name="connsiteX9" fmla="*/ 232752 w 351718"/>
                <a:gd name="connsiteY9" fmla="*/ 54216 h 237766"/>
                <a:gd name="connsiteX10" fmla="*/ 232752 w 351718"/>
                <a:gd name="connsiteY10" fmla="*/ 54216 h 237766"/>
                <a:gd name="connsiteX11" fmla="*/ 225490 w 351718"/>
                <a:gd name="connsiteY11" fmla="*/ 21730 h 237766"/>
                <a:gd name="connsiteX12" fmla="*/ 221664 w 351718"/>
                <a:gd name="connsiteY12" fmla="*/ 15521 h 237766"/>
                <a:gd name="connsiteX13" fmla="*/ 199490 w 351718"/>
                <a:gd name="connsiteY13" fmla="*/ 3713 h 237766"/>
                <a:gd name="connsiteX14" fmla="*/ 132966 w 351718"/>
                <a:gd name="connsiteY14" fmla="*/ 15521 h 237766"/>
                <a:gd name="connsiteX15" fmla="*/ 129196 w 351718"/>
                <a:gd name="connsiteY15" fmla="*/ 21730 h 237766"/>
                <a:gd name="connsiteX16" fmla="*/ 121878 w 351718"/>
                <a:gd name="connsiteY16" fmla="*/ 53162 h 237766"/>
                <a:gd name="connsiteX17" fmla="*/ 121878 w 351718"/>
                <a:gd name="connsiteY17" fmla="*/ 53162 h 237766"/>
                <a:gd name="connsiteX18" fmla="*/ 114672 w 351718"/>
                <a:gd name="connsiteY18" fmla="*/ 21730 h 237766"/>
                <a:gd name="connsiteX19" fmla="*/ 110791 w 351718"/>
                <a:gd name="connsiteY19" fmla="*/ 15521 h 237766"/>
                <a:gd name="connsiteX20" fmla="*/ 88616 w 351718"/>
                <a:gd name="connsiteY20" fmla="*/ 3713 h 237766"/>
                <a:gd name="connsiteX21" fmla="*/ 43934 w 351718"/>
                <a:gd name="connsiteY21" fmla="*/ 3713 h 237766"/>
                <a:gd name="connsiteX22" fmla="*/ 21760 w 351718"/>
                <a:gd name="connsiteY22" fmla="*/ 15521 h 237766"/>
                <a:gd name="connsiteX23" fmla="*/ 17990 w 351718"/>
                <a:gd name="connsiteY23" fmla="*/ 21730 h 237766"/>
                <a:gd name="connsiteX24" fmla="*/ 361 w 351718"/>
                <a:gd name="connsiteY24" fmla="*/ 102224 h 237766"/>
                <a:gd name="connsiteX25" fmla="*/ 8729 w 351718"/>
                <a:gd name="connsiteY25" fmla="*/ 116311 h 237766"/>
                <a:gd name="connsiteX26" fmla="*/ 9176 w 351718"/>
                <a:gd name="connsiteY26" fmla="*/ 116416 h 237766"/>
                <a:gd name="connsiteX27" fmla="*/ 11005 w 351718"/>
                <a:gd name="connsiteY27" fmla="*/ 116416 h 237766"/>
                <a:gd name="connsiteX28" fmla="*/ 22092 w 351718"/>
                <a:gd name="connsiteY28" fmla="*/ 107712 h 237766"/>
                <a:gd name="connsiteX29" fmla="*/ 38723 w 351718"/>
                <a:gd name="connsiteY29" fmla="*/ 33261 h 237766"/>
                <a:gd name="connsiteX30" fmla="*/ 38723 w 351718"/>
                <a:gd name="connsiteY30" fmla="*/ 33261 h 237766"/>
                <a:gd name="connsiteX31" fmla="*/ 38723 w 351718"/>
                <a:gd name="connsiteY31" fmla="*/ 72621 h 237766"/>
                <a:gd name="connsiteX32" fmla="*/ 22092 w 351718"/>
                <a:gd name="connsiteY32" fmla="*/ 155221 h 237766"/>
                <a:gd name="connsiteX33" fmla="*/ 38723 w 351718"/>
                <a:gd name="connsiteY33" fmla="*/ 155221 h 237766"/>
                <a:gd name="connsiteX34" fmla="*/ 38723 w 351718"/>
                <a:gd name="connsiteY34" fmla="*/ 237766 h 237766"/>
                <a:gd name="connsiteX35" fmla="*/ 60898 w 351718"/>
                <a:gd name="connsiteY35" fmla="*/ 215592 h 237766"/>
                <a:gd name="connsiteX36" fmla="*/ 60898 w 351718"/>
                <a:gd name="connsiteY36" fmla="*/ 155221 h 237766"/>
                <a:gd name="connsiteX37" fmla="*/ 71985 w 351718"/>
                <a:gd name="connsiteY37" fmla="*/ 155221 h 237766"/>
                <a:gd name="connsiteX38" fmla="*/ 71985 w 351718"/>
                <a:gd name="connsiteY38" fmla="*/ 204504 h 237766"/>
                <a:gd name="connsiteX39" fmla="*/ 94160 w 351718"/>
                <a:gd name="connsiteY39" fmla="*/ 182330 h 237766"/>
                <a:gd name="connsiteX40" fmla="*/ 94160 w 351718"/>
                <a:gd name="connsiteY40" fmla="*/ 155221 h 237766"/>
                <a:gd name="connsiteX41" fmla="*/ 110791 w 351718"/>
                <a:gd name="connsiteY41" fmla="*/ 155221 h 237766"/>
                <a:gd name="connsiteX42" fmla="*/ 94160 w 351718"/>
                <a:gd name="connsiteY42" fmla="*/ 72676 h 237766"/>
                <a:gd name="connsiteX43" fmla="*/ 94160 w 351718"/>
                <a:gd name="connsiteY43" fmla="*/ 33870 h 237766"/>
                <a:gd name="connsiteX44" fmla="*/ 94160 w 351718"/>
                <a:gd name="connsiteY44" fmla="*/ 33870 h 237766"/>
                <a:gd name="connsiteX45" fmla="*/ 110791 w 351718"/>
                <a:gd name="connsiteY45" fmla="*/ 106271 h 237766"/>
                <a:gd name="connsiteX46" fmla="*/ 121878 w 351718"/>
                <a:gd name="connsiteY46" fmla="*/ 116416 h 237766"/>
                <a:gd name="connsiteX47" fmla="*/ 121878 w 351718"/>
                <a:gd name="connsiteY47" fmla="*/ 116416 h 237766"/>
                <a:gd name="connsiteX48" fmla="*/ 132633 w 351718"/>
                <a:gd name="connsiteY48" fmla="*/ 107712 h 237766"/>
                <a:gd name="connsiteX49" fmla="*/ 132966 w 351718"/>
                <a:gd name="connsiteY49" fmla="*/ 105328 h 237766"/>
                <a:gd name="connsiteX50" fmla="*/ 149153 w 351718"/>
                <a:gd name="connsiteY50" fmla="*/ 34203 h 237766"/>
                <a:gd name="connsiteX51" fmla="*/ 149153 w 351718"/>
                <a:gd name="connsiteY51" fmla="*/ 34203 h 237766"/>
                <a:gd name="connsiteX52" fmla="*/ 149153 w 351718"/>
                <a:gd name="connsiteY52" fmla="*/ 127170 h 237766"/>
                <a:gd name="connsiteX53" fmla="*/ 161405 w 351718"/>
                <a:gd name="connsiteY53" fmla="*/ 114863 h 237766"/>
                <a:gd name="connsiteX54" fmla="*/ 192765 w 351718"/>
                <a:gd name="connsiteY54" fmla="*/ 114846 h 237766"/>
                <a:gd name="connsiteX55" fmla="*/ 192782 w 351718"/>
                <a:gd name="connsiteY55" fmla="*/ 114863 h 237766"/>
                <a:gd name="connsiteX56" fmla="*/ 205033 w 351718"/>
                <a:gd name="connsiteY56" fmla="*/ 126671 h 237766"/>
                <a:gd name="connsiteX57" fmla="*/ 205033 w 351718"/>
                <a:gd name="connsiteY57" fmla="*/ 34258 h 237766"/>
                <a:gd name="connsiteX58" fmla="*/ 205033 w 351718"/>
                <a:gd name="connsiteY58" fmla="*/ 34258 h 237766"/>
                <a:gd name="connsiteX59" fmla="*/ 221664 w 351718"/>
                <a:gd name="connsiteY59" fmla="*/ 107767 h 237766"/>
                <a:gd name="connsiteX60" fmla="*/ 232752 w 351718"/>
                <a:gd name="connsiteY60" fmla="*/ 116416 h 237766"/>
                <a:gd name="connsiteX61" fmla="*/ 232752 w 351718"/>
                <a:gd name="connsiteY61" fmla="*/ 116416 h 237766"/>
                <a:gd name="connsiteX62" fmla="*/ 243562 w 351718"/>
                <a:gd name="connsiteY62" fmla="*/ 107712 h 237766"/>
                <a:gd name="connsiteX63" fmla="*/ 260193 w 351718"/>
                <a:gd name="connsiteY63" fmla="*/ 34203 h 237766"/>
                <a:gd name="connsiteX64" fmla="*/ 260193 w 351718"/>
                <a:gd name="connsiteY64" fmla="*/ 34203 h 237766"/>
                <a:gd name="connsiteX65" fmla="*/ 260193 w 351718"/>
                <a:gd name="connsiteY65" fmla="*/ 182219 h 237766"/>
                <a:gd name="connsiteX66" fmla="*/ 260193 w 351718"/>
                <a:gd name="connsiteY66" fmla="*/ 182219 h 237766"/>
                <a:gd name="connsiteX67" fmla="*/ 282368 w 351718"/>
                <a:gd name="connsiteY67" fmla="*/ 160044 h 237766"/>
                <a:gd name="connsiteX68" fmla="*/ 282368 w 351718"/>
                <a:gd name="connsiteY68" fmla="*/ 121959 h 237766"/>
                <a:gd name="connsiteX69" fmla="*/ 293455 w 351718"/>
                <a:gd name="connsiteY69" fmla="*/ 121959 h 237766"/>
                <a:gd name="connsiteX70" fmla="*/ 293455 w 351718"/>
                <a:gd name="connsiteY70" fmla="*/ 149179 h 237766"/>
                <a:gd name="connsiteX71" fmla="*/ 315630 w 351718"/>
                <a:gd name="connsiteY71" fmla="*/ 127004 h 237766"/>
                <a:gd name="connsiteX72" fmla="*/ 315630 w 351718"/>
                <a:gd name="connsiteY72" fmla="*/ 34258 h 237766"/>
                <a:gd name="connsiteX73" fmla="*/ 315630 w 351718"/>
                <a:gd name="connsiteY73" fmla="*/ 34258 h 237766"/>
                <a:gd name="connsiteX74" fmla="*/ 333092 w 351718"/>
                <a:gd name="connsiteY74" fmla="*/ 109320 h 237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51718" h="237766">
                  <a:moveTo>
                    <a:pt x="333480" y="109264"/>
                  </a:moveTo>
                  <a:lnTo>
                    <a:pt x="339024" y="103721"/>
                  </a:lnTo>
                  <a:lnTo>
                    <a:pt x="351719" y="91026"/>
                  </a:lnTo>
                  <a:lnTo>
                    <a:pt x="336307" y="21730"/>
                  </a:lnTo>
                  <a:cubicBezTo>
                    <a:pt x="335836" y="19275"/>
                    <a:pt x="334498" y="17071"/>
                    <a:pt x="332538" y="15521"/>
                  </a:cubicBezTo>
                  <a:cubicBezTo>
                    <a:pt x="325898" y="10311"/>
                    <a:pt x="318391" y="6314"/>
                    <a:pt x="310363" y="3713"/>
                  </a:cubicBezTo>
                  <a:cubicBezTo>
                    <a:pt x="295880" y="-1238"/>
                    <a:pt x="280164" y="-1238"/>
                    <a:pt x="265681" y="3713"/>
                  </a:cubicBezTo>
                  <a:cubicBezTo>
                    <a:pt x="257655" y="6320"/>
                    <a:pt x="250149" y="10317"/>
                    <a:pt x="243506" y="15521"/>
                  </a:cubicBezTo>
                  <a:cubicBezTo>
                    <a:pt x="241588" y="17109"/>
                    <a:pt x="240261" y="19296"/>
                    <a:pt x="239737" y="21730"/>
                  </a:cubicBezTo>
                  <a:lnTo>
                    <a:pt x="232752" y="54216"/>
                  </a:lnTo>
                  <a:lnTo>
                    <a:pt x="232752" y="54216"/>
                  </a:lnTo>
                  <a:lnTo>
                    <a:pt x="225490" y="21730"/>
                  </a:lnTo>
                  <a:cubicBezTo>
                    <a:pt x="224981" y="19276"/>
                    <a:pt x="223627" y="17079"/>
                    <a:pt x="221664" y="15521"/>
                  </a:cubicBezTo>
                  <a:cubicBezTo>
                    <a:pt x="215025" y="10311"/>
                    <a:pt x="207518" y="6314"/>
                    <a:pt x="199490" y="3713"/>
                  </a:cubicBezTo>
                  <a:cubicBezTo>
                    <a:pt x="176730" y="-3633"/>
                    <a:pt x="151808" y="790"/>
                    <a:pt x="132966" y="15521"/>
                  </a:cubicBezTo>
                  <a:cubicBezTo>
                    <a:pt x="131048" y="17109"/>
                    <a:pt x="129720" y="19296"/>
                    <a:pt x="129196" y="21730"/>
                  </a:cubicBezTo>
                  <a:lnTo>
                    <a:pt x="121878" y="53162"/>
                  </a:lnTo>
                  <a:cubicBezTo>
                    <a:pt x="121878" y="53162"/>
                    <a:pt x="121878" y="53162"/>
                    <a:pt x="121878" y="53162"/>
                  </a:cubicBezTo>
                  <a:lnTo>
                    <a:pt x="114672" y="21730"/>
                  </a:lnTo>
                  <a:cubicBezTo>
                    <a:pt x="114118" y="19281"/>
                    <a:pt x="112750" y="17091"/>
                    <a:pt x="110791" y="15521"/>
                  </a:cubicBezTo>
                  <a:cubicBezTo>
                    <a:pt x="104148" y="10317"/>
                    <a:pt x="96643" y="6320"/>
                    <a:pt x="88616" y="3713"/>
                  </a:cubicBezTo>
                  <a:cubicBezTo>
                    <a:pt x="74134" y="-1238"/>
                    <a:pt x="58417" y="-1238"/>
                    <a:pt x="43934" y="3713"/>
                  </a:cubicBezTo>
                  <a:cubicBezTo>
                    <a:pt x="35913" y="6332"/>
                    <a:pt x="28410" y="10328"/>
                    <a:pt x="21760" y="15521"/>
                  </a:cubicBezTo>
                  <a:cubicBezTo>
                    <a:pt x="19842" y="17109"/>
                    <a:pt x="18514" y="19296"/>
                    <a:pt x="17990" y="21730"/>
                  </a:cubicBezTo>
                  <a:lnTo>
                    <a:pt x="361" y="102224"/>
                  </a:lnTo>
                  <a:cubicBezTo>
                    <a:pt x="-1218" y="108425"/>
                    <a:pt x="2528" y="114732"/>
                    <a:pt x="8729" y="116311"/>
                  </a:cubicBezTo>
                  <a:cubicBezTo>
                    <a:pt x="8877" y="116349"/>
                    <a:pt x="9026" y="116384"/>
                    <a:pt x="9176" y="116416"/>
                  </a:cubicBezTo>
                  <a:cubicBezTo>
                    <a:pt x="9784" y="116470"/>
                    <a:pt x="10396" y="116470"/>
                    <a:pt x="11005" y="116416"/>
                  </a:cubicBezTo>
                  <a:cubicBezTo>
                    <a:pt x="16307" y="116539"/>
                    <a:pt x="20954" y="112892"/>
                    <a:pt x="22092" y="107712"/>
                  </a:cubicBezTo>
                  <a:lnTo>
                    <a:pt x="38723" y="33261"/>
                  </a:lnTo>
                  <a:lnTo>
                    <a:pt x="38723" y="33261"/>
                  </a:lnTo>
                  <a:lnTo>
                    <a:pt x="38723" y="72621"/>
                  </a:lnTo>
                  <a:lnTo>
                    <a:pt x="22092" y="155221"/>
                  </a:lnTo>
                  <a:lnTo>
                    <a:pt x="38723" y="155221"/>
                  </a:lnTo>
                  <a:lnTo>
                    <a:pt x="38723" y="237766"/>
                  </a:lnTo>
                  <a:lnTo>
                    <a:pt x="60898" y="215592"/>
                  </a:lnTo>
                  <a:lnTo>
                    <a:pt x="60898" y="155221"/>
                  </a:lnTo>
                  <a:lnTo>
                    <a:pt x="71985" y="155221"/>
                  </a:lnTo>
                  <a:lnTo>
                    <a:pt x="71985" y="204504"/>
                  </a:lnTo>
                  <a:lnTo>
                    <a:pt x="94160" y="182330"/>
                  </a:lnTo>
                  <a:lnTo>
                    <a:pt x="94160" y="155221"/>
                  </a:lnTo>
                  <a:lnTo>
                    <a:pt x="110791" y="155221"/>
                  </a:lnTo>
                  <a:lnTo>
                    <a:pt x="94160" y="72676"/>
                  </a:lnTo>
                  <a:lnTo>
                    <a:pt x="94160" y="33870"/>
                  </a:lnTo>
                  <a:lnTo>
                    <a:pt x="94160" y="33870"/>
                  </a:lnTo>
                  <a:lnTo>
                    <a:pt x="110791" y="106271"/>
                  </a:lnTo>
                  <a:cubicBezTo>
                    <a:pt x="111282" y="112023"/>
                    <a:pt x="116105" y="116437"/>
                    <a:pt x="121878" y="116416"/>
                  </a:cubicBezTo>
                  <a:lnTo>
                    <a:pt x="121878" y="116416"/>
                  </a:lnTo>
                  <a:cubicBezTo>
                    <a:pt x="127056" y="116381"/>
                    <a:pt x="131520" y="112768"/>
                    <a:pt x="132633" y="107712"/>
                  </a:cubicBezTo>
                  <a:lnTo>
                    <a:pt x="132966" y="105328"/>
                  </a:lnTo>
                  <a:lnTo>
                    <a:pt x="149153" y="34203"/>
                  </a:lnTo>
                  <a:cubicBezTo>
                    <a:pt x="149153" y="34203"/>
                    <a:pt x="149153" y="34203"/>
                    <a:pt x="149153" y="34203"/>
                  </a:cubicBezTo>
                  <a:lnTo>
                    <a:pt x="149153" y="127170"/>
                  </a:lnTo>
                  <a:lnTo>
                    <a:pt x="161405" y="114863"/>
                  </a:lnTo>
                  <a:cubicBezTo>
                    <a:pt x="170060" y="106199"/>
                    <a:pt x="184100" y="106191"/>
                    <a:pt x="192765" y="114846"/>
                  </a:cubicBezTo>
                  <a:cubicBezTo>
                    <a:pt x="192770" y="114852"/>
                    <a:pt x="192776" y="114858"/>
                    <a:pt x="192782" y="114863"/>
                  </a:cubicBezTo>
                  <a:lnTo>
                    <a:pt x="205033" y="126671"/>
                  </a:lnTo>
                  <a:lnTo>
                    <a:pt x="205033" y="34258"/>
                  </a:lnTo>
                  <a:cubicBezTo>
                    <a:pt x="205033" y="34258"/>
                    <a:pt x="205033" y="34258"/>
                    <a:pt x="205033" y="34258"/>
                  </a:cubicBezTo>
                  <a:lnTo>
                    <a:pt x="221664" y="107767"/>
                  </a:lnTo>
                  <a:cubicBezTo>
                    <a:pt x="222826" y="112925"/>
                    <a:pt x="227467" y="116545"/>
                    <a:pt x="232752" y="116416"/>
                  </a:cubicBezTo>
                  <a:lnTo>
                    <a:pt x="232752" y="116416"/>
                  </a:lnTo>
                  <a:cubicBezTo>
                    <a:pt x="237950" y="116407"/>
                    <a:pt x="242444" y="112788"/>
                    <a:pt x="243562" y="107712"/>
                  </a:cubicBezTo>
                  <a:lnTo>
                    <a:pt x="260193" y="34203"/>
                  </a:lnTo>
                  <a:cubicBezTo>
                    <a:pt x="260193" y="34203"/>
                    <a:pt x="260193" y="34203"/>
                    <a:pt x="260193" y="34203"/>
                  </a:cubicBezTo>
                  <a:lnTo>
                    <a:pt x="260193" y="182219"/>
                  </a:lnTo>
                  <a:lnTo>
                    <a:pt x="260193" y="182219"/>
                  </a:lnTo>
                  <a:lnTo>
                    <a:pt x="282368" y="160044"/>
                  </a:lnTo>
                  <a:lnTo>
                    <a:pt x="282368" y="121959"/>
                  </a:lnTo>
                  <a:lnTo>
                    <a:pt x="293455" y="121959"/>
                  </a:lnTo>
                  <a:lnTo>
                    <a:pt x="293455" y="149179"/>
                  </a:lnTo>
                  <a:lnTo>
                    <a:pt x="315630" y="127004"/>
                  </a:lnTo>
                  <a:lnTo>
                    <a:pt x="315630" y="34258"/>
                  </a:lnTo>
                  <a:cubicBezTo>
                    <a:pt x="315630" y="34258"/>
                    <a:pt x="315630" y="34258"/>
                    <a:pt x="315630" y="34258"/>
                  </a:cubicBezTo>
                  <a:lnTo>
                    <a:pt x="333092" y="109320"/>
                  </a:lnTo>
                  <a:close/>
                </a:path>
              </a:pathLst>
            </a:custGeom>
            <a:solidFill>
              <a:schemeClr val="accent3"/>
            </a:solidFill>
            <a:ln w="5457" cap="flat">
              <a:noFill/>
              <a:prstDash val="solid"/>
              <a:miter/>
            </a:ln>
          </p:spPr>
          <p:txBody>
            <a:bodyPr rtlCol="0" anchor="ctr"/>
            <a:lstStyle/>
            <a:p>
              <a:endParaRPr lang="de-DE"/>
            </a:p>
          </p:txBody>
        </p:sp>
        <p:sp>
          <p:nvSpPr>
            <p:cNvPr id="13" name="Freeform: Shape 12">
              <a:extLst>
                <a:ext uri="{FF2B5EF4-FFF2-40B4-BE49-F238E27FC236}">
                  <a16:creationId xmlns:a16="http://schemas.microsoft.com/office/drawing/2014/main" xmlns="" id="{851444EA-F6B8-4BBE-B401-423E5D74F256}"/>
                </a:ext>
              </a:extLst>
            </p:cNvPr>
            <p:cNvSpPr/>
            <p:nvPr/>
          </p:nvSpPr>
          <p:spPr>
            <a:xfrm>
              <a:off x="9158837" y="4589419"/>
              <a:ext cx="55436" cy="55436"/>
            </a:xfrm>
            <a:custGeom>
              <a:avLst/>
              <a:gdLst>
                <a:gd name="connsiteX0" fmla="*/ 55437 w 55436"/>
                <a:gd name="connsiteY0" fmla="*/ 27718 h 55436"/>
                <a:gd name="connsiteX1" fmla="*/ 27718 w 55436"/>
                <a:gd name="connsiteY1" fmla="*/ 55437 h 55436"/>
                <a:gd name="connsiteX2" fmla="*/ 0 w 55436"/>
                <a:gd name="connsiteY2" fmla="*/ 27718 h 55436"/>
                <a:gd name="connsiteX3" fmla="*/ 27718 w 55436"/>
                <a:gd name="connsiteY3" fmla="*/ 0 h 55436"/>
                <a:gd name="connsiteX4" fmla="*/ 55437 w 55436"/>
                <a:gd name="connsiteY4" fmla="*/ 27718 h 55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36" h="55436">
                  <a:moveTo>
                    <a:pt x="55437" y="27718"/>
                  </a:moveTo>
                  <a:cubicBezTo>
                    <a:pt x="55437" y="43027"/>
                    <a:pt x="43027" y="55437"/>
                    <a:pt x="27718" y="55437"/>
                  </a:cubicBezTo>
                  <a:cubicBezTo>
                    <a:pt x="12410" y="55437"/>
                    <a:pt x="0" y="43027"/>
                    <a:pt x="0" y="27718"/>
                  </a:cubicBezTo>
                  <a:cubicBezTo>
                    <a:pt x="0" y="12410"/>
                    <a:pt x="12410" y="0"/>
                    <a:pt x="27718" y="0"/>
                  </a:cubicBezTo>
                  <a:cubicBezTo>
                    <a:pt x="43027" y="0"/>
                    <a:pt x="55437" y="12410"/>
                    <a:pt x="55437" y="27718"/>
                  </a:cubicBezTo>
                  <a:close/>
                </a:path>
              </a:pathLst>
            </a:custGeom>
            <a:solidFill>
              <a:schemeClr val="accent3"/>
            </a:solidFill>
            <a:ln w="5457" cap="flat">
              <a:noFill/>
              <a:prstDash val="solid"/>
              <a:miter/>
            </a:ln>
          </p:spPr>
          <p:txBody>
            <a:bodyPr rtlCol="0" anchor="ctr"/>
            <a:lstStyle/>
            <a:p>
              <a:endParaRPr lang="de-DE"/>
            </a:p>
          </p:txBody>
        </p:sp>
        <p:sp>
          <p:nvSpPr>
            <p:cNvPr id="14" name="Freeform: Shape 13">
              <a:extLst>
                <a:ext uri="{FF2B5EF4-FFF2-40B4-BE49-F238E27FC236}">
                  <a16:creationId xmlns:a16="http://schemas.microsoft.com/office/drawing/2014/main" xmlns="" id="{24F0AE5B-F97E-4757-A811-9EFFD801F5D1}"/>
                </a:ext>
              </a:extLst>
            </p:cNvPr>
            <p:cNvSpPr/>
            <p:nvPr/>
          </p:nvSpPr>
          <p:spPr>
            <a:xfrm>
              <a:off x="9047798" y="4589419"/>
              <a:ext cx="55436" cy="55436"/>
            </a:xfrm>
            <a:custGeom>
              <a:avLst/>
              <a:gdLst>
                <a:gd name="connsiteX0" fmla="*/ 55437 w 55436"/>
                <a:gd name="connsiteY0" fmla="*/ 27718 h 55436"/>
                <a:gd name="connsiteX1" fmla="*/ 27718 w 55436"/>
                <a:gd name="connsiteY1" fmla="*/ 55437 h 55436"/>
                <a:gd name="connsiteX2" fmla="*/ 0 w 55436"/>
                <a:gd name="connsiteY2" fmla="*/ 27718 h 55436"/>
                <a:gd name="connsiteX3" fmla="*/ 27718 w 55436"/>
                <a:gd name="connsiteY3" fmla="*/ 0 h 55436"/>
                <a:gd name="connsiteX4" fmla="*/ 55437 w 55436"/>
                <a:gd name="connsiteY4" fmla="*/ 27718 h 55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436" h="55436">
                  <a:moveTo>
                    <a:pt x="55437" y="27718"/>
                  </a:moveTo>
                  <a:cubicBezTo>
                    <a:pt x="55437" y="43027"/>
                    <a:pt x="43027" y="55437"/>
                    <a:pt x="27718" y="55437"/>
                  </a:cubicBezTo>
                  <a:cubicBezTo>
                    <a:pt x="12410" y="55437"/>
                    <a:pt x="0" y="43027"/>
                    <a:pt x="0" y="27718"/>
                  </a:cubicBezTo>
                  <a:cubicBezTo>
                    <a:pt x="0" y="12410"/>
                    <a:pt x="12410" y="0"/>
                    <a:pt x="27718" y="0"/>
                  </a:cubicBezTo>
                  <a:cubicBezTo>
                    <a:pt x="43027" y="0"/>
                    <a:pt x="55437" y="12410"/>
                    <a:pt x="55437" y="27718"/>
                  </a:cubicBezTo>
                  <a:close/>
                </a:path>
              </a:pathLst>
            </a:custGeom>
            <a:solidFill>
              <a:schemeClr val="accent3"/>
            </a:solidFill>
            <a:ln w="5457" cap="flat">
              <a:noFill/>
              <a:prstDash val="solid"/>
              <a:miter/>
            </a:ln>
          </p:spPr>
          <p:txBody>
            <a:bodyPr rtlCol="0" anchor="ctr"/>
            <a:lstStyle/>
            <a:p>
              <a:endParaRPr lang="de-DE"/>
            </a:p>
          </p:txBody>
        </p:sp>
      </p:grpSp>
      <p:grpSp>
        <p:nvGrpSpPr>
          <p:cNvPr id="15" name="Graphic 575" descr="Scales of justice">
            <a:extLst>
              <a:ext uri="{FF2B5EF4-FFF2-40B4-BE49-F238E27FC236}">
                <a16:creationId xmlns:a16="http://schemas.microsoft.com/office/drawing/2014/main" xmlns="" id="{26CD6CB4-2669-4ED0-AAAF-8E4477422BC6}"/>
              </a:ext>
            </a:extLst>
          </p:cNvPr>
          <p:cNvGrpSpPr/>
          <p:nvPr/>
        </p:nvGrpSpPr>
        <p:grpSpPr>
          <a:xfrm>
            <a:off x="8819103" y="3453409"/>
            <a:ext cx="525919" cy="525919"/>
            <a:chOff x="8819103" y="3453409"/>
            <a:chExt cx="525919" cy="525919"/>
          </a:xfrm>
        </p:grpSpPr>
        <p:sp>
          <p:nvSpPr>
            <p:cNvPr id="16" name="Freeform: Shape 15">
              <a:extLst>
                <a:ext uri="{FF2B5EF4-FFF2-40B4-BE49-F238E27FC236}">
                  <a16:creationId xmlns:a16="http://schemas.microsoft.com/office/drawing/2014/main" xmlns="" id="{629EF2B5-13FC-4E11-9BFA-4194E3C923AD}"/>
                </a:ext>
              </a:extLst>
            </p:cNvPr>
            <p:cNvSpPr/>
            <p:nvPr/>
          </p:nvSpPr>
          <p:spPr>
            <a:xfrm>
              <a:off x="8877721" y="3497235"/>
              <a:ext cx="407039" cy="438265"/>
            </a:xfrm>
            <a:custGeom>
              <a:avLst/>
              <a:gdLst>
                <a:gd name="connsiteX0" fmla="*/ 204341 w 407039"/>
                <a:gd name="connsiteY0" fmla="*/ 65740 h 438265"/>
                <a:gd name="connsiteX1" fmla="*/ 215298 w 407039"/>
                <a:gd name="connsiteY1" fmla="*/ 76697 h 438265"/>
                <a:gd name="connsiteX2" fmla="*/ 204341 w 407039"/>
                <a:gd name="connsiteY2" fmla="*/ 87653 h 438265"/>
                <a:gd name="connsiteX3" fmla="*/ 193385 w 407039"/>
                <a:gd name="connsiteY3" fmla="*/ 76697 h 438265"/>
                <a:gd name="connsiteX4" fmla="*/ 204341 w 407039"/>
                <a:gd name="connsiteY4" fmla="*/ 65740 h 438265"/>
                <a:gd name="connsiteX5" fmla="*/ 270081 w 407039"/>
                <a:gd name="connsiteY5" fmla="*/ 394439 h 438265"/>
                <a:gd name="connsiteX6" fmla="*/ 259125 w 407039"/>
                <a:gd name="connsiteY6" fmla="*/ 383483 h 438265"/>
                <a:gd name="connsiteX7" fmla="*/ 220776 w 407039"/>
                <a:gd name="connsiteY7" fmla="*/ 383483 h 438265"/>
                <a:gd name="connsiteX8" fmla="*/ 220776 w 407039"/>
                <a:gd name="connsiteY8" fmla="*/ 105184 h 438265"/>
                <a:gd name="connsiteX9" fmla="*/ 232829 w 407039"/>
                <a:gd name="connsiteY9" fmla="*/ 93131 h 438265"/>
                <a:gd name="connsiteX10" fmla="*/ 338013 w 407039"/>
                <a:gd name="connsiteY10" fmla="*/ 93131 h 438265"/>
                <a:gd name="connsiteX11" fmla="*/ 307334 w 407039"/>
                <a:gd name="connsiteY11" fmla="*/ 252003 h 438265"/>
                <a:gd name="connsiteX12" fmla="*/ 329795 w 407039"/>
                <a:gd name="connsiteY12" fmla="*/ 252003 h 438265"/>
                <a:gd name="connsiteX13" fmla="*/ 353900 w 407039"/>
                <a:gd name="connsiteY13" fmla="*/ 127097 h 438265"/>
                <a:gd name="connsiteX14" fmla="*/ 384578 w 407039"/>
                <a:gd name="connsiteY14" fmla="*/ 252003 h 438265"/>
                <a:gd name="connsiteX15" fmla="*/ 407039 w 407039"/>
                <a:gd name="connsiteY15" fmla="*/ 252003 h 438265"/>
                <a:gd name="connsiteX16" fmla="*/ 367048 w 407039"/>
                <a:gd name="connsiteY16" fmla="*/ 93131 h 438265"/>
                <a:gd name="connsiteX17" fmla="*/ 374169 w 407039"/>
                <a:gd name="connsiteY17" fmla="*/ 93131 h 438265"/>
                <a:gd name="connsiteX18" fmla="*/ 390604 w 407039"/>
                <a:gd name="connsiteY18" fmla="*/ 76697 h 438265"/>
                <a:gd name="connsiteX19" fmla="*/ 374169 w 407039"/>
                <a:gd name="connsiteY19" fmla="*/ 60262 h 438265"/>
                <a:gd name="connsiteX20" fmla="*/ 232829 w 407039"/>
                <a:gd name="connsiteY20" fmla="*/ 60262 h 438265"/>
                <a:gd name="connsiteX21" fmla="*/ 220776 w 407039"/>
                <a:gd name="connsiteY21" fmla="*/ 48209 h 438265"/>
                <a:gd name="connsiteX22" fmla="*/ 220776 w 407039"/>
                <a:gd name="connsiteY22" fmla="*/ 16435 h 438265"/>
                <a:gd name="connsiteX23" fmla="*/ 204341 w 407039"/>
                <a:gd name="connsiteY23" fmla="*/ 0 h 438265"/>
                <a:gd name="connsiteX24" fmla="*/ 187906 w 407039"/>
                <a:gd name="connsiteY24" fmla="*/ 16435 h 438265"/>
                <a:gd name="connsiteX25" fmla="*/ 187906 w 407039"/>
                <a:gd name="connsiteY25" fmla="*/ 48209 h 438265"/>
                <a:gd name="connsiteX26" fmla="*/ 175854 w 407039"/>
                <a:gd name="connsiteY26" fmla="*/ 60262 h 438265"/>
                <a:gd name="connsiteX27" fmla="*/ 34513 w 407039"/>
                <a:gd name="connsiteY27" fmla="*/ 60262 h 438265"/>
                <a:gd name="connsiteX28" fmla="*/ 18078 w 407039"/>
                <a:gd name="connsiteY28" fmla="*/ 76697 h 438265"/>
                <a:gd name="connsiteX29" fmla="*/ 31226 w 407039"/>
                <a:gd name="connsiteY29" fmla="*/ 92584 h 438265"/>
                <a:gd name="connsiteX30" fmla="*/ 0 w 407039"/>
                <a:gd name="connsiteY30" fmla="*/ 252003 h 438265"/>
                <a:gd name="connsiteX31" fmla="*/ 22461 w 407039"/>
                <a:gd name="connsiteY31" fmla="*/ 252003 h 438265"/>
                <a:gd name="connsiteX32" fmla="*/ 46566 w 407039"/>
                <a:gd name="connsiteY32" fmla="*/ 127097 h 438265"/>
                <a:gd name="connsiteX33" fmla="*/ 77792 w 407039"/>
                <a:gd name="connsiteY33" fmla="*/ 252003 h 438265"/>
                <a:gd name="connsiteX34" fmla="*/ 100253 w 407039"/>
                <a:gd name="connsiteY34" fmla="*/ 252003 h 438265"/>
                <a:gd name="connsiteX35" fmla="*/ 60262 w 407039"/>
                <a:gd name="connsiteY35" fmla="*/ 93131 h 438265"/>
                <a:gd name="connsiteX36" fmla="*/ 175306 w 407039"/>
                <a:gd name="connsiteY36" fmla="*/ 93131 h 438265"/>
                <a:gd name="connsiteX37" fmla="*/ 187359 w 407039"/>
                <a:gd name="connsiteY37" fmla="*/ 105184 h 438265"/>
                <a:gd name="connsiteX38" fmla="*/ 187359 w 407039"/>
                <a:gd name="connsiteY38" fmla="*/ 383483 h 438265"/>
                <a:gd name="connsiteX39" fmla="*/ 149010 w 407039"/>
                <a:gd name="connsiteY39" fmla="*/ 383483 h 438265"/>
                <a:gd name="connsiteX40" fmla="*/ 138054 w 407039"/>
                <a:gd name="connsiteY40" fmla="*/ 394439 h 438265"/>
                <a:gd name="connsiteX41" fmla="*/ 138054 w 407039"/>
                <a:gd name="connsiteY41" fmla="*/ 405396 h 438265"/>
                <a:gd name="connsiteX42" fmla="*/ 72862 w 407039"/>
                <a:gd name="connsiteY42" fmla="*/ 405396 h 438265"/>
                <a:gd name="connsiteX43" fmla="*/ 72862 w 407039"/>
                <a:gd name="connsiteY43" fmla="*/ 438266 h 438265"/>
                <a:gd name="connsiteX44" fmla="*/ 335821 w 407039"/>
                <a:gd name="connsiteY44" fmla="*/ 438266 h 438265"/>
                <a:gd name="connsiteX45" fmla="*/ 335821 w 407039"/>
                <a:gd name="connsiteY45" fmla="*/ 405396 h 438265"/>
                <a:gd name="connsiteX46" fmla="*/ 270081 w 407039"/>
                <a:gd name="connsiteY46" fmla="*/ 405396 h 438265"/>
                <a:gd name="connsiteX47" fmla="*/ 270081 w 407039"/>
                <a:gd name="connsiteY47" fmla="*/ 394439 h 43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7039" h="438265">
                  <a:moveTo>
                    <a:pt x="204341" y="65740"/>
                  </a:moveTo>
                  <a:cubicBezTo>
                    <a:pt x="210368" y="65740"/>
                    <a:pt x="215298" y="70670"/>
                    <a:pt x="215298" y="76697"/>
                  </a:cubicBezTo>
                  <a:cubicBezTo>
                    <a:pt x="215298" y="82723"/>
                    <a:pt x="210368" y="87653"/>
                    <a:pt x="204341" y="87653"/>
                  </a:cubicBezTo>
                  <a:cubicBezTo>
                    <a:pt x="198315" y="87653"/>
                    <a:pt x="193385" y="82723"/>
                    <a:pt x="193385" y="76697"/>
                  </a:cubicBezTo>
                  <a:cubicBezTo>
                    <a:pt x="193385" y="70670"/>
                    <a:pt x="198315" y="65740"/>
                    <a:pt x="204341" y="65740"/>
                  </a:cubicBezTo>
                  <a:close/>
                  <a:moveTo>
                    <a:pt x="270081" y="394439"/>
                  </a:moveTo>
                  <a:cubicBezTo>
                    <a:pt x="270081" y="388413"/>
                    <a:pt x="265151" y="383483"/>
                    <a:pt x="259125" y="383483"/>
                  </a:cubicBezTo>
                  <a:lnTo>
                    <a:pt x="220776" y="383483"/>
                  </a:lnTo>
                  <a:lnTo>
                    <a:pt x="220776" y="105184"/>
                  </a:lnTo>
                  <a:cubicBezTo>
                    <a:pt x="225707" y="102445"/>
                    <a:pt x="230090" y="98062"/>
                    <a:pt x="232829" y="93131"/>
                  </a:cubicBezTo>
                  <a:lnTo>
                    <a:pt x="338013" y="93131"/>
                  </a:lnTo>
                  <a:lnTo>
                    <a:pt x="307334" y="252003"/>
                  </a:lnTo>
                  <a:lnTo>
                    <a:pt x="329795" y="252003"/>
                  </a:lnTo>
                  <a:lnTo>
                    <a:pt x="353900" y="127097"/>
                  </a:lnTo>
                  <a:lnTo>
                    <a:pt x="384578" y="252003"/>
                  </a:lnTo>
                  <a:lnTo>
                    <a:pt x="407039" y="252003"/>
                  </a:lnTo>
                  <a:lnTo>
                    <a:pt x="367048" y="93131"/>
                  </a:lnTo>
                  <a:lnTo>
                    <a:pt x="374169" y="93131"/>
                  </a:lnTo>
                  <a:cubicBezTo>
                    <a:pt x="383483" y="93131"/>
                    <a:pt x="390604" y="86010"/>
                    <a:pt x="390604" y="76697"/>
                  </a:cubicBezTo>
                  <a:cubicBezTo>
                    <a:pt x="390604" y="67383"/>
                    <a:pt x="383483" y="60262"/>
                    <a:pt x="374169" y="60262"/>
                  </a:cubicBezTo>
                  <a:lnTo>
                    <a:pt x="232829" y="60262"/>
                  </a:lnTo>
                  <a:cubicBezTo>
                    <a:pt x="230090" y="55331"/>
                    <a:pt x="225707" y="50948"/>
                    <a:pt x="220776" y="48209"/>
                  </a:cubicBezTo>
                  <a:lnTo>
                    <a:pt x="220776" y="16435"/>
                  </a:lnTo>
                  <a:cubicBezTo>
                    <a:pt x="220776" y="7122"/>
                    <a:pt x="213655" y="0"/>
                    <a:pt x="204341" y="0"/>
                  </a:cubicBezTo>
                  <a:cubicBezTo>
                    <a:pt x="195028" y="0"/>
                    <a:pt x="187906" y="7122"/>
                    <a:pt x="187906" y="16435"/>
                  </a:cubicBezTo>
                  <a:lnTo>
                    <a:pt x="187906" y="48209"/>
                  </a:lnTo>
                  <a:cubicBezTo>
                    <a:pt x="182976" y="50948"/>
                    <a:pt x="178593" y="55331"/>
                    <a:pt x="175854" y="60262"/>
                  </a:cubicBezTo>
                  <a:lnTo>
                    <a:pt x="34513" y="60262"/>
                  </a:lnTo>
                  <a:cubicBezTo>
                    <a:pt x="25200" y="60262"/>
                    <a:pt x="18078" y="67383"/>
                    <a:pt x="18078" y="76697"/>
                  </a:cubicBezTo>
                  <a:cubicBezTo>
                    <a:pt x="18078" y="84366"/>
                    <a:pt x="23557" y="91488"/>
                    <a:pt x="31226" y="92584"/>
                  </a:cubicBezTo>
                  <a:lnTo>
                    <a:pt x="0" y="252003"/>
                  </a:lnTo>
                  <a:lnTo>
                    <a:pt x="22461" y="252003"/>
                  </a:lnTo>
                  <a:lnTo>
                    <a:pt x="46566" y="127097"/>
                  </a:lnTo>
                  <a:lnTo>
                    <a:pt x="77792" y="252003"/>
                  </a:lnTo>
                  <a:lnTo>
                    <a:pt x="100253" y="252003"/>
                  </a:lnTo>
                  <a:lnTo>
                    <a:pt x="60262" y="93131"/>
                  </a:lnTo>
                  <a:lnTo>
                    <a:pt x="175306" y="93131"/>
                  </a:lnTo>
                  <a:cubicBezTo>
                    <a:pt x="178046" y="98062"/>
                    <a:pt x="182428" y="102445"/>
                    <a:pt x="187359" y="105184"/>
                  </a:cubicBezTo>
                  <a:lnTo>
                    <a:pt x="187359" y="383483"/>
                  </a:lnTo>
                  <a:lnTo>
                    <a:pt x="149010" y="383483"/>
                  </a:lnTo>
                  <a:cubicBezTo>
                    <a:pt x="142984" y="383483"/>
                    <a:pt x="138054" y="388413"/>
                    <a:pt x="138054" y="394439"/>
                  </a:cubicBezTo>
                  <a:lnTo>
                    <a:pt x="138054" y="405396"/>
                  </a:lnTo>
                  <a:lnTo>
                    <a:pt x="72862" y="405396"/>
                  </a:lnTo>
                  <a:lnTo>
                    <a:pt x="72862" y="438266"/>
                  </a:lnTo>
                  <a:lnTo>
                    <a:pt x="335821" y="438266"/>
                  </a:lnTo>
                  <a:lnTo>
                    <a:pt x="335821" y="405396"/>
                  </a:lnTo>
                  <a:lnTo>
                    <a:pt x="270081" y="405396"/>
                  </a:lnTo>
                  <a:lnTo>
                    <a:pt x="270081" y="394439"/>
                  </a:lnTo>
                  <a:close/>
                </a:path>
              </a:pathLst>
            </a:custGeom>
            <a:solidFill>
              <a:schemeClr val="accent3"/>
            </a:solidFill>
            <a:ln w="5457" cap="flat">
              <a:noFill/>
              <a:prstDash val="solid"/>
              <a:miter/>
            </a:ln>
          </p:spPr>
          <p:txBody>
            <a:bodyPr rtlCol="0" anchor="ctr"/>
            <a:lstStyle/>
            <a:p>
              <a:endParaRPr lang="de-DE"/>
            </a:p>
          </p:txBody>
        </p:sp>
        <p:sp>
          <p:nvSpPr>
            <p:cNvPr id="17" name="Freeform: Shape 16">
              <a:extLst>
                <a:ext uri="{FF2B5EF4-FFF2-40B4-BE49-F238E27FC236}">
                  <a16:creationId xmlns:a16="http://schemas.microsoft.com/office/drawing/2014/main" xmlns="" id="{37BBF924-2DCC-4D28-BFCB-754158758089}"/>
                </a:ext>
              </a:extLst>
            </p:cNvPr>
            <p:cNvSpPr/>
            <p:nvPr/>
          </p:nvSpPr>
          <p:spPr>
            <a:xfrm>
              <a:off x="8862929" y="3765673"/>
              <a:ext cx="131479" cy="32869"/>
            </a:xfrm>
            <a:custGeom>
              <a:avLst/>
              <a:gdLst>
                <a:gd name="connsiteX0" fmla="*/ 131480 w 131479"/>
                <a:gd name="connsiteY0" fmla="*/ 0 h 32869"/>
                <a:gd name="connsiteX1" fmla="*/ 0 w 131479"/>
                <a:gd name="connsiteY1" fmla="*/ 0 h 32869"/>
                <a:gd name="connsiteX2" fmla="*/ 65740 w 131479"/>
                <a:gd name="connsiteY2" fmla="*/ 32870 h 32869"/>
                <a:gd name="connsiteX3" fmla="*/ 131480 w 131479"/>
                <a:gd name="connsiteY3" fmla="*/ 0 h 32869"/>
              </a:gdLst>
              <a:ahLst/>
              <a:cxnLst>
                <a:cxn ang="0">
                  <a:pos x="connsiteX0" y="connsiteY0"/>
                </a:cxn>
                <a:cxn ang="0">
                  <a:pos x="connsiteX1" y="connsiteY1"/>
                </a:cxn>
                <a:cxn ang="0">
                  <a:pos x="connsiteX2" y="connsiteY2"/>
                </a:cxn>
                <a:cxn ang="0">
                  <a:pos x="connsiteX3" y="connsiteY3"/>
                </a:cxn>
              </a:cxnLst>
              <a:rect l="l" t="t" r="r" b="b"/>
              <a:pathLst>
                <a:path w="131479" h="32869">
                  <a:moveTo>
                    <a:pt x="131480" y="0"/>
                  </a:moveTo>
                  <a:lnTo>
                    <a:pt x="0" y="0"/>
                  </a:lnTo>
                  <a:cubicBezTo>
                    <a:pt x="0" y="18078"/>
                    <a:pt x="29583" y="32870"/>
                    <a:pt x="65740" y="32870"/>
                  </a:cubicBezTo>
                  <a:cubicBezTo>
                    <a:pt x="101897" y="32870"/>
                    <a:pt x="131480" y="18078"/>
                    <a:pt x="131480" y="0"/>
                  </a:cubicBezTo>
                  <a:close/>
                </a:path>
              </a:pathLst>
            </a:custGeom>
            <a:solidFill>
              <a:schemeClr val="accent3"/>
            </a:solidFill>
            <a:ln w="5457" cap="flat">
              <a:noFill/>
              <a:prstDash val="solid"/>
              <a:miter/>
            </a:ln>
          </p:spPr>
          <p:txBody>
            <a:bodyPr rtlCol="0" anchor="ctr"/>
            <a:lstStyle/>
            <a:p>
              <a:endParaRPr lang="de-DE"/>
            </a:p>
          </p:txBody>
        </p:sp>
        <p:sp>
          <p:nvSpPr>
            <p:cNvPr id="18" name="Freeform: Shape 17">
              <a:extLst>
                <a:ext uri="{FF2B5EF4-FFF2-40B4-BE49-F238E27FC236}">
                  <a16:creationId xmlns:a16="http://schemas.microsoft.com/office/drawing/2014/main" xmlns="" id="{360931D0-0590-4C52-B574-2EECEED98CA9}"/>
                </a:ext>
              </a:extLst>
            </p:cNvPr>
            <p:cNvSpPr/>
            <p:nvPr/>
          </p:nvSpPr>
          <p:spPr>
            <a:xfrm>
              <a:off x="9169715" y="3765673"/>
              <a:ext cx="131479" cy="32869"/>
            </a:xfrm>
            <a:custGeom>
              <a:avLst/>
              <a:gdLst>
                <a:gd name="connsiteX0" fmla="*/ 0 w 131479"/>
                <a:gd name="connsiteY0" fmla="*/ 0 h 32869"/>
                <a:gd name="connsiteX1" fmla="*/ 65740 w 131479"/>
                <a:gd name="connsiteY1" fmla="*/ 32870 h 32869"/>
                <a:gd name="connsiteX2" fmla="*/ 131480 w 131479"/>
                <a:gd name="connsiteY2" fmla="*/ 0 h 32869"/>
                <a:gd name="connsiteX3" fmla="*/ 0 w 131479"/>
                <a:gd name="connsiteY3" fmla="*/ 0 h 32869"/>
              </a:gdLst>
              <a:ahLst/>
              <a:cxnLst>
                <a:cxn ang="0">
                  <a:pos x="connsiteX0" y="connsiteY0"/>
                </a:cxn>
                <a:cxn ang="0">
                  <a:pos x="connsiteX1" y="connsiteY1"/>
                </a:cxn>
                <a:cxn ang="0">
                  <a:pos x="connsiteX2" y="connsiteY2"/>
                </a:cxn>
                <a:cxn ang="0">
                  <a:pos x="connsiteX3" y="connsiteY3"/>
                </a:cxn>
              </a:cxnLst>
              <a:rect l="l" t="t" r="r" b="b"/>
              <a:pathLst>
                <a:path w="131479" h="32869">
                  <a:moveTo>
                    <a:pt x="0" y="0"/>
                  </a:moveTo>
                  <a:cubicBezTo>
                    <a:pt x="0" y="18078"/>
                    <a:pt x="29583" y="32870"/>
                    <a:pt x="65740" y="32870"/>
                  </a:cubicBezTo>
                  <a:cubicBezTo>
                    <a:pt x="101897" y="32870"/>
                    <a:pt x="131480" y="18078"/>
                    <a:pt x="131480" y="0"/>
                  </a:cubicBezTo>
                  <a:lnTo>
                    <a:pt x="0" y="0"/>
                  </a:lnTo>
                  <a:close/>
                </a:path>
              </a:pathLst>
            </a:custGeom>
            <a:solidFill>
              <a:schemeClr val="accent3"/>
            </a:solidFill>
            <a:ln w="5457" cap="flat">
              <a:noFill/>
              <a:prstDash val="solid"/>
              <a:miter/>
            </a:ln>
          </p:spPr>
          <p:txBody>
            <a:bodyPr rtlCol="0" anchor="ctr"/>
            <a:lstStyle/>
            <a:p>
              <a:endParaRPr lang="de-DE"/>
            </a:p>
          </p:txBody>
        </p:sp>
      </p:grpSp>
      <p:sp>
        <p:nvSpPr>
          <p:cNvPr id="19" name="Graphic 49" descr="Diamond">
            <a:extLst>
              <a:ext uri="{FF2B5EF4-FFF2-40B4-BE49-F238E27FC236}">
                <a16:creationId xmlns:a16="http://schemas.microsoft.com/office/drawing/2014/main" xmlns="" id="{A6B8CBFF-1257-4A0E-8D4B-48EF93613314}"/>
              </a:ext>
            </a:extLst>
          </p:cNvPr>
          <p:cNvSpPr/>
          <p:nvPr/>
        </p:nvSpPr>
        <p:spPr>
          <a:xfrm>
            <a:off x="8817744" y="2486638"/>
            <a:ext cx="532433" cy="419401"/>
          </a:xfrm>
          <a:custGeom>
            <a:avLst/>
            <a:gdLst>
              <a:gd name="connsiteX0" fmla="*/ 425947 w 532433"/>
              <a:gd name="connsiteY0" fmla="*/ 0 h 419401"/>
              <a:gd name="connsiteX1" fmla="*/ 106487 w 532433"/>
              <a:gd name="connsiteY1" fmla="*/ 0 h 419401"/>
              <a:gd name="connsiteX2" fmla="*/ 0 w 532433"/>
              <a:gd name="connsiteY2" fmla="*/ 141856 h 419401"/>
              <a:gd name="connsiteX3" fmla="*/ 266217 w 532433"/>
              <a:gd name="connsiteY3" fmla="*/ 419401 h 419401"/>
              <a:gd name="connsiteX4" fmla="*/ 266217 w 532433"/>
              <a:gd name="connsiteY4" fmla="*/ 419401 h 419401"/>
              <a:gd name="connsiteX5" fmla="*/ 532433 w 532433"/>
              <a:gd name="connsiteY5" fmla="*/ 141856 h 419401"/>
              <a:gd name="connsiteX6" fmla="*/ 163812 w 532433"/>
              <a:gd name="connsiteY6" fmla="*/ 154192 h 419401"/>
              <a:gd name="connsiteX7" fmla="*/ 241370 w 532433"/>
              <a:gd name="connsiteY7" fmla="*/ 341195 h 419401"/>
              <a:gd name="connsiteX8" fmla="*/ 61999 w 532433"/>
              <a:gd name="connsiteY8" fmla="*/ 154192 h 419401"/>
              <a:gd name="connsiteX9" fmla="*/ 343124 w 532433"/>
              <a:gd name="connsiteY9" fmla="*/ 154192 h 419401"/>
              <a:gd name="connsiteX10" fmla="*/ 266217 w 532433"/>
              <a:gd name="connsiteY10" fmla="*/ 339222 h 419401"/>
              <a:gd name="connsiteX11" fmla="*/ 189310 w 532433"/>
              <a:gd name="connsiteY11" fmla="*/ 154192 h 419401"/>
              <a:gd name="connsiteX12" fmla="*/ 187594 w 532433"/>
              <a:gd name="connsiteY12" fmla="*/ 129521 h 419401"/>
              <a:gd name="connsiteX13" fmla="*/ 214866 w 532433"/>
              <a:gd name="connsiteY13" fmla="*/ 37006 h 419401"/>
              <a:gd name="connsiteX14" fmla="*/ 317567 w 532433"/>
              <a:gd name="connsiteY14" fmla="*/ 37006 h 419401"/>
              <a:gd name="connsiteX15" fmla="*/ 344839 w 532433"/>
              <a:gd name="connsiteY15" fmla="*/ 129521 h 419401"/>
              <a:gd name="connsiteX16" fmla="*/ 368621 w 532433"/>
              <a:gd name="connsiteY16" fmla="*/ 154192 h 419401"/>
              <a:gd name="connsiteX17" fmla="*/ 470375 w 532433"/>
              <a:gd name="connsiteY17" fmla="*/ 154192 h 419401"/>
              <a:gd name="connsiteX18" fmla="*/ 291182 w 532433"/>
              <a:gd name="connsiteY18" fmla="*/ 341010 h 419401"/>
              <a:gd name="connsiteX19" fmla="*/ 478125 w 532433"/>
              <a:gd name="connsiteY19" fmla="*/ 129521 h 419401"/>
              <a:gd name="connsiteX20" fmla="*/ 369627 w 532433"/>
              <a:gd name="connsiteY20" fmla="*/ 129521 h 419401"/>
              <a:gd name="connsiteX21" fmla="*/ 342296 w 532433"/>
              <a:gd name="connsiteY21" fmla="*/ 37006 h 419401"/>
              <a:gd name="connsiteX22" fmla="*/ 408672 w 532433"/>
              <a:gd name="connsiteY22" fmla="*/ 37006 h 419401"/>
              <a:gd name="connsiteX23" fmla="*/ 123761 w 532433"/>
              <a:gd name="connsiteY23" fmla="*/ 37006 h 419401"/>
              <a:gd name="connsiteX24" fmla="*/ 190138 w 532433"/>
              <a:gd name="connsiteY24" fmla="*/ 37006 h 419401"/>
              <a:gd name="connsiteX25" fmla="*/ 162806 w 532433"/>
              <a:gd name="connsiteY25" fmla="*/ 129521 h 419401"/>
              <a:gd name="connsiteX26" fmla="*/ 54308 w 532433"/>
              <a:gd name="connsiteY26" fmla="*/ 129521 h 41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32433" h="419401">
                <a:moveTo>
                  <a:pt x="425947" y="0"/>
                </a:moveTo>
                <a:lnTo>
                  <a:pt x="106487" y="0"/>
                </a:lnTo>
                <a:lnTo>
                  <a:pt x="0" y="141856"/>
                </a:lnTo>
                <a:lnTo>
                  <a:pt x="266217" y="419401"/>
                </a:lnTo>
                <a:lnTo>
                  <a:pt x="266217" y="419401"/>
                </a:lnTo>
                <a:lnTo>
                  <a:pt x="532433" y="141856"/>
                </a:lnTo>
                <a:close/>
                <a:moveTo>
                  <a:pt x="163812" y="154192"/>
                </a:moveTo>
                <a:lnTo>
                  <a:pt x="241370" y="341195"/>
                </a:lnTo>
                <a:lnTo>
                  <a:pt x="61999" y="154192"/>
                </a:lnTo>
                <a:close/>
                <a:moveTo>
                  <a:pt x="343124" y="154192"/>
                </a:moveTo>
                <a:lnTo>
                  <a:pt x="266217" y="339222"/>
                </a:lnTo>
                <a:lnTo>
                  <a:pt x="189310" y="154192"/>
                </a:lnTo>
                <a:close/>
                <a:moveTo>
                  <a:pt x="187594" y="129521"/>
                </a:moveTo>
                <a:lnTo>
                  <a:pt x="214866" y="37006"/>
                </a:lnTo>
                <a:lnTo>
                  <a:pt x="317567" y="37006"/>
                </a:lnTo>
                <a:lnTo>
                  <a:pt x="344839" y="129521"/>
                </a:lnTo>
                <a:close/>
                <a:moveTo>
                  <a:pt x="368621" y="154192"/>
                </a:moveTo>
                <a:lnTo>
                  <a:pt x="470375" y="154192"/>
                </a:lnTo>
                <a:lnTo>
                  <a:pt x="291182" y="341010"/>
                </a:lnTo>
                <a:close/>
                <a:moveTo>
                  <a:pt x="478125" y="129521"/>
                </a:moveTo>
                <a:lnTo>
                  <a:pt x="369627" y="129521"/>
                </a:lnTo>
                <a:lnTo>
                  <a:pt x="342296" y="37006"/>
                </a:lnTo>
                <a:lnTo>
                  <a:pt x="408672" y="37006"/>
                </a:lnTo>
                <a:close/>
                <a:moveTo>
                  <a:pt x="123761" y="37006"/>
                </a:moveTo>
                <a:lnTo>
                  <a:pt x="190138" y="37006"/>
                </a:lnTo>
                <a:lnTo>
                  <a:pt x="162806" y="129521"/>
                </a:lnTo>
                <a:lnTo>
                  <a:pt x="54308" y="129521"/>
                </a:lnTo>
                <a:close/>
              </a:path>
            </a:pathLst>
          </a:custGeom>
          <a:solidFill>
            <a:schemeClr val="accent3"/>
          </a:solidFill>
          <a:ln w="5854" cap="flat">
            <a:noFill/>
            <a:prstDash val="solid"/>
            <a:miter/>
          </a:ln>
        </p:spPr>
        <p:txBody>
          <a:bodyPr rtlCol="0" anchor="ctr"/>
          <a:lstStyle/>
          <a:p>
            <a:endParaRPr lang="de-DE"/>
          </a:p>
        </p:txBody>
      </p:sp>
    </p:spTree>
    <p:extLst>
      <p:ext uri="{BB962C8B-B14F-4D97-AF65-F5344CB8AC3E}">
        <p14:creationId xmlns:p14="http://schemas.microsoft.com/office/powerpoint/2010/main" val="28323210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8253EB82-B06C-4F61-9223-E539DABC9E7D}"/>
              </a:ext>
            </a:extLst>
          </p:cNvPr>
          <p:cNvSpPr>
            <a:spLocks noGrp="1"/>
          </p:cNvSpPr>
          <p:nvPr>
            <p:ph type="body" sz="quarter" idx="12"/>
          </p:nvPr>
        </p:nvSpPr>
        <p:spPr/>
        <p:txBody>
          <a:bodyPr/>
          <a:lstStyle/>
          <a:p>
            <a:r>
              <a:rPr lang="zh-CN" altLang="en-US" dirty="0"/>
              <a:t>资产估值</a:t>
            </a:r>
          </a:p>
        </p:txBody>
      </p:sp>
      <p:graphicFrame>
        <p:nvGraphicFramePr>
          <p:cNvPr id="14" name="图表占位符 13">
            <a:extLst>
              <a:ext uri="{FF2B5EF4-FFF2-40B4-BE49-F238E27FC236}">
                <a16:creationId xmlns:a16="http://schemas.microsoft.com/office/drawing/2014/main" xmlns="" id="{75E98E97-758C-4343-BB73-35966F218CF3}"/>
              </a:ext>
            </a:extLst>
          </p:cNvPr>
          <p:cNvGraphicFramePr>
            <a:graphicFrameLocks noGrp="1"/>
          </p:cNvGraphicFramePr>
          <p:nvPr>
            <p:ph type="chart" sz="quarter" idx="16"/>
            <p:extLst>
              <p:ext uri="{D42A27DB-BD31-4B8C-83A1-F6EECF244321}">
                <p14:modId xmlns:p14="http://schemas.microsoft.com/office/powerpoint/2010/main" val="2221589263"/>
              </p:ext>
            </p:extLst>
          </p:nvPr>
        </p:nvGraphicFramePr>
        <p:xfrm>
          <a:off x="695325" y="1752600"/>
          <a:ext cx="10801350" cy="4051300"/>
        </p:xfrm>
        <a:graphic>
          <a:graphicData uri="http://schemas.openxmlformats.org/drawingml/2006/chart">
            <c:chart xmlns:c="http://schemas.openxmlformats.org/drawingml/2006/chart" xmlns:r="http://schemas.openxmlformats.org/officeDocument/2006/relationships" r:id="rId2"/>
          </a:graphicData>
        </a:graphic>
      </p:graphicFrame>
      <p:sp>
        <p:nvSpPr>
          <p:cNvPr id="7" name="内容占位符 6">
            <a:extLst>
              <a:ext uri="{FF2B5EF4-FFF2-40B4-BE49-F238E27FC236}">
                <a16:creationId xmlns:a16="http://schemas.microsoft.com/office/drawing/2014/main" xmlns="" id="{557D14DE-E857-421A-9DA0-8B86B4769CDF}"/>
              </a:ext>
            </a:extLst>
          </p:cNvPr>
          <p:cNvSpPr>
            <a:spLocks noGrp="1"/>
          </p:cNvSpPr>
          <p:nvPr>
            <p:ph sz="quarter" idx="15"/>
          </p:nvPr>
        </p:nvSpPr>
        <p:spPr/>
        <p:txBody>
          <a:bodyPr/>
          <a:lstStyle/>
          <a:p>
            <a:endParaRPr lang="zh-CN" altLang="en-US"/>
          </a:p>
        </p:txBody>
      </p:sp>
    </p:spTree>
    <p:extLst>
      <p:ext uri="{BB962C8B-B14F-4D97-AF65-F5344CB8AC3E}">
        <p14:creationId xmlns:p14="http://schemas.microsoft.com/office/powerpoint/2010/main" val="38554829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xmlns="" id="{56CB5546-BCD9-4D7D-B128-75962011CDE0}"/>
              </a:ext>
            </a:extLst>
          </p:cNvPr>
          <p:cNvSpPr>
            <a:spLocks noGrp="1"/>
          </p:cNvSpPr>
          <p:nvPr>
            <p:ph type="body" sz="quarter" idx="10"/>
          </p:nvPr>
        </p:nvSpPr>
        <p:spPr/>
        <p:txBody>
          <a:bodyPr/>
          <a:lstStyle/>
          <a:p>
            <a:r>
              <a:rPr lang="zh-CN" altLang="en-US" dirty="0"/>
              <a:t>缺陷和优势</a:t>
            </a:r>
            <a:endParaRPr lang="de-DE" dirty="0"/>
          </a:p>
        </p:txBody>
      </p:sp>
      <p:sp>
        <p:nvSpPr>
          <p:cNvPr id="6" name="Text Placeholder 5">
            <a:extLst>
              <a:ext uri="{FF2B5EF4-FFF2-40B4-BE49-F238E27FC236}">
                <a16:creationId xmlns:a16="http://schemas.microsoft.com/office/drawing/2014/main" xmlns="" id="{52E6C26F-033D-4165-A51D-FB6FE9C145D1}"/>
              </a:ext>
            </a:extLst>
          </p:cNvPr>
          <p:cNvSpPr>
            <a:spLocks noGrp="1"/>
          </p:cNvSpPr>
          <p:nvPr>
            <p:ph type="body" sz="quarter" idx="11"/>
          </p:nvPr>
        </p:nvSpPr>
        <p:spPr/>
        <p:txBody>
          <a:bodyPr/>
          <a:lstStyle/>
          <a:p>
            <a:r>
              <a:rPr lang="zh-CN" altLang="en-US" dirty="0"/>
              <a:t>经营情况</a:t>
            </a:r>
            <a:endParaRPr lang="de-DE" dirty="0"/>
          </a:p>
        </p:txBody>
      </p:sp>
      <p:sp>
        <p:nvSpPr>
          <p:cNvPr id="7" name="Text Placeholder 6">
            <a:extLst>
              <a:ext uri="{FF2B5EF4-FFF2-40B4-BE49-F238E27FC236}">
                <a16:creationId xmlns:a16="http://schemas.microsoft.com/office/drawing/2014/main" xmlns="" id="{0FB79B07-A525-4237-9E73-B407FF0A26BD}"/>
              </a:ext>
            </a:extLst>
          </p:cNvPr>
          <p:cNvSpPr>
            <a:spLocks noGrp="1"/>
          </p:cNvSpPr>
          <p:nvPr>
            <p:ph type="body" sz="quarter" idx="12"/>
          </p:nvPr>
        </p:nvSpPr>
        <p:spPr/>
        <p:txBody>
          <a:bodyPr/>
          <a:lstStyle/>
          <a:p>
            <a:r>
              <a:rPr lang="zh-CN" altLang="en-US" dirty="0"/>
              <a:t>行业情况</a:t>
            </a:r>
            <a:endParaRPr lang="de-DE" dirty="0"/>
          </a:p>
        </p:txBody>
      </p:sp>
      <p:sp>
        <p:nvSpPr>
          <p:cNvPr id="8" name="Text Placeholder 7">
            <a:extLst>
              <a:ext uri="{FF2B5EF4-FFF2-40B4-BE49-F238E27FC236}">
                <a16:creationId xmlns:a16="http://schemas.microsoft.com/office/drawing/2014/main" xmlns="" id="{2F421956-B100-401B-A7AE-63C496C467C1}"/>
              </a:ext>
            </a:extLst>
          </p:cNvPr>
          <p:cNvSpPr>
            <a:spLocks noGrp="1"/>
          </p:cNvSpPr>
          <p:nvPr>
            <p:ph type="body" sz="quarter" idx="13"/>
          </p:nvPr>
        </p:nvSpPr>
        <p:spPr/>
        <p:txBody>
          <a:bodyPr/>
          <a:lstStyle/>
          <a:p>
            <a:r>
              <a:rPr lang="zh-CN" altLang="en-US" dirty="0"/>
              <a:t>经营目标</a:t>
            </a:r>
            <a:endParaRPr lang="de-DE" dirty="0"/>
          </a:p>
        </p:txBody>
      </p:sp>
      <p:sp>
        <p:nvSpPr>
          <p:cNvPr id="9" name="Text Placeholder 8">
            <a:extLst>
              <a:ext uri="{FF2B5EF4-FFF2-40B4-BE49-F238E27FC236}">
                <a16:creationId xmlns:a16="http://schemas.microsoft.com/office/drawing/2014/main" xmlns="" id="{DB962FEF-BE89-4537-A44D-86E71BC0BAD6}"/>
              </a:ext>
            </a:extLst>
          </p:cNvPr>
          <p:cNvSpPr>
            <a:spLocks noGrp="1"/>
          </p:cNvSpPr>
          <p:nvPr>
            <p:ph type="body" sz="quarter" idx="14"/>
          </p:nvPr>
        </p:nvSpPr>
        <p:spPr/>
        <p:txBody>
          <a:bodyPr/>
          <a:lstStyle/>
          <a:p>
            <a:r>
              <a:rPr lang="zh-CN" altLang="en-US" dirty="0"/>
              <a:t>行业发展趋势</a:t>
            </a:r>
            <a:endParaRPr lang="de-DE" dirty="0"/>
          </a:p>
        </p:txBody>
      </p:sp>
    </p:spTree>
    <p:extLst>
      <p:ext uri="{BB962C8B-B14F-4D97-AF65-F5344CB8AC3E}">
        <p14:creationId xmlns:p14="http://schemas.microsoft.com/office/powerpoint/2010/main" val="36968575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INLINETEXTSHAPEGUID" val="788c2948-6f49-4ec4-a231-51362c75ef97"/>
</p:tagLst>
</file>

<file path=ppt/tags/tag12.xml><?xml version="1.0" encoding="utf-8"?>
<p:tagLst xmlns:a="http://schemas.openxmlformats.org/drawingml/2006/main" xmlns:r="http://schemas.openxmlformats.org/officeDocument/2006/relationships" xmlns:p="http://schemas.openxmlformats.org/presentationml/2006/main">
  <p:tag name="INLINETEXTSHAPEGUID" val="788c2948-6f49-4ec4-a231-51362c75ef97"/>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INLINETEXTSHAPEGUID" val="788c2948-6f49-4ec4-a231-51362c75ef97"/>
</p:tagLst>
</file>

<file path=ppt/tags/tag15.xml><?xml version="1.0" encoding="utf-8"?>
<p:tagLst xmlns:a="http://schemas.openxmlformats.org/drawingml/2006/main" xmlns:r="http://schemas.openxmlformats.org/officeDocument/2006/relationships" xmlns:p="http://schemas.openxmlformats.org/presentationml/2006/main">
  <p:tag name="INLINETEXTSHAPEGUID" val="788c2948-6f49-4ec4-a231-51362c75ef97"/>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INLINETEXTSHAPEGUID" val="788c2948-6f49-4ec4-a231-51362c75ef97"/>
</p:tagLst>
</file>

<file path=ppt/tags/tag18.xml><?xml version="1.0" encoding="utf-8"?>
<p:tagLst xmlns:a="http://schemas.openxmlformats.org/drawingml/2006/main" xmlns:r="http://schemas.openxmlformats.org/officeDocument/2006/relationships" xmlns:p="http://schemas.openxmlformats.org/presentationml/2006/main">
  <p:tag name="INLINETEXTSHAPEGUID" val="788c2948-6f49-4ec4-a231-51362c75ef97"/>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INLINETEXTSHAPEGUID" val="788c2948-6f49-4ec4-a231-51362c75ef97"/>
</p:tagLst>
</file>

<file path=ppt/tags/tag21.xml><?xml version="1.0" encoding="utf-8"?>
<p:tagLst xmlns:a="http://schemas.openxmlformats.org/drawingml/2006/main" xmlns:r="http://schemas.openxmlformats.org/officeDocument/2006/relationships" xmlns:p="http://schemas.openxmlformats.org/presentationml/2006/main">
  <p:tag name="INLINETEXTSHAPEGUID" val="788c2948-6f49-4ec4-a231-51362c75ef97"/>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INLINETEXTSHAPEGUID" val="4b7b595f-8a36-4bde-a019-42de0a72ffac"/>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INLINETEXTSHAPEGUID" val="93ad9aa8-e2d0-4706-8594-05ae8eb3fe1a"/>
</p:tagLst>
</file>

<file path=ppt/tags/tag34.xml><?xml version="1.0" encoding="utf-8"?>
<p:tagLst xmlns:a="http://schemas.openxmlformats.org/drawingml/2006/main" xmlns:r="http://schemas.openxmlformats.org/officeDocument/2006/relationships" xmlns:p="http://schemas.openxmlformats.org/presentationml/2006/main">
  <p:tag name="INLINETEXTSHAPEGUID" val="93ad9aa8-e2d0-4706-8594-05ae8eb3fe1a"/>
</p:tagLst>
</file>

<file path=ppt/tags/tag35.xml><?xml version="1.0" encoding="utf-8"?>
<p:tagLst xmlns:a="http://schemas.openxmlformats.org/drawingml/2006/main" xmlns:r="http://schemas.openxmlformats.org/officeDocument/2006/relationships" xmlns:p="http://schemas.openxmlformats.org/presentationml/2006/main">
  <p:tag name="INLINETEXTSHAPEGUID" val="9e5f8d53-fb6f-47d9-8d3b-5ce67a958583"/>
</p:tagLst>
</file>

<file path=ppt/tags/tag36.xml><?xml version="1.0" encoding="utf-8"?>
<p:tagLst xmlns:a="http://schemas.openxmlformats.org/drawingml/2006/main" xmlns:r="http://schemas.openxmlformats.org/officeDocument/2006/relationships" xmlns:p="http://schemas.openxmlformats.org/presentationml/2006/main">
  <p:tag name="INLINETEXTSHAPEGUID" val="9e5f8d53-fb6f-47d9-8d3b-5ce67a958583"/>
</p:tagLst>
</file>

<file path=ppt/tags/tag37.xml><?xml version="1.0" encoding="utf-8"?>
<p:tagLst xmlns:a="http://schemas.openxmlformats.org/drawingml/2006/main" xmlns:r="http://schemas.openxmlformats.org/officeDocument/2006/relationships" xmlns:p="http://schemas.openxmlformats.org/presentationml/2006/main">
  <p:tag name="INLINETEXTSHAPEGUID" val="c28ee182-e2a6-46c8-86a7-c0c9180caad2"/>
</p:tagLst>
</file>

<file path=ppt/tags/tag38.xml><?xml version="1.0" encoding="utf-8"?>
<p:tagLst xmlns:a="http://schemas.openxmlformats.org/drawingml/2006/main" xmlns:r="http://schemas.openxmlformats.org/officeDocument/2006/relationships" xmlns:p="http://schemas.openxmlformats.org/presentationml/2006/main">
  <p:tag name="INLINETEXTSHAPEGUID" val="c28ee182-e2a6-46c8-86a7-c0c9180caad2"/>
</p:tagLst>
</file>

<file path=ppt/tags/tag39.xml><?xml version="1.0" encoding="utf-8"?>
<p:tagLst xmlns:a="http://schemas.openxmlformats.org/drawingml/2006/main" xmlns:r="http://schemas.openxmlformats.org/officeDocument/2006/relationships" xmlns:p="http://schemas.openxmlformats.org/presentationml/2006/main">
  <p:tag name="INLINETEXTSHAPEGUID" val="c28ee182-e2a6-46c8-86a7-c0c9180caad2"/>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INLINETEXTSHAPEGUID" val="c28ee182-e2a6-46c8-86a7-c0c9180caad2"/>
</p:tagLst>
</file>

<file path=ppt/tags/tag41.xml><?xml version="1.0" encoding="utf-8"?>
<p:tagLst xmlns:a="http://schemas.openxmlformats.org/drawingml/2006/main" xmlns:r="http://schemas.openxmlformats.org/officeDocument/2006/relationships" xmlns:p="http://schemas.openxmlformats.org/presentationml/2006/main">
  <p:tag name="INLINETEXTSHAPEGUID" val="c28ee182-e2a6-46c8-86a7-c0c9180caad2"/>
</p:tagLst>
</file>

<file path=ppt/tags/tag42.xml><?xml version="1.0" encoding="utf-8"?>
<p:tagLst xmlns:a="http://schemas.openxmlformats.org/drawingml/2006/main" xmlns:r="http://schemas.openxmlformats.org/officeDocument/2006/relationships" xmlns:p="http://schemas.openxmlformats.org/presentationml/2006/main">
  <p:tag name="INLINETEXTSHAPEGUID" val="c28ee182-e2a6-46c8-86a7-c0c9180caad2"/>
</p:tagLst>
</file>

<file path=ppt/tags/tag43.xml><?xml version="1.0" encoding="utf-8"?>
<p:tagLst xmlns:a="http://schemas.openxmlformats.org/drawingml/2006/main" xmlns:r="http://schemas.openxmlformats.org/officeDocument/2006/relationships" xmlns:p="http://schemas.openxmlformats.org/presentationml/2006/main">
  <p:tag name="INLINETEXTSHAPEGUID" val="c28ee182-e2a6-46c8-86a7-c0c9180caad2"/>
</p:tagLst>
</file>

<file path=ppt/tags/tag44.xml><?xml version="1.0" encoding="utf-8"?>
<p:tagLst xmlns:a="http://schemas.openxmlformats.org/drawingml/2006/main" xmlns:r="http://schemas.openxmlformats.org/officeDocument/2006/relationships" xmlns:p="http://schemas.openxmlformats.org/presentationml/2006/main">
  <p:tag name="INLINETEXTSHAPEGUID" val="029cd71a-b778-41f8-9b9b-2b03befdff75"/>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INLINETEXTSHAPEGUID" val="13e6258c-ed13-4725-96f8-d4239cb55e69"/>
</p:tagLst>
</file>

<file path=ppt/tags/tag48.xml><?xml version="1.0" encoding="utf-8"?>
<p:tagLst xmlns:a="http://schemas.openxmlformats.org/drawingml/2006/main" xmlns:r="http://schemas.openxmlformats.org/officeDocument/2006/relationships" xmlns:p="http://schemas.openxmlformats.org/presentationml/2006/main">
  <p:tag name="INLINETEXTSHAPEGUID" val="13e6258c-ed13-4725-96f8-d4239cb55e69"/>
</p:tagLst>
</file>

<file path=ppt/tags/tag49.xml><?xml version="1.0" encoding="utf-8"?>
<p:tagLst xmlns:a="http://schemas.openxmlformats.org/drawingml/2006/main" xmlns:r="http://schemas.openxmlformats.org/officeDocument/2006/relationships" xmlns:p="http://schemas.openxmlformats.org/presentationml/2006/main">
  <p:tag name="INLINETEXTSHAPEGUID" val="13e6258c-ed13-4725-96f8-d4239cb55e69"/>
</p:tagLst>
</file>

<file path=ppt/tags/tag5.xml><?xml version="1.0" encoding="utf-8"?>
<p:tagLst xmlns:a="http://schemas.openxmlformats.org/drawingml/2006/main" xmlns:r="http://schemas.openxmlformats.org/officeDocument/2006/relationships" xmlns:p="http://schemas.openxmlformats.org/presentationml/2006/main">
  <p:tag name="INLINETEXTSHAPEGUID" val="a2c7f61e-ffb4-42d2-a324-381241d8ddf5"/>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INLINETEXTSHAPEGUID" val="2a6f919e-b290-4490-8a47-201a1c5fabbd"/>
</p:tagLst>
</file>

<file path=ppt/tags/tag52.xml><?xml version="1.0" encoding="utf-8"?>
<p:tagLst xmlns:a="http://schemas.openxmlformats.org/drawingml/2006/main" xmlns:r="http://schemas.openxmlformats.org/officeDocument/2006/relationships" xmlns:p="http://schemas.openxmlformats.org/presentationml/2006/main">
  <p:tag name="INLINETEXTSHAPEGUID" val="2a6f919e-b290-4490-8a47-201a1c5fabbd"/>
</p:tagLst>
</file>

<file path=ppt/tags/tag53.xml><?xml version="1.0" encoding="utf-8"?>
<p:tagLst xmlns:a="http://schemas.openxmlformats.org/drawingml/2006/main" xmlns:r="http://schemas.openxmlformats.org/officeDocument/2006/relationships" xmlns:p="http://schemas.openxmlformats.org/presentationml/2006/main">
  <p:tag name="INLINETEXTSHAPEGUID" val="2a6f919e-b290-4490-8a47-201a1c5fabbd"/>
</p:tagLst>
</file>

<file path=ppt/tags/tag54.xml><?xml version="1.0" encoding="utf-8"?>
<p:tagLst xmlns:a="http://schemas.openxmlformats.org/drawingml/2006/main" xmlns:r="http://schemas.openxmlformats.org/officeDocument/2006/relationships" xmlns:p="http://schemas.openxmlformats.org/presentationml/2006/main">
  <p:tag name="INLINETEXTSHAPEGUID" val="fb9de33c-c0d1-4bd3-b67a-87bf446ef4b6"/>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INLINETEXTSHAPEGUID" val="065d16d8-200a-4195-af1d-67bca92a8121"/>
</p:tagLst>
</file>

<file path=ppt/tags/tag57.xml><?xml version="1.0" encoding="utf-8"?>
<p:tagLst xmlns:a="http://schemas.openxmlformats.org/drawingml/2006/main" xmlns:r="http://schemas.openxmlformats.org/officeDocument/2006/relationships" xmlns:p="http://schemas.openxmlformats.org/presentationml/2006/main">
  <p:tag name="INLINETEXTSHAPEGUID" val="065d16d8-200a-4195-af1d-67bca92a8121"/>
</p:tagLst>
</file>

<file path=ppt/tags/tag58.xml><?xml version="1.0" encoding="utf-8"?>
<p:tagLst xmlns:a="http://schemas.openxmlformats.org/drawingml/2006/main" xmlns:r="http://schemas.openxmlformats.org/officeDocument/2006/relationships" xmlns:p="http://schemas.openxmlformats.org/presentationml/2006/main">
  <p:tag name="INLINETEXTSHAPEGUID" val="065d16d8-200a-4195-af1d-67bca92a8121"/>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INLINETEXTSHAPEGUID" val="a2c7f61e-ffb4-42d2-a324-381241d8ddf5"/>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MH" val="20160521225422"/>
  <p:tag name="MH_LIBRARY" val="GRAPHIC"/>
  <p:tag name="MH_TYPE" val="Other"/>
  <p:tag name="MH_ORDER" val="5"/>
</p:tagLst>
</file>

<file path=ppt/tags/tag63.xml><?xml version="1.0" encoding="utf-8"?>
<p:tagLst xmlns:a="http://schemas.openxmlformats.org/drawingml/2006/main" xmlns:r="http://schemas.openxmlformats.org/officeDocument/2006/relationships" xmlns:p="http://schemas.openxmlformats.org/presentationml/2006/main">
  <p:tag name="MH" val="20160521225422"/>
  <p:tag name="MH_LIBRARY" val="GRAPHIC"/>
  <p:tag name="MH_TYPE" val="Other"/>
  <p:tag name="MH_ORDER" val="5"/>
</p:tagLst>
</file>

<file path=ppt/tags/tag64.xml><?xml version="1.0" encoding="utf-8"?>
<p:tagLst xmlns:a="http://schemas.openxmlformats.org/drawingml/2006/main" xmlns:r="http://schemas.openxmlformats.org/officeDocument/2006/relationships" xmlns:p="http://schemas.openxmlformats.org/presentationml/2006/main">
  <p:tag name="MH" val="20160521225422"/>
  <p:tag name="MH_LIBRARY" val="GRAPHIC"/>
  <p:tag name="MH_TYPE" val="Other"/>
  <p:tag name="MH_ORDER" val="5"/>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INLINETEXTSHAPEGUID" val="604c67bf-226e-4c81-a1d7-931861c754cb"/>
</p:tagLst>
</file>

<file path=ppt/tags/tag67.xml><?xml version="1.0" encoding="utf-8"?>
<p:tagLst xmlns:a="http://schemas.openxmlformats.org/drawingml/2006/main" xmlns:r="http://schemas.openxmlformats.org/officeDocument/2006/relationships" xmlns:p="http://schemas.openxmlformats.org/presentationml/2006/main">
  <p:tag name="INLINETEXTSHAPEGUID" val="604c67bf-226e-4c81-a1d7-931861c754cb"/>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INLINETEXTSHAPEGUID" val="788c2948-6f49-4ec4-a231-51362c75ef97"/>
</p:tagLst>
</file>

<file path=ppt/tags/tag9.xml><?xml version="1.0" encoding="utf-8"?>
<p:tagLst xmlns:a="http://schemas.openxmlformats.org/drawingml/2006/main" xmlns:r="http://schemas.openxmlformats.org/officeDocument/2006/relationships" xmlns:p="http://schemas.openxmlformats.org/presentationml/2006/main">
  <p:tag name="INLINETEXTSHAPEGUID" val="788c2948-6f49-4ec4-a231-51362c75ef97"/>
</p:tagLst>
</file>

<file path=ppt/theme/theme1.xml><?xml version="1.0" encoding="utf-8"?>
<a:theme xmlns:a="http://schemas.openxmlformats.org/drawingml/2006/main" name="Office Theme">
  <a:themeElements>
    <a:clrScheme name="微软模板-黄色商业计划书">
      <a:dk1>
        <a:srgbClr val="3F3F3F"/>
      </a:dk1>
      <a:lt1>
        <a:sysClr val="window" lastClr="FFFFFF"/>
      </a:lt1>
      <a:dk2>
        <a:srgbClr val="44546A"/>
      </a:dk2>
      <a:lt2>
        <a:srgbClr val="E7E6E6"/>
      </a:lt2>
      <a:accent1>
        <a:srgbClr val="FAD81F"/>
      </a:accent1>
      <a:accent2>
        <a:srgbClr val="F3EA8A"/>
      </a:accent2>
      <a:accent3>
        <a:srgbClr val="7F7F7F"/>
      </a:accent3>
      <a:accent4>
        <a:srgbClr val="404040"/>
      </a:accent4>
      <a:accent5>
        <a:srgbClr val="FFC000"/>
      </a:accent5>
      <a:accent6>
        <a:srgbClr val="A8D08D"/>
      </a:accent6>
      <a:hlink>
        <a:srgbClr val="0563C1"/>
      </a:hlink>
      <a:folHlink>
        <a:srgbClr val="954F72"/>
      </a:folHlink>
    </a:clrScheme>
    <a:fontScheme name="MS黄色-商业计划书">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2786</TotalTime>
  <Words>2587</Words>
  <Application>Microsoft Office PowerPoint</Application>
  <PresentationFormat>宽屏</PresentationFormat>
  <Paragraphs>244</Paragraphs>
  <Slides>32</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7" baseType="lpstr">
      <vt:lpstr>EYInterstate Light</vt:lpstr>
      <vt:lpstr>Roboto Regular</vt:lpstr>
      <vt:lpstr>等线</vt:lpstr>
      <vt:lpstr>黑体</vt:lpstr>
      <vt:lpstr>思源黑体 CN Regular</vt:lpstr>
      <vt:lpstr>宋体</vt:lpstr>
      <vt:lpstr>微软雅黑</vt:lpstr>
      <vt:lpstr>微软雅黑</vt:lpstr>
      <vt:lpstr>Arial</vt:lpstr>
      <vt:lpstr>Arial Narrow</vt:lpstr>
      <vt:lpstr>Calibri</vt:lpstr>
      <vt:lpstr>Segoe UI Light</vt:lpstr>
      <vt:lpstr>Times New Roman</vt:lpstr>
      <vt:lpstr>Office Theme</vt:lpstr>
      <vt:lpstr>think-cell Slide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小七月-微软模板-黄色-商务计划书-提交修改版7.2</dc:title>
  <dc:creator>Wen W Qin</dc:creator>
  <cp:lastModifiedBy>YANGs</cp:lastModifiedBy>
  <cp:revision>231</cp:revision>
  <dcterms:created xsi:type="dcterms:W3CDTF">2021-06-22T03:12:56Z</dcterms:created>
  <dcterms:modified xsi:type="dcterms:W3CDTF">2021-09-27T14:00:28Z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WppReportDate">
    <vt:lpwstr/>
  </property>
  <property fmtid="{D5CDD505-2E9C-101B-9397-08002B2CF9AE}" pid="3" name="WppReportVersion">
    <vt:lpwstr>Version 1.0</vt:lpwstr>
  </property>
  <property fmtid="{D5CDD505-2E9C-101B-9397-08002B2CF9AE}" pid="4" name="WppReportDraft">
    <vt:lpwstr>(Draft)</vt:lpwstr>
  </property>
  <property fmtid="{D5CDD505-2E9C-101B-9397-08002B2CF9AE}" pid="5" name="WppReportCurrencySymbol">
    <vt:lpwstr>¥</vt:lpwstr>
  </property>
  <property fmtid="{D5CDD505-2E9C-101B-9397-08002B2CF9AE}" pid="6" name="WppReportDashboardTitleText">
    <vt:lpwstr>Dashboard</vt:lpwstr>
  </property>
  <property fmtid="{D5CDD505-2E9C-101B-9397-08002B2CF9AE}" pid="7" name="WppReportShortPageNumberFormat">
    <vt:lpwstr>Page &lt;#&gt;</vt:lpwstr>
  </property>
  <property fmtid="{D5CDD505-2E9C-101B-9397-08002B2CF9AE}" pid="8" name="WppReportLongPageNumberFormat">
    <vt:lpwstr>Page &lt;#&gt; of &lt;PageCount&gt;</vt:lpwstr>
  </property>
  <property fmtid="{D5CDD505-2E9C-101B-9397-08002B2CF9AE}" pid="9" name="WppReportTocTitleText">
    <vt:lpwstr>Table of contents</vt:lpwstr>
  </property>
  <property fmtid="{D5CDD505-2E9C-101B-9397-08002B2CF9AE}" pid="10" name="WppReportIsTocUpdateRecommended">
    <vt:bool>true</vt:bool>
  </property>
  <property fmtid="{D5CDD505-2E9C-101B-9397-08002B2CF9AE}" pid="11" name="WppReportPropertiesLastWrittenToDocument">
    <vt:filetime>2021-07-01T21:53:51Z</vt:filetime>
  </property>
</Properties>
</file>