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359" r:id="rId2"/>
    <p:sldId id="519" r:id="rId3"/>
    <p:sldId id="630" r:id="rId4"/>
    <p:sldId id="637" r:id="rId5"/>
    <p:sldId id="316" r:id="rId6"/>
    <p:sldId id="631" r:id="rId7"/>
    <p:sldId id="2036" r:id="rId8"/>
    <p:sldId id="318" r:id="rId9"/>
    <p:sldId id="320" r:id="rId10"/>
    <p:sldId id="632" r:id="rId11"/>
    <p:sldId id="297" r:id="rId12"/>
    <p:sldId id="313" r:id="rId13"/>
    <p:sldId id="299" r:id="rId14"/>
    <p:sldId id="323" r:id="rId15"/>
    <p:sldId id="633" r:id="rId16"/>
    <p:sldId id="2033" r:id="rId17"/>
    <p:sldId id="2037" r:id="rId18"/>
    <p:sldId id="308" r:id="rId19"/>
    <p:sldId id="309" r:id="rId20"/>
    <p:sldId id="321" r:id="rId21"/>
    <p:sldId id="307" r:id="rId22"/>
    <p:sldId id="314" r:id="rId23"/>
    <p:sldId id="310" r:id="rId24"/>
    <p:sldId id="301" r:id="rId25"/>
    <p:sldId id="295" r:id="rId26"/>
    <p:sldId id="636" r:id="rId27"/>
    <p:sldId id="634" r:id="rId28"/>
    <p:sldId id="651" r:id="rId29"/>
    <p:sldId id="635" r:id="rId30"/>
    <p:sldId id="650" r:id="rId31"/>
    <p:sldId id="2043" r:id="rId32"/>
    <p:sldId id="2044"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pos="7256" userDrawn="1">
          <p15:clr>
            <a:srgbClr val="A4A3A4"/>
          </p15:clr>
        </p15:guide>
        <p15:guide id="3" orient="horz" pos="3067" userDrawn="1">
          <p15:clr>
            <a:srgbClr val="A4A3A4"/>
          </p15:clr>
        </p15:guide>
        <p15:guide id="4" orient="horz" pos="1684" userDrawn="1">
          <p15:clr>
            <a:srgbClr val="A4A3A4"/>
          </p15:clr>
        </p15:guide>
        <p15:guide id="5" orient="horz" pos="3928" userDrawn="1">
          <p15:clr>
            <a:srgbClr val="A4A3A4"/>
          </p15:clr>
        </p15:guide>
        <p15:guide id="6" orient="horz" pos="386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848A"/>
    <a:srgbClr val="7379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103" autoAdjust="0"/>
    <p:restoredTop sz="94660"/>
  </p:normalViewPr>
  <p:slideViewPr>
    <p:cSldViewPr snapToGrid="0" showGuides="1">
      <p:cViewPr varScale="1">
        <p:scale>
          <a:sx n="86" d="100"/>
          <a:sy n="86" d="100"/>
        </p:scale>
        <p:origin x="259" y="67"/>
      </p:cViewPr>
      <p:guideLst>
        <p:guide pos="3840"/>
        <p:guide pos="7256"/>
        <p:guide orient="horz" pos="3067"/>
        <p:guide orient="horz" pos="1684"/>
        <p:guide orient="horz" pos="3928"/>
        <p:guide orient="horz" pos="3864"/>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1-DCDD-4F61-BECD-2BD725BE1D34}"/>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DCDD-4F61-BECD-2BD725BE1D34}"/>
              </c:ext>
            </c:extLst>
          </c:dPt>
          <c:dPt>
            <c:idx val="2"/>
            <c:bubble3D val="0"/>
            <c:spPr>
              <a:solidFill>
                <a:schemeClr val="accent3"/>
              </a:solidFill>
              <a:ln w="19050">
                <a:solidFill>
                  <a:schemeClr val="lt1"/>
                </a:solidFill>
              </a:ln>
              <a:effectLst/>
            </c:spPr>
            <c:extLst xmlns:c16r2="http://schemas.microsoft.com/office/drawing/2015/06/chart">
              <c:ext xmlns:c16="http://schemas.microsoft.com/office/drawing/2014/chart" uri="{C3380CC4-5D6E-409C-BE32-E72D297353CC}">
                <c16:uniqueId val="{00000005-DCDD-4F61-BECD-2BD725BE1D34}"/>
              </c:ext>
            </c:extLst>
          </c:dPt>
          <c:dPt>
            <c:idx val="3"/>
            <c:bubble3D val="0"/>
            <c:spPr>
              <a:solidFill>
                <a:schemeClr val="accent4"/>
              </a:solidFill>
              <a:ln w="19050">
                <a:solidFill>
                  <a:schemeClr val="lt1"/>
                </a:solidFill>
              </a:ln>
              <a:effectLst/>
            </c:spPr>
            <c:extLst xmlns:c16r2="http://schemas.microsoft.com/office/drawing/2015/06/chart">
              <c:ext xmlns:c16="http://schemas.microsoft.com/office/drawing/2014/chart" uri="{C3380CC4-5D6E-409C-BE32-E72D297353CC}">
                <c16:uniqueId val="{00000007-DCDD-4F61-BECD-2BD725BE1D34}"/>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5511-4BA5-9897-7BD3EFABBBA9}"/>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64AF-4A3C-8A1C-C7FFFC2F3A14}"/>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64AF-4A3C-8A1C-C7FFFC2F3A14}"/>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64AF-4A3C-8A1C-C7FFFC2F3A14}"/>
            </c:ext>
          </c:extLst>
        </c:ser>
        <c:dLbls>
          <c:showLegendKey val="0"/>
          <c:showVal val="0"/>
          <c:showCatName val="0"/>
          <c:showSerName val="0"/>
          <c:showPercent val="0"/>
          <c:showBubbleSize val="0"/>
        </c:dLbls>
        <c:gapWidth val="219"/>
        <c:overlap val="-27"/>
        <c:axId val="-645595136"/>
        <c:axId val="-645592960"/>
      </c:barChart>
      <c:catAx>
        <c:axId val="-6455951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45592960"/>
        <c:crosses val="autoZero"/>
        <c:auto val="1"/>
        <c:lblAlgn val="ctr"/>
        <c:lblOffset val="100"/>
        <c:noMultiLvlLbl val="0"/>
      </c:catAx>
      <c:valAx>
        <c:axId val="-6455929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45595136"/>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3"/>
                <c:pt idx="0">
                  <c:v>类别 1</c:v>
                </c:pt>
                <c:pt idx="1">
                  <c:v>类别 2</c:v>
                </c:pt>
                <c:pt idx="2">
                  <c:v>类别 3</c:v>
                </c:pt>
              </c:strCache>
            </c:strRef>
          </c:cat>
          <c:val>
            <c:numRef>
              <c:f>Sheet1!$B$2:$B$5</c:f>
              <c:numCache>
                <c:formatCode>General</c:formatCode>
                <c:ptCount val="4"/>
                <c:pt idx="0">
                  <c:v>4.3</c:v>
                </c:pt>
                <c:pt idx="1">
                  <c:v>2.5</c:v>
                </c:pt>
                <c:pt idx="2">
                  <c:v>3.5</c:v>
                </c:pt>
              </c:numCache>
            </c:numRef>
          </c:val>
          <c:extLst xmlns:c16r2="http://schemas.microsoft.com/office/drawing/2015/06/chart">
            <c:ext xmlns:c16="http://schemas.microsoft.com/office/drawing/2014/chart" uri="{C3380CC4-5D6E-409C-BE32-E72D297353CC}">
              <c16:uniqueId val="{00000000-6880-423A-B6C4-1213E5C42E7F}"/>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3"/>
                <c:pt idx="0">
                  <c:v>类别 1</c:v>
                </c:pt>
                <c:pt idx="1">
                  <c:v>类别 2</c:v>
                </c:pt>
                <c:pt idx="2">
                  <c:v>类别 3</c:v>
                </c:pt>
              </c:strCache>
            </c:strRef>
          </c:cat>
          <c:val>
            <c:numRef>
              <c:f>Sheet1!$C$2:$C$5</c:f>
              <c:numCache>
                <c:formatCode>General</c:formatCode>
                <c:ptCount val="4"/>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6880-423A-B6C4-1213E5C42E7F}"/>
            </c:ext>
          </c:extLst>
        </c:ser>
        <c:ser>
          <c:idx val="2"/>
          <c:order val="2"/>
          <c:tx>
            <c:strRef>
              <c:f>Sheet1!$D$1</c:f>
              <c:strCache>
                <c:ptCount val="1"/>
                <c:pt idx="0">
                  <c:v>列1</c:v>
                </c:pt>
              </c:strCache>
            </c:strRef>
          </c:tx>
          <c:spPr>
            <a:solidFill>
              <a:schemeClr val="accent3"/>
            </a:solidFill>
            <a:ln>
              <a:noFill/>
            </a:ln>
            <a:effectLst/>
          </c:spPr>
          <c:invertIfNegative val="0"/>
          <c:cat>
            <c:strRef>
              <c:f>Sheet1!$A$2:$A$5</c:f>
              <c:strCache>
                <c:ptCount val="3"/>
                <c:pt idx="0">
                  <c:v>类别 1</c:v>
                </c:pt>
                <c:pt idx="1">
                  <c:v>类别 2</c:v>
                </c:pt>
                <c:pt idx="2">
                  <c:v>类别 3</c:v>
                </c:pt>
              </c:strCache>
            </c:strRef>
          </c:cat>
          <c:val>
            <c:numRef>
              <c:f>Sheet1!$D$2:$D$5</c:f>
              <c:numCache>
                <c:formatCode>General</c:formatCode>
                <c:ptCount val="4"/>
              </c:numCache>
            </c:numRef>
          </c:val>
          <c:extLst xmlns:c16r2="http://schemas.microsoft.com/office/drawing/2015/06/chart">
            <c:ext xmlns:c16="http://schemas.microsoft.com/office/drawing/2014/chart" uri="{C3380CC4-5D6E-409C-BE32-E72D297353CC}">
              <c16:uniqueId val="{00000002-6880-423A-B6C4-1213E5C42E7F}"/>
            </c:ext>
          </c:extLst>
        </c:ser>
        <c:dLbls>
          <c:showLegendKey val="0"/>
          <c:showVal val="0"/>
          <c:showCatName val="0"/>
          <c:showSerName val="0"/>
          <c:showPercent val="0"/>
          <c:showBubbleSize val="0"/>
        </c:dLbls>
        <c:gapWidth val="182"/>
        <c:axId val="-645592416"/>
        <c:axId val="-645606560"/>
      </c:barChart>
      <c:catAx>
        <c:axId val="-645592416"/>
        <c:scaling>
          <c:orientation val="minMax"/>
        </c:scaling>
        <c:delete val="1"/>
        <c:axPos val="l"/>
        <c:numFmt formatCode="General" sourceLinked="1"/>
        <c:majorTickMark val="out"/>
        <c:minorTickMark val="none"/>
        <c:tickLblPos val="nextTo"/>
        <c:crossAx val="-645606560"/>
        <c:crosses val="autoZero"/>
        <c:auto val="1"/>
        <c:lblAlgn val="ctr"/>
        <c:lblOffset val="100"/>
        <c:noMultiLvlLbl val="0"/>
      </c:catAx>
      <c:valAx>
        <c:axId val="-645606560"/>
        <c:scaling>
          <c:orientation val="minMax"/>
        </c:scaling>
        <c:delete val="1"/>
        <c:axPos val="b"/>
        <c:numFmt formatCode="General" sourceLinked="1"/>
        <c:majorTickMark val="out"/>
        <c:minorTickMark val="none"/>
        <c:tickLblPos val="nextTo"/>
        <c:crossAx val="-64559241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CE13-4303-8FCC-FEA319C2FF0F}"/>
            </c:ext>
          </c:extLst>
        </c:ser>
        <c:ser>
          <c:idx val="1"/>
          <c:order val="1"/>
          <c:tx>
            <c:strRef>
              <c:f>Sheet1!$C$1</c:f>
              <c:strCache>
                <c:ptCount val="1"/>
                <c:pt idx="0">
                  <c:v>系列 2</c:v>
                </c:pt>
              </c:strCache>
            </c:strRef>
          </c:tx>
          <c:spPr>
            <a:ln w="2857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CE13-4303-8FCC-FEA319C2FF0F}"/>
            </c:ext>
          </c:extLst>
        </c:ser>
        <c:ser>
          <c:idx val="2"/>
          <c:order val="2"/>
          <c:tx>
            <c:strRef>
              <c:f>Sheet1!$D$1</c:f>
              <c:strCache>
                <c:ptCount val="1"/>
                <c:pt idx="0">
                  <c:v>系列 3</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CE13-4303-8FCC-FEA319C2FF0F}"/>
            </c:ext>
          </c:extLst>
        </c:ser>
        <c:dLbls>
          <c:showLegendKey val="0"/>
          <c:showVal val="0"/>
          <c:showCatName val="0"/>
          <c:showSerName val="0"/>
          <c:showPercent val="0"/>
          <c:showBubbleSize val="0"/>
        </c:dLbls>
        <c:smooth val="0"/>
        <c:axId val="-645598944"/>
        <c:axId val="-645601120"/>
      </c:lineChart>
      <c:catAx>
        <c:axId val="-6455989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45601120"/>
        <c:crosses val="autoZero"/>
        <c:auto val="1"/>
        <c:lblAlgn val="ctr"/>
        <c:lblOffset val="100"/>
        <c:noMultiLvlLbl val="0"/>
      </c:catAx>
      <c:valAx>
        <c:axId val="-6456011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4559894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08EA53-2F7F-4E44-B403-3A595973A498}" type="datetimeFigureOut">
              <a:rPr lang="zh-CN" altLang="en-US" smtClean="0"/>
              <a:t>2021/9/28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2D2206-490E-46DD-A474-8DDA0AE30838}" type="slidenum">
              <a:rPr lang="zh-CN" altLang="en-US" smtClean="0"/>
              <a:t>‹#›</a:t>
            </a:fld>
            <a:endParaRPr lang="zh-CN" altLang="en-US"/>
          </a:p>
        </p:txBody>
      </p:sp>
    </p:spTree>
    <p:extLst>
      <p:ext uri="{BB962C8B-B14F-4D97-AF65-F5344CB8AC3E}">
        <p14:creationId xmlns:p14="http://schemas.microsoft.com/office/powerpoint/2010/main" val="12177660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2D2206-490E-46DD-A474-8DDA0AE30838}" type="slidenum">
              <a:rPr lang="zh-CN" altLang="en-US" smtClean="0"/>
              <a:t>1</a:t>
            </a:fld>
            <a:endParaRPr lang="zh-CN" altLang="en-US"/>
          </a:p>
        </p:txBody>
      </p:sp>
    </p:spTree>
    <p:extLst>
      <p:ext uri="{BB962C8B-B14F-4D97-AF65-F5344CB8AC3E}">
        <p14:creationId xmlns:p14="http://schemas.microsoft.com/office/powerpoint/2010/main" val="42195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11</a:t>
            </a:fld>
            <a:endParaRPr lang="zh-CN" altLang="en-US"/>
          </a:p>
        </p:txBody>
      </p:sp>
    </p:spTree>
    <p:extLst>
      <p:ext uri="{BB962C8B-B14F-4D97-AF65-F5344CB8AC3E}">
        <p14:creationId xmlns:p14="http://schemas.microsoft.com/office/powerpoint/2010/main" val="23967661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12</a:t>
            </a:fld>
            <a:endParaRPr lang="zh-CN" altLang="en-US"/>
          </a:p>
        </p:txBody>
      </p:sp>
    </p:spTree>
    <p:extLst>
      <p:ext uri="{BB962C8B-B14F-4D97-AF65-F5344CB8AC3E}">
        <p14:creationId xmlns:p14="http://schemas.microsoft.com/office/powerpoint/2010/main" val="17557810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13</a:t>
            </a:fld>
            <a:endParaRPr lang="zh-CN" altLang="en-US"/>
          </a:p>
        </p:txBody>
      </p:sp>
    </p:spTree>
    <p:extLst>
      <p:ext uri="{BB962C8B-B14F-4D97-AF65-F5344CB8AC3E}">
        <p14:creationId xmlns:p14="http://schemas.microsoft.com/office/powerpoint/2010/main" val="441176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2D2206-490E-46DD-A474-8DDA0AE30838}" type="slidenum">
              <a:rPr lang="zh-CN" altLang="en-US" smtClean="0"/>
              <a:t>14</a:t>
            </a:fld>
            <a:endParaRPr lang="zh-CN" altLang="en-US"/>
          </a:p>
        </p:txBody>
      </p:sp>
    </p:spTree>
    <p:extLst>
      <p:ext uri="{BB962C8B-B14F-4D97-AF65-F5344CB8AC3E}">
        <p14:creationId xmlns:p14="http://schemas.microsoft.com/office/powerpoint/2010/main" val="2142916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2D2206-490E-46DD-A474-8DDA0AE30838}" type="slidenum">
              <a:rPr lang="zh-CN" altLang="en-US" smtClean="0"/>
              <a:t>15</a:t>
            </a:fld>
            <a:endParaRPr lang="zh-CN" altLang="en-US"/>
          </a:p>
        </p:txBody>
      </p:sp>
    </p:spTree>
    <p:extLst>
      <p:ext uri="{BB962C8B-B14F-4D97-AF65-F5344CB8AC3E}">
        <p14:creationId xmlns:p14="http://schemas.microsoft.com/office/powerpoint/2010/main" val="6995900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00A11DA-7089-441E-B1EE-AF5F1F734450}" type="slidenum">
              <a:rPr lang="zh-CN" altLang="en-US" smtClean="0"/>
              <a:t>16</a:t>
            </a:fld>
            <a:endParaRPr lang="zh-CN" altLang="en-US"/>
          </a:p>
        </p:txBody>
      </p:sp>
    </p:spTree>
    <p:extLst>
      <p:ext uri="{BB962C8B-B14F-4D97-AF65-F5344CB8AC3E}">
        <p14:creationId xmlns:p14="http://schemas.microsoft.com/office/powerpoint/2010/main" val="3307536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00A11DA-7089-441E-B1EE-AF5F1F734450}" type="slidenum">
              <a:rPr lang="zh-CN" altLang="en-US" smtClean="0"/>
              <a:t>17</a:t>
            </a:fld>
            <a:endParaRPr lang="zh-CN" altLang="en-US"/>
          </a:p>
        </p:txBody>
      </p:sp>
    </p:spTree>
    <p:extLst>
      <p:ext uri="{BB962C8B-B14F-4D97-AF65-F5344CB8AC3E}">
        <p14:creationId xmlns:p14="http://schemas.microsoft.com/office/powerpoint/2010/main" val="27439125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18</a:t>
            </a:fld>
            <a:endParaRPr lang="zh-CN" altLang="en-US"/>
          </a:p>
        </p:txBody>
      </p:sp>
    </p:spTree>
    <p:extLst>
      <p:ext uri="{BB962C8B-B14F-4D97-AF65-F5344CB8AC3E}">
        <p14:creationId xmlns:p14="http://schemas.microsoft.com/office/powerpoint/2010/main" val="18776566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19</a:t>
            </a:fld>
            <a:endParaRPr lang="zh-CN" altLang="en-US"/>
          </a:p>
        </p:txBody>
      </p:sp>
    </p:spTree>
    <p:extLst>
      <p:ext uri="{BB962C8B-B14F-4D97-AF65-F5344CB8AC3E}">
        <p14:creationId xmlns:p14="http://schemas.microsoft.com/office/powerpoint/2010/main" val="30844192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2D2206-490E-46DD-A474-8DDA0AE30838}" type="slidenum">
              <a:rPr lang="zh-CN" altLang="en-US" smtClean="0"/>
              <a:t>20</a:t>
            </a:fld>
            <a:endParaRPr lang="zh-CN" altLang="en-US"/>
          </a:p>
        </p:txBody>
      </p:sp>
    </p:spTree>
    <p:extLst>
      <p:ext uri="{BB962C8B-B14F-4D97-AF65-F5344CB8AC3E}">
        <p14:creationId xmlns:p14="http://schemas.microsoft.com/office/powerpoint/2010/main" val="33847120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2D2206-490E-46DD-A474-8DDA0AE30838}" type="slidenum">
              <a:rPr lang="zh-CN" altLang="en-US" smtClean="0"/>
              <a:t>2</a:t>
            </a:fld>
            <a:endParaRPr lang="zh-CN" altLang="en-US"/>
          </a:p>
        </p:txBody>
      </p:sp>
    </p:spTree>
    <p:extLst>
      <p:ext uri="{BB962C8B-B14F-4D97-AF65-F5344CB8AC3E}">
        <p14:creationId xmlns:p14="http://schemas.microsoft.com/office/powerpoint/2010/main" val="7354245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21</a:t>
            </a:fld>
            <a:endParaRPr lang="zh-CN" altLang="en-US"/>
          </a:p>
        </p:txBody>
      </p:sp>
    </p:spTree>
    <p:extLst>
      <p:ext uri="{BB962C8B-B14F-4D97-AF65-F5344CB8AC3E}">
        <p14:creationId xmlns:p14="http://schemas.microsoft.com/office/powerpoint/2010/main" val="8916450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22</a:t>
            </a:fld>
            <a:endParaRPr lang="zh-CN" altLang="en-US"/>
          </a:p>
        </p:txBody>
      </p:sp>
    </p:spTree>
    <p:extLst>
      <p:ext uri="{BB962C8B-B14F-4D97-AF65-F5344CB8AC3E}">
        <p14:creationId xmlns:p14="http://schemas.microsoft.com/office/powerpoint/2010/main" val="34520161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23</a:t>
            </a:fld>
            <a:endParaRPr lang="zh-CN" altLang="en-US"/>
          </a:p>
        </p:txBody>
      </p:sp>
    </p:spTree>
    <p:extLst>
      <p:ext uri="{BB962C8B-B14F-4D97-AF65-F5344CB8AC3E}">
        <p14:creationId xmlns:p14="http://schemas.microsoft.com/office/powerpoint/2010/main" val="19339191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24</a:t>
            </a:fld>
            <a:endParaRPr lang="zh-CN" altLang="en-US"/>
          </a:p>
        </p:txBody>
      </p:sp>
    </p:spTree>
    <p:extLst>
      <p:ext uri="{BB962C8B-B14F-4D97-AF65-F5344CB8AC3E}">
        <p14:creationId xmlns:p14="http://schemas.microsoft.com/office/powerpoint/2010/main" val="39306116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25</a:t>
            </a:fld>
            <a:endParaRPr lang="zh-CN" altLang="en-US"/>
          </a:p>
        </p:txBody>
      </p:sp>
    </p:spTree>
    <p:extLst>
      <p:ext uri="{BB962C8B-B14F-4D97-AF65-F5344CB8AC3E}">
        <p14:creationId xmlns:p14="http://schemas.microsoft.com/office/powerpoint/2010/main" val="12937374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4D104E55-DF02-47B0-9556-D52F990F54C1}" type="slidenum">
              <a:rPr lang="zh-CN" altLang="en-US" smtClean="0"/>
              <a:t>26</a:t>
            </a:fld>
            <a:endParaRPr lang="zh-CN" altLang="en-US"/>
          </a:p>
        </p:txBody>
      </p:sp>
    </p:spTree>
    <p:extLst>
      <p:ext uri="{BB962C8B-B14F-4D97-AF65-F5344CB8AC3E}">
        <p14:creationId xmlns:p14="http://schemas.microsoft.com/office/powerpoint/2010/main" val="4257149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2D2206-490E-46DD-A474-8DDA0AE30838}" type="slidenum">
              <a:rPr lang="zh-CN" altLang="en-US" smtClean="0"/>
              <a:t>27</a:t>
            </a:fld>
            <a:endParaRPr lang="zh-CN" altLang="en-US"/>
          </a:p>
        </p:txBody>
      </p:sp>
    </p:spTree>
    <p:extLst>
      <p:ext uri="{BB962C8B-B14F-4D97-AF65-F5344CB8AC3E}">
        <p14:creationId xmlns:p14="http://schemas.microsoft.com/office/powerpoint/2010/main" val="1687463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2D2206-490E-46DD-A474-8DDA0AE30838}" type="slidenum">
              <a:rPr lang="zh-CN" altLang="en-US" smtClean="0"/>
              <a:t>29</a:t>
            </a:fld>
            <a:endParaRPr lang="zh-CN" altLang="en-US"/>
          </a:p>
        </p:txBody>
      </p:sp>
    </p:spTree>
    <p:extLst>
      <p:ext uri="{BB962C8B-B14F-4D97-AF65-F5344CB8AC3E}">
        <p14:creationId xmlns:p14="http://schemas.microsoft.com/office/powerpoint/2010/main" val="13338029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2D2206-490E-46DD-A474-8DDA0AE30838}" type="slidenum">
              <a:rPr lang="zh-CN" altLang="en-US" smtClean="0"/>
              <a:t>3</a:t>
            </a:fld>
            <a:endParaRPr lang="zh-CN" altLang="en-US"/>
          </a:p>
        </p:txBody>
      </p:sp>
    </p:spTree>
    <p:extLst>
      <p:ext uri="{BB962C8B-B14F-4D97-AF65-F5344CB8AC3E}">
        <p14:creationId xmlns:p14="http://schemas.microsoft.com/office/powerpoint/2010/main" val="19496166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2D2206-490E-46DD-A474-8DDA0AE30838}" type="slidenum">
              <a:rPr lang="zh-CN" altLang="en-US" smtClean="0"/>
              <a:t>5</a:t>
            </a:fld>
            <a:endParaRPr lang="zh-CN" altLang="en-US"/>
          </a:p>
        </p:txBody>
      </p:sp>
    </p:spTree>
    <p:extLst>
      <p:ext uri="{BB962C8B-B14F-4D97-AF65-F5344CB8AC3E}">
        <p14:creationId xmlns:p14="http://schemas.microsoft.com/office/powerpoint/2010/main" val="1844526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2D2206-490E-46DD-A474-8DDA0AE30838}" type="slidenum">
              <a:rPr lang="zh-CN" altLang="en-US" smtClean="0"/>
              <a:t>6</a:t>
            </a:fld>
            <a:endParaRPr lang="zh-CN" altLang="en-US"/>
          </a:p>
        </p:txBody>
      </p:sp>
    </p:spTree>
    <p:extLst>
      <p:ext uri="{BB962C8B-B14F-4D97-AF65-F5344CB8AC3E}">
        <p14:creationId xmlns:p14="http://schemas.microsoft.com/office/powerpoint/2010/main" val="25629501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00A11DA-7089-441E-B1EE-AF5F1F734450}" type="slidenum">
              <a:rPr lang="zh-CN" altLang="en-US" smtClean="0"/>
              <a:t>7</a:t>
            </a:fld>
            <a:endParaRPr lang="zh-CN" altLang="en-US"/>
          </a:p>
        </p:txBody>
      </p:sp>
    </p:spTree>
    <p:extLst>
      <p:ext uri="{BB962C8B-B14F-4D97-AF65-F5344CB8AC3E}">
        <p14:creationId xmlns:p14="http://schemas.microsoft.com/office/powerpoint/2010/main" val="2035753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2D2206-490E-46DD-A474-8DDA0AE30838}" type="slidenum">
              <a:rPr lang="zh-CN" altLang="en-US" smtClean="0"/>
              <a:t>8</a:t>
            </a:fld>
            <a:endParaRPr lang="zh-CN" altLang="en-US"/>
          </a:p>
        </p:txBody>
      </p:sp>
    </p:spTree>
    <p:extLst>
      <p:ext uri="{BB962C8B-B14F-4D97-AF65-F5344CB8AC3E}">
        <p14:creationId xmlns:p14="http://schemas.microsoft.com/office/powerpoint/2010/main" val="14804664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2D2206-490E-46DD-A474-8DDA0AE30838}" type="slidenum">
              <a:rPr lang="zh-CN" altLang="en-US" smtClean="0"/>
              <a:t>9</a:t>
            </a:fld>
            <a:endParaRPr lang="zh-CN" altLang="en-US"/>
          </a:p>
        </p:txBody>
      </p:sp>
    </p:spTree>
    <p:extLst>
      <p:ext uri="{BB962C8B-B14F-4D97-AF65-F5344CB8AC3E}">
        <p14:creationId xmlns:p14="http://schemas.microsoft.com/office/powerpoint/2010/main" val="17169022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2D2206-490E-46DD-A474-8DDA0AE30838}" type="slidenum">
              <a:rPr lang="zh-CN" altLang="en-US" smtClean="0"/>
              <a:t>10</a:t>
            </a:fld>
            <a:endParaRPr lang="zh-CN" altLang="en-US"/>
          </a:p>
        </p:txBody>
      </p:sp>
    </p:spTree>
    <p:extLst>
      <p:ext uri="{BB962C8B-B14F-4D97-AF65-F5344CB8AC3E}">
        <p14:creationId xmlns:p14="http://schemas.microsoft.com/office/powerpoint/2010/main" val="410642305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image" Target="../media/image1.jp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Master" Target="../slideMasters/slideMaster1.xml"/><Relationship Id="rId1" Type="http://schemas.openxmlformats.org/officeDocument/2006/relationships/tags" Target="../tags/tag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E7F96D3F-54E8-4C01-AB0C-D989040B5628}"/>
              </a:ext>
            </a:extLst>
          </p:cNvPr>
          <p:cNvSpPr>
            <a:spLocks noGrp="1"/>
          </p:cNvSpPr>
          <p:nvPr>
            <p:ph type="dt" sz="half" idx="10"/>
          </p:nvPr>
        </p:nvSpPr>
        <p:spPr/>
        <p:txBody>
          <a:bodyPr/>
          <a:lstStyle/>
          <a:p>
            <a:fld id="{54CEB90B-06A0-4512-8A88-895347A211E8}" type="datetimeFigureOut">
              <a:rPr lang="zh-CN" altLang="en-US" smtClean="0"/>
              <a:t>2021/9/28</a:t>
            </a:fld>
            <a:endParaRPr lang="zh-CN" altLang="en-US"/>
          </a:p>
        </p:txBody>
      </p:sp>
      <p:sp>
        <p:nvSpPr>
          <p:cNvPr id="3" name="页脚占位符 2">
            <a:extLst>
              <a:ext uri="{FF2B5EF4-FFF2-40B4-BE49-F238E27FC236}">
                <a16:creationId xmlns:a16="http://schemas.microsoft.com/office/drawing/2014/main" xmlns="" id="{22C97514-C1C7-4C1D-9C49-76E008993A9F}"/>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05CD9264-1C48-4303-8436-99A4495F5CB9}"/>
              </a:ext>
            </a:extLst>
          </p:cNvPr>
          <p:cNvSpPr>
            <a:spLocks noGrp="1"/>
          </p:cNvSpPr>
          <p:nvPr>
            <p:ph type="sldNum" sz="quarter" idx="12"/>
          </p:nvPr>
        </p:nvSpPr>
        <p:spPr/>
        <p:txBody>
          <a:bodyPr/>
          <a:lstStyle/>
          <a:p>
            <a:fld id="{927394EC-6A9B-4844-BE14-8D95BC887919}" type="slidenum">
              <a:rPr lang="zh-CN" altLang="en-US" smtClean="0"/>
              <a:t>‹#›</a:t>
            </a:fld>
            <a:endParaRPr lang="zh-CN" altLang="en-US"/>
          </a:p>
        </p:txBody>
      </p:sp>
      <p:pic>
        <p:nvPicPr>
          <p:cNvPr id="5" name="图片 4">
            <a:extLst>
              <a:ext uri="{FF2B5EF4-FFF2-40B4-BE49-F238E27FC236}">
                <a16:creationId xmlns:a16="http://schemas.microsoft.com/office/drawing/2014/main" xmlns="" id="{023624C8-05C2-4492-9F45-F2F655CDF80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258490"/>
            <a:ext cx="8667750" cy="4875609"/>
          </a:xfrm>
          <a:prstGeom prst="rect">
            <a:avLst/>
          </a:prstGeom>
        </p:spPr>
      </p:pic>
      <p:sp>
        <p:nvSpPr>
          <p:cNvPr id="6" name="矩形 5">
            <a:extLst>
              <a:ext uri="{FF2B5EF4-FFF2-40B4-BE49-F238E27FC236}">
                <a16:creationId xmlns:a16="http://schemas.microsoft.com/office/drawing/2014/main" xmlns="" id="{90BF6747-9CDB-4BC6-8CDD-A753051969A9}"/>
              </a:ext>
            </a:extLst>
          </p:cNvPr>
          <p:cNvSpPr/>
          <p:nvPr userDrawn="1"/>
        </p:nvSpPr>
        <p:spPr>
          <a:xfrm>
            <a:off x="7282916" y="6273574"/>
            <a:ext cx="4595683" cy="307777"/>
          </a:xfrm>
          <a:prstGeom prst="rect">
            <a:avLst/>
          </a:prstGeom>
        </p:spPr>
        <p:txBody>
          <a:bodyPr wrap="square">
            <a:spAutoFit/>
          </a:bodyPr>
          <a:lstStyle/>
          <a:p>
            <a:r>
              <a:rPr lang="zh-CN" altLang="en-US" sz="1400" spc="300" dirty="0">
                <a:solidFill>
                  <a:schemeClr val="bg2">
                    <a:lumMod val="50000"/>
                  </a:schemeClr>
                </a:solidFill>
                <a:latin typeface="华文新魏" panose="02010800040101010101" pitchFamily="2" charset="-122"/>
                <a:ea typeface="华文新魏" panose="02010800040101010101" pitchFamily="2" charset="-122"/>
              </a:rPr>
              <a:t>修德 求是 博学 笃行 </a:t>
            </a:r>
            <a:r>
              <a:rPr lang="en-US" altLang="zh-CN" sz="1400" dirty="0">
                <a:solidFill>
                  <a:schemeClr val="bg2">
                    <a:lumMod val="50000"/>
                  </a:schemeClr>
                </a:solidFill>
              </a:rPr>
              <a:t>|  </a:t>
            </a:r>
            <a:r>
              <a:rPr lang="zh-CN" altLang="en-US" sz="1400" spc="300" dirty="0">
                <a:solidFill>
                  <a:schemeClr val="bg2">
                    <a:lumMod val="50000"/>
                  </a:schemeClr>
                </a:solidFill>
              </a:rPr>
              <a:t>www.chzu.edu.cn</a:t>
            </a:r>
          </a:p>
        </p:txBody>
      </p:sp>
    </p:spTree>
    <p:extLst>
      <p:ext uri="{BB962C8B-B14F-4D97-AF65-F5344CB8AC3E}">
        <p14:creationId xmlns:p14="http://schemas.microsoft.com/office/powerpoint/2010/main" val="15796081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章节">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7D9D5CB5-BCFC-437D-A644-4E552F1A018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4183" b="10884"/>
          <a:stretch/>
        </p:blipFill>
        <p:spPr>
          <a:xfrm>
            <a:off x="0" y="1710928"/>
            <a:ext cx="10267950" cy="4327922"/>
          </a:xfrm>
          <a:prstGeom prst="rect">
            <a:avLst/>
          </a:prstGeom>
        </p:spPr>
      </p:pic>
      <p:sp>
        <p:nvSpPr>
          <p:cNvPr id="4" name="矩形 3">
            <a:extLst>
              <a:ext uri="{FF2B5EF4-FFF2-40B4-BE49-F238E27FC236}">
                <a16:creationId xmlns:a16="http://schemas.microsoft.com/office/drawing/2014/main" xmlns="" id="{57DA5B32-8994-4C13-8272-F12D64AD73AA}"/>
              </a:ext>
            </a:extLst>
          </p:cNvPr>
          <p:cNvSpPr/>
          <p:nvPr userDrawn="1"/>
        </p:nvSpPr>
        <p:spPr>
          <a:xfrm>
            <a:off x="7282916" y="6273574"/>
            <a:ext cx="4595683" cy="307777"/>
          </a:xfrm>
          <a:prstGeom prst="rect">
            <a:avLst/>
          </a:prstGeom>
        </p:spPr>
        <p:txBody>
          <a:bodyPr wrap="square">
            <a:spAutoFit/>
          </a:bodyPr>
          <a:lstStyle/>
          <a:p>
            <a:r>
              <a:rPr lang="zh-CN" altLang="en-US" sz="1400" spc="300" dirty="0">
                <a:solidFill>
                  <a:schemeClr val="bg2">
                    <a:lumMod val="50000"/>
                  </a:schemeClr>
                </a:solidFill>
                <a:latin typeface="华文新魏" panose="02010800040101010101" pitchFamily="2" charset="-122"/>
                <a:ea typeface="华文新魏" panose="02010800040101010101" pitchFamily="2" charset="-122"/>
              </a:rPr>
              <a:t>修德 求是 博学 笃行 </a:t>
            </a:r>
            <a:r>
              <a:rPr lang="en-US" altLang="zh-CN" sz="1400" dirty="0">
                <a:solidFill>
                  <a:schemeClr val="bg2">
                    <a:lumMod val="50000"/>
                  </a:schemeClr>
                </a:solidFill>
              </a:rPr>
              <a:t>|  </a:t>
            </a:r>
            <a:r>
              <a:rPr lang="zh-CN" altLang="en-US" sz="1400" spc="300" dirty="0">
                <a:solidFill>
                  <a:schemeClr val="bg2">
                    <a:lumMod val="50000"/>
                  </a:schemeClr>
                </a:solidFill>
              </a:rPr>
              <a:t>www.chzu.edu.cn</a:t>
            </a:r>
          </a:p>
        </p:txBody>
      </p:sp>
    </p:spTree>
    <p:extLst>
      <p:ext uri="{BB962C8B-B14F-4D97-AF65-F5344CB8AC3E}">
        <p14:creationId xmlns:p14="http://schemas.microsoft.com/office/powerpoint/2010/main" val="3325884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614A57C5-AAD8-447A-BA3B-12651FC3F54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3908" b="11092"/>
          <a:stretch/>
        </p:blipFill>
        <p:spPr>
          <a:xfrm>
            <a:off x="0" y="2400300"/>
            <a:ext cx="12192000" cy="4457700"/>
          </a:xfrm>
          <a:prstGeom prst="rect">
            <a:avLst/>
          </a:prstGeom>
        </p:spPr>
      </p:pic>
    </p:spTree>
    <p:extLst>
      <p:ext uri="{BB962C8B-B14F-4D97-AF65-F5344CB8AC3E}">
        <p14:creationId xmlns:p14="http://schemas.microsoft.com/office/powerpoint/2010/main" val="11721694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5499525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内容3">
    <p:spTree>
      <p:nvGrpSpPr>
        <p:cNvPr id="1" name=""/>
        <p:cNvGrpSpPr/>
        <p:nvPr/>
      </p:nvGrpSpPr>
      <p:grpSpPr>
        <a:xfrm>
          <a:off x="0" y="0"/>
          <a:ext cx="0" cy="0"/>
          <a:chOff x="0" y="0"/>
          <a:chExt cx="0" cy="0"/>
        </a:xfrm>
      </p:grpSpPr>
      <p:grpSp>
        <p:nvGrpSpPr>
          <p:cNvPr id="44" name="组合 43">
            <a:extLst>
              <a:ext uri="{FF2B5EF4-FFF2-40B4-BE49-F238E27FC236}">
                <a16:creationId xmlns:a16="http://schemas.microsoft.com/office/drawing/2014/main" xmlns="" id="{B9A334DF-C9D0-4F5B-A386-5E98B362EC4B}"/>
              </a:ext>
            </a:extLst>
          </p:cNvPr>
          <p:cNvGrpSpPr/>
          <p:nvPr userDrawn="1"/>
        </p:nvGrpSpPr>
        <p:grpSpPr>
          <a:xfrm>
            <a:off x="0" y="2018048"/>
            <a:ext cx="12192000" cy="4839952"/>
            <a:chOff x="0" y="2018048"/>
            <a:chExt cx="12192000" cy="4839952"/>
          </a:xfrm>
        </p:grpSpPr>
        <p:pic>
          <p:nvPicPr>
            <p:cNvPr id="46" name="图片 45">
              <a:extLst>
                <a:ext uri="{FF2B5EF4-FFF2-40B4-BE49-F238E27FC236}">
                  <a16:creationId xmlns:a16="http://schemas.microsoft.com/office/drawing/2014/main" xmlns="" id="{E4F81A70-057A-4555-B137-0F77508D562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19721" b="10001"/>
            <a:stretch/>
          </p:blipFill>
          <p:spPr>
            <a:xfrm>
              <a:off x="0" y="2038350"/>
              <a:ext cx="12192000" cy="4819650"/>
            </a:xfrm>
            <a:prstGeom prst="rect">
              <a:avLst/>
            </a:prstGeom>
          </p:spPr>
        </p:pic>
        <p:sp>
          <p:nvSpPr>
            <p:cNvPr id="48" name="矩形 47">
              <a:extLst>
                <a:ext uri="{FF2B5EF4-FFF2-40B4-BE49-F238E27FC236}">
                  <a16:creationId xmlns:a16="http://schemas.microsoft.com/office/drawing/2014/main" xmlns="" id="{0B39AF43-D82B-4ABF-BBDC-DF8575FF343F}"/>
                </a:ext>
              </a:extLst>
            </p:cNvPr>
            <p:cNvSpPr/>
            <p:nvPr/>
          </p:nvSpPr>
          <p:spPr>
            <a:xfrm>
              <a:off x="0" y="2018048"/>
              <a:ext cx="12192000" cy="4839952"/>
            </a:xfrm>
            <a:prstGeom prst="rect">
              <a:avLst/>
            </a:prstGeom>
            <a:gradFill flip="none" rotWithShape="1">
              <a:gsLst>
                <a:gs pos="72000">
                  <a:srgbClr val="FFFFFF">
                    <a:alpha val="85000"/>
                  </a:srgbClr>
                </a:gs>
                <a:gs pos="0">
                  <a:schemeClr val="bg1"/>
                </a:gs>
                <a:gs pos="100000">
                  <a:srgbClr val="FFFFFF">
                    <a:alpha val="70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PA-椭圆 26">
            <a:extLst>
              <a:ext uri="{FF2B5EF4-FFF2-40B4-BE49-F238E27FC236}">
                <a16:creationId xmlns:a16="http://schemas.microsoft.com/office/drawing/2014/main" xmlns="" id="{E2423CE9-1E71-4013-B74C-FA3AD164A3EA}"/>
              </a:ext>
            </a:extLst>
          </p:cNvPr>
          <p:cNvSpPr/>
          <p:nvPr userDrawn="1">
            <p:custDataLst>
              <p:tags r:id="rId1"/>
            </p:custDataLst>
          </p:nvPr>
        </p:nvSpPr>
        <p:spPr>
          <a:xfrm>
            <a:off x="580571" y="450393"/>
            <a:ext cx="578307" cy="578307"/>
          </a:xfrm>
          <a:prstGeom prst="ellipse">
            <a:avLst/>
          </a:prstGeom>
          <a:gradFill>
            <a:gsLst>
              <a:gs pos="0">
                <a:schemeClr val="accent1">
                  <a:alpha val="70000"/>
                </a:schemeClr>
              </a:gs>
              <a:gs pos="30000">
                <a:schemeClr val="accent1">
                  <a:alpha val="50000"/>
                </a:schemeClr>
              </a:gs>
              <a:gs pos="100000">
                <a:schemeClr val="accent1">
                  <a:alpha val="0"/>
                </a:schemeClr>
              </a:gs>
            </a:gsLst>
            <a:lin ang="0" scaled="1"/>
          </a:gra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A7A04"/>
              </a:solidFill>
              <a:effectLst/>
              <a:uLnTx/>
              <a:uFillTx/>
              <a:latin typeface="Calibri"/>
              <a:ea typeface="宋体" panose="02010600030101010101" pitchFamily="2" charset="-122"/>
            </a:endParaRPr>
          </a:p>
        </p:txBody>
      </p:sp>
      <p:cxnSp>
        <p:nvCxnSpPr>
          <p:cNvPr id="6" name="直接连接符 5">
            <a:extLst>
              <a:ext uri="{FF2B5EF4-FFF2-40B4-BE49-F238E27FC236}">
                <a16:creationId xmlns:a16="http://schemas.microsoft.com/office/drawing/2014/main" xmlns="" id="{55AE6C0E-AF94-4549-BE70-9F90276A4D6F}"/>
              </a:ext>
            </a:extLst>
          </p:cNvPr>
          <p:cNvCxnSpPr>
            <a:cxnSpLocks/>
          </p:cNvCxnSpPr>
          <p:nvPr userDrawn="1"/>
        </p:nvCxnSpPr>
        <p:spPr>
          <a:xfrm>
            <a:off x="748146" y="1130300"/>
            <a:ext cx="10695709"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9B2EE1E0-5FCF-42DA-9B5F-0F3A8FC15391}"/>
              </a:ext>
            </a:extLst>
          </p:cNvPr>
          <p:cNvSpPr/>
          <p:nvPr userDrawn="1"/>
        </p:nvSpPr>
        <p:spPr>
          <a:xfrm>
            <a:off x="748146" y="6410918"/>
            <a:ext cx="2304921" cy="307777"/>
          </a:xfrm>
          <a:prstGeom prst="rect">
            <a:avLst/>
          </a:prstGeom>
        </p:spPr>
        <p:txBody>
          <a:bodyPr wrap="square" lIns="0" rIns="0">
            <a:spAutoFit/>
          </a:bodyPr>
          <a:lstStyle/>
          <a:p>
            <a:r>
              <a:rPr lang="zh-CN" altLang="en-US" sz="1400" spc="300" dirty="0">
                <a:solidFill>
                  <a:schemeClr val="bg2">
                    <a:lumMod val="50000"/>
                  </a:schemeClr>
                </a:solidFill>
                <a:latin typeface="华文新魏" panose="02010800040101010101" pitchFamily="2" charset="-122"/>
                <a:ea typeface="华文新魏" panose="02010800040101010101" pitchFamily="2" charset="-122"/>
              </a:rPr>
              <a:t>修德 求是 博学 笃行 </a:t>
            </a:r>
          </a:p>
        </p:txBody>
      </p:sp>
      <p:grpSp>
        <p:nvGrpSpPr>
          <p:cNvPr id="8" name="组合 7">
            <a:extLst>
              <a:ext uri="{FF2B5EF4-FFF2-40B4-BE49-F238E27FC236}">
                <a16:creationId xmlns:a16="http://schemas.microsoft.com/office/drawing/2014/main" xmlns="" id="{C30D8ADA-3B1F-4E30-8479-B456A5165BA6}"/>
              </a:ext>
            </a:extLst>
          </p:cNvPr>
          <p:cNvGrpSpPr/>
          <p:nvPr userDrawn="1"/>
        </p:nvGrpSpPr>
        <p:grpSpPr>
          <a:xfrm>
            <a:off x="10102666" y="701744"/>
            <a:ext cx="1365752" cy="382197"/>
            <a:chOff x="5413124" y="1379222"/>
            <a:chExt cx="1365752" cy="382197"/>
          </a:xfrm>
        </p:grpSpPr>
        <p:grpSp>
          <p:nvGrpSpPr>
            <p:cNvPr id="9" name="组合 8">
              <a:extLst>
                <a:ext uri="{FF2B5EF4-FFF2-40B4-BE49-F238E27FC236}">
                  <a16:creationId xmlns:a16="http://schemas.microsoft.com/office/drawing/2014/main" xmlns="" id="{6F9E936C-4467-4345-9BB8-EEF5F6866CF6}"/>
                </a:ext>
              </a:extLst>
            </p:cNvPr>
            <p:cNvGrpSpPr/>
            <p:nvPr/>
          </p:nvGrpSpPr>
          <p:grpSpPr>
            <a:xfrm>
              <a:off x="5791910" y="1380956"/>
              <a:ext cx="921418" cy="230954"/>
              <a:chOff x="4036092" y="3626762"/>
              <a:chExt cx="6749574" cy="1691781"/>
            </a:xfrm>
            <a:solidFill>
              <a:schemeClr val="accent1"/>
            </a:solidFill>
          </p:grpSpPr>
          <p:sp>
            <p:nvSpPr>
              <p:cNvPr id="22" name="任意多边形: 形状 21">
                <a:extLst>
                  <a:ext uri="{FF2B5EF4-FFF2-40B4-BE49-F238E27FC236}">
                    <a16:creationId xmlns:a16="http://schemas.microsoft.com/office/drawing/2014/main" xmlns="" id="{E47102AB-1434-46D4-8C42-CD3401418B6D}"/>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a:extLst>
                  <a:ext uri="{FF2B5EF4-FFF2-40B4-BE49-F238E27FC236}">
                    <a16:creationId xmlns:a16="http://schemas.microsoft.com/office/drawing/2014/main" xmlns="" id="{6E3233C7-06A7-4821-AC30-CD4F0F76664A}"/>
                  </a:ext>
                </a:extLst>
              </p:cNvPr>
              <p:cNvGrpSpPr/>
              <p:nvPr/>
            </p:nvGrpSpPr>
            <p:grpSpPr>
              <a:xfrm>
                <a:off x="7762337" y="3777519"/>
                <a:ext cx="1073879" cy="1412685"/>
                <a:chOff x="7951018" y="2645400"/>
                <a:chExt cx="1073879" cy="1412685"/>
              </a:xfrm>
              <a:grpFill/>
            </p:grpSpPr>
            <p:sp>
              <p:nvSpPr>
                <p:cNvPr id="36" name="任意多边形: 形状 35">
                  <a:extLst>
                    <a:ext uri="{FF2B5EF4-FFF2-40B4-BE49-F238E27FC236}">
                      <a16:creationId xmlns:a16="http://schemas.microsoft.com/office/drawing/2014/main" xmlns="" id="{50AD9469-E77C-4DAB-A7CD-2B0EF2F3C540}"/>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任意多边形: 形状 36">
                  <a:extLst>
                    <a:ext uri="{FF2B5EF4-FFF2-40B4-BE49-F238E27FC236}">
                      <a16:creationId xmlns:a16="http://schemas.microsoft.com/office/drawing/2014/main" xmlns="" id="{9FB3BD6D-A5EB-4611-8FE9-45B0E6EA7288}"/>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任意多边形: 形状 37">
                  <a:extLst>
                    <a:ext uri="{FF2B5EF4-FFF2-40B4-BE49-F238E27FC236}">
                      <a16:creationId xmlns:a16="http://schemas.microsoft.com/office/drawing/2014/main" xmlns="" id="{BB795EFC-FB62-42D3-AB5D-CCCEB51EA52A}"/>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4" name="组合 23">
                <a:extLst>
                  <a:ext uri="{FF2B5EF4-FFF2-40B4-BE49-F238E27FC236}">
                    <a16:creationId xmlns:a16="http://schemas.microsoft.com/office/drawing/2014/main" xmlns="" id="{195C83D7-0A46-4B4F-983A-0D1F0CB3A0AC}"/>
                  </a:ext>
                </a:extLst>
              </p:cNvPr>
              <p:cNvGrpSpPr/>
              <p:nvPr/>
            </p:nvGrpSpPr>
            <p:grpSpPr>
              <a:xfrm>
                <a:off x="9255291" y="3755878"/>
                <a:ext cx="1530375" cy="1444268"/>
                <a:chOff x="9443972" y="2623759"/>
                <a:chExt cx="1530375" cy="1444268"/>
              </a:xfrm>
              <a:grpFill/>
            </p:grpSpPr>
            <p:sp>
              <p:nvSpPr>
                <p:cNvPr id="32" name="任意多边形: 形状 31">
                  <a:extLst>
                    <a:ext uri="{FF2B5EF4-FFF2-40B4-BE49-F238E27FC236}">
                      <a16:creationId xmlns:a16="http://schemas.microsoft.com/office/drawing/2014/main" xmlns="" id="{8EE4D9AC-E082-4530-840C-01425D205194}"/>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任意多边形: 形状 32">
                  <a:extLst>
                    <a:ext uri="{FF2B5EF4-FFF2-40B4-BE49-F238E27FC236}">
                      <a16:creationId xmlns:a16="http://schemas.microsoft.com/office/drawing/2014/main" xmlns="" id="{C6F7FD7B-56EB-4E66-8C9C-C7221CE02BA3}"/>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任意多边形: 形状 33">
                  <a:extLst>
                    <a:ext uri="{FF2B5EF4-FFF2-40B4-BE49-F238E27FC236}">
                      <a16:creationId xmlns:a16="http://schemas.microsoft.com/office/drawing/2014/main" xmlns="" id="{84ADE924-5C57-4369-9AE6-C2754140DF50}"/>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任意多边形: 形状 34">
                  <a:extLst>
                    <a:ext uri="{FF2B5EF4-FFF2-40B4-BE49-F238E27FC236}">
                      <a16:creationId xmlns:a16="http://schemas.microsoft.com/office/drawing/2014/main" xmlns="" id="{E89B8AC6-026D-4154-8DBC-A59BDEA72837}"/>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a:extLst>
                  <a:ext uri="{FF2B5EF4-FFF2-40B4-BE49-F238E27FC236}">
                    <a16:creationId xmlns:a16="http://schemas.microsoft.com/office/drawing/2014/main" xmlns="" id="{8CC1A7EB-2001-42F4-A8DF-861ACFECB3AF}"/>
                  </a:ext>
                </a:extLst>
              </p:cNvPr>
              <p:cNvGrpSpPr/>
              <p:nvPr/>
            </p:nvGrpSpPr>
            <p:grpSpPr>
              <a:xfrm>
                <a:off x="4036092" y="3626762"/>
                <a:ext cx="1635417" cy="1546795"/>
                <a:chOff x="4224773" y="2494643"/>
                <a:chExt cx="1635417" cy="1546795"/>
              </a:xfrm>
              <a:grpFill/>
            </p:grpSpPr>
            <p:sp>
              <p:nvSpPr>
                <p:cNvPr id="26" name="任意多边形: 形状 25">
                  <a:extLst>
                    <a:ext uri="{FF2B5EF4-FFF2-40B4-BE49-F238E27FC236}">
                      <a16:creationId xmlns:a16="http://schemas.microsoft.com/office/drawing/2014/main" xmlns="" id="{30880AFE-F10B-496A-8243-63FA0DF965EB}"/>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任意多边形: 形状 26">
                  <a:extLst>
                    <a:ext uri="{FF2B5EF4-FFF2-40B4-BE49-F238E27FC236}">
                      <a16:creationId xmlns:a16="http://schemas.microsoft.com/office/drawing/2014/main" xmlns="" id="{DA988C40-AE26-4235-A3BC-99C03DA678C8}"/>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形状 27">
                  <a:extLst>
                    <a:ext uri="{FF2B5EF4-FFF2-40B4-BE49-F238E27FC236}">
                      <a16:creationId xmlns:a16="http://schemas.microsoft.com/office/drawing/2014/main" xmlns="" id="{71311651-559D-406B-B241-48CD4651352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形状 28">
                  <a:extLst>
                    <a:ext uri="{FF2B5EF4-FFF2-40B4-BE49-F238E27FC236}">
                      <a16:creationId xmlns:a16="http://schemas.microsoft.com/office/drawing/2014/main" xmlns="" id="{661232BB-8C09-47DF-B4B0-A53EB6DDE82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形状 29">
                  <a:extLst>
                    <a:ext uri="{FF2B5EF4-FFF2-40B4-BE49-F238E27FC236}">
                      <a16:creationId xmlns:a16="http://schemas.microsoft.com/office/drawing/2014/main" xmlns="" id="{BF2762CC-E3CE-4BCF-BFBE-84E2CCC1E780}"/>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任意多边形: 形状 30">
                  <a:extLst>
                    <a:ext uri="{FF2B5EF4-FFF2-40B4-BE49-F238E27FC236}">
                      <a16:creationId xmlns:a16="http://schemas.microsoft.com/office/drawing/2014/main" xmlns="" id="{6B82D42D-4A9C-4278-9689-FF1F8AA6E177}"/>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0" name="组合 9">
              <a:extLst>
                <a:ext uri="{FF2B5EF4-FFF2-40B4-BE49-F238E27FC236}">
                  <a16:creationId xmlns:a16="http://schemas.microsoft.com/office/drawing/2014/main" xmlns="" id="{714FADF6-C119-4844-8A8E-6932151621B0}"/>
                </a:ext>
              </a:extLst>
            </p:cNvPr>
            <p:cNvGrpSpPr/>
            <p:nvPr/>
          </p:nvGrpSpPr>
          <p:grpSpPr>
            <a:xfrm>
              <a:off x="5413124" y="1379222"/>
              <a:ext cx="314552" cy="359900"/>
              <a:chOff x="12818382" y="1046934"/>
              <a:chExt cx="3648310" cy="4174269"/>
            </a:xfrm>
            <a:solidFill>
              <a:schemeClr val="accent1"/>
            </a:solidFill>
          </p:grpSpPr>
          <p:sp>
            <p:nvSpPr>
              <p:cNvPr id="12" name="文本框 11">
                <a:extLst>
                  <a:ext uri="{FF2B5EF4-FFF2-40B4-BE49-F238E27FC236}">
                    <a16:creationId xmlns:a16="http://schemas.microsoft.com/office/drawing/2014/main" xmlns="" id="{C389EE6E-99CF-46AE-B68E-B9D561872DE8}"/>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latin typeface="腾讯体" panose="02010600010101010101" pitchFamily="2" charset="-122"/>
                  <a:ea typeface="腾讯体" panose="02010600010101010101" pitchFamily="2" charset="-122"/>
                  <a:cs typeface="Aharoni" panose="02010803020104030203" pitchFamily="2" charset="-79"/>
                </a:endParaRPr>
              </a:p>
            </p:txBody>
          </p:sp>
          <p:sp>
            <p:nvSpPr>
              <p:cNvPr id="13" name="任意多边形: 形状 12">
                <a:extLst>
                  <a:ext uri="{FF2B5EF4-FFF2-40B4-BE49-F238E27FC236}">
                    <a16:creationId xmlns:a16="http://schemas.microsoft.com/office/drawing/2014/main" xmlns="" id="{722C2B9E-4C78-436C-B838-684D74E65474}"/>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任意多边形: 形状 13">
                <a:extLst>
                  <a:ext uri="{FF2B5EF4-FFF2-40B4-BE49-F238E27FC236}">
                    <a16:creationId xmlns:a16="http://schemas.microsoft.com/office/drawing/2014/main" xmlns="" id="{254E8A28-02F1-41A4-8EBF-2D60F76ABE64}"/>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形状 14">
                <a:extLst>
                  <a:ext uri="{FF2B5EF4-FFF2-40B4-BE49-F238E27FC236}">
                    <a16:creationId xmlns:a16="http://schemas.microsoft.com/office/drawing/2014/main" xmlns="" id="{745BFE7A-1E6D-4B3A-8E76-968BBC213E4A}"/>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形状 15">
                <a:extLst>
                  <a:ext uri="{FF2B5EF4-FFF2-40B4-BE49-F238E27FC236}">
                    <a16:creationId xmlns:a16="http://schemas.microsoft.com/office/drawing/2014/main" xmlns="" id="{FA52BDAC-727D-4F1A-9421-15FA64AC9406}"/>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 name="任意多边形: 形状 16">
                <a:extLst>
                  <a:ext uri="{FF2B5EF4-FFF2-40B4-BE49-F238E27FC236}">
                    <a16:creationId xmlns:a16="http://schemas.microsoft.com/office/drawing/2014/main" xmlns="" id="{BCEF0814-A224-4E9E-8DEC-1FC0C6FE4522}"/>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任意多边形: 形状 17">
                <a:extLst>
                  <a:ext uri="{FF2B5EF4-FFF2-40B4-BE49-F238E27FC236}">
                    <a16:creationId xmlns:a16="http://schemas.microsoft.com/office/drawing/2014/main" xmlns="" id="{016217BF-5D18-4F99-ABA6-8EA42E5FD0C9}"/>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任意多边形: 形状 18">
                <a:extLst>
                  <a:ext uri="{FF2B5EF4-FFF2-40B4-BE49-F238E27FC236}">
                    <a16:creationId xmlns:a16="http://schemas.microsoft.com/office/drawing/2014/main" xmlns="" id="{8A6D22BC-B68B-406A-8349-44E777A74277}"/>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任意多边形: 形状 19">
                <a:extLst>
                  <a:ext uri="{FF2B5EF4-FFF2-40B4-BE49-F238E27FC236}">
                    <a16:creationId xmlns:a16="http://schemas.microsoft.com/office/drawing/2014/main" xmlns="" id="{F07CD254-0ECD-4F68-8B25-2196AB82CC6F}"/>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xmlns="" id="{B12AB8EA-8763-4D54-AB73-BF6FF7CB0C8D}"/>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10">
              <a:extLst>
                <a:ext uri="{FF2B5EF4-FFF2-40B4-BE49-F238E27FC236}">
                  <a16:creationId xmlns:a16="http://schemas.microsoft.com/office/drawing/2014/main" xmlns="" id="{2EC355BE-28EF-40D4-8CFC-5784C3B7204A}"/>
                </a:ext>
              </a:extLst>
            </p:cNvPr>
            <p:cNvSpPr txBox="1"/>
            <p:nvPr/>
          </p:nvSpPr>
          <p:spPr>
            <a:xfrm>
              <a:off x="5726363" y="1576753"/>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40" name="文本占位符 39">
            <a:extLst>
              <a:ext uri="{FF2B5EF4-FFF2-40B4-BE49-F238E27FC236}">
                <a16:creationId xmlns:a16="http://schemas.microsoft.com/office/drawing/2014/main" xmlns="" id="{FE95AA8B-7D17-40A7-B95F-8A8A464F77ED}"/>
              </a:ext>
            </a:extLst>
          </p:cNvPr>
          <p:cNvSpPr>
            <a:spLocks noGrp="1"/>
          </p:cNvSpPr>
          <p:nvPr>
            <p:ph type="body" sz="quarter" idx="10" hasCustomPrompt="1"/>
          </p:nvPr>
        </p:nvSpPr>
        <p:spPr>
          <a:xfrm>
            <a:off x="765175" y="644525"/>
            <a:ext cx="10753725" cy="485775"/>
          </a:xfrm>
        </p:spPr>
        <p:txBody>
          <a:bodyPr/>
          <a:lstStyle>
            <a:lvl1pPr marL="0" indent="0">
              <a:buNone/>
              <a:defRPr b="1">
                <a:solidFill>
                  <a:schemeClr val="bg2">
                    <a:lumMod val="10000"/>
                  </a:schemeClr>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请输入标题</a:t>
            </a:r>
          </a:p>
        </p:txBody>
      </p:sp>
      <p:sp>
        <p:nvSpPr>
          <p:cNvPr id="45" name="矩形 44">
            <a:extLst>
              <a:ext uri="{FF2B5EF4-FFF2-40B4-BE49-F238E27FC236}">
                <a16:creationId xmlns:a16="http://schemas.microsoft.com/office/drawing/2014/main" xmlns="" id="{CFD0D414-FAB5-454E-9870-C58E4F2DE6C4}"/>
              </a:ext>
            </a:extLst>
          </p:cNvPr>
          <p:cNvSpPr/>
          <p:nvPr userDrawn="1"/>
        </p:nvSpPr>
        <p:spPr>
          <a:xfrm>
            <a:off x="9487758" y="6406558"/>
            <a:ext cx="1956097" cy="307777"/>
          </a:xfrm>
          <a:prstGeom prst="rect">
            <a:avLst/>
          </a:prstGeom>
        </p:spPr>
        <p:txBody>
          <a:bodyPr wrap="square" lIns="0" rIns="0">
            <a:spAutoFit/>
          </a:bodyPr>
          <a:lstStyle/>
          <a:p>
            <a:r>
              <a:rPr lang="zh-CN" altLang="en-US" sz="1400" spc="300" dirty="0">
                <a:solidFill>
                  <a:schemeClr val="bg2">
                    <a:lumMod val="50000"/>
                  </a:schemeClr>
                </a:solidFill>
              </a:rPr>
              <a:t>www.chzu.edu.cn</a:t>
            </a:r>
          </a:p>
        </p:txBody>
      </p:sp>
    </p:spTree>
    <p:extLst>
      <p:ext uri="{BB962C8B-B14F-4D97-AF65-F5344CB8AC3E}">
        <p14:creationId xmlns:p14="http://schemas.microsoft.com/office/powerpoint/2010/main" val="1994670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内容2">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FE10977F-B6B5-49EF-B0A8-99FBB6897DCB}"/>
              </a:ext>
            </a:extLst>
          </p:cNvPr>
          <p:cNvGrpSpPr/>
          <p:nvPr userDrawn="1"/>
        </p:nvGrpSpPr>
        <p:grpSpPr>
          <a:xfrm>
            <a:off x="0" y="5456420"/>
            <a:ext cx="12192000" cy="1401580"/>
            <a:chOff x="0" y="5456420"/>
            <a:chExt cx="12192000" cy="1401580"/>
          </a:xfrm>
        </p:grpSpPr>
        <p:pic>
          <p:nvPicPr>
            <p:cNvPr id="48" name="图片 47">
              <a:extLst>
                <a:ext uri="{FF2B5EF4-FFF2-40B4-BE49-F238E27FC236}">
                  <a16:creationId xmlns:a16="http://schemas.microsoft.com/office/drawing/2014/main" xmlns="" id="{6D6E9CD4-635C-43FB-9E1C-9B2993E81650}"/>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42" t="11183" r="-242" b="68817"/>
            <a:stretch/>
          </p:blipFill>
          <p:spPr>
            <a:xfrm>
              <a:off x="0" y="5486400"/>
              <a:ext cx="12192000" cy="1371600"/>
            </a:xfrm>
            <a:prstGeom prst="rect">
              <a:avLst/>
            </a:prstGeom>
          </p:spPr>
        </p:pic>
        <p:sp>
          <p:nvSpPr>
            <p:cNvPr id="54" name="矩形 53">
              <a:extLst>
                <a:ext uri="{FF2B5EF4-FFF2-40B4-BE49-F238E27FC236}">
                  <a16:creationId xmlns:a16="http://schemas.microsoft.com/office/drawing/2014/main" xmlns="" id="{197535C5-3A54-4CB0-AF9C-CA98F602D140}"/>
                </a:ext>
              </a:extLst>
            </p:cNvPr>
            <p:cNvSpPr/>
            <p:nvPr/>
          </p:nvSpPr>
          <p:spPr>
            <a:xfrm>
              <a:off x="0" y="5456420"/>
              <a:ext cx="12192000" cy="1401580"/>
            </a:xfrm>
            <a:prstGeom prst="rect">
              <a:avLst/>
            </a:prstGeom>
            <a:gradFill flip="none" rotWithShape="1">
              <a:gsLst>
                <a:gs pos="77000">
                  <a:srgbClr val="FFFFFF">
                    <a:alpha val="80000"/>
                  </a:srgbClr>
                </a:gs>
                <a:gs pos="0">
                  <a:schemeClr val="bg1"/>
                </a:gs>
                <a:gs pos="100000">
                  <a:srgbClr val="FFFFFF">
                    <a:alpha val="6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PA-椭圆 26">
            <a:extLst>
              <a:ext uri="{FF2B5EF4-FFF2-40B4-BE49-F238E27FC236}">
                <a16:creationId xmlns:a16="http://schemas.microsoft.com/office/drawing/2014/main" xmlns="" id="{0E6CAD5F-67AE-4949-8F58-0F60050CFB4A}"/>
              </a:ext>
            </a:extLst>
          </p:cNvPr>
          <p:cNvSpPr/>
          <p:nvPr userDrawn="1">
            <p:custDataLst>
              <p:tags r:id="rId1"/>
            </p:custDataLst>
          </p:nvPr>
        </p:nvSpPr>
        <p:spPr>
          <a:xfrm>
            <a:off x="580571" y="450393"/>
            <a:ext cx="578307" cy="578307"/>
          </a:xfrm>
          <a:prstGeom prst="ellipse">
            <a:avLst/>
          </a:prstGeom>
          <a:gradFill>
            <a:gsLst>
              <a:gs pos="0">
                <a:schemeClr val="accent1">
                  <a:alpha val="70000"/>
                </a:schemeClr>
              </a:gs>
              <a:gs pos="30000">
                <a:schemeClr val="accent1">
                  <a:alpha val="50000"/>
                </a:schemeClr>
              </a:gs>
              <a:gs pos="100000">
                <a:schemeClr val="accent1">
                  <a:alpha val="0"/>
                </a:schemeClr>
              </a:gs>
            </a:gsLst>
            <a:lin ang="0" scaled="1"/>
          </a:gra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A7A04"/>
              </a:solidFill>
              <a:effectLst/>
              <a:uLnTx/>
              <a:uFillTx/>
              <a:latin typeface="Calibri"/>
              <a:ea typeface="宋体" panose="02010600030101010101" pitchFamily="2" charset="-122"/>
            </a:endParaRPr>
          </a:p>
        </p:txBody>
      </p:sp>
      <p:cxnSp>
        <p:nvCxnSpPr>
          <p:cNvPr id="6" name="直接连接符 5">
            <a:extLst>
              <a:ext uri="{FF2B5EF4-FFF2-40B4-BE49-F238E27FC236}">
                <a16:creationId xmlns:a16="http://schemas.microsoft.com/office/drawing/2014/main" xmlns="" id="{55AE6C0E-AF94-4549-BE70-9F90276A4D6F}"/>
              </a:ext>
            </a:extLst>
          </p:cNvPr>
          <p:cNvCxnSpPr>
            <a:cxnSpLocks/>
          </p:cNvCxnSpPr>
          <p:nvPr userDrawn="1"/>
        </p:nvCxnSpPr>
        <p:spPr>
          <a:xfrm>
            <a:off x="748146" y="1130300"/>
            <a:ext cx="10695709"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9B2EE1E0-5FCF-42DA-9B5F-0F3A8FC15391}"/>
              </a:ext>
            </a:extLst>
          </p:cNvPr>
          <p:cNvSpPr/>
          <p:nvPr userDrawn="1"/>
        </p:nvSpPr>
        <p:spPr>
          <a:xfrm>
            <a:off x="748146" y="6410918"/>
            <a:ext cx="2304921" cy="307777"/>
          </a:xfrm>
          <a:prstGeom prst="rect">
            <a:avLst/>
          </a:prstGeom>
        </p:spPr>
        <p:txBody>
          <a:bodyPr wrap="square" lIns="0" rIns="0">
            <a:spAutoFit/>
          </a:bodyPr>
          <a:lstStyle/>
          <a:p>
            <a:r>
              <a:rPr lang="zh-CN" altLang="en-US" sz="1400" spc="300" dirty="0">
                <a:solidFill>
                  <a:schemeClr val="bg2">
                    <a:lumMod val="50000"/>
                  </a:schemeClr>
                </a:solidFill>
                <a:latin typeface="华文新魏" panose="02010800040101010101" pitchFamily="2" charset="-122"/>
                <a:ea typeface="华文新魏" panose="02010800040101010101" pitchFamily="2" charset="-122"/>
              </a:rPr>
              <a:t>修德 求是 博学 笃行 </a:t>
            </a:r>
          </a:p>
        </p:txBody>
      </p:sp>
      <p:grpSp>
        <p:nvGrpSpPr>
          <p:cNvPr id="8" name="组合 7">
            <a:extLst>
              <a:ext uri="{FF2B5EF4-FFF2-40B4-BE49-F238E27FC236}">
                <a16:creationId xmlns:a16="http://schemas.microsoft.com/office/drawing/2014/main" xmlns="" id="{C30D8ADA-3B1F-4E30-8479-B456A5165BA6}"/>
              </a:ext>
            </a:extLst>
          </p:cNvPr>
          <p:cNvGrpSpPr/>
          <p:nvPr userDrawn="1"/>
        </p:nvGrpSpPr>
        <p:grpSpPr>
          <a:xfrm>
            <a:off x="10102666" y="701744"/>
            <a:ext cx="1365752" cy="382197"/>
            <a:chOff x="5413124" y="1379222"/>
            <a:chExt cx="1365752" cy="382197"/>
          </a:xfrm>
        </p:grpSpPr>
        <p:grpSp>
          <p:nvGrpSpPr>
            <p:cNvPr id="9" name="组合 8">
              <a:extLst>
                <a:ext uri="{FF2B5EF4-FFF2-40B4-BE49-F238E27FC236}">
                  <a16:creationId xmlns:a16="http://schemas.microsoft.com/office/drawing/2014/main" xmlns="" id="{6F9E936C-4467-4345-9BB8-EEF5F6866CF6}"/>
                </a:ext>
              </a:extLst>
            </p:cNvPr>
            <p:cNvGrpSpPr/>
            <p:nvPr/>
          </p:nvGrpSpPr>
          <p:grpSpPr>
            <a:xfrm>
              <a:off x="5791910" y="1380956"/>
              <a:ext cx="921418" cy="230954"/>
              <a:chOff x="4036092" y="3626762"/>
              <a:chExt cx="6749574" cy="1691781"/>
            </a:xfrm>
            <a:solidFill>
              <a:schemeClr val="accent1"/>
            </a:solidFill>
          </p:grpSpPr>
          <p:sp>
            <p:nvSpPr>
              <p:cNvPr id="22" name="任意多边形: 形状 21">
                <a:extLst>
                  <a:ext uri="{FF2B5EF4-FFF2-40B4-BE49-F238E27FC236}">
                    <a16:creationId xmlns:a16="http://schemas.microsoft.com/office/drawing/2014/main" xmlns="" id="{E47102AB-1434-46D4-8C42-CD3401418B6D}"/>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a:extLst>
                  <a:ext uri="{FF2B5EF4-FFF2-40B4-BE49-F238E27FC236}">
                    <a16:creationId xmlns:a16="http://schemas.microsoft.com/office/drawing/2014/main" xmlns="" id="{6E3233C7-06A7-4821-AC30-CD4F0F76664A}"/>
                  </a:ext>
                </a:extLst>
              </p:cNvPr>
              <p:cNvGrpSpPr/>
              <p:nvPr/>
            </p:nvGrpSpPr>
            <p:grpSpPr>
              <a:xfrm>
                <a:off x="7762337" y="3777519"/>
                <a:ext cx="1073879" cy="1412685"/>
                <a:chOff x="7951018" y="2645400"/>
                <a:chExt cx="1073879" cy="1412685"/>
              </a:xfrm>
              <a:grpFill/>
            </p:grpSpPr>
            <p:sp>
              <p:nvSpPr>
                <p:cNvPr id="36" name="任意多边形: 形状 35">
                  <a:extLst>
                    <a:ext uri="{FF2B5EF4-FFF2-40B4-BE49-F238E27FC236}">
                      <a16:creationId xmlns:a16="http://schemas.microsoft.com/office/drawing/2014/main" xmlns="" id="{50AD9469-E77C-4DAB-A7CD-2B0EF2F3C540}"/>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任意多边形: 形状 36">
                  <a:extLst>
                    <a:ext uri="{FF2B5EF4-FFF2-40B4-BE49-F238E27FC236}">
                      <a16:creationId xmlns:a16="http://schemas.microsoft.com/office/drawing/2014/main" xmlns="" id="{9FB3BD6D-A5EB-4611-8FE9-45B0E6EA7288}"/>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任意多边形: 形状 37">
                  <a:extLst>
                    <a:ext uri="{FF2B5EF4-FFF2-40B4-BE49-F238E27FC236}">
                      <a16:creationId xmlns:a16="http://schemas.microsoft.com/office/drawing/2014/main" xmlns="" id="{BB795EFC-FB62-42D3-AB5D-CCCEB51EA52A}"/>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4" name="组合 23">
                <a:extLst>
                  <a:ext uri="{FF2B5EF4-FFF2-40B4-BE49-F238E27FC236}">
                    <a16:creationId xmlns:a16="http://schemas.microsoft.com/office/drawing/2014/main" xmlns="" id="{195C83D7-0A46-4B4F-983A-0D1F0CB3A0AC}"/>
                  </a:ext>
                </a:extLst>
              </p:cNvPr>
              <p:cNvGrpSpPr/>
              <p:nvPr/>
            </p:nvGrpSpPr>
            <p:grpSpPr>
              <a:xfrm>
                <a:off x="9255291" y="3755878"/>
                <a:ext cx="1530375" cy="1444268"/>
                <a:chOff x="9443972" y="2623759"/>
                <a:chExt cx="1530375" cy="1444268"/>
              </a:xfrm>
              <a:grpFill/>
            </p:grpSpPr>
            <p:sp>
              <p:nvSpPr>
                <p:cNvPr id="32" name="任意多边形: 形状 31">
                  <a:extLst>
                    <a:ext uri="{FF2B5EF4-FFF2-40B4-BE49-F238E27FC236}">
                      <a16:creationId xmlns:a16="http://schemas.microsoft.com/office/drawing/2014/main" xmlns="" id="{8EE4D9AC-E082-4530-840C-01425D205194}"/>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任意多边形: 形状 32">
                  <a:extLst>
                    <a:ext uri="{FF2B5EF4-FFF2-40B4-BE49-F238E27FC236}">
                      <a16:creationId xmlns:a16="http://schemas.microsoft.com/office/drawing/2014/main" xmlns="" id="{C6F7FD7B-56EB-4E66-8C9C-C7221CE02BA3}"/>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任意多边形: 形状 33">
                  <a:extLst>
                    <a:ext uri="{FF2B5EF4-FFF2-40B4-BE49-F238E27FC236}">
                      <a16:creationId xmlns:a16="http://schemas.microsoft.com/office/drawing/2014/main" xmlns="" id="{84ADE924-5C57-4369-9AE6-C2754140DF50}"/>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任意多边形: 形状 34">
                  <a:extLst>
                    <a:ext uri="{FF2B5EF4-FFF2-40B4-BE49-F238E27FC236}">
                      <a16:creationId xmlns:a16="http://schemas.microsoft.com/office/drawing/2014/main" xmlns="" id="{E89B8AC6-026D-4154-8DBC-A59BDEA72837}"/>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a:extLst>
                  <a:ext uri="{FF2B5EF4-FFF2-40B4-BE49-F238E27FC236}">
                    <a16:creationId xmlns:a16="http://schemas.microsoft.com/office/drawing/2014/main" xmlns="" id="{8CC1A7EB-2001-42F4-A8DF-861ACFECB3AF}"/>
                  </a:ext>
                </a:extLst>
              </p:cNvPr>
              <p:cNvGrpSpPr/>
              <p:nvPr/>
            </p:nvGrpSpPr>
            <p:grpSpPr>
              <a:xfrm>
                <a:off x="4036092" y="3626762"/>
                <a:ext cx="1635417" cy="1546795"/>
                <a:chOff x="4224773" y="2494643"/>
                <a:chExt cx="1635417" cy="1546795"/>
              </a:xfrm>
              <a:grpFill/>
            </p:grpSpPr>
            <p:sp>
              <p:nvSpPr>
                <p:cNvPr id="26" name="任意多边形: 形状 25">
                  <a:extLst>
                    <a:ext uri="{FF2B5EF4-FFF2-40B4-BE49-F238E27FC236}">
                      <a16:creationId xmlns:a16="http://schemas.microsoft.com/office/drawing/2014/main" xmlns="" id="{30880AFE-F10B-496A-8243-63FA0DF965EB}"/>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任意多边形: 形状 26">
                  <a:extLst>
                    <a:ext uri="{FF2B5EF4-FFF2-40B4-BE49-F238E27FC236}">
                      <a16:creationId xmlns:a16="http://schemas.microsoft.com/office/drawing/2014/main" xmlns="" id="{DA988C40-AE26-4235-A3BC-99C03DA678C8}"/>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形状 27">
                  <a:extLst>
                    <a:ext uri="{FF2B5EF4-FFF2-40B4-BE49-F238E27FC236}">
                      <a16:creationId xmlns:a16="http://schemas.microsoft.com/office/drawing/2014/main" xmlns="" id="{71311651-559D-406B-B241-48CD4651352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形状 28">
                  <a:extLst>
                    <a:ext uri="{FF2B5EF4-FFF2-40B4-BE49-F238E27FC236}">
                      <a16:creationId xmlns:a16="http://schemas.microsoft.com/office/drawing/2014/main" xmlns="" id="{661232BB-8C09-47DF-B4B0-A53EB6DDE82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形状 29">
                  <a:extLst>
                    <a:ext uri="{FF2B5EF4-FFF2-40B4-BE49-F238E27FC236}">
                      <a16:creationId xmlns:a16="http://schemas.microsoft.com/office/drawing/2014/main" xmlns="" id="{BF2762CC-E3CE-4BCF-BFBE-84E2CCC1E780}"/>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任意多边形: 形状 30">
                  <a:extLst>
                    <a:ext uri="{FF2B5EF4-FFF2-40B4-BE49-F238E27FC236}">
                      <a16:creationId xmlns:a16="http://schemas.microsoft.com/office/drawing/2014/main" xmlns="" id="{6B82D42D-4A9C-4278-9689-FF1F8AA6E177}"/>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0" name="组合 9">
              <a:extLst>
                <a:ext uri="{FF2B5EF4-FFF2-40B4-BE49-F238E27FC236}">
                  <a16:creationId xmlns:a16="http://schemas.microsoft.com/office/drawing/2014/main" xmlns="" id="{714FADF6-C119-4844-8A8E-6932151621B0}"/>
                </a:ext>
              </a:extLst>
            </p:cNvPr>
            <p:cNvGrpSpPr/>
            <p:nvPr/>
          </p:nvGrpSpPr>
          <p:grpSpPr>
            <a:xfrm>
              <a:off x="5413124" y="1379222"/>
              <a:ext cx="314552" cy="359900"/>
              <a:chOff x="12818382" y="1046934"/>
              <a:chExt cx="3648310" cy="4174269"/>
            </a:xfrm>
            <a:solidFill>
              <a:schemeClr val="accent1"/>
            </a:solidFill>
          </p:grpSpPr>
          <p:sp>
            <p:nvSpPr>
              <p:cNvPr id="12" name="文本框 11">
                <a:extLst>
                  <a:ext uri="{FF2B5EF4-FFF2-40B4-BE49-F238E27FC236}">
                    <a16:creationId xmlns:a16="http://schemas.microsoft.com/office/drawing/2014/main" xmlns="" id="{C389EE6E-99CF-46AE-B68E-B9D561872DE8}"/>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latin typeface="腾讯体" panose="02010600010101010101" pitchFamily="2" charset="-122"/>
                  <a:ea typeface="腾讯体" panose="02010600010101010101" pitchFamily="2" charset="-122"/>
                  <a:cs typeface="Aharoni" panose="02010803020104030203" pitchFamily="2" charset="-79"/>
                </a:endParaRPr>
              </a:p>
            </p:txBody>
          </p:sp>
          <p:sp>
            <p:nvSpPr>
              <p:cNvPr id="13" name="任意多边形: 形状 12">
                <a:extLst>
                  <a:ext uri="{FF2B5EF4-FFF2-40B4-BE49-F238E27FC236}">
                    <a16:creationId xmlns:a16="http://schemas.microsoft.com/office/drawing/2014/main" xmlns="" id="{722C2B9E-4C78-436C-B838-684D74E65474}"/>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任意多边形: 形状 13">
                <a:extLst>
                  <a:ext uri="{FF2B5EF4-FFF2-40B4-BE49-F238E27FC236}">
                    <a16:creationId xmlns:a16="http://schemas.microsoft.com/office/drawing/2014/main" xmlns="" id="{254E8A28-02F1-41A4-8EBF-2D60F76ABE64}"/>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形状 14">
                <a:extLst>
                  <a:ext uri="{FF2B5EF4-FFF2-40B4-BE49-F238E27FC236}">
                    <a16:creationId xmlns:a16="http://schemas.microsoft.com/office/drawing/2014/main" xmlns="" id="{745BFE7A-1E6D-4B3A-8E76-968BBC213E4A}"/>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形状 15">
                <a:extLst>
                  <a:ext uri="{FF2B5EF4-FFF2-40B4-BE49-F238E27FC236}">
                    <a16:creationId xmlns:a16="http://schemas.microsoft.com/office/drawing/2014/main" xmlns="" id="{FA52BDAC-727D-4F1A-9421-15FA64AC9406}"/>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 name="任意多边形: 形状 16">
                <a:extLst>
                  <a:ext uri="{FF2B5EF4-FFF2-40B4-BE49-F238E27FC236}">
                    <a16:creationId xmlns:a16="http://schemas.microsoft.com/office/drawing/2014/main" xmlns="" id="{BCEF0814-A224-4E9E-8DEC-1FC0C6FE4522}"/>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任意多边形: 形状 17">
                <a:extLst>
                  <a:ext uri="{FF2B5EF4-FFF2-40B4-BE49-F238E27FC236}">
                    <a16:creationId xmlns:a16="http://schemas.microsoft.com/office/drawing/2014/main" xmlns="" id="{016217BF-5D18-4F99-ABA6-8EA42E5FD0C9}"/>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任意多边形: 形状 18">
                <a:extLst>
                  <a:ext uri="{FF2B5EF4-FFF2-40B4-BE49-F238E27FC236}">
                    <a16:creationId xmlns:a16="http://schemas.microsoft.com/office/drawing/2014/main" xmlns="" id="{8A6D22BC-B68B-406A-8349-44E777A74277}"/>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任意多边形: 形状 19">
                <a:extLst>
                  <a:ext uri="{FF2B5EF4-FFF2-40B4-BE49-F238E27FC236}">
                    <a16:creationId xmlns:a16="http://schemas.microsoft.com/office/drawing/2014/main" xmlns="" id="{F07CD254-0ECD-4F68-8B25-2196AB82CC6F}"/>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xmlns="" id="{B12AB8EA-8763-4D54-AB73-BF6FF7CB0C8D}"/>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10">
              <a:extLst>
                <a:ext uri="{FF2B5EF4-FFF2-40B4-BE49-F238E27FC236}">
                  <a16:creationId xmlns:a16="http://schemas.microsoft.com/office/drawing/2014/main" xmlns="" id="{2EC355BE-28EF-40D4-8CFC-5784C3B7204A}"/>
                </a:ext>
              </a:extLst>
            </p:cNvPr>
            <p:cNvSpPr txBox="1"/>
            <p:nvPr/>
          </p:nvSpPr>
          <p:spPr>
            <a:xfrm>
              <a:off x="5726363" y="1576753"/>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40" name="文本占位符 39">
            <a:extLst>
              <a:ext uri="{FF2B5EF4-FFF2-40B4-BE49-F238E27FC236}">
                <a16:creationId xmlns:a16="http://schemas.microsoft.com/office/drawing/2014/main" xmlns="" id="{FE95AA8B-7D17-40A7-B95F-8A8A464F77ED}"/>
              </a:ext>
            </a:extLst>
          </p:cNvPr>
          <p:cNvSpPr>
            <a:spLocks noGrp="1"/>
          </p:cNvSpPr>
          <p:nvPr userDrawn="1">
            <p:ph type="body" sz="quarter" idx="10" hasCustomPrompt="1"/>
          </p:nvPr>
        </p:nvSpPr>
        <p:spPr>
          <a:xfrm>
            <a:off x="765175" y="646113"/>
            <a:ext cx="10753725" cy="484188"/>
          </a:xfrm>
        </p:spPr>
        <p:txBody>
          <a:bodyPr/>
          <a:lstStyle>
            <a:lvl1pPr marL="0" indent="0">
              <a:buNone/>
              <a:defRPr b="1">
                <a:solidFill>
                  <a:schemeClr val="bg2">
                    <a:lumMod val="10000"/>
                  </a:schemeClr>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请输入标题</a:t>
            </a:r>
          </a:p>
        </p:txBody>
      </p:sp>
      <p:sp>
        <p:nvSpPr>
          <p:cNvPr id="45" name="矩形 44">
            <a:extLst>
              <a:ext uri="{FF2B5EF4-FFF2-40B4-BE49-F238E27FC236}">
                <a16:creationId xmlns:a16="http://schemas.microsoft.com/office/drawing/2014/main" xmlns="" id="{CFD0D414-FAB5-454E-9870-C58E4F2DE6C4}"/>
              </a:ext>
            </a:extLst>
          </p:cNvPr>
          <p:cNvSpPr/>
          <p:nvPr userDrawn="1"/>
        </p:nvSpPr>
        <p:spPr>
          <a:xfrm>
            <a:off x="9487758" y="6406558"/>
            <a:ext cx="1956097" cy="307777"/>
          </a:xfrm>
          <a:prstGeom prst="rect">
            <a:avLst/>
          </a:prstGeom>
        </p:spPr>
        <p:txBody>
          <a:bodyPr wrap="square" lIns="0" rIns="0">
            <a:spAutoFit/>
          </a:bodyPr>
          <a:lstStyle/>
          <a:p>
            <a:r>
              <a:rPr lang="zh-CN" altLang="en-US" sz="1400" spc="300" dirty="0">
                <a:solidFill>
                  <a:schemeClr val="bg2">
                    <a:lumMod val="50000"/>
                  </a:schemeClr>
                </a:solidFill>
              </a:rPr>
              <a:t>www.chzu.edu.cn</a:t>
            </a:r>
          </a:p>
        </p:txBody>
      </p:sp>
      <p:sp>
        <p:nvSpPr>
          <p:cNvPr id="46" name="文本占位符 39">
            <a:extLst>
              <a:ext uri="{FF2B5EF4-FFF2-40B4-BE49-F238E27FC236}">
                <a16:creationId xmlns:a16="http://schemas.microsoft.com/office/drawing/2014/main" xmlns="" id="{788D4404-C150-4ACF-BFD0-2FDCBE5FAB0C}"/>
              </a:ext>
            </a:extLst>
          </p:cNvPr>
          <p:cNvSpPr>
            <a:spLocks noGrp="1"/>
          </p:cNvSpPr>
          <p:nvPr userDrawn="1">
            <p:ph type="body" sz="quarter" idx="11" hasCustomPrompt="1"/>
          </p:nvPr>
        </p:nvSpPr>
        <p:spPr>
          <a:xfrm>
            <a:off x="7155544" y="1944914"/>
            <a:ext cx="4317320" cy="4091165"/>
          </a:xfrm>
        </p:spPr>
        <p:txBody>
          <a:bodyPr>
            <a:normAutofit/>
          </a:bodyPr>
          <a:lstStyle>
            <a:lvl1pPr marL="0" indent="0">
              <a:buNone/>
              <a:defRPr sz="2000" b="0">
                <a:solidFill>
                  <a:schemeClr val="bg2">
                    <a:lumMod val="10000"/>
                  </a:schemeClr>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请输入内容</a:t>
            </a:r>
          </a:p>
        </p:txBody>
      </p:sp>
      <p:sp>
        <p:nvSpPr>
          <p:cNvPr id="3" name="图片占位符 2">
            <a:extLst>
              <a:ext uri="{FF2B5EF4-FFF2-40B4-BE49-F238E27FC236}">
                <a16:creationId xmlns:a16="http://schemas.microsoft.com/office/drawing/2014/main" xmlns="" id="{A67BB608-88CB-4515-A033-ADFA5A23EE45}"/>
              </a:ext>
            </a:extLst>
          </p:cNvPr>
          <p:cNvSpPr>
            <a:spLocks noGrp="1"/>
          </p:cNvSpPr>
          <p:nvPr userDrawn="1">
            <p:ph type="pic" sz="quarter" idx="12"/>
          </p:nvPr>
        </p:nvSpPr>
        <p:spPr>
          <a:xfrm>
            <a:off x="711200" y="1436688"/>
            <a:ext cx="6053138" cy="4645025"/>
          </a:xfrm>
        </p:spPr>
        <p:txBody>
          <a:bodyPr>
            <a:normAutofit/>
          </a:bodyPr>
          <a:lstStyle>
            <a:lvl1pPr marL="0" indent="0">
              <a:buNone/>
              <a:defRPr lang="zh-CN" altLang="en-US" sz="2000" b="0" kern="1200">
                <a:solidFill>
                  <a:schemeClr val="bg2">
                    <a:lumMod val="10000"/>
                  </a:schemeClr>
                </a:solidFill>
                <a:latin typeface="+mn-ea"/>
                <a:ea typeface="+mn-ea"/>
                <a:cs typeface="+mn-cs"/>
              </a:defRPr>
            </a:lvl1pPr>
          </a:lstStyle>
          <a:p>
            <a:endParaRPr lang="zh-CN" altLang="en-US" dirty="0"/>
          </a:p>
        </p:txBody>
      </p:sp>
      <p:cxnSp>
        <p:nvCxnSpPr>
          <p:cNvPr id="5" name="直接连接符 4">
            <a:extLst>
              <a:ext uri="{FF2B5EF4-FFF2-40B4-BE49-F238E27FC236}">
                <a16:creationId xmlns:a16="http://schemas.microsoft.com/office/drawing/2014/main" xmlns="" id="{91C3F0F7-BEB3-4407-A115-0F96ACB73F73}"/>
              </a:ext>
            </a:extLst>
          </p:cNvPr>
          <p:cNvCxnSpPr/>
          <p:nvPr userDrawn="1"/>
        </p:nvCxnSpPr>
        <p:spPr>
          <a:xfrm>
            <a:off x="6952343" y="1480457"/>
            <a:ext cx="0" cy="4601029"/>
          </a:xfrm>
          <a:prstGeom prst="line">
            <a:avLst/>
          </a:prstGeom>
          <a:ln w="19050">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47" name="文本占位符 39">
            <a:extLst>
              <a:ext uri="{FF2B5EF4-FFF2-40B4-BE49-F238E27FC236}">
                <a16:creationId xmlns:a16="http://schemas.microsoft.com/office/drawing/2014/main" xmlns="" id="{72E560FA-D8EA-43EA-8C30-37377B0CAAF4}"/>
              </a:ext>
            </a:extLst>
          </p:cNvPr>
          <p:cNvSpPr>
            <a:spLocks noGrp="1"/>
          </p:cNvSpPr>
          <p:nvPr userDrawn="1">
            <p:ph type="body" sz="quarter" idx="13" hasCustomPrompt="1"/>
          </p:nvPr>
        </p:nvSpPr>
        <p:spPr>
          <a:xfrm>
            <a:off x="7155544" y="1436916"/>
            <a:ext cx="4317320" cy="537027"/>
          </a:xfrm>
        </p:spPr>
        <p:txBody>
          <a:bodyPr>
            <a:normAutofit/>
          </a:bodyPr>
          <a:lstStyle>
            <a:lvl1pPr marL="0" indent="0">
              <a:buNone/>
              <a:defRPr lang="zh-CN" altLang="en-US" sz="2400" b="1" kern="1200" dirty="0" smtClean="0">
                <a:solidFill>
                  <a:schemeClr val="accent1"/>
                </a:solidFill>
                <a:latin typeface="+mj-ea"/>
                <a:ea typeface="+mj-ea"/>
                <a:cs typeface="+mn-cs"/>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请输入内容</a:t>
            </a:r>
          </a:p>
        </p:txBody>
      </p:sp>
    </p:spTree>
    <p:extLst>
      <p:ext uri="{BB962C8B-B14F-4D97-AF65-F5344CB8AC3E}">
        <p14:creationId xmlns:p14="http://schemas.microsoft.com/office/powerpoint/2010/main" val="40344685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内容 图片1">
    <p:spTree>
      <p:nvGrpSpPr>
        <p:cNvPr id="1" name=""/>
        <p:cNvGrpSpPr/>
        <p:nvPr/>
      </p:nvGrpSpPr>
      <p:grpSpPr>
        <a:xfrm>
          <a:off x="0" y="0"/>
          <a:ext cx="0" cy="0"/>
          <a:chOff x="0" y="0"/>
          <a:chExt cx="0" cy="0"/>
        </a:xfrm>
      </p:grpSpPr>
      <p:grpSp>
        <p:nvGrpSpPr>
          <p:cNvPr id="53" name="组合 52">
            <a:extLst>
              <a:ext uri="{FF2B5EF4-FFF2-40B4-BE49-F238E27FC236}">
                <a16:creationId xmlns:a16="http://schemas.microsoft.com/office/drawing/2014/main" xmlns="" id="{CEA406A5-C8D9-47EE-BADA-DF10B5982DAB}"/>
              </a:ext>
            </a:extLst>
          </p:cNvPr>
          <p:cNvGrpSpPr/>
          <p:nvPr userDrawn="1"/>
        </p:nvGrpSpPr>
        <p:grpSpPr>
          <a:xfrm>
            <a:off x="0" y="5456420"/>
            <a:ext cx="12192000" cy="1401580"/>
            <a:chOff x="0" y="5456420"/>
            <a:chExt cx="12192000" cy="1401580"/>
          </a:xfrm>
        </p:grpSpPr>
        <p:pic>
          <p:nvPicPr>
            <p:cNvPr id="54" name="图片 53">
              <a:extLst>
                <a:ext uri="{FF2B5EF4-FFF2-40B4-BE49-F238E27FC236}">
                  <a16:creationId xmlns:a16="http://schemas.microsoft.com/office/drawing/2014/main" xmlns="" id="{C37FAF4F-7C43-42D6-96ED-1C9E3CE5CB1A}"/>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242" t="11183" r="-242" b="68817"/>
            <a:stretch/>
          </p:blipFill>
          <p:spPr>
            <a:xfrm>
              <a:off x="0" y="5486400"/>
              <a:ext cx="12192000" cy="1371600"/>
            </a:xfrm>
            <a:prstGeom prst="rect">
              <a:avLst/>
            </a:prstGeom>
          </p:spPr>
        </p:pic>
        <p:sp>
          <p:nvSpPr>
            <p:cNvPr id="55" name="矩形 54">
              <a:extLst>
                <a:ext uri="{FF2B5EF4-FFF2-40B4-BE49-F238E27FC236}">
                  <a16:creationId xmlns:a16="http://schemas.microsoft.com/office/drawing/2014/main" xmlns="" id="{AF751457-1EA9-4393-86E8-F4270A47C678}"/>
                </a:ext>
              </a:extLst>
            </p:cNvPr>
            <p:cNvSpPr/>
            <p:nvPr/>
          </p:nvSpPr>
          <p:spPr>
            <a:xfrm>
              <a:off x="0" y="5456420"/>
              <a:ext cx="12192000" cy="1401580"/>
            </a:xfrm>
            <a:prstGeom prst="rect">
              <a:avLst/>
            </a:prstGeom>
            <a:gradFill flip="none" rotWithShape="1">
              <a:gsLst>
                <a:gs pos="77000">
                  <a:srgbClr val="FFFFFF">
                    <a:alpha val="80000"/>
                  </a:srgbClr>
                </a:gs>
                <a:gs pos="0">
                  <a:schemeClr val="bg1"/>
                </a:gs>
                <a:gs pos="100000">
                  <a:srgbClr val="FFFFFF">
                    <a:alpha val="6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图片占位符 2">
            <a:extLst>
              <a:ext uri="{FF2B5EF4-FFF2-40B4-BE49-F238E27FC236}">
                <a16:creationId xmlns:a16="http://schemas.microsoft.com/office/drawing/2014/main" xmlns="" id="{75F61877-8585-4B51-8C7C-560BF9597779}"/>
              </a:ext>
            </a:extLst>
          </p:cNvPr>
          <p:cNvSpPr>
            <a:spLocks noGrp="1"/>
          </p:cNvSpPr>
          <p:nvPr>
            <p:ph type="pic" sz="quarter" idx="11"/>
          </p:nvPr>
        </p:nvSpPr>
        <p:spPr>
          <a:xfrm>
            <a:off x="1049311" y="2054225"/>
            <a:ext cx="3043263" cy="2082800"/>
          </a:xfrm>
        </p:spPr>
        <p:txBody>
          <a:bodyPr/>
          <a:lstStyle/>
          <a:p>
            <a:endParaRPr lang="zh-CN" altLang="en-US"/>
          </a:p>
        </p:txBody>
      </p:sp>
      <p:sp>
        <p:nvSpPr>
          <p:cNvPr id="58" name="图片占位符 2">
            <a:extLst>
              <a:ext uri="{FF2B5EF4-FFF2-40B4-BE49-F238E27FC236}">
                <a16:creationId xmlns:a16="http://schemas.microsoft.com/office/drawing/2014/main" xmlns="" id="{5C2786C3-1691-45BC-B853-927E1EA9336B}"/>
              </a:ext>
            </a:extLst>
          </p:cNvPr>
          <p:cNvSpPr>
            <a:spLocks noGrp="1"/>
          </p:cNvSpPr>
          <p:nvPr>
            <p:ph type="pic" sz="quarter" idx="12"/>
          </p:nvPr>
        </p:nvSpPr>
        <p:spPr>
          <a:xfrm>
            <a:off x="4512039" y="2054225"/>
            <a:ext cx="3043263" cy="2082800"/>
          </a:xfrm>
        </p:spPr>
        <p:txBody>
          <a:bodyPr/>
          <a:lstStyle/>
          <a:p>
            <a:endParaRPr lang="zh-CN" altLang="en-US"/>
          </a:p>
        </p:txBody>
      </p:sp>
      <p:sp>
        <p:nvSpPr>
          <p:cNvPr id="59" name="图片占位符 2">
            <a:extLst>
              <a:ext uri="{FF2B5EF4-FFF2-40B4-BE49-F238E27FC236}">
                <a16:creationId xmlns:a16="http://schemas.microsoft.com/office/drawing/2014/main" xmlns="" id="{251AEC75-3165-4018-9D4C-86F0091CA3C4}"/>
              </a:ext>
            </a:extLst>
          </p:cNvPr>
          <p:cNvSpPr>
            <a:spLocks noGrp="1"/>
          </p:cNvSpPr>
          <p:nvPr>
            <p:ph type="pic" sz="quarter" idx="13"/>
          </p:nvPr>
        </p:nvSpPr>
        <p:spPr>
          <a:xfrm>
            <a:off x="7974767" y="2054225"/>
            <a:ext cx="3043263" cy="2082800"/>
          </a:xfrm>
        </p:spPr>
        <p:txBody>
          <a:bodyPr/>
          <a:lstStyle/>
          <a:p>
            <a:endParaRPr lang="zh-CN" altLang="en-US"/>
          </a:p>
        </p:txBody>
      </p:sp>
      <p:sp>
        <p:nvSpPr>
          <p:cNvPr id="41" name="PA-椭圆 26">
            <a:extLst>
              <a:ext uri="{FF2B5EF4-FFF2-40B4-BE49-F238E27FC236}">
                <a16:creationId xmlns:a16="http://schemas.microsoft.com/office/drawing/2014/main" xmlns="" id="{E2423CE9-1E71-4013-B74C-FA3AD164A3EA}"/>
              </a:ext>
            </a:extLst>
          </p:cNvPr>
          <p:cNvSpPr/>
          <p:nvPr userDrawn="1">
            <p:custDataLst>
              <p:tags r:id="rId1"/>
            </p:custDataLst>
          </p:nvPr>
        </p:nvSpPr>
        <p:spPr>
          <a:xfrm>
            <a:off x="580571" y="450393"/>
            <a:ext cx="578307" cy="578307"/>
          </a:xfrm>
          <a:prstGeom prst="ellipse">
            <a:avLst/>
          </a:prstGeom>
          <a:gradFill>
            <a:gsLst>
              <a:gs pos="0">
                <a:schemeClr val="accent1">
                  <a:alpha val="70000"/>
                </a:schemeClr>
              </a:gs>
              <a:gs pos="30000">
                <a:schemeClr val="accent1">
                  <a:alpha val="50000"/>
                </a:schemeClr>
              </a:gs>
              <a:gs pos="100000">
                <a:schemeClr val="accent1">
                  <a:alpha val="0"/>
                </a:schemeClr>
              </a:gs>
            </a:gsLst>
            <a:lin ang="0" scaled="1"/>
          </a:gra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A7A04"/>
              </a:solidFill>
              <a:effectLst/>
              <a:uLnTx/>
              <a:uFillTx/>
              <a:latin typeface="Calibri"/>
              <a:ea typeface="宋体" panose="02010600030101010101" pitchFamily="2" charset="-122"/>
            </a:endParaRPr>
          </a:p>
        </p:txBody>
      </p:sp>
      <p:cxnSp>
        <p:nvCxnSpPr>
          <p:cNvPr id="6" name="直接连接符 5">
            <a:extLst>
              <a:ext uri="{FF2B5EF4-FFF2-40B4-BE49-F238E27FC236}">
                <a16:creationId xmlns:a16="http://schemas.microsoft.com/office/drawing/2014/main" xmlns="" id="{55AE6C0E-AF94-4549-BE70-9F90276A4D6F}"/>
              </a:ext>
            </a:extLst>
          </p:cNvPr>
          <p:cNvCxnSpPr>
            <a:cxnSpLocks/>
          </p:cNvCxnSpPr>
          <p:nvPr userDrawn="1"/>
        </p:nvCxnSpPr>
        <p:spPr>
          <a:xfrm>
            <a:off x="748146" y="1130300"/>
            <a:ext cx="10695709"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xmlns="" id="{9B2EE1E0-5FCF-42DA-9B5F-0F3A8FC15391}"/>
              </a:ext>
            </a:extLst>
          </p:cNvPr>
          <p:cNvSpPr/>
          <p:nvPr userDrawn="1"/>
        </p:nvSpPr>
        <p:spPr>
          <a:xfrm>
            <a:off x="748146" y="6410918"/>
            <a:ext cx="2304921" cy="307777"/>
          </a:xfrm>
          <a:prstGeom prst="rect">
            <a:avLst/>
          </a:prstGeom>
        </p:spPr>
        <p:txBody>
          <a:bodyPr wrap="square" lIns="0" rIns="0">
            <a:spAutoFit/>
          </a:bodyPr>
          <a:lstStyle/>
          <a:p>
            <a:r>
              <a:rPr lang="zh-CN" altLang="en-US" sz="1400" spc="300" dirty="0">
                <a:solidFill>
                  <a:schemeClr val="bg2">
                    <a:lumMod val="50000"/>
                  </a:schemeClr>
                </a:solidFill>
                <a:latin typeface="华文新魏" panose="02010800040101010101" pitchFamily="2" charset="-122"/>
                <a:ea typeface="华文新魏" panose="02010800040101010101" pitchFamily="2" charset="-122"/>
              </a:rPr>
              <a:t>修德 求是 博学 笃行 </a:t>
            </a:r>
          </a:p>
        </p:txBody>
      </p:sp>
      <p:grpSp>
        <p:nvGrpSpPr>
          <p:cNvPr id="8" name="组合 7">
            <a:extLst>
              <a:ext uri="{FF2B5EF4-FFF2-40B4-BE49-F238E27FC236}">
                <a16:creationId xmlns:a16="http://schemas.microsoft.com/office/drawing/2014/main" xmlns="" id="{C30D8ADA-3B1F-4E30-8479-B456A5165BA6}"/>
              </a:ext>
            </a:extLst>
          </p:cNvPr>
          <p:cNvGrpSpPr/>
          <p:nvPr userDrawn="1"/>
        </p:nvGrpSpPr>
        <p:grpSpPr>
          <a:xfrm>
            <a:off x="10102666" y="701744"/>
            <a:ext cx="1365752" cy="382197"/>
            <a:chOff x="5413124" y="1379222"/>
            <a:chExt cx="1365752" cy="382197"/>
          </a:xfrm>
        </p:grpSpPr>
        <p:grpSp>
          <p:nvGrpSpPr>
            <p:cNvPr id="9" name="组合 8">
              <a:extLst>
                <a:ext uri="{FF2B5EF4-FFF2-40B4-BE49-F238E27FC236}">
                  <a16:creationId xmlns:a16="http://schemas.microsoft.com/office/drawing/2014/main" xmlns="" id="{6F9E936C-4467-4345-9BB8-EEF5F6866CF6}"/>
                </a:ext>
              </a:extLst>
            </p:cNvPr>
            <p:cNvGrpSpPr/>
            <p:nvPr/>
          </p:nvGrpSpPr>
          <p:grpSpPr>
            <a:xfrm>
              <a:off x="5791910" y="1380956"/>
              <a:ext cx="921418" cy="230954"/>
              <a:chOff x="4036092" y="3626762"/>
              <a:chExt cx="6749574" cy="1691781"/>
            </a:xfrm>
            <a:solidFill>
              <a:schemeClr val="accent1"/>
            </a:solidFill>
          </p:grpSpPr>
          <p:sp>
            <p:nvSpPr>
              <p:cNvPr id="22" name="任意多边形: 形状 21">
                <a:extLst>
                  <a:ext uri="{FF2B5EF4-FFF2-40B4-BE49-F238E27FC236}">
                    <a16:creationId xmlns:a16="http://schemas.microsoft.com/office/drawing/2014/main" xmlns="" id="{E47102AB-1434-46D4-8C42-CD3401418B6D}"/>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a:extLst>
                  <a:ext uri="{FF2B5EF4-FFF2-40B4-BE49-F238E27FC236}">
                    <a16:creationId xmlns:a16="http://schemas.microsoft.com/office/drawing/2014/main" xmlns="" id="{6E3233C7-06A7-4821-AC30-CD4F0F76664A}"/>
                  </a:ext>
                </a:extLst>
              </p:cNvPr>
              <p:cNvGrpSpPr/>
              <p:nvPr/>
            </p:nvGrpSpPr>
            <p:grpSpPr>
              <a:xfrm>
                <a:off x="7762337" y="3777519"/>
                <a:ext cx="1073879" cy="1412685"/>
                <a:chOff x="7951018" y="2645400"/>
                <a:chExt cx="1073879" cy="1412685"/>
              </a:xfrm>
              <a:grpFill/>
            </p:grpSpPr>
            <p:sp>
              <p:nvSpPr>
                <p:cNvPr id="36" name="任意多边形: 形状 35">
                  <a:extLst>
                    <a:ext uri="{FF2B5EF4-FFF2-40B4-BE49-F238E27FC236}">
                      <a16:creationId xmlns:a16="http://schemas.microsoft.com/office/drawing/2014/main" xmlns="" id="{50AD9469-E77C-4DAB-A7CD-2B0EF2F3C540}"/>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任意多边形: 形状 36">
                  <a:extLst>
                    <a:ext uri="{FF2B5EF4-FFF2-40B4-BE49-F238E27FC236}">
                      <a16:creationId xmlns:a16="http://schemas.microsoft.com/office/drawing/2014/main" xmlns="" id="{9FB3BD6D-A5EB-4611-8FE9-45B0E6EA7288}"/>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任意多边形: 形状 37">
                  <a:extLst>
                    <a:ext uri="{FF2B5EF4-FFF2-40B4-BE49-F238E27FC236}">
                      <a16:creationId xmlns:a16="http://schemas.microsoft.com/office/drawing/2014/main" xmlns="" id="{BB795EFC-FB62-42D3-AB5D-CCCEB51EA52A}"/>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4" name="组合 23">
                <a:extLst>
                  <a:ext uri="{FF2B5EF4-FFF2-40B4-BE49-F238E27FC236}">
                    <a16:creationId xmlns:a16="http://schemas.microsoft.com/office/drawing/2014/main" xmlns="" id="{195C83D7-0A46-4B4F-983A-0D1F0CB3A0AC}"/>
                  </a:ext>
                </a:extLst>
              </p:cNvPr>
              <p:cNvGrpSpPr/>
              <p:nvPr/>
            </p:nvGrpSpPr>
            <p:grpSpPr>
              <a:xfrm>
                <a:off x="9255291" y="3755878"/>
                <a:ext cx="1530375" cy="1444268"/>
                <a:chOff x="9443972" y="2623759"/>
                <a:chExt cx="1530375" cy="1444268"/>
              </a:xfrm>
              <a:grpFill/>
            </p:grpSpPr>
            <p:sp>
              <p:nvSpPr>
                <p:cNvPr id="32" name="任意多边形: 形状 31">
                  <a:extLst>
                    <a:ext uri="{FF2B5EF4-FFF2-40B4-BE49-F238E27FC236}">
                      <a16:creationId xmlns:a16="http://schemas.microsoft.com/office/drawing/2014/main" xmlns="" id="{8EE4D9AC-E082-4530-840C-01425D205194}"/>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任意多边形: 形状 32">
                  <a:extLst>
                    <a:ext uri="{FF2B5EF4-FFF2-40B4-BE49-F238E27FC236}">
                      <a16:creationId xmlns:a16="http://schemas.microsoft.com/office/drawing/2014/main" xmlns="" id="{C6F7FD7B-56EB-4E66-8C9C-C7221CE02BA3}"/>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任意多边形: 形状 33">
                  <a:extLst>
                    <a:ext uri="{FF2B5EF4-FFF2-40B4-BE49-F238E27FC236}">
                      <a16:creationId xmlns:a16="http://schemas.microsoft.com/office/drawing/2014/main" xmlns="" id="{84ADE924-5C57-4369-9AE6-C2754140DF50}"/>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任意多边形: 形状 34">
                  <a:extLst>
                    <a:ext uri="{FF2B5EF4-FFF2-40B4-BE49-F238E27FC236}">
                      <a16:creationId xmlns:a16="http://schemas.microsoft.com/office/drawing/2014/main" xmlns="" id="{E89B8AC6-026D-4154-8DBC-A59BDEA72837}"/>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a:extLst>
                  <a:ext uri="{FF2B5EF4-FFF2-40B4-BE49-F238E27FC236}">
                    <a16:creationId xmlns:a16="http://schemas.microsoft.com/office/drawing/2014/main" xmlns="" id="{8CC1A7EB-2001-42F4-A8DF-861ACFECB3AF}"/>
                  </a:ext>
                </a:extLst>
              </p:cNvPr>
              <p:cNvGrpSpPr/>
              <p:nvPr/>
            </p:nvGrpSpPr>
            <p:grpSpPr>
              <a:xfrm>
                <a:off x="4036092" y="3626762"/>
                <a:ext cx="1635417" cy="1546795"/>
                <a:chOff x="4224773" y="2494643"/>
                <a:chExt cx="1635417" cy="1546795"/>
              </a:xfrm>
              <a:grpFill/>
            </p:grpSpPr>
            <p:sp>
              <p:nvSpPr>
                <p:cNvPr id="26" name="任意多边形: 形状 25">
                  <a:extLst>
                    <a:ext uri="{FF2B5EF4-FFF2-40B4-BE49-F238E27FC236}">
                      <a16:creationId xmlns:a16="http://schemas.microsoft.com/office/drawing/2014/main" xmlns="" id="{30880AFE-F10B-496A-8243-63FA0DF965EB}"/>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任意多边形: 形状 26">
                  <a:extLst>
                    <a:ext uri="{FF2B5EF4-FFF2-40B4-BE49-F238E27FC236}">
                      <a16:creationId xmlns:a16="http://schemas.microsoft.com/office/drawing/2014/main" xmlns="" id="{DA988C40-AE26-4235-A3BC-99C03DA678C8}"/>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形状 27">
                  <a:extLst>
                    <a:ext uri="{FF2B5EF4-FFF2-40B4-BE49-F238E27FC236}">
                      <a16:creationId xmlns:a16="http://schemas.microsoft.com/office/drawing/2014/main" xmlns="" id="{71311651-559D-406B-B241-48CD4651352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形状 28">
                  <a:extLst>
                    <a:ext uri="{FF2B5EF4-FFF2-40B4-BE49-F238E27FC236}">
                      <a16:creationId xmlns:a16="http://schemas.microsoft.com/office/drawing/2014/main" xmlns="" id="{661232BB-8C09-47DF-B4B0-A53EB6DDE82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形状 29">
                  <a:extLst>
                    <a:ext uri="{FF2B5EF4-FFF2-40B4-BE49-F238E27FC236}">
                      <a16:creationId xmlns:a16="http://schemas.microsoft.com/office/drawing/2014/main" xmlns="" id="{BF2762CC-E3CE-4BCF-BFBE-84E2CCC1E780}"/>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任意多边形: 形状 30">
                  <a:extLst>
                    <a:ext uri="{FF2B5EF4-FFF2-40B4-BE49-F238E27FC236}">
                      <a16:creationId xmlns:a16="http://schemas.microsoft.com/office/drawing/2014/main" xmlns="" id="{6B82D42D-4A9C-4278-9689-FF1F8AA6E177}"/>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0" name="组合 9">
              <a:extLst>
                <a:ext uri="{FF2B5EF4-FFF2-40B4-BE49-F238E27FC236}">
                  <a16:creationId xmlns:a16="http://schemas.microsoft.com/office/drawing/2014/main" xmlns="" id="{714FADF6-C119-4844-8A8E-6932151621B0}"/>
                </a:ext>
              </a:extLst>
            </p:cNvPr>
            <p:cNvGrpSpPr/>
            <p:nvPr/>
          </p:nvGrpSpPr>
          <p:grpSpPr>
            <a:xfrm>
              <a:off x="5413124" y="1379222"/>
              <a:ext cx="314552" cy="359900"/>
              <a:chOff x="12818382" y="1046934"/>
              <a:chExt cx="3648310" cy="4174269"/>
            </a:xfrm>
            <a:solidFill>
              <a:schemeClr val="accent1"/>
            </a:solidFill>
          </p:grpSpPr>
          <p:sp>
            <p:nvSpPr>
              <p:cNvPr id="12" name="文本框 11">
                <a:extLst>
                  <a:ext uri="{FF2B5EF4-FFF2-40B4-BE49-F238E27FC236}">
                    <a16:creationId xmlns:a16="http://schemas.microsoft.com/office/drawing/2014/main" xmlns="" id="{C389EE6E-99CF-46AE-B68E-B9D561872DE8}"/>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latin typeface="腾讯体" panose="02010600010101010101" pitchFamily="2" charset="-122"/>
                  <a:ea typeface="腾讯体" panose="02010600010101010101" pitchFamily="2" charset="-122"/>
                  <a:cs typeface="Aharoni" panose="02010803020104030203" pitchFamily="2" charset="-79"/>
                </a:endParaRPr>
              </a:p>
            </p:txBody>
          </p:sp>
          <p:sp>
            <p:nvSpPr>
              <p:cNvPr id="13" name="任意多边形: 形状 12">
                <a:extLst>
                  <a:ext uri="{FF2B5EF4-FFF2-40B4-BE49-F238E27FC236}">
                    <a16:creationId xmlns:a16="http://schemas.microsoft.com/office/drawing/2014/main" xmlns="" id="{722C2B9E-4C78-436C-B838-684D74E65474}"/>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任意多边形: 形状 13">
                <a:extLst>
                  <a:ext uri="{FF2B5EF4-FFF2-40B4-BE49-F238E27FC236}">
                    <a16:creationId xmlns:a16="http://schemas.microsoft.com/office/drawing/2014/main" xmlns="" id="{254E8A28-02F1-41A4-8EBF-2D60F76ABE64}"/>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形状 14">
                <a:extLst>
                  <a:ext uri="{FF2B5EF4-FFF2-40B4-BE49-F238E27FC236}">
                    <a16:creationId xmlns:a16="http://schemas.microsoft.com/office/drawing/2014/main" xmlns="" id="{745BFE7A-1E6D-4B3A-8E76-968BBC213E4A}"/>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形状 15">
                <a:extLst>
                  <a:ext uri="{FF2B5EF4-FFF2-40B4-BE49-F238E27FC236}">
                    <a16:creationId xmlns:a16="http://schemas.microsoft.com/office/drawing/2014/main" xmlns="" id="{FA52BDAC-727D-4F1A-9421-15FA64AC9406}"/>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 name="任意多边形: 形状 16">
                <a:extLst>
                  <a:ext uri="{FF2B5EF4-FFF2-40B4-BE49-F238E27FC236}">
                    <a16:creationId xmlns:a16="http://schemas.microsoft.com/office/drawing/2014/main" xmlns="" id="{BCEF0814-A224-4E9E-8DEC-1FC0C6FE4522}"/>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任意多边形: 形状 17">
                <a:extLst>
                  <a:ext uri="{FF2B5EF4-FFF2-40B4-BE49-F238E27FC236}">
                    <a16:creationId xmlns:a16="http://schemas.microsoft.com/office/drawing/2014/main" xmlns="" id="{016217BF-5D18-4F99-ABA6-8EA42E5FD0C9}"/>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任意多边形: 形状 18">
                <a:extLst>
                  <a:ext uri="{FF2B5EF4-FFF2-40B4-BE49-F238E27FC236}">
                    <a16:creationId xmlns:a16="http://schemas.microsoft.com/office/drawing/2014/main" xmlns="" id="{8A6D22BC-B68B-406A-8349-44E777A74277}"/>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任意多边形: 形状 19">
                <a:extLst>
                  <a:ext uri="{FF2B5EF4-FFF2-40B4-BE49-F238E27FC236}">
                    <a16:creationId xmlns:a16="http://schemas.microsoft.com/office/drawing/2014/main" xmlns="" id="{F07CD254-0ECD-4F68-8B25-2196AB82CC6F}"/>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xmlns="" id="{B12AB8EA-8763-4D54-AB73-BF6FF7CB0C8D}"/>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10">
              <a:extLst>
                <a:ext uri="{FF2B5EF4-FFF2-40B4-BE49-F238E27FC236}">
                  <a16:creationId xmlns:a16="http://schemas.microsoft.com/office/drawing/2014/main" xmlns="" id="{2EC355BE-28EF-40D4-8CFC-5784C3B7204A}"/>
                </a:ext>
              </a:extLst>
            </p:cNvPr>
            <p:cNvSpPr txBox="1"/>
            <p:nvPr/>
          </p:nvSpPr>
          <p:spPr>
            <a:xfrm>
              <a:off x="5726363" y="1576753"/>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40" name="文本占位符 39">
            <a:extLst>
              <a:ext uri="{FF2B5EF4-FFF2-40B4-BE49-F238E27FC236}">
                <a16:creationId xmlns:a16="http://schemas.microsoft.com/office/drawing/2014/main" xmlns="" id="{FE95AA8B-7D17-40A7-B95F-8A8A464F77ED}"/>
              </a:ext>
            </a:extLst>
          </p:cNvPr>
          <p:cNvSpPr>
            <a:spLocks noGrp="1"/>
          </p:cNvSpPr>
          <p:nvPr>
            <p:ph type="body" sz="quarter" idx="10" hasCustomPrompt="1"/>
          </p:nvPr>
        </p:nvSpPr>
        <p:spPr>
          <a:xfrm>
            <a:off x="765175" y="644525"/>
            <a:ext cx="10753725" cy="485775"/>
          </a:xfrm>
        </p:spPr>
        <p:txBody>
          <a:bodyPr/>
          <a:lstStyle>
            <a:lvl1pPr marL="0" indent="0">
              <a:buNone/>
              <a:defRPr b="1">
                <a:solidFill>
                  <a:schemeClr val="bg2">
                    <a:lumMod val="10000"/>
                  </a:schemeClr>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请输入标题</a:t>
            </a:r>
          </a:p>
        </p:txBody>
      </p:sp>
      <p:sp>
        <p:nvSpPr>
          <p:cNvPr id="45" name="矩形 44">
            <a:extLst>
              <a:ext uri="{FF2B5EF4-FFF2-40B4-BE49-F238E27FC236}">
                <a16:creationId xmlns:a16="http://schemas.microsoft.com/office/drawing/2014/main" xmlns="" id="{CFD0D414-FAB5-454E-9870-C58E4F2DE6C4}"/>
              </a:ext>
            </a:extLst>
          </p:cNvPr>
          <p:cNvSpPr/>
          <p:nvPr userDrawn="1"/>
        </p:nvSpPr>
        <p:spPr>
          <a:xfrm>
            <a:off x="9487758" y="6406558"/>
            <a:ext cx="1956097" cy="307777"/>
          </a:xfrm>
          <a:prstGeom prst="rect">
            <a:avLst/>
          </a:prstGeom>
        </p:spPr>
        <p:txBody>
          <a:bodyPr wrap="square" lIns="0" rIns="0">
            <a:spAutoFit/>
          </a:bodyPr>
          <a:lstStyle/>
          <a:p>
            <a:r>
              <a:rPr lang="zh-CN" altLang="en-US" sz="1400" spc="300" dirty="0">
                <a:solidFill>
                  <a:schemeClr val="bg2">
                    <a:lumMod val="50000"/>
                  </a:schemeClr>
                </a:solidFill>
              </a:rPr>
              <a:t>www.chzu.edu.cn</a:t>
            </a:r>
          </a:p>
        </p:txBody>
      </p:sp>
      <p:sp>
        <p:nvSpPr>
          <p:cNvPr id="51" name="PA-文本框 11">
            <a:extLst>
              <a:ext uri="{FF2B5EF4-FFF2-40B4-BE49-F238E27FC236}">
                <a16:creationId xmlns:a16="http://schemas.microsoft.com/office/drawing/2014/main" xmlns="" id="{B57443D2-5651-4887-9044-A4F4DB347645}"/>
              </a:ext>
            </a:extLst>
          </p:cNvPr>
          <p:cNvSpPr txBox="1"/>
          <p:nvPr userDrawn="1">
            <p:custDataLst>
              <p:tags r:id="rId2"/>
            </p:custDataLst>
          </p:nvPr>
        </p:nvSpPr>
        <p:spPr>
          <a:xfrm>
            <a:off x="8025468" y="2121263"/>
            <a:ext cx="312906" cy="369332"/>
          </a:xfrm>
          <a:prstGeom prst="rect">
            <a:avLst/>
          </a:prstGeom>
          <a:noFill/>
        </p:spPr>
        <p:txBody>
          <a:bodyPr wrap="none" rtlCol="0">
            <a:spAutoFit/>
            <a:scene3d>
              <a:camera prst="orthographicFront"/>
              <a:lightRig rig="threePt" dir="t"/>
            </a:scene3d>
            <a:sp3d contourW="6350"/>
          </a:bodyPr>
          <a:lstStyle/>
          <a:p>
            <a:r>
              <a:rPr lang="en-US" altLang="zh-CN" dirty="0">
                <a:solidFill>
                  <a:schemeClr val="bg1"/>
                </a:solidFill>
              </a:rPr>
              <a:t>3</a:t>
            </a:r>
            <a:endParaRPr lang="zh-CN" altLang="en-US" dirty="0">
              <a:solidFill>
                <a:schemeClr val="bg1"/>
              </a:solidFill>
            </a:endParaRPr>
          </a:p>
        </p:txBody>
      </p:sp>
    </p:spTree>
    <p:extLst>
      <p:ext uri="{BB962C8B-B14F-4D97-AF65-F5344CB8AC3E}">
        <p14:creationId xmlns:p14="http://schemas.microsoft.com/office/powerpoint/2010/main" val="1267379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内容 图片2">
    <p:spTree>
      <p:nvGrpSpPr>
        <p:cNvPr id="1" name=""/>
        <p:cNvGrpSpPr/>
        <p:nvPr/>
      </p:nvGrpSpPr>
      <p:grpSpPr>
        <a:xfrm>
          <a:off x="0" y="0"/>
          <a:ext cx="0" cy="0"/>
          <a:chOff x="0" y="0"/>
          <a:chExt cx="0" cy="0"/>
        </a:xfrm>
      </p:grpSpPr>
      <p:grpSp>
        <p:nvGrpSpPr>
          <p:cNvPr id="55" name="组合 54">
            <a:extLst>
              <a:ext uri="{FF2B5EF4-FFF2-40B4-BE49-F238E27FC236}">
                <a16:creationId xmlns:a16="http://schemas.microsoft.com/office/drawing/2014/main" xmlns="" id="{AD6D4D85-70C2-48E4-9524-B0E7C133B7B4}"/>
              </a:ext>
            </a:extLst>
          </p:cNvPr>
          <p:cNvGrpSpPr/>
          <p:nvPr userDrawn="1"/>
        </p:nvGrpSpPr>
        <p:grpSpPr>
          <a:xfrm>
            <a:off x="0" y="5456420"/>
            <a:ext cx="12192000" cy="1401580"/>
            <a:chOff x="0" y="5456420"/>
            <a:chExt cx="12192000" cy="1401580"/>
          </a:xfrm>
        </p:grpSpPr>
        <p:pic>
          <p:nvPicPr>
            <p:cNvPr id="59" name="图片 58">
              <a:extLst>
                <a:ext uri="{FF2B5EF4-FFF2-40B4-BE49-F238E27FC236}">
                  <a16:creationId xmlns:a16="http://schemas.microsoft.com/office/drawing/2014/main" xmlns="" id="{ACA22157-29AC-4A7D-B813-1A36DB18147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242" t="11183" r="-242" b="68817"/>
            <a:stretch/>
          </p:blipFill>
          <p:spPr>
            <a:xfrm>
              <a:off x="0" y="5486400"/>
              <a:ext cx="12192000" cy="1371600"/>
            </a:xfrm>
            <a:prstGeom prst="rect">
              <a:avLst/>
            </a:prstGeom>
          </p:spPr>
        </p:pic>
        <p:sp>
          <p:nvSpPr>
            <p:cNvPr id="60" name="矩形 59">
              <a:extLst>
                <a:ext uri="{FF2B5EF4-FFF2-40B4-BE49-F238E27FC236}">
                  <a16:creationId xmlns:a16="http://schemas.microsoft.com/office/drawing/2014/main" xmlns="" id="{0CCE49DD-D4E4-4ABB-9E3C-DD91D81F8E34}"/>
                </a:ext>
              </a:extLst>
            </p:cNvPr>
            <p:cNvSpPr/>
            <p:nvPr/>
          </p:nvSpPr>
          <p:spPr>
            <a:xfrm>
              <a:off x="0" y="5456420"/>
              <a:ext cx="12192000" cy="1401580"/>
            </a:xfrm>
            <a:prstGeom prst="rect">
              <a:avLst/>
            </a:prstGeom>
            <a:gradFill flip="none" rotWithShape="1">
              <a:gsLst>
                <a:gs pos="77000">
                  <a:srgbClr val="FFFFFF">
                    <a:alpha val="80000"/>
                  </a:srgbClr>
                </a:gs>
                <a:gs pos="0">
                  <a:schemeClr val="bg1"/>
                </a:gs>
                <a:gs pos="100000">
                  <a:srgbClr val="FFFFFF">
                    <a:alpha val="61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PA-椭圆 26">
            <a:extLst>
              <a:ext uri="{FF2B5EF4-FFF2-40B4-BE49-F238E27FC236}">
                <a16:creationId xmlns:a16="http://schemas.microsoft.com/office/drawing/2014/main" xmlns="" id="{41BB48CF-F199-4775-827C-036113D8071C}"/>
              </a:ext>
            </a:extLst>
          </p:cNvPr>
          <p:cNvSpPr/>
          <p:nvPr userDrawn="1">
            <p:custDataLst>
              <p:tags r:id="rId1"/>
            </p:custDataLst>
          </p:nvPr>
        </p:nvSpPr>
        <p:spPr>
          <a:xfrm>
            <a:off x="580571" y="450393"/>
            <a:ext cx="578307" cy="578307"/>
          </a:xfrm>
          <a:prstGeom prst="ellipse">
            <a:avLst/>
          </a:prstGeom>
          <a:gradFill>
            <a:gsLst>
              <a:gs pos="0">
                <a:schemeClr val="accent1">
                  <a:alpha val="70000"/>
                </a:schemeClr>
              </a:gs>
              <a:gs pos="30000">
                <a:schemeClr val="accent1">
                  <a:alpha val="50000"/>
                </a:schemeClr>
              </a:gs>
              <a:gs pos="100000">
                <a:schemeClr val="accent1">
                  <a:alpha val="0"/>
                </a:schemeClr>
              </a:gs>
            </a:gsLst>
            <a:lin ang="0" scaled="1"/>
          </a:gradFill>
          <a:ln w="3175" cap="flat" cmpd="sng" algn="ctr">
            <a:noFill/>
            <a:prstDash val="solid"/>
          </a:ln>
          <a:effectLst/>
        </p:spPr>
        <p:txBody>
          <a:bodyPr anchor="ctr"/>
          <a:lstStyle/>
          <a:p>
            <a:pPr marL="0" marR="0" lvl="0" indent="0" algn="ctr" defTabSz="914400" eaLnBrk="0" fontAlgn="base" latinLnBrk="0" hangingPunct="0">
              <a:lnSpc>
                <a:spcPct val="15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A7A04"/>
              </a:solidFill>
              <a:effectLst/>
              <a:uLnTx/>
              <a:uFillTx/>
              <a:latin typeface="Calibri"/>
              <a:ea typeface="宋体" panose="02010600030101010101" pitchFamily="2" charset="-122"/>
            </a:endParaRPr>
          </a:p>
        </p:txBody>
      </p:sp>
      <p:sp>
        <p:nvSpPr>
          <p:cNvPr id="7" name="矩形 6">
            <a:extLst>
              <a:ext uri="{FF2B5EF4-FFF2-40B4-BE49-F238E27FC236}">
                <a16:creationId xmlns:a16="http://schemas.microsoft.com/office/drawing/2014/main" xmlns="" id="{9B2EE1E0-5FCF-42DA-9B5F-0F3A8FC15391}"/>
              </a:ext>
            </a:extLst>
          </p:cNvPr>
          <p:cNvSpPr/>
          <p:nvPr userDrawn="1"/>
        </p:nvSpPr>
        <p:spPr>
          <a:xfrm>
            <a:off x="748146" y="6410918"/>
            <a:ext cx="2304921" cy="307777"/>
          </a:xfrm>
          <a:prstGeom prst="rect">
            <a:avLst/>
          </a:prstGeom>
        </p:spPr>
        <p:txBody>
          <a:bodyPr wrap="square" lIns="0" rIns="0">
            <a:spAutoFit/>
          </a:bodyPr>
          <a:lstStyle/>
          <a:p>
            <a:r>
              <a:rPr lang="zh-CN" altLang="en-US" sz="1400" spc="300" dirty="0">
                <a:solidFill>
                  <a:schemeClr val="bg2">
                    <a:lumMod val="50000"/>
                  </a:schemeClr>
                </a:solidFill>
                <a:latin typeface="华文新魏" panose="02010800040101010101" pitchFamily="2" charset="-122"/>
                <a:ea typeface="华文新魏" panose="02010800040101010101" pitchFamily="2" charset="-122"/>
              </a:rPr>
              <a:t>修德 求是 博学 笃行 </a:t>
            </a:r>
          </a:p>
        </p:txBody>
      </p:sp>
      <p:grpSp>
        <p:nvGrpSpPr>
          <p:cNvPr id="8" name="组合 7">
            <a:extLst>
              <a:ext uri="{FF2B5EF4-FFF2-40B4-BE49-F238E27FC236}">
                <a16:creationId xmlns:a16="http://schemas.microsoft.com/office/drawing/2014/main" xmlns="" id="{C30D8ADA-3B1F-4E30-8479-B456A5165BA6}"/>
              </a:ext>
            </a:extLst>
          </p:cNvPr>
          <p:cNvGrpSpPr/>
          <p:nvPr userDrawn="1"/>
        </p:nvGrpSpPr>
        <p:grpSpPr>
          <a:xfrm>
            <a:off x="10102666" y="701744"/>
            <a:ext cx="1365752" cy="382197"/>
            <a:chOff x="5413124" y="1379222"/>
            <a:chExt cx="1365752" cy="382197"/>
          </a:xfrm>
        </p:grpSpPr>
        <p:grpSp>
          <p:nvGrpSpPr>
            <p:cNvPr id="9" name="组合 8">
              <a:extLst>
                <a:ext uri="{FF2B5EF4-FFF2-40B4-BE49-F238E27FC236}">
                  <a16:creationId xmlns:a16="http://schemas.microsoft.com/office/drawing/2014/main" xmlns="" id="{6F9E936C-4467-4345-9BB8-EEF5F6866CF6}"/>
                </a:ext>
              </a:extLst>
            </p:cNvPr>
            <p:cNvGrpSpPr/>
            <p:nvPr/>
          </p:nvGrpSpPr>
          <p:grpSpPr>
            <a:xfrm>
              <a:off x="5791910" y="1380956"/>
              <a:ext cx="921418" cy="230954"/>
              <a:chOff x="4036092" y="3626762"/>
              <a:chExt cx="6749574" cy="1691781"/>
            </a:xfrm>
            <a:solidFill>
              <a:schemeClr val="accent1"/>
            </a:solidFill>
          </p:grpSpPr>
          <p:sp>
            <p:nvSpPr>
              <p:cNvPr id="22" name="任意多边形: 形状 21">
                <a:extLst>
                  <a:ext uri="{FF2B5EF4-FFF2-40B4-BE49-F238E27FC236}">
                    <a16:creationId xmlns:a16="http://schemas.microsoft.com/office/drawing/2014/main" xmlns="" id="{E47102AB-1434-46D4-8C42-CD3401418B6D}"/>
                  </a:ext>
                </a:extLst>
              </p:cNvPr>
              <p:cNvSpPr/>
              <p:nvPr/>
            </p:nvSpPr>
            <p:spPr>
              <a:xfrm>
                <a:off x="5974449" y="3737499"/>
                <a:ext cx="1263122" cy="1581044"/>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3" name="组合 22">
                <a:extLst>
                  <a:ext uri="{FF2B5EF4-FFF2-40B4-BE49-F238E27FC236}">
                    <a16:creationId xmlns:a16="http://schemas.microsoft.com/office/drawing/2014/main" xmlns="" id="{6E3233C7-06A7-4821-AC30-CD4F0F76664A}"/>
                  </a:ext>
                </a:extLst>
              </p:cNvPr>
              <p:cNvGrpSpPr/>
              <p:nvPr/>
            </p:nvGrpSpPr>
            <p:grpSpPr>
              <a:xfrm>
                <a:off x="7762337" y="3777519"/>
                <a:ext cx="1073879" cy="1412685"/>
                <a:chOff x="7951018" y="2645400"/>
                <a:chExt cx="1073879" cy="1412685"/>
              </a:xfrm>
              <a:grpFill/>
            </p:grpSpPr>
            <p:sp>
              <p:nvSpPr>
                <p:cNvPr id="36" name="任意多边形: 形状 35">
                  <a:extLst>
                    <a:ext uri="{FF2B5EF4-FFF2-40B4-BE49-F238E27FC236}">
                      <a16:creationId xmlns:a16="http://schemas.microsoft.com/office/drawing/2014/main" xmlns="" id="{50AD9469-E77C-4DAB-A7CD-2B0EF2F3C540}"/>
                    </a:ext>
                  </a:extLst>
                </p:cNvPr>
                <p:cNvSpPr/>
                <p:nvPr/>
              </p:nvSpPr>
              <p:spPr>
                <a:xfrm>
                  <a:off x="7964675" y="2645400"/>
                  <a:ext cx="313864" cy="379247"/>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7" name="任意多边形: 形状 36">
                  <a:extLst>
                    <a:ext uri="{FF2B5EF4-FFF2-40B4-BE49-F238E27FC236}">
                      <a16:creationId xmlns:a16="http://schemas.microsoft.com/office/drawing/2014/main" xmlns="" id="{9FB3BD6D-A5EB-4611-8FE9-45B0E6EA7288}"/>
                    </a:ext>
                  </a:extLst>
                </p:cNvPr>
                <p:cNvSpPr/>
                <p:nvPr/>
              </p:nvSpPr>
              <p:spPr>
                <a:xfrm>
                  <a:off x="7951018" y="2675487"/>
                  <a:ext cx="1073879" cy="1382598"/>
                </a:xfrm>
                <a:custGeom>
                  <a:avLst/>
                  <a:gdLst/>
                  <a:ahLst/>
                  <a:cxnLst/>
                  <a:rect l="0" t="0" r="0" b="0"/>
                  <a:pathLst>
                    <a:path w="1073879" h="1382598">
                      <a:moveTo>
                        <a:pt x="735422" y="36382"/>
                      </a:moveTo>
                      <a:cubicBezTo>
                        <a:pt x="694734" y="69296"/>
                        <a:pt x="674407" y="76121"/>
                        <a:pt x="608422" y="79023"/>
                      </a:cubicBezTo>
                      <a:cubicBezTo>
                        <a:pt x="565214" y="80923"/>
                        <a:pt x="510570" y="77522"/>
                        <a:pt x="486990" y="71466"/>
                      </a:cubicBezTo>
                      <a:cubicBezTo>
                        <a:pt x="361538" y="39247"/>
                        <a:pt x="268902" y="79452"/>
                        <a:pt x="355237" y="128648"/>
                      </a:cubicBezTo>
                      <a:cubicBezTo>
                        <a:pt x="374446" y="139594"/>
                        <a:pt x="406136" y="161029"/>
                        <a:pt x="425659" y="176282"/>
                      </a:cubicBezTo>
                      <a:lnTo>
                        <a:pt x="461157" y="204014"/>
                      </a:lnTo>
                      <a:lnTo>
                        <a:pt x="546309" y="179860"/>
                      </a:lnTo>
                      <a:cubicBezTo>
                        <a:pt x="650044" y="150435"/>
                        <a:pt x="651935" y="150395"/>
                        <a:pt x="666182" y="177317"/>
                      </a:cubicBezTo>
                      <a:cubicBezTo>
                        <a:pt x="675832" y="195551"/>
                        <a:pt x="664089" y="204212"/>
                        <a:pt x="591041" y="232736"/>
                      </a:cubicBezTo>
                      <a:cubicBezTo>
                        <a:pt x="517991" y="261261"/>
                        <a:pt x="487591" y="283682"/>
                        <a:pt x="396490" y="376225"/>
                      </a:cubicBezTo>
                      <a:cubicBezTo>
                        <a:pt x="291654" y="482721"/>
                        <a:pt x="211974" y="536376"/>
                        <a:pt x="81771" y="588152"/>
                      </a:cubicBezTo>
                      <a:cubicBezTo>
                        <a:pt x="8310" y="617364"/>
                        <a:pt x="0" y="637355"/>
                        <a:pt x="23658" y="727952"/>
                      </a:cubicBezTo>
                      <a:cubicBezTo>
                        <a:pt x="61661" y="873479"/>
                        <a:pt x="105079" y="917243"/>
                        <a:pt x="180470" y="886015"/>
                      </a:cubicBezTo>
                      <a:cubicBezTo>
                        <a:pt x="239169" y="861701"/>
                        <a:pt x="269512" y="815501"/>
                        <a:pt x="269512" y="750442"/>
                      </a:cubicBezTo>
                      <a:cubicBezTo>
                        <a:pt x="269512" y="696642"/>
                        <a:pt x="271563" y="693674"/>
                        <a:pt x="324390" y="671030"/>
                      </a:cubicBezTo>
                      <a:cubicBezTo>
                        <a:pt x="355297" y="657782"/>
                        <a:pt x="422046" y="605279"/>
                        <a:pt x="477206" y="550831"/>
                      </a:cubicBezTo>
                      <a:lnTo>
                        <a:pt x="575144" y="454156"/>
                      </a:lnTo>
                      <a:lnTo>
                        <a:pt x="661750" y="454156"/>
                      </a:lnTo>
                      <a:cubicBezTo>
                        <a:pt x="730928" y="454156"/>
                        <a:pt x="757022" y="459996"/>
                        <a:pt x="791421" y="483178"/>
                      </a:cubicBezTo>
                      <a:cubicBezTo>
                        <a:pt x="846674" y="520412"/>
                        <a:pt x="850159" y="542937"/>
                        <a:pt x="808354" y="592619"/>
                      </a:cubicBezTo>
                      <a:cubicBezTo>
                        <a:pt x="757487" y="653071"/>
                        <a:pt x="708718" y="674470"/>
                        <a:pt x="659118" y="658101"/>
                      </a:cubicBezTo>
                      <a:cubicBezTo>
                        <a:pt x="631499" y="648985"/>
                        <a:pt x="604312" y="648752"/>
                        <a:pt x="574255" y="657372"/>
                      </a:cubicBezTo>
                      <a:cubicBezTo>
                        <a:pt x="549931" y="664348"/>
                        <a:pt x="506142" y="670056"/>
                        <a:pt x="476945" y="670056"/>
                      </a:cubicBezTo>
                      <a:cubicBezTo>
                        <a:pt x="438137" y="670056"/>
                        <a:pt x="413175" y="679048"/>
                        <a:pt x="384124" y="703492"/>
                      </a:cubicBezTo>
                      <a:cubicBezTo>
                        <a:pt x="313679" y="762767"/>
                        <a:pt x="324702" y="776687"/>
                        <a:pt x="451087" y="788054"/>
                      </a:cubicBezTo>
                      <a:cubicBezTo>
                        <a:pt x="588868" y="800446"/>
                        <a:pt x="599390" y="814992"/>
                        <a:pt x="525232" y="890553"/>
                      </a:cubicBezTo>
                      <a:cubicBezTo>
                        <a:pt x="467998" y="948870"/>
                        <a:pt x="462911" y="963612"/>
                        <a:pt x="491762" y="987556"/>
                      </a:cubicBezTo>
                      <a:cubicBezTo>
                        <a:pt x="518072" y="1009391"/>
                        <a:pt x="515621" y="1047589"/>
                        <a:pt x="486925" y="1062947"/>
                      </a:cubicBezTo>
                      <a:cubicBezTo>
                        <a:pt x="473786" y="1069978"/>
                        <a:pt x="408321" y="1079577"/>
                        <a:pt x="341445" y="1084278"/>
                      </a:cubicBezTo>
                      <a:cubicBezTo>
                        <a:pt x="240027" y="1091407"/>
                        <a:pt x="214565" y="1089360"/>
                        <a:pt x="187979" y="1071940"/>
                      </a:cubicBezTo>
                      <a:cubicBezTo>
                        <a:pt x="170449" y="1060454"/>
                        <a:pt x="148103" y="1051056"/>
                        <a:pt x="138322" y="1051056"/>
                      </a:cubicBezTo>
                      <a:cubicBezTo>
                        <a:pt x="111228" y="1051056"/>
                        <a:pt x="53178" y="1101343"/>
                        <a:pt x="39873" y="1136339"/>
                      </a:cubicBezTo>
                      <a:cubicBezTo>
                        <a:pt x="24573" y="1176581"/>
                        <a:pt x="55752" y="1245007"/>
                        <a:pt x="105543" y="1280462"/>
                      </a:cubicBezTo>
                      <a:cubicBezTo>
                        <a:pt x="155592" y="1316099"/>
                        <a:pt x="314265" y="1347011"/>
                        <a:pt x="571968" y="1371327"/>
                      </a:cubicBezTo>
                      <a:cubicBezTo>
                        <a:pt x="691412" y="1382597"/>
                        <a:pt x="705244" y="1381634"/>
                        <a:pt x="728688" y="1360418"/>
                      </a:cubicBezTo>
                      <a:cubicBezTo>
                        <a:pt x="752733" y="1338658"/>
                        <a:pt x="753709" y="1328894"/>
                        <a:pt x="743732" y="1209977"/>
                      </a:cubicBezTo>
                      <a:lnTo>
                        <a:pt x="733062" y="1082806"/>
                      </a:lnTo>
                      <a:lnTo>
                        <a:pt x="833349" y="1076456"/>
                      </a:lnTo>
                      <a:cubicBezTo>
                        <a:pt x="888507" y="1072964"/>
                        <a:pt x="942406" y="1063539"/>
                        <a:pt x="953125" y="1055514"/>
                      </a:cubicBezTo>
                      <a:cubicBezTo>
                        <a:pt x="970556" y="1042462"/>
                        <a:pt x="970342" y="1037454"/>
                        <a:pt x="951102" y="1008090"/>
                      </a:cubicBezTo>
                      <a:cubicBezTo>
                        <a:pt x="922147" y="963899"/>
                        <a:pt x="876904" y="954698"/>
                        <a:pt x="811462" y="979691"/>
                      </a:cubicBezTo>
                      <a:cubicBezTo>
                        <a:pt x="719395" y="1014851"/>
                        <a:pt x="637812" y="1002498"/>
                        <a:pt x="637812" y="953396"/>
                      </a:cubicBezTo>
                      <a:cubicBezTo>
                        <a:pt x="637812" y="944387"/>
                        <a:pt x="669082" y="916253"/>
                        <a:pt x="707301" y="890878"/>
                      </a:cubicBezTo>
                      <a:cubicBezTo>
                        <a:pt x="784874" y="839372"/>
                        <a:pt x="799484" y="812001"/>
                        <a:pt x="777602" y="759172"/>
                      </a:cubicBezTo>
                      <a:cubicBezTo>
                        <a:pt x="767161" y="733968"/>
                        <a:pt x="766593" y="715858"/>
                        <a:pt x="775707" y="698829"/>
                      </a:cubicBezTo>
                      <a:cubicBezTo>
                        <a:pt x="787016" y="677697"/>
                        <a:pt x="888632" y="616434"/>
                        <a:pt x="977537" y="577147"/>
                      </a:cubicBezTo>
                      <a:cubicBezTo>
                        <a:pt x="1040477" y="549333"/>
                        <a:pt x="992607" y="473448"/>
                        <a:pt x="865300" y="399224"/>
                      </a:cubicBezTo>
                      <a:cubicBezTo>
                        <a:pt x="827867" y="377400"/>
                        <a:pt x="788427" y="365256"/>
                        <a:pt x="754980" y="365256"/>
                      </a:cubicBezTo>
                      <a:cubicBezTo>
                        <a:pt x="696827" y="365256"/>
                        <a:pt x="480832" y="399588"/>
                        <a:pt x="475887" y="409617"/>
                      </a:cubicBezTo>
                      <a:cubicBezTo>
                        <a:pt x="474141" y="413159"/>
                        <a:pt x="472712" y="407774"/>
                        <a:pt x="472712" y="397652"/>
                      </a:cubicBezTo>
                      <a:cubicBezTo>
                        <a:pt x="472712" y="340265"/>
                        <a:pt x="709641" y="237364"/>
                        <a:pt x="892836" y="215189"/>
                      </a:cubicBezTo>
                      <a:cubicBezTo>
                        <a:pt x="1016521" y="200217"/>
                        <a:pt x="1073878" y="175250"/>
                        <a:pt x="1061097" y="141944"/>
                      </a:cubicBezTo>
                      <a:cubicBezTo>
                        <a:pt x="1049147" y="110803"/>
                        <a:pt x="940183" y="40026"/>
                        <a:pt x="880024" y="24329"/>
                      </a:cubicBezTo>
                      <a:cubicBezTo>
                        <a:pt x="849094" y="16259"/>
                        <a:pt x="814804" y="6853"/>
                        <a:pt x="803824" y="3426"/>
                      </a:cubicBezTo>
                      <a:cubicBezTo>
                        <a:pt x="792845" y="0"/>
                        <a:pt x="762064" y="14830"/>
                        <a:pt x="735422" y="36382"/>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8" name="任意多边形: 形状 37">
                  <a:extLst>
                    <a:ext uri="{FF2B5EF4-FFF2-40B4-BE49-F238E27FC236}">
                      <a16:creationId xmlns:a16="http://schemas.microsoft.com/office/drawing/2014/main" xmlns="" id="{BB795EFC-FB62-42D3-AB5D-CCCEB51EA52A}"/>
                    </a:ext>
                  </a:extLst>
                </p:cNvPr>
                <p:cNvSpPr/>
                <p:nvPr/>
              </p:nvSpPr>
              <p:spPr>
                <a:xfrm>
                  <a:off x="8124481" y="3787597"/>
                  <a:ext cx="445091" cy="168073"/>
                </a:xfrm>
                <a:custGeom>
                  <a:avLst/>
                  <a:gdLst/>
                  <a:ahLst/>
                  <a:cxnLst/>
                  <a:rect l="0" t="0" r="0" b="0"/>
                  <a:pathLst>
                    <a:path w="445091" h="168073">
                      <a:moveTo>
                        <a:pt x="299249" y="28750"/>
                      </a:moveTo>
                      <a:cubicBezTo>
                        <a:pt x="253846" y="42149"/>
                        <a:pt x="172408" y="62581"/>
                        <a:pt x="118274" y="74154"/>
                      </a:cubicBezTo>
                      <a:cubicBezTo>
                        <a:pt x="29233" y="93189"/>
                        <a:pt x="0" y="112527"/>
                        <a:pt x="29374" y="132962"/>
                      </a:cubicBezTo>
                      <a:cubicBezTo>
                        <a:pt x="52512" y="149060"/>
                        <a:pt x="347012" y="168072"/>
                        <a:pt x="379846" y="155588"/>
                      </a:cubicBezTo>
                      <a:cubicBezTo>
                        <a:pt x="421101" y="139904"/>
                        <a:pt x="445090" y="92142"/>
                        <a:pt x="433969" y="47833"/>
                      </a:cubicBezTo>
                      <a:cubicBezTo>
                        <a:pt x="422896" y="3716"/>
                        <a:pt x="396665" y="0"/>
                        <a:pt x="299249" y="28750"/>
                      </a:cubicBezTo>
                      <a:close/>
                    </a:path>
                  </a:pathLst>
                </a:custGeom>
                <a:solidFill>
                  <a:schemeClr val="bg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4" name="组合 23">
                <a:extLst>
                  <a:ext uri="{FF2B5EF4-FFF2-40B4-BE49-F238E27FC236}">
                    <a16:creationId xmlns:a16="http://schemas.microsoft.com/office/drawing/2014/main" xmlns="" id="{195C83D7-0A46-4B4F-983A-0D1F0CB3A0AC}"/>
                  </a:ext>
                </a:extLst>
              </p:cNvPr>
              <p:cNvGrpSpPr/>
              <p:nvPr/>
            </p:nvGrpSpPr>
            <p:grpSpPr>
              <a:xfrm>
                <a:off x="9255291" y="3755878"/>
                <a:ext cx="1530375" cy="1444268"/>
                <a:chOff x="9443972" y="2623759"/>
                <a:chExt cx="1530375" cy="1444268"/>
              </a:xfrm>
              <a:grpFill/>
            </p:grpSpPr>
            <p:sp>
              <p:nvSpPr>
                <p:cNvPr id="32" name="任意多边形: 形状 31">
                  <a:extLst>
                    <a:ext uri="{FF2B5EF4-FFF2-40B4-BE49-F238E27FC236}">
                      <a16:creationId xmlns:a16="http://schemas.microsoft.com/office/drawing/2014/main" xmlns="" id="{8EE4D9AC-E082-4530-840C-01425D205194}"/>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3" name="任意多边形: 形状 32">
                  <a:extLst>
                    <a:ext uri="{FF2B5EF4-FFF2-40B4-BE49-F238E27FC236}">
                      <a16:creationId xmlns:a16="http://schemas.microsoft.com/office/drawing/2014/main" xmlns="" id="{C6F7FD7B-56EB-4E66-8C9C-C7221CE02BA3}"/>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4" name="任意多边形: 形状 33">
                  <a:extLst>
                    <a:ext uri="{FF2B5EF4-FFF2-40B4-BE49-F238E27FC236}">
                      <a16:creationId xmlns:a16="http://schemas.microsoft.com/office/drawing/2014/main" xmlns="" id="{84ADE924-5C57-4369-9AE6-C2754140DF50}"/>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5" name="任意多边形: 形状 34">
                  <a:extLst>
                    <a:ext uri="{FF2B5EF4-FFF2-40B4-BE49-F238E27FC236}">
                      <a16:creationId xmlns:a16="http://schemas.microsoft.com/office/drawing/2014/main" xmlns="" id="{E89B8AC6-026D-4154-8DBC-A59BDEA72837}"/>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25" name="组合 24">
                <a:extLst>
                  <a:ext uri="{FF2B5EF4-FFF2-40B4-BE49-F238E27FC236}">
                    <a16:creationId xmlns:a16="http://schemas.microsoft.com/office/drawing/2014/main" xmlns="" id="{8CC1A7EB-2001-42F4-A8DF-861ACFECB3AF}"/>
                  </a:ext>
                </a:extLst>
              </p:cNvPr>
              <p:cNvGrpSpPr/>
              <p:nvPr/>
            </p:nvGrpSpPr>
            <p:grpSpPr>
              <a:xfrm>
                <a:off x="4036092" y="3626762"/>
                <a:ext cx="1635417" cy="1546795"/>
                <a:chOff x="4224773" y="2494643"/>
                <a:chExt cx="1635417" cy="1546795"/>
              </a:xfrm>
              <a:grpFill/>
            </p:grpSpPr>
            <p:sp>
              <p:nvSpPr>
                <p:cNvPr id="26" name="任意多边形: 形状 25">
                  <a:extLst>
                    <a:ext uri="{FF2B5EF4-FFF2-40B4-BE49-F238E27FC236}">
                      <a16:creationId xmlns:a16="http://schemas.microsoft.com/office/drawing/2014/main" xmlns="" id="{30880AFE-F10B-496A-8243-63FA0DF965EB}"/>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7" name="任意多边形: 形状 26">
                  <a:extLst>
                    <a:ext uri="{FF2B5EF4-FFF2-40B4-BE49-F238E27FC236}">
                      <a16:creationId xmlns:a16="http://schemas.microsoft.com/office/drawing/2014/main" xmlns="" id="{DA988C40-AE26-4235-A3BC-99C03DA678C8}"/>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任意多边形: 形状 27">
                  <a:extLst>
                    <a:ext uri="{FF2B5EF4-FFF2-40B4-BE49-F238E27FC236}">
                      <a16:creationId xmlns:a16="http://schemas.microsoft.com/office/drawing/2014/main" xmlns="" id="{71311651-559D-406B-B241-48CD4651352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9" name="任意多边形: 形状 28">
                  <a:extLst>
                    <a:ext uri="{FF2B5EF4-FFF2-40B4-BE49-F238E27FC236}">
                      <a16:creationId xmlns:a16="http://schemas.microsoft.com/office/drawing/2014/main" xmlns="" id="{661232BB-8C09-47DF-B4B0-A53EB6DDE82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0" name="任意多边形: 形状 29">
                  <a:extLst>
                    <a:ext uri="{FF2B5EF4-FFF2-40B4-BE49-F238E27FC236}">
                      <a16:creationId xmlns:a16="http://schemas.microsoft.com/office/drawing/2014/main" xmlns="" id="{BF2762CC-E3CE-4BCF-BFBE-84E2CCC1E780}"/>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1" name="任意多边形: 形状 30">
                  <a:extLst>
                    <a:ext uri="{FF2B5EF4-FFF2-40B4-BE49-F238E27FC236}">
                      <a16:creationId xmlns:a16="http://schemas.microsoft.com/office/drawing/2014/main" xmlns="" id="{6B82D42D-4A9C-4278-9689-FF1F8AA6E177}"/>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10" name="组合 9">
              <a:extLst>
                <a:ext uri="{FF2B5EF4-FFF2-40B4-BE49-F238E27FC236}">
                  <a16:creationId xmlns:a16="http://schemas.microsoft.com/office/drawing/2014/main" xmlns="" id="{714FADF6-C119-4844-8A8E-6932151621B0}"/>
                </a:ext>
              </a:extLst>
            </p:cNvPr>
            <p:cNvGrpSpPr/>
            <p:nvPr/>
          </p:nvGrpSpPr>
          <p:grpSpPr>
            <a:xfrm>
              <a:off x="5413124" y="1379222"/>
              <a:ext cx="314552" cy="359900"/>
              <a:chOff x="12818382" y="1046934"/>
              <a:chExt cx="3648310" cy="4174269"/>
            </a:xfrm>
            <a:solidFill>
              <a:schemeClr val="accent1"/>
            </a:solidFill>
          </p:grpSpPr>
          <p:sp>
            <p:nvSpPr>
              <p:cNvPr id="12" name="文本框 11">
                <a:extLst>
                  <a:ext uri="{FF2B5EF4-FFF2-40B4-BE49-F238E27FC236}">
                    <a16:creationId xmlns:a16="http://schemas.microsoft.com/office/drawing/2014/main" xmlns="" id="{C389EE6E-99CF-46AE-B68E-B9D561872DE8}"/>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latin typeface="腾讯体" panose="02010600010101010101" pitchFamily="2" charset="-122"/>
                  <a:ea typeface="腾讯体" panose="02010600010101010101" pitchFamily="2" charset="-122"/>
                  <a:cs typeface="Aharoni" panose="02010803020104030203" pitchFamily="2" charset="-79"/>
                </a:endParaRPr>
              </a:p>
            </p:txBody>
          </p:sp>
          <p:sp>
            <p:nvSpPr>
              <p:cNvPr id="13" name="任意多边形: 形状 12">
                <a:extLst>
                  <a:ext uri="{FF2B5EF4-FFF2-40B4-BE49-F238E27FC236}">
                    <a16:creationId xmlns:a16="http://schemas.microsoft.com/office/drawing/2014/main" xmlns="" id="{722C2B9E-4C78-436C-B838-684D74E65474}"/>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任意多边形: 形状 13">
                <a:extLst>
                  <a:ext uri="{FF2B5EF4-FFF2-40B4-BE49-F238E27FC236}">
                    <a16:creationId xmlns:a16="http://schemas.microsoft.com/office/drawing/2014/main" xmlns="" id="{254E8A28-02F1-41A4-8EBF-2D60F76ABE64}"/>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任意多边形: 形状 14">
                <a:extLst>
                  <a:ext uri="{FF2B5EF4-FFF2-40B4-BE49-F238E27FC236}">
                    <a16:creationId xmlns:a16="http://schemas.microsoft.com/office/drawing/2014/main" xmlns="" id="{745BFE7A-1E6D-4B3A-8E76-968BBC213E4A}"/>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形状 15">
                <a:extLst>
                  <a:ext uri="{FF2B5EF4-FFF2-40B4-BE49-F238E27FC236}">
                    <a16:creationId xmlns:a16="http://schemas.microsoft.com/office/drawing/2014/main" xmlns="" id="{FA52BDAC-727D-4F1A-9421-15FA64AC9406}"/>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 name="任意多边形: 形状 16">
                <a:extLst>
                  <a:ext uri="{FF2B5EF4-FFF2-40B4-BE49-F238E27FC236}">
                    <a16:creationId xmlns:a16="http://schemas.microsoft.com/office/drawing/2014/main" xmlns="" id="{BCEF0814-A224-4E9E-8DEC-1FC0C6FE4522}"/>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任意多边形: 形状 17">
                <a:extLst>
                  <a:ext uri="{FF2B5EF4-FFF2-40B4-BE49-F238E27FC236}">
                    <a16:creationId xmlns:a16="http://schemas.microsoft.com/office/drawing/2014/main" xmlns="" id="{016217BF-5D18-4F99-ABA6-8EA42E5FD0C9}"/>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9" name="任意多边形: 形状 18">
                <a:extLst>
                  <a:ext uri="{FF2B5EF4-FFF2-40B4-BE49-F238E27FC236}">
                    <a16:creationId xmlns:a16="http://schemas.microsoft.com/office/drawing/2014/main" xmlns="" id="{8A6D22BC-B68B-406A-8349-44E777A74277}"/>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任意多边形: 形状 19">
                <a:extLst>
                  <a:ext uri="{FF2B5EF4-FFF2-40B4-BE49-F238E27FC236}">
                    <a16:creationId xmlns:a16="http://schemas.microsoft.com/office/drawing/2014/main" xmlns="" id="{F07CD254-0ECD-4F68-8B25-2196AB82CC6F}"/>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任意多边形: 形状 20">
                <a:extLst>
                  <a:ext uri="{FF2B5EF4-FFF2-40B4-BE49-F238E27FC236}">
                    <a16:creationId xmlns:a16="http://schemas.microsoft.com/office/drawing/2014/main" xmlns="" id="{B12AB8EA-8763-4D54-AB73-BF6FF7CB0C8D}"/>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1" name="文本框 10">
              <a:extLst>
                <a:ext uri="{FF2B5EF4-FFF2-40B4-BE49-F238E27FC236}">
                  <a16:creationId xmlns:a16="http://schemas.microsoft.com/office/drawing/2014/main" xmlns="" id="{2EC355BE-28EF-40D4-8CFC-5784C3B7204A}"/>
                </a:ext>
              </a:extLst>
            </p:cNvPr>
            <p:cNvSpPr txBox="1"/>
            <p:nvPr/>
          </p:nvSpPr>
          <p:spPr>
            <a:xfrm>
              <a:off x="5726363" y="1576753"/>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40" name="文本占位符 39">
            <a:extLst>
              <a:ext uri="{FF2B5EF4-FFF2-40B4-BE49-F238E27FC236}">
                <a16:creationId xmlns:a16="http://schemas.microsoft.com/office/drawing/2014/main" xmlns="" id="{FE95AA8B-7D17-40A7-B95F-8A8A464F77ED}"/>
              </a:ext>
            </a:extLst>
          </p:cNvPr>
          <p:cNvSpPr>
            <a:spLocks noGrp="1"/>
          </p:cNvSpPr>
          <p:nvPr>
            <p:ph type="body" sz="quarter" idx="10" hasCustomPrompt="1"/>
          </p:nvPr>
        </p:nvSpPr>
        <p:spPr>
          <a:xfrm>
            <a:off x="773739" y="642299"/>
            <a:ext cx="8734190" cy="488002"/>
          </a:xfrm>
        </p:spPr>
        <p:txBody>
          <a:bodyPr/>
          <a:lstStyle>
            <a:lvl1pPr marL="0" indent="0">
              <a:buNone/>
              <a:defRPr b="1">
                <a:solidFill>
                  <a:schemeClr val="bg2">
                    <a:lumMod val="10000"/>
                  </a:schemeClr>
                </a:solidFill>
                <a:latin typeface="+mj-ea"/>
                <a:ea typeface="+mj-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请输入标题</a:t>
            </a:r>
          </a:p>
        </p:txBody>
      </p:sp>
      <p:sp>
        <p:nvSpPr>
          <p:cNvPr id="45" name="矩形 44">
            <a:extLst>
              <a:ext uri="{FF2B5EF4-FFF2-40B4-BE49-F238E27FC236}">
                <a16:creationId xmlns:a16="http://schemas.microsoft.com/office/drawing/2014/main" xmlns="" id="{CFD0D414-FAB5-454E-9870-C58E4F2DE6C4}"/>
              </a:ext>
            </a:extLst>
          </p:cNvPr>
          <p:cNvSpPr/>
          <p:nvPr userDrawn="1"/>
        </p:nvSpPr>
        <p:spPr>
          <a:xfrm>
            <a:off x="9487758" y="6406558"/>
            <a:ext cx="1956097" cy="307777"/>
          </a:xfrm>
          <a:prstGeom prst="rect">
            <a:avLst/>
          </a:prstGeom>
        </p:spPr>
        <p:txBody>
          <a:bodyPr wrap="square" lIns="0" rIns="0">
            <a:spAutoFit/>
          </a:bodyPr>
          <a:lstStyle/>
          <a:p>
            <a:r>
              <a:rPr lang="zh-CN" altLang="en-US" sz="1400" spc="300" dirty="0">
                <a:solidFill>
                  <a:schemeClr val="bg2">
                    <a:lumMod val="50000"/>
                  </a:schemeClr>
                </a:solidFill>
              </a:rPr>
              <a:t>www.chzu.edu.cn</a:t>
            </a:r>
          </a:p>
        </p:txBody>
      </p:sp>
      <p:sp>
        <p:nvSpPr>
          <p:cNvPr id="46" name="文本占位符 39">
            <a:extLst>
              <a:ext uri="{FF2B5EF4-FFF2-40B4-BE49-F238E27FC236}">
                <a16:creationId xmlns:a16="http://schemas.microsoft.com/office/drawing/2014/main" xmlns="" id="{788D4404-C150-4ACF-BFD0-2FDCBE5FAB0C}"/>
              </a:ext>
            </a:extLst>
          </p:cNvPr>
          <p:cNvSpPr>
            <a:spLocks noGrp="1"/>
          </p:cNvSpPr>
          <p:nvPr>
            <p:ph type="body" sz="quarter" idx="11" hasCustomPrompt="1"/>
          </p:nvPr>
        </p:nvSpPr>
        <p:spPr>
          <a:xfrm>
            <a:off x="690110" y="5092700"/>
            <a:ext cx="2256290" cy="420914"/>
          </a:xfrm>
        </p:spPr>
        <p:txBody>
          <a:bodyPr>
            <a:noAutofit/>
          </a:bodyPr>
          <a:lstStyle>
            <a:lvl1pPr marL="0" indent="0" algn="ctr">
              <a:buNone/>
              <a:defRPr sz="1800" b="0">
                <a:solidFill>
                  <a:schemeClr val="bg2">
                    <a:lumMod val="10000"/>
                  </a:schemeClr>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请输入您的内容</a:t>
            </a:r>
          </a:p>
        </p:txBody>
      </p:sp>
      <p:sp>
        <p:nvSpPr>
          <p:cNvPr id="3" name="图片占位符 2">
            <a:extLst>
              <a:ext uri="{FF2B5EF4-FFF2-40B4-BE49-F238E27FC236}">
                <a16:creationId xmlns:a16="http://schemas.microsoft.com/office/drawing/2014/main" xmlns="" id="{10466A77-53C4-44E4-9A94-A3E98A7B83E9}"/>
              </a:ext>
            </a:extLst>
          </p:cNvPr>
          <p:cNvSpPr>
            <a:spLocks noGrp="1"/>
          </p:cNvSpPr>
          <p:nvPr>
            <p:ph type="pic" sz="quarter" idx="12"/>
          </p:nvPr>
        </p:nvSpPr>
        <p:spPr>
          <a:xfrm>
            <a:off x="696005" y="1901372"/>
            <a:ext cx="2224722" cy="3178175"/>
          </a:xfrm>
        </p:spPr>
        <p:txBody>
          <a:bodyPr>
            <a:normAutofit/>
          </a:bodyPr>
          <a:lstStyle>
            <a:lvl1pPr marL="0" indent="0">
              <a:buNone/>
              <a:defRPr sz="1800"/>
            </a:lvl1pPr>
          </a:lstStyle>
          <a:p>
            <a:endParaRPr lang="zh-CN" altLang="en-US"/>
          </a:p>
        </p:txBody>
      </p:sp>
      <p:sp>
        <p:nvSpPr>
          <p:cNvPr id="41" name="图片占位符 2">
            <a:extLst>
              <a:ext uri="{FF2B5EF4-FFF2-40B4-BE49-F238E27FC236}">
                <a16:creationId xmlns:a16="http://schemas.microsoft.com/office/drawing/2014/main" xmlns="" id="{2230D07E-1160-4777-B7D8-C2FE4CBFB5D2}"/>
              </a:ext>
            </a:extLst>
          </p:cNvPr>
          <p:cNvSpPr>
            <a:spLocks noGrp="1"/>
          </p:cNvSpPr>
          <p:nvPr>
            <p:ph type="pic" sz="quarter" idx="13"/>
          </p:nvPr>
        </p:nvSpPr>
        <p:spPr>
          <a:xfrm>
            <a:off x="3560157" y="1901372"/>
            <a:ext cx="2224722" cy="3178175"/>
          </a:xfrm>
        </p:spPr>
        <p:txBody>
          <a:bodyPr>
            <a:normAutofit/>
          </a:bodyPr>
          <a:lstStyle>
            <a:lvl1pPr marL="0" indent="0">
              <a:buNone/>
              <a:defRPr sz="1800"/>
            </a:lvl1pPr>
          </a:lstStyle>
          <a:p>
            <a:endParaRPr lang="zh-CN" altLang="en-US"/>
          </a:p>
        </p:txBody>
      </p:sp>
      <p:sp>
        <p:nvSpPr>
          <p:cNvPr id="42" name="图片占位符 2">
            <a:extLst>
              <a:ext uri="{FF2B5EF4-FFF2-40B4-BE49-F238E27FC236}">
                <a16:creationId xmlns:a16="http://schemas.microsoft.com/office/drawing/2014/main" xmlns="" id="{C49CD699-36C4-435E-B598-F226AFD28881}"/>
              </a:ext>
            </a:extLst>
          </p:cNvPr>
          <p:cNvSpPr>
            <a:spLocks noGrp="1"/>
          </p:cNvSpPr>
          <p:nvPr>
            <p:ph type="pic" sz="quarter" idx="14"/>
          </p:nvPr>
        </p:nvSpPr>
        <p:spPr>
          <a:xfrm>
            <a:off x="6424309" y="1901372"/>
            <a:ext cx="2224722" cy="3178175"/>
          </a:xfrm>
        </p:spPr>
        <p:txBody>
          <a:bodyPr>
            <a:normAutofit/>
          </a:bodyPr>
          <a:lstStyle>
            <a:lvl1pPr marL="0" indent="0">
              <a:buNone/>
              <a:defRPr sz="1800"/>
            </a:lvl1pPr>
          </a:lstStyle>
          <a:p>
            <a:endParaRPr lang="zh-CN" altLang="en-US"/>
          </a:p>
        </p:txBody>
      </p:sp>
      <p:sp>
        <p:nvSpPr>
          <p:cNvPr id="44" name="图片占位符 2">
            <a:extLst>
              <a:ext uri="{FF2B5EF4-FFF2-40B4-BE49-F238E27FC236}">
                <a16:creationId xmlns:a16="http://schemas.microsoft.com/office/drawing/2014/main" xmlns="" id="{96B39F7D-9F2D-4930-B517-68A35523CA65}"/>
              </a:ext>
            </a:extLst>
          </p:cNvPr>
          <p:cNvSpPr>
            <a:spLocks noGrp="1"/>
          </p:cNvSpPr>
          <p:nvPr>
            <p:ph type="pic" sz="quarter" idx="15"/>
          </p:nvPr>
        </p:nvSpPr>
        <p:spPr>
          <a:xfrm>
            <a:off x="9288462" y="1901372"/>
            <a:ext cx="2224722" cy="3178175"/>
          </a:xfrm>
        </p:spPr>
        <p:txBody>
          <a:bodyPr>
            <a:normAutofit/>
          </a:bodyPr>
          <a:lstStyle>
            <a:lvl1pPr marL="0" indent="0">
              <a:buNone/>
              <a:defRPr sz="1800"/>
            </a:lvl1pPr>
          </a:lstStyle>
          <a:p>
            <a:endParaRPr lang="zh-CN" altLang="en-US"/>
          </a:p>
        </p:txBody>
      </p:sp>
      <p:sp>
        <p:nvSpPr>
          <p:cNvPr id="47" name="文本占位符 39">
            <a:extLst>
              <a:ext uri="{FF2B5EF4-FFF2-40B4-BE49-F238E27FC236}">
                <a16:creationId xmlns:a16="http://schemas.microsoft.com/office/drawing/2014/main" xmlns="" id="{1F4ECFAD-1BE8-4C24-8ECA-E47C98B0B125}"/>
              </a:ext>
            </a:extLst>
          </p:cNvPr>
          <p:cNvSpPr>
            <a:spLocks noGrp="1"/>
          </p:cNvSpPr>
          <p:nvPr>
            <p:ph type="body" sz="quarter" idx="16" hasCustomPrompt="1"/>
          </p:nvPr>
        </p:nvSpPr>
        <p:spPr>
          <a:xfrm>
            <a:off x="3547610" y="5092700"/>
            <a:ext cx="2256290" cy="420914"/>
          </a:xfrm>
        </p:spPr>
        <p:txBody>
          <a:bodyPr>
            <a:noAutofit/>
          </a:bodyPr>
          <a:lstStyle>
            <a:lvl1pPr marL="0" indent="0" algn="ctr">
              <a:buNone/>
              <a:defRPr sz="1800" b="0">
                <a:solidFill>
                  <a:schemeClr val="bg2">
                    <a:lumMod val="10000"/>
                  </a:schemeClr>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请输入您的内容</a:t>
            </a:r>
          </a:p>
        </p:txBody>
      </p:sp>
      <p:sp>
        <p:nvSpPr>
          <p:cNvPr id="48" name="文本占位符 39">
            <a:extLst>
              <a:ext uri="{FF2B5EF4-FFF2-40B4-BE49-F238E27FC236}">
                <a16:creationId xmlns:a16="http://schemas.microsoft.com/office/drawing/2014/main" xmlns="" id="{9CE705D8-EA71-49D0-962A-8002422D75ED}"/>
              </a:ext>
            </a:extLst>
          </p:cNvPr>
          <p:cNvSpPr>
            <a:spLocks noGrp="1"/>
          </p:cNvSpPr>
          <p:nvPr>
            <p:ph type="body" sz="quarter" idx="17" hasCustomPrompt="1"/>
          </p:nvPr>
        </p:nvSpPr>
        <p:spPr>
          <a:xfrm>
            <a:off x="6405110" y="5092700"/>
            <a:ext cx="2256290" cy="420914"/>
          </a:xfrm>
        </p:spPr>
        <p:txBody>
          <a:bodyPr>
            <a:noAutofit/>
          </a:bodyPr>
          <a:lstStyle>
            <a:lvl1pPr marL="0" indent="0" algn="ctr">
              <a:buNone/>
              <a:defRPr sz="1800" b="0">
                <a:solidFill>
                  <a:schemeClr val="bg2">
                    <a:lumMod val="10000"/>
                  </a:schemeClr>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请输入您的内容</a:t>
            </a:r>
          </a:p>
        </p:txBody>
      </p:sp>
      <p:sp>
        <p:nvSpPr>
          <p:cNvPr id="49" name="文本占位符 39">
            <a:extLst>
              <a:ext uri="{FF2B5EF4-FFF2-40B4-BE49-F238E27FC236}">
                <a16:creationId xmlns:a16="http://schemas.microsoft.com/office/drawing/2014/main" xmlns="" id="{93FAA29D-BB9B-4426-AD8F-FF0BDC408928}"/>
              </a:ext>
            </a:extLst>
          </p:cNvPr>
          <p:cNvSpPr>
            <a:spLocks noGrp="1"/>
          </p:cNvSpPr>
          <p:nvPr>
            <p:ph type="body" sz="quarter" idx="18" hasCustomPrompt="1"/>
          </p:nvPr>
        </p:nvSpPr>
        <p:spPr>
          <a:xfrm>
            <a:off x="9262610" y="5092700"/>
            <a:ext cx="2256290" cy="420914"/>
          </a:xfrm>
        </p:spPr>
        <p:txBody>
          <a:bodyPr>
            <a:noAutofit/>
          </a:bodyPr>
          <a:lstStyle>
            <a:lvl1pPr marL="0" indent="0" algn="ctr">
              <a:buNone/>
              <a:defRPr sz="1800" b="0">
                <a:solidFill>
                  <a:schemeClr val="bg2">
                    <a:lumMod val="10000"/>
                  </a:schemeClr>
                </a:solidFill>
                <a:latin typeface="+mn-ea"/>
                <a:ea typeface="+mn-ea"/>
              </a:defRPr>
            </a:lvl1pPr>
            <a:lvl2pPr marL="457200" indent="0">
              <a:buNone/>
              <a:defRPr/>
            </a:lvl2pPr>
            <a:lvl3pPr marL="914400" indent="0">
              <a:buNone/>
              <a:defRPr/>
            </a:lvl3pPr>
            <a:lvl4pPr marL="1371600" indent="0">
              <a:buNone/>
              <a:defRPr/>
            </a:lvl4pPr>
            <a:lvl5pPr marL="1828800" indent="0">
              <a:buNone/>
              <a:defRPr/>
            </a:lvl5pPr>
          </a:lstStyle>
          <a:p>
            <a:pPr lvl="0"/>
            <a:r>
              <a:rPr lang="zh-CN" altLang="en-US" dirty="0"/>
              <a:t>请输入您的内容</a:t>
            </a:r>
          </a:p>
        </p:txBody>
      </p:sp>
      <p:cxnSp>
        <p:nvCxnSpPr>
          <p:cNvPr id="52" name="直接连接符 51">
            <a:extLst>
              <a:ext uri="{FF2B5EF4-FFF2-40B4-BE49-F238E27FC236}">
                <a16:creationId xmlns:a16="http://schemas.microsoft.com/office/drawing/2014/main" xmlns="" id="{73CF7905-9629-4E9F-97A6-1F96777CE6F1}"/>
              </a:ext>
            </a:extLst>
          </p:cNvPr>
          <p:cNvCxnSpPr>
            <a:cxnSpLocks/>
          </p:cNvCxnSpPr>
          <p:nvPr userDrawn="1"/>
        </p:nvCxnSpPr>
        <p:spPr>
          <a:xfrm>
            <a:off x="748146" y="1130300"/>
            <a:ext cx="10695709"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448498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设计规范">
    <p:spTree>
      <p:nvGrpSpPr>
        <p:cNvPr id="1" name=""/>
        <p:cNvGrpSpPr/>
        <p:nvPr/>
      </p:nvGrpSpPr>
      <p:grpSpPr>
        <a:xfrm>
          <a:off x="0" y="0"/>
          <a:ext cx="0" cy="0"/>
          <a:chOff x="0" y="0"/>
          <a:chExt cx="0" cy="0"/>
        </a:xfrm>
      </p:grpSpPr>
      <p:sp>
        <p:nvSpPr>
          <p:cNvPr id="28" name="图片占位符 27">
            <a:extLst>
              <a:ext uri="{FF2B5EF4-FFF2-40B4-BE49-F238E27FC236}">
                <a16:creationId xmlns:a16="http://schemas.microsoft.com/office/drawing/2014/main" xmlns="" id="{40F38086-BC6B-4934-A54E-328F7ABE1252}"/>
              </a:ext>
            </a:extLst>
          </p:cNvPr>
          <p:cNvSpPr>
            <a:spLocks noGrp="1"/>
          </p:cNvSpPr>
          <p:nvPr>
            <p:ph type="pic" sz="quarter" idx="10"/>
          </p:nvPr>
        </p:nvSpPr>
        <p:spPr>
          <a:xfrm>
            <a:off x="7315695" y="2652713"/>
            <a:ext cx="1183728" cy="914946"/>
          </a:xfrm>
          <a:noFill/>
        </p:spPr>
        <p:txBody>
          <a:bodyPr wrap="square" rtlCol="0">
            <a:spAutoFit/>
          </a:bodyPr>
          <a:lstStyle>
            <a:lvl1pPr>
              <a:defRPr lang="zh-CN" altLang="en-US" sz="1600"/>
            </a:lvl1pPr>
          </a:lstStyle>
          <a:p>
            <a:pPr marL="0" lvl="0"/>
            <a:endParaRPr lang="zh-CN" altLang="en-US" dirty="0"/>
          </a:p>
        </p:txBody>
      </p:sp>
      <p:sp>
        <p:nvSpPr>
          <p:cNvPr id="30" name="图片占位符 27">
            <a:extLst>
              <a:ext uri="{FF2B5EF4-FFF2-40B4-BE49-F238E27FC236}">
                <a16:creationId xmlns:a16="http://schemas.microsoft.com/office/drawing/2014/main" xmlns="" id="{90CDD79F-1ADE-475A-85F7-551B78E5EBE2}"/>
              </a:ext>
            </a:extLst>
          </p:cNvPr>
          <p:cNvSpPr>
            <a:spLocks noGrp="1"/>
          </p:cNvSpPr>
          <p:nvPr>
            <p:ph type="pic" sz="quarter" idx="11"/>
          </p:nvPr>
        </p:nvSpPr>
        <p:spPr>
          <a:xfrm>
            <a:off x="8649820" y="2652713"/>
            <a:ext cx="1183728" cy="914946"/>
          </a:xfrm>
          <a:noFill/>
        </p:spPr>
        <p:txBody>
          <a:bodyPr wrap="square" rtlCol="0">
            <a:spAutoFit/>
          </a:bodyPr>
          <a:lstStyle>
            <a:lvl1pPr>
              <a:defRPr lang="zh-CN" altLang="en-US" sz="1600"/>
            </a:lvl1pPr>
          </a:lstStyle>
          <a:p>
            <a:pPr marL="0" lvl="0"/>
            <a:endParaRPr lang="zh-CN" altLang="en-US" dirty="0"/>
          </a:p>
        </p:txBody>
      </p:sp>
      <p:sp>
        <p:nvSpPr>
          <p:cNvPr id="31" name="图片占位符 27">
            <a:extLst>
              <a:ext uri="{FF2B5EF4-FFF2-40B4-BE49-F238E27FC236}">
                <a16:creationId xmlns:a16="http://schemas.microsoft.com/office/drawing/2014/main" xmlns="" id="{2FCCDED9-0785-4A4A-88E2-28EF9C333D91}"/>
              </a:ext>
            </a:extLst>
          </p:cNvPr>
          <p:cNvSpPr>
            <a:spLocks noGrp="1"/>
          </p:cNvSpPr>
          <p:nvPr>
            <p:ph type="pic" sz="quarter" idx="12"/>
          </p:nvPr>
        </p:nvSpPr>
        <p:spPr>
          <a:xfrm>
            <a:off x="10013925" y="2652713"/>
            <a:ext cx="1183728" cy="914946"/>
          </a:xfrm>
          <a:noFill/>
        </p:spPr>
        <p:txBody>
          <a:bodyPr wrap="square" rtlCol="0">
            <a:spAutoFit/>
          </a:bodyPr>
          <a:lstStyle>
            <a:lvl1pPr>
              <a:defRPr lang="zh-CN" altLang="en-US" sz="1600"/>
            </a:lvl1pPr>
          </a:lstStyle>
          <a:p>
            <a:pPr marL="0" lvl="0"/>
            <a:endParaRPr lang="zh-CN" altLang="en-US" dirty="0"/>
          </a:p>
        </p:txBody>
      </p:sp>
      <p:sp>
        <p:nvSpPr>
          <p:cNvPr id="32" name="图片占位符 27">
            <a:extLst>
              <a:ext uri="{FF2B5EF4-FFF2-40B4-BE49-F238E27FC236}">
                <a16:creationId xmlns:a16="http://schemas.microsoft.com/office/drawing/2014/main" xmlns="" id="{578C2266-AC83-4A22-9072-299FD7131E03}"/>
              </a:ext>
            </a:extLst>
          </p:cNvPr>
          <p:cNvSpPr>
            <a:spLocks noGrp="1"/>
          </p:cNvSpPr>
          <p:nvPr>
            <p:ph type="pic" sz="quarter" idx="13"/>
          </p:nvPr>
        </p:nvSpPr>
        <p:spPr>
          <a:xfrm>
            <a:off x="7315695" y="3657054"/>
            <a:ext cx="1183728" cy="914946"/>
          </a:xfrm>
          <a:noFill/>
        </p:spPr>
        <p:txBody>
          <a:bodyPr wrap="square" rtlCol="0">
            <a:spAutoFit/>
          </a:bodyPr>
          <a:lstStyle>
            <a:lvl1pPr>
              <a:defRPr lang="zh-CN" altLang="en-US" sz="1600"/>
            </a:lvl1pPr>
          </a:lstStyle>
          <a:p>
            <a:pPr marL="0" lvl="0"/>
            <a:endParaRPr lang="zh-CN" altLang="en-US" dirty="0"/>
          </a:p>
        </p:txBody>
      </p:sp>
      <p:sp>
        <p:nvSpPr>
          <p:cNvPr id="33" name="图片占位符 27">
            <a:extLst>
              <a:ext uri="{FF2B5EF4-FFF2-40B4-BE49-F238E27FC236}">
                <a16:creationId xmlns:a16="http://schemas.microsoft.com/office/drawing/2014/main" xmlns="" id="{19964B46-7D2B-434F-BF98-8AF78B8FC91D}"/>
              </a:ext>
            </a:extLst>
          </p:cNvPr>
          <p:cNvSpPr>
            <a:spLocks noGrp="1"/>
          </p:cNvSpPr>
          <p:nvPr>
            <p:ph type="pic" sz="quarter" idx="14"/>
          </p:nvPr>
        </p:nvSpPr>
        <p:spPr>
          <a:xfrm>
            <a:off x="8649820" y="3657054"/>
            <a:ext cx="1183728" cy="914946"/>
          </a:xfrm>
          <a:noFill/>
        </p:spPr>
        <p:txBody>
          <a:bodyPr wrap="square" rtlCol="0">
            <a:spAutoFit/>
          </a:bodyPr>
          <a:lstStyle>
            <a:lvl1pPr>
              <a:defRPr lang="zh-CN" altLang="en-US" sz="1600"/>
            </a:lvl1pPr>
          </a:lstStyle>
          <a:p>
            <a:pPr marL="0" lvl="0"/>
            <a:endParaRPr lang="zh-CN" altLang="en-US" dirty="0"/>
          </a:p>
        </p:txBody>
      </p:sp>
      <p:sp>
        <p:nvSpPr>
          <p:cNvPr id="34" name="图片占位符 27">
            <a:extLst>
              <a:ext uri="{FF2B5EF4-FFF2-40B4-BE49-F238E27FC236}">
                <a16:creationId xmlns:a16="http://schemas.microsoft.com/office/drawing/2014/main" xmlns="" id="{DC8474C0-B9C4-4BA7-801F-11AD0DB1FBF0}"/>
              </a:ext>
            </a:extLst>
          </p:cNvPr>
          <p:cNvSpPr>
            <a:spLocks noGrp="1"/>
          </p:cNvSpPr>
          <p:nvPr>
            <p:ph type="pic" sz="quarter" idx="15"/>
          </p:nvPr>
        </p:nvSpPr>
        <p:spPr>
          <a:xfrm>
            <a:off x="10013925" y="3657054"/>
            <a:ext cx="1183728" cy="914946"/>
          </a:xfrm>
          <a:noFill/>
        </p:spPr>
        <p:txBody>
          <a:bodyPr wrap="square" rtlCol="0">
            <a:spAutoFit/>
          </a:bodyPr>
          <a:lstStyle>
            <a:lvl1pPr>
              <a:defRPr lang="zh-CN" altLang="en-US" sz="1600"/>
            </a:lvl1pPr>
          </a:lstStyle>
          <a:p>
            <a:pPr marL="0" lvl="0"/>
            <a:endParaRPr lang="zh-CN" altLang="en-US" dirty="0"/>
          </a:p>
        </p:txBody>
      </p:sp>
      <p:sp>
        <p:nvSpPr>
          <p:cNvPr id="35" name="图片占位符 27">
            <a:extLst>
              <a:ext uri="{FF2B5EF4-FFF2-40B4-BE49-F238E27FC236}">
                <a16:creationId xmlns:a16="http://schemas.microsoft.com/office/drawing/2014/main" xmlns="" id="{941A192E-7445-4CCB-96CD-D8C0867E8AF3}"/>
              </a:ext>
            </a:extLst>
          </p:cNvPr>
          <p:cNvSpPr>
            <a:spLocks noGrp="1"/>
          </p:cNvSpPr>
          <p:nvPr>
            <p:ph type="pic" sz="quarter" idx="16"/>
          </p:nvPr>
        </p:nvSpPr>
        <p:spPr>
          <a:xfrm>
            <a:off x="7315695" y="4646405"/>
            <a:ext cx="1183728" cy="914946"/>
          </a:xfrm>
          <a:noFill/>
        </p:spPr>
        <p:txBody>
          <a:bodyPr wrap="square" rtlCol="0">
            <a:spAutoFit/>
          </a:bodyPr>
          <a:lstStyle>
            <a:lvl1pPr>
              <a:defRPr lang="zh-CN" altLang="en-US" sz="1600"/>
            </a:lvl1pPr>
          </a:lstStyle>
          <a:p>
            <a:pPr marL="0" lvl="0"/>
            <a:endParaRPr lang="zh-CN" altLang="en-US" dirty="0"/>
          </a:p>
        </p:txBody>
      </p:sp>
      <p:sp>
        <p:nvSpPr>
          <p:cNvPr id="36" name="图片占位符 27">
            <a:extLst>
              <a:ext uri="{FF2B5EF4-FFF2-40B4-BE49-F238E27FC236}">
                <a16:creationId xmlns:a16="http://schemas.microsoft.com/office/drawing/2014/main" xmlns="" id="{28CF7E5A-234B-497F-AFD8-564A6611F393}"/>
              </a:ext>
            </a:extLst>
          </p:cNvPr>
          <p:cNvSpPr>
            <a:spLocks noGrp="1"/>
          </p:cNvSpPr>
          <p:nvPr>
            <p:ph type="pic" sz="quarter" idx="17"/>
          </p:nvPr>
        </p:nvSpPr>
        <p:spPr>
          <a:xfrm>
            <a:off x="8649820" y="4646405"/>
            <a:ext cx="1183728" cy="914946"/>
          </a:xfrm>
          <a:noFill/>
        </p:spPr>
        <p:txBody>
          <a:bodyPr wrap="square" rtlCol="0">
            <a:spAutoFit/>
          </a:bodyPr>
          <a:lstStyle>
            <a:lvl1pPr>
              <a:defRPr lang="zh-CN" altLang="en-US" sz="1600"/>
            </a:lvl1pPr>
          </a:lstStyle>
          <a:p>
            <a:pPr marL="0" lvl="0"/>
            <a:endParaRPr lang="zh-CN" altLang="en-US" dirty="0"/>
          </a:p>
        </p:txBody>
      </p:sp>
      <p:sp>
        <p:nvSpPr>
          <p:cNvPr id="37" name="图片占位符 27">
            <a:extLst>
              <a:ext uri="{FF2B5EF4-FFF2-40B4-BE49-F238E27FC236}">
                <a16:creationId xmlns:a16="http://schemas.microsoft.com/office/drawing/2014/main" xmlns="" id="{97B1137C-5424-44C4-97F5-986F812CF2CB}"/>
              </a:ext>
            </a:extLst>
          </p:cNvPr>
          <p:cNvSpPr>
            <a:spLocks noGrp="1"/>
          </p:cNvSpPr>
          <p:nvPr>
            <p:ph type="pic" sz="quarter" idx="18"/>
          </p:nvPr>
        </p:nvSpPr>
        <p:spPr>
          <a:xfrm>
            <a:off x="10013925" y="4646405"/>
            <a:ext cx="1183728" cy="914946"/>
          </a:xfrm>
          <a:noFill/>
        </p:spPr>
        <p:txBody>
          <a:bodyPr wrap="square" rtlCol="0">
            <a:spAutoFit/>
          </a:bodyPr>
          <a:lstStyle>
            <a:lvl1pPr>
              <a:defRPr lang="zh-CN" altLang="en-US" sz="1600"/>
            </a:lvl1pPr>
          </a:lstStyle>
          <a:p>
            <a:pPr marL="0" lvl="0"/>
            <a:endParaRPr lang="zh-CN" altLang="en-US" dirty="0"/>
          </a:p>
        </p:txBody>
      </p:sp>
    </p:spTree>
    <p:extLst>
      <p:ext uri="{BB962C8B-B14F-4D97-AF65-F5344CB8AC3E}">
        <p14:creationId xmlns:p14="http://schemas.microsoft.com/office/powerpoint/2010/main" val="64939339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BF624A61-F3F1-4A27-A3DC-045AEFE203B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431B962C-1673-49FD-B5FD-57D65112FE2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364C5533-50B0-407B-969D-6728A01AF2F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CEB90B-06A0-4512-8A88-895347A211E8}" type="datetimeFigureOut">
              <a:rPr lang="zh-CN" altLang="en-US" smtClean="0"/>
              <a:t>2021/9/28</a:t>
            </a:fld>
            <a:endParaRPr lang="zh-CN" altLang="en-US"/>
          </a:p>
        </p:txBody>
      </p:sp>
      <p:sp>
        <p:nvSpPr>
          <p:cNvPr id="5" name="页脚占位符 4">
            <a:extLst>
              <a:ext uri="{FF2B5EF4-FFF2-40B4-BE49-F238E27FC236}">
                <a16:creationId xmlns:a16="http://schemas.microsoft.com/office/drawing/2014/main" xmlns="" id="{B69D26B7-F4F4-4E5C-B16D-B75EF3AC35F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F0C83811-C229-45D6-8206-8F2AA503E2C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7394EC-6A9B-4844-BE14-8D95BC887919}" type="slidenum">
              <a:rPr lang="zh-CN" altLang="en-US" smtClean="0"/>
              <a:t>‹#›</a:t>
            </a:fld>
            <a:endParaRPr lang="zh-CN" altLang="en-US"/>
          </a:p>
        </p:txBody>
      </p:sp>
    </p:spTree>
    <p:extLst>
      <p:ext uri="{BB962C8B-B14F-4D97-AF65-F5344CB8AC3E}">
        <p14:creationId xmlns:p14="http://schemas.microsoft.com/office/powerpoint/2010/main" val="2029156370"/>
      </p:ext>
    </p:extLst>
  </p:cSld>
  <p:clrMap bg1="lt1" tx1="dk1" bg2="lt2" tx2="dk2" accent1="accent1" accent2="accent2" accent3="accent3" accent4="accent4" accent5="accent5" accent6="accent6" hlink="hlink" folHlink="folHlink"/>
  <p:sldLayoutIdLst>
    <p:sldLayoutId id="2147483655" r:id="rId1"/>
    <p:sldLayoutId id="2147483671" r:id="rId2"/>
    <p:sldLayoutId id="2147483672" r:id="rId3"/>
    <p:sldLayoutId id="2147483678" r:id="rId4"/>
    <p:sldLayoutId id="2147483674" r:id="rId5"/>
    <p:sldLayoutId id="2147483675" r:id="rId6"/>
    <p:sldLayoutId id="2147483676" r:id="rId7"/>
    <p:sldLayoutId id="2147483677" r:id="rId8"/>
    <p:sldLayoutId id="2147483680"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tags" Target="../tags/tag24.xml"/><Relationship Id="rId3" Type="http://schemas.openxmlformats.org/officeDocument/2006/relationships/tags" Target="../tags/tag9.xml"/><Relationship Id="rId21" Type="http://schemas.openxmlformats.org/officeDocument/2006/relationships/image" Target="../media/image4.jpg"/><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tags" Target="../tags/tag23.xml"/><Relationship Id="rId2" Type="http://schemas.openxmlformats.org/officeDocument/2006/relationships/tags" Target="../tags/tag8.xml"/><Relationship Id="rId16" Type="http://schemas.openxmlformats.org/officeDocument/2006/relationships/tags" Target="../tags/tag22.xml"/><Relationship Id="rId20" Type="http://schemas.openxmlformats.org/officeDocument/2006/relationships/notesSlide" Target="../notesSlides/notesSlide11.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10" Type="http://schemas.openxmlformats.org/officeDocument/2006/relationships/tags" Target="../tags/tag16.xml"/><Relationship Id="rId19" Type="http://schemas.openxmlformats.org/officeDocument/2006/relationships/slideLayout" Target="../slideLayouts/slideLayout7.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slideLayout" Target="../slideLayouts/slideLayout5.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tags" Target="../tags/tag36.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notesSlide" Target="../notesSlides/notesSlide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9.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3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a:extLst>
              <a:ext uri="{FF2B5EF4-FFF2-40B4-BE49-F238E27FC236}">
                <a16:creationId xmlns:a16="http://schemas.microsoft.com/office/drawing/2014/main" xmlns="" id="{F98CE89A-FD34-4917-8911-A51C9F97A56E}"/>
              </a:ext>
            </a:extLst>
          </p:cNvPr>
          <p:cNvSpPr/>
          <p:nvPr/>
        </p:nvSpPr>
        <p:spPr>
          <a:xfrm rot="5400000" flipH="1">
            <a:off x="1790700" y="-678180"/>
            <a:ext cx="4983480" cy="8839200"/>
          </a:xfrm>
          <a:prstGeom prst="rect">
            <a:avLst/>
          </a:prstGeom>
          <a:gradFill flip="none" rotWithShape="1">
            <a:gsLst>
              <a:gs pos="0">
                <a:schemeClr val="bg1"/>
              </a:gs>
              <a:gs pos="27000">
                <a:srgbClr val="FFFFFF">
                  <a:alpha val="90000"/>
                </a:srgbClr>
              </a:gs>
              <a:gs pos="56000">
                <a:srgbClr val="FFFFFF">
                  <a:alpha val="80000"/>
                </a:srgbClr>
              </a:gs>
              <a:gs pos="65000">
                <a:srgbClr val="FFFFFF">
                  <a:alpha val="7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BAE1240A-889C-4500-8D61-2962E4E6EC27}"/>
              </a:ext>
            </a:extLst>
          </p:cNvPr>
          <p:cNvSpPr txBox="1"/>
          <p:nvPr/>
        </p:nvSpPr>
        <p:spPr>
          <a:xfrm>
            <a:off x="4189187" y="2157412"/>
            <a:ext cx="7532831" cy="1569660"/>
          </a:xfrm>
          <a:prstGeom prst="rect">
            <a:avLst/>
          </a:prstGeom>
          <a:noFill/>
        </p:spPr>
        <p:txBody>
          <a:bodyPr wrap="none" rtlCol="0">
            <a:spAutoFit/>
          </a:bodyPr>
          <a:lstStyle/>
          <a:p>
            <a:pPr algn="r"/>
            <a:r>
              <a:rPr lang="zh-CN" altLang="en-US" sz="4800" dirty="0">
                <a:latin typeface="+mj-ea"/>
                <a:ea typeface="+mj-ea"/>
              </a:rPr>
              <a:t>滁州学院</a:t>
            </a:r>
            <a:endParaRPr lang="en-US" altLang="zh-CN" sz="4800" dirty="0">
              <a:latin typeface="+mj-ea"/>
              <a:ea typeface="+mj-ea"/>
            </a:endParaRPr>
          </a:p>
          <a:p>
            <a:pPr algn="r"/>
            <a:r>
              <a:rPr lang="zh-CN" altLang="en-US" sz="4800" b="1" dirty="0">
                <a:solidFill>
                  <a:schemeClr val="accent1"/>
                </a:solidFill>
                <a:latin typeface="+mj-ea"/>
                <a:ea typeface="+mj-ea"/>
              </a:rPr>
              <a:t>毕业设计论文答辩</a:t>
            </a:r>
            <a:r>
              <a:rPr lang="en-US" altLang="zh-CN" sz="4800" b="1" dirty="0">
                <a:solidFill>
                  <a:schemeClr val="accent1"/>
                </a:solidFill>
                <a:latin typeface="+mj-ea"/>
                <a:ea typeface="+mj-ea"/>
              </a:rPr>
              <a:t>PPT</a:t>
            </a:r>
            <a:r>
              <a:rPr lang="zh-CN" altLang="en-US" sz="4800" b="1" dirty="0">
                <a:solidFill>
                  <a:schemeClr val="accent1"/>
                </a:solidFill>
                <a:latin typeface="+mj-ea"/>
                <a:ea typeface="+mj-ea"/>
              </a:rPr>
              <a:t>模板</a:t>
            </a:r>
          </a:p>
        </p:txBody>
      </p:sp>
      <p:sp>
        <p:nvSpPr>
          <p:cNvPr id="4" name="文本框 3">
            <a:extLst>
              <a:ext uri="{FF2B5EF4-FFF2-40B4-BE49-F238E27FC236}">
                <a16:creationId xmlns:a16="http://schemas.microsoft.com/office/drawing/2014/main" xmlns="" id="{DAAAD838-B8A5-48C0-8F37-A452E16C092C}"/>
              </a:ext>
            </a:extLst>
          </p:cNvPr>
          <p:cNvSpPr txBox="1"/>
          <p:nvPr/>
        </p:nvSpPr>
        <p:spPr>
          <a:xfrm>
            <a:off x="6818548" y="3800475"/>
            <a:ext cx="5086350" cy="369332"/>
          </a:xfrm>
          <a:prstGeom prst="rect">
            <a:avLst/>
          </a:prstGeom>
          <a:noFill/>
        </p:spPr>
        <p:txBody>
          <a:bodyPr wrap="square" rtlCol="0">
            <a:spAutoFit/>
          </a:bodyPr>
          <a:lstStyle/>
          <a:p>
            <a:r>
              <a:rPr lang="en-US" altLang="zh-CN" dirty="0"/>
              <a:t>Graduation Project Paper Reply PPT Template</a:t>
            </a:r>
            <a:endParaRPr lang="zh-CN" altLang="en-US" dirty="0"/>
          </a:p>
        </p:txBody>
      </p:sp>
      <p:grpSp>
        <p:nvGrpSpPr>
          <p:cNvPr id="49" name="组合 48">
            <a:extLst>
              <a:ext uri="{FF2B5EF4-FFF2-40B4-BE49-F238E27FC236}">
                <a16:creationId xmlns:a16="http://schemas.microsoft.com/office/drawing/2014/main" xmlns="" id="{6DBC80B5-8BCF-4007-A34B-B9D393C6BE9C}"/>
              </a:ext>
            </a:extLst>
          </p:cNvPr>
          <p:cNvGrpSpPr/>
          <p:nvPr/>
        </p:nvGrpSpPr>
        <p:grpSpPr>
          <a:xfrm>
            <a:off x="10276339" y="418150"/>
            <a:ext cx="1365752" cy="382197"/>
            <a:chOff x="2412499" y="3618550"/>
            <a:chExt cx="1365752" cy="382197"/>
          </a:xfrm>
          <a:solidFill>
            <a:schemeClr val="accent1"/>
          </a:solidFill>
        </p:grpSpPr>
        <p:sp>
          <p:nvSpPr>
            <p:cNvPr id="51" name="任意多边形: 形状 50">
              <a:extLst>
                <a:ext uri="{FF2B5EF4-FFF2-40B4-BE49-F238E27FC236}">
                  <a16:creationId xmlns:a16="http://schemas.microsoft.com/office/drawing/2014/main" xmlns="" id="{4765BD04-72ED-4046-85A8-95595BE5F617}"/>
                </a:ext>
              </a:extLst>
            </p:cNvPr>
            <p:cNvSpPr/>
            <p:nvPr/>
          </p:nvSpPr>
          <p:spPr>
            <a:xfrm>
              <a:off x="3055900" y="3635401"/>
              <a:ext cx="172435" cy="215837"/>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形状 52">
              <a:extLst>
                <a:ext uri="{FF2B5EF4-FFF2-40B4-BE49-F238E27FC236}">
                  <a16:creationId xmlns:a16="http://schemas.microsoft.com/office/drawing/2014/main" xmlns="" id="{362D1033-751B-4ACD-A4FA-088D148E4ABD}"/>
                </a:ext>
              </a:extLst>
            </p:cNvPr>
            <p:cNvSpPr/>
            <p:nvPr/>
          </p:nvSpPr>
          <p:spPr>
            <a:xfrm>
              <a:off x="3301837" y="3640865"/>
              <a:ext cx="42847" cy="51773"/>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xmlns="" id="{0284F86E-E659-4589-8FED-9BF762CAC365}"/>
                </a:ext>
              </a:extLst>
            </p:cNvPr>
            <p:cNvSpPr/>
            <p:nvPr/>
          </p:nvSpPr>
          <p:spPr>
            <a:xfrm>
              <a:off x="3301591" y="3645372"/>
              <a:ext cx="143476" cy="187782"/>
            </a:xfrm>
            <a:custGeom>
              <a:avLst/>
              <a:gdLst>
                <a:gd name="connsiteX0" fmla="*/ 76530 w 143476"/>
                <a:gd name="connsiteY0" fmla="*/ 152917 h 187782"/>
                <a:gd name="connsiteX1" fmla="*/ 62914 w 143476"/>
                <a:gd name="connsiteY1" fmla="*/ 155345 h 187782"/>
                <a:gd name="connsiteX2" fmla="*/ 38208 w 143476"/>
                <a:gd name="connsiteY2" fmla="*/ 161543 h 187782"/>
                <a:gd name="connsiteX3" fmla="*/ 26072 w 143476"/>
                <a:gd name="connsiteY3" fmla="*/ 169572 h 187782"/>
                <a:gd name="connsiteX4" fmla="*/ 73917 w 143476"/>
                <a:gd name="connsiteY4" fmla="*/ 172661 h 187782"/>
                <a:gd name="connsiteX5" fmla="*/ 81306 w 143476"/>
                <a:gd name="connsiteY5" fmla="*/ 157950 h 187782"/>
                <a:gd name="connsiteX6" fmla="*/ 76530 w 143476"/>
                <a:gd name="connsiteY6" fmla="*/ 152917 h 187782"/>
                <a:gd name="connsiteX7" fmla="*/ 108116 w 143476"/>
                <a:gd name="connsiteY7" fmla="*/ 68 h 187782"/>
                <a:gd name="connsiteX8" fmla="*/ 118519 w 143476"/>
                <a:gd name="connsiteY8" fmla="*/ 2921 h 187782"/>
                <a:gd name="connsiteX9" fmla="*/ 143238 w 143476"/>
                <a:gd name="connsiteY9" fmla="*/ 18978 h 187782"/>
                <a:gd name="connsiteX10" fmla="*/ 120268 w 143476"/>
                <a:gd name="connsiteY10" fmla="*/ 28977 h 187782"/>
                <a:gd name="connsiteX11" fmla="*/ 62915 w 143476"/>
                <a:gd name="connsiteY11" fmla="*/ 53886 h 187782"/>
                <a:gd name="connsiteX12" fmla="*/ 63348 w 143476"/>
                <a:gd name="connsiteY12" fmla="*/ 55519 h 187782"/>
                <a:gd name="connsiteX13" fmla="*/ 101449 w 143476"/>
                <a:gd name="connsiteY13" fmla="*/ 49463 h 187782"/>
                <a:gd name="connsiteX14" fmla="*/ 116509 w 143476"/>
                <a:gd name="connsiteY14" fmla="*/ 54100 h 187782"/>
                <a:gd name="connsiteX15" fmla="*/ 131831 w 143476"/>
                <a:gd name="connsiteY15" fmla="*/ 78390 h 187782"/>
                <a:gd name="connsiteX16" fmla="*/ 104278 w 143476"/>
                <a:gd name="connsiteY16" fmla="*/ 95001 h 187782"/>
                <a:gd name="connsiteX17" fmla="*/ 104537 w 143476"/>
                <a:gd name="connsiteY17" fmla="*/ 103239 h 187782"/>
                <a:gd name="connsiteX18" fmla="*/ 94940 w 143476"/>
                <a:gd name="connsiteY18" fmla="*/ 121219 h 187782"/>
                <a:gd name="connsiteX19" fmla="*/ 85453 w 143476"/>
                <a:gd name="connsiteY19" fmla="*/ 129753 h 187782"/>
                <a:gd name="connsiteX20" fmla="*/ 109159 w 143476"/>
                <a:gd name="connsiteY20" fmla="*/ 133343 h 187782"/>
                <a:gd name="connsiteX21" fmla="*/ 128222 w 143476"/>
                <a:gd name="connsiteY21" fmla="*/ 137220 h 187782"/>
                <a:gd name="connsiteX22" fmla="*/ 128498 w 143476"/>
                <a:gd name="connsiteY22" fmla="*/ 143694 h 187782"/>
                <a:gd name="connsiteX23" fmla="*/ 112147 w 143476"/>
                <a:gd name="connsiteY23" fmla="*/ 146553 h 187782"/>
                <a:gd name="connsiteX24" fmla="*/ 98456 w 143476"/>
                <a:gd name="connsiteY24" fmla="*/ 147420 h 187782"/>
                <a:gd name="connsiteX25" fmla="*/ 99913 w 143476"/>
                <a:gd name="connsiteY25" fmla="*/ 164781 h 187782"/>
                <a:gd name="connsiteX26" fmla="*/ 97859 w 143476"/>
                <a:gd name="connsiteY26" fmla="*/ 185318 h 187782"/>
                <a:gd name="connsiteX27" fmla="*/ 76465 w 143476"/>
                <a:gd name="connsiteY27" fmla="*/ 186807 h 187782"/>
                <a:gd name="connsiteX28" fmla="*/ 12790 w 143476"/>
                <a:gd name="connsiteY28" fmla="*/ 174403 h 187782"/>
                <a:gd name="connsiteX29" fmla="*/ 3825 w 143476"/>
                <a:gd name="connsiteY29" fmla="*/ 154728 h 187782"/>
                <a:gd name="connsiteX30" fmla="*/ 17265 w 143476"/>
                <a:gd name="connsiteY30" fmla="*/ 143086 h 187782"/>
                <a:gd name="connsiteX31" fmla="*/ 24044 w 143476"/>
                <a:gd name="connsiteY31" fmla="*/ 145937 h 187782"/>
                <a:gd name="connsiteX32" fmla="*/ 44995 w 143476"/>
                <a:gd name="connsiteY32" fmla="*/ 147621 h 187782"/>
                <a:gd name="connsiteX33" fmla="*/ 64855 w 143476"/>
                <a:gd name="connsiteY33" fmla="*/ 144709 h 187782"/>
                <a:gd name="connsiteX34" fmla="*/ 65515 w 143476"/>
                <a:gd name="connsiteY34" fmla="*/ 134417 h 187782"/>
                <a:gd name="connsiteX35" fmla="*/ 70084 w 143476"/>
                <a:gd name="connsiteY35" fmla="*/ 121174 h 187782"/>
                <a:gd name="connsiteX36" fmla="*/ 59962 w 143476"/>
                <a:gd name="connsiteY36" fmla="*/ 107182 h 187782"/>
                <a:gd name="connsiteX37" fmla="*/ 50821 w 143476"/>
                <a:gd name="connsiteY37" fmla="*/ 95638 h 187782"/>
                <a:gd name="connsiteX38" fmla="*/ 63492 w 143476"/>
                <a:gd name="connsiteY38" fmla="*/ 91073 h 187782"/>
                <a:gd name="connsiteX39" fmla="*/ 76777 w 143476"/>
                <a:gd name="connsiteY39" fmla="*/ 89342 h 187782"/>
                <a:gd name="connsiteX40" fmla="*/ 88362 w 143476"/>
                <a:gd name="connsiteY40" fmla="*/ 89441 h 187782"/>
                <a:gd name="connsiteX41" fmla="*/ 108735 w 143476"/>
                <a:gd name="connsiteY41" fmla="*/ 80502 h 187782"/>
                <a:gd name="connsiteX42" fmla="*/ 106423 w 143476"/>
                <a:gd name="connsiteY42" fmla="*/ 65561 h 187782"/>
                <a:gd name="connsiteX43" fmla="*/ 88721 w 143476"/>
                <a:gd name="connsiteY43" fmla="*/ 61599 h 187782"/>
                <a:gd name="connsiteX44" fmla="*/ 76898 w 143476"/>
                <a:gd name="connsiteY44" fmla="*/ 61599 h 187782"/>
                <a:gd name="connsiteX45" fmla="*/ 63528 w 143476"/>
                <a:gd name="connsiteY45" fmla="*/ 74797 h 187782"/>
                <a:gd name="connsiteX46" fmla="*/ 42666 w 143476"/>
                <a:gd name="connsiteY46" fmla="*/ 91206 h 187782"/>
                <a:gd name="connsiteX47" fmla="*/ 35175 w 143476"/>
                <a:gd name="connsiteY47" fmla="*/ 102047 h 187782"/>
                <a:gd name="connsiteX48" fmla="*/ 23019 w 143476"/>
                <a:gd name="connsiteY48" fmla="*/ 120555 h 187782"/>
                <a:gd name="connsiteX49" fmla="*/ 1612 w 143476"/>
                <a:gd name="connsiteY49" fmla="*/ 98977 h 187782"/>
                <a:gd name="connsiteX50" fmla="*/ 9545 w 143476"/>
                <a:gd name="connsiteY50" fmla="*/ 79892 h 187782"/>
                <a:gd name="connsiteX51" fmla="*/ 52509 w 143476"/>
                <a:gd name="connsiteY51" fmla="*/ 50961 h 187782"/>
                <a:gd name="connsiteX52" fmla="*/ 79068 w 143476"/>
                <a:gd name="connsiteY52" fmla="*/ 31372 h 187782"/>
                <a:gd name="connsiteX53" fmla="*/ 89326 w 143476"/>
                <a:gd name="connsiteY53" fmla="*/ 23807 h 187782"/>
                <a:gd name="connsiteX54" fmla="*/ 72962 w 143476"/>
                <a:gd name="connsiteY54" fmla="*/ 24154 h 187782"/>
                <a:gd name="connsiteX55" fmla="*/ 61337 w 143476"/>
                <a:gd name="connsiteY55" fmla="*/ 27451 h 187782"/>
                <a:gd name="connsiteX56" fmla="*/ 56491 w 143476"/>
                <a:gd name="connsiteY56" fmla="*/ 23665 h 187782"/>
                <a:gd name="connsiteX57" fmla="*/ 46877 w 143476"/>
                <a:gd name="connsiteY57" fmla="*/ 17163 h 187782"/>
                <a:gd name="connsiteX58" fmla="*/ 64864 w 143476"/>
                <a:gd name="connsiteY58" fmla="*/ 9356 h 187782"/>
                <a:gd name="connsiteX59" fmla="*/ 81441 w 143476"/>
                <a:gd name="connsiteY59" fmla="*/ 10388 h 187782"/>
                <a:gd name="connsiteX60" fmla="*/ 98779 w 143476"/>
                <a:gd name="connsiteY60" fmla="*/ 4567 h 187782"/>
                <a:gd name="connsiteX61" fmla="*/ 108116 w 143476"/>
                <a:gd name="connsiteY61" fmla="*/ 68 h 187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43476" h="187782">
                  <a:moveTo>
                    <a:pt x="76530" y="152917"/>
                  </a:moveTo>
                  <a:cubicBezTo>
                    <a:pt x="73784" y="152528"/>
                    <a:pt x="69564" y="153383"/>
                    <a:pt x="62914" y="155345"/>
                  </a:cubicBezTo>
                  <a:cubicBezTo>
                    <a:pt x="56716" y="157174"/>
                    <a:pt x="45599" y="159964"/>
                    <a:pt x="38208" y="161543"/>
                  </a:cubicBezTo>
                  <a:cubicBezTo>
                    <a:pt x="26053" y="164142"/>
                    <a:pt x="22062" y="166782"/>
                    <a:pt x="26072" y="169572"/>
                  </a:cubicBezTo>
                  <a:cubicBezTo>
                    <a:pt x="29231" y="171770"/>
                    <a:pt x="69435" y="174365"/>
                    <a:pt x="73917" y="172661"/>
                  </a:cubicBezTo>
                  <a:cubicBezTo>
                    <a:pt x="79549" y="170520"/>
                    <a:pt x="82824" y="163999"/>
                    <a:pt x="81306" y="157950"/>
                  </a:cubicBezTo>
                  <a:cubicBezTo>
                    <a:pt x="80550" y="154939"/>
                    <a:pt x="79277" y="153306"/>
                    <a:pt x="76530" y="152917"/>
                  </a:cubicBezTo>
                  <a:close/>
                  <a:moveTo>
                    <a:pt x="108116" y="68"/>
                  </a:moveTo>
                  <a:cubicBezTo>
                    <a:pt x="109615" y="536"/>
                    <a:pt x="114297" y="1820"/>
                    <a:pt x="118519" y="2921"/>
                  </a:cubicBezTo>
                  <a:cubicBezTo>
                    <a:pt x="126732" y="5064"/>
                    <a:pt x="141607" y="14726"/>
                    <a:pt x="143238" y="18978"/>
                  </a:cubicBezTo>
                  <a:cubicBezTo>
                    <a:pt x="144983" y="23524"/>
                    <a:pt x="137153" y="26933"/>
                    <a:pt x="120268" y="28977"/>
                  </a:cubicBezTo>
                  <a:cubicBezTo>
                    <a:pt x="95259" y="32004"/>
                    <a:pt x="62915" y="46052"/>
                    <a:pt x="62915" y="53886"/>
                  </a:cubicBezTo>
                  <a:cubicBezTo>
                    <a:pt x="62915" y="55268"/>
                    <a:pt x="63110" y="56003"/>
                    <a:pt x="63348" y="55519"/>
                  </a:cubicBezTo>
                  <a:cubicBezTo>
                    <a:pt x="64023" y="54150"/>
                    <a:pt x="93510" y="49463"/>
                    <a:pt x="101449" y="49463"/>
                  </a:cubicBezTo>
                  <a:cubicBezTo>
                    <a:pt x="106015" y="49463"/>
                    <a:pt x="111399" y="51121"/>
                    <a:pt x="116509" y="54100"/>
                  </a:cubicBezTo>
                  <a:cubicBezTo>
                    <a:pt x="133888" y="64233"/>
                    <a:pt x="140423" y="74593"/>
                    <a:pt x="131831" y="78390"/>
                  </a:cubicBezTo>
                  <a:cubicBezTo>
                    <a:pt x="119694" y="83753"/>
                    <a:pt x="105822" y="92116"/>
                    <a:pt x="104278" y="95001"/>
                  </a:cubicBezTo>
                  <a:cubicBezTo>
                    <a:pt x="103034" y="97326"/>
                    <a:pt x="103111" y="99798"/>
                    <a:pt x="104537" y="103239"/>
                  </a:cubicBezTo>
                  <a:cubicBezTo>
                    <a:pt x="107524" y="110451"/>
                    <a:pt x="105530" y="114187"/>
                    <a:pt x="94940" y="121219"/>
                  </a:cubicBezTo>
                  <a:cubicBezTo>
                    <a:pt x="89722" y="124683"/>
                    <a:pt x="85453" y="128524"/>
                    <a:pt x="85453" y="129753"/>
                  </a:cubicBezTo>
                  <a:cubicBezTo>
                    <a:pt x="85453" y="136457"/>
                    <a:pt x="96591" y="138143"/>
                    <a:pt x="109159" y="133343"/>
                  </a:cubicBezTo>
                  <a:cubicBezTo>
                    <a:pt x="118093" y="129931"/>
                    <a:pt x="124269" y="131187"/>
                    <a:pt x="128222" y="137220"/>
                  </a:cubicBezTo>
                  <a:cubicBezTo>
                    <a:pt x="130849" y="141229"/>
                    <a:pt x="130878" y="141912"/>
                    <a:pt x="128498" y="143694"/>
                  </a:cubicBezTo>
                  <a:cubicBezTo>
                    <a:pt x="127035" y="144790"/>
                    <a:pt x="119677" y="146076"/>
                    <a:pt x="112147" y="146553"/>
                  </a:cubicBezTo>
                  <a:lnTo>
                    <a:pt x="98456" y="147420"/>
                  </a:lnTo>
                  <a:lnTo>
                    <a:pt x="99913" y="164781"/>
                  </a:lnTo>
                  <a:cubicBezTo>
                    <a:pt x="101275" y="181015"/>
                    <a:pt x="101142" y="182348"/>
                    <a:pt x="97859" y="185318"/>
                  </a:cubicBezTo>
                  <a:cubicBezTo>
                    <a:pt x="94659" y="188215"/>
                    <a:pt x="92771" y="188346"/>
                    <a:pt x="76465" y="186807"/>
                  </a:cubicBezTo>
                  <a:cubicBezTo>
                    <a:pt x="41284" y="183488"/>
                    <a:pt x="19623" y="179268"/>
                    <a:pt x="12790" y="174403"/>
                  </a:cubicBezTo>
                  <a:cubicBezTo>
                    <a:pt x="5993" y="169563"/>
                    <a:pt x="1737" y="160222"/>
                    <a:pt x="3825" y="154728"/>
                  </a:cubicBezTo>
                  <a:cubicBezTo>
                    <a:pt x="5642" y="149950"/>
                    <a:pt x="13566" y="143086"/>
                    <a:pt x="17265" y="143086"/>
                  </a:cubicBezTo>
                  <a:cubicBezTo>
                    <a:pt x="18600" y="143086"/>
                    <a:pt x="21651" y="144368"/>
                    <a:pt x="24044" y="145937"/>
                  </a:cubicBezTo>
                  <a:cubicBezTo>
                    <a:pt x="27674" y="148315"/>
                    <a:pt x="31150" y="148594"/>
                    <a:pt x="44995" y="147621"/>
                  </a:cubicBezTo>
                  <a:cubicBezTo>
                    <a:pt x="54124" y="146979"/>
                    <a:pt x="63061" y="145669"/>
                    <a:pt x="64855" y="144709"/>
                  </a:cubicBezTo>
                  <a:cubicBezTo>
                    <a:pt x="68772" y="142612"/>
                    <a:pt x="69107" y="137398"/>
                    <a:pt x="65515" y="134417"/>
                  </a:cubicBezTo>
                  <a:cubicBezTo>
                    <a:pt x="61577" y="131148"/>
                    <a:pt x="62271" y="129136"/>
                    <a:pt x="70084" y="121174"/>
                  </a:cubicBezTo>
                  <a:cubicBezTo>
                    <a:pt x="80208" y="110859"/>
                    <a:pt x="78772" y="108873"/>
                    <a:pt x="59962" y="107182"/>
                  </a:cubicBezTo>
                  <a:cubicBezTo>
                    <a:pt x="42709" y="105630"/>
                    <a:pt x="41204" y="103730"/>
                    <a:pt x="50821" y="95638"/>
                  </a:cubicBezTo>
                  <a:cubicBezTo>
                    <a:pt x="54787" y="92301"/>
                    <a:pt x="58195" y="91073"/>
                    <a:pt x="63492" y="91073"/>
                  </a:cubicBezTo>
                  <a:cubicBezTo>
                    <a:pt x="67478" y="91073"/>
                    <a:pt x="73456" y="90294"/>
                    <a:pt x="76777" y="89342"/>
                  </a:cubicBezTo>
                  <a:cubicBezTo>
                    <a:pt x="80880" y="88165"/>
                    <a:pt x="84591" y="88197"/>
                    <a:pt x="88362" y="89441"/>
                  </a:cubicBezTo>
                  <a:cubicBezTo>
                    <a:pt x="95133" y="91676"/>
                    <a:pt x="101791" y="88754"/>
                    <a:pt x="108735" y="80502"/>
                  </a:cubicBezTo>
                  <a:cubicBezTo>
                    <a:pt x="114442" y="73719"/>
                    <a:pt x="113966" y="70644"/>
                    <a:pt x="106423" y="65561"/>
                  </a:cubicBezTo>
                  <a:cubicBezTo>
                    <a:pt x="101727" y="62397"/>
                    <a:pt x="98165" y="61599"/>
                    <a:pt x="88721" y="61599"/>
                  </a:cubicBezTo>
                  <a:lnTo>
                    <a:pt x="76898" y="61599"/>
                  </a:lnTo>
                  <a:lnTo>
                    <a:pt x="63528" y="74797"/>
                  </a:lnTo>
                  <a:cubicBezTo>
                    <a:pt x="55998" y="82230"/>
                    <a:pt x="46886" y="89398"/>
                    <a:pt x="42666" y="91206"/>
                  </a:cubicBezTo>
                  <a:cubicBezTo>
                    <a:pt x="35455" y="94297"/>
                    <a:pt x="35175" y="94703"/>
                    <a:pt x="35175" y="102047"/>
                  </a:cubicBezTo>
                  <a:cubicBezTo>
                    <a:pt x="35175" y="110929"/>
                    <a:pt x="31032" y="117236"/>
                    <a:pt x="23019" y="120555"/>
                  </a:cubicBezTo>
                  <a:cubicBezTo>
                    <a:pt x="12727" y="124818"/>
                    <a:pt x="6800" y="118844"/>
                    <a:pt x="1612" y="98977"/>
                  </a:cubicBezTo>
                  <a:cubicBezTo>
                    <a:pt x="-1618" y="86609"/>
                    <a:pt x="-483" y="83880"/>
                    <a:pt x="9545" y="79892"/>
                  </a:cubicBezTo>
                  <a:cubicBezTo>
                    <a:pt x="27320" y="72824"/>
                    <a:pt x="38197" y="65499"/>
                    <a:pt x="52509" y="50961"/>
                  </a:cubicBezTo>
                  <a:cubicBezTo>
                    <a:pt x="64946" y="38327"/>
                    <a:pt x="69096" y="35266"/>
                    <a:pt x="79068" y="31372"/>
                  </a:cubicBezTo>
                  <a:cubicBezTo>
                    <a:pt x="89040" y="27478"/>
                    <a:pt x="90644" y="26296"/>
                    <a:pt x="89326" y="23807"/>
                  </a:cubicBezTo>
                  <a:cubicBezTo>
                    <a:pt x="87381" y="20131"/>
                    <a:pt x="87123" y="20137"/>
                    <a:pt x="72962" y="24154"/>
                  </a:cubicBezTo>
                  <a:lnTo>
                    <a:pt x="61337" y="27451"/>
                  </a:lnTo>
                  <a:lnTo>
                    <a:pt x="56491" y="23665"/>
                  </a:lnTo>
                  <a:cubicBezTo>
                    <a:pt x="53826" y="21583"/>
                    <a:pt x="49500" y="18657"/>
                    <a:pt x="46877" y="17163"/>
                  </a:cubicBezTo>
                  <a:cubicBezTo>
                    <a:pt x="35091" y="10447"/>
                    <a:pt x="47738" y="4958"/>
                    <a:pt x="64864" y="9356"/>
                  </a:cubicBezTo>
                  <a:cubicBezTo>
                    <a:pt x="68083" y="10183"/>
                    <a:pt x="75543" y="10647"/>
                    <a:pt x="81441" y="10388"/>
                  </a:cubicBezTo>
                  <a:cubicBezTo>
                    <a:pt x="90449" y="9992"/>
                    <a:pt x="93224" y="9060"/>
                    <a:pt x="98779" y="4567"/>
                  </a:cubicBezTo>
                  <a:cubicBezTo>
                    <a:pt x="102416" y="1625"/>
                    <a:pt x="106618" y="-400"/>
                    <a:pt x="108116" y="68"/>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5" name="组合 54">
              <a:extLst>
                <a:ext uri="{FF2B5EF4-FFF2-40B4-BE49-F238E27FC236}">
                  <a16:creationId xmlns:a16="http://schemas.microsoft.com/office/drawing/2014/main" xmlns="" id="{890ACFFC-DFC6-411C-9981-FEE899D4A46A}"/>
                </a:ext>
              </a:extLst>
            </p:cNvPr>
            <p:cNvGrpSpPr/>
            <p:nvPr/>
          </p:nvGrpSpPr>
          <p:grpSpPr>
            <a:xfrm>
              <a:off x="3503784" y="3637910"/>
              <a:ext cx="208919" cy="197165"/>
              <a:chOff x="9443972" y="2623759"/>
              <a:chExt cx="1530375" cy="1444268"/>
            </a:xfrm>
            <a:grpFill/>
          </p:grpSpPr>
          <p:sp>
            <p:nvSpPr>
              <p:cNvPr id="75" name="任意多边形: 形状 74">
                <a:extLst>
                  <a:ext uri="{FF2B5EF4-FFF2-40B4-BE49-F238E27FC236}">
                    <a16:creationId xmlns:a16="http://schemas.microsoft.com/office/drawing/2014/main" xmlns="" id="{5B5EE6D8-C4F7-4032-94B9-A5C8ED1D41B7}"/>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形状 75">
                <a:extLst>
                  <a:ext uri="{FF2B5EF4-FFF2-40B4-BE49-F238E27FC236}">
                    <a16:creationId xmlns:a16="http://schemas.microsoft.com/office/drawing/2014/main" xmlns="" id="{8F8CDCDD-54A8-4A45-9C25-E1147D5D8C77}"/>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xmlns="" id="{DCB68A37-CEDF-4D43-B587-99B2673440DC}"/>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77">
                <a:extLst>
                  <a:ext uri="{FF2B5EF4-FFF2-40B4-BE49-F238E27FC236}">
                    <a16:creationId xmlns:a16="http://schemas.microsoft.com/office/drawing/2014/main" xmlns="" id="{36FC33C9-02C1-44CD-B4A1-40A333B9DC8E}"/>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xmlns="" id="{83AFD2D9-DABB-4DEB-B3C1-6FC2C6BE7E52}"/>
                </a:ext>
              </a:extLst>
            </p:cNvPr>
            <p:cNvGrpSpPr/>
            <p:nvPr/>
          </p:nvGrpSpPr>
          <p:grpSpPr>
            <a:xfrm>
              <a:off x="2791285" y="3620284"/>
              <a:ext cx="223259" cy="211161"/>
              <a:chOff x="4224773" y="2494643"/>
              <a:chExt cx="1635417" cy="1546795"/>
            </a:xfrm>
            <a:grpFill/>
          </p:grpSpPr>
          <p:sp>
            <p:nvSpPr>
              <p:cNvPr id="69" name="任意多边形: 形状 68">
                <a:extLst>
                  <a:ext uri="{FF2B5EF4-FFF2-40B4-BE49-F238E27FC236}">
                    <a16:creationId xmlns:a16="http://schemas.microsoft.com/office/drawing/2014/main" xmlns="" id="{2BC07A40-CAA1-40F0-B54B-4971C81C528A}"/>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xmlns="" id="{C4452960-37F2-4662-B64E-CC4C51383EEB}"/>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形状 70">
                <a:extLst>
                  <a:ext uri="{FF2B5EF4-FFF2-40B4-BE49-F238E27FC236}">
                    <a16:creationId xmlns:a16="http://schemas.microsoft.com/office/drawing/2014/main" xmlns="" id="{FB1CF067-61C8-402F-B832-BF9C3CC4309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形状 71">
                <a:extLst>
                  <a:ext uri="{FF2B5EF4-FFF2-40B4-BE49-F238E27FC236}">
                    <a16:creationId xmlns:a16="http://schemas.microsoft.com/office/drawing/2014/main" xmlns="" id="{BF51C97B-DB35-456E-8AB5-B0E4FF26314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xmlns="" id="{822A5F32-248E-4B66-B956-118AC108B0C8}"/>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a16="http://schemas.microsoft.com/office/drawing/2014/main" xmlns="" id="{E5857956-0144-4CE2-AB27-54752BBCBC00}"/>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xmlns="" id="{566A501B-FE38-46A1-B722-33209AEB9380}"/>
                </a:ext>
              </a:extLst>
            </p:cNvPr>
            <p:cNvGrpSpPr/>
            <p:nvPr/>
          </p:nvGrpSpPr>
          <p:grpSpPr>
            <a:xfrm>
              <a:off x="2412499" y="3618550"/>
              <a:ext cx="314552" cy="359900"/>
              <a:chOff x="12818382" y="1046934"/>
              <a:chExt cx="3648310" cy="4174269"/>
            </a:xfrm>
            <a:grpFill/>
          </p:grpSpPr>
          <p:sp>
            <p:nvSpPr>
              <p:cNvPr id="59" name="文本框 58">
                <a:extLst>
                  <a:ext uri="{FF2B5EF4-FFF2-40B4-BE49-F238E27FC236}">
                    <a16:creationId xmlns:a16="http://schemas.microsoft.com/office/drawing/2014/main" xmlns="" id="{31CF0B7A-15CB-413C-9DC9-25139F8723AE}"/>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solidFill>
                    <a:srgbClr val="00462F"/>
                  </a:solidFill>
                  <a:latin typeface="腾讯体" panose="02010600010101010101" pitchFamily="2" charset="-122"/>
                  <a:ea typeface="腾讯体" panose="02010600010101010101" pitchFamily="2" charset="-122"/>
                  <a:cs typeface="Aharoni" panose="02010803020104030203" pitchFamily="2" charset="-79"/>
                </a:endParaRPr>
              </a:p>
            </p:txBody>
          </p:sp>
          <p:sp>
            <p:nvSpPr>
              <p:cNvPr id="60" name="任意多边形: 形状 59">
                <a:extLst>
                  <a:ext uri="{FF2B5EF4-FFF2-40B4-BE49-F238E27FC236}">
                    <a16:creationId xmlns:a16="http://schemas.microsoft.com/office/drawing/2014/main" xmlns="" id="{577A289E-2C69-4446-BA4A-8FBAA4B63EEA}"/>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xmlns="" id="{D80A0578-B762-4CF3-B8B4-DD7212FF35CC}"/>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形状 61">
                <a:extLst>
                  <a:ext uri="{FF2B5EF4-FFF2-40B4-BE49-F238E27FC236}">
                    <a16:creationId xmlns:a16="http://schemas.microsoft.com/office/drawing/2014/main" xmlns="" id="{5E686281-1EA4-4F8F-8A5C-8CE91D1FEB39}"/>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xmlns="" id="{7A133967-54A6-4B0B-A444-4C4C310E3945}"/>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任意多边形: 形状 63">
                <a:extLst>
                  <a:ext uri="{FF2B5EF4-FFF2-40B4-BE49-F238E27FC236}">
                    <a16:creationId xmlns:a16="http://schemas.microsoft.com/office/drawing/2014/main" xmlns="" id="{6A6D8928-5E4F-43B7-882F-9A7785A13D16}"/>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形状 64">
                <a:extLst>
                  <a:ext uri="{FF2B5EF4-FFF2-40B4-BE49-F238E27FC236}">
                    <a16:creationId xmlns:a16="http://schemas.microsoft.com/office/drawing/2014/main" xmlns="" id="{EE3DE72D-3B07-4686-BCDB-4A5D2800FC5F}"/>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a:extLst>
                  <a:ext uri="{FF2B5EF4-FFF2-40B4-BE49-F238E27FC236}">
                    <a16:creationId xmlns:a16="http://schemas.microsoft.com/office/drawing/2014/main" xmlns="" id="{306354B0-7A9B-4795-B7AA-84B79EBAC940}"/>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66">
                <a:extLst>
                  <a:ext uri="{FF2B5EF4-FFF2-40B4-BE49-F238E27FC236}">
                    <a16:creationId xmlns:a16="http://schemas.microsoft.com/office/drawing/2014/main" xmlns="" id="{E12F7C56-1A75-4D42-8074-924814C3F321}"/>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形状 67">
                <a:extLst>
                  <a:ext uri="{FF2B5EF4-FFF2-40B4-BE49-F238E27FC236}">
                    <a16:creationId xmlns:a16="http://schemas.microsoft.com/office/drawing/2014/main" xmlns="" id="{1A0C2EE3-4379-4B27-8AE7-A3411EFEDE1F}"/>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a:extLst>
                <a:ext uri="{FF2B5EF4-FFF2-40B4-BE49-F238E27FC236}">
                  <a16:creationId xmlns:a16="http://schemas.microsoft.com/office/drawing/2014/main" xmlns="" id="{8BE8C235-E85D-45F9-994B-05A5BDDC1DB2}"/>
                </a:ext>
              </a:extLst>
            </p:cNvPr>
            <p:cNvSpPr txBox="1"/>
            <p:nvPr/>
          </p:nvSpPr>
          <p:spPr>
            <a:xfrm>
              <a:off x="2725738" y="3816081"/>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grpSp>
        <p:nvGrpSpPr>
          <p:cNvPr id="79" name="组合 78">
            <a:extLst>
              <a:ext uri="{FF2B5EF4-FFF2-40B4-BE49-F238E27FC236}">
                <a16:creationId xmlns:a16="http://schemas.microsoft.com/office/drawing/2014/main" xmlns="" id="{6B08149E-033B-454E-8291-29C518ECF6C2}"/>
              </a:ext>
            </a:extLst>
          </p:cNvPr>
          <p:cNvGrpSpPr/>
          <p:nvPr/>
        </p:nvGrpSpPr>
        <p:grpSpPr>
          <a:xfrm>
            <a:off x="8290991" y="4357789"/>
            <a:ext cx="3227909" cy="338554"/>
            <a:chOff x="690716" y="4423825"/>
            <a:chExt cx="3250433" cy="338554"/>
          </a:xfrm>
          <a:solidFill>
            <a:schemeClr val="accent1"/>
          </a:solidFill>
        </p:grpSpPr>
        <p:sp>
          <p:nvSpPr>
            <p:cNvPr id="80" name="文本框 79">
              <a:extLst>
                <a:ext uri="{FF2B5EF4-FFF2-40B4-BE49-F238E27FC236}">
                  <a16:creationId xmlns:a16="http://schemas.microsoft.com/office/drawing/2014/main" xmlns="" id="{461172FB-6819-4F84-A5F7-0B2F3D0A084A}"/>
                </a:ext>
              </a:extLst>
            </p:cNvPr>
            <p:cNvSpPr txBox="1"/>
            <p:nvPr/>
          </p:nvSpPr>
          <p:spPr>
            <a:xfrm>
              <a:off x="690716" y="4423825"/>
              <a:ext cx="1623859" cy="338554"/>
            </a:xfrm>
            <a:prstGeom prst="rect">
              <a:avLst/>
            </a:prstGeom>
            <a:grpFill/>
          </p:spPr>
          <p:txBody>
            <a:bodyPr wrap="square" lIns="90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微软雅黑 Light"/>
                  <a:ea typeface="微软雅黑 Light"/>
                  <a:cs typeface="+mn-cs"/>
                </a:rPr>
                <a:t>答辩人：小玉 </a:t>
              </a:r>
            </a:p>
          </p:txBody>
        </p:sp>
        <p:sp>
          <p:nvSpPr>
            <p:cNvPr id="81" name="文本框 80">
              <a:extLst>
                <a:ext uri="{FF2B5EF4-FFF2-40B4-BE49-F238E27FC236}">
                  <a16:creationId xmlns:a16="http://schemas.microsoft.com/office/drawing/2014/main" xmlns="" id="{087CF04A-CFD8-49E4-BE4F-CED52EAAB74A}"/>
                </a:ext>
              </a:extLst>
            </p:cNvPr>
            <p:cNvSpPr txBox="1"/>
            <p:nvPr/>
          </p:nvSpPr>
          <p:spPr>
            <a:xfrm>
              <a:off x="2300026" y="4423825"/>
              <a:ext cx="1641123" cy="338554"/>
            </a:xfrm>
            <a:prstGeom prst="rect">
              <a:avLst/>
            </a:prstGeom>
            <a:grpFill/>
          </p:spPr>
          <p:txBody>
            <a:bodyPr wrap="square" lIns="90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微软雅黑 Light"/>
                  <a:ea typeface="微软雅黑 Light"/>
                  <a:cs typeface="+mn-cs"/>
                </a:rPr>
                <a:t>导师：阿斗老师</a:t>
              </a:r>
            </a:p>
          </p:txBody>
        </p:sp>
      </p:grpSp>
    </p:spTree>
    <p:extLst>
      <p:ext uri="{BB962C8B-B14F-4D97-AF65-F5344CB8AC3E}">
        <p14:creationId xmlns:p14="http://schemas.microsoft.com/office/powerpoint/2010/main" val="2818765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a:extLst>
              <a:ext uri="{FF2B5EF4-FFF2-40B4-BE49-F238E27FC236}">
                <a16:creationId xmlns:a16="http://schemas.microsoft.com/office/drawing/2014/main" xmlns="" id="{3AB8D98B-EEB5-4246-B8DC-DF1B21630C1A}"/>
              </a:ext>
            </a:extLst>
          </p:cNvPr>
          <p:cNvSpPr/>
          <p:nvPr/>
        </p:nvSpPr>
        <p:spPr>
          <a:xfrm rot="5400000" flipH="1">
            <a:off x="2849563" y="-1310323"/>
            <a:ext cx="4594860" cy="10293985"/>
          </a:xfrm>
          <a:prstGeom prst="rect">
            <a:avLst/>
          </a:prstGeom>
          <a:gradFill flip="none" rotWithShape="1">
            <a:gsLst>
              <a:gs pos="0">
                <a:schemeClr val="bg1"/>
              </a:gs>
              <a:gs pos="27000">
                <a:srgbClr val="FFFFFF">
                  <a:alpha val="90000"/>
                </a:srgbClr>
              </a:gs>
              <a:gs pos="56000">
                <a:srgbClr val="FFFFFF">
                  <a:alpha val="80000"/>
                </a:srgbClr>
              </a:gs>
              <a:gs pos="65000">
                <a:srgbClr val="FFFFFF">
                  <a:alpha val="7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BAE1240A-889C-4500-8D61-2962E4E6EC27}"/>
              </a:ext>
            </a:extLst>
          </p:cNvPr>
          <p:cNvSpPr txBox="1"/>
          <p:nvPr/>
        </p:nvSpPr>
        <p:spPr>
          <a:xfrm>
            <a:off x="8175625" y="2209800"/>
            <a:ext cx="3749040" cy="2215991"/>
          </a:xfrm>
          <a:prstGeom prst="rect">
            <a:avLst/>
          </a:prstGeom>
          <a:noFill/>
        </p:spPr>
        <p:txBody>
          <a:bodyPr wrap="square" rtlCol="0">
            <a:spAutoFit/>
          </a:bodyPr>
          <a:lstStyle/>
          <a:p>
            <a:pPr algn="r">
              <a:defRPr/>
            </a:pPr>
            <a:r>
              <a:rPr lang="en-US" altLang="zh-CN" sz="13800" b="1" dirty="0">
                <a:gradFill>
                  <a:gsLst>
                    <a:gs pos="5000">
                      <a:schemeClr val="tx1">
                        <a:lumMod val="50000"/>
                        <a:lumOff val="50000"/>
                      </a:schemeClr>
                    </a:gs>
                    <a:gs pos="75000">
                      <a:schemeClr val="bg1">
                        <a:lumMod val="95000"/>
                        <a:alpha val="0"/>
                      </a:schemeClr>
                    </a:gs>
                  </a:gsLst>
                  <a:lin ang="5400000" scaled="1"/>
                </a:gradFill>
                <a:latin typeface="+mj-ea"/>
                <a:ea typeface="+mj-ea"/>
              </a:rPr>
              <a:t>03</a:t>
            </a:r>
          </a:p>
        </p:txBody>
      </p:sp>
      <p:sp>
        <p:nvSpPr>
          <p:cNvPr id="4" name="文本框 3">
            <a:extLst>
              <a:ext uri="{FF2B5EF4-FFF2-40B4-BE49-F238E27FC236}">
                <a16:creationId xmlns:a16="http://schemas.microsoft.com/office/drawing/2014/main" xmlns="" id="{DAAAD838-B8A5-48C0-8F37-A452E16C092C}"/>
              </a:ext>
            </a:extLst>
          </p:cNvPr>
          <p:cNvSpPr txBox="1"/>
          <p:nvPr/>
        </p:nvSpPr>
        <p:spPr>
          <a:xfrm>
            <a:off x="8427720" y="4516755"/>
            <a:ext cx="3263818" cy="369332"/>
          </a:xfrm>
          <a:prstGeom prst="rect">
            <a:avLst/>
          </a:prstGeom>
          <a:noFill/>
        </p:spPr>
        <p:txBody>
          <a:bodyPr wrap="square" rtlCol="0">
            <a:spAutoFit/>
          </a:bodyPr>
          <a:lstStyle/>
          <a:p>
            <a:pPr algn="r"/>
            <a:r>
              <a:rPr lang="en-US" altLang="zh-CN" dirty="0"/>
              <a:t>Research methods</a:t>
            </a:r>
          </a:p>
        </p:txBody>
      </p:sp>
      <p:grpSp>
        <p:nvGrpSpPr>
          <p:cNvPr id="49" name="组合 48">
            <a:extLst>
              <a:ext uri="{FF2B5EF4-FFF2-40B4-BE49-F238E27FC236}">
                <a16:creationId xmlns:a16="http://schemas.microsoft.com/office/drawing/2014/main" xmlns="" id="{6DBC80B5-8BCF-4007-A34B-B9D393C6BE9C}"/>
              </a:ext>
            </a:extLst>
          </p:cNvPr>
          <p:cNvGrpSpPr/>
          <p:nvPr/>
        </p:nvGrpSpPr>
        <p:grpSpPr>
          <a:xfrm>
            <a:off x="10276339" y="418150"/>
            <a:ext cx="1365752" cy="382197"/>
            <a:chOff x="2412499" y="3618550"/>
            <a:chExt cx="1365752" cy="382197"/>
          </a:xfrm>
          <a:solidFill>
            <a:srgbClr val="D52D29"/>
          </a:solidFill>
        </p:grpSpPr>
        <p:sp>
          <p:nvSpPr>
            <p:cNvPr id="51" name="任意多边形: 形状 50">
              <a:extLst>
                <a:ext uri="{FF2B5EF4-FFF2-40B4-BE49-F238E27FC236}">
                  <a16:creationId xmlns:a16="http://schemas.microsoft.com/office/drawing/2014/main" xmlns="" id="{4765BD04-72ED-4046-85A8-95595BE5F617}"/>
                </a:ext>
              </a:extLst>
            </p:cNvPr>
            <p:cNvSpPr/>
            <p:nvPr/>
          </p:nvSpPr>
          <p:spPr>
            <a:xfrm>
              <a:off x="3055900" y="3635401"/>
              <a:ext cx="172435" cy="215837"/>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形状 52">
              <a:extLst>
                <a:ext uri="{FF2B5EF4-FFF2-40B4-BE49-F238E27FC236}">
                  <a16:creationId xmlns:a16="http://schemas.microsoft.com/office/drawing/2014/main" xmlns="" id="{362D1033-751B-4ACD-A4FA-088D148E4ABD}"/>
                </a:ext>
              </a:extLst>
            </p:cNvPr>
            <p:cNvSpPr/>
            <p:nvPr/>
          </p:nvSpPr>
          <p:spPr>
            <a:xfrm>
              <a:off x="3301837" y="3640865"/>
              <a:ext cx="42847" cy="51773"/>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xmlns="" id="{0284F86E-E659-4589-8FED-9BF762CAC365}"/>
                </a:ext>
              </a:extLst>
            </p:cNvPr>
            <p:cNvSpPr/>
            <p:nvPr/>
          </p:nvSpPr>
          <p:spPr>
            <a:xfrm>
              <a:off x="3301591" y="3645372"/>
              <a:ext cx="143476" cy="187782"/>
            </a:xfrm>
            <a:custGeom>
              <a:avLst/>
              <a:gdLst>
                <a:gd name="connsiteX0" fmla="*/ 76530 w 143476"/>
                <a:gd name="connsiteY0" fmla="*/ 152917 h 187782"/>
                <a:gd name="connsiteX1" fmla="*/ 62914 w 143476"/>
                <a:gd name="connsiteY1" fmla="*/ 155345 h 187782"/>
                <a:gd name="connsiteX2" fmla="*/ 38208 w 143476"/>
                <a:gd name="connsiteY2" fmla="*/ 161543 h 187782"/>
                <a:gd name="connsiteX3" fmla="*/ 26072 w 143476"/>
                <a:gd name="connsiteY3" fmla="*/ 169572 h 187782"/>
                <a:gd name="connsiteX4" fmla="*/ 73917 w 143476"/>
                <a:gd name="connsiteY4" fmla="*/ 172661 h 187782"/>
                <a:gd name="connsiteX5" fmla="*/ 81306 w 143476"/>
                <a:gd name="connsiteY5" fmla="*/ 157950 h 187782"/>
                <a:gd name="connsiteX6" fmla="*/ 76530 w 143476"/>
                <a:gd name="connsiteY6" fmla="*/ 152917 h 187782"/>
                <a:gd name="connsiteX7" fmla="*/ 108116 w 143476"/>
                <a:gd name="connsiteY7" fmla="*/ 68 h 187782"/>
                <a:gd name="connsiteX8" fmla="*/ 118519 w 143476"/>
                <a:gd name="connsiteY8" fmla="*/ 2921 h 187782"/>
                <a:gd name="connsiteX9" fmla="*/ 143238 w 143476"/>
                <a:gd name="connsiteY9" fmla="*/ 18978 h 187782"/>
                <a:gd name="connsiteX10" fmla="*/ 120268 w 143476"/>
                <a:gd name="connsiteY10" fmla="*/ 28977 h 187782"/>
                <a:gd name="connsiteX11" fmla="*/ 62915 w 143476"/>
                <a:gd name="connsiteY11" fmla="*/ 53886 h 187782"/>
                <a:gd name="connsiteX12" fmla="*/ 63348 w 143476"/>
                <a:gd name="connsiteY12" fmla="*/ 55519 h 187782"/>
                <a:gd name="connsiteX13" fmla="*/ 101449 w 143476"/>
                <a:gd name="connsiteY13" fmla="*/ 49463 h 187782"/>
                <a:gd name="connsiteX14" fmla="*/ 116509 w 143476"/>
                <a:gd name="connsiteY14" fmla="*/ 54100 h 187782"/>
                <a:gd name="connsiteX15" fmla="*/ 131831 w 143476"/>
                <a:gd name="connsiteY15" fmla="*/ 78390 h 187782"/>
                <a:gd name="connsiteX16" fmla="*/ 104278 w 143476"/>
                <a:gd name="connsiteY16" fmla="*/ 95001 h 187782"/>
                <a:gd name="connsiteX17" fmla="*/ 104537 w 143476"/>
                <a:gd name="connsiteY17" fmla="*/ 103239 h 187782"/>
                <a:gd name="connsiteX18" fmla="*/ 94940 w 143476"/>
                <a:gd name="connsiteY18" fmla="*/ 121219 h 187782"/>
                <a:gd name="connsiteX19" fmla="*/ 85453 w 143476"/>
                <a:gd name="connsiteY19" fmla="*/ 129753 h 187782"/>
                <a:gd name="connsiteX20" fmla="*/ 109159 w 143476"/>
                <a:gd name="connsiteY20" fmla="*/ 133343 h 187782"/>
                <a:gd name="connsiteX21" fmla="*/ 128222 w 143476"/>
                <a:gd name="connsiteY21" fmla="*/ 137220 h 187782"/>
                <a:gd name="connsiteX22" fmla="*/ 128498 w 143476"/>
                <a:gd name="connsiteY22" fmla="*/ 143694 h 187782"/>
                <a:gd name="connsiteX23" fmla="*/ 112147 w 143476"/>
                <a:gd name="connsiteY23" fmla="*/ 146553 h 187782"/>
                <a:gd name="connsiteX24" fmla="*/ 98456 w 143476"/>
                <a:gd name="connsiteY24" fmla="*/ 147420 h 187782"/>
                <a:gd name="connsiteX25" fmla="*/ 99913 w 143476"/>
                <a:gd name="connsiteY25" fmla="*/ 164781 h 187782"/>
                <a:gd name="connsiteX26" fmla="*/ 97859 w 143476"/>
                <a:gd name="connsiteY26" fmla="*/ 185318 h 187782"/>
                <a:gd name="connsiteX27" fmla="*/ 76465 w 143476"/>
                <a:gd name="connsiteY27" fmla="*/ 186807 h 187782"/>
                <a:gd name="connsiteX28" fmla="*/ 12790 w 143476"/>
                <a:gd name="connsiteY28" fmla="*/ 174403 h 187782"/>
                <a:gd name="connsiteX29" fmla="*/ 3825 w 143476"/>
                <a:gd name="connsiteY29" fmla="*/ 154728 h 187782"/>
                <a:gd name="connsiteX30" fmla="*/ 17265 w 143476"/>
                <a:gd name="connsiteY30" fmla="*/ 143086 h 187782"/>
                <a:gd name="connsiteX31" fmla="*/ 24044 w 143476"/>
                <a:gd name="connsiteY31" fmla="*/ 145937 h 187782"/>
                <a:gd name="connsiteX32" fmla="*/ 44995 w 143476"/>
                <a:gd name="connsiteY32" fmla="*/ 147621 h 187782"/>
                <a:gd name="connsiteX33" fmla="*/ 64855 w 143476"/>
                <a:gd name="connsiteY33" fmla="*/ 144709 h 187782"/>
                <a:gd name="connsiteX34" fmla="*/ 65515 w 143476"/>
                <a:gd name="connsiteY34" fmla="*/ 134417 h 187782"/>
                <a:gd name="connsiteX35" fmla="*/ 70084 w 143476"/>
                <a:gd name="connsiteY35" fmla="*/ 121174 h 187782"/>
                <a:gd name="connsiteX36" fmla="*/ 59962 w 143476"/>
                <a:gd name="connsiteY36" fmla="*/ 107182 h 187782"/>
                <a:gd name="connsiteX37" fmla="*/ 50821 w 143476"/>
                <a:gd name="connsiteY37" fmla="*/ 95638 h 187782"/>
                <a:gd name="connsiteX38" fmla="*/ 63492 w 143476"/>
                <a:gd name="connsiteY38" fmla="*/ 91073 h 187782"/>
                <a:gd name="connsiteX39" fmla="*/ 76777 w 143476"/>
                <a:gd name="connsiteY39" fmla="*/ 89342 h 187782"/>
                <a:gd name="connsiteX40" fmla="*/ 88362 w 143476"/>
                <a:gd name="connsiteY40" fmla="*/ 89441 h 187782"/>
                <a:gd name="connsiteX41" fmla="*/ 108735 w 143476"/>
                <a:gd name="connsiteY41" fmla="*/ 80502 h 187782"/>
                <a:gd name="connsiteX42" fmla="*/ 106423 w 143476"/>
                <a:gd name="connsiteY42" fmla="*/ 65561 h 187782"/>
                <a:gd name="connsiteX43" fmla="*/ 88721 w 143476"/>
                <a:gd name="connsiteY43" fmla="*/ 61599 h 187782"/>
                <a:gd name="connsiteX44" fmla="*/ 76898 w 143476"/>
                <a:gd name="connsiteY44" fmla="*/ 61599 h 187782"/>
                <a:gd name="connsiteX45" fmla="*/ 63528 w 143476"/>
                <a:gd name="connsiteY45" fmla="*/ 74797 h 187782"/>
                <a:gd name="connsiteX46" fmla="*/ 42666 w 143476"/>
                <a:gd name="connsiteY46" fmla="*/ 91206 h 187782"/>
                <a:gd name="connsiteX47" fmla="*/ 35175 w 143476"/>
                <a:gd name="connsiteY47" fmla="*/ 102047 h 187782"/>
                <a:gd name="connsiteX48" fmla="*/ 23019 w 143476"/>
                <a:gd name="connsiteY48" fmla="*/ 120555 h 187782"/>
                <a:gd name="connsiteX49" fmla="*/ 1612 w 143476"/>
                <a:gd name="connsiteY49" fmla="*/ 98977 h 187782"/>
                <a:gd name="connsiteX50" fmla="*/ 9545 w 143476"/>
                <a:gd name="connsiteY50" fmla="*/ 79892 h 187782"/>
                <a:gd name="connsiteX51" fmla="*/ 52509 w 143476"/>
                <a:gd name="connsiteY51" fmla="*/ 50961 h 187782"/>
                <a:gd name="connsiteX52" fmla="*/ 79068 w 143476"/>
                <a:gd name="connsiteY52" fmla="*/ 31372 h 187782"/>
                <a:gd name="connsiteX53" fmla="*/ 89326 w 143476"/>
                <a:gd name="connsiteY53" fmla="*/ 23807 h 187782"/>
                <a:gd name="connsiteX54" fmla="*/ 72962 w 143476"/>
                <a:gd name="connsiteY54" fmla="*/ 24154 h 187782"/>
                <a:gd name="connsiteX55" fmla="*/ 61337 w 143476"/>
                <a:gd name="connsiteY55" fmla="*/ 27451 h 187782"/>
                <a:gd name="connsiteX56" fmla="*/ 56491 w 143476"/>
                <a:gd name="connsiteY56" fmla="*/ 23665 h 187782"/>
                <a:gd name="connsiteX57" fmla="*/ 46877 w 143476"/>
                <a:gd name="connsiteY57" fmla="*/ 17163 h 187782"/>
                <a:gd name="connsiteX58" fmla="*/ 64864 w 143476"/>
                <a:gd name="connsiteY58" fmla="*/ 9356 h 187782"/>
                <a:gd name="connsiteX59" fmla="*/ 81441 w 143476"/>
                <a:gd name="connsiteY59" fmla="*/ 10388 h 187782"/>
                <a:gd name="connsiteX60" fmla="*/ 98779 w 143476"/>
                <a:gd name="connsiteY60" fmla="*/ 4567 h 187782"/>
                <a:gd name="connsiteX61" fmla="*/ 108116 w 143476"/>
                <a:gd name="connsiteY61" fmla="*/ 68 h 187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43476" h="187782">
                  <a:moveTo>
                    <a:pt x="76530" y="152917"/>
                  </a:moveTo>
                  <a:cubicBezTo>
                    <a:pt x="73784" y="152528"/>
                    <a:pt x="69564" y="153383"/>
                    <a:pt x="62914" y="155345"/>
                  </a:cubicBezTo>
                  <a:cubicBezTo>
                    <a:pt x="56716" y="157174"/>
                    <a:pt x="45599" y="159964"/>
                    <a:pt x="38208" y="161543"/>
                  </a:cubicBezTo>
                  <a:cubicBezTo>
                    <a:pt x="26053" y="164142"/>
                    <a:pt x="22062" y="166782"/>
                    <a:pt x="26072" y="169572"/>
                  </a:cubicBezTo>
                  <a:cubicBezTo>
                    <a:pt x="29231" y="171770"/>
                    <a:pt x="69435" y="174365"/>
                    <a:pt x="73917" y="172661"/>
                  </a:cubicBezTo>
                  <a:cubicBezTo>
                    <a:pt x="79549" y="170520"/>
                    <a:pt x="82824" y="163999"/>
                    <a:pt x="81306" y="157950"/>
                  </a:cubicBezTo>
                  <a:cubicBezTo>
                    <a:pt x="80550" y="154939"/>
                    <a:pt x="79277" y="153306"/>
                    <a:pt x="76530" y="152917"/>
                  </a:cubicBezTo>
                  <a:close/>
                  <a:moveTo>
                    <a:pt x="108116" y="68"/>
                  </a:moveTo>
                  <a:cubicBezTo>
                    <a:pt x="109615" y="536"/>
                    <a:pt x="114297" y="1820"/>
                    <a:pt x="118519" y="2921"/>
                  </a:cubicBezTo>
                  <a:cubicBezTo>
                    <a:pt x="126732" y="5064"/>
                    <a:pt x="141607" y="14726"/>
                    <a:pt x="143238" y="18978"/>
                  </a:cubicBezTo>
                  <a:cubicBezTo>
                    <a:pt x="144983" y="23524"/>
                    <a:pt x="137153" y="26933"/>
                    <a:pt x="120268" y="28977"/>
                  </a:cubicBezTo>
                  <a:cubicBezTo>
                    <a:pt x="95259" y="32004"/>
                    <a:pt x="62915" y="46052"/>
                    <a:pt x="62915" y="53886"/>
                  </a:cubicBezTo>
                  <a:cubicBezTo>
                    <a:pt x="62915" y="55268"/>
                    <a:pt x="63110" y="56003"/>
                    <a:pt x="63348" y="55519"/>
                  </a:cubicBezTo>
                  <a:cubicBezTo>
                    <a:pt x="64023" y="54150"/>
                    <a:pt x="93510" y="49463"/>
                    <a:pt x="101449" y="49463"/>
                  </a:cubicBezTo>
                  <a:cubicBezTo>
                    <a:pt x="106015" y="49463"/>
                    <a:pt x="111399" y="51121"/>
                    <a:pt x="116509" y="54100"/>
                  </a:cubicBezTo>
                  <a:cubicBezTo>
                    <a:pt x="133888" y="64233"/>
                    <a:pt x="140423" y="74593"/>
                    <a:pt x="131831" y="78390"/>
                  </a:cubicBezTo>
                  <a:cubicBezTo>
                    <a:pt x="119694" y="83753"/>
                    <a:pt x="105822" y="92116"/>
                    <a:pt x="104278" y="95001"/>
                  </a:cubicBezTo>
                  <a:cubicBezTo>
                    <a:pt x="103034" y="97326"/>
                    <a:pt x="103111" y="99798"/>
                    <a:pt x="104537" y="103239"/>
                  </a:cubicBezTo>
                  <a:cubicBezTo>
                    <a:pt x="107524" y="110451"/>
                    <a:pt x="105530" y="114187"/>
                    <a:pt x="94940" y="121219"/>
                  </a:cubicBezTo>
                  <a:cubicBezTo>
                    <a:pt x="89722" y="124683"/>
                    <a:pt x="85453" y="128524"/>
                    <a:pt x="85453" y="129753"/>
                  </a:cubicBezTo>
                  <a:cubicBezTo>
                    <a:pt x="85453" y="136457"/>
                    <a:pt x="96591" y="138143"/>
                    <a:pt x="109159" y="133343"/>
                  </a:cubicBezTo>
                  <a:cubicBezTo>
                    <a:pt x="118093" y="129931"/>
                    <a:pt x="124269" y="131187"/>
                    <a:pt x="128222" y="137220"/>
                  </a:cubicBezTo>
                  <a:cubicBezTo>
                    <a:pt x="130849" y="141229"/>
                    <a:pt x="130878" y="141912"/>
                    <a:pt x="128498" y="143694"/>
                  </a:cubicBezTo>
                  <a:cubicBezTo>
                    <a:pt x="127035" y="144790"/>
                    <a:pt x="119677" y="146076"/>
                    <a:pt x="112147" y="146553"/>
                  </a:cubicBezTo>
                  <a:lnTo>
                    <a:pt x="98456" y="147420"/>
                  </a:lnTo>
                  <a:lnTo>
                    <a:pt x="99913" y="164781"/>
                  </a:lnTo>
                  <a:cubicBezTo>
                    <a:pt x="101275" y="181015"/>
                    <a:pt x="101142" y="182348"/>
                    <a:pt x="97859" y="185318"/>
                  </a:cubicBezTo>
                  <a:cubicBezTo>
                    <a:pt x="94659" y="188215"/>
                    <a:pt x="92771" y="188346"/>
                    <a:pt x="76465" y="186807"/>
                  </a:cubicBezTo>
                  <a:cubicBezTo>
                    <a:pt x="41284" y="183488"/>
                    <a:pt x="19623" y="179268"/>
                    <a:pt x="12790" y="174403"/>
                  </a:cubicBezTo>
                  <a:cubicBezTo>
                    <a:pt x="5993" y="169563"/>
                    <a:pt x="1737" y="160222"/>
                    <a:pt x="3825" y="154728"/>
                  </a:cubicBezTo>
                  <a:cubicBezTo>
                    <a:pt x="5642" y="149950"/>
                    <a:pt x="13566" y="143086"/>
                    <a:pt x="17265" y="143086"/>
                  </a:cubicBezTo>
                  <a:cubicBezTo>
                    <a:pt x="18600" y="143086"/>
                    <a:pt x="21651" y="144368"/>
                    <a:pt x="24044" y="145937"/>
                  </a:cubicBezTo>
                  <a:cubicBezTo>
                    <a:pt x="27674" y="148315"/>
                    <a:pt x="31150" y="148594"/>
                    <a:pt x="44995" y="147621"/>
                  </a:cubicBezTo>
                  <a:cubicBezTo>
                    <a:pt x="54124" y="146979"/>
                    <a:pt x="63061" y="145669"/>
                    <a:pt x="64855" y="144709"/>
                  </a:cubicBezTo>
                  <a:cubicBezTo>
                    <a:pt x="68772" y="142612"/>
                    <a:pt x="69107" y="137398"/>
                    <a:pt x="65515" y="134417"/>
                  </a:cubicBezTo>
                  <a:cubicBezTo>
                    <a:pt x="61577" y="131148"/>
                    <a:pt x="62271" y="129136"/>
                    <a:pt x="70084" y="121174"/>
                  </a:cubicBezTo>
                  <a:cubicBezTo>
                    <a:pt x="80208" y="110859"/>
                    <a:pt x="78772" y="108873"/>
                    <a:pt x="59962" y="107182"/>
                  </a:cubicBezTo>
                  <a:cubicBezTo>
                    <a:pt x="42709" y="105630"/>
                    <a:pt x="41204" y="103730"/>
                    <a:pt x="50821" y="95638"/>
                  </a:cubicBezTo>
                  <a:cubicBezTo>
                    <a:pt x="54787" y="92301"/>
                    <a:pt x="58195" y="91073"/>
                    <a:pt x="63492" y="91073"/>
                  </a:cubicBezTo>
                  <a:cubicBezTo>
                    <a:pt x="67478" y="91073"/>
                    <a:pt x="73456" y="90294"/>
                    <a:pt x="76777" y="89342"/>
                  </a:cubicBezTo>
                  <a:cubicBezTo>
                    <a:pt x="80880" y="88165"/>
                    <a:pt x="84591" y="88197"/>
                    <a:pt x="88362" y="89441"/>
                  </a:cubicBezTo>
                  <a:cubicBezTo>
                    <a:pt x="95133" y="91676"/>
                    <a:pt x="101791" y="88754"/>
                    <a:pt x="108735" y="80502"/>
                  </a:cubicBezTo>
                  <a:cubicBezTo>
                    <a:pt x="114442" y="73719"/>
                    <a:pt x="113966" y="70644"/>
                    <a:pt x="106423" y="65561"/>
                  </a:cubicBezTo>
                  <a:cubicBezTo>
                    <a:pt x="101727" y="62397"/>
                    <a:pt x="98165" y="61599"/>
                    <a:pt x="88721" y="61599"/>
                  </a:cubicBezTo>
                  <a:lnTo>
                    <a:pt x="76898" y="61599"/>
                  </a:lnTo>
                  <a:lnTo>
                    <a:pt x="63528" y="74797"/>
                  </a:lnTo>
                  <a:cubicBezTo>
                    <a:pt x="55998" y="82230"/>
                    <a:pt x="46886" y="89398"/>
                    <a:pt x="42666" y="91206"/>
                  </a:cubicBezTo>
                  <a:cubicBezTo>
                    <a:pt x="35455" y="94297"/>
                    <a:pt x="35175" y="94703"/>
                    <a:pt x="35175" y="102047"/>
                  </a:cubicBezTo>
                  <a:cubicBezTo>
                    <a:pt x="35175" y="110929"/>
                    <a:pt x="31032" y="117236"/>
                    <a:pt x="23019" y="120555"/>
                  </a:cubicBezTo>
                  <a:cubicBezTo>
                    <a:pt x="12727" y="124818"/>
                    <a:pt x="6800" y="118844"/>
                    <a:pt x="1612" y="98977"/>
                  </a:cubicBezTo>
                  <a:cubicBezTo>
                    <a:pt x="-1618" y="86609"/>
                    <a:pt x="-483" y="83880"/>
                    <a:pt x="9545" y="79892"/>
                  </a:cubicBezTo>
                  <a:cubicBezTo>
                    <a:pt x="27320" y="72824"/>
                    <a:pt x="38197" y="65499"/>
                    <a:pt x="52509" y="50961"/>
                  </a:cubicBezTo>
                  <a:cubicBezTo>
                    <a:pt x="64946" y="38327"/>
                    <a:pt x="69096" y="35266"/>
                    <a:pt x="79068" y="31372"/>
                  </a:cubicBezTo>
                  <a:cubicBezTo>
                    <a:pt x="89040" y="27478"/>
                    <a:pt x="90644" y="26296"/>
                    <a:pt x="89326" y="23807"/>
                  </a:cubicBezTo>
                  <a:cubicBezTo>
                    <a:pt x="87381" y="20131"/>
                    <a:pt x="87123" y="20137"/>
                    <a:pt x="72962" y="24154"/>
                  </a:cubicBezTo>
                  <a:lnTo>
                    <a:pt x="61337" y="27451"/>
                  </a:lnTo>
                  <a:lnTo>
                    <a:pt x="56491" y="23665"/>
                  </a:lnTo>
                  <a:cubicBezTo>
                    <a:pt x="53826" y="21583"/>
                    <a:pt x="49500" y="18657"/>
                    <a:pt x="46877" y="17163"/>
                  </a:cubicBezTo>
                  <a:cubicBezTo>
                    <a:pt x="35091" y="10447"/>
                    <a:pt x="47738" y="4958"/>
                    <a:pt x="64864" y="9356"/>
                  </a:cubicBezTo>
                  <a:cubicBezTo>
                    <a:pt x="68083" y="10183"/>
                    <a:pt x="75543" y="10647"/>
                    <a:pt x="81441" y="10388"/>
                  </a:cubicBezTo>
                  <a:cubicBezTo>
                    <a:pt x="90449" y="9992"/>
                    <a:pt x="93224" y="9060"/>
                    <a:pt x="98779" y="4567"/>
                  </a:cubicBezTo>
                  <a:cubicBezTo>
                    <a:pt x="102416" y="1625"/>
                    <a:pt x="106618" y="-400"/>
                    <a:pt x="108116" y="68"/>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5" name="组合 54">
              <a:extLst>
                <a:ext uri="{FF2B5EF4-FFF2-40B4-BE49-F238E27FC236}">
                  <a16:creationId xmlns:a16="http://schemas.microsoft.com/office/drawing/2014/main" xmlns="" id="{890ACFFC-DFC6-411C-9981-FEE899D4A46A}"/>
                </a:ext>
              </a:extLst>
            </p:cNvPr>
            <p:cNvGrpSpPr/>
            <p:nvPr/>
          </p:nvGrpSpPr>
          <p:grpSpPr>
            <a:xfrm>
              <a:off x="3503784" y="3637910"/>
              <a:ext cx="208919" cy="197165"/>
              <a:chOff x="9443972" y="2623759"/>
              <a:chExt cx="1530375" cy="1444268"/>
            </a:xfrm>
            <a:grpFill/>
          </p:grpSpPr>
          <p:sp>
            <p:nvSpPr>
              <p:cNvPr id="75" name="任意多边形: 形状 74">
                <a:extLst>
                  <a:ext uri="{FF2B5EF4-FFF2-40B4-BE49-F238E27FC236}">
                    <a16:creationId xmlns:a16="http://schemas.microsoft.com/office/drawing/2014/main" xmlns="" id="{5B5EE6D8-C4F7-4032-94B9-A5C8ED1D41B7}"/>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形状 75">
                <a:extLst>
                  <a:ext uri="{FF2B5EF4-FFF2-40B4-BE49-F238E27FC236}">
                    <a16:creationId xmlns:a16="http://schemas.microsoft.com/office/drawing/2014/main" xmlns="" id="{8F8CDCDD-54A8-4A45-9C25-E1147D5D8C77}"/>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xmlns="" id="{DCB68A37-CEDF-4D43-B587-99B2673440DC}"/>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77">
                <a:extLst>
                  <a:ext uri="{FF2B5EF4-FFF2-40B4-BE49-F238E27FC236}">
                    <a16:creationId xmlns:a16="http://schemas.microsoft.com/office/drawing/2014/main" xmlns="" id="{36FC33C9-02C1-44CD-B4A1-40A333B9DC8E}"/>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xmlns="" id="{83AFD2D9-DABB-4DEB-B3C1-6FC2C6BE7E52}"/>
                </a:ext>
              </a:extLst>
            </p:cNvPr>
            <p:cNvGrpSpPr/>
            <p:nvPr/>
          </p:nvGrpSpPr>
          <p:grpSpPr>
            <a:xfrm>
              <a:off x="2791285" y="3620284"/>
              <a:ext cx="223259" cy="211161"/>
              <a:chOff x="4224773" y="2494643"/>
              <a:chExt cx="1635417" cy="1546795"/>
            </a:xfrm>
            <a:grpFill/>
          </p:grpSpPr>
          <p:sp>
            <p:nvSpPr>
              <p:cNvPr id="69" name="任意多边形: 形状 68">
                <a:extLst>
                  <a:ext uri="{FF2B5EF4-FFF2-40B4-BE49-F238E27FC236}">
                    <a16:creationId xmlns:a16="http://schemas.microsoft.com/office/drawing/2014/main" xmlns="" id="{2BC07A40-CAA1-40F0-B54B-4971C81C528A}"/>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xmlns="" id="{C4452960-37F2-4662-B64E-CC4C51383EEB}"/>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形状 70">
                <a:extLst>
                  <a:ext uri="{FF2B5EF4-FFF2-40B4-BE49-F238E27FC236}">
                    <a16:creationId xmlns:a16="http://schemas.microsoft.com/office/drawing/2014/main" xmlns="" id="{FB1CF067-61C8-402F-B832-BF9C3CC4309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形状 71">
                <a:extLst>
                  <a:ext uri="{FF2B5EF4-FFF2-40B4-BE49-F238E27FC236}">
                    <a16:creationId xmlns:a16="http://schemas.microsoft.com/office/drawing/2014/main" xmlns="" id="{BF51C97B-DB35-456E-8AB5-B0E4FF26314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xmlns="" id="{822A5F32-248E-4B66-B956-118AC108B0C8}"/>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a16="http://schemas.microsoft.com/office/drawing/2014/main" xmlns="" id="{E5857956-0144-4CE2-AB27-54752BBCBC00}"/>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xmlns="" id="{566A501B-FE38-46A1-B722-33209AEB9380}"/>
                </a:ext>
              </a:extLst>
            </p:cNvPr>
            <p:cNvGrpSpPr/>
            <p:nvPr/>
          </p:nvGrpSpPr>
          <p:grpSpPr>
            <a:xfrm>
              <a:off x="2412499" y="3618550"/>
              <a:ext cx="314552" cy="359900"/>
              <a:chOff x="12818382" y="1046934"/>
              <a:chExt cx="3648310" cy="4174269"/>
            </a:xfrm>
            <a:grpFill/>
          </p:grpSpPr>
          <p:sp>
            <p:nvSpPr>
              <p:cNvPr id="59" name="文本框 58">
                <a:extLst>
                  <a:ext uri="{FF2B5EF4-FFF2-40B4-BE49-F238E27FC236}">
                    <a16:creationId xmlns:a16="http://schemas.microsoft.com/office/drawing/2014/main" xmlns="" id="{31CF0B7A-15CB-413C-9DC9-25139F8723AE}"/>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solidFill>
                    <a:srgbClr val="00462F"/>
                  </a:solidFill>
                  <a:latin typeface="腾讯体" panose="02010600010101010101" pitchFamily="2" charset="-122"/>
                  <a:ea typeface="腾讯体" panose="02010600010101010101" pitchFamily="2" charset="-122"/>
                  <a:cs typeface="Aharoni" panose="02010803020104030203" pitchFamily="2" charset="-79"/>
                </a:endParaRPr>
              </a:p>
            </p:txBody>
          </p:sp>
          <p:sp>
            <p:nvSpPr>
              <p:cNvPr id="60" name="任意多边形: 形状 59">
                <a:extLst>
                  <a:ext uri="{FF2B5EF4-FFF2-40B4-BE49-F238E27FC236}">
                    <a16:creationId xmlns:a16="http://schemas.microsoft.com/office/drawing/2014/main" xmlns="" id="{577A289E-2C69-4446-BA4A-8FBAA4B63EEA}"/>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xmlns="" id="{D80A0578-B762-4CF3-B8B4-DD7212FF35CC}"/>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形状 61">
                <a:extLst>
                  <a:ext uri="{FF2B5EF4-FFF2-40B4-BE49-F238E27FC236}">
                    <a16:creationId xmlns:a16="http://schemas.microsoft.com/office/drawing/2014/main" xmlns="" id="{5E686281-1EA4-4F8F-8A5C-8CE91D1FEB39}"/>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xmlns="" id="{7A133967-54A6-4B0B-A444-4C4C310E3945}"/>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任意多边形: 形状 63">
                <a:extLst>
                  <a:ext uri="{FF2B5EF4-FFF2-40B4-BE49-F238E27FC236}">
                    <a16:creationId xmlns:a16="http://schemas.microsoft.com/office/drawing/2014/main" xmlns="" id="{6A6D8928-5E4F-43B7-882F-9A7785A13D16}"/>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形状 64">
                <a:extLst>
                  <a:ext uri="{FF2B5EF4-FFF2-40B4-BE49-F238E27FC236}">
                    <a16:creationId xmlns:a16="http://schemas.microsoft.com/office/drawing/2014/main" xmlns="" id="{EE3DE72D-3B07-4686-BCDB-4A5D2800FC5F}"/>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a:extLst>
                  <a:ext uri="{FF2B5EF4-FFF2-40B4-BE49-F238E27FC236}">
                    <a16:creationId xmlns:a16="http://schemas.microsoft.com/office/drawing/2014/main" xmlns="" id="{306354B0-7A9B-4795-B7AA-84B79EBAC940}"/>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66">
                <a:extLst>
                  <a:ext uri="{FF2B5EF4-FFF2-40B4-BE49-F238E27FC236}">
                    <a16:creationId xmlns:a16="http://schemas.microsoft.com/office/drawing/2014/main" xmlns="" id="{E12F7C56-1A75-4D42-8074-924814C3F321}"/>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形状 67">
                <a:extLst>
                  <a:ext uri="{FF2B5EF4-FFF2-40B4-BE49-F238E27FC236}">
                    <a16:creationId xmlns:a16="http://schemas.microsoft.com/office/drawing/2014/main" xmlns="" id="{1A0C2EE3-4379-4B27-8AE7-A3411EFEDE1F}"/>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a:extLst>
                <a:ext uri="{FF2B5EF4-FFF2-40B4-BE49-F238E27FC236}">
                  <a16:creationId xmlns:a16="http://schemas.microsoft.com/office/drawing/2014/main" xmlns="" id="{8BE8C235-E85D-45F9-994B-05A5BDDC1DB2}"/>
                </a:ext>
              </a:extLst>
            </p:cNvPr>
            <p:cNvSpPr txBox="1"/>
            <p:nvPr/>
          </p:nvSpPr>
          <p:spPr>
            <a:xfrm>
              <a:off x="2725738" y="3816081"/>
              <a:ext cx="1052513" cy="184666"/>
            </a:xfrm>
            <a:prstGeom prst="rect">
              <a:avLst/>
            </a:prstGeom>
            <a:noFill/>
          </p:spPr>
          <p:txBody>
            <a:bodyPr wrap="square" rtlCol="0">
              <a:spAutoFit/>
            </a:bodyPr>
            <a:lstStyle/>
            <a:p>
              <a:pPr algn="dist"/>
              <a:r>
                <a:rPr lang="en-US" altLang="zh-CN" sz="600" dirty="0">
                  <a:solidFill>
                    <a:srgbClr val="D52D29"/>
                  </a:solidFill>
                  <a:latin typeface="+mj-ea"/>
                  <a:ea typeface="+mj-ea"/>
                </a:rPr>
                <a:t>CHUZHOU UNIVERSITY</a:t>
              </a:r>
              <a:endParaRPr lang="zh-CN" altLang="en-US" sz="600" dirty="0">
                <a:solidFill>
                  <a:srgbClr val="D52D29"/>
                </a:solidFill>
                <a:latin typeface="+mj-ea"/>
                <a:ea typeface="+mj-ea"/>
              </a:endParaRPr>
            </a:p>
          </p:txBody>
        </p:sp>
      </p:grpSp>
      <p:sp>
        <p:nvSpPr>
          <p:cNvPr id="36" name="文本框 35">
            <a:extLst>
              <a:ext uri="{FF2B5EF4-FFF2-40B4-BE49-F238E27FC236}">
                <a16:creationId xmlns:a16="http://schemas.microsoft.com/office/drawing/2014/main" xmlns="" id="{AEA96683-5DE2-4CD4-9F93-E53C2E21ECFF}"/>
              </a:ext>
            </a:extLst>
          </p:cNvPr>
          <p:cNvSpPr txBox="1"/>
          <p:nvPr/>
        </p:nvSpPr>
        <p:spPr>
          <a:xfrm>
            <a:off x="9479279" y="3870960"/>
            <a:ext cx="2216785" cy="646331"/>
          </a:xfrm>
          <a:prstGeom prst="rect">
            <a:avLst/>
          </a:prstGeom>
          <a:noFill/>
        </p:spPr>
        <p:txBody>
          <a:bodyPr wrap="square" rtlCol="0">
            <a:spAutoFit/>
          </a:bodyPr>
          <a:lstStyle/>
          <a:p>
            <a:pPr algn="r">
              <a:defRPr/>
            </a:pPr>
            <a:r>
              <a:rPr lang="zh-CN" altLang="en-US" sz="3600" b="1" dirty="0">
                <a:solidFill>
                  <a:srgbClr val="D52D29"/>
                </a:solidFill>
                <a:latin typeface="+mj-ea"/>
                <a:ea typeface="+mj-ea"/>
              </a:rPr>
              <a:t>研究方法</a:t>
            </a:r>
          </a:p>
        </p:txBody>
      </p:sp>
    </p:spTree>
    <p:extLst>
      <p:ext uri="{BB962C8B-B14F-4D97-AF65-F5344CB8AC3E}">
        <p14:creationId xmlns:p14="http://schemas.microsoft.com/office/powerpoint/2010/main" val="1186726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xmlns="" id="{2ADAD967-ECA1-442E-9C5C-2C3157C1590A}"/>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10" name="文本占位符 9">
            <a:extLst>
              <a:ext uri="{FF2B5EF4-FFF2-40B4-BE49-F238E27FC236}">
                <a16:creationId xmlns:a16="http://schemas.microsoft.com/office/drawing/2014/main" xmlns="" id="{C1E8713B-8203-4E0C-9E7D-44A178E41695}"/>
              </a:ext>
            </a:extLst>
          </p:cNvPr>
          <p:cNvSpPr>
            <a:spLocks noGrp="1"/>
          </p:cNvSpPr>
          <p:nvPr>
            <p:ph type="body" sz="quarter" idx="11"/>
          </p:nvPr>
        </p:nvSpPr>
        <p:spPr/>
        <p:txBody>
          <a:bodyPr/>
          <a:lstStyle/>
          <a:p>
            <a:r>
              <a:rPr lang="zh-CN" altLang="en-US" dirty="0"/>
              <a:t>请输入内容</a:t>
            </a:r>
          </a:p>
          <a:p>
            <a:endParaRPr lang="zh-CN" altLang="en-US" dirty="0"/>
          </a:p>
        </p:txBody>
      </p:sp>
      <p:sp>
        <p:nvSpPr>
          <p:cNvPr id="12" name="文本占位符 11">
            <a:extLst>
              <a:ext uri="{FF2B5EF4-FFF2-40B4-BE49-F238E27FC236}">
                <a16:creationId xmlns:a16="http://schemas.microsoft.com/office/drawing/2014/main" xmlns="" id="{A89A6B6C-D2A5-4620-979E-FA2557950DB3}"/>
              </a:ext>
            </a:extLst>
          </p:cNvPr>
          <p:cNvSpPr>
            <a:spLocks noGrp="1"/>
          </p:cNvSpPr>
          <p:nvPr>
            <p:ph type="body" sz="quarter" idx="13"/>
          </p:nvPr>
        </p:nvSpPr>
        <p:spPr/>
        <p:txBody>
          <a:bodyPr/>
          <a:lstStyle/>
          <a:p>
            <a:r>
              <a:rPr lang="zh-CN" altLang="en-US" dirty="0"/>
              <a:t>请输入标题</a:t>
            </a:r>
          </a:p>
        </p:txBody>
      </p:sp>
      <p:pic>
        <p:nvPicPr>
          <p:cNvPr id="42" name="图片占位符 41">
            <a:extLst>
              <a:ext uri="{FF2B5EF4-FFF2-40B4-BE49-F238E27FC236}">
                <a16:creationId xmlns:a16="http://schemas.microsoft.com/office/drawing/2014/main" xmlns="" id="{130E682A-941C-4339-813E-E4FE7AE4B3AA}"/>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13186" r="13186"/>
          <a:stretch>
            <a:fillRect/>
          </a:stretch>
        </p:blipFill>
        <p:spPr>
          <a:prstGeom prst="rect">
            <a:avLst/>
          </a:prstGeom>
          <a:ln>
            <a:no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2504618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占位符 55">
            <a:extLst>
              <a:ext uri="{FF2B5EF4-FFF2-40B4-BE49-F238E27FC236}">
                <a16:creationId xmlns:a16="http://schemas.microsoft.com/office/drawing/2014/main" xmlns="" id="{33377629-FEA9-4A1D-A23E-8842FEBFEB71}"/>
              </a:ext>
            </a:extLst>
          </p:cNvPr>
          <p:cNvPicPr>
            <a:picLocks noGrp="1" noChangeAspect="1"/>
          </p:cNvPicPr>
          <p:nvPr>
            <p:ph type="pic" sz="quarter" idx="11"/>
          </p:nvPr>
        </p:nvPicPr>
        <p:blipFill>
          <a:blip r:embed="rId21" cstate="print">
            <a:extLst>
              <a:ext uri="{28A0092B-C50C-407E-A947-70E740481C1C}">
                <a14:useLocalDpi xmlns:a14="http://schemas.microsoft.com/office/drawing/2010/main" val="0"/>
              </a:ext>
            </a:extLst>
          </a:blip>
          <a:srcRect t="15780" b="15780"/>
          <a:stretch>
            <a:fillRect/>
          </a:stretch>
        </p:blipFill>
        <p:spPr/>
      </p:pic>
      <p:pic>
        <p:nvPicPr>
          <p:cNvPr id="48" name="图片占位符 47">
            <a:extLst>
              <a:ext uri="{FF2B5EF4-FFF2-40B4-BE49-F238E27FC236}">
                <a16:creationId xmlns:a16="http://schemas.microsoft.com/office/drawing/2014/main" xmlns="" id="{A57A3E8F-704F-490B-BA06-2C91066643A3}"/>
              </a:ext>
            </a:extLst>
          </p:cNvPr>
          <p:cNvPicPr>
            <a:picLocks noGrp="1" noChangeAspect="1"/>
          </p:cNvPicPr>
          <p:nvPr>
            <p:ph type="pic" sz="quarter" idx="13"/>
          </p:nvPr>
        </p:nvPicPr>
        <p:blipFill>
          <a:blip r:embed="rId21" cstate="print">
            <a:extLst>
              <a:ext uri="{28A0092B-C50C-407E-A947-70E740481C1C}">
                <a14:useLocalDpi xmlns:a14="http://schemas.microsoft.com/office/drawing/2010/main" val="0"/>
              </a:ext>
            </a:extLst>
          </a:blip>
          <a:srcRect t="15780" b="15780"/>
          <a:stretch>
            <a:fillRect/>
          </a:stretch>
        </p:blipFill>
        <p:spPr/>
      </p:pic>
      <p:pic>
        <p:nvPicPr>
          <p:cNvPr id="50" name="图片占位符 49">
            <a:extLst>
              <a:ext uri="{FF2B5EF4-FFF2-40B4-BE49-F238E27FC236}">
                <a16:creationId xmlns:a16="http://schemas.microsoft.com/office/drawing/2014/main" xmlns="" id="{D1F6B28F-96DE-461D-AD3E-831EE6398EF1}"/>
              </a:ext>
            </a:extLst>
          </p:cNvPr>
          <p:cNvPicPr>
            <a:picLocks noGrp="1" noChangeAspect="1"/>
          </p:cNvPicPr>
          <p:nvPr>
            <p:ph type="pic" sz="quarter" idx="12"/>
          </p:nvPr>
        </p:nvPicPr>
        <p:blipFill>
          <a:blip r:embed="rId21" cstate="print">
            <a:extLst>
              <a:ext uri="{28A0092B-C50C-407E-A947-70E740481C1C}">
                <a14:useLocalDpi xmlns:a14="http://schemas.microsoft.com/office/drawing/2010/main" val="0"/>
              </a:ext>
            </a:extLst>
          </a:blip>
          <a:srcRect t="15780" b="15780"/>
          <a:stretch>
            <a:fillRect/>
          </a:stretch>
        </p:blipFill>
        <p:spPr/>
      </p:pic>
      <p:sp>
        <p:nvSpPr>
          <p:cNvPr id="27" name="文本占位符 26">
            <a:extLst>
              <a:ext uri="{FF2B5EF4-FFF2-40B4-BE49-F238E27FC236}">
                <a16:creationId xmlns:a16="http://schemas.microsoft.com/office/drawing/2014/main" xmlns="" id="{387293FF-7940-46ED-8E17-0C474C9F2A0A}"/>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6" name="PA-等腰三角形 6">
            <a:extLst>
              <a:ext uri="{FF2B5EF4-FFF2-40B4-BE49-F238E27FC236}">
                <a16:creationId xmlns:a16="http://schemas.microsoft.com/office/drawing/2014/main" xmlns="" id="{D62F88AF-F978-4EBF-9C7F-03CFC185C1E7}"/>
              </a:ext>
            </a:extLst>
          </p:cNvPr>
          <p:cNvSpPr/>
          <p:nvPr>
            <p:custDataLst>
              <p:tags r:id="rId1"/>
            </p:custDataLst>
          </p:nvPr>
        </p:nvSpPr>
        <p:spPr>
          <a:xfrm rot="5400000">
            <a:off x="1040448" y="204506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7" name="PA-等腰三角形 7">
            <a:extLst>
              <a:ext uri="{FF2B5EF4-FFF2-40B4-BE49-F238E27FC236}">
                <a16:creationId xmlns:a16="http://schemas.microsoft.com/office/drawing/2014/main" xmlns="" id="{B2623D50-E6F0-4E0C-825B-2F9F52D935C8}"/>
              </a:ext>
            </a:extLst>
          </p:cNvPr>
          <p:cNvSpPr/>
          <p:nvPr>
            <p:custDataLst>
              <p:tags r:id="rId2"/>
            </p:custDataLst>
          </p:nvPr>
        </p:nvSpPr>
        <p:spPr>
          <a:xfrm rot="5400000">
            <a:off x="4506274" y="204506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8" name="PA-等腰三角形 8">
            <a:extLst>
              <a:ext uri="{FF2B5EF4-FFF2-40B4-BE49-F238E27FC236}">
                <a16:creationId xmlns:a16="http://schemas.microsoft.com/office/drawing/2014/main" xmlns="" id="{7E79A31A-B280-42B8-985E-BC85E9A60EF3}"/>
              </a:ext>
            </a:extLst>
          </p:cNvPr>
          <p:cNvSpPr/>
          <p:nvPr>
            <p:custDataLst>
              <p:tags r:id="rId3"/>
            </p:custDataLst>
          </p:nvPr>
        </p:nvSpPr>
        <p:spPr>
          <a:xfrm rot="5400000">
            <a:off x="7969560" y="2045063"/>
            <a:ext cx="827314" cy="827314"/>
          </a:xfrm>
          <a:prstGeom prst="triangle">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9" name="PA-文本框 9">
            <a:extLst>
              <a:ext uri="{FF2B5EF4-FFF2-40B4-BE49-F238E27FC236}">
                <a16:creationId xmlns:a16="http://schemas.microsoft.com/office/drawing/2014/main" xmlns="" id="{4CF41579-BDE1-4599-BE6F-93DB38170A42}"/>
              </a:ext>
            </a:extLst>
          </p:cNvPr>
          <p:cNvSpPr txBox="1"/>
          <p:nvPr>
            <p:custDataLst>
              <p:tags r:id="rId4"/>
            </p:custDataLst>
          </p:nvPr>
        </p:nvSpPr>
        <p:spPr>
          <a:xfrm>
            <a:off x="1106460" y="2121263"/>
            <a:ext cx="312906" cy="369332"/>
          </a:xfrm>
          <a:prstGeom prst="rect">
            <a:avLst/>
          </a:prstGeom>
          <a:noFill/>
        </p:spPr>
        <p:txBody>
          <a:bodyPr wrap="none" rtlCol="0">
            <a:spAutoFit/>
            <a:scene3d>
              <a:camera prst="orthographicFront"/>
              <a:lightRig rig="threePt" dir="t"/>
            </a:scene3d>
            <a:sp3d contourW="6350"/>
          </a:bodyPr>
          <a:lstStyle/>
          <a:p>
            <a:r>
              <a:rPr lang="en-US" altLang="zh-CN" dirty="0">
                <a:solidFill>
                  <a:schemeClr val="bg1"/>
                </a:solidFill>
              </a:rPr>
              <a:t>1</a:t>
            </a:r>
            <a:endParaRPr lang="zh-CN" altLang="en-US" dirty="0">
              <a:solidFill>
                <a:schemeClr val="bg1"/>
              </a:solidFill>
            </a:endParaRPr>
          </a:p>
        </p:txBody>
      </p:sp>
      <p:sp>
        <p:nvSpPr>
          <p:cNvPr id="10" name="PA-文本框 10">
            <a:extLst>
              <a:ext uri="{FF2B5EF4-FFF2-40B4-BE49-F238E27FC236}">
                <a16:creationId xmlns:a16="http://schemas.microsoft.com/office/drawing/2014/main" xmlns="" id="{CC249028-A092-41D4-A07E-B8429E17AADD}"/>
              </a:ext>
            </a:extLst>
          </p:cNvPr>
          <p:cNvSpPr txBox="1"/>
          <p:nvPr>
            <p:custDataLst>
              <p:tags r:id="rId5"/>
            </p:custDataLst>
          </p:nvPr>
        </p:nvSpPr>
        <p:spPr>
          <a:xfrm>
            <a:off x="4558344" y="2121263"/>
            <a:ext cx="312906" cy="369332"/>
          </a:xfrm>
          <a:prstGeom prst="rect">
            <a:avLst/>
          </a:prstGeom>
          <a:noFill/>
        </p:spPr>
        <p:txBody>
          <a:bodyPr wrap="none" rtlCol="0">
            <a:spAutoFit/>
            <a:scene3d>
              <a:camera prst="orthographicFront"/>
              <a:lightRig rig="threePt" dir="t"/>
            </a:scene3d>
            <a:sp3d contourW="6350"/>
          </a:bodyPr>
          <a:lstStyle/>
          <a:p>
            <a:r>
              <a:rPr lang="en-US" altLang="zh-CN" dirty="0">
                <a:solidFill>
                  <a:schemeClr val="bg1"/>
                </a:solidFill>
              </a:rPr>
              <a:t>2</a:t>
            </a:r>
            <a:endParaRPr lang="zh-CN" altLang="en-US" dirty="0">
              <a:solidFill>
                <a:schemeClr val="bg1"/>
              </a:solidFill>
            </a:endParaRPr>
          </a:p>
        </p:txBody>
      </p:sp>
      <p:sp>
        <p:nvSpPr>
          <p:cNvPr id="11" name="PA-文本框 11">
            <a:extLst>
              <a:ext uri="{FF2B5EF4-FFF2-40B4-BE49-F238E27FC236}">
                <a16:creationId xmlns:a16="http://schemas.microsoft.com/office/drawing/2014/main" xmlns="" id="{A5996835-4D09-47F1-8190-76BA29C4AB12}"/>
              </a:ext>
            </a:extLst>
          </p:cNvPr>
          <p:cNvSpPr txBox="1"/>
          <p:nvPr>
            <p:custDataLst>
              <p:tags r:id="rId6"/>
            </p:custDataLst>
          </p:nvPr>
        </p:nvSpPr>
        <p:spPr>
          <a:xfrm>
            <a:off x="8025468" y="2121263"/>
            <a:ext cx="312906" cy="369332"/>
          </a:xfrm>
          <a:prstGeom prst="rect">
            <a:avLst/>
          </a:prstGeom>
          <a:noFill/>
        </p:spPr>
        <p:txBody>
          <a:bodyPr wrap="none" rtlCol="0">
            <a:spAutoFit/>
            <a:scene3d>
              <a:camera prst="orthographicFront"/>
              <a:lightRig rig="threePt" dir="t"/>
            </a:scene3d>
            <a:sp3d contourW="6350"/>
          </a:bodyPr>
          <a:lstStyle/>
          <a:p>
            <a:r>
              <a:rPr lang="en-US" altLang="zh-CN" dirty="0">
                <a:solidFill>
                  <a:schemeClr val="bg1"/>
                </a:solidFill>
              </a:rPr>
              <a:t>3</a:t>
            </a:r>
            <a:endParaRPr lang="zh-CN" altLang="en-US" dirty="0">
              <a:solidFill>
                <a:schemeClr val="bg1"/>
              </a:solidFill>
            </a:endParaRPr>
          </a:p>
        </p:txBody>
      </p:sp>
      <p:sp>
        <p:nvSpPr>
          <p:cNvPr id="12" name="PA-矩形 12">
            <a:extLst>
              <a:ext uri="{FF2B5EF4-FFF2-40B4-BE49-F238E27FC236}">
                <a16:creationId xmlns:a16="http://schemas.microsoft.com/office/drawing/2014/main" xmlns="" id="{1235E544-DBDB-4AA7-BC99-C3BB3852DF67}"/>
              </a:ext>
            </a:extLst>
          </p:cNvPr>
          <p:cNvSpPr/>
          <p:nvPr>
            <p:custDataLst>
              <p:tags r:id="rId7"/>
            </p:custDataLst>
          </p:nvPr>
        </p:nvSpPr>
        <p:spPr>
          <a:xfrm>
            <a:off x="2613664"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14" name="PA-矩形 14">
            <a:extLst>
              <a:ext uri="{FF2B5EF4-FFF2-40B4-BE49-F238E27FC236}">
                <a16:creationId xmlns:a16="http://schemas.microsoft.com/office/drawing/2014/main" xmlns="" id="{80DABA0E-313A-45EC-B2E9-C75D3544B918}"/>
              </a:ext>
            </a:extLst>
          </p:cNvPr>
          <p:cNvSpPr/>
          <p:nvPr>
            <p:custDataLst>
              <p:tags r:id="rId8"/>
            </p:custDataLst>
          </p:nvPr>
        </p:nvSpPr>
        <p:spPr>
          <a:xfrm>
            <a:off x="966788" y="4812965"/>
            <a:ext cx="3255653" cy="658898"/>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600" dirty="0">
                <a:solidFill>
                  <a:schemeClr val="tx1">
                    <a:lumMod val="95000"/>
                    <a:lumOff val="5000"/>
                  </a:schemeClr>
                </a:solidFill>
                <a:latin typeface="Century Gothic" panose="020B0502020202020204" pitchFamily="34" charset="0"/>
              </a:rPr>
              <a:t>请输入内容请输入内容请输入内容请输入内容</a:t>
            </a:r>
            <a:endParaRPr lang="en-US" altLang="zh-CN" sz="1600" dirty="0">
              <a:solidFill>
                <a:schemeClr val="tx1">
                  <a:lumMod val="95000"/>
                  <a:lumOff val="5000"/>
                </a:schemeClr>
              </a:solidFill>
              <a:latin typeface="Century Gothic" panose="020B0502020202020204" pitchFamily="34" charset="0"/>
            </a:endParaRPr>
          </a:p>
        </p:txBody>
      </p:sp>
      <p:sp>
        <p:nvSpPr>
          <p:cNvPr id="15" name="PA-文本框 15">
            <a:extLst>
              <a:ext uri="{FF2B5EF4-FFF2-40B4-BE49-F238E27FC236}">
                <a16:creationId xmlns:a16="http://schemas.microsoft.com/office/drawing/2014/main" xmlns="" id="{7BCE7239-B216-4D2E-ABA0-2A48F403FD4A}"/>
              </a:ext>
            </a:extLst>
          </p:cNvPr>
          <p:cNvSpPr txBox="1"/>
          <p:nvPr>
            <p:custDataLst>
              <p:tags r:id="rId9"/>
            </p:custDataLst>
          </p:nvPr>
        </p:nvSpPr>
        <p:spPr>
          <a:xfrm>
            <a:off x="966789" y="4375433"/>
            <a:ext cx="1338828" cy="369332"/>
          </a:xfrm>
          <a:prstGeom prst="rect">
            <a:avLst/>
          </a:prstGeom>
          <a:noFill/>
        </p:spPr>
        <p:txBody>
          <a:bodyPr wrap="none" rtlCol="0">
            <a:spAutoFit/>
            <a:scene3d>
              <a:camera prst="orthographicFront"/>
              <a:lightRig rig="threePt" dir="t"/>
            </a:scene3d>
            <a:sp3d contourW="6350"/>
          </a:bodyPr>
          <a:lstStyle/>
          <a:p>
            <a:r>
              <a:rPr lang="zh-CN" altLang="en-US" b="1" dirty="0">
                <a:solidFill>
                  <a:schemeClr val="tx1">
                    <a:lumMod val="85000"/>
                    <a:lumOff val="15000"/>
                  </a:schemeClr>
                </a:solidFill>
                <a:latin typeface="+mj-ea"/>
                <a:ea typeface="+mj-ea"/>
              </a:rPr>
              <a:t>请输入标题</a:t>
            </a:r>
          </a:p>
        </p:txBody>
      </p:sp>
      <p:sp>
        <p:nvSpPr>
          <p:cNvPr id="18" name="PA-文本框 21">
            <a:extLst>
              <a:ext uri="{FF2B5EF4-FFF2-40B4-BE49-F238E27FC236}">
                <a16:creationId xmlns:a16="http://schemas.microsoft.com/office/drawing/2014/main" xmlns="" id="{4D7425B0-9C3C-4A99-86F2-653E86FCC51D}"/>
              </a:ext>
            </a:extLst>
          </p:cNvPr>
          <p:cNvSpPr txBox="1"/>
          <p:nvPr>
            <p:custDataLst>
              <p:tags r:id="rId10"/>
            </p:custDataLst>
          </p:nvPr>
        </p:nvSpPr>
        <p:spPr>
          <a:xfrm>
            <a:off x="4423725" y="4375433"/>
            <a:ext cx="1338828" cy="369332"/>
          </a:xfrm>
          <a:prstGeom prst="rect">
            <a:avLst/>
          </a:prstGeom>
          <a:noFill/>
        </p:spPr>
        <p:txBody>
          <a:bodyPr wrap="none" rtlCol="0">
            <a:spAutoFit/>
            <a:scene3d>
              <a:camera prst="orthographicFront"/>
              <a:lightRig rig="threePt" dir="t"/>
            </a:scene3d>
            <a:sp3d contourW="6350"/>
          </a:bodyPr>
          <a:lstStyle/>
          <a:p>
            <a:r>
              <a:rPr lang="zh-CN" altLang="en-US" b="1" dirty="0">
                <a:solidFill>
                  <a:schemeClr val="tx1">
                    <a:lumMod val="85000"/>
                    <a:lumOff val="15000"/>
                  </a:schemeClr>
                </a:solidFill>
                <a:latin typeface="+mj-ea"/>
                <a:ea typeface="+mj-ea"/>
              </a:rPr>
              <a:t>请输入标题</a:t>
            </a:r>
          </a:p>
        </p:txBody>
      </p:sp>
      <p:sp>
        <p:nvSpPr>
          <p:cNvPr id="21" name="PA-文本框 24">
            <a:extLst>
              <a:ext uri="{FF2B5EF4-FFF2-40B4-BE49-F238E27FC236}">
                <a16:creationId xmlns:a16="http://schemas.microsoft.com/office/drawing/2014/main" xmlns="" id="{7F76EF7D-9781-4426-9902-B2B7BA02AA84}"/>
              </a:ext>
            </a:extLst>
          </p:cNvPr>
          <p:cNvSpPr txBox="1"/>
          <p:nvPr>
            <p:custDataLst>
              <p:tags r:id="rId11"/>
            </p:custDataLst>
          </p:nvPr>
        </p:nvSpPr>
        <p:spPr>
          <a:xfrm>
            <a:off x="7880661" y="4375433"/>
            <a:ext cx="1338828" cy="369332"/>
          </a:xfrm>
          <a:prstGeom prst="rect">
            <a:avLst/>
          </a:prstGeom>
          <a:noFill/>
        </p:spPr>
        <p:txBody>
          <a:bodyPr wrap="none" rtlCol="0">
            <a:spAutoFit/>
            <a:scene3d>
              <a:camera prst="orthographicFront"/>
              <a:lightRig rig="threePt" dir="t"/>
            </a:scene3d>
            <a:sp3d contourW="6350"/>
          </a:bodyPr>
          <a:lstStyle/>
          <a:p>
            <a:r>
              <a:rPr lang="zh-CN" altLang="en-US" b="1" dirty="0">
                <a:solidFill>
                  <a:schemeClr val="tx1">
                    <a:lumMod val="85000"/>
                    <a:lumOff val="15000"/>
                  </a:schemeClr>
                </a:solidFill>
                <a:latin typeface="+mj-ea"/>
                <a:ea typeface="+mj-ea"/>
              </a:rPr>
              <a:t>请输入标题</a:t>
            </a:r>
          </a:p>
        </p:txBody>
      </p:sp>
      <p:sp>
        <p:nvSpPr>
          <p:cNvPr id="22" name="PA-矩形 25">
            <a:extLst>
              <a:ext uri="{FF2B5EF4-FFF2-40B4-BE49-F238E27FC236}">
                <a16:creationId xmlns:a16="http://schemas.microsoft.com/office/drawing/2014/main" xmlns="" id="{EE42A790-46AC-4B6F-8B84-04EDD4CD2A4D}"/>
              </a:ext>
            </a:extLst>
          </p:cNvPr>
          <p:cNvSpPr/>
          <p:nvPr>
            <p:custDataLst>
              <p:tags r:id="rId12"/>
            </p:custDataLst>
          </p:nvPr>
        </p:nvSpPr>
        <p:spPr>
          <a:xfrm>
            <a:off x="6096000"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23" name="PA-矩形 26">
            <a:extLst>
              <a:ext uri="{FF2B5EF4-FFF2-40B4-BE49-F238E27FC236}">
                <a16:creationId xmlns:a16="http://schemas.microsoft.com/office/drawing/2014/main" xmlns="" id="{5AF2C904-6A77-4E25-A6DC-3AE28048C379}"/>
              </a:ext>
            </a:extLst>
          </p:cNvPr>
          <p:cNvSpPr/>
          <p:nvPr>
            <p:custDataLst>
              <p:tags r:id="rId13"/>
            </p:custDataLst>
          </p:nvPr>
        </p:nvSpPr>
        <p:spPr>
          <a:xfrm>
            <a:off x="9538966" y="3825649"/>
            <a:ext cx="1479241" cy="3381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sp3d contourW="6350"/>
          </a:bodyPr>
          <a:lstStyle/>
          <a:p>
            <a:pPr algn="ctr"/>
            <a:endParaRPr lang="zh-CN" altLang="en-US">
              <a:solidFill>
                <a:schemeClr val="tx1">
                  <a:lumMod val="65000"/>
                  <a:lumOff val="35000"/>
                </a:schemeClr>
              </a:solidFill>
            </a:endParaRPr>
          </a:p>
        </p:txBody>
      </p:sp>
      <p:sp>
        <p:nvSpPr>
          <p:cNvPr id="24" name="PA-文本框 27">
            <a:extLst>
              <a:ext uri="{FF2B5EF4-FFF2-40B4-BE49-F238E27FC236}">
                <a16:creationId xmlns:a16="http://schemas.microsoft.com/office/drawing/2014/main" xmlns="" id="{D14A8906-C205-4C3C-81D3-403D66E88D39}"/>
              </a:ext>
            </a:extLst>
          </p:cNvPr>
          <p:cNvSpPr txBox="1"/>
          <p:nvPr>
            <p:custDataLst>
              <p:tags r:id="rId14"/>
            </p:custDataLst>
          </p:nvPr>
        </p:nvSpPr>
        <p:spPr>
          <a:xfrm>
            <a:off x="2818136" y="3844282"/>
            <a:ext cx="1082348" cy="307777"/>
          </a:xfrm>
          <a:prstGeom prst="rect">
            <a:avLst/>
          </a:prstGeom>
          <a:noFill/>
        </p:spPr>
        <p:txBody>
          <a:bodyPr wrap="none" rtlCol="0">
            <a:spAutoFit/>
            <a:scene3d>
              <a:camera prst="orthographicFront"/>
              <a:lightRig rig="threePt" dir="t"/>
            </a:scene3d>
            <a:sp3d contourW="6350"/>
          </a:bodyPr>
          <a:lstStyle/>
          <a:p>
            <a:pPr algn="ctr"/>
            <a:r>
              <a:rPr lang="zh-CN" altLang="en-US" sz="1400" dirty="0">
                <a:solidFill>
                  <a:schemeClr val="bg1"/>
                </a:solidFill>
                <a:latin typeface="+mj-ea"/>
                <a:ea typeface="+mj-ea"/>
              </a:rPr>
              <a:t>请输入标题</a:t>
            </a:r>
          </a:p>
        </p:txBody>
      </p:sp>
      <p:sp>
        <p:nvSpPr>
          <p:cNvPr id="25" name="PA-文本框 28">
            <a:extLst>
              <a:ext uri="{FF2B5EF4-FFF2-40B4-BE49-F238E27FC236}">
                <a16:creationId xmlns:a16="http://schemas.microsoft.com/office/drawing/2014/main" xmlns="" id="{D956EBDD-176C-4CB1-B468-06BDB3503EA6}"/>
              </a:ext>
            </a:extLst>
          </p:cNvPr>
          <p:cNvSpPr txBox="1"/>
          <p:nvPr>
            <p:custDataLst>
              <p:tags r:id="rId15"/>
            </p:custDataLst>
          </p:nvPr>
        </p:nvSpPr>
        <p:spPr>
          <a:xfrm>
            <a:off x="6294446" y="3844282"/>
            <a:ext cx="1082348" cy="307777"/>
          </a:xfrm>
          <a:prstGeom prst="rect">
            <a:avLst/>
          </a:prstGeom>
          <a:solidFill>
            <a:schemeClr val="accent1"/>
          </a:solidFill>
        </p:spPr>
        <p:txBody>
          <a:bodyPr wrap="none" rtlCol="0">
            <a:spAutoFit/>
            <a:scene3d>
              <a:camera prst="orthographicFront"/>
              <a:lightRig rig="threePt" dir="t"/>
            </a:scene3d>
            <a:sp3d contourW="6350"/>
          </a:bodyPr>
          <a:lstStyle/>
          <a:p>
            <a:pPr algn="ctr"/>
            <a:r>
              <a:rPr lang="zh-CN" altLang="en-US" sz="1400" dirty="0">
                <a:solidFill>
                  <a:schemeClr val="bg1"/>
                </a:solidFill>
                <a:latin typeface="+mj-ea"/>
                <a:ea typeface="+mj-ea"/>
              </a:rPr>
              <a:t>请输入标题</a:t>
            </a:r>
          </a:p>
        </p:txBody>
      </p:sp>
      <p:sp>
        <p:nvSpPr>
          <p:cNvPr id="26" name="PA-文本框 29">
            <a:extLst>
              <a:ext uri="{FF2B5EF4-FFF2-40B4-BE49-F238E27FC236}">
                <a16:creationId xmlns:a16="http://schemas.microsoft.com/office/drawing/2014/main" xmlns="" id="{8C4DB5F2-6460-495F-A3E3-A0B9F096FEFD}"/>
              </a:ext>
            </a:extLst>
          </p:cNvPr>
          <p:cNvSpPr txBox="1"/>
          <p:nvPr>
            <p:custDataLst>
              <p:tags r:id="rId16"/>
            </p:custDataLst>
          </p:nvPr>
        </p:nvSpPr>
        <p:spPr>
          <a:xfrm>
            <a:off x="9739507" y="3844282"/>
            <a:ext cx="1082348" cy="307777"/>
          </a:xfrm>
          <a:prstGeom prst="rect">
            <a:avLst/>
          </a:prstGeom>
          <a:solidFill>
            <a:schemeClr val="accent1"/>
          </a:solidFill>
        </p:spPr>
        <p:txBody>
          <a:bodyPr wrap="none" rtlCol="0">
            <a:spAutoFit/>
            <a:scene3d>
              <a:camera prst="orthographicFront"/>
              <a:lightRig rig="threePt" dir="t"/>
            </a:scene3d>
            <a:sp3d contourW="6350"/>
          </a:bodyPr>
          <a:lstStyle/>
          <a:p>
            <a:pPr algn="ctr"/>
            <a:r>
              <a:rPr lang="zh-CN" altLang="en-US" sz="1400" dirty="0">
                <a:solidFill>
                  <a:schemeClr val="bg1"/>
                </a:solidFill>
                <a:latin typeface="+mj-ea"/>
                <a:ea typeface="+mj-ea"/>
              </a:rPr>
              <a:t>请输入标题</a:t>
            </a:r>
          </a:p>
        </p:txBody>
      </p:sp>
      <p:sp>
        <p:nvSpPr>
          <p:cNvPr id="58" name="PA-矩形 14">
            <a:extLst>
              <a:ext uri="{FF2B5EF4-FFF2-40B4-BE49-F238E27FC236}">
                <a16:creationId xmlns:a16="http://schemas.microsoft.com/office/drawing/2014/main" xmlns="" id="{6B3E795E-3AF6-419E-B833-AA60CCFF9838}"/>
              </a:ext>
            </a:extLst>
          </p:cNvPr>
          <p:cNvSpPr/>
          <p:nvPr>
            <p:custDataLst>
              <p:tags r:id="rId17"/>
            </p:custDataLst>
          </p:nvPr>
        </p:nvSpPr>
        <p:spPr>
          <a:xfrm>
            <a:off x="4433888" y="4812965"/>
            <a:ext cx="3255653" cy="658898"/>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600" dirty="0">
                <a:solidFill>
                  <a:schemeClr val="tx1">
                    <a:lumMod val="95000"/>
                    <a:lumOff val="5000"/>
                  </a:schemeClr>
                </a:solidFill>
                <a:latin typeface="Century Gothic" panose="020B0502020202020204" pitchFamily="34" charset="0"/>
              </a:rPr>
              <a:t>请输入内容请输入内容请输入内容请输入内容</a:t>
            </a:r>
            <a:endParaRPr lang="en-US" altLang="zh-CN" sz="1600" dirty="0">
              <a:solidFill>
                <a:schemeClr val="tx1">
                  <a:lumMod val="95000"/>
                  <a:lumOff val="5000"/>
                </a:schemeClr>
              </a:solidFill>
              <a:latin typeface="Century Gothic" panose="020B0502020202020204" pitchFamily="34" charset="0"/>
            </a:endParaRPr>
          </a:p>
        </p:txBody>
      </p:sp>
      <p:sp>
        <p:nvSpPr>
          <p:cNvPr id="59" name="PA-矩形 14">
            <a:extLst>
              <a:ext uri="{FF2B5EF4-FFF2-40B4-BE49-F238E27FC236}">
                <a16:creationId xmlns:a16="http://schemas.microsoft.com/office/drawing/2014/main" xmlns="" id="{012CE526-15F0-424C-98C7-61AA1D61517F}"/>
              </a:ext>
            </a:extLst>
          </p:cNvPr>
          <p:cNvSpPr/>
          <p:nvPr>
            <p:custDataLst>
              <p:tags r:id="rId18"/>
            </p:custDataLst>
          </p:nvPr>
        </p:nvSpPr>
        <p:spPr>
          <a:xfrm>
            <a:off x="7900988" y="4812965"/>
            <a:ext cx="3255653" cy="658898"/>
          </a:xfrm>
          <a:prstGeom prst="rect">
            <a:avLst/>
          </a:prstGeom>
        </p:spPr>
        <p:txBody>
          <a:bodyPr wrap="square">
            <a:spAutoFit/>
            <a:scene3d>
              <a:camera prst="orthographicFront"/>
              <a:lightRig rig="threePt" dir="t"/>
            </a:scene3d>
            <a:sp3d contourW="6350"/>
          </a:bodyPr>
          <a:lstStyle/>
          <a:p>
            <a:pPr algn="just">
              <a:lnSpc>
                <a:spcPct val="120000"/>
              </a:lnSpc>
            </a:pPr>
            <a:r>
              <a:rPr lang="zh-CN" altLang="en-US" sz="1600" dirty="0">
                <a:solidFill>
                  <a:schemeClr val="tx1">
                    <a:lumMod val="95000"/>
                    <a:lumOff val="5000"/>
                  </a:schemeClr>
                </a:solidFill>
                <a:latin typeface="Century Gothic" panose="020B0502020202020204" pitchFamily="34" charset="0"/>
              </a:rPr>
              <a:t>请输入内容请输入内容请输入内容请输入内容</a:t>
            </a:r>
            <a:endParaRPr lang="en-US" altLang="zh-CN" sz="1600" dirty="0">
              <a:solidFill>
                <a:schemeClr val="tx1">
                  <a:lumMod val="95000"/>
                  <a:lumOff val="5000"/>
                </a:schemeClr>
              </a:solidFill>
              <a:latin typeface="Century Gothic" panose="020B0502020202020204" pitchFamily="34" charset="0"/>
            </a:endParaRPr>
          </a:p>
        </p:txBody>
      </p:sp>
    </p:spTree>
    <p:extLst>
      <p:ext uri="{BB962C8B-B14F-4D97-AF65-F5344CB8AC3E}">
        <p14:creationId xmlns:p14="http://schemas.microsoft.com/office/powerpoint/2010/main" val="163334792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占位符 5">
            <a:extLst>
              <a:ext uri="{FF2B5EF4-FFF2-40B4-BE49-F238E27FC236}">
                <a16:creationId xmlns:a16="http://schemas.microsoft.com/office/drawing/2014/main" xmlns="" id="{D9A290E4-A31A-43FE-8012-0241F68DE15C}"/>
              </a:ext>
            </a:extLst>
          </p:cNvPr>
          <p:cNvSpPr>
            <a:spLocks noGrp="1"/>
          </p:cNvSpPr>
          <p:nvPr>
            <p:ph type="body" sz="quarter" idx="10"/>
          </p:nvPr>
        </p:nvSpPr>
        <p:spPr/>
        <p:txBody>
          <a:bodyPr/>
          <a:lstStyle/>
          <a:p>
            <a:r>
              <a:rPr lang="zh-CN" altLang="en-US" dirty="0"/>
              <a:t>请输入标题</a:t>
            </a:r>
          </a:p>
        </p:txBody>
      </p:sp>
      <p:sp>
        <p:nvSpPr>
          <p:cNvPr id="7" name="文本占位符 6">
            <a:extLst>
              <a:ext uri="{FF2B5EF4-FFF2-40B4-BE49-F238E27FC236}">
                <a16:creationId xmlns:a16="http://schemas.microsoft.com/office/drawing/2014/main" xmlns="" id="{CCEF3D50-D582-4B62-A20E-106469955C3A}"/>
              </a:ext>
            </a:extLst>
          </p:cNvPr>
          <p:cNvSpPr>
            <a:spLocks noGrp="1"/>
          </p:cNvSpPr>
          <p:nvPr>
            <p:ph type="body" sz="quarter" idx="11"/>
          </p:nvPr>
        </p:nvSpPr>
        <p:spPr/>
        <p:txBody>
          <a:bodyPr/>
          <a:lstStyle/>
          <a:p>
            <a:r>
              <a:rPr lang="zh-CN" altLang="en-US" dirty="0"/>
              <a:t>请输入内容</a:t>
            </a:r>
          </a:p>
        </p:txBody>
      </p:sp>
      <p:pic>
        <p:nvPicPr>
          <p:cNvPr id="26" name="图片占位符 25">
            <a:extLst>
              <a:ext uri="{FF2B5EF4-FFF2-40B4-BE49-F238E27FC236}">
                <a16:creationId xmlns:a16="http://schemas.microsoft.com/office/drawing/2014/main" xmlns="" id="{8D36D57B-8383-43D2-9461-0C0EB602D0BE}"/>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l="26819" r="26819"/>
          <a:stretch>
            <a:fillRect/>
          </a:stretch>
        </p:blipFill>
        <p:spPr>
          <a:effectLst>
            <a:outerShdw blurRad="50800" dist="38100" dir="2700000" algn="tl" rotWithShape="0">
              <a:prstClr val="black">
                <a:alpha val="40000"/>
              </a:prstClr>
            </a:outerShdw>
          </a:effectLst>
        </p:spPr>
      </p:pic>
      <p:pic>
        <p:nvPicPr>
          <p:cNvPr id="28" name="图片占位符 27">
            <a:extLst>
              <a:ext uri="{FF2B5EF4-FFF2-40B4-BE49-F238E27FC236}">
                <a16:creationId xmlns:a16="http://schemas.microsoft.com/office/drawing/2014/main" xmlns="" id="{272846A8-631B-48C0-B4CF-D6CB8359D770}"/>
              </a:ext>
            </a:extLst>
          </p:cNvPr>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l="26819" r="26819"/>
          <a:stretch>
            <a:fillRect/>
          </a:stretch>
        </p:blipFill>
        <p:spPr>
          <a:effectLst>
            <a:outerShdw blurRad="50800" dist="38100" dir="2700000" algn="tl" rotWithShape="0">
              <a:prstClr val="black">
                <a:alpha val="40000"/>
              </a:prstClr>
            </a:outerShdw>
          </a:effectLst>
        </p:spPr>
      </p:pic>
      <p:pic>
        <p:nvPicPr>
          <p:cNvPr id="30" name="图片占位符 29">
            <a:extLst>
              <a:ext uri="{FF2B5EF4-FFF2-40B4-BE49-F238E27FC236}">
                <a16:creationId xmlns:a16="http://schemas.microsoft.com/office/drawing/2014/main" xmlns="" id="{43435509-14C4-4F81-A56C-C2585C9F9655}"/>
              </a:ext>
            </a:extLst>
          </p:cNvPr>
          <p:cNvPicPr>
            <a:picLocks noGrp="1" noChangeAspect="1"/>
          </p:cNvPicPr>
          <p:nvPr>
            <p:ph type="pic" sz="quarter" idx="15"/>
          </p:nvPr>
        </p:nvPicPr>
        <p:blipFill>
          <a:blip r:embed="rId3">
            <a:extLst>
              <a:ext uri="{28A0092B-C50C-407E-A947-70E740481C1C}">
                <a14:useLocalDpi xmlns:a14="http://schemas.microsoft.com/office/drawing/2010/main" val="0"/>
              </a:ext>
            </a:extLst>
          </a:blip>
          <a:srcRect l="26819" r="26819"/>
          <a:stretch>
            <a:fillRect/>
          </a:stretch>
        </p:blipFill>
        <p:spPr>
          <a:effectLst>
            <a:outerShdw blurRad="50800" dist="38100" dir="2700000" algn="tl" rotWithShape="0">
              <a:prstClr val="black">
                <a:alpha val="40000"/>
              </a:prstClr>
            </a:outerShdw>
          </a:effectLst>
        </p:spPr>
      </p:pic>
      <p:sp>
        <p:nvSpPr>
          <p:cNvPr id="12" name="文本占位符 11">
            <a:extLst>
              <a:ext uri="{FF2B5EF4-FFF2-40B4-BE49-F238E27FC236}">
                <a16:creationId xmlns:a16="http://schemas.microsoft.com/office/drawing/2014/main" xmlns="" id="{BB75AB40-A22C-4EF4-8EDA-E98686ECDC2E}"/>
              </a:ext>
            </a:extLst>
          </p:cNvPr>
          <p:cNvSpPr>
            <a:spLocks noGrp="1"/>
          </p:cNvSpPr>
          <p:nvPr>
            <p:ph type="body" sz="quarter" idx="16"/>
          </p:nvPr>
        </p:nvSpPr>
        <p:spPr/>
        <p:txBody>
          <a:bodyPr/>
          <a:lstStyle/>
          <a:p>
            <a:r>
              <a:rPr lang="zh-CN" altLang="en-US" dirty="0"/>
              <a:t>请输入内容</a:t>
            </a:r>
          </a:p>
          <a:p>
            <a:endParaRPr lang="zh-CN" altLang="en-US" dirty="0"/>
          </a:p>
        </p:txBody>
      </p:sp>
      <p:sp>
        <p:nvSpPr>
          <p:cNvPr id="13" name="文本占位符 12">
            <a:extLst>
              <a:ext uri="{FF2B5EF4-FFF2-40B4-BE49-F238E27FC236}">
                <a16:creationId xmlns:a16="http://schemas.microsoft.com/office/drawing/2014/main" xmlns="" id="{C19AA6D4-E832-4B22-AFA8-9EFC6511D8E0}"/>
              </a:ext>
            </a:extLst>
          </p:cNvPr>
          <p:cNvSpPr>
            <a:spLocks noGrp="1"/>
          </p:cNvSpPr>
          <p:nvPr>
            <p:ph type="body" sz="quarter" idx="17"/>
          </p:nvPr>
        </p:nvSpPr>
        <p:spPr/>
        <p:txBody>
          <a:bodyPr/>
          <a:lstStyle/>
          <a:p>
            <a:r>
              <a:rPr lang="zh-CN" altLang="en-US" dirty="0"/>
              <a:t>请输入内容</a:t>
            </a:r>
          </a:p>
          <a:p>
            <a:endParaRPr lang="zh-CN" altLang="en-US" dirty="0"/>
          </a:p>
        </p:txBody>
      </p:sp>
      <p:sp>
        <p:nvSpPr>
          <p:cNvPr id="14" name="文本占位符 13">
            <a:extLst>
              <a:ext uri="{FF2B5EF4-FFF2-40B4-BE49-F238E27FC236}">
                <a16:creationId xmlns:a16="http://schemas.microsoft.com/office/drawing/2014/main" xmlns="" id="{3495BA57-F374-4BEA-A23A-A6E0D850038D}"/>
              </a:ext>
            </a:extLst>
          </p:cNvPr>
          <p:cNvSpPr>
            <a:spLocks noGrp="1"/>
          </p:cNvSpPr>
          <p:nvPr>
            <p:ph type="body" sz="quarter" idx="18"/>
          </p:nvPr>
        </p:nvSpPr>
        <p:spPr/>
        <p:txBody>
          <a:bodyPr/>
          <a:lstStyle/>
          <a:p>
            <a:r>
              <a:rPr lang="zh-CN" altLang="en-US" dirty="0"/>
              <a:t>请输入内容</a:t>
            </a:r>
          </a:p>
          <a:p>
            <a:endParaRPr lang="zh-CN" altLang="en-US" dirty="0"/>
          </a:p>
        </p:txBody>
      </p:sp>
      <p:pic>
        <p:nvPicPr>
          <p:cNvPr id="24" name="图片占位符 23">
            <a:extLst>
              <a:ext uri="{FF2B5EF4-FFF2-40B4-BE49-F238E27FC236}">
                <a16:creationId xmlns:a16="http://schemas.microsoft.com/office/drawing/2014/main" xmlns="" id="{62A9CFB8-D0BA-4A74-8F56-6AB35E97CAB2}"/>
              </a:ext>
            </a:extLst>
          </p:cNvPr>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l="26803" r="26803"/>
          <a:stretch>
            <a:fillRect/>
          </a:stretch>
        </p:blipFill>
        <p:spPr>
          <a:xfrm>
            <a:off x="696005" y="1901372"/>
            <a:ext cx="2224722" cy="3178175"/>
          </a:xfr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612278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占位符 22">
            <a:extLst>
              <a:ext uri="{FF2B5EF4-FFF2-40B4-BE49-F238E27FC236}">
                <a16:creationId xmlns:a16="http://schemas.microsoft.com/office/drawing/2014/main" xmlns="" id="{05C6CF3E-B679-4E8D-A889-ABB88F8A0E8C}"/>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3" name="椭圆 2">
            <a:extLst>
              <a:ext uri="{FF2B5EF4-FFF2-40B4-BE49-F238E27FC236}">
                <a16:creationId xmlns:a16="http://schemas.microsoft.com/office/drawing/2014/main" xmlns="" id="{1EEE9852-9DF2-4090-B4BD-CDDC9B1A7CB7}"/>
              </a:ext>
            </a:extLst>
          </p:cNvPr>
          <p:cNvSpPr/>
          <p:nvPr/>
        </p:nvSpPr>
        <p:spPr>
          <a:xfrm>
            <a:off x="1034270" y="2752133"/>
            <a:ext cx="1465896" cy="1465896"/>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accent1"/>
              </a:solidFill>
              <a:effectLst/>
              <a:uLnTx/>
              <a:uFillTx/>
              <a:cs typeface="+mn-ea"/>
              <a:sym typeface="+mn-lt"/>
            </a:endParaRPr>
          </a:p>
        </p:txBody>
      </p:sp>
      <p:sp>
        <p:nvSpPr>
          <p:cNvPr id="4" name="椭圆 3">
            <a:extLst>
              <a:ext uri="{FF2B5EF4-FFF2-40B4-BE49-F238E27FC236}">
                <a16:creationId xmlns:a16="http://schemas.microsoft.com/office/drawing/2014/main" xmlns="" id="{9F325564-C983-4371-9989-B721DBEBC409}"/>
              </a:ext>
            </a:extLst>
          </p:cNvPr>
          <p:cNvSpPr/>
          <p:nvPr/>
        </p:nvSpPr>
        <p:spPr>
          <a:xfrm>
            <a:off x="3837330" y="2752133"/>
            <a:ext cx="1465896" cy="1465896"/>
          </a:xfrm>
          <a:prstGeom prst="ellipse">
            <a:avLst/>
          </a:prstGeom>
          <a:solidFill>
            <a:schemeClr val="accent2"/>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5" name="椭圆 4">
            <a:extLst>
              <a:ext uri="{FF2B5EF4-FFF2-40B4-BE49-F238E27FC236}">
                <a16:creationId xmlns:a16="http://schemas.microsoft.com/office/drawing/2014/main" xmlns="" id="{3850762D-0C64-41F8-84AA-AE94784681A2}"/>
              </a:ext>
            </a:extLst>
          </p:cNvPr>
          <p:cNvSpPr/>
          <p:nvPr/>
        </p:nvSpPr>
        <p:spPr>
          <a:xfrm>
            <a:off x="6877211" y="2752133"/>
            <a:ext cx="1465896" cy="1465896"/>
          </a:xfrm>
          <a:prstGeom prst="ellipse">
            <a:avLst/>
          </a:prstGeom>
          <a:solidFill>
            <a:schemeClr val="accent3"/>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6" name="椭圆 5">
            <a:extLst>
              <a:ext uri="{FF2B5EF4-FFF2-40B4-BE49-F238E27FC236}">
                <a16:creationId xmlns:a16="http://schemas.microsoft.com/office/drawing/2014/main" xmlns="" id="{11C0173E-0FBD-4D6C-BEF4-71D4C050034C}"/>
              </a:ext>
            </a:extLst>
          </p:cNvPr>
          <p:cNvSpPr/>
          <p:nvPr/>
        </p:nvSpPr>
        <p:spPr>
          <a:xfrm>
            <a:off x="9691835" y="2752133"/>
            <a:ext cx="1465896" cy="1465896"/>
          </a:xfrm>
          <a:prstGeom prst="ellipse">
            <a:avLst/>
          </a:prstGeom>
          <a:solidFill>
            <a:schemeClr val="accent4"/>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7" name="文本框 6">
            <a:extLst>
              <a:ext uri="{FF2B5EF4-FFF2-40B4-BE49-F238E27FC236}">
                <a16:creationId xmlns:a16="http://schemas.microsoft.com/office/drawing/2014/main" xmlns="" id="{2519DDD7-373A-4790-9679-C5AAA1B6618F}"/>
              </a:ext>
            </a:extLst>
          </p:cNvPr>
          <p:cNvSpPr txBox="1"/>
          <p:nvPr/>
        </p:nvSpPr>
        <p:spPr>
          <a:xfrm>
            <a:off x="526580" y="4359419"/>
            <a:ext cx="2481276" cy="1312789"/>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8" name="文本框 7">
            <a:extLst>
              <a:ext uri="{FF2B5EF4-FFF2-40B4-BE49-F238E27FC236}">
                <a16:creationId xmlns:a16="http://schemas.microsoft.com/office/drawing/2014/main" xmlns="" id="{E9AB6130-11B7-41A1-A8F4-0719B723B25D}"/>
              </a:ext>
            </a:extLst>
          </p:cNvPr>
          <p:cNvSpPr txBox="1"/>
          <p:nvPr/>
        </p:nvSpPr>
        <p:spPr>
          <a:xfrm>
            <a:off x="3341203" y="4359419"/>
            <a:ext cx="2481276" cy="1312789"/>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9" name="文本框 8">
            <a:extLst>
              <a:ext uri="{FF2B5EF4-FFF2-40B4-BE49-F238E27FC236}">
                <a16:creationId xmlns:a16="http://schemas.microsoft.com/office/drawing/2014/main" xmlns="" id="{AD1A7E64-8C5C-4570-92AB-3F1B359D3C99}"/>
              </a:ext>
            </a:extLst>
          </p:cNvPr>
          <p:cNvSpPr txBox="1"/>
          <p:nvPr/>
        </p:nvSpPr>
        <p:spPr>
          <a:xfrm>
            <a:off x="6369521" y="4359419"/>
            <a:ext cx="2481276" cy="1312789"/>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0" name="文本框 9">
            <a:extLst>
              <a:ext uri="{FF2B5EF4-FFF2-40B4-BE49-F238E27FC236}">
                <a16:creationId xmlns:a16="http://schemas.microsoft.com/office/drawing/2014/main" xmlns="" id="{0B3849B0-8F2E-492F-88D0-6D61D0E5519B}"/>
              </a:ext>
            </a:extLst>
          </p:cNvPr>
          <p:cNvSpPr txBox="1"/>
          <p:nvPr/>
        </p:nvSpPr>
        <p:spPr>
          <a:xfrm>
            <a:off x="9184145" y="4359419"/>
            <a:ext cx="2481276" cy="1312789"/>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cxnSp>
        <p:nvCxnSpPr>
          <p:cNvPr id="11" name="直接连接符 10">
            <a:extLst>
              <a:ext uri="{FF2B5EF4-FFF2-40B4-BE49-F238E27FC236}">
                <a16:creationId xmlns:a16="http://schemas.microsoft.com/office/drawing/2014/main" xmlns="" id="{3F851868-8EEF-4277-8034-39A69BA8D516}"/>
              </a:ext>
            </a:extLst>
          </p:cNvPr>
          <p:cNvCxnSpPr/>
          <p:nvPr/>
        </p:nvCxnSpPr>
        <p:spPr>
          <a:xfrm>
            <a:off x="701383" y="2479988"/>
            <a:ext cx="2157038" cy="0"/>
          </a:xfrm>
          <a:prstGeom prst="line">
            <a:avLst/>
          </a:prstGeom>
          <a:noFill/>
          <a:ln w="6350" cap="flat" cmpd="sng" algn="ctr">
            <a:solidFill>
              <a:schemeClr val="accent1"/>
            </a:solidFill>
            <a:prstDash val="solid"/>
            <a:miter lim="800000"/>
            <a:headEnd type="oval"/>
            <a:tailEnd type="oval"/>
          </a:ln>
          <a:effectLst/>
        </p:spPr>
      </p:cxnSp>
      <p:cxnSp>
        <p:nvCxnSpPr>
          <p:cNvPr id="12" name="直接连接符 11">
            <a:extLst>
              <a:ext uri="{FF2B5EF4-FFF2-40B4-BE49-F238E27FC236}">
                <a16:creationId xmlns:a16="http://schemas.microsoft.com/office/drawing/2014/main" xmlns="" id="{49D0302B-167F-456C-A431-C89EC0BA5973}"/>
              </a:ext>
            </a:extLst>
          </p:cNvPr>
          <p:cNvCxnSpPr/>
          <p:nvPr/>
        </p:nvCxnSpPr>
        <p:spPr>
          <a:xfrm>
            <a:off x="3484628" y="2479988"/>
            <a:ext cx="2157038" cy="0"/>
          </a:xfrm>
          <a:prstGeom prst="line">
            <a:avLst/>
          </a:prstGeom>
          <a:noFill/>
          <a:ln w="6350" cap="flat" cmpd="sng" algn="ctr">
            <a:solidFill>
              <a:schemeClr val="accent2"/>
            </a:solidFill>
            <a:prstDash val="solid"/>
            <a:miter lim="800000"/>
            <a:headEnd type="oval"/>
            <a:tailEnd type="oval"/>
          </a:ln>
          <a:effectLst/>
        </p:spPr>
      </p:cxnSp>
      <p:cxnSp>
        <p:nvCxnSpPr>
          <p:cNvPr id="13" name="直接连接符 12">
            <a:extLst>
              <a:ext uri="{FF2B5EF4-FFF2-40B4-BE49-F238E27FC236}">
                <a16:creationId xmlns:a16="http://schemas.microsoft.com/office/drawing/2014/main" xmlns="" id="{011A75F4-70CA-4B1E-A9AA-A443BCFA8298}"/>
              </a:ext>
            </a:extLst>
          </p:cNvPr>
          <p:cNvCxnSpPr/>
          <p:nvPr/>
        </p:nvCxnSpPr>
        <p:spPr>
          <a:xfrm>
            <a:off x="6529385" y="2479988"/>
            <a:ext cx="2157038" cy="0"/>
          </a:xfrm>
          <a:prstGeom prst="line">
            <a:avLst/>
          </a:prstGeom>
          <a:noFill/>
          <a:ln w="6350" cap="flat" cmpd="sng" algn="ctr">
            <a:solidFill>
              <a:schemeClr val="accent3"/>
            </a:solidFill>
            <a:prstDash val="solid"/>
            <a:miter lim="800000"/>
            <a:headEnd type="oval"/>
            <a:tailEnd type="oval"/>
          </a:ln>
          <a:effectLst/>
        </p:spPr>
      </p:cxnSp>
      <p:cxnSp>
        <p:nvCxnSpPr>
          <p:cNvPr id="14" name="直接连接符 13">
            <a:extLst>
              <a:ext uri="{FF2B5EF4-FFF2-40B4-BE49-F238E27FC236}">
                <a16:creationId xmlns:a16="http://schemas.microsoft.com/office/drawing/2014/main" xmlns="" id="{A30F9D9B-2CF8-42B3-984F-1238150A7578}"/>
              </a:ext>
            </a:extLst>
          </p:cNvPr>
          <p:cNvCxnSpPr/>
          <p:nvPr/>
        </p:nvCxnSpPr>
        <p:spPr>
          <a:xfrm>
            <a:off x="9349989" y="2479988"/>
            <a:ext cx="2157038" cy="0"/>
          </a:xfrm>
          <a:prstGeom prst="line">
            <a:avLst/>
          </a:prstGeom>
          <a:noFill/>
          <a:ln w="6350" cap="flat" cmpd="sng" algn="ctr">
            <a:solidFill>
              <a:schemeClr val="accent4"/>
            </a:solidFill>
            <a:prstDash val="solid"/>
            <a:miter lim="800000"/>
            <a:headEnd type="oval"/>
            <a:tailEnd type="oval"/>
          </a:ln>
          <a:effectLst/>
        </p:spPr>
      </p:cxnSp>
      <p:sp>
        <p:nvSpPr>
          <p:cNvPr id="15" name="KSO_Shape">
            <a:extLst>
              <a:ext uri="{FF2B5EF4-FFF2-40B4-BE49-F238E27FC236}">
                <a16:creationId xmlns:a16="http://schemas.microsoft.com/office/drawing/2014/main" xmlns="" id="{9887D1E7-65DA-4AE0-B82A-41E92C055686}"/>
              </a:ext>
            </a:extLst>
          </p:cNvPr>
          <p:cNvSpPr/>
          <p:nvPr/>
        </p:nvSpPr>
        <p:spPr>
          <a:xfrm>
            <a:off x="1433213" y="3051088"/>
            <a:ext cx="668010" cy="803218"/>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solidFill>
              <a:effectLst/>
              <a:uLnTx/>
              <a:uFillTx/>
              <a:cs typeface="+mn-ea"/>
              <a:sym typeface="+mn-lt"/>
            </a:endParaRPr>
          </a:p>
        </p:txBody>
      </p:sp>
      <p:sp>
        <p:nvSpPr>
          <p:cNvPr id="16" name="KSO_Shape">
            <a:extLst>
              <a:ext uri="{FF2B5EF4-FFF2-40B4-BE49-F238E27FC236}">
                <a16:creationId xmlns:a16="http://schemas.microsoft.com/office/drawing/2014/main" xmlns="" id="{840F861A-CD43-4F14-AA79-BDDB4991B233}"/>
              </a:ext>
            </a:extLst>
          </p:cNvPr>
          <p:cNvSpPr>
            <a:spLocks/>
          </p:cNvSpPr>
          <p:nvPr/>
        </p:nvSpPr>
        <p:spPr bwMode="auto">
          <a:xfrm>
            <a:off x="4291391" y="3083471"/>
            <a:ext cx="543512" cy="803219"/>
          </a:xfrm>
          <a:custGeom>
            <a:avLst/>
            <a:gdLst/>
            <a:ahLst/>
            <a:cxnLst/>
            <a:rect l="0" t="0" r="r" b="b"/>
            <a:pathLst>
              <a:path w="760413" h="1123951">
                <a:moveTo>
                  <a:pt x="556062" y="689979"/>
                </a:moveTo>
                <a:lnTo>
                  <a:pt x="552429" y="690206"/>
                </a:lnTo>
                <a:lnTo>
                  <a:pt x="549250" y="690432"/>
                </a:lnTo>
                <a:lnTo>
                  <a:pt x="546299" y="690886"/>
                </a:lnTo>
                <a:lnTo>
                  <a:pt x="543120" y="691339"/>
                </a:lnTo>
                <a:lnTo>
                  <a:pt x="539941" y="692020"/>
                </a:lnTo>
                <a:lnTo>
                  <a:pt x="536989" y="692927"/>
                </a:lnTo>
                <a:lnTo>
                  <a:pt x="534038" y="694060"/>
                </a:lnTo>
                <a:lnTo>
                  <a:pt x="531086" y="694967"/>
                </a:lnTo>
                <a:lnTo>
                  <a:pt x="528361" y="696328"/>
                </a:lnTo>
                <a:lnTo>
                  <a:pt x="525637" y="697688"/>
                </a:lnTo>
                <a:lnTo>
                  <a:pt x="520414" y="701089"/>
                </a:lnTo>
                <a:lnTo>
                  <a:pt x="515419" y="704717"/>
                </a:lnTo>
                <a:lnTo>
                  <a:pt x="510878" y="708798"/>
                </a:lnTo>
                <a:lnTo>
                  <a:pt x="506791" y="713106"/>
                </a:lnTo>
                <a:lnTo>
                  <a:pt x="503158" y="718094"/>
                </a:lnTo>
                <a:lnTo>
                  <a:pt x="499752" y="723536"/>
                </a:lnTo>
                <a:lnTo>
                  <a:pt x="498617" y="726257"/>
                </a:lnTo>
                <a:lnTo>
                  <a:pt x="497027" y="728978"/>
                </a:lnTo>
                <a:lnTo>
                  <a:pt x="496119" y="731925"/>
                </a:lnTo>
                <a:lnTo>
                  <a:pt x="495211" y="734873"/>
                </a:lnTo>
                <a:lnTo>
                  <a:pt x="494076" y="737820"/>
                </a:lnTo>
                <a:lnTo>
                  <a:pt x="493622" y="740768"/>
                </a:lnTo>
                <a:lnTo>
                  <a:pt x="492940" y="744169"/>
                </a:lnTo>
                <a:lnTo>
                  <a:pt x="492713" y="747116"/>
                </a:lnTo>
                <a:lnTo>
                  <a:pt x="492259" y="750291"/>
                </a:lnTo>
                <a:lnTo>
                  <a:pt x="492032" y="753918"/>
                </a:lnTo>
                <a:lnTo>
                  <a:pt x="492259" y="757093"/>
                </a:lnTo>
                <a:lnTo>
                  <a:pt x="492713" y="760267"/>
                </a:lnTo>
                <a:lnTo>
                  <a:pt x="492940" y="763215"/>
                </a:lnTo>
                <a:lnTo>
                  <a:pt x="493622" y="766616"/>
                </a:lnTo>
                <a:lnTo>
                  <a:pt x="494076" y="769563"/>
                </a:lnTo>
                <a:lnTo>
                  <a:pt x="495211" y="772511"/>
                </a:lnTo>
                <a:lnTo>
                  <a:pt x="496119" y="775458"/>
                </a:lnTo>
                <a:lnTo>
                  <a:pt x="497027" y="778406"/>
                </a:lnTo>
                <a:lnTo>
                  <a:pt x="498617" y="781353"/>
                </a:lnTo>
                <a:lnTo>
                  <a:pt x="499752" y="784074"/>
                </a:lnTo>
                <a:lnTo>
                  <a:pt x="503158" y="789289"/>
                </a:lnTo>
                <a:lnTo>
                  <a:pt x="506791" y="794277"/>
                </a:lnTo>
                <a:lnTo>
                  <a:pt x="510878" y="798585"/>
                </a:lnTo>
                <a:lnTo>
                  <a:pt x="515419" y="802667"/>
                </a:lnTo>
                <a:lnTo>
                  <a:pt x="520414" y="806521"/>
                </a:lnTo>
                <a:lnTo>
                  <a:pt x="525637" y="809695"/>
                </a:lnTo>
                <a:lnTo>
                  <a:pt x="528361" y="810829"/>
                </a:lnTo>
                <a:lnTo>
                  <a:pt x="531086" y="812416"/>
                </a:lnTo>
                <a:lnTo>
                  <a:pt x="534038" y="813323"/>
                </a:lnTo>
                <a:lnTo>
                  <a:pt x="536989" y="814457"/>
                </a:lnTo>
                <a:lnTo>
                  <a:pt x="539941" y="815364"/>
                </a:lnTo>
                <a:lnTo>
                  <a:pt x="543120" y="816044"/>
                </a:lnTo>
                <a:lnTo>
                  <a:pt x="546299" y="816724"/>
                </a:lnTo>
                <a:lnTo>
                  <a:pt x="549250" y="816951"/>
                </a:lnTo>
                <a:lnTo>
                  <a:pt x="552429" y="817178"/>
                </a:lnTo>
                <a:lnTo>
                  <a:pt x="556062" y="817404"/>
                </a:lnTo>
                <a:lnTo>
                  <a:pt x="559241" y="817178"/>
                </a:lnTo>
                <a:lnTo>
                  <a:pt x="562420" y="816951"/>
                </a:lnTo>
                <a:lnTo>
                  <a:pt x="565371" y="816724"/>
                </a:lnTo>
                <a:lnTo>
                  <a:pt x="568777" y="816044"/>
                </a:lnTo>
                <a:lnTo>
                  <a:pt x="571729" y="815364"/>
                </a:lnTo>
                <a:lnTo>
                  <a:pt x="574681" y="814457"/>
                </a:lnTo>
                <a:lnTo>
                  <a:pt x="577633" y="813323"/>
                </a:lnTo>
                <a:lnTo>
                  <a:pt x="580811" y="812416"/>
                </a:lnTo>
                <a:lnTo>
                  <a:pt x="583536" y="811056"/>
                </a:lnTo>
                <a:lnTo>
                  <a:pt x="586261" y="809695"/>
                </a:lnTo>
                <a:lnTo>
                  <a:pt x="591483" y="806521"/>
                </a:lnTo>
                <a:lnTo>
                  <a:pt x="596478" y="802667"/>
                </a:lnTo>
                <a:lnTo>
                  <a:pt x="601019" y="798585"/>
                </a:lnTo>
                <a:lnTo>
                  <a:pt x="604879" y="794277"/>
                </a:lnTo>
                <a:lnTo>
                  <a:pt x="608739" y="789289"/>
                </a:lnTo>
                <a:lnTo>
                  <a:pt x="611918" y="784074"/>
                </a:lnTo>
                <a:lnTo>
                  <a:pt x="613280" y="781353"/>
                </a:lnTo>
                <a:lnTo>
                  <a:pt x="614643" y="778406"/>
                </a:lnTo>
                <a:lnTo>
                  <a:pt x="615551" y="775458"/>
                </a:lnTo>
                <a:lnTo>
                  <a:pt x="616686" y="772511"/>
                </a:lnTo>
                <a:lnTo>
                  <a:pt x="617595" y="769563"/>
                </a:lnTo>
                <a:lnTo>
                  <a:pt x="618276" y="766616"/>
                </a:lnTo>
                <a:lnTo>
                  <a:pt x="618957" y="763215"/>
                </a:lnTo>
                <a:lnTo>
                  <a:pt x="619184" y="760267"/>
                </a:lnTo>
                <a:lnTo>
                  <a:pt x="619411" y="757093"/>
                </a:lnTo>
                <a:lnTo>
                  <a:pt x="619638" y="753918"/>
                </a:lnTo>
                <a:lnTo>
                  <a:pt x="619411" y="750291"/>
                </a:lnTo>
                <a:lnTo>
                  <a:pt x="619184" y="747116"/>
                </a:lnTo>
                <a:lnTo>
                  <a:pt x="618957" y="744169"/>
                </a:lnTo>
                <a:lnTo>
                  <a:pt x="618276" y="740768"/>
                </a:lnTo>
                <a:lnTo>
                  <a:pt x="617595" y="737820"/>
                </a:lnTo>
                <a:lnTo>
                  <a:pt x="616686" y="734873"/>
                </a:lnTo>
                <a:lnTo>
                  <a:pt x="615551" y="731925"/>
                </a:lnTo>
                <a:lnTo>
                  <a:pt x="614643" y="728978"/>
                </a:lnTo>
                <a:lnTo>
                  <a:pt x="613280" y="726257"/>
                </a:lnTo>
                <a:lnTo>
                  <a:pt x="611918" y="723536"/>
                </a:lnTo>
                <a:lnTo>
                  <a:pt x="608739" y="718094"/>
                </a:lnTo>
                <a:lnTo>
                  <a:pt x="604879" y="713106"/>
                </a:lnTo>
                <a:lnTo>
                  <a:pt x="601019" y="708798"/>
                </a:lnTo>
                <a:lnTo>
                  <a:pt x="596478" y="704717"/>
                </a:lnTo>
                <a:lnTo>
                  <a:pt x="591483" y="701089"/>
                </a:lnTo>
                <a:lnTo>
                  <a:pt x="586261" y="697688"/>
                </a:lnTo>
                <a:lnTo>
                  <a:pt x="583536" y="696328"/>
                </a:lnTo>
                <a:lnTo>
                  <a:pt x="580811" y="694967"/>
                </a:lnTo>
                <a:lnTo>
                  <a:pt x="577633" y="694060"/>
                </a:lnTo>
                <a:lnTo>
                  <a:pt x="574681" y="692927"/>
                </a:lnTo>
                <a:lnTo>
                  <a:pt x="571729" y="692020"/>
                </a:lnTo>
                <a:lnTo>
                  <a:pt x="568777" y="691339"/>
                </a:lnTo>
                <a:lnTo>
                  <a:pt x="565371" y="690886"/>
                </a:lnTo>
                <a:lnTo>
                  <a:pt x="562420" y="690432"/>
                </a:lnTo>
                <a:lnTo>
                  <a:pt x="559241" y="690206"/>
                </a:lnTo>
                <a:lnTo>
                  <a:pt x="556062" y="689979"/>
                </a:lnTo>
                <a:close/>
                <a:moveTo>
                  <a:pt x="199810" y="689979"/>
                </a:moveTo>
                <a:lnTo>
                  <a:pt x="196631" y="690206"/>
                </a:lnTo>
                <a:lnTo>
                  <a:pt x="193453" y="690886"/>
                </a:lnTo>
                <a:lnTo>
                  <a:pt x="190047" y="691339"/>
                </a:lnTo>
                <a:lnTo>
                  <a:pt x="187095" y="692020"/>
                </a:lnTo>
                <a:lnTo>
                  <a:pt x="184143" y="692927"/>
                </a:lnTo>
                <a:lnTo>
                  <a:pt x="181192" y="694060"/>
                </a:lnTo>
                <a:lnTo>
                  <a:pt x="178240" y="694967"/>
                </a:lnTo>
                <a:lnTo>
                  <a:pt x="175515" y="696328"/>
                </a:lnTo>
                <a:lnTo>
                  <a:pt x="172563" y="697688"/>
                </a:lnTo>
                <a:lnTo>
                  <a:pt x="167341" y="701089"/>
                </a:lnTo>
                <a:lnTo>
                  <a:pt x="162573" y="704490"/>
                </a:lnTo>
                <a:lnTo>
                  <a:pt x="158032" y="708798"/>
                </a:lnTo>
                <a:lnTo>
                  <a:pt x="153945" y="713106"/>
                </a:lnTo>
                <a:lnTo>
                  <a:pt x="150085" y="718094"/>
                </a:lnTo>
                <a:lnTo>
                  <a:pt x="146906" y="723536"/>
                </a:lnTo>
                <a:lnTo>
                  <a:pt x="145771" y="726257"/>
                </a:lnTo>
                <a:lnTo>
                  <a:pt x="144408" y="728978"/>
                </a:lnTo>
                <a:lnTo>
                  <a:pt x="143273" y="731925"/>
                </a:lnTo>
                <a:lnTo>
                  <a:pt x="142138" y="734646"/>
                </a:lnTo>
                <a:lnTo>
                  <a:pt x="141457" y="737820"/>
                </a:lnTo>
                <a:lnTo>
                  <a:pt x="140775" y="740768"/>
                </a:lnTo>
                <a:lnTo>
                  <a:pt x="140321" y="743942"/>
                </a:lnTo>
                <a:lnTo>
                  <a:pt x="139640" y="747116"/>
                </a:lnTo>
                <a:lnTo>
                  <a:pt x="139413" y="750291"/>
                </a:lnTo>
                <a:lnTo>
                  <a:pt x="139413" y="753692"/>
                </a:lnTo>
                <a:lnTo>
                  <a:pt x="139413" y="756866"/>
                </a:lnTo>
                <a:lnTo>
                  <a:pt x="139640" y="760040"/>
                </a:lnTo>
                <a:lnTo>
                  <a:pt x="140321" y="763215"/>
                </a:lnTo>
                <a:lnTo>
                  <a:pt x="140775" y="766616"/>
                </a:lnTo>
                <a:lnTo>
                  <a:pt x="141457" y="769563"/>
                </a:lnTo>
                <a:lnTo>
                  <a:pt x="142138" y="772511"/>
                </a:lnTo>
                <a:lnTo>
                  <a:pt x="143273" y="775458"/>
                </a:lnTo>
                <a:lnTo>
                  <a:pt x="144408" y="778406"/>
                </a:lnTo>
                <a:lnTo>
                  <a:pt x="145771" y="781353"/>
                </a:lnTo>
                <a:lnTo>
                  <a:pt x="146906" y="784074"/>
                </a:lnTo>
                <a:lnTo>
                  <a:pt x="150085" y="789289"/>
                </a:lnTo>
                <a:lnTo>
                  <a:pt x="153945" y="794277"/>
                </a:lnTo>
                <a:lnTo>
                  <a:pt x="158032" y="798585"/>
                </a:lnTo>
                <a:lnTo>
                  <a:pt x="162573" y="802667"/>
                </a:lnTo>
                <a:lnTo>
                  <a:pt x="167341" y="806521"/>
                </a:lnTo>
                <a:lnTo>
                  <a:pt x="172563" y="809695"/>
                </a:lnTo>
                <a:lnTo>
                  <a:pt x="175515" y="810829"/>
                </a:lnTo>
                <a:lnTo>
                  <a:pt x="178240" y="812190"/>
                </a:lnTo>
                <a:lnTo>
                  <a:pt x="181192" y="813323"/>
                </a:lnTo>
                <a:lnTo>
                  <a:pt x="184143" y="814457"/>
                </a:lnTo>
                <a:lnTo>
                  <a:pt x="187095" y="815137"/>
                </a:lnTo>
                <a:lnTo>
                  <a:pt x="190047" y="815817"/>
                </a:lnTo>
                <a:lnTo>
                  <a:pt x="193453" y="816724"/>
                </a:lnTo>
                <a:lnTo>
                  <a:pt x="196631" y="816951"/>
                </a:lnTo>
                <a:lnTo>
                  <a:pt x="199810" y="817178"/>
                </a:lnTo>
                <a:lnTo>
                  <a:pt x="203216" y="817178"/>
                </a:lnTo>
                <a:lnTo>
                  <a:pt x="206395" y="817178"/>
                </a:lnTo>
                <a:lnTo>
                  <a:pt x="209574" y="816951"/>
                </a:lnTo>
                <a:lnTo>
                  <a:pt x="212752" y="816724"/>
                </a:lnTo>
                <a:lnTo>
                  <a:pt x="215931" y="815817"/>
                </a:lnTo>
                <a:lnTo>
                  <a:pt x="219110" y="815137"/>
                </a:lnTo>
                <a:lnTo>
                  <a:pt x="222062" y="814457"/>
                </a:lnTo>
                <a:lnTo>
                  <a:pt x="225013" y="813323"/>
                </a:lnTo>
                <a:lnTo>
                  <a:pt x="227738" y="812190"/>
                </a:lnTo>
                <a:lnTo>
                  <a:pt x="230463" y="810829"/>
                </a:lnTo>
                <a:lnTo>
                  <a:pt x="233415" y="809695"/>
                </a:lnTo>
                <a:lnTo>
                  <a:pt x="238637" y="806521"/>
                </a:lnTo>
                <a:lnTo>
                  <a:pt x="243632" y="802667"/>
                </a:lnTo>
                <a:lnTo>
                  <a:pt x="247946" y="798585"/>
                </a:lnTo>
                <a:lnTo>
                  <a:pt x="252260" y="794277"/>
                </a:lnTo>
                <a:lnTo>
                  <a:pt x="255666" y="789289"/>
                </a:lnTo>
                <a:lnTo>
                  <a:pt x="259072" y="784074"/>
                </a:lnTo>
                <a:lnTo>
                  <a:pt x="260434" y="781353"/>
                </a:lnTo>
                <a:lnTo>
                  <a:pt x="261797" y="778406"/>
                </a:lnTo>
                <a:lnTo>
                  <a:pt x="262932" y="775458"/>
                </a:lnTo>
                <a:lnTo>
                  <a:pt x="264067" y="772511"/>
                </a:lnTo>
                <a:lnTo>
                  <a:pt x="264748" y="769563"/>
                </a:lnTo>
                <a:lnTo>
                  <a:pt x="265430" y="766616"/>
                </a:lnTo>
                <a:lnTo>
                  <a:pt x="265884" y="763215"/>
                </a:lnTo>
                <a:lnTo>
                  <a:pt x="266565" y="760040"/>
                </a:lnTo>
                <a:lnTo>
                  <a:pt x="266792" y="756866"/>
                </a:lnTo>
                <a:lnTo>
                  <a:pt x="266792" y="753692"/>
                </a:lnTo>
                <a:lnTo>
                  <a:pt x="266792" y="750291"/>
                </a:lnTo>
                <a:lnTo>
                  <a:pt x="266565" y="747116"/>
                </a:lnTo>
                <a:lnTo>
                  <a:pt x="265884" y="743942"/>
                </a:lnTo>
                <a:lnTo>
                  <a:pt x="265430" y="740768"/>
                </a:lnTo>
                <a:lnTo>
                  <a:pt x="264748" y="737820"/>
                </a:lnTo>
                <a:lnTo>
                  <a:pt x="264067" y="734646"/>
                </a:lnTo>
                <a:lnTo>
                  <a:pt x="262932" y="731925"/>
                </a:lnTo>
                <a:lnTo>
                  <a:pt x="261797" y="728978"/>
                </a:lnTo>
                <a:lnTo>
                  <a:pt x="260434" y="726257"/>
                </a:lnTo>
                <a:lnTo>
                  <a:pt x="259072" y="723536"/>
                </a:lnTo>
                <a:lnTo>
                  <a:pt x="255666" y="718094"/>
                </a:lnTo>
                <a:lnTo>
                  <a:pt x="252260" y="713106"/>
                </a:lnTo>
                <a:lnTo>
                  <a:pt x="247946" y="708798"/>
                </a:lnTo>
                <a:lnTo>
                  <a:pt x="243632" y="704490"/>
                </a:lnTo>
                <a:lnTo>
                  <a:pt x="238637" y="701089"/>
                </a:lnTo>
                <a:lnTo>
                  <a:pt x="233415" y="697688"/>
                </a:lnTo>
                <a:lnTo>
                  <a:pt x="230463" y="696328"/>
                </a:lnTo>
                <a:lnTo>
                  <a:pt x="227738" y="694967"/>
                </a:lnTo>
                <a:lnTo>
                  <a:pt x="225013" y="694060"/>
                </a:lnTo>
                <a:lnTo>
                  <a:pt x="222062" y="692927"/>
                </a:lnTo>
                <a:lnTo>
                  <a:pt x="219110" y="692020"/>
                </a:lnTo>
                <a:lnTo>
                  <a:pt x="215931" y="691339"/>
                </a:lnTo>
                <a:lnTo>
                  <a:pt x="212752" y="690886"/>
                </a:lnTo>
                <a:lnTo>
                  <a:pt x="209574" y="690206"/>
                </a:lnTo>
                <a:lnTo>
                  <a:pt x="206395" y="689979"/>
                </a:lnTo>
                <a:lnTo>
                  <a:pt x="203216" y="689979"/>
                </a:lnTo>
                <a:lnTo>
                  <a:pt x="199810" y="689979"/>
                </a:lnTo>
                <a:close/>
                <a:moveTo>
                  <a:pt x="201627" y="243083"/>
                </a:moveTo>
                <a:lnTo>
                  <a:pt x="197313" y="243310"/>
                </a:lnTo>
                <a:lnTo>
                  <a:pt x="193453" y="243763"/>
                </a:lnTo>
                <a:lnTo>
                  <a:pt x="189366" y="244443"/>
                </a:lnTo>
                <a:lnTo>
                  <a:pt x="185733" y="245123"/>
                </a:lnTo>
                <a:lnTo>
                  <a:pt x="181873" y="246257"/>
                </a:lnTo>
                <a:lnTo>
                  <a:pt x="178467" y="247391"/>
                </a:lnTo>
                <a:lnTo>
                  <a:pt x="174834" y="248978"/>
                </a:lnTo>
                <a:lnTo>
                  <a:pt x="171428" y="250112"/>
                </a:lnTo>
                <a:lnTo>
                  <a:pt x="168476" y="251926"/>
                </a:lnTo>
                <a:lnTo>
                  <a:pt x="165525" y="253739"/>
                </a:lnTo>
                <a:lnTo>
                  <a:pt x="162346" y="255780"/>
                </a:lnTo>
                <a:lnTo>
                  <a:pt x="159621" y="257594"/>
                </a:lnTo>
                <a:lnTo>
                  <a:pt x="156896" y="259861"/>
                </a:lnTo>
                <a:lnTo>
                  <a:pt x="154399" y="262129"/>
                </a:lnTo>
                <a:lnTo>
                  <a:pt x="152128" y="264623"/>
                </a:lnTo>
                <a:lnTo>
                  <a:pt x="149858" y="267117"/>
                </a:lnTo>
                <a:lnTo>
                  <a:pt x="148041" y="269838"/>
                </a:lnTo>
                <a:lnTo>
                  <a:pt x="145998" y="272558"/>
                </a:lnTo>
                <a:lnTo>
                  <a:pt x="144181" y="275506"/>
                </a:lnTo>
                <a:lnTo>
                  <a:pt x="142365" y="278454"/>
                </a:lnTo>
                <a:lnTo>
                  <a:pt x="141002" y="281628"/>
                </a:lnTo>
                <a:lnTo>
                  <a:pt x="139640" y="284575"/>
                </a:lnTo>
                <a:lnTo>
                  <a:pt x="138505" y="287750"/>
                </a:lnTo>
                <a:lnTo>
                  <a:pt x="137143" y="291151"/>
                </a:lnTo>
                <a:lnTo>
                  <a:pt x="136461" y="294325"/>
                </a:lnTo>
                <a:lnTo>
                  <a:pt x="135553" y="297726"/>
                </a:lnTo>
                <a:lnTo>
                  <a:pt x="134872" y="301354"/>
                </a:lnTo>
                <a:lnTo>
                  <a:pt x="134418" y="304755"/>
                </a:lnTo>
                <a:lnTo>
                  <a:pt x="133964" y="308156"/>
                </a:lnTo>
                <a:lnTo>
                  <a:pt x="133737" y="315412"/>
                </a:lnTo>
                <a:lnTo>
                  <a:pt x="133737" y="408600"/>
                </a:lnTo>
                <a:lnTo>
                  <a:pt x="133737" y="412908"/>
                </a:lnTo>
                <a:lnTo>
                  <a:pt x="133964" y="416989"/>
                </a:lnTo>
                <a:lnTo>
                  <a:pt x="134418" y="420844"/>
                </a:lnTo>
                <a:lnTo>
                  <a:pt x="134872" y="424698"/>
                </a:lnTo>
                <a:lnTo>
                  <a:pt x="136007" y="428326"/>
                </a:lnTo>
                <a:lnTo>
                  <a:pt x="136688" y="432180"/>
                </a:lnTo>
                <a:lnTo>
                  <a:pt x="138051" y="435581"/>
                </a:lnTo>
                <a:lnTo>
                  <a:pt x="139186" y="438756"/>
                </a:lnTo>
                <a:lnTo>
                  <a:pt x="140775" y="442157"/>
                </a:lnTo>
                <a:lnTo>
                  <a:pt x="142138" y="445331"/>
                </a:lnTo>
                <a:lnTo>
                  <a:pt x="143954" y="448279"/>
                </a:lnTo>
                <a:lnTo>
                  <a:pt x="145998" y="451226"/>
                </a:lnTo>
                <a:lnTo>
                  <a:pt x="148041" y="453947"/>
                </a:lnTo>
                <a:lnTo>
                  <a:pt x="150085" y="456895"/>
                </a:lnTo>
                <a:lnTo>
                  <a:pt x="152355" y="459389"/>
                </a:lnTo>
                <a:lnTo>
                  <a:pt x="154626" y="461429"/>
                </a:lnTo>
                <a:lnTo>
                  <a:pt x="157124" y="463697"/>
                </a:lnTo>
                <a:lnTo>
                  <a:pt x="159848" y="465964"/>
                </a:lnTo>
                <a:lnTo>
                  <a:pt x="162573" y="468005"/>
                </a:lnTo>
                <a:lnTo>
                  <a:pt x="165525" y="470045"/>
                </a:lnTo>
                <a:lnTo>
                  <a:pt x="168476" y="471406"/>
                </a:lnTo>
                <a:lnTo>
                  <a:pt x="171428" y="473220"/>
                </a:lnTo>
                <a:lnTo>
                  <a:pt x="174607" y="474807"/>
                </a:lnTo>
                <a:lnTo>
                  <a:pt x="178013" y="475940"/>
                </a:lnTo>
                <a:lnTo>
                  <a:pt x="181192" y="477074"/>
                </a:lnTo>
                <a:lnTo>
                  <a:pt x="184597" y="477981"/>
                </a:lnTo>
                <a:lnTo>
                  <a:pt x="187776" y="478888"/>
                </a:lnTo>
                <a:lnTo>
                  <a:pt x="191409" y="479795"/>
                </a:lnTo>
                <a:lnTo>
                  <a:pt x="195042" y="480248"/>
                </a:lnTo>
                <a:lnTo>
                  <a:pt x="198675" y="480702"/>
                </a:lnTo>
                <a:lnTo>
                  <a:pt x="202308" y="480702"/>
                </a:lnTo>
                <a:lnTo>
                  <a:pt x="206168" y="480929"/>
                </a:lnTo>
                <a:lnTo>
                  <a:pt x="554246" y="480929"/>
                </a:lnTo>
                <a:lnTo>
                  <a:pt x="557879" y="480702"/>
                </a:lnTo>
                <a:lnTo>
                  <a:pt x="561739" y="480702"/>
                </a:lnTo>
                <a:lnTo>
                  <a:pt x="565144" y="480248"/>
                </a:lnTo>
                <a:lnTo>
                  <a:pt x="569004" y="479795"/>
                </a:lnTo>
                <a:lnTo>
                  <a:pt x="572410" y="478888"/>
                </a:lnTo>
                <a:lnTo>
                  <a:pt x="576043" y="477981"/>
                </a:lnTo>
                <a:lnTo>
                  <a:pt x="579222" y="477074"/>
                </a:lnTo>
                <a:lnTo>
                  <a:pt x="582401" y="475940"/>
                </a:lnTo>
                <a:lnTo>
                  <a:pt x="585580" y="474807"/>
                </a:lnTo>
                <a:lnTo>
                  <a:pt x="588985" y="473220"/>
                </a:lnTo>
                <a:lnTo>
                  <a:pt x="591937" y="471406"/>
                </a:lnTo>
                <a:lnTo>
                  <a:pt x="594889" y="470045"/>
                </a:lnTo>
                <a:lnTo>
                  <a:pt x="597614" y="468005"/>
                </a:lnTo>
                <a:lnTo>
                  <a:pt x="600338" y="465964"/>
                </a:lnTo>
                <a:lnTo>
                  <a:pt x="603063" y="463697"/>
                </a:lnTo>
                <a:lnTo>
                  <a:pt x="605561" y="461429"/>
                </a:lnTo>
                <a:lnTo>
                  <a:pt x="607831" y="459389"/>
                </a:lnTo>
                <a:lnTo>
                  <a:pt x="610329" y="456895"/>
                </a:lnTo>
                <a:lnTo>
                  <a:pt x="612372" y="453947"/>
                </a:lnTo>
                <a:lnTo>
                  <a:pt x="614416" y="451226"/>
                </a:lnTo>
                <a:lnTo>
                  <a:pt x="616459" y="448279"/>
                </a:lnTo>
                <a:lnTo>
                  <a:pt x="618049" y="445331"/>
                </a:lnTo>
                <a:lnTo>
                  <a:pt x="619638" y="442157"/>
                </a:lnTo>
                <a:lnTo>
                  <a:pt x="621227" y="438756"/>
                </a:lnTo>
                <a:lnTo>
                  <a:pt x="622363" y="435581"/>
                </a:lnTo>
                <a:lnTo>
                  <a:pt x="623725" y="432180"/>
                </a:lnTo>
                <a:lnTo>
                  <a:pt x="624633" y="428326"/>
                </a:lnTo>
                <a:lnTo>
                  <a:pt x="625314" y="424698"/>
                </a:lnTo>
                <a:lnTo>
                  <a:pt x="625769" y="420844"/>
                </a:lnTo>
                <a:lnTo>
                  <a:pt x="626450" y="416989"/>
                </a:lnTo>
                <a:lnTo>
                  <a:pt x="626677" y="412908"/>
                </a:lnTo>
                <a:lnTo>
                  <a:pt x="626677" y="408600"/>
                </a:lnTo>
                <a:lnTo>
                  <a:pt x="626677" y="315412"/>
                </a:lnTo>
                <a:lnTo>
                  <a:pt x="626450" y="308156"/>
                </a:lnTo>
                <a:lnTo>
                  <a:pt x="626223" y="304755"/>
                </a:lnTo>
                <a:lnTo>
                  <a:pt x="625314" y="301354"/>
                </a:lnTo>
                <a:lnTo>
                  <a:pt x="624860" y="297726"/>
                </a:lnTo>
                <a:lnTo>
                  <a:pt x="624179" y="294325"/>
                </a:lnTo>
                <a:lnTo>
                  <a:pt x="623044" y="291151"/>
                </a:lnTo>
                <a:lnTo>
                  <a:pt x="621909" y="287750"/>
                </a:lnTo>
                <a:lnTo>
                  <a:pt x="620773" y="284575"/>
                </a:lnTo>
                <a:lnTo>
                  <a:pt x="619411" y="281628"/>
                </a:lnTo>
                <a:lnTo>
                  <a:pt x="617822" y="278454"/>
                </a:lnTo>
                <a:lnTo>
                  <a:pt x="616232" y="275506"/>
                </a:lnTo>
                <a:lnTo>
                  <a:pt x="614416" y="272558"/>
                </a:lnTo>
                <a:lnTo>
                  <a:pt x="612372" y="269838"/>
                </a:lnTo>
                <a:lnTo>
                  <a:pt x="610329" y="267117"/>
                </a:lnTo>
                <a:lnTo>
                  <a:pt x="608058" y="264623"/>
                </a:lnTo>
                <a:lnTo>
                  <a:pt x="606015" y="262129"/>
                </a:lnTo>
                <a:lnTo>
                  <a:pt x="603517" y="259861"/>
                </a:lnTo>
                <a:lnTo>
                  <a:pt x="600565" y="257594"/>
                </a:lnTo>
                <a:lnTo>
                  <a:pt x="597841" y="255780"/>
                </a:lnTo>
                <a:lnTo>
                  <a:pt x="595116" y="253739"/>
                </a:lnTo>
                <a:lnTo>
                  <a:pt x="591937" y="251926"/>
                </a:lnTo>
                <a:lnTo>
                  <a:pt x="588985" y="250112"/>
                </a:lnTo>
                <a:lnTo>
                  <a:pt x="585352" y="248978"/>
                </a:lnTo>
                <a:lnTo>
                  <a:pt x="582174" y="247391"/>
                </a:lnTo>
                <a:lnTo>
                  <a:pt x="578541" y="246257"/>
                </a:lnTo>
                <a:lnTo>
                  <a:pt x="574681" y="245123"/>
                </a:lnTo>
                <a:lnTo>
                  <a:pt x="571048" y="244443"/>
                </a:lnTo>
                <a:lnTo>
                  <a:pt x="566961" y="243763"/>
                </a:lnTo>
                <a:lnTo>
                  <a:pt x="562874" y="243310"/>
                </a:lnTo>
                <a:lnTo>
                  <a:pt x="558787" y="243083"/>
                </a:lnTo>
                <a:lnTo>
                  <a:pt x="554246" y="243083"/>
                </a:lnTo>
                <a:lnTo>
                  <a:pt x="206168" y="243083"/>
                </a:lnTo>
                <a:lnTo>
                  <a:pt x="201627" y="243083"/>
                </a:lnTo>
                <a:close/>
                <a:moveTo>
                  <a:pt x="297217" y="126767"/>
                </a:moveTo>
                <a:lnTo>
                  <a:pt x="294493" y="126994"/>
                </a:lnTo>
                <a:lnTo>
                  <a:pt x="291768" y="127448"/>
                </a:lnTo>
                <a:lnTo>
                  <a:pt x="289043" y="127901"/>
                </a:lnTo>
                <a:lnTo>
                  <a:pt x="286546" y="128355"/>
                </a:lnTo>
                <a:lnTo>
                  <a:pt x="284048" y="129035"/>
                </a:lnTo>
                <a:lnTo>
                  <a:pt x="281778" y="130168"/>
                </a:lnTo>
                <a:lnTo>
                  <a:pt x="279507" y="131075"/>
                </a:lnTo>
                <a:lnTo>
                  <a:pt x="277464" y="132436"/>
                </a:lnTo>
                <a:lnTo>
                  <a:pt x="275647" y="133796"/>
                </a:lnTo>
                <a:lnTo>
                  <a:pt x="274058" y="135157"/>
                </a:lnTo>
                <a:lnTo>
                  <a:pt x="272468" y="136517"/>
                </a:lnTo>
                <a:lnTo>
                  <a:pt x="271333" y="138331"/>
                </a:lnTo>
                <a:lnTo>
                  <a:pt x="270198" y="140145"/>
                </a:lnTo>
                <a:lnTo>
                  <a:pt x="269744" y="141732"/>
                </a:lnTo>
                <a:lnTo>
                  <a:pt x="269290" y="143546"/>
                </a:lnTo>
                <a:lnTo>
                  <a:pt x="269062" y="145586"/>
                </a:lnTo>
                <a:lnTo>
                  <a:pt x="269062" y="178236"/>
                </a:lnTo>
                <a:lnTo>
                  <a:pt x="269290" y="179824"/>
                </a:lnTo>
                <a:lnTo>
                  <a:pt x="269517" y="181864"/>
                </a:lnTo>
                <a:lnTo>
                  <a:pt x="270198" y="183678"/>
                </a:lnTo>
                <a:lnTo>
                  <a:pt x="271333" y="185492"/>
                </a:lnTo>
                <a:lnTo>
                  <a:pt x="272468" y="186852"/>
                </a:lnTo>
                <a:lnTo>
                  <a:pt x="273831" y="188439"/>
                </a:lnTo>
                <a:lnTo>
                  <a:pt x="275420" y="189800"/>
                </a:lnTo>
                <a:lnTo>
                  <a:pt x="277237" y="191387"/>
                </a:lnTo>
                <a:lnTo>
                  <a:pt x="279280" y="192294"/>
                </a:lnTo>
                <a:lnTo>
                  <a:pt x="281324" y="193654"/>
                </a:lnTo>
                <a:lnTo>
                  <a:pt x="283821" y="194561"/>
                </a:lnTo>
                <a:lnTo>
                  <a:pt x="286319" y="195468"/>
                </a:lnTo>
                <a:lnTo>
                  <a:pt x="288816" y="196149"/>
                </a:lnTo>
                <a:lnTo>
                  <a:pt x="291541" y="196375"/>
                </a:lnTo>
                <a:lnTo>
                  <a:pt x="294266" y="196829"/>
                </a:lnTo>
                <a:lnTo>
                  <a:pt x="297217" y="196829"/>
                </a:lnTo>
                <a:lnTo>
                  <a:pt x="463423" y="196829"/>
                </a:lnTo>
                <a:lnTo>
                  <a:pt x="466148" y="196829"/>
                </a:lnTo>
                <a:lnTo>
                  <a:pt x="468872" y="196375"/>
                </a:lnTo>
                <a:lnTo>
                  <a:pt x="471597" y="196149"/>
                </a:lnTo>
                <a:lnTo>
                  <a:pt x="474322" y="195468"/>
                </a:lnTo>
                <a:lnTo>
                  <a:pt x="476592" y="194561"/>
                </a:lnTo>
                <a:lnTo>
                  <a:pt x="479090" y="193654"/>
                </a:lnTo>
                <a:lnTo>
                  <a:pt x="481133" y="192294"/>
                </a:lnTo>
                <a:lnTo>
                  <a:pt x="483177" y="191387"/>
                </a:lnTo>
                <a:lnTo>
                  <a:pt x="485220" y="189800"/>
                </a:lnTo>
                <a:lnTo>
                  <a:pt x="486583" y="188439"/>
                </a:lnTo>
                <a:lnTo>
                  <a:pt x="488172" y="186852"/>
                </a:lnTo>
                <a:lnTo>
                  <a:pt x="489080" y="185492"/>
                </a:lnTo>
                <a:lnTo>
                  <a:pt x="490216" y="183678"/>
                </a:lnTo>
                <a:lnTo>
                  <a:pt x="490897" y="181864"/>
                </a:lnTo>
                <a:lnTo>
                  <a:pt x="491124" y="179824"/>
                </a:lnTo>
                <a:lnTo>
                  <a:pt x="491351" y="178236"/>
                </a:lnTo>
                <a:lnTo>
                  <a:pt x="491351" y="145586"/>
                </a:lnTo>
                <a:lnTo>
                  <a:pt x="491124" y="143546"/>
                </a:lnTo>
                <a:lnTo>
                  <a:pt x="490897" y="141732"/>
                </a:lnTo>
                <a:lnTo>
                  <a:pt x="490216" y="140145"/>
                </a:lnTo>
                <a:lnTo>
                  <a:pt x="489080" y="138331"/>
                </a:lnTo>
                <a:lnTo>
                  <a:pt x="487945" y="136517"/>
                </a:lnTo>
                <a:lnTo>
                  <a:pt x="486356" y="135157"/>
                </a:lnTo>
                <a:lnTo>
                  <a:pt x="484766" y="133796"/>
                </a:lnTo>
                <a:lnTo>
                  <a:pt x="482950" y="132436"/>
                </a:lnTo>
                <a:lnTo>
                  <a:pt x="480906" y="131075"/>
                </a:lnTo>
                <a:lnTo>
                  <a:pt x="478636" y="130168"/>
                </a:lnTo>
                <a:lnTo>
                  <a:pt x="476365" y="129035"/>
                </a:lnTo>
                <a:lnTo>
                  <a:pt x="473868" y="128355"/>
                </a:lnTo>
                <a:lnTo>
                  <a:pt x="471370" y="127901"/>
                </a:lnTo>
                <a:lnTo>
                  <a:pt x="468872" y="127448"/>
                </a:lnTo>
                <a:lnTo>
                  <a:pt x="466148" y="126994"/>
                </a:lnTo>
                <a:lnTo>
                  <a:pt x="463423" y="126767"/>
                </a:lnTo>
                <a:lnTo>
                  <a:pt x="297217" y="126767"/>
                </a:lnTo>
                <a:close/>
                <a:moveTo>
                  <a:pt x="201400" y="96838"/>
                </a:moveTo>
                <a:lnTo>
                  <a:pt x="380774" y="96838"/>
                </a:lnTo>
                <a:lnTo>
                  <a:pt x="559241" y="96838"/>
                </a:lnTo>
                <a:lnTo>
                  <a:pt x="566961" y="97292"/>
                </a:lnTo>
                <a:lnTo>
                  <a:pt x="574454" y="97745"/>
                </a:lnTo>
                <a:lnTo>
                  <a:pt x="581947" y="98652"/>
                </a:lnTo>
                <a:lnTo>
                  <a:pt x="589439" y="100013"/>
                </a:lnTo>
                <a:lnTo>
                  <a:pt x="596705" y="101600"/>
                </a:lnTo>
                <a:lnTo>
                  <a:pt x="603744" y="103640"/>
                </a:lnTo>
                <a:lnTo>
                  <a:pt x="610329" y="105908"/>
                </a:lnTo>
                <a:lnTo>
                  <a:pt x="617140" y="108629"/>
                </a:lnTo>
                <a:lnTo>
                  <a:pt x="623725" y="111349"/>
                </a:lnTo>
                <a:lnTo>
                  <a:pt x="629856" y="114524"/>
                </a:lnTo>
                <a:lnTo>
                  <a:pt x="636213" y="118378"/>
                </a:lnTo>
                <a:lnTo>
                  <a:pt x="641890" y="122006"/>
                </a:lnTo>
                <a:lnTo>
                  <a:pt x="647566" y="126087"/>
                </a:lnTo>
                <a:lnTo>
                  <a:pt x="653015" y="130395"/>
                </a:lnTo>
                <a:lnTo>
                  <a:pt x="658011" y="134930"/>
                </a:lnTo>
                <a:lnTo>
                  <a:pt x="663006" y="139465"/>
                </a:lnTo>
                <a:lnTo>
                  <a:pt x="667774" y="144453"/>
                </a:lnTo>
                <a:lnTo>
                  <a:pt x="672315" y="149668"/>
                </a:lnTo>
                <a:lnTo>
                  <a:pt x="676629" y="155336"/>
                </a:lnTo>
                <a:lnTo>
                  <a:pt x="680489" y="160778"/>
                </a:lnTo>
                <a:lnTo>
                  <a:pt x="684349" y="166446"/>
                </a:lnTo>
                <a:lnTo>
                  <a:pt x="687528" y="172115"/>
                </a:lnTo>
                <a:lnTo>
                  <a:pt x="690707" y="178236"/>
                </a:lnTo>
                <a:lnTo>
                  <a:pt x="693431" y="184358"/>
                </a:lnTo>
                <a:lnTo>
                  <a:pt x="695929" y="190707"/>
                </a:lnTo>
                <a:lnTo>
                  <a:pt x="698200" y="197055"/>
                </a:lnTo>
                <a:lnTo>
                  <a:pt x="700016" y="203631"/>
                </a:lnTo>
                <a:lnTo>
                  <a:pt x="701378" y="209979"/>
                </a:lnTo>
                <a:lnTo>
                  <a:pt x="702741" y="216781"/>
                </a:lnTo>
                <a:lnTo>
                  <a:pt x="703649" y="223584"/>
                </a:lnTo>
                <a:lnTo>
                  <a:pt x="704330" y="230159"/>
                </a:lnTo>
                <a:lnTo>
                  <a:pt x="704557" y="237188"/>
                </a:lnTo>
                <a:lnTo>
                  <a:pt x="704557" y="754825"/>
                </a:lnTo>
                <a:lnTo>
                  <a:pt x="704330" y="761627"/>
                </a:lnTo>
                <a:lnTo>
                  <a:pt x="703649" y="767976"/>
                </a:lnTo>
                <a:lnTo>
                  <a:pt x="702968" y="774551"/>
                </a:lnTo>
                <a:lnTo>
                  <a:pt x="702060" y="780673"/>
                </a:lnTo>
                <a:lnTo>
                  <a:pt x="700470" y="787022"/>
                </a:lnTo>
                <a:lnTo>
                  <a:pt x="698881" y="793144"/>
                </a:lnTo>
                <a:lnTo>
                  <a:pt x="697064" y="799266"/>
                </a:lnTo>
                <a:lnTo>
                  <a:pt x="694794" y="805161"/>
                </a:lnTo>
                <a:lnTo>
                  <a:pt x="692523" y="810829"/>
                </a:lnTo>
                <a:lnTo>
                  <a:pt x="689799" y="816271"/>
                </a:lnTo>
                <a:lnTo>
                  <a:pt x="687074" y="821939"/>
                </a:lnTo>
                <a:lnTo>
                  <a:pt x="683668" y="827381"/>
                </a:lnTo>
                <a:lnTo>
                  <a:pt x="680489" y="832596"/>
                </a:lnTo>
                <a:lnTo>
                  <a:pt x="677083" y="837584"/>
                </a:lnTo>
                <a:lnTo>
                  <a:pt x="673450" y="842345"/>
                </a:lnTo>
                <a:lnTo>
                  <a:pt x="669591" y="847107"/>
                </a:lnTo>
                <a:lnTo>
                  <a:pt x="665504" y="851415"/>
                </a:lnTo>
                <a:lnTo>
                  <a:pt x="661644" y="855723"/>
                </a:lnTo>
                <a:lnTo>
                  <a:pt x="657329" y="860031"/>
                </a:lnTo>
                <a:lnTo>
                  <a:pt x="652788" y="863885"/>
                </a:lnTo>
                <a:lnTo>
                  <a:pt x="648247" y="867740"/>
                </a:lnTo>
                <a:lnTo>
                  <a:pt x="643479" y="871141"/>
                </a:lnTo>
                <a:lnTo>
                  <a:pt x="638938" y="874542"/>
                </a:lnTo>
                <a:lnTo>
                  <a:pt x="633943" y="877489"/>
                </a:lnTo>
                <a:lnTo>
                  <a:pt x="629174" y="880210"/>
                </a:lnTo>
                <a:lnTo>
                  <a:pt x="624179" y="882931"/>
                </a:lnTo>
                <a:lnTo>
                  <a:pt x="618957" y="885198"/>
                </a:lnTo>
                <a:lnTo>
                  <a:pt x="613962" y="887239"/>
                </a:lnTo>
                <a:lnTo>
                  <a:pt x="608739" y="888826"/>
                </a:lnTo>
                <a:lnTo>
                  <a:pt x="603517" y="890640"/>
                </a:lnTo>
                <a:lnTo>
                  <a:pt x="598068" y="892001"/>
                </a:lnTo>
                <a:lnTo>
                  <a:pt x="592845" y="892907"/>
                </a:lnTo>
                <a:lnTo>
                  <a:pt x="760413" y="1123951"/>
                </a:lnTo>
                <a:lnTo>
                  <a:pt x="663914" y="1123951"/>
                </a:lnTo>
                <a:lnTo>
                  <a:pt x="544028" y="968184"/>
                </a:lnTo>
                <a:lnTo>
                  <a:pt x="216385" y="968184"/>
                </a:lnTo>
                <a:lnTo>
                  <a:pt x="96499" y="1123951"/>
                </a:lnTo>
                <a:lnTo>
                  <a:pt x="0" y="1123951"/>
                </a:lnTo>
                <a:lnTo>
                  <a:pt x="167341" y="892681"/>
                </a:lnTo>
                <a:lnTo>
                  <a:pt x="162119" y="892001"/>
                </a:lnTo>
                <a:lnTo>
                  <a:pt x="156896" y="890413"/>
                </a:lnTo>
                <a:lnTo>
                  <a:pt x="151674" y="888826"/>
                </a:lnTo>
                <a:lnTo>
                  <a:pt x="146452" y="887239"/>
                </a:lnTo>
                <a:lnTo>
                  <a:pt x="141457" y="885198"/>
                </a:lnTo>
                <a:lnTo>
                  <a:pt x="136234" y="882704"/>
                </a:lnTo>
                <a:lnTo>
                  <a:pt x="131239" y="880210"/>
                </a:lnTo>
                <a:lnTo>
                  <a:pt x="126471" y="877489"/>
                </a:lnTo>
                <a:lnTo>
                  <a:pt x="121476" y="874542"/>
                </a:lnTo>
                <a:lnTo>
                  <a:pt x="116707" y="870914"/>
                </a:lnTo>
                <a:lnTo>
                  <a:pt x="111939" y="867513"/>
                </a:lnTo>
                <a:lnTo>
                  <a:pt x="107625" y="863885"/>
                </a:lnTo>
                <a:lnTo>
                  <a:pt x="103311" y="860031"/>
                </a:lnTo>
                <a:lnTo>
                  <a:pt x="98770" y="855723"/>
                </a:lnTo>
                <a:lnTo>
                  <a:pt x="94683" y="851415"/>
                </a:lnTo>
                <a:lnTo>
                  <a:pt x="90823" y="847107"/>
                </a:lnTo>
                <a:lnTo>
                  <a:pt x="86736" y="842345"/>
                </a:lnTo>
                <a:lnTo>
                  <a:pt x="83330" y="837584"/>
                </a:lnTo>
                <a:lnTo>
                  <a:pt x="79924" y="832369"/>
                </a:lnTo>
                <a:lnTo>
                  <a:pt x="76518" y="827381"/>
                </a:lnTo>
                <a:lnTo>
                  <a:pt x="73339" y="821939"/>
                </a:lnTo>
                <a:lnTo>
                  <a:pt x="70615" y="816271"/>
                </a:lnTo>
                <a:lnTo>
                  <a:pt x="67890" y="810829"/>
                </a:lnTo>
                <a:lnTo>
                  <a:pt x="65620" y="804934"/>
                </a:lnTo>
                <a:lnTo>
                  <a:pt x="63349" y="799266"/>
                </a:lnTo>
                <a:lnTo>
                  <a:pt x="61533" y="793144"/>
                </a:lnTo>
                <a:lnTo>
                  <a:pt x="59943" y="787022"/>
                </a:lnTo>
                <a:lnTo>
                  <a:pt x="58581" y="780673"/>
                </a:lnTo>
                <a:lnTo>
                  <a:pt x="57445" y="774551"/>
                </a:lnTo>
                <a:lnTo>
                  <a:pt x="56537" y="767976"/>
                </a:lnTo>
                <a:lnTo>
                  <a:pt x="56083" y="761627"/>
                </a:lnTo>
                <a:lnTo>
                  <a:pt x="56083" y="754825"/>
                </a:lnTo>
                <a:lnTo>
                  <a:pt x="56083" y="237188"/>
                </a:lnTo>
                <a:lnTo>
                  <a:pt x="56083" y="230159"/>
                </a:lnTo>
                <a:lnTo>
                  <a:pt x="56537" y="223584"/>
                </a:lnTo>
                <a:lnTo>
                  <a:pt x="57673" y="216781"/>
                </a:lnTo>
                <a:lnTo>
                  <a:pt x="58808" y="209979"/>
                </a:lnTo>
                <a:lnTo>
                  <a:pt x="60397" y="203631"/>
                </a:lnTo>
                <a:lnTo>
                  <a:pt x="62441" y="197055"/>
                </a:lnTo>
                <a:lnTo>
                  <a:pt x="64257" y="190707"/>
                </a:lnTo>
                <a:lnTo>
                  <a:pt x="66755" y="184358"/>
                </a:lnTo>
                <a:lnTo>
                  <a:pt x="69934" y="178236"/>
                </a:lnTo>
                <a:lnTo>
                  <a:pt x="72885" y="172115"/>
                </a:lnTo>
                <a:lnTo>
                  <a:pt x="76291" y="166446"/>
                </a:lnTo>
                <a:lnTo>
                  <a:pt x="79924" y="160778"/>
                </a:lnTo>
                <a:lnTo>
                  <a:pt x="83784" y="155336"/>
                </a:lnTo>
                <a:lnTo>
                  <a:pt x="88098" y="149668"/>
                </a:lnTo>
                <a:lnTo>
                  <a:pt x="92639" y="144453"/>
                </a:lnTo>
                <a:lnTo>
                  <a:pt x="97181" y="139465"/>
                </a:lnTo>
                <a:lnTo>
                  <a:pt x="102176" y="134930"/>
                </a:lnTo>
                <a:lnTo>
                  <a:pt x="107625" y="130395"/>
                </a:lnTo>
                <a:lnTo>
                  <a:pt x="112847" y="126087"/>
                </a:lnTo>
                <a:lnTo>
                  <a:pt x="118524" y="122006"/>
                </a:lnTo>
                <a:lnTo>
                  <a:pt x="124427" y="118378"/>
                </a:lnTo>
                <a:lnTo>
                  <a:pt x="130558" y="114524"/>
                </a:lnTo>
                <a:lnTo>
                  <a:pt x="136688" y="111349"/>
                </a:lnTo>
                <a:lnTo>
                  <a:pt x="143273" y="108629"/>
                </a:lnTo>
                <a:lnTo>
                  <a:pt x="149858" y="105908"/>
                </a:lnTo>
                <a:lnTo>
                  <a:pt x="156669" y="103640"/>
                </a:lnTo>
                <a:lnTo>
                  <a:pt x="163708" y="101600"/>
                </a:lnTo>
                <a:lnTo>
                  <a:pt x="170974" y="100013"/>
                </a:lnTo>
                <a:lnTo>
                  <a:pt x="178467" y="98652"/>
                </a:lnTo>
                <a:lnTo>
                  <a:pt x="185960" y="97745"/>
                </a:lnTo>
                <a:lnTo>
                  <a:pt x="193453" y="97292"/>
                </a:lnTo>
                <a:lnTo>
                  <a:pt x="201400" y="96838"/>
                </a:lnTo>
                <a:close/>
                <a:moveTo>
                  <a:pt x="435148" y="0"/>
                </a:moveTo>
                <a:lnTo>
                  <a:pt x="439850" y="0"/>
                </a:lnTo>
                <a:lnTo>
                  <a:pt x="444105" y="0"/>
                </a:lnTo>
                <a:lnTo>
                  <a:pt x="448583" y="673"/>
                </a:lnTo>
                <a:lnTo>
                  <a:pt x="452838" y="1796"/>
                </a:lnTo>
                <a:lnTo>
                  <a:pt x="457093" y="3367"/>
                </a:lnTo>
                <a:lnTo>
                  <a:pt x="460900" y="5163"/>
                </a:lnTo>
                <a:lnTo>
                  <a:pt x="464482" y="7408"/>
                </a:lnTo>
                <a:lnTo>
                  <a:pt x="467841" y="10102"/>
                </a:lnTo>
                <a:lnTo>
                  <a:pt x="470976" y="12796"/>
                </a:lnTo>
                <a:lnTo>
                  <a:pt x="473887" y="15939"/>
                </a:lnTo>
                <a:lnTo>
                  <a:pt x="476351" y="19306"/>
                </a:lnTo>
                <a:lnTo>
                  <a:pt x="478590" y="23123"/>
                </a:lnTo>
                <a:lnTo>
                  <a:pt x="480605" y="27164"/>
                </a:lnTo>
                <a:lnTo>
                  <a:pt x="482173" y="30980"/>
                </a:lnTo>
                <a:lnTo>
                  <a:pt x="483069" y="35470"/>
                </a:lnTo>
                <a:lnTo>
                  <a:pt x="483740" y="39960"/>
                </a:lnTo>
                <a:lnTo>
                  <a:pt x="484188" y="44225"/>
                </a:lnTo>
                <a:lnTo>
                  <a:pt x="483740" y="48715"/>
                </a:lnTo>
                <a:lnTo>
                  <a:pt x="483069" y="53205"/>
                </a:lnTo>
                <a:lnTo>
                  <a:pt x="482173" y="57695"/>
                </a:lnTo>
                <a:lnTo>
                  <a:pt x="480605" y="61511"/>
                </a:lnTo>
                <a:lnTo>
                  <a:pt x="478590" y="65552"/>
                </a:lnTo>
                <a:lnTo>
                  <a:pt x="476351" y="69144"/>
                </a:lnTo>
                <a:lnTo>
                  <a:pt x="473887" y="72736"/>
                </a:lnTo>
                <a:lnTo>
                  <a:pt x="470976" y="75879"/>
                </a:lnTo>
                <a:lnTo>
                  <a:pt x="467841" y="78573"/>
                </a:lnTo>
                <a:lnTo>
                  <a:pt x="464482" y="81267"/>
                </a:lnTo>
                <a:lnTo>
                  <a:pt x="460900" y="83512"/>
                </a:lnTo>
                <a:lnTo>
                  <a:pt x="457093" y="85308"/>
                </a:lnTo>
                <a:lnTo>
                  <a:pt x="452838" y="86655"/>
                </a:lnTo>
                <a:lnTo>
                  <a:pt x="448583" y="88002"/>
                </a:lnTo>
                <a:lnTo>
                  <a:pt x="444105" y="88675"/>
                </a:lnTo>
                <a:lnTo>
                  <a:pt x="439850" y="88900"/>
                </a:lnTo>
                <a:lnTo>
                  <a:pt x="435148" y="88675"/>
                </a:lnTo>
                <a:lnTo>
                  <a:pt x="430669" y="88002"/>
                </a:lnTo>
                <a:lnTo>
                  <a:pt x="426414" y="86655"/>
                </a:lnTo>
                <a:lnTo>
                  <a:pt x="422384" y="85308"/>
                </a:lnTo>
                <a:lnTo>
                  <a:pt x="418353" y="83512"/>
                </a:lnTo>
                <a:lnTo>
                  <a:pt x="414994" y="81267"/>
                </a:lnTo>
                <a:lnTo>
                  <a:pt x="411411" y="78573"/>
                </a:lnTo>
                <a:lnTo>
                  <a:pt x="408276" y="75879"/>
                </a:lnTo>
                <a:lnTo>
                  <a:pt x="405365" y="72736"/>
                </a:lnTo>
                <a:lnTo>
                  <a:pt x="402902" y="69144"/>
                </a:lnTo>
                <a:lnTo>
                  <a:pt x="400663" y="65552"/>
                </a:lnTo>
                <a:lnTo>
                  <a:pt x="398647" y="61511"/>
                </a:lnTo>
                <a:lnTo>
                  <a:pt x="397304" y="57695"/>
                </a:lnTo>
                <a:lnTo>
                  <a:pt x="396184" y="53205"/>
                </a:lnTo>
                <a:lnTo>
                  <a:pt x="395512" y="48715"/>
                </a:lnTo>
                <a:lnTo>
                  <a:pt x="395288" y="44225"/>
                </a:lnTo>
                <a:lnTo>
                  <a:pt x="395512" y="39960"/>
                </a:lnTo>
                <a:lnTo>
                  <a:pt x="396184" y="35470"/>
                </a:lnTo>
                <a:lnTo>
                  <a:pt x="397304" y="30980"/>
                </a:lnTo>
                <a:lnTo>
                  <a:pt x="398647" y="27164"/>
                </a:lnTo>
                <a:lnTo>
                  <a:pt x="400663" y="23123"/>
                </a:lnTo>
                <a:lnTo>
                  <a:pt x="402902" y="19306"/>
                </a:lnTo>
                <a:lnTo>
                  <a:pt x="405365" y="15939"/>
                </a:lnTo>
                <a:lnTo>
                  <a:pt x="408276" y="12796"/>
                </a:lnTo>
                <a:lnTo>
                  <a:pt x="411411" y="10102"/>
                </a:lnTo>
                <a:lnTo>
                  <a:pt x="414994" y="7408"/>
                </a:lnTo>
                <a:lnTo>
                  <a:pt x="418353" y="5163"/>
                </a:lnTo>
                <a:lnTo>
                  <a:pt x="422384" y="3367"/>
                </a:lnTo>
                <a:lnTo>
                  <a:pt x="426414" y="1796"/>
                </a:lnTo>
                <a:lnTo>
                  <a:pt x="430669" y="673"/>
                </a:lnTo>
                <a:lnTo>
                  <a:pt x="435148" y="0"/>
                </a:lnTo>
                <a:close/>
                <a:moveTo>
                  <a:pt x="315210" y="0"/>
                </a:moveTo>
                <a:lnTo>
                  <a:pt x="319996" y="0"/>
                </a:lnTo>
                <a:lnTo>
                  <a:pt x="324555" y="0"/>
                </a:lnTo>
                <a:lnTo>
                  <a:pt x="329113" y="673"/>
                </a:lnTo>
                <a:lnTo>
                  <a:pt x="333216" y="1796"/>
                </a:lnTo>
                <a:lnTo>
                  <a:pt x="337547" y="3367"/>
                </a:lnTo>
                <a:lnTo>
                  <a:pt x="341650" y="5163"/>
                </a:lnTo>
                <a:lnTo>
                  <a:pt x="345296" y="7408"/>
                </a:lnTo>
                <a:lnTo>
                  <a:pt x="348943" y="10102"/>
                </a:lnTo>
                <a:lnTo>
                  <a:pt x="351906" y="12796"/>
                </a:lnTo>
                <a:lnTo>
                  <a:pt x="354869" y="15939"/>
                </a:lnTo>
                <a:lnTo>
                  <a:pt x="357377" y="19306"/>
                </a:lnTo>
                <a:lnTo>
                  <a:pt x="359656" y="23123"/>
                </a:lnTo>
                <a:lnTo>
                  <a:pt x="361707" y="27164"/>
                </a:lnTo>
                <a:lnTo>
                  <a:pt x="363075" y="30980"/>
                </a:lnTo>
                <a:lnTo>
                  <a:pt x="364442" y="35470"/>
                </a:lnTo>
                <a:lnTo>
                  <a:pt x="364898" y="39960"/>
                </a:lnTo>
                <a:lnTo>
                  <a:pt x="365126" y="44225"/>
                </a:lnTo>
                <a:lnTo>
                  <a:pt x="364898" y="48715"/>
                </a:lnTo>
                <a:lnTo>
                  <a:pt x="364442" y="53205"/>
                </a:lnTo>
                <a:lnTo>
                  <a:pt x="363075" y="57695"/>
                </a:lnTo>
                <a:lnTo>
                  <a:pt x="361707" y="61511"/>
                </a:lnTo>
                <a:lnTo>
                  <a:pt x="359656" y="65552"/>
                </a:lnTo>
                <a:lnTo>
                  <a:pt x="357377" y="69144"/>
                </a:lnTo>
                <a:lnTo>
                  <a:pt x="354869" y="72736"/>
                </a:lnTo>
                <a:lnTo>
                  <a:pt x="351906" y="75879"/>
                </a:lnTo>
                <a:lnTo>
                  <a:pt x="348943" y="78573"/>
                </a:lnTo>
                <a:lnTo>
                  <a:pt x="345296" y="81267"/>
                </a:lnTo>
                <a:lnTo>
                  <a:pt x="341650" y="83512"/>
                </a:lnTo>
                <a:lnTo>
                  <a:pt x="337547" y="85308"/>
                </a:lnTo>
                <a:lnTo>
                  <a:pt x="333216" y="86655"/>
                </a:lnTo>
                <a:lnTo>
                  <a:pt x="329113" y="88002"/>
                </a:lnTo>
                <a:lnTo>
                  <a:pt x="324555" y="88675"/>
                </a:lnTo>
                <a:lnTo>
                  <a:pt x="319996" y="88900"/>
                </a:lnTo>
                <a:lnTo>
                  <a:pt x="315210" y="88675"/>
                </a:lnTo>
                <a:lnTo>
                  <a:pt x="310651" y="88002"/>
                </a:lnTo>
                <a:lnTo>
                  <a:pt x="306548" y="86655"/>
                </a:lnTo>
                <a:lnTo>
                  <a:pt x="302446" y="85308"/>
                </a:lnTo>
                <a:lnTo>
                  <a:pt x="298571" y="83512"/>
                </a:lnTo>
                <a:lnTo>
                  <a:pt x="294696" y="81267"/>
                </a:lnTo>
                <a:lnTo>
                  <a:pt x="291277" y="78573"/>
                </a:lnTo>
                <a:lnTo>
                  <a:pt x="287858" y="75879"/>
                </a:lnTo>
                <a:lnTo>
                  <a:pt x="284895" y="72736"/>
                </a:lnTo>
                <a:lnTo>
                  <a:pt x="282388" y="69144"/>
                </a:lnTo>
                <a:lnTo>
                  <a:pt x="280109" y="65552"/>
                </a:lnTo>
                <a:lnTo>
                  <a:pt x="278285" y="61511"/>
                </a:lnTo>
                <a:lnTo>
                  <a:pt x="276690" y="57695"/>
                </a:lnTo>
                <a:lnTo>
                  <a:pt x="275778" y="53205"/>
                </a:lnTo>
                <a:lnTo>
                  <a:pt x="274866" y="48715"/>
                </a:lnTo>
                <a:lnTo>
                  <a:pt x="274638" y="44225"/>
                </a:lnTo>
                <a:lnTo>
                  <a:pt x="274866" y="39960"/>
                </a:lnTo>
                <a:lnTo>
                  <a:pt x="275778" y="35470"/>
                </a:lnTo>
                <a:lnTo>
                  <a:pt x="276690" y="30980"/>
                </a:lnTo>
                <a:lnTo>
                  <a:pt x="278285" y="27164"/>
                </a:lnTo>
                <a:lnTo>
                  <a:pt x="280109" y="23123"/>
                </a:lnTo>
                <a:lnTo>
                  <a:pt x="282388" y="19306"/>
                </a:lnTo>
                <a:lnTo>
                  <a:pt x="284895" y="15939"/>
                </a:lnTo>
                <a:lnTo>
                  <a:pt x="287858" y="12796"/>
                </a:lnTo>
                <a:lnTo>
                  <a:pt x="291277" y="10102"/>
                </a:lnTo>
                <a:lnTo>
                  <a:pt x="294696" y="7408"/>
                </a:lnTo>
                <a:lnTo>
                  <a:pt x="298571" y="5163"/>
                </a:lnTo>
                <a:lnTo>
                  <a:pt x="302446" y="3367"/>
                </a:lnTo>
                <a:lnTo>
                  <a:pt x="306548" y="1796"/>
                </a:lnTo>
                <a:lnTo>
                  <a:pt x="310651" y="673"/>
                </a:lnTo>
                <a:lnTo>
                  <a:pt x="315210" y="0"/>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17" name="KSO_Shape">
            <a:extLst>
              <a:ext uri="{FF2B5EF4-FFF2-40B4-BE49-F238E27FC236}">
                <a16:creationId xmlns:a16="http://schemas.microsoft.com/office/drawing/2014/main" xmlns="" id="{EC878023-BBEB-4215-89FE-3564F87D3BF6}"/>
              </a:ext>
            </a:extLst>
          </p:cNvPr>
          <p:cNvSpPr/>
          <p:nvPr/>
        </p:nvSpPr>
        <p:spPr>
          <a:xfrm>
            <a:off x="7206295" y="3178264"/>
            <a:ext cx="803218" cy="676042"/>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18" name="KSO_Shape">
            <a:extLst>
              <a:ext uri="{FF2B5EF4-FFF2-40B4-BE49-F238E27FC236}">
                <a16:creationId xmlns:a16="http://schemas.microsoft.com/office/drawing/2014/main" xmlns="" id="{823378C1-B566-42CC-9539-80EF639BFFC7}"/>
              </a:ext>
            </a:extLst>
          </p:cNvPr>
          <p:cNvSpPr>
            <a:spLocks/>
          </p:cNvSpPr>
          <p:nvPr/>
        </p:nvSpPr>
        <p:spPr bwMode="auto">
          <a:xfrm>
            <a:off x="10045262" y="3257246"/>
            <a:ext cx="759042" cy="518076"/>
          </a:xfrm>
          <a:custGeom>
            <a:avLst/>
            <a:gdLst>
              <a:gd name="T0" fmla="*/ 1793051 w 3431"/>
              <a:gd name="T1" fmla="*/ 289112 h 2339"/>
              <a:gd name="T2" fmla="*/ 1793051 w 3431"/>
              <a:gd name="T3" fmla="*/ 285439 h 2339"/>
              <a:gd name="T4" fmla="*/ 0 w 3431"/>
              <a:gd name="T5" fmla="*/ 285439 h 2339"/>
              <a:gd name="T6" fmla="*/ 0 w 3431"/>
              <a:gd name="T7" fmla="*/ 161084 h 2339"/>
              <a:gd name="T8" fmla="*/ 161096 w 3431"/>
              <a:gd name="T9" fmla="*/ 0 h 2339"/>
              <a:gd name="T10" fmla="*/ 1628281 w 3431"/>
              <a:gd name="T11" fmla="*/ 0 h 2339"/>
              <a:gd name="T12" fmla="*/ 1794625 w 3431"/>
              <a:gd name="T13" fmla="*/ 161084 h 2339"/>
              <a:gd name="T14" fmla="*/ 1794625 w 3431"/>
              <a:gd name="T15" fmla="*/ 289112 h 2339"/>
              <a:gd name="T16" fmla="*/ 1793051 w 3431"/>
              <a:gd name="T17" fmla="*/ 289112 h 2339"/>
              <a:gd name="T18" fmla="*/ 1800397 w 3431"/>
              <a:gd name="T19" fmla="*/ 578223 h 2339"/>
              <a:gd name="T20" fmla="*/ 1800397 w 3431"/>
              <a:gd name="T21" fmla="*/ 1073018 h 2339"/>
              <a:gd name="T22" fmla="*/ 1628281 w 3431"/>
              <a:gd name="T23" fmla="*/ 1227281 h 2339"/>
              <a:gd name="T24" fmla="*/ 161096 w 3431"/>
              <a:gd name="T25" fmla="*/ 1227281 h 2339"/>
              <a:gd name="T26" fmla="*/ 0 w 3431"/>
              <a:gd name="T27" fmla="*/ 1073018 h 2339"/>
              <a:gd name="T28" fmla="*/ 0 w 3431"/>
              <a:gd name="T29" fmla="*/ 578223 h 2339"/>
              <a:gd name="T30" fmla="*/ 1800397 w 3431"/>
              <a:gd name="T31" fmla="*/ 578223 h 2339"/>
              <a:gd name="T32" fmla="*/ 685316 w 3431"/>
              <a:gd name="T33" fmla="*/ 793876 h 2339"/>
              <a:gd name="T34" fmla="*/ 431864 w 3431"/>
              <a:gd name="T35" fmla="*/ 793876 h 2339"/>
              <a:gd name="T36" fmla="*/ 431864 w 3431"/>
              <a:gd name="T37" fmla="*/ 900391 h 2339"/>
              <a:gd name="T38" fmla="*/ 685316 w 3431"/>
              <a:gd name="T39" fmla="*/ 900391 h 2339"/>
              <a:gd name="T40" fmla="*/ 685316 w 3431"/>
              <a:gd name="T41" fmla="*/ 793876 h 2339"/>
              <a:gd name="T42" fmla="*/ 1010132 w 3431"/>
              <a:gd name="T43" fmla="*/ 793876 h 2339"/>
              <a:gd name="T44" fmla="*/ 791839 w 3431"/>
              <a:gd name="T45" fmla="*/ 793876 h 2339"/>
              <a:gd name="T46" fmla="*/ 791839 w 3431"/>
              <a:gd name="T47" fmla="*/ 900391 h 2339"/>
              <a:gd name="T48" fmla="*/ 1010132 w 3431"/>
              <a:gd name="T49" fmla="*/ 900391 h 2339"/>
              <a:gd name="T50" fmla="*/ 1010132 w 3431"/>
              <a:gd name="T51" fmla="*/ 793876 h 2339"/>
              <a:gd name="T52" fmla="*/ 1367483 w 3431"/>
              <a:gd name="T53" fmla="*/ 793876 h 2339"/>
              <a:gd name="T54" fmla="*/ 1078349 w 3431"/>
              <a:gd name="T55" fmla="*/ 793876 h 2339"/>
              <a:gd name="T56" fmla="*/ 1078349 w 3431"/>
              <a:gd name="T57" fmla="*/ 900391 h 2339"/>
              <a:gd name="T58" fmla="*/ 1367483 w 3431"/>
              <a:gd name="T59" fmla="*/ 900391 h 2339"/>
              <a:gd name="T60" fmla="*/ 1367483 w 3431"/>
              <a:gd name="T61" fmla="*/ 793876 h 2339"/>
              <a:gd name="T62" fmla="*/ 108097 w 3431"/>
              <a:gd name="T63" fmla="*/ 1077741 h 2339"/>
              <a:gd name="T64" fmla="*/ 1369057 w 3431"/>
              <a:gd name="T65" fmla="*/ 1077741 h 2339"/>
              <a:gd name="T66" fmla="*/ 1369057 w 3431"/>
              <a:gd name="T67" fmla="*/ 972275 h 2339"/>
              <a:gd name="T68" fmla="*/ 108097 w 3431"/>
              <a:gd name="T69" fmla="*/ 972275 h 2339"/>
              <a:gd name="T70" fmla="*/ 108097 w 3431"/>
              <a:gd name="T71" fmla="*/ 1077741 h 2339"/>
              <a:gd name="T72" fmla="*/ 108097 w 3431"/>
              <a:gd name="T73" fmla="*/ 900391 h 2339"/>
              <a:gd name="T74" fmla="*/ 361549 w 3431"/>
              <a:gd name="T75" fmla="*/ 900391 h 2339"/>
              <a:gd name="T76" fmla="*/ 361549 w 3431"/>
              <a:gd name="T77" fmla="*/ 793876 h 2339"/>
              <a:gd name="T78" fmla="*/ 108097 w 3431"/>
              <a:gd name="T79" fmla="*/ 793876 h 2339"/>
              <a:gd name="T80" fmla="*/ 108097 w 3431"/>
              <a:gd name="T81" fmla="*/ 900391 h 23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31" h="2339">
                <a:moveTo>
                  <a:pt x="3417" y="551"/>
                </a:moveTo>
                <a:cubicBezTo>
                  <a:pt x="3417" y="544"/>
                  <a:pt x="3417" y="544"/>
                  <a:pt x="3417" y="544"/>
                </a:cubicBezTo>
                <a:cubicBezTo>
                  <a:pt x="0" y="544"/>
                  <a:pt x="0" y="544"/>
                  <a:pt x="0" y="544"/>
                </a:cubicBezTo>
                <a:cubicBezTo>
                  <a:pt x="0" y="307"/>
                  <a:pt x="0" y="307"/>
                  <a:pt x="0" y="307"/>
                </a:cubicBezTo>
                <a:cubicBezTo>
                  <a:pt x="0" y="138"/>
                  <a:pt x="138" y="0"/>
                  <a:pt x="307" y="0"/>
                </a:cubicBezTo>
                <a:cubicBezTo>
                  <a:pt x="3103" y="0"/>
                  <a:pt x="3103" y="0"/>
                  <a:pt x="3103" y="0"/>
                </a:cubicBezTo>
                <a:cubicBezTo>
                  <a:pt x="3273" y="0"/>
                  <a:pt x="3420" y="138"/>
                  <a:pt x="3420" y="307"/>
                </a:cubicBezTo>
                <a:cubicBezTo>
                  <a:pt x="3420" y="551"/>
                  <a:pt x="3420" y="551"/>
                  <a:pt x="3420" y="551"/>
                </a:cubicBezTo>
                <a:lnTo>
                  <a:pt x="3417" y="551"/>
                </a:lnTo>
                <a:close/>
                <a:moveTo>
                  <a:pt x="3431" y="1102"/>
                </a:moveTo>
                <a:cubicBezTo>
                  <a:pt x="3431" y="2045"/>
                  <a:pt x="3431" y="2045"/>
                  <a:pt x="3431" y="2045"/>
                </a:cubicBezTo>
                <a:cubicBezTo>
                  <a:pt x="3431" y="2215"/>
                  <a:pt x="3273" y="2339"/>
                  <a:pt x="3103" y="2339"/>
                </a:cubicBezTo>
                <a:cubicBezTo>
                  <a:pt x="307" y="2339"/>
                  <a:pt x="307" y="2339"/>
                  <a:pt x="307" y="2339"/>
                </a:cubicBezTo>
                <a:cubicBezTo>
                  <a:pt x="138" y="2339"/>
                  <a:pt x="0" y="2215"/>
                  <a:pt x="0" y="2045"/>
                </a:cubicBezTo>
                <a:cubicBezTo>
                  <a:pt x="0" y="1102"/>
                  <a:pt x="0" y="1102"/>
                  <a:pt x="0" y="1102"/>
                </a:cubicBezTo>
                <a:lnTo>
                  <a:pt x="3431" y="1102"/>
                </a:lnTo>
                <a:close/>
                <a:moveTo>
                  <a:pt x="1306" y="1513"/>
                </a:moveTo>
                <a:cubicBezTo>
                  <a:pt x="823" y="1513"/>
                  <a:pt x="823" y="1513"/>
                  <a:pt x="823" y="1513"/>
                </a:cubicBezTo>
                <a:cubicBezTo>
                  <a:pt x="823" y="1716"/>
                  <a:pt x="823" y="1716"/>
                  <a:pt x="823" y="1716"/>
                </a:cubicBezTo>
                <a:cubicBezTo>
                  <a:pt x="1306" y="1716"/>
                  <a:pt x="1306" y="1716"/>
                  <a:pt x="1306" y="1716"/>
                </a:cubicBezTo>
                <a:lnTo>
                  <a:pt x="1306" y="1513"/>
                </a:lnTo>
                <a:close/>
                <a:moveTo>
                  <a:pt x="1925" y="1513"/>
                </a:moveTo>
                <a:cubicBezTo>
                  <a:pt x="1509" y="1513"/>
                  <a:pt x="1509" y="1513"/>
                  <a:pt x="1509" y="1513"/>
                </a:cubicBezTo>
                <a:cubicBezTo>
                  <a:pt x="1509" y="1716"/>
                  <a:pt x="1509" y="1716"/>
                  <a:pt x="1509" y="1716"/>
                </a:cubicBezTo>
                <a:cubicBezTo>
                  <a:pt x="1925" y="1716"/>
                  <a:pt x="1925" y="1716"/>
                  <a:pt x="1925" y="1716"/>
                </a:cubicBezTo>
                <a:lnTo>
                  <a:pt x="1925" y="1513"/>
                </a:lnTo>
                <a:close/>
                <a:moveTo>
                  <a:pt x="2606" y="1513"/>
                </a:moveTo>
                <a:cubicBezTo>
                  <a:pt x="2055" y="1513"/>
                  <a:pt x="2055" y="1513"/>
                  <a:pt x="2055" y="1513"/>
                </a:cubicBezTo>
                <a:cubicBezTo>
                  <a:pt x="2055" y="1716"/>
                  <a:pt x="2055" y="1716"/>
                  <a:pt x="2055" y="1716"/>
                </a:cubicBezTo>
                <a:cubicBezTo>
                  <a:pt x="2606" y="1716"/>
                  <a:pt x="2606" y="1716"/>
                  <a:pt x="2606" y="1716"/>
                </a:cubicBezTo>
                <a:lnTo>
                  <a:pt x="2606" y="1513"/>
                </a:lnTo>
                <a:close/>
                <a:moveTo>
                  <a:pt x="206" y="2054"/>
                </a:moveTo>
                <a:cubicBezTo>
                  <a:pt x="2609" y="2054"/>
                  <a:pt x="2609" y="2054"/>
                  <a:pt x="2609" y="2054"/>
                </a:cubicBezTo>
                <a:cubicBezTo>
                  <a:pt x="2609" y="1853"/>
                  <a:pt x="2609" y="1853"/>
                  <a:pt x="2609" y="1853"/>
                </a:cubicBezTo>
                <a:cubicBezTo>
                  <a:pt x="206" y="1853"/>
                  <a:pt x="206" y="1853"/>
                  <a:pt x="206" y="1853"/>
                </a:cubicBezTo>
                <a:lnTo>
                  <a:pt x="206" y="2054"/>
                </a:lnTo>
                <a:close/>
                <a:moveTo>
                  <a:pt x="206" y="1716"/>
                </a:moveTo>
                <a:cubicBezTo>
                  <a:pt x="689" y="1716"/>
                  <a:pt x="689" y="1716"/>
                  <a:pt x="689" y="1716"/>
                </a:cubicBezTo>
                <a:cubicBezTo>
                  <a:pt x="689" y="1513"/>
                  <a:pt x="689" y="1513"/>
                  <a:pt x="689" y="1513"/>
                </a:cubicBezTo>
                <a:cubicBezTo>
                  <a:pt x="206" y="1513"/>
                  <a:pt x="206" y="1513"/>
                  <a:pt x="206" y="1513"/>
                </a:cubicBezTo>
                <a:lnTo>
                  <a:pt x="206" y="1716"/>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19" name="文本框 18">
            <a:extLst>
              <a:ext uri="{FF2B5EF4-FFF2-40B4-BE49-F238E27FC236}">
                <a16:creationId xmlns:a16="http://schemas.microsoft.com/office/drawing/2014/main" xmlns="" id="{B756F711-5863-4696-90A6-CA2CAAAD6A46}"/>
              </a:ext>
            </a:extLst>
          </p:cNvPr>
          <p:cNvSpPr txBox="1"/>
          <p:nvPr/>
        </p:nvSpPr>
        <p:spPr>
          <a:xfrm>
            <a:off x="701383" y="2011680"/>
            <a:ext cx="2193012" cy="392328"/>
          </a:xfrm>
          <a:prstGeom prst="rect">
            <a:avLst/>
          </a:prstGeom>
          <a:noFill/>
        </p:spPr>
        <p:txBody>
          <a:bodyPr wrap="none" rtlCol="0">
            <a:spAutoFit/>
          </a:bodyPr>
          <a:lstStyle/>
          <a:p>
            <a:r>
              <a:rPr lang="zh-CN" altLang="en-US" sz="2000" b="1" dirty="0">
                <a:solidFill>
                  <a:schemeClr val="accent1"/>
                </a:solidFill>
                <a:cs typeface="+mn-ea"/>
                <a:sym typeface="+mn-lt"/>
              </a:rPr>
              <a:t>请在这里添加标题</a:t>
            </a:r>
          </a:p>
        </p:txBody>
      </p:sp>
      <p:sp>
        <p:nvSpPr>
          <p:cNvPr id="20" name="文本框 19">
            <a:extLst>
              <a:ext uri="{FF2B5EF4-FFF2-40B4-BE49-F238E27FC236}">
                <a16:creationId xmlns:a16="http://schemas.microsoft.com/office/drawing/2014/main" xmlns="" id="{F7DD399D-7F97-4E10-81AF-35B2C75FD9A3}"/>
              </a:ext>
            </a:extLst>
          </p:cNvPr>
          <p:cNvSpPr txBox="1"/>
          <p:nvPr/>
        </p:nvSpPr>
        <p:spPr>
          <a:xfrm>
            <a:off x="3485336" y="2011680"/>
            <a:ext cx="2193012" cy="392328"/>
          </a:xfrm>
          <a:prstGeom prst="rect">
            <a:avLst/>
          </a:prstGeom>
          <a:noFill/>
        </p:spPr>
        <p:txBody>
          <a:bodyPr wrap="none" rtlCol="0">
            <a:spAutoFit/>
          </a:bodyPr>
          <a:lstStyle/>
          <a:p>
            <a:r>
              <a:rPr lang="zh-CN" altLang="en-US" sz="2000" b="1" dirty="0">
                <a:solidFill>
                  <a:schemeClr val="accent2"/>
                </a:solidFill>
                <a:cs typeface="+mn-ea"/>
                <a:sym typeface="+mn-lt"/>
              </a:rPr>
              <a:t>请在这里添加标题</a:t>
            </a:r>
          </a:p>
        </p:txBody>
      </p:sp>
      <p:sp>
        <p:nvSpPr>
          <p:cNvPr id="21" name="文本框 20">
            <a:extLst>
              <a:ext uri="{FF2B5EF4-FFF2-40B4-BE49-F238E27FC236}">
                <a16:creationId xmlns:a16="http://schemas.microsoft.com/office/drawing/2014/main" xmlns="" id="{2F96D1B9-768D-4CEE-B7DD-7381389E88A5}"/>
              </a:ext>
            </a:extLst>
          </p:cNvPr>
          <p:cNvSpPr txBox="1"/>
          <p:nvPr/>
        </p:nvSpPr>
        <p:spPr>
          <a:xfrm>
            <a:off x="6511398" y="2011680"/>
            <a:ext cx="2193012" cy="392328"/>
          </a:xfrm>
          <a:prstGeom prst="rect">
            <a:avLst/>
          </a:prstGeom>
          <a:noFill/>
        </p:spPr>
        <p:txBody>
          <a:bodyPr wrap="none" rtlCol="0">
            <a:spAutoFit/>
          </a:bodyPr>
          <a:lstStyle/>
          <a:p>
            <a:r>
              <a:rPr lang="zh-CN" altLang="en-US" sz="2000" b="1" dirty="0">
                <a:solidFill>
                  <a:schemeClr val="accent3"/>
                </a:solidFill>
                <a:cs typeface="+mn-ea"/>
                <a:sym typeface="+mn-lt"/>
              </a:rPr>
              <a:t>请在这里添加标题</a:t>
            </a:r>
          </a:p>
        </p:txBody>
      </p:sp>
      <p:sp>
        <p:nvSpPr>
          <p:cNvPr id="22" name="文本框 21">
            <a:extLst>
              <a:ext uri="{FF2B5EF4-FFF2-40B4-BE49-F238E27FC236}">
                <a16:creationId xmlns:a16="http://schemas.microsoft.com/office/drawing/2014/main" xmlns="" id="{CA2268AA-EAE7-47DF-83EA-BC0AF15B41FB}"/>
              </a:ext>
            </a:extLst>
          </p:cNvPr>
          <p:cNvSpPr txBox="1"/>
          <p:nvPr/>
        </p:nvSpPr>
        <p:spPr>
          <a:xfrm>
            <a:off x="9328276" y="2011680"/>
            <a:ext cx="2193012" cy="392328"/>
          </a:xfrm>
          <a:prstGeom prst="rect">
            <a:avLst/>
          </a:prstGeom>
          <a:noFill/>
        </p:spPr>
        <p:txBody>
          <a:bodyPr wrap="none" rtlCol="0">
            <a:spAutoFit/>
          </a:bodyPr>
          <a:lstStyle/>
          <a:p>
            <a:r>
              <a:rPr lang="zh-CN" altLang="en-US" sz="2000" b="1" dirty="0">
                <a:solidFill>
                  <a:schemeClr val="accent4"/>
                </a:solidFill>
                <a:cs typeface="+mn-ea"/>
                <a:sym typeface="+mn-lt"/>
              </a:rPr>
              <a:t>请在这里添加标题</a:t>
            </a:r>
          </a:p>
        </p:txBody>
      </p:sp>
    </p:spTree>
    <p:extLst>
      <p:ext uri="{BB962C8B-B14F-4D97-AF65-F5344CB8AC3E}">
        <p14:creationId xmlns:p14="http://schemas.microsoft.com/office/powerpoint/2010/main" val="3592411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a:extLst>
              <a:ext uri="{FF2B5EF4-FFF2-40B4-BE49-F238E27FC236}">
                <a16:creationId xmlns:a16="http://schemas.microsoft.com/office/drawing/2014/main" xmlns="" id="{BF01A542-0654-4743-8EA0-8E289C265D45}"/>
              </a:ext>
            </a:extLst>
          </p:cNvPr>
          <p:cNvSpPr/>
          <p:nvPr/>
        </p:nvSpPr>
        <p:spPr>
          <a:xfrm rot="5400000" flipH="1">
            <a:off x="2834323" y="-1325563"/>
            <a:ext cx="4625340" cy="10293985"/>
          </a:xfrm>
          <a:prstGeom prst="rect">
            <a:avLst/>
          </a:prstGeom>
          <a:gradFill flip="none" rotWithShape="1">
            <a:gsLst>
              <a:gs pos="0">
                <a:schemeClr val="bg1"/>
              </a:gs>
              <a:gs pos="27000">
                <a:srgbClr val="FFFFFF">
                  <a:alpha val="90000"/>
                </a:srgbClr>
              </a:gs>
              <a:gs pos="56000">
                <a:srgbClr val="FFFFFF">
                  <a:alpha val="80000"/>
                </a:srgbClr>
              </a:gs>
              <a:gs pos="65000">
                <a:srgbClr val="FFFFFF">
                  <a:alpha val="7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BAE1240A-889C-4500-8D61-2962E4E6EC27}"/>
              </a:ext>
            </a:extLst>
          </p:cNvPr>
          <p:cNvSpPr txBox="1"/>
          <p:nvPr/>
        </p:nvSpPr>
        <p:spPr>
          <a:xfrm>
            <a:off x="8175625" y="2209800"/>
            <a:ext cx="3749040" cy="2215991"/>
          </a:xfrm>
          <a:prstGeom prst="rect">
            <a:avLst/>
          </a:prstGeom>
          <a:noFill/>
        </p:spPr>
        <p:txBody>
          <a:bodyPr wrap="square" rtlCol="0">
            <a:spAutoFit/>
          </a:bodyPr>
          <a:lstStyle/>
          <a:p>
            <a:pPr algn="r">
              <a:defRPr/>
            </a:pPr>
            <a:r>
              <a:rPr lang="en-US" altLang="zh-CN" sz="13800" b="1" dirty="0">
                <a:gradFill>
                  <a:gsLst>
                    <a:gs pos="5000">
                      <a:schemeClr val="tx1">
                        <a:lumMod val="50000"/>
                        <a:lumOff val="50000"/>
                      </a:schemeClr>
                    </a:gs>
                    <a:gs pos="75000">
                      <a:schemeClr val="bg1">
                        <a:lumMod val="95000"/>
                        <a:alpha val="0"/>
                      </a:schemeClr>
                    </a:gs>
                  </a:gsLst>
                  <a:lin ang="5400000" scaled="1"/>
                </a:gradFill>
                <a:latin typeface="+mj-ea"/>
                <a:ea typeface="+mj-ea"/>
              </a:rPr>
              <a:t>04</a:t>
            </a:r>
          </a:p>
        </p:txBody>
      </p:sp>
      <p:sp>
        <p:nvSpPr>
          <p:cNvPr id="4" name="文本框 3">
            <a:extLst>
              <a:ext uri="{FF2B5EF4-FFF2-40B4-BE49-F238E27FC236}">
                <a16:creationId xmlns:a16="http://schemas.microsoft.com/office/drawing/2014/main" xmlns="" id="{DAAAD838-B8A5-48C0-8F37-A452E16C092C}"/>
              </a:ext>
            </a:extLst>
          </p:cNvPr>
          <p:cNvSpPr txBox="1"/>
          <p:nvPr/>
        </p:nvSpPr>
        <p:spPr>
          <a:xfrm>
            <a:off x="8427720" y="4516755"/>
            <a:ext cx="3263818" cy="369332"/>
          </a:xfrm>
          <a:prstGeom prst="rect">
            <a:avLst/>
          </a:prstGeom>
          <a:noFill/>
        </p:spPr>
        <p:txBody>
          <a:bodyPr wrap="square" rtlCol="0">
            <a:spAutoFit/>
          </a:bodyPr>
          <a:lstStyle/>
          <a:p>
            <a:pPr algn="r"/>
            <a:r>
              <a:rPr lang="en-US" altLang="zh-CN" dirty="0"/>
              <a:t>Research content</a:t>
            </a:r>
          </a:p>
        </p:txBody>
      </p:sp>
      <p:grpSp>
        <p:nvGrpSpPr>
          <p:cNvPr id="49" name="组合 48">
            <a:extLst>
              <a:ext uri="{FF2B5EF4-FFF2-40B4-BE49-F238E27FC236}">
                <a16:creationId xmlns:a16="http://schemas.microsoft.com/office/drawing/2014/main" xmlns="" id="{6DBC80B5-8BCF-4007-A34B-B9D393C6BE9C}"/>
              </a:ext>
            </a:extLst>
          </p:cNvPr>
          <p:cNvGrpSpPr/>
          <p:nvPr/>
        </p:nvGrpSpPr>
        <p:grpSpPr>
          <a:xfrm>
            <a:off x="10276339" y="418150"/>
            <a:ext cx="1365752" cy="382197"/>
            <a:chOff x="2412499" y="3618550"/>
            <a:chExt cx="1365752" cy="382197"/>
          </a:xfrm>
          <a:solidFill>
            <a:srgbClr val="D52D29"/>
          </a:solidFill>
        </p:grpSpPr>
        <p:sp>
          <p:nvSpPr>
            <p:cNvPr id="51" name="任意多边形: 形状 50">
              <a:extLst>
                <a:ext uri="{FF2B5EF4-FFF2-40B4-BE49-F238E27FC236}">
                  <a16:creationId xmlns:a16="http://schemas.microsoft.com/office/drawing/2014/main" xmlns="" id="{4765BD04-72ED-4046-85A8-95595BE5F617}"/>
                </a:ext>
              </a:extLst>
            </p:cNvPr>
            <p:cNvSpPr/>
            <p:nvPr/>
          </p:nvSpPr>
          <p:spPr>
            <a:xfrm>
              <a:off x="3055900" y="3635401"/>
              <a:ext cx="172435" cy="215837"/>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形状 52">
              <a:extLst>
                <a:ext uri="{FF2B5EF4-FFF2-40B4-BE49-F238E27FC236}">
                  <a16:creationId xmlns:a16="http://schemas.microsoft.com/office/drawing/2014/main" xmlns="" id="{362D1033-751B-4ACD-A4FA-088D148E4ABD}"/>
                </a:ext>
              </a:extLst>
            </p:cNvPr>
            <p:cNvSpPr/>
            <p:nvPr/>
          </p:nvSpPr>
          <p:spPr>
            <a:xfrm>
              <a:off x="3301837" y="3640865"/>
              <a:ext cx="42847" cy="51773"/>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xmlns="" id="{0284F86E-E659-4589-8FED-9BF762CAC365}"/>
                </a:ext>
              </a:extLst>
            </p:cNvPr>
            <p:cNvSpPr/>
            <p:nvPr/>
          </p:nvSpPr>
          <p:spPr>
            <a:xfrm>
              <a:off x="3301591" y="3645372"/>
              <a:ext cx="143476" cy="187782"/>
            </a:xfrm>
            <a:custGeom>
              <a:avLst/>
              <a:gdLst>
                <a:gd name="connsiteX0" fmla="*/ 76530 w 143476"/>
                <a:gd name="connsiteY0" fmla="*/ 152917 h 187782"/>
                <a:gd name="connsiteX1" fmla="*/ 62914 w 143476"/>
                <a:gd name="connsiteY1" fmla="*/ 155345 h 187782"/>
                <a:gd name="connsiteX2" fmla="*/ 38208 w 143476"/>
                <a:gd name="connsiteY2" fmla="*/ 161543 h 187782"/>
                <a:gd name="connsiteX3" fmla="*/ 26072 w 143476"/>
                <a:gd name="connsiteY3" fmla="*/ 169572 h 187782"/>
                <a:gd name="connsiteX4" fmla="*/ 73917 w 143476"/>
                <a:gd name="connsiteY4" fmla="*/ 172661 h 187782"/>
                <a:gd name="connsiteX5" fmla="*/ 81306 w 143476"/>
                <a:gd name="connsiteY5" fmla="*/ 157950 h 187782"/>
                <a:gd name="connsiteX6" fmla="*/ 76530 w 143476"/>
                <a:gd name="connsiteY6" fmla="*/ 152917 h 187782"/>
                <a:gd name="connsiteX7" fmla="*/ 108116 w 143476"/>
                <a:gd name="connsiteY7" fmla="*/ 68 h 187782"/>
                <a:gd name="connsiteX8" fmla="*/ 118519 w 143476"/>
                <a:gd name="connsiteY8" fmla="*/ 2921 h 187782"/>
                <a:gd name="connsiteX9" fmla="*/ 143238 w 143476"/>
                <a:gd name="connsiteY9" fmla="*/ 18978 h 187782"/>
                <a:gd name="connsiteX10" fmla="*/ 120268 w 143476"/>
                <a:gd name="connsiteY10" fmla="*/ 28977 h 187782"/>
                <a:gd name="connsiteX11" fmla="*/ 62915 w 143476"/>
                <a:gd name="connsiteY11" fmla="*/ 53886 h 187782"/>
                <a:gd name="connsiteX12" fmla="*/ 63348 w 143476"/>
                <a:gd name="connsiteY12" fmla="*/ 55519 h 187782"/>
                <a:gd name="connsiteX13" fmla="*/ 101449 w 143476"/>
                <a:gd name="connsiteY13" fmla="*/ 49463 h 187782"/>
                <a:gd name="connsiteX14" fmla="*/ 116509 w 143476"/>
                <a:gd name="connsiteY14" fmla="*/ 54100 h 187782"/>
                <a:gd name="connsiteX15" fmla="*/ 131831 w 143476"/>
                <a:gd name="connsiteY15" fmla="*/ 78390 h 187782"/>
                <a:gd name="connsiteX16" fmla="*/ 104278 w 143476"/>
                <a:gd name="connsiteY16" fmla="*/ 95001 h 187782"/>
                <a:gd name="connsiteX17" fmla="*/ 104537 w 143476"/>
                <a:gd name="connsiteY17" fmla="*/ 103239 h 187782"/>
                <a:gd name="connsiteX18" fmla="*/ 94940 w 143476"/>
                <a:gd name="connsiteY18" fmla="*/ 121219 h 187782"/>
                <a:gd name="connsiteX19" fmla="*/ 85453 w 143476"/>
                <a:gd name="connsiteY19" fmla="*/ 129753 h 187782"/>
                <a:gd name="connsiteX20" fmla="*/ 109159 w 143476"/>
                <a:gd name="connsiteY20" fmla="*/ 133343 h 187782"/>
                <a:gd name="connsiteX21" fmla="*/ 128222 w 143476"/>
                <a:gd name="connsiteY21" fmla="*/ 137220 h 187782"/>
                <a:gd name="connsiteX22" fmla="*/ 128498 w 143476"/>
                <a:gd name="connsiteY22" fmla="*/ 143694 h 187782"/>
                <a:gd name="connsiteX23" fmla="*/ 112147 w 143476"/>
                <a:gd name="connsiteY23" fmla="*/ 146553 h 187782"/>
                <a:gd name="connsiteX24" fmla="*/ 98456 w 143476"/>
                <a:gd name="connsiteY24" fmla="*/ 147420 h 187782"/>
                <a:gd name="connsiteX25" fmla="*/ 99913 w 143476"/>
                <a:gd name="connsiteY25" fmla="*/ 164781 h 187782"/>
                <a:gd name="connsiteX26" fmla="*/ 97859 w 143476"/>
                <a:gd name="connsiteY26" fmla="*/ 185318 h 187782"/>
                <a:gd name="connsiteX27" fmla="*/ 76465 w 143476"/>
                <a:gd name="connsiteY27" fmla="*/ 186807 h 187782"/>
                <a:gd name="connsiteX28" fmla="*/ 12790 w 143476"/>
                <a:gd name="connsiteY28" fmla="*/ 174403 h 187782"/>
                <a:gd name="connsiteX29" fmla="*/ 3825 w 143476"/>
                <a:gd name="connsiteY29" fmla="*/ 154728 h 187782"/>
                <a:gd name="connsiteX30" fmla="*/ 17265 w 143476"/>
                <a:gd name="connsiteY30" fmla="*/ 143086 h 187782"/>
                <a:gd name="connsiteX31" fmla="*/ 24044 w 143476"/>
                <a:gd name="connsiteY31" fmla="*/ 145937 h 187782"/>
                <a:gd name="connsiteX32" fmla="*/ 44995 w 143476"/>
                <a:gd name="connsiteY32" fmla="*/ 147621 h 187782"/>
                <a:gd name="connsiteX33" fmla="*/ 64855 w 143476"/>
                <a:gd name="connsiteY33" fmla="*/ 144709 h 187782"/>
                <a:gd name="connsiteX34" fmla="*/ 65515 w 143476"/>
                <a:gd name="connsiteY34" fmla="*/ 134417 h 187782"/>
                <a:gd name="connsiteX35" fmla="*/ 70084 w 143476"/>
                <a:gd name="connsiteY35" fmla="*/ 121174 h 187782"/>
                <a:gd name="connsiteX36" fmla="*/ 59962 w 143476"/>
                <a:gd name="connsiteY36" fmla="*/ 107182 h 187782"/>
                <a:gd name="connsiteX37" fmla="*/ 50821 w 143476"/>
                <a:gd name="connsiteY37" fmla="*/ 95638 h 187782"/>
                <a:gd name="connsiteX38" fmla="*/ 63492 w 143476"/>
                <a:gd name="connsiteY38" fmla="*/ 91073 h 187782"/>
                <a:gd name="connsiteX39" fmla="*/ 76777 w 143476"/>
                <a:gd name="connsiteY39" fmla="*/ 89342 h 187782"/>
                <a:gd name="connsiteX40" fmla="*/ 88362 w 143476"/>
                <a:gd name="connsiteY40" fmla="*/ 89441 h 187782"/>
                <a:gd name="connsiteX41" fmla="*/ 108735 w 143476"/>
                <a:gd name="connsiteY41" fmla="*/ 80502 h 187782"/>
                <a:gd name="connsiteX42" fmla="*/ 106423 w 143476"/>
                <a:gd name="connsiteY42" fmla="*/ 65561 h 187782"/>
                <a:gd name="connsiteX43" fmla="*/ 88721 w 143476"/>
                <a:gd name="connsiteY43" fmla="*/ 61599 h 187782"/>
                <a:gd name="connsiteX44" fmla="*/ 76898 w 143476"/>
                <a:gd name="connsiteY44" fmla="*/ 61599 h 187782"/>
                <a:gd name="connsiteX45" fmla="*/ 63528 w 143476"/>
                <a:gd name="connsiteY45" fmla="*/ 74797 h 187782"/>
                <a:gd name="connsiteX46" fmla="*/ 42666 w 143476"/>
                <a:gd name="connsiteY46" fmla="*/ 91206 h 187782"/>
                <a:gd name="connsiteX47" fmla="*/ 35175 w 143476"/>
                <a:gd name="connsiteY47" fmla="*/ 102047 h 187782"/>
                <a:gd name="connsiteX48" fmla="*/ 23019 w 143476"/>
                <a:gd name="connsiteY48" fmla="*/ 120555 h 187782"/>
                <a:gd name="connsiteX49" fmla="*/ 1612 w 143476"/>
                <a:gd name="connsiteY49" fmla="*/ 98977 h 187782"/>
                <a:gd name="connsiteX50" fmla="*/ 9545 w 143476"/>
                <a:gd name="connsiteY50" fmla="*/ 79892 h 187782"/>
                <a:gd name="connsiteX51" fmla="*/ 52509 w 143476"/>
                <a:gd name="connsiteY51" fmla="*/ 50961 h 187782"/>
                <a:gd name="connsiteX52" fmla="*/ 79068 w 143476"/>
                <a:gd name="connsiteY52" fmla="*/ 31372 h 187782"/>
                <a:gd name="connsiteX53" fmla="*/ 89326 w 143476"/>
                <a:gd name="connsiteY53" fmla="*/ 23807 h 187782"/>
                <a:gd name="connsiteX54" fmla="*/ 72962 w 143476"/>
                <a:gd name="connsiteY54" fmla="*/ 24154 h 187782"/>
                <a:gd name="connsiteX55" fmla="*/ 61337 w 143476"/>
                <a:gd name="connsiteY55" fmla="*/ 27451 h 187782"/>
                <a:gd name="connsiteX56" fmla="*/ 56491 w 143476"/>
                <a:gd name="connsiteY56" fmla="*/ 23665 h 187782"/>
                <a:gd name="connsiteX57" fmla="*/ 46877 w 143476"/>
                <a:gd name="connsiteY57" fmla="*/ 17163 h 187782"/>
                <a:gd name="connsiteX58" fmla="*/ 64864 w 143476"/>
                <a:gd name="connsiteY58" fmla="*/ 9356 h 187782"/>
                <a:gd name="connsiteX59" fmla="*/ 81441 w 143476"/>
                <a:gd name="connsiteY59" fmla="*/ 10388 h 187782"/>
                <a:gd name="connsiteX60" fmla="*/ 98779 w 143476"/>
                <a:gd name="connsiteY60" fmla="*/ 4567 h 187782"/>
                <a:gd name="connsiteX61" fmla="*/ 108116 w 143476"/>
                <a:gd name="connsiteY61" fmla="*/ 68 h 187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43476" h="187782">
                  <a:moveTo>
                    <a:pt x="76530" y="152917"/>
                  </a:moveTo>
                  <a:cubicBezTo>
                    <a:pt x="73784" y="152528"/>
                    <a:pt x="69564" y="153383"/>
                    <a:pt x="62914" y="155345"/>
                  </a:cubicBezTo>
                  <a:cubicBezTo>
                    <a:pt x="56716" y="157174"/>
                    <a:pt x="45599" y="159964"/>
                    <a:pt x="38208" y="161543"/>
                  </a:cubicBezTo>
                  <a:cubicBezTo>
                    <a:pt x="26053" y="164142"/>
                    <a:pt x="22062" y="166782"/>
                    <a:pt x="26072" y="169572"/>
                  </a:cubicBezTo>
                  <a:cubicBezTo>
                    <a:pt x="29231" y="171770"/>
                    <a:pt x="69435" y="174365"/>
                    <a:pt x="73917" y="172661"/>
                  </a:cubicBezTo>
                  <a:cubicBezTo>
                    <a:pt x="79549" y="170520"/>
                    <a:pt x="82824" y="163999"/>
                    <a:pt x="81306" y="157950"/>
                  </a:cubicBezTo>
                  <a:cubicBezTo>
                    <a:pt x="80550" y="154939"/>
                    <a:pt x="79277" y="153306"/>
                    <a:pt x="76530" y="152917"/>
                  </a:cubicBezTo>
                  <a:close/>
                  <a:moveTo>
                    <a:pt x="108116" y="68"/>
                  </a:moveTo>
                  <a:cubicBezTo>
                    <a:pt x="109615" y="536"/>
                    <a:pt x="114297" y="1820"/>
                    <a:pt x="118519" y="2921"/>
                  </a:cubicBezTo>
                  <a:cubicBezTo>
                    <a:pt x="126732" y="5064"/>
                    <a:pt x="141607" y="14726"/>
                    <a:pt x="143238" y="18978"/>
                  </a:cubicBezTo>
                  <a:cubicBezTo>
                    <a:pt x="144983" y="23524"/>
                    <a:pt x="137153" y="26933"/>
                    <a:pt x="120268" y="28977"/>
                  </a:cubicBezTo>
                  <a:cubicBezTo>
                    <a:pt x="95259" y="32004"/>
                    <a:pt x="62915" y="46052"/>
                    <a:pt x="62915" y="53886"/>
                  </a:cubicBezTo>
                  <a:cubicBezTo>
                    <a:pt x="62915" y="55268"/>
                    <a:pt x="63110" y="56003"/>
                    <a:pt x="63348" y="55519"/>
                  </a:cubicBezTo>
                  <a:cubicBezTo>
                    <a:pt x="64023" y="54150"/>
                    <a:pt x="93510" y="49463"/>
                    <a:pt x="101449" y="49463"/>
                  </a:cubicBezTo>
                  <a:cubicBezTo>
                    <a:pt x="106015" y="49463"/>
                    <a:pt x="111399" y="51121"/>
                    <a:pt x="116509" y="54100"/>
                  </a:cubicBezTo>
                  <a:cubicBezTo>
                    <a:pt x="133888" y="64233"/>
                    <a:pt x="140423" y="74593"/>
                    <a:pt x="131831" y="78390"/>
                  </a:cubicBezTo>
                  <a:cubicBezTo>
                    <a:pt x="119694" y="83753"/>
                    <a:pt x="105822" y="92116"/>
                    <a:pt x="104278" y="95001"/>
                  </a:cubicBezTo>
                  <a:cubicBezTo>
                    <a:pt x="103034" y="97326"/>
                    <a:pt x="103111" y="99798"/>
                    <a:pt x="104537" y="103239"/>
                  </a:cubicBezTo>
                  <a:cubicBezTo>
                    <a:pt x="107524" y="110451"/>
                    <a:pt x="105530" y="114187"/>
                    <a:pt x="94940" y="121219"/>
                  </a:cubicBezTo>
                  <a:cubicBezTo>
                    <a:pt x="89722" y="124683"/>
                    <a:pt x="85453" y="128524"/>
                    <a:pt x="85453" y="129753"/>
                  </a:cubicBezTo>
                  <a:cubicBezTo>
                    <a:pt x="85453" y="136457"/>
                    <a:pt x="96591" y="138143"/>
                    <a:pt x="109159" y="133343"/>
                  </a:cubicBezTo>
                  <a:cubicBezTo>
                    <a:pt x="118093" y="129931"/>
                    <a:pt x="124269" y="131187"/>
                    <a:pt x="128222" y="137220"/>
                  </a:cubicBezTo>
                  <a:cubicBezTo>
                    <a:pt x="130849" y="141229"/>
                    <a:pt x="130878" y="141912"/>
                    <a:pt x="128498" y="143694"/>
                  </a:cubicBezTo>
                  <a:cubicBezTo>
                    <a:pt x="127035" y="144790"/>
                    <a:pt x="119677" y="146076"/>
                    <a:pt x="112147" y="146553"/>
                  </a:cubicBezTo>
                  <a:lnTo>
                    <a:pt x="98456" y="147420"/>
                  </a:lnTo>
                  <a:lnTo>
                    <a:pt x="99913" y="164781"/>
                  </a:lnTo>
                  <a:cubicBezTo>
                    <a:pt x="101275" y="181015"/>
                    <a:pt x="101142" y="182348"/>
                    <a:pt x="97859" y="185318"/>
                  </a:cubicBezTo>
                  <a:cubicBezTo>
                    <a:pt x="94659" y="188215"/>
                    <a:pt x="92771" y="188346"/>
                    <a:pt x="76465" y="186807"/>
                  </a:cubicBezTo>
                  <a:cubicBezTo>
                    <a:pt x="41284" y="183488"/>
                    <a:pt x="19623" y="179268"/>
                    <a:pt x="12790" y="174403"/>
                  </a:cubicBezTo>
                  <a:cubicBezTo>
                    <a:pt x="5993" y="169563"/>
                    <a:pt x="1737" y="160222"/>
                    <a:pt x="3825" y="154728"/>
                  </a:cubicBezTo>
                  <a:cubicBezTo>
                    <a:pt x="5642" y="149950"/>
                    <a:pt x="13566" y="143086"/>
                    <a:pt x="17265" y="143086"/>
                  </a:cubicBezTo>
                  <a:cubicBezTo>
                    <a:pt x="18600" y="143086"/>
                    <a:pt x="21651" y="144368"/>
                    <a:pt x="24044" y="145937"/>
                  </a:cubicBezTo>
                  <a:cubicBezTo>
                    <a:pt x="27674" y="148315"/>
                    <a:pt x="31150" y="148594"/>
                    <a:pt x="44995" y="147621"/>
                  </a:cubicBezTo>
                  <a:cubicBezTo>
                    <a:pt x="54124" y="146979"/>
                    <a:pt x="63061" y="145669"/>
                    <a:pt x="64855" y="144709"/>
                  </a:cubicBezTo>
                  <a:cubicBezTo>
                    <a:pt x="68772" y="142612"/>
                    <a:pt x="69107" y="137398"/>
                    <a:pt x="65515" y="134417"/>
                  </a:cubicBezTo>
                  <a:cubicBezTo>
                    <a:pt x="61577" y="131148"/>
                    <a:pt x="62271" y="129136"/>
                    <a:pt x="70084" y="121174"/>
                  </a:cubicBezTo>
                  <a:cubicBezTo>
                    <a:pt x="80208" y="110859"/>
                    <a:pt x="78772" y="108873"/>
                    <a:pt x="59962" y="107182"/>
                  </a:cubicBezTo>
                  <a:cubicBezTo>
                    <a:pt x="42709" y="105630"/>
                    <a:pt x="41204" y="103730"/>
                    <a:pt x="50821" y="95638"/>
                  </a:cubicBezTo>
                  <a:cubicBezTo>
                    <a:pt x="54787" y="92301"/>
                    <a:pt x="58195" y="91073"/>
                    <a:pt x="63492" y="91073"/>
                  </a:cubicBezTo>
                  <a:cubicBezTo>
                    <a:pt x="67478" y="91073"/>
                    <a:pt x="73456" y="90294"/>
                    <a:pt x="76777" y="89342"/>
                  </a:cubicBezTo>
                  <a:cubicBezTo>
                    <a:pt x="80880" y="88165"/>
                    <a:pt x="84591" y="88197"/>
                    <a:pt x="88362" y="89441"/>
                  </a:cubicBezTo>
                  <a:cubicBezTo>
                    <a:pt x="95133" y="91676"/>
                    <a:pt x="101791" y="88754"/>
                    <a:pt x="108735" y="80502"/>
                  </a:cubicBezTo>
                  <a:cubicBezTo>
                    <a:pt x="114442" y="73719"/>
                    <a:pt x="113966" y="70644"/>
                    <a:pt x="106423" y="65561"/>
                  </a:cubicBezTo>
                  <a:cubicBezTo>
                    <a:pt x="101727" y="62397"/>
                    <a:pt x="98165" y="61599"/>
                    <a:pt x="88721" y="61599"/>
                  </a:cubicBezTo>
                  <a:lnTo>
                    <a:pt x="76898" y="61599"/>
                  </a:lnTo>
                  <a:lnTo>
                    <a:pt x="63528" y="74797"/>
                  </a:lnTo>
                  <a:cubicBezTo>
                    <a:pt x="55998" y="82230"/>
                    <a:pt x="46886" y="89398"/>
                    <a:pt x="42666" y="91206"/>
                  </a:cubicBezTo>
                  <a:cubicBezTo>
                    <a:pt x="35455" y="94297"/>
                    <a:pt x="35175" y="94703"/>
                    <a:pt x="35175" y="102047"/>
                  </a:cubicBezTo>
                  <a:cubicBezTo>
                    <a:pt x="35175" y="110929"/>
                    <a:pt x="31032" y="117236"/>
                    <a:pt x="23019" y="120555"/>
                  </a:cubicBezTo>
                  <a:cubicBezTo>
                    <a:pt x="12727" y="124818"/>
                    <a:pt x="6800" y="118844"/>
                    <a:pt x="1612" y="98977"/>
                  </a:cubicBezTo>
                  <a:cubicBezTo>
                    <a:pt x="-1618" y="86609"/>
                    <a:pt x="-483" y="83880"/>
                    <a:pt x="9545" y="79892"/>
                  </a:cubicBezTo>
                  <a:cubicBezTo>
                    <a:pt x="27320" y="72824"/>
                    <a:pt x="38197" y="65499"/>
                    <a:pt x="52509" y="50961"/>
                  </a:cubicBezTo>
                  <a:cubicBezTo>
                    <a:pt x="64946" y="38327"/>
                    <a:pt x="69096" y="35266"/>
                    <a:pt x="79068" y="31372"/>
                  </a:cubicBezTo>
                  <a:cubicBezTo>
                    <a:pt x="89040" y="27478"/>
                    <a:pt x="90644" y="26296"/>
                    <a:pt x="89326" y="23807"/>
                  </a:cubicBezTo>
                  <a:cubicBezTo>
                    <a:pt x="87381" y="20131"/>
                    <a:pt x="87123" y="20137"/>
                    <a:pt x="72962" y="24154"/>
                  </a:cubicBezTo>
                  <a:lnTo>
                    <a:pt x="61337" y="27451"/>
                  </a:lnTo>
                  <a:lnTo>
                    <a:pt x="56491" y="23665"/>
                  </a:lnTo>
                  <a:cubicBezTo>
                    <a:pt x="53826" y="21583"/>
                    <a:pt x="49500" y="18657"/>
                    <a:pt x="46877" y="17163"/>
                  </a:cubicBezTo>
                  <a:cubicBezTo>
                    <a:pt x="35091" y="10447"/>
                    <a:pt x="47738" y="4958"/>
                    <a:pt x="64864" y="9356"/>
                  </a:cubicBezTo>
                  <a:cubicBezTo>
                    <a:pt x="68083" y="10183"/>
                    <a:pt x="75543" y="10647"/>
                    <a:pt x="81441" y="10388"/>
                  </a:cubicBezTo>
                  <a:cubicBezTo>
                    <a:pt x="90449" y="9992"/>
                    <a:pt x="93224" y="9060"/>
                    <a:pt x="98779" y="4567"/>
                  </a:cubicBezTo>
                  <a:cubicBezTo>
                    <a:pt x="102416" y="1625"/>
                    <a:pt x="106618" y="-400"/>
                    <a:pt x="108116" y="68"/>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5" name="组合 54">
              <a:extLst>
                <a:ext uri="{FF2B5EF4-FFF2-40B4-BE49-F238E27FC236}">
                  <a16:creationId xmlns:a16="http://schemas.microsoft.com/office/drawing/2014/main" xmlns="" id="{890ACFFC-DFC6-411C-9981-FEE899D4A46A}"/>
                </a:ext>
              </a:extLst>
            </p:cNvPr>
            <p:cNvGrpSpPr/>
            <p:nvPr/>
          </p:nvGrpSpPr>
          <p:grpSpPr>
            <a:xfrm>
              <a:off x="3503784" y="3637910"/>
              <a:ext cx="208919" cy="197165"/>
              <a:chOff x="9443972" y="2623759"/>
              <a:chExt cx="1530375" cy="1444268"/>
            </a:xfrm>
            <a:grpFill/>
          </p:grpSpPr>
          <p:sp>
            <p:nvSpPr>
              <p:cNvPr id="75" name="任意多边形: 形状 74">
                <a:extLst>
                  <a:ext uri="{FF2B5EF4-FFF2-40B4-BE49-F238E27FC236}">
                    <a16:creationId xmlns:a16="http://schemas.microsoft.com/office/drawing/2014/main" xmlns="" id="{5B5EE6D8-C4F7-4032-94B9-A5C8ED1D41B7}"/>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形状 75">
                <a:extLst>
                  <a:ext uri="{FF2B5EF4-FFF2-40B4-BE49-F238E27FC236}">
                    <a16:creationId xmlns:a16="http://schemas.microsoft.com/office/drawing/2014/main" xmlns="" id="{8F8CDCDD-54A8-4A45-9C25-E1147D5D8C77}"/>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xmlns="" id="{DCB68A37-CEDF-4D43-B587-99B2673440DC}"/>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77">
                <a:extLst>
                  <a:ext uri="{FF2B5EF4-FFF2-40B4-BE49-F238E27FC236}">
                    <a16:creationId xmlns:a16="http://schemas.microsoft.com/office/drawing/2014/main" xmlns="" id="{36FC33C9-02C1-44CD-B4A1-40A333B9DC8E}"/>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xmlns="" id="{83AFD2D9-DABB-4DEB-B3C1-6FC2C6BE7E52}"/>
                </a:ext>
              </a:extLst>
            </p:cNvPr>
            <p:cNvGrpSpPr/>
            <p:nvPr/>
          </p:nvGrpSpPr>
          <p:grpSpPr>
            <a:xfrm>
              <a:off x="2791285" y="3620284"/>
              <a:ext cx="223259" cy="211161"/>
              <a:chOff x="4224773" y="2494643"/>
              <a:chExt cx="1635417" cy="1546795"/>
            </a:xfrm>
            <a:grpFill/>
          </p:grpSpPr>
          <p:sp>
            <p:nvSpPr>
              <p:cNvPr id="69" name="任意多边形: 形状 68">
                <a:extLst>
                  <a:ext uri="{FF2B5EF4-FFF2-40B4-BE49-F238E27FC236}">
                    <a16:creationId xmlns:a16="http://schemas.microsoft.com/office/drawing/2014/main" xmlns="" id="{2BC07A40-CAA1-40F0-B54B-4971C81C528A}"/>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xmlns="" id="{C4452960-37F2-4662-B64E-CC4C51383EEB}"/>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形状 70">
                <a:extLst>
                  <a:ext uri="{FF2B5EF4-FFF2-40B4-BE49-F238E27FC236}">
                    <a16:creationId xmlns:a16="http://schemas.microsoft.com/office/drawing/2014/main" xmlns="" id="{FB1CF067-61C8-402F-B832-BF9C3CC4309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形状 71">
                <a:extLst>
                  <a:ext uri="{FF2B5EF4-FFF2-40B4-BE49-F238E27FC236}">
                    <a16:creationId xmlns:a16="http://schemas.microsoft.com/office/drawing/2014/main" xmlns="" id="{BF51C97B-DB35-456E-8AB5-B0E4FF26314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xmlns="" id="{822A5F32-248E-4B66-B956-118AC108B0C8}"/>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a16="http://schemas.microsoft.com/office/drawing/2014/main" xmlns="" id="{E5857956-0144-4CE2-AB27-54752BBCBC00}"/>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xmlns="" id="{566A501B-FE38-46A1-B722-33209AEB9380}"/>
                </a:ext>
              </a:extLst>
            </p:cNvPr>
            <p:cNvGrpSpPr/>
            <p:nvPr/>
          </p:nvGrpSpPr>
          <p:grpSpPr>
            <a:xfrm>
              <a:off x="2412499" y="3618550"/>
              <a:ext cx="314552" cy="359900"/>
              <a:chOff x="12818382" y="1046934"/>
              <a:chExt cx="3648310" cy="4174269"/>
            </a:xfrm>
            <a:grpFill/>
          </p:grpSpPr>
          <p:sp>
            <p:nvSpPr>
              <p:cNvPr id="59" name="文本框 58">
                <a:extLst>
                  <a:ext uri="{FF2B5EF4-FFF2-40B4-BE49-F238E27FC236}">
                    <a16:creationId xmlns:a16="http://schemas.microsoft.com/office/drawing/2014/main" xmlns="" id="{31CF0B7A-15CB-413C-9DC9-25139F8723AE}"/>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solidFill>
                    <a:srgbClr val="00462F"/>
                  </a:solidFill>
                  <a:latin typeface="腾讯体" panose="02010600010101010101" pitchFamily="2" charset="-122"/>
                  <a:ea typeface="腾讯体" panose="02010600010101010101" pitchFamily="2" charset="-122"/>
                  <a:cs typeface="Aharoni" panose="02010803020104030203" pitchFamily="2" charset="-79"/>
                </a:endParaRPr>
              </a:p>
            </p:txBody>
          </p:sp>
          <p:sp>
            <p:nvSpPr>
              <p:cNvPr id="60" name="任意多边形: 形状 59">
                <a:extLst>
                  <a:ext uri="{FF2B5EF4-FFF2-40B4-BE49-F238E27FC236}">
                    <a16:creationId xmlns:a16="http://schemas.microsoft.com/office/drawing/2014/main" xmlns="" id="{577A289E-2C69-4446-BA4A-8FBAA4B63EEA}"/>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xmlns="" id="{D80A0578-B762-4CF3-B8B4-DD7212FF35CC}"/>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形状 61">
                <a:extLst>
                  <a:ext uri="{FF2B5EF4-FFF2-40B4-BE49-F238E27FC236}">
                    <a16:creationId xmlns:a16="http://schemas.microsoft.com/office/drawing/2014/main" xmlns="" id="{5E686281-1EA4-4F8F-8A5C-8CE91D1FEB39}"/>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xmlns="" id="{7A133967-54A6-4B0B-A444-4C4C310E3945}"/>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任意多边形: 形状 63">
                <a:extLst>
                  <a:ext uri="{FF2B5EF4-FFF2-40B4-BE49-F238E27FC236}">
                    <a16:creationId xmlns:a16="http://schemas.microsoft.com/office/drawing/2014/main" xmlns="" id="{6A6D8928-5E4F-43B7-882F-9A7785A13D16}"/>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形状 64">
                <a:extLst>
                  <a:ext uri="{FF2B5EF4-FFF2-40B4-BE49-F238E27FC236}">
                    <a16:creationId xmlns:a16="http://schemas.microsoft.com/office/drawing/2014/main" xmlns="" id="{EE3DE72D-3B07-4686-BCDB-4A5D2800FC5F}"/>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a:extLst>
                  <a:ext uri="{FF2B5EF4-FFF2-40B4-BE49-F238E27FC236}">
                    <a16:creationId xmlns:a16="http://schemas.microsoft.com/office/drawing/2014/main" xmlns="" id="{306354B0-7A9B-4795-B7AA-84B79EBAC940}"/>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66">
                <a:extLst>
                  <a:ext uri="{FF2B5EF4-FFF2-40B4-BE49-F238E27FC236}">
                    <a16:creationId xmlns:a16="http://schemas.microsoft.com/office/drawing/2014/main" xmlns="" id="{E12F7C56-1A75-4D42-8074-924814C3F321}"/>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形状 67">
                <a:extLst>
                  <a:ext uri="{FF2B5EF4-FFF2-40B4-BE49-F238E27FC236}">
                    <a16:creationId xmlns:a16="http://schemas.microsoft.com/office/drawing/2014/main" xmlns="" id="{1A0C2EE3-4379-4B27-8AE7-A3411EFEDE1F}"/>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a:extLst>
                <a:ext uri="{FF2B5EF4-FFF2-40B4-BE49-F238E27FC236}">
                  <a16:creationId xmlns:a16="http://schemas.microsoft.com/office/drawing/2014/main" xmlns="" id="{8BE8C235-E85D-45F9-994B-05A5BDDC1DB2}"/>
                </a:ext>
              </a:extLst>
            </p:cNvPr>
            <p:cNvSpPr txBox="1"/>
            <p:nvPr/>
          </p:nvSpPr>
          <p:spPr>
            <a:xfrm>
              <a:off x="2725738" y="3816081"/>
              <a:ext cx="1052513" cy="184666"/>
            </a:xfrm>
            <a:prstGeom prst="rect">
              <a:avLst/>
            </a:prstGeom>
            <a:noFill/>
          </p:spPr>
          <p:txBody>
            <a:bodyPr wrap="square" rtlCol="0">
              <a:spAutoFit/>
            </a:bodyPr>
            <a:lstStyle/>
            <a:p>
              <a:pPr algn="dist"/>
              <a:r>
                <a:rPr lang="en-US" altLang="zh-CN" sz="600" dirty="0">
                  <a:solidFill>
                    <a:srgbClr val="D52D29"/>
                  </a:solidFill>
                  <a:latin typeface="+mj-ea"/>
                  <a:ea typeface="+mj-ea"/>
                </a:rPr>
                <a:t>CHUZHOU UNIVERSITY</a:t>
              </a:r>
              <a:endParaRPr lang="zh-CN" altLang="en-US" sz="600" dirty="0">
                <a:solidFill>
                  <a:srgbClr val="D52D29"/>
                </a:solidFill>
                <a:latin typeface="+mj-ea"/>
                <a:ea typeface="+mj-ea"/>
              </a:endParaRPr>
            </a:p>
          </p:txBody>
        </p:sp>
      </p:grpSp>
      <p:sp>
        <p:nvSpPr>
          <p:cNvPr id="36" name="文本框 35">
            <a:extLst>
              <a:ext uri="{FF2B5EF4-FFF2-40B4-BE49-F238E27FC236}">
                <a16:creationId xmlns:a16="http://schemas.microsoft.com/office/drawing/2014/main" xmlns="" id="{AEA96683-5DE2-4CD4-9F93-E53C2E21ECFF}"/>
              </a:ext>
            </a:extLst>
          </p:cNvPr>
          <p:cNvSpPr txBox="1"/>
          <p:nvPr/>
        </p:nvSpPr>
        <p:spPr>
          <a:xfrm>
            <a:off x="9479279" y="3870960"/>
            <a:ext cx="2216785" cy="646331"/>
          </a:xfrm>
          <a:prstGeom prst="rect">
            <a:avLst/>
          </a:prstGeom>
          <a:noFill/>
        </p:spPr>
        <p:txBody>
          <a:bodyPr wrap="square" rtlCol="0">
            <a:spAutoFit/>
          </a:bodyPr>
          <a:lstStyle/>
          <a:p>
            <a:pPr algn="r">
              <a:defRPr/>
            </a:pPr>
            <a:r>
              <a:rPr lang="zh-CN" altLang="en-US" sz="3600" b="1" dirty="0">
                <a:solidFill>
                  <a:srgbClr val="D52D29"/>
                </a:solidFill>
                <a:latin typeface="+mj-ea"/>
                <a:ea typeface="+mj-ea"/>
              </a:rPr>
              <a:t>研究内容</a:t>
            </a:r>
          </a:p>
        </p:txBody>
      </p:sp>
    </p:spTree>
    <p:extLst>
      <p:ext uri="{BB962C8B-B14F-4D97-AF65-F5344CB8AC3E}">
        <p14:creationId xmlns:p14="http://schemas.microsoft.com/office/powerpoint/2010/main" val="32135635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D0CC8F72-CAFD-40EE-B537-1681FA937DE6}"/>
              </a:ext>
            </a:extLst>
          </p:cNvPr>
          <p:cNvSpPr>
            <a:spLocks noGrp="1"/>
          </p:cNvSpPr>
          <p:nvPr>
            <p:ph type="body" sz="quarter" idx="10"/>
          </p:nvPr>
        </p:nvSpPr>
        <p:spPr>
          <a:noFill/>
        </p:spPr>
        <p:txBody>
          <a:bodyPr/>
          <a:lstStyle/>
          <a:p>
            <a:r>
              <a:rPr lang="en-US" altLang="zh-CN" dirty="0"/>
              <a:t>02 </a:t>
            </a:r>
            <a:r>
              <a:rPr lang="zh-CN" altLang="en-US" dirty="0"/>
              <a:t>时间轴</a:t>
            </a:r>
          </a:p>
        </p:txBody>
      </p:sp>
      <p:sp>
        <p:nvSpPr>
          <p:cNvPr id="24" name="直接连接符 4">
            <a:extLst>
              <a:ext uri="{FF2B5EF4-FFF2-40B4-BE49-F238E27FC236}">
                <a16:creationId xmlns:a16="http://schemas.microsoft.com/office/drawing/2014/main" xmlns="" id="{6008C3A5-78E0-45DC-B1EA-E3587EA3818C}"/>
              </a:ext>
            </a:extLst>
          </p:cNvPr>
          <p:cNvSpPr>
            <a:spLocks noChangeShapeType="1"/>
          </p:cNvSpPr>
          <p:nvPr/>
        </p:nvSpPr>
        <p:spPr bwMode="auto">
          <a:xfrm flipH="1">
            <a:off x="0" y="2249488"/>
            <a:ext cx="2995613" cy="1587"/>
          </a:xfrm>
          <a:prstGeom prst="line">
            <a:avLst/>
          </a:prstGeom>
          <a:noFill/>
          <a:ln w="2222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 name="直接连接符 5">
            <a:extLst>
              <a:ext uri="{FF2B5EF4-FFF2-40B4-BE49-F238E27FC236}">
                <a16:creationId xmlns:a16="http://schemas.microsoft.com/office/drawing/2014/main" xmlns="" id="{0BB92E0F-3164-40C4-90DD-046E5C67F89F}"/>
              </a:ext>
            </a:extLst>
          </p:cNvPr>
          <p:cNvSpPr>
            <a:spLocks noChangeShapeType="1"/>
          </p:cNvSpPr>
          <p:nvPr/>
        </p:nvSpPr>
        <p:spPr bwMode="auto">
          <a:xfrm flipH="1">
            <a:off x="2682875" y="2249488"/>
            <a:ext cx="312738" cy="1606550"/>
          </a:xfrm>
          <a:prstGeom prst="line">
            <a:avLst/>
          </a:prstGeom>
          <a:noFill/>
          <a:ln w="2222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 name="直接连接符 6">
            <a:extLst>
              <a:ext uri="{FF2B5EF4-FFF2-40B4-BE49-F238E27FC236}">
                <a16:creationId xmlns:a16="http://schemas.microsoft.com/office/drawing/2014/main" xmlns="" id="{74D5720A-5E3F-4B7B-9FE6-998F72B82673}"/>
              </a:ext>
            </a:extLst>
          </p:cNvPr>
          <p:cNvSpPr>
            <a:spLocks noChangeShapeType="1"/>
          </p:cNvSpPr>
          <p:nvPr/>
        </p:nvSpPr>
        <p:spPr bwMode="auto">
          <a:xfrm>
            <a:off x="2741613" y="3856038"/>
            <a:ext cx="1590675" cy="506412"/>
          </a:xfrm>
          <a:prstGeom prst="line">
            <a:avLst/>
          </a:prstGeom>
          <a:noFill/>
          <a:ln w="2222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 name="直接连接符 7">
            <a:extLst>
              <a:ext uri="{FF2B5EF4-FFF2-40B4-BE49-F238E27FC236}">
                <a16:creationId xmlns:a16="http://schemas.microsoft.com/office/drawing/2014/main" xmlns="" id="{0FB8A3B6-57E0-43CD-8B3E-731AC07DD12A}"/>
              </a:ext>
            </a:extLst>
          </p:cNvPr>
          <p:cNvSpPr>
            <a:spLocks noChangeShapeType="1"/>
          </p:cNvSpPr>
          <p:nvPr/>
        </p:nvSpPr>
        <p:spPr bwMode="auto">
          <a:xfrm>
            <a:off x="4330700" y="4362450"/>
            <a:ext cx="3592513" cy="460375"/>
          </a:xfrm>
          <a:prstGeom prst="line">
            <a:avLst/>
          </a:prstGeom>
          <a:noFill/>
          <a:ln w="2222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 name="直接连接符 8">
            <a:extLst>
              <a:ext uri="{FF2B5EF4-FFF2-40B4-BE49-F238E27FC236}">
                <a16:creationId xmlns:a16="http://schemas.microsoft.com/office/drawing/2014/main" xmlns="" id="{D2FB74E8-5F91-44CE-BE6C-9BD161FB384D}"/>
              </a:ext>
            </a:extLst>
          </p:cNvPr>
          <p:cNvSpPr>
            <a:spLocks noChangeShapeType="1"/>
          </p:cNvSpPr>
          <p:nvPr/>
        </p:nvSpPr>
        <p:spPr bwMode="auto">
          <a:xfrm flipH="1">
            <a:off x="7923213" y="4821238"/>
            <a:ext cx="4268787" cy="1587"/>
          </a:xfrm>
          <a:prstGeom prst="line">
            <a:avLst/>
          </a:prstGeom>
          <a:noFill/>
          <a:ln w="22225">
            <a:solidFill>
              <a:schemeClr val="accent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 name="椭圆 9">
            <a:extLst>
              <a:ext uri="{FF2B5EF4-FFF2-40B4-BE49-F238E27FC236}">
                <a16:creationId xmlns:a16="http://schemas.microsoft.com/office/drawing/2014/main" xmlns="" id="{D360E767-914C-405E-B9CB-7D8AF28A9127}"/>
              </a:ext>
            </a:extLst>
          </p:cNvPr>
          <p:cNvSpPr>
            <a:spLocks noChangeArrowheads="1"/>
          </p:cNvSpPr>
          <p:nvPr/>
        </p:nvSpPr>
        <p:spPr bwMode="auto">
          <a:xfrm>
            <a:off x="2370138" y="1624013"/>
            <a:ext cx="1250950" cy="1252537"/>
          </a:xfrm>
          <a:prstGeom prst="ellipse">
            <a:avLst/>
          </a:prstGeom>
          <a:solidFill>
            <a:schemeClr val="accent1"/>
          </a:solidFill>
          <a:ln w="6350">
            <a:noFill/>
            <a:round/>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000" dirty="0">
              <a:solidFill>
                <a:srgbClr val="FFFFFF"/>
              </a:solidFill>
              <a:latin typeface="微软雅黑 Light" panose="020B0502040204020203" pitchFamily="34" charset="-122"/>
            </a:endParaRPr>
          </a:p>
        </p:txBody>
      </p:sp>
      <p:sp>
        <p:nvSpPr>
          <p:cNvPr id="51" name="椭圆 10">
            <a:extLst>
              <a:ext uri="{FF2B5EF4-FFF2-40B4-BE49-F238E27FC236}">
                <a16:creationId xmlns:a16="http://schemas.microsoft.com/office/drawing/2014/main" xmlns="" id="{E8B34707-6B54-4F3A-A02D-2046AD4B2463}"/>
              </a:ext>
            </a:extLst>
          </p:cNvPr>
          <p:cNvSpPr>
            <a:spLocks noChangeArrowheads="1"/>
          </p:cNvSpPr>
          <p:nvPr/>
        </p:nvSpPr>
        <p:spPr bwMode="auto">
          <a:xfrm>
            <a:off x="2273300" y="3427413"/>
            <a:ext cx="757238" cy="758825"/>
          </a:xfrm>
          <a:prstGeom prst="ellipse">
            <a:avLst/>
          </a:prstGeom>
          <a:solidFill>
            <a:schemeClr val="accent2"/>
          </a:solidFill>
          <a:ln>
            <a:noFill/>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000" dirty="0">
              <a:solidFill>
                <a:srgbClr val="FFFFFF"/>
              </a:solidFill>
              <a:latin typeface="微软雅黑 Light" panose="020B0502040204020203" pitchFamily="34" charset="-122"/>
            </a:endParaRPr>
          </a:p>
        </p:txBody>
      </p:sp>
      <p:sp>
        <p:nvSpPr>
          <p:cNvPr id="52" name="椭圆 11">
            <a:extLst>
              <a:ext uri="{FF2B5EF4-FFF2-40B4-BE49-F238E27FC236}">
                <a16:creationId xmlns:a16="http://schemas.microsoft.com/office/drawing/2014/main" xmlns="" id="{C39534C8-ADB5-4E27-88F6-47A54BF506D2}"/>
              </a:ext>
            </a:extLst>
          </p:cNvPr>
          <p:cNvSpPr>
            <a:spLocks noChangeArrowheads="1"/>
          </p:cNvSpPr>
          <p:nvPr/>
        </p:nvSpPr>
        <p:spPr bwMode="auto">
          <a:xfrm>
            <a:off x="3825875" y="3806825"/>
            <a:ext cx="1012825" cy="1016000"/>
          </a:xfrm>
          <a:prstGeom prst="ellipse">
            <a:avLst/>
          </a:prstGeom>
          <a:solidFill>
            <a:schemeClr val="accent3"/>
          </a:solidFill>
          <a:ln w="6350">
            <a:noFill/>
            <a:round/>
            <a:headEnd/>
            <a:tailEnd/>
          </a:ln>
        </p:spPr>
        <p:txBody>
          <a:bodyPr lIns="90170" tIns="46990" rIns="90170" bIns="46990"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000" dirty="0">
              <a:solidFill>
                <a:srgbClr val="FFFFFF"/>
              </a:solidFill>
              <a:latin typeface="微软雅黑 Light" panose="020B0502040204020203" pitchFamily="34" charset="-122"/>
            </a:endParaRPr>
          </a:p>
        </p:txBody>
      </p:sp>
      <p:sp>
        <p:nvSpPr>
          <p:cNvPr id="53" name="椭圆 12">
            <a:extLst>
              <a:ext uri="{FF2B5EF4-FFF2-40B4-BE49-F238E27FC236}">
                <a16:creationId xmlns:a16="http://schemas.microsoft.com/office/drawing/2014/main" xmlns="" id="{99839FA5-ADCD-429F-A19F-88A5C47DBFF3}"/>
              </a:ext>
            </a:extLst>
          </p:cNvPr>
          <p:cNvSpPr>
            <a:spLocks noChangeArrowheads="1"/>
          </p:cNvSpPr>
          <p:nvPr/>
        </p:nvSpPr>
        <p:spPr bwMode="auto">
          <a:xfrm>
            <a:off x="6986588" y="3856038"/>
            <a:ext cx="1871662" cy="1873250"/>
          </a:xfrm>
          <a:prstGeom prst="ellipse">
            <a:avLst/>
          </a:prstGeom>
          <a:solidFill>
            <a:schemeClr val="accent4"/>
          </a:solidFill>
          <a:ln w="6350">
            <a:noFill/>
            <a:round/>
            <a:headEnd/>
            <a:tailEnd/>
          </a:ln>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1000" dirty="0">
              <a:solidFill>
                <a:srgbClr val="FFFFFF"/>
              </a:solidFill>
              <a:latin typeface="微软雅黑 Light" panose="020B0502040204020203" pitchFamily="34" charset="-122"/>
            </a:endParaRPr>
          </a:p>
        </p:txBody>
      </p:sp>
      <p:grpSp>
        <p:nvGrpSpPr>
          <p:cNvPr id="54" name="组合 13">
            <a:extLst>
              <a:ext uri="{FF2B5EF4-FFF2-40B4-BE49-F238E27FC236}">
                <a16:creationId xmlns:a16="http://schemas.microsoft.com/office/drawing/2014/main" xmlns="" id="{159E37B0-2D0B-4125-982A-0DE4D35667CE}"/>
              </a:ext>
            </a:extLst>
          </p:cNvPr>
          <p:cNvGrpSpPr>
            <a:grpSpLocks/>
          </p:cNvGrpSpPr>
          <p:nvPr/>
        </p:nvGrpSpPr>
        <p:grpSpPr bwMode="auto">
          <a:xfrm>
            <a:off x="3783013" y="1430338"/>
            <a:ext cx="2236510" cy="1415210"/>
            <a:chOff x="0" y="0"/>
            <a:chExt cx="2236389" cy="1415758"/>
          </a:xfrm>
        </p:grpSpPr>
        <p:sp>
          <p:nvSpPr>
            <p:cNvPr id="55" name="文本框 14">
              <a:extLst>
                <a:ext uri="{FF2B5EF4-FFF2-40B4-BE49-F238E27FC236}">
                  <a16:creationId xmlns:a16="http://schemas.microsoft.com/office/drawing/2014/main" xmlns="" id="{A062FF55-38CB-47DE-8400-4DBD2F0D6C11}"/>
                </a:ext>
              </a:extLst>
            </p:cNvPr>
            <p:cNvSpPr>
              <a:spLocks noChangeArrowheads="1"/>
            </p:cNvSpPr>
            <p:nvPr/>
          </p:nvSpPr>
          <p:spPr bwMode="auto">
            <a:xfrm>
              <a:off x="15069" y="0"/>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输入标题</a:t>
              </a:r>
            </a:p>
          </p:txBody>
        </p:sp>
        <p:sp>
          <p:nvSpPr>
            <p:cNvPr id="56" name="矩形 15">
              <a:extLst>
                <a:ext uri="{FF2B5EF4-FFF2-40B4-BE49-F238E27FC236}">
                  <a16:creationId xmlns:a16="http://schemas.microsoft.com/office/drawing/2014/main" xmlns="" id="{14390F43-F96E-4D35-AFF9-617E1D70C4CD}"/>
                </a:ext>
              </a:extLst>
            </p:cNvPr>
            <p:cNvSpPr>
              <a:spLocks noChangeArrowheads="1"/>
            </p:cNvSpPr>
            <p:nvPr/>
          </p:nvSpPr>
          <p:spPr bwMode="auto">
            <a:xfrm>
              <a:off x="0" y="461665"/>
              <a:ext cx="2236389" cy="9540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p:txBody>
        </p:sp>
      </p:grpSp>
      <p:grpSp>
        <p:nvGrpSpPr>
          <p:cNvPr id="57" name="组合 16">
            <a:extLst>
              <a:ext uri="{FF2B5EF4-FFF2-40B4-BE49-F238E27FC236}">
                <a16:creationId xmlns:a16="http://schemas.microsoft.com/office/drawing/2014/main" xmlns="" id="{2DA09C71-E7AD-4760-985A-F36BBCB42EFF}"/>
              </a:ext>
            </a:extLst>
          </p:cNvPr>
          <p:cNvGrpSpPr>
            <a:grpSpLocks/>
          </p:cNvGrpSpPr>
          <p:nvPr/>
        </p:nvGrpSpPr>
        <p:grpSpPr bwMode="auto">
          <a:xfrm>
            <a:off x="768350" y="3822700"/>
            <a:ext cx="2236510" cy="1415686"/>
            <a:chOff x="0" y="0"/>
            <a:chExt cx="2236388" cy="1414774"/>
          </a:xfrm>
        </p:grpSpPr>
        <p:sp>
          <p:nvSpPr>
            <p:cNvPr id="58" name="文本框 17">
              <a:extLst>
                <a:ext uri="{FF2B5EF4-FFF2-40B4-BE49-F238E27FC236}">
                  <a16:creationId xmlns:a16="http://schemas.microsoft.com/office/drawing/2014/main" xmlns="" id="{0C11C517-80AE-4DFC-8EAE-3129C58A5F59}"/>
                </a:ext>
              </a:extLst>
            </p:cNvPr>
            <p:cNvSpPr>
              <a:spLocks noChangeArrowheads="1"/>
            </p:cNvSpPr>
            <p:nvPr/>
          </p:nvSpPr>
          <p:spPr bwMode="auto">
            <a:xfrm>
              <a:off x="15069" y="0"/>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chemeClr val="accent2"/>
                  </a:solidFill>
                  <a:latin typeface="微软雅黑" panose="020B0503020204020204" pitchFamily="34" charset="-122"/>
                  <a:ea typeface="微软雅黑" panose="020B0503020204020204" pitchFamily="34" charset="-122"/>
                  <a:sym typeface="微软雅黑" panose="020B0503020204020204" pitchFamily="34" charset="-122"/>
                </a:rPr>
                <a:t>输入标题</a:t>
              </a:r>
              <a:endParaRPr lang="zh-CN" altLang="en-US" dirty="0">
                <a:solidFill>
                  <a:schemeClr val="accent2"/>
                </a:solidFill>
                <a:latin typeface="微软雅黑 Light" panose="020B0502040204020203" pitchFamily="34" charset="-122"/>
              </a:endParaRPr>
            </a:p>
          </p:txBody>
        </p:sp>
        <p:sp>
          <p:nvSpPr>
            <p:cNvPr id="59" name="矩形 18">
              <a:extLst>
                <a:ext uri="{FF2B5EF4-FFF2-40B4-BE49-F238E27FC236}">
                  <a16:creationId xmlns:a16="http://schemas.microsoft.com/office/drawing/2014/main" xmlns="" id="{F31E900C-70E0-4852-8F17-04DDC18E74C0}"/>
                </a:ext>
              </a:extLst>
            </p:cNvPr>
            <p:cNvSpPr>
              <a:spLocks noChangeArrowheads="1"/>
            </p:cNvSpPr>
            <p:nvPr/>
          </p:nvSpPr>
          <p:spPr bwMode="auto">
            <a:xfrm>
              <a:off x="0" y="461665"/>
              <a:ext cx="2236388" cy="953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p:txBody>
        </p:sp>
      </p:grpSp>
      <p:grpSp>
        <p:nvGrpSpPr>
          <p:cNvPr id="60" name="组合 19">
            <a:extLst>
              <a:ext uri="{FF2B5EF4-FFF2-40B4-BE49-F238E27FC236}">
                <a16:creationId xmlns:a16="http://schemas.microsoft.com/office/drawing/2014/main" xmlns="" id="{FE3C4B0F-0E66-4BFC-873B-8984BCFE0557}"/>
              </a:ext>
            </a:extLst>
          </p:cNvPr>
          <p:cNvGrpSpPr>
            <a:grpSpLocks/>
          </p:cNvGrpSpPr>
          <p:nvPr/>
        </p:nvGrpSpPr>
        <p:grpSpPr bwMode="auto">
          <a:xfrm>
            <a:off x="4505325" y="4724400"/>
            <a:ext cx="2236510" cy="1415686"/>
            <a:chOff x="0" y="0"/>
            <a:chExt cx="2236388" cy="1414774"/>
          </a:xfrm>
        </p:grpSpPr>
        <p:sp>
          <p:nvSpPr>
            <p:cNvPr id="61" name="文本框 20">
              <a:extLst>
                <a:ext uri="{FF2B5EF4-FFF2-40B4-BE49-F238E27FC236}">
                  <a16:creationId xmlns:a16="http://schemas.microsoft.com/office/drawing/2014/main" xmlns="" id="{B92D952B-A493-48BB-80AF-A1EB1F1C497A}"/>
                </a:ext>
              </a:extLst>
            </p:cNvPr>
            <p:cNvSpPr>
              <a:spLocks noChangeArrowheads="1"/>
            </p:cNvSpPr>
            <p:nvPr/>
          </p:nvSpPr>
          <p:spPr bwMode="auto">
            <a:xfrm>
              <a:off x="15069" y="0"/>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chemeClr val="accent3"/>
                  </a:solidFill>
                  <a:latin typeface="微软雅黑" panose="020B0503020204020204" pitchFamily="34" charset="-122"/>
                  <a:ea typeface="微软雅黑" panose="020B0503020204020204" pitchFamily="34" charset="-122"/>
                  <a:sym typeface="微软雅黑" panose="020B0503020204020204" pitchFamily="34" charset="-122"/>
                </a:rPr>
                <a:t>输入标题</a:t>
              </a:r>
            </a:p>
          </p:txBody>
        </p:sp>
        <p:sp>
          <p:nvSpPr>
            <p:cNvPr id="62" name="矩形 21">
              <a:extLst>
                <a:ext uri="{FF2B5EF4-FFF2-40B4-BE49-F238E27FC236}">
                  <a16:creationId xmlns:a16="http://schemas.microsoft.com/office/drawing/2014/main" xmlns="" id="{E6F708E9-0D13-47EB-91DF-801BA8AF8547}"/>
                </a:ext>
              </a:extLst>
            </p:cNvPr>
            <p:cNvSpPr>
              <a:spLocks noChangeArrowheads="1"/>
            </p:cNvSpPr>
            <p:nvPr/>
          </p:nvSpPr>
          <p:spPr bwMode="auto">
            <a:xfrm>
              <a:off x="0" y="461665"/>
              <a:ext cx="2236388" cy="953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a:p>
              <a:pPr>
                <a:lnSpc>
                  <a:spcPct val="120000"/>
                </a:lnSpc>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p:txBody>
        </p:sp>
      </p:grpSp>
      <p:grpSp>
        <p:nvGrpSpPr>
          <p:cNvPr id="63" name="组合 22">
            <a:extLst>
              <a:ext uri="{FF2B5EF4-FFF2-40B4-BE49-F238E27FC236}">
                <a16:creationId xmlns:a16="http://schemas.microsoft.com/office/drawing/2014/main" xmlns="" id="{34CC5A42-46DB-4788-9A79-56C50416B575}"/>
              </a:ext>
            </a:extLst>
          </p:cNvPr>
          <p:cNvGrpSpPr>
            <a:grpSpLocks/>
          </p:cNvGrpSpPr>
          <p:nvPr/>
        </p:nvGrpSpPr>
        <p:grpSpPr bwMode="auto">
          <a:xfrm>
            <a:off x="8755063" y="3038475"/>
            <a:ext cx="2236510" cy="1415209"/>
            <a:chOff x="0" y="0"/>
            <a:chExt cx="2236389" cy="1415756"/>
          </a:xfrm>
        </p:grpSpPr>
        <p:sp>
          <p:nvSpPr>
            <p:cNvPr id="64" name="文本框 23">
              <a:extLst>
                <a:ext uri="{FF2B5EF4-FFF2-40B4-BE49-F238E27FC236}">
                  <a16:creationId xmlns:a16="http://schemas.microsoft.com/office/drawing/2014/main" xmlns="" id="{7F1AF17E-E80B-4FCF-A238-6308DA495657}"/>
                </a:ext>
              </a:extLst>
            </p:cNvPr>
            <p:cNvSpPr>
              <a:spLocks noChangeArrowheads="1"/>
            </p:cNvSpPr>
            <p:nvPr/>
          </p:nvSpPr>
          <p:spPr bwMode="auto">
            <a:xfrm>
              <a:off x="15069" y="0"/>
              <a:ext cx="142218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pPr>
              <a:r>
                <a:rPr lang="zh-CN" altLang="en-US" sz="2400" b="1" dirty="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输入标题</a:t>
              </a:r>
              <a:endParaRPr lang="zh-CN" altLang="en-US" dirty="0">
                <a:solidFill>
                  <a:schemeClr val="accent4"/>
                </a:solidFill>
                <a:latin typeface="微软雅黑 Light" panose="020B0502040204020203" pitchFamily="34" charset="-122"/>
              </a:endParaRPr>
            </a:p>
          </p:txBody>
        </p:sp>
        <p:sp>
          <p:nvSpPr>
            <p:cNvPr id="65" name="矩形 24">
              <a:extLst>
                <a:ext uri="{FF2B5EF4-FFF2-40B4-BE49-F238E27FC236}">
                  <a16:creationId xmlns:a16="http://schemas.microsoft.com/office/drawing/2014/main" xmlns="" id="{2D38220E-DC13-4466-994E-A9CF2D3237A3}"/>
                </a:ext>
              </a:extLst>
            </p:cNvPr>
            <p:cNvSpPr>
              <a:spLocks noChangeArrowheads="1"/>
            </p:cNvSpPr>
            <p:nvPr/>
          </p:nvSpPr>
          <p:spPr bwMode="auto">
            <a:xfrm>
              <a:off x="0" y="461664"/>
              <a:ext cx="2236389" cy="954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buFont typeface="Arial" panose="020B0604020202020204" pitchFamily="34" charset="0"/>
                <a:buNone/>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a:p>
              <a:pPr eaLnBrk="1" hangingPunct="1">
                <a:lnSpc>
                  <a:spcPct val="120000"/>
                </a:lnSpc>
                <a:buFont typeface="Arial" panose="020B0604020202020204" pitchFamily="34" charset="0"/>
                <a:buNone/>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a:p>
              <a:pPr eaLnBrk="1" hangingPunct="1">
                <a:lnSpc>
                  <a:spcPct val="120000"/>
                </a:lnSpc>
                <a:buFont typeface="Arial" panose="020B0604020202020204" pitchFamily="34" charset="0"/>
                <a:buNone/>
              </a:pPr>
              <a:r>
                <a:rPr lang="zh-CN" altLang="en-US" sz="1600" dirty="0">
                  <a:solidFill>
                    <a:schemeClr val="tx1">
                      <a:lumMod val="85000"/>
                      <a:lumOff val="15000"/>
                    </a:schemeClr>
                  </a:solidFill>
                  <a:latin typeface="+mn-ea"/>
                  <a:ea typeface="+mn-ea"/>
                  <a:sym typeface="微软雅黑" panose="020B0503020204020204" pitchFamily="34" charset="-122"/>
                </a:rPr>
                <a:t>点击这里输入文字内容</a:t>
              </a:r>
              <a:endParaRPr lang="en-US" altLang="zh-CN" sz="1600" dirty="0">
                <a:solidFill>
                  <a:schemeClr val="tx1">
                    <a:lumMod val="85000"/>
                    <a:lumOff val="15000"/>
                  </a:schemeClr>
                </a:solidFill>
                <a:latin typeface="+mn-ea"/>
                <a:ea typeface="+mn-ea"/>
                <a:sym typeface="微软雅黑" panose="020B0503020204020204" pitchFamily="34" charset="-122"/>
              </a:endParaRPr>
            </a:p>
          </p:txBody>
        </p:sp>
      </p:grpSp>
    </p:spTree>
    <p:extLst>
      <p:ext uri="{BB962C8B-B14F-4D97-AF65-F5344CB8AC3E}">
        <p14:creationId xmlns:p14="http://schemas.microsoft.com/office/powerpoint/2010/main" val="14835248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116E4917-0129-4E33-9FD7-B588D24E6A60}"/>
              </a:ext>
            </a:extLst>
          </p:cNvPr>
          <p:cNvSpPr>
            <a:spLocks noGrp="1"/>
          </p:cNvSpPr>
          <p:nvPr>
            <p:ph type="body" sz="quarter" idx="10"/>
          </p:nvPr>
        </p:nvSpPr>
        <p:spPr/>
        <p:txBody>
          <a:bodyPr/>
          <a:lstStyle/>
          <a:p>
            <a:r>
              <a:rPr lang="en-US" altLang="zh-CN" dirty="0"/>
              <a:t>03 </a:t>
            </a:r>
            <a:r>
              <a:rPr lang="zh-CN" altLang="en-US" dirty="0"/>
              <a:t>实验结果</a:t>
            </a:r>
            <a:endParaRPr lang="en-US" altLang="zh-CN" dirty="0"/>
          </a:p>
        </p:txBody>
      </p:sp>
      <p:sp>
        <p:nvSpPr>
          <p:cNvPr id="3" name="AutoShape 3">
            <a:extLst>
              <a:ext uri="{FF2B5EF4-FFF2-40B4-BE49-F238E27FC236}">
                <a16:creationId xmlns:a16="http://schemas.microsoft.com/office/drawing/2014/main" xmlns="" id="{EE7A02DC-F948-4377-B4A5-A87C92358C08}"/>
              </a:ext>
            </a:extLst>
          </p:cNvPr>
          <p:cNvSpPr>
            <a:spLocks noChangeAspect="1" noChangeArrowheads="1" noTextEdit="1"/>
          </p:cNvSpPr>
          <p:nvPr/>
        </p:nvSpPr>
        <p:spPr bwMode="auto">
          <a:xfrm>
            <a:off x="1371600" y="1758155"/>
            <a:ext cx="4624917"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4" name="Freeform 5">
            <a:extLst>
              <a:ext uri="{FF2B5EF4-FFF2-40B4-BE49-F238E27FC236}">
                <a16:creationId xmlns:a16="http://schemas.microsoft.com/office/drawing/2014/main" xmlns="" id="{6674E18D-F9D3-4100-A373-7BA36886EF31}"/>
              </a:ext>
            </a:extLst>
          </p:cNvPr>
          <p:cNvSpPr/>
          <p:nvPr/>
        </p:nvSpPr>
        <p:spPr bwMode="auto">
          <a:xfrm>
            <a:off x="1371600" y="1756039"/>
            <a:ext cx="4055533" cy="4345517"/>
          </a:xfrm>
          <a:custGeom>
            <a:avLst/>
            <a:gdLst>
              <a:gd name="T0" fmla="*/ 223 w 1247"/>
              <a:gd name="T1" fmla="*/ 1336 h 1336"/>
              <a:gd name="T2" fmla="*/ 167 w 1247"/>
              <a:gd name="T3" fmla="*/ 1309 h 1336"/>
              <a:gd name="T4" fmla="*/ 144 w 1247"/>
              <a:gd name="T5" fmla="*/ 1246 h 1336"/>
              <a:gd name="T6" fmla="*/ 144 w 1247"/>
              <a:gd name="T7" fmla="*/ 90 h 1336"/>
              <a:gd name="T8" fmla="*/ 127 w 1247"/>
              <a:gd name="T9" fmla="*/ 40 h 1336"/>
              <a:gd name="T10" fmla="*/ 85 w 1247"/>
              <a:gd name="T11" fmla="*/ 20 h 1336"/>
              <a:gd name="T12" fmla="*/ 37 w 1247"/>
              <a:gd name="T13" fmla="*/ 40 h 1336"/>
              <a:gd name="T14" fmla="*/ 20 w 1247"/>
              <a:gd name="T15" fmla="*/ 90 h 1336"/>
              <a:gd name="T16" fmla="*/ 0 w 1247"/>
              <a:gd name="T17" fmla="*/ 90 h 1336"/>
              <a:gd name="T18" fmla="*/ 22 w 1247"/>
              <a:gd name="T19" fmla="*/ 27 h 1336"/>
              <a:gd name="T20" fmla="*/ 79 w 1247"/>
              <a:gd name="T21" fmla="*/ 0 h 1336"/>
              <a:gd name="T22" fmla="*/ 142 w 1247"/>
              <a:gd name="T23" fmla="*/ 27 h 1336"/>
              <a:gd name="T24" fmla="*/ 164 w 1247"/>
              <a:gd name="T25" fmla="*/ 90 h 1336"/>
              <a:gd name="T26" fmla="*/ 164 w 1247"/>
              <a:gd name="T27" fmla="*/ 91 h 1336"/>
              <a:gd name="T28" fmla="*/ 164 w 1247"/>
              <a:gd name="T29" fmla="*/ 91 h 1336"/>
              <a:gd name="T30" fmla="*/ 182 w 1247"/>
              <a:gd name="T31" fmla="*/ 1296 h 1336"/>
              <a:gd name="T32" fmla="*/ 223 w 1247"/>
              <a:gd name="T33" fmla="*/ 1316 h 1336"/>
              <a:gd name="T34" fmla="*/ 1024 w 1247"/>
              <a:gd name="T35" fmla="*/ 1316 h 1336"/>
              <a:gd name="T36" fmla="*/ 1065 w 1247"/>
              <a:gd name="T37" fmla="*/ 1296 h 1336"/>
              <a:gd name="T38" fmla="*/ 1082 w 1247"/>
              <a:gd name="T39" fmla="*/ 1246 h 1336"/>
              <a:gd name="T40" fmla="*/ 1082 w 1247"/>
              <a:gd name="T41" fmla="*/ 91 h 1336"/>
              <a:gd name="T42" fmla="*/ 1105 w 1247"/>
              <a:gd name="T43" fmla="*/ 27 h 1336"/>
              <a:gd name="T44" fmla="*/ 1161 w 1247"/>
              <a:gd name="T45" fmla="*/ 0 h 1336"/>
              <a:gd name="T46" fmla="*/ 1168 w 1247"/>
              <a:gd name="T47" fmla="*/ 0 h 1336"/>
              <a:gd name="T48" fmla="*/ 1224 w 1247"/>
              <a:gd name="T49" fmla="*/ 27 h 1336"/>
              <a:gd name="T50" fmla="*/ 1247 w 1247"/>
              <a:gd name="T51" fmla="*/ 90 h 1336"/>
              <a:gd name="T52" fmla="*/ 1227 w 1247"/>
              <a:gd name="T53" fmla="*/ 90 h 1336"/>
              <a:gd name="T54" fmla="*/ 1209 w 1247"/>
              <a:gd name="T55" fmla="*/ 40 h 1336"/>
              <a:gd name="T56" fmla="*/ 1168 w 1247"/>
              <a:gd name="T57" fmla="*/ 20 h 1336"/>
              <a:gd name="T58" fmla="*/ 1120 w 1247"/>
              <a:gd name="T59" fmla="*/ 40 h 1336"/>
              <a:gd name="T60" fmla="*/ 1102 w 1247"/>
              <a:gd name="T61" fmla="*/ 90 h 1336"/>
              <a:gd name="T62" fmla="*/ 1102 w 1247"/>
              <a:gd name="T63" fmla="*/ 90 h 1336"/>
              <a:gd name="T64" fmla="*/ 1080 w 1247"/>
              <a:gd name="T65" fmla="*/ 1309 h 1336"/>
              <a:gd name="T66" fmla="*/ 1024 w 1247"/>
              <a:gd name="T67" fmla="*/ 1336 h 1336"/>
              <a:gd name="T68" fmla="*/ 1024 w 1247"/>
              <a:gd name="T69" fmla="*/ 1336 h 1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47" h="1336">
                <a:moveTo>
                  <a:pt x="1024" y="1336"/>
                </a:moveTo>
                <a:cubicBezTo>
                  <a:pt x="223" y="1336"/>
                  <a:pt x="223" y="1336"/>
                  <a:pt x="223" y="1336"/>
                </a:cubicBezTo>
                <a:cubicBezTo>
                  <a:pt x="201" y="1336"/>
                  <a:pt x="181" y="1326"/>
                  <a:pt x="167" y="1309"/>
                </a:cubicBezTo>
                <a:cubicBezTo>
                  <a:pt x="167" y="1309"/>
                  <a:pt x="167" y="1309"/>
                  <a:pt x="167" y="1309"/>
                </a:cubicBezTo>
                <a:cubicBezTo>
                  <a:pt x="153" y="1293"/>
                  <a:pt x="144" y="1271"/>
                  <a:pt x="144" y="1246"/>
                </a:cubicBezTo>
                <a:cubicBezTo>
                  <a:pt x="144" y="1246"/>
                  <a:pt x="144" y="1246"/>
                  <a:pt x="144" y="1246"/>
                </a:cubicBezTo>
                <a:cubicBezTo>
                  <a:pt x="144" y="91"/>
                  <a:pt x="144" y="91"/>
                  <a:pt x="144" y="91"/>
                </a:cubicBezTo>
                <a:cubicBezTo>
                  <a:pt x="144" y="90"/>
                  <a:pt x="144" y="90"/>
                  <a:pt x="144" y="90"/>
                </a:cubicBezTo>
                <a:cubicBezTo>
                  <a:pt x="144" y="71"/>
                  <a:pt x="137" y="53"/>
                  <a:pt x="127" y="40"/>
                </a:cubicBezTo>
                <a:cubicBezTo>
                  <a:pt x="127" y="40"/>
                  <a:pt x="127" y="40"/>
                  <a:pt x="127" y="40"/>
                </a:cubicBezTo>
                <a:cubicBezTo>
                  <a:pt x="116" y="28"/>
                  <a:pt x="101" y="21"/>
                  <a:pt x="85" y="20"/>
                </a:cubicBezTo>
                <a:cubicBezTo>
                  <a:pt x="85" y="20"/>
                  <a:pt x="85" y="20"/>
                  <a:pt x="85" y="20"/>
                </a:cubicBezTo>
                <a:cubicBezTo>
                  <a:pt x="79" y="20"/>
                  <a:pt x="79" y="20"/>
                  <a:pt x="79" y="20"/>
                </a:cubicBezTo>
                <a:cubicBezTo>
                  <a:pt x="63" y="21"/>
                  <a:pt x="48" y="28"/>
                  <a:pt x="37" y="40"/>
                </a:cubicBezTo>
                <a:cubicBezTo>
                  <a:pt x="37" y="40"/>
                  <a:pt x="37" y="40"/>
                  <a:pt x="37" y="40"/>
                </a:cubicBezTo>
                <a:cubicBezTo>
                  <a:pt x="27" y="53"/>
                  <a:pt x="20" y="71"/>
                  <a:pt x="20" y="90"/>
                </a:cubicBezTo>
                <a:cubicBezTo>
                  <a:pt x="20" y="90"/>
                  <a:pt x="20" y="90"/>
                  <a:pt x="20" y="90"/>
                </a:cubicBezTo>
                <a:cubicBezTo>
                  <a:pt x="0" y="90"/>
                  <a:pt x="0" y="90"/>
                  <a:pt x="0" y="90"/>
                </a:cubicBezTo>
                <a:cubicBezTo>
                  <a:pt x="0" y="66"/>
                  <a:pt x="8" y="44"/>
                  <a:pt x="22" y="27"/>
                </a:cubicBezTo>
                <a:cubicBezTo>
                  <a:pt x="22" y="27"/>
                  <a:pt x="22" y="27"/>
                  <a:pt x="22" y="27"/>
                </a:cubicBezTo>
                <a:cubicBezTo>
                  <a:pt x="36" y="11"/>
                  <a:pt x="56" y="0"/>
                  <a:pt x="79" y="0"/>
                </a:cubicBezTo>
                <a:cubicBezTo>
                  <a:pt x="79" y="0"/>
                  <a:pt x="79" y="0"/>
                  <a:pt x="79" y="0"/>
                </a:cubicBezTo>
                <a:cubicBezTo>
                  <a:pt x="85" y="0"/>
                  <a:pt x="85" y="0"/>
                  <a:pt x="85" y="0"/>
                </a:cubicBezTo>
                <a:cubicBezTo>
                  <a:pt x="108" y="0"/>
                  <a:pt x="128" y="11"/>
                  <a:pt x="142" y="27"/>
                </a:cubicBezTo>
                <a:cubicBezTo>
                  <a:pt x="142" y="27"/>
                  <a:pt x="142" y="27"/>
                  <a:pt x="142" y="27"/>
                </a:cubicBezTo>
                <a:cubicBezTo>
                  <a:pt x="156" y="44"/>
                  <a:pt x="164" y="66"/>
                  <a:pt x="164" y="90"/>
                </a:cubicBezTo>
                <a:cubicBezTo>
                  <a:pt x="164" y="90"/>
                  <a:pt x="164" y="90"/>
                  <a:pt x="164" y="90"/>
                </a:cubicBezTo>
                <a:cubicBezTo>
                  <a:pt x="164" y="91"/>
                  <a:pt x="164" y="91"/>
                  <a:pt x="164" y="91"/>
                </a:cubicBezTo>
                <a:cubicBezTo>
                  <a:pt x="164" y="91"/>
                  <a:pt x="164" y="91"/>
                  <a:pt x="164" y="91"/>
                </a:cubicBezTo>
                <a:cubicBezTo>
                  <a:pt x="164" y="91"/>
                  <a:pt x="164" y="91"/>
                  <a:pt x="164" y="91"/>
                </a:cubicBezTo>
                <a:cubicBezTo>
                  <a:pt x="164" y="1246"/>
                  <a:pt x="164" y="1246"/>
                  <a:pt x="164" y="1246"/>
                </a:cubicBezTo>
                <a:cubicBezTo>
                  <a:pt x="164" y="1266"/>
                  <a:pt x="171" y="1284"/>
                  <a:pt x="182" y="1296"/>
                </a:cubicBezTo>
                <a:cubicBezTo>
                  <a:pt x="182" y="1296"/>
                  <a:pt x="182" y="1296"/>
                  <a:pt x="182" y="1296"/>
                </a:cubicBezTo>
                <a:cubicBezTo>
                  <a:pt x="193" y="1309"/>
                  <a:pt x="207" y="1316"/>
                  <a:pt x="223" y="1316"/>
                </a:cubicBezTo>
                <a:cubicBezTo>
                  <a:pt x="223" y="1316"/>
                  <a:pt x="223" y="1316"/>
                  <a:pt x="223" y="1316"/>
                </a:cubicBezTo>
                <a:cubicBezTo>
                  <a:pt x="1024" y="1316"/>
                  <a:pt x="1024" y="1316"/>
                  <a:pt x="1024" y="1316"/>
                </a:cubicBezTo>
                <a:cubicBezTo>
                  <a:pt x="1039" y="1316"/>
                  <a:pt x="1054" y="1309"/>
                  <a:pt x="1065" y="1296"/>
                </a:cubicBezTo>
                <a:cubicBezTo>
                  <a:pt x="1065" y="1296"/>
                  <a:pt x="1065" y="1296"/>
                  <a:pt x="1065" y="1296"/>
                </a:cubicBezTo>
                <a:cubicBezTo>
                  <a:pt x="1075" y="1284"/>
                  <a:pt x="1082" y="1266"/>
                  <a:pt x="1082" y="1246"/>
                </a:cubicBezTo>
                <a:cubicBezTo>
                  <a:pt x="1082" y="1246"/>
                  <a:pt x="1082" y="1246"/>
                  <a:pt x="1082" y="1246"/>
                </a:cubicBezTo>
                <a:cubicBezTo>
                  <a:pt x="1082" y="92"/>
                  <a:pt x="1082" y="92"/>
                  <a:pt x="1082" y="92"/>
                </a:cubicBezTo>
                <a:cubicBezTo>
                  <a:pt x="1082" y="91"/>
                  <a:pt x="1082" y="91"/>
                  <a:pt x="1082" y="91"/>
                </a:cubicBezTo>
                <a:cubicBezTo>
                  <a:pt x="1082" y="90"/>
                  <a:pt x="1082" y="90"/>
                  <a:pt x="1082" y="90"/>
                </a:cubicBezTo>
                <a:cubicBezTo>
                  <a:pt x="1082" y="66"/>
                  <a:pt x="1091" y="44"/>
                  <a:pt x="1105" y="27"/>
                </a:cubicBezTo>
                <a:cubicBezTo>
                  <a:pt x="1105" y="27"/>
                  <a:pt x="1105" y="27"/>
                  <a:pt x="1105" y="27"/>
                </a:cubicBezTo>
                <a:cubicBezTo>
                  <a:pt x="1119" y="11"/>
                  <a:pt x="1139" y="0"/>
                  <a:pt x="1161" y="0"/>
                </a:cubicBezTo>
                <a:cubicBezTo>
                  <a:pt x="1161" y="0"/>
                  <a:pt x="1161" y="0"/>
                  <a:pt x="1161" y="0"/>
                </a:cubicBezTo>
                <a:cubicBezTo>
                  <a:pt x="1168" y="0"/>
                  <a:pt x="1168" y="0"/>
                  <a:pt x="1168" y="0"/>
                </a:cubicBezTo>
                <a:cubicBezTo>
                  <a:pt x="1190" y="0"/>
                  <a:pt x="1210" y="11"/>
                  <a:pt x="1224" y="27"/>
                </a:cubicBezTo>
                <a:cubicBezTo>
                  <a:pt x="1224" y="27"/>
                  <a:pt x="1224" y="27"/>
                  <a:pt x="1224" y="27"/>
                </a:cubicBezTo>
                <a:cubicBezTo>
                  <a:pt x="1239" y="44"/>
                  <a:pt x="1247" y="66"/>
                  <a:pt x="1247" y="90"/>
                </a:cubicBezTo>
                <a:cubicBezTo>
                  <a:pt x="1247" y="90"/>
                  <a:pt x="1247" y="90"/>
                  <a:pt x="1247" y="90"/>
                </a:cubicBezTo>
                <a:cubicBezTo>
                  <a:pt x="1247" y="90"/>
                  <a:pt x="1247" y="90"/>
                  <a:pt x="1247" y="90"/>
                </a:cubicBezTo>
                <a:cubicBezTo>
                  <a:pt x="1227" y="90"/>
                  <a:pt x="1227" y="90"/>
                  <a:pt x="1227" y="90"/>
                </a:cubicBezTo>
                <a:cubicBezTo>
                  <a:pt x="1227" y="71"/>
                  <a:pt x="1220" y="53"/>
                  <a:pt x="1209" y="40"/>
                </a:cubicBezTo>
                <a:cubicBezTo>
                  <a:pt x="1209" y="40"/>
                  <a:pt x="1209" y="40"/>
                  <a:pt x="1209" y="40"/>
                </a:cubicBezTo>
                <a:cubicBezTo>
                  <a:pt x="1198" y="28"/>
                  <a:pt x="1184" y="21"/>
                  <a:pt x="1168" y="20"/>
                </a:cubicBezTo>
                <a:cubicBezTo>
                  <a:pt x="1168" y="20"/>
                  <a:pt x="1168" y="20"/>
                  <a:pt x="1168" y="20"/>
                </a:cubicBezTo>
                <a:cubicBezTo>
                  <a:pt x="1161" y="20"/>
                  <a:pt x="1161" y="20"/>
                  <a:pt x="1161" y="20"/>
                </a:cubicBezTo>
                <a:cubicBezTo>
                  <a:pt x="1145" y="21"/>
                  <a:pt x="1131" y="28"/>
                  <a:pt x="1120" y="40"/>
                </a:cubicBezTo>
                <a:cubicBezTo>
                  <a:pt x="1120" y="40"/>
                  <a:pt x="1120" y="40"/>
                  <a:pt x="1120" y="40"/>
                </a:cubicBezTo>
                <a:cubicBezTo>
                  <a:pt x="1109" y="53"/>
                  <a:pt x="1103" y="70"/>
                  <a:pt x="1102" y="90"/>
                </a:cubicBezTo>
                <a:cubicBezTo>
                  <a:pt x="1102" y="90"/>
                  <a:pt x="1102" y="90"/>
                  <a:pt x="1102" y="90"/>
                </a:cubicBezTo>
                <a:cubicBezTo>
                  <a:pt x="1102" y="90"/>
                  <a:pt x="1102" y="90"/>
                  <a:pt x="1102" y="90"/>
                </a:cubicBezTo>
                <a:cubicBezTo>
                  <a:pt x="1102" y="1246"/>
                  <a:pt x="1102" y="1246"/>
                  <a:pt x="1102" y="1246"/>
                </a:cubicBezTo>
                <a:cubicBezTo>
                  <a:pt x="1102" y="1271"/>
                  <a:pt x="1094" y="1293"/>
                  <a:pt x="1080" y="1309"/>
                </a:cubicBezTo>
                <a:cubicBezTo>
                  <a:pt x="1080" y="1309"/>
                  <a:pt x="1080" y="1309"/>
                  <a:pt x="1080" y="1309"/>
                </a:cubicBezTo>
                <a:cubicBezTo>
                  <a:pt x="1066" y="1326"/>
                  <a:pt x="1046" y="1336"/>
                  <a:pt x="1024" y="1336"/>
                </a:cubicBezTo>
                <a:cubicBezTo>
                  <a:pt x="1024" y="1336"/>
                  <a:pt x="1024" y="1336"/>
                  <a:pt x="1024" y="1336"/>
                </a:cubicBezTo>
                <a:cubicBezTo>
                  <a:pt x="1024" y="1336"/>
                  <a:pt x="1024" y="1336"/>
                  <a:pt x="1024" y="1336"/>
                </a:cubicBez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5" name="任意多边形 15">
            <a:extLst>
              <a:ext uri="{FF2B5EF4-FFF2-40B4-BE49-F238E27FC236}">
                <a16:creationId xmlns:a16="http://schemas.microsoft.com/office/drawing/2014/main" xmlns="" id="{2C2C4EDF-937A-4CE9-B97F-F15D10015CC7}"/>
              </a:ext>
            </a:extLst>
          </p:cNvPr>
          <p:cNvSpPr/>
          <p:nvPr/>
        </p:nvSpPr>
        <p:spPr bwMode="auto">
          <a:xfrm>
            <a:off x="1943100" y="3476889"/>
            <a:ext cx="2912533" cy="2523067"/>
          </a:xfrm>
          <a:custGeom>
            <a:avLst/>
            <a:gdLst>
              <a:gd name="connsiteX0" fmla="*/ 156203 w 2912533"/>
              <a:gd name="connsiteY0" fmla="*/ 0 h 2523067"/>
              <a:gd name="connsiteX1" fmla="*/ 318914 w 2912533"/>
              <a:gd name="connsiteY1" fmla="*/ 104140 h 2523067"/>
              <a:gd name="connsiteX2" fmla="*/ 478371 w 2912533"/>
              <a:gd name="connsiteY2" fmla="*/ 0 h 2523067"/>
              <a:gd name="connsiteX3" fmla="*/ 641083 w 2912533"/>
              <a:gd name="connsiteY3" fmla="*/ 104140 h 2523067"/>
              <a:gd name="connsiteX4" fmla="*/ 800540 w 2912533"/>
              <a:gd name="connsiteY4" fmla="*/ 0 h 2523067"/>
              <a:gd name="connsiteX5" fmla="*/ 959997 w 2912533"/>
              <a:gd name="connsiteY5" fmla="*/ 104140 h 2523067"/>
              <a:gd name="connsiteX6" fmla="*/ 1122708 w 2912533"/>
              <a:gd name="connsiteY6" fmla="*/ 0 h 2523067"/>
              <a:gd name="connsiteX7" fmla="*/ 1282166 w 2912533"/>
              <a:gd name="connsiteY7" fmla="*/ 104140 h 2523067"/>
              <a:gd name="connsiteX8" fmla="*/ 1444877 w 2912533"/>
              <a:gd name="connsiteY8" fmla="*/ 0 h 2523067"/>
              <a:gd name="connsiteX9" fmla="*/ 1604334 w 2912533"/>
              <a:gd name="connsiteY9" fmla="*/ 104140 h 2523067"/>
              <a:gd name="connsiteX10" fmla="*/ 1767045 w 2912533"/>
              <a:gd name="connsiteY10" fmla="*/ 0 h 2523067"/>
              <a:gd name="connsiteX11" fmla="*/ 1926502 w 2912533"/>
              <a:gd name="connsiteY11" fmla="*/ 104140 h 2523067"/>
              <a:gd name="connsiteX12" fmla="*/ 2089214 w 2912533"/>
              <a:gd name="connsiteY12" fmla="*/ 0 h 2523067"/>
              <a:gd name="connsiteX13" fmla="*/ 2248671 w 2912533"/>
              <a:gd name="connsiteY13" fmla="*/ 104140 h 2523067"/>
              <a:gd name="connsiteX14" fmla="*/ 2411382 w 2912533"/>
              <a:gd name="connsiteY14" fmla="*/ 0 h 2523067"/>
              <a:gd name="connsiteX15" fmla="*/ 2570839 w 2912533"/>
              <a:gd name="connsiteY15" fmla="*/ 104140 h 2523067"/>
              <a:gd name="connsiteX16" fmla="*/ 2730296 w 2912533"/>
              <a:gd name="connsiteY16" fmla="*/ 0 h 2523067"/>
              <a:gd name="connsiteX17" fmla="*/ 2893008 w 2912533"/>
              <a:gd name="connsiteY17" fmla="*/ 104140 h 2523067"/>
              <a:gd name="connsiteX18" fmla="*/ 2912533 w 2912533"/>
              <a:gd name="connsiteY18" fmla="*/ 104140 h 2523067"/>
              <a:gd name="connsiteX19" fmla="*/ 2912533 w 2912533"/>
              <a:gd name="connsiteY19" fmla="*/ 447375 h 2523067"/>
              <a:gd name="connsiteX20" fmla="*/ 2912533 w 2912533"/>
              <a:gd name="connsiteY20" fmla="*/ 479652 h 2523067"/>
              <a:gd name="connsiteX21" fmla="*/ 2912533 w 2912533"/>
              <a:gd name="connsiteY21" fmla="*/ 520700 h 2523067"/>
              <a:gd name="connsiteX22" fmla="*/ 2912533 w 2912533"/>
              <a:gd name="connsiteY22" fmla="*/ 2295298 h 2523067"/>
              <a:gd name="connsiteX23" fmla="*/ 2697754 w 2912533"/>
              <a:gd name="connsiteY23" fmla="*/ 2523067 h 2523067"/>
              <a:gd name="connsiteX24" fmla="*/ 214779 w 2912533"/>
              <a:gd name="connsiteY24" fmla="*/ 2523067 h 2523067"/>
              <a:gd name="connsiteX25" fmla="*/ 0 w 2912533"/>
              <a:gd name="connsiteY25" fmla="*/ 2295298 h 2523067"/>
              <a:gd name="connsiteX26" fmla="*/ 0 w 2912533"/>
              <a:gd name="connsiteY26" fmla="*/ 535062 h 2523067"/>
              <a:gd name="connsiteX27" fmla="*/ 0 w 2912533"/>
              <a:gd name="connsiteY27" fmla="*/ 520700 h 2523067"/>
              <a:gd name="connsiteX28" fmla="*/ 0 w 2912533"/>
              <a:gd name="connsiteY28" fmla="*/ 519887 h 2523067"/>
              <a:gd name="connsiteX29" fmla="*/ 0 w 2912533"/>
              <a:gd name="connsiteY29" fmla="*/ 514191 h 2523067"/>
              <a:gd name="connsiteX30" fmla="*/ 0 w 2912533"/>
              <a:gd name="connsiteY30" fmla="*/ 508022 h 2523067"/>
              <a:gd name="connsiteX31" fmla="*/ 0 w 2912533"/>
              <a:gd name="connsiteY31" fmla="*/ 498733 h 2523067"/>
              <a:gd name="connsiteX32" fmla="*/ 0 w 2912533"/>
              <a:gd name="connsiteY32" fmla="*/ 491621 h 2523067"/>
              <a:gd name="connsiteX33" fmla="*/ 0 w 2912533"/>
              <a:gd name="connsiteY33" fmla="*/ 479652 h 2523067"/>
              <a:gd name="connsiteX34" fmla="*/ 0 w 2912533"/>
              <a:gd name="connsiteY34" fmla="*/ 468630 h 2523067"/>
              <a:gd name="connsiteX35" fmla="*/ 0 w 2912533"/>
              <a:gd name="connsiteY35" fmla="*/ 104140 h 2523067"/>
              <a:gd name="connsiteX36" fmla="*/ 156203 w 2912533"/>
              <a:gd name="connsiteY36" fmla="*/ 0 h 252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12533" h="2523067">
                <a:moveTo>
                  <a:pt x="156203" y="0"/>
                </a:moveTo>
                <a:cubicBezTo>
                  <a:pt x="188745" y="61833"/>
                  <a:pt x="250576" y="104140"/>
                  <a:pt x="318914" y="104140"/>
                </a:cubicBezTo>
                <a:cubicBezTo>
                  <a:pt x="387253" y="104140"/>
                  <a:pt x="445829" y="61833"/>
                  <a:pt x="478371" y="0"/>
                </a:cubicBezTo>
                <a:cubicBezTo>
                  <a:pt x="510914" y="61833"/>
                  <a:pt x="572744" y="104140"/>
                  <a:pt x="641083" y="104140"/>
                </a:cubicBezTo>
                <a:cubicBezTo>
                  <a:pt x="706167" y="104140"/>
                  <a:pt x="767998" y="61833"/>
                  <a:pt x="800540" y="0"/>
                </a:cubicBezTo>
                <a:cubicBezTo>
                  <a:pt x="833082" y="61833"/>
                  <a:pt x="894913" y="104140"/>
                  <a:pt x="959997" y="104140"/>
                </a:cubicBezTo>
                <a:cubicBezTo>
                  <a:pt x="1028336" y="104140"/>
                  <a:pt x="1090166" y="61833"/>
                  <a:pt x="1122708" y="0"/>
                </a:cubicBezTo>
                <a:cubicBezTo>
                  <a:pt x="1155251" y="61833"/>
                  <a:pt x="1213827" y="104140"/>
                  <a:pt x="1282166" y="104140"/>
                </a:cubicBezTo>
                <a:cubicBezTo>
                  <a:pt x="1350504" y="104140"/>
                  <a:pt x="1412335" y="61833"/>
                  <a:pt x="1444877" y="0"/>
                </a:cubicBezTo>
                <a:cubicBezTo>
                  <a:pt x="1477419" y="61833"/>
                  <a:pt x="1535995" y="104140"/>
                  <a:pt x="1604334" y="104140"/>
                </a:cubicBezTo>
                <a:cubicBezTo>
                  <a:pt x="1672673" y="104140"/>
                  <a:pt x="1734503" y="61833"/>
                  <a:pt x="1767045" y="0"/>
                </a:cubicBezTo>
                <a:cubicBezTo>
                  <a:pt x="1799588" y="61833"/>
                  <a:pt x="1858164" y="104140"/>
                  <a:pt x="1926502" y="104140"/>
                </a:cubicBezTo>
                <a:cubicBezTo>
                  <a:pt x="1994841" y="104140"/>
                  <a:pt x="2053417" y="61833"/>
                  <a:pt x="2089214" y="0"/>
                </a:cubicBezTo>
                <a:cubicBezTo>
                  <a:pt x="2121756" y="61833"/>
                  <a:pt x="2180332" y="104140"/>
                  <a:pt x="2248671" y="104140"/>
                </a:cubicBezTo>
                <a:cubicBezTo>
                  <a:pt x="2317010" y="104140"/>
                  <a:pt x="2375586" y="61833"/>
                  <a:pt x="2411382" y="0"/>
                </a:cubicBezTo>
                <a:cubicBezTo>
                  <a:pt x="2443924" y="61833"/>
                  <a:pt x="2502501" y="104140"/>
                  <a:pt x="2570839" y="104140"/>
                </a:cubicBezTo>
                <a:cubicBezTo>
                  <a:pt x="2639178" y="104140"/>
                  <a:pt x="2697754" y="61833"/>
                  <a:pt x="2730296" y="0"/>
                </a:cubicBezTo>
                <a:cubicBezTo>
                  <a:pt x="2766093" y="61833"/>
                  <a:pt x="2824669" y="104140"/>
                  <a:pt x="2893008" y="104140"/>
                </a:cubicBezTo>
                <a:cubicBezTo>
                  <a:pt x="2899516" y="104140"/>
                  <a:pt x="2906025" y="104140"/>
                  <a:pt x="2912533" y="104140"/>
                </a:cubicBezTo>
                <a:cubicBezTo>
                  <a:pt x="2912533" y="104140"/>
                  <a:pt x="2912533" y="104140"/>
                  <a:pt x="2912533" y="447375"/>
                </a:cubicBezTo>
                <a:lnTo>
                  <a:pt x="2912533" y="479652"/>
                </a:lnTo>
                <a:lnTo>
                  <a:pt x="2912533" y="520700"/>
                </a:lnTo>
                <a:lnTo>
                  <a:pt x="2912533" y="2295298"/>
                </a:lnTo>
                <a:cubicBezTo>
                  <a:pt x="2912533" y="2422198"/>
                  <a:pt x="2814906" y="2523067"/>
                  <a:pt x="2697754" y="2523067"/>
                </a:cubicBezTo>
                <a:cubicBezTo>
                  <a:pt x="214779" y="2523067"/>
                  <a:pt x="214779" y="2523067"/>
                  <a:pt x="214779" y="2523067"/>
                </a:cubicBezTo>
                <a:cubicBezTo>
                  <a:pt x="94373" y="2523067"/>
                  <a:pt x="0" y="2422198"/>
                  <a:pt x="0" y="2295298"/>
                </a:cubicBezTo>
                <a:cubicBezTo>
                  <a:pt x="0" y="1047042"/>
                  <a:pt x="0" y="656962"/>
                  <a:pt x="0" y="535062"/>
                </a:cubicBezTo>
                <a:lnTo>
                  <a:pt x="0" y="520700"/>
                </a:lnTo>
                <a:lnTo>
                  <a:pt x="0" y="519887"/>
                </a:lnTo>
                <a:lnTo>
                  <a:pt x="0" y="514191"/>
                </a:lnTo>
                <a:lnTo>
                  <a:pt x="0" y="508022"/>
                </a:lnTo>
                <a:lnTo>
                  <a:pt x="0" y="498733"/>
                </a:lnTo>
                <a:lnTo>
                  <a:pt x="0" y="491621"/>
                </a:lnTo>
                <a:cubicBezTo>
                  <a:pt x="0" y="479652"/>
                  <a:pt x="0" y="479652"/>
                  <a:pt x="0" y="479652"/>
                </a:cubicBezTo>
                <a:lnTo>
                  <a:pt x="0" y="468630"/>
                </a:lnTo>
                <a:cubicBezTo>
                  <a:pt x="0" y="416560"/>
                  <a:pt x="0" y="312420"/>
                  <a:pt x="0" y="104140"/>
                </a:cubicBezTo>
                <a:cubicBezTo>
                  <a:pt x="65085" y="104140"/>
                  <a:pt x="123661" y="61833"/>
                  <a:pt x="156203" y="0"/>
                </a:cubicBezTo>
                <a:close/>
              </a:path>
            </a:pathLst>
          </a:custGeom>
          <a:solidFill>
            <a:schemeClr val="accent1"/>
          </a:solidFill>
          <a:ln>
            <a:noFill/>
          </a:ln>
        </p:spPr>
        <p:txBody>
          <a:bodyPr wrap="square">
            <a:noAutofit/>
          </a:bodyPr>
          <a:lstStyle/>
          <a:p>
            <a:endParaRPr lang="zh-CN" altLang="en-US" sz="2135">
              <a:cs typeface="+mn-ea"/>
              <a:sym typeface="+mn-lt"/>
            </a:endParaRPr>
          </a:p>
        </p:txBody>
      </p:sp>
      <p:sp>
        <p:nvSpPr>
          <p:cNvPr id="6" name="Rectangle 9">
            <a:extLst>
              <a:ext uri="{FF2B5EF4-FFF2-40B4-BE49-F238E27FC236}">
                <a16:creationId xmlns:a16="http://schemas.microsoft.com/office/drawing/2014/main" xmlns="" id="{DB69F6E3-8759-4FED-A2E4-B8F55C861771}"/>
              </a:ext>
            </a:extLst>
          </p:cNvPr>
          <p:cNvSpPr>
            <a:spLocks noChangeArrowheads="1"/>
          </p:cNvSpPr>
          <p:nvPr/>
        </p:nvSpPr>
        <p:spPr bwMode="auto">
          <a:xfrm>
            <a:off x="4182534" y="2086239"/>
            <a:ext cx="427567" cy="3500967"/>
          </a:xfrm>
          <a:prstGeom prst="rect">
            <a:avLst/>
          </a:prstGeom>
          <a:solidFill>
            <a:schemeClr val="accent5"/>
          </a:solidFill>
          <a:ln>
            <a:noFill/>
          </a:ln>
        </p:spPr>
        <p:txBody>
          <a:bodyPr/>
          <a:lstStyle/>
          <a:p>
            <a:endParaRPr lang="zh-CN" altLang="en-US" sz="2135">
              <a:cs typeface="+mn-ea"/>
              <a:sym typeface="+mn-lt"/>
            </a:endParaRPr>
          </a:p>
        </p:txBody>
      </p:sp>
      <p:sp>
        <p:nvSpPr>
          <p:cNvPr id="7" name="Rectangle 10">
            <a:extLst>
              <a:ext uri="{FF2B5EF4-FFF2-40B4-BE49-F238E27FC236}">
                <a16:creationId xmlns:a16="http://schemas.microsoft.com/office/drawing/2014/main" xmlns="" id="{56890BC8-A990-44A2-A9BB-73629F92987F}"/>
              </a:ext>
            </a:extLst>
          </p:cNvPr>
          <p:cNvSpPr>
            <a:spLocks noChangeArrowheads="1"/>
          </p:cNvSpPr>
          <p:nvPr/>
        </p:nvSpPr>
        <p:spPr bwMode="auto">
          <a:xfrm>
            <a:off x="3843868" y="2386805"/>
            <a:ext cx="116417" cy="3200400"/>
          </a:xfrm>
          <a:prstGeom prst="rect">
            <a:avLst/>
          </a:prstGeom>
          <a:solidFill>
            <a:schemeClr val="accent2"/>
          </a:solidFill>
          <a:ln>
            <a:noFill/>
          </a:ln>
        </p:spPr>
        <p:txBody>
          <a:bodyPr/>
          <a:lstStyle/>
          <a:p>
            <a:endParaRPr lang="zh-CN" altLang="en-US" sz="2135">
              <a:cs typeface="+mn-ea"/>
              <a:sym typeface="+mn-lt"/>
            </a:endParaRPr>
          </a:p>
        </p:txBody>
      </p:sp>
      <p:sp>
        <p:nvSpPr>
          <p:cNvPr id="8" name="Freeform 20">
            <a:extLst>
              <a:ext uri="{FF2B5EF4-FFF2-40B4-BE49-F238E27FC236}">
                <a16:creationId xmlns:a16="http://schemas.microsoft.com/office/drawing/2014/main" xmlns="" id="{B01EAC41-981F-4318-812C-68B52A759BA7}"/>
              </a:ext>
            </a:extLst>
          </p:cNvPr>
          <p:cNvSpPr/>
          <p:nvPr/>
        </p:nvSpPr>
        <p:spPr bwMode="auto">
          <a:xfrm>
            <a:off x="4449233" y="3091656"/>
            <a:ext cx="450851" cy="40217"/>
          </a:xfrm>
          <a:custGeom>
            <a:avLst/>
            <a:gdLst>
              <a:gd name="T0" fmla="*/ 213 w 213"/>
              <a:gd name="T1" fmla="*/ 19 h 19"/>
              <a:gd name="T2" fmla="*/ 213 w 213"/>
              <a:gd name="T3" fmla="*/ 0 h 19"/>
              <a:gd name="T4" fmla="*/ 0 w 213"/>
              <a:gd name="T5" fmla="*/ 0 h 19"/>
              <a:gd name="T6" fmla="*/ 0 w 213"/>
              <a:gd name="T7" fmla="*/ 19 h 19"/>
              <a:gd name="T8" fmla="*/ 213 w 213"/>
              <a:gd name="T9" fmla="*/ 19 h 19"/>
              <a:gd name="T10" fmla="*/ 213 w 213"/>
              <a:gd name="T11" fmla="*/ 19 h 19"/>
            </a:gdLst>
            <a:ahLst/>
            <a:cxnLst>
              <a:cxn ang="0">
                <a:pos x="T0" y="T1"/>
              </a:cxn>
              <a:cxn ang="0">
                <a:pos x="T2" y="T3"/>
              </a:cxn>
              <a:cxn ang="0">
                <a:pos x="T4" y="T5"/>
              </a:cxn>
              <a:cxn ang="0">
                <a:pos x="T6" y="T7"/>
              </a:cxn>
              <a:cxn ang="0">
                <a:pos x="T8" y="T9"/>
              </a:cxn>
              <a:cxn ang="0">
                <a:pos x="T10" y="T11"/>
              </a:cxn>
            </a:cxnLst>
            <a:rect l="0" t="0" r="r" b="b"/>
            <a:pathLst>
              <a:path w="213" h="19">
                <a:moveTo>
                  <a:pt x="213" y="19"/>
                </a:moveTo>
                <a:lnTo>
                  <a:pt x="213" y="0"/>
                </a:lnTo>
                <a:lnTo>
                  <a:pt x="0" y="0"/>
                </a:lnTo>
                <a:lnTo>
                  <a:pt x="0" y="19"/>
                </a:lnTo>
                <a:lnTo>
                  <a:pt x="213" y="19"/>
                </a:lnTo>
                <a:lnTo>
                  <a:pt x="213"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9" name="Freeform 21">
            <a:extLst>
              <a:ext uri="{FF2B5EF4-FFF2-40B4-BE49-F238E27FC236}">
                <a16:creationId xmlns:a16="http://schemas.microsoft.com/office/drawing/2014/main" xmlns="" id="{62CBCA28-C815-4B49-9BD7-719AB19AB02C}"/>
              </a:ext>
            </a:extLst>
          </p:cNvPr>
          <p:cNvSpPr/>
          <p:nvPr/>
        </p:nvSpPr>
        <p:spPr bwMode="auto">
          <a:xfrm>
            <a:off x="4614334" y="3364706"/>
            <a:ext cx="285751" cy="40217"/>
          </a:xfrm>
          <a:custGeom>
            <a:avLst/>
            <a:gdLst>
              <a:gd name="T0" fmla="*/ 135 w 135"/>
              <a:gd name="T1" fmla="*/ 19 h 19"/>
              <a:gd name="T2" fmla="*/ 135 w 135"/>
              <a:gd name="T3" fmla="*/ 0 h 19"/>
              <a:gd name="T4" fmla="*/ 0 w 135"/>
              <a:gd name="T5" fmla="*/ 0 h 19"/>
              <a:gd name="T6" fmla="*/ 0 w 135"/>
              <a:gd name="T7" fmla="*/ 19 h 19"/>
              <a:gd name="T8" fmla="*/ 135 w 135"/>
              <a:gd name="T9" fmla="*/ 19 h 19"/>
              <a:gd name="T10" fmla="*/ 135 w 135"/>
              <a:gd name="T11" fmla="*/ 19 h 19"/>
            </a:gdLst>
            <a:ahLst/>
            <a:cxnLst>
              <a:cxn ang="0">
                <a:pos x="T0" y="T1"/>
              </a:cxn>
              <a:cxn ang="0">
                <a:pos x="T2" y="T3"/>
              </a:cxn>
              <a:cxn ang="0">
                <a:pos x="T4" y="T5"/>
              </a:cxn>
              <a:cxn ang="0">
                <a:pos x="T6" y="T7"/>
              </a:cxn>
              <a:cxn ang="0">
                <a:pos x="T8" y="T9"/>
              </a:cxn>
              <a:cxn ang="0">
                <a:pos x="T10" y="T11"/>
              </a:cxn>
            </a:cxnLst>
            <a:rect l="0" t="0" r="r" b="b"/>
            <a:pathLst>
              <a:path w="135" h="19">
                <a:moveTo>
                  <a:pt x="135" y="19"/>
                </a:moveTo>
                <a:lnTo>
                  <a:pt x="135" y="0"/>
                </a:lnTo>
                <a:lnTo>
                  <a:pt x="0" y="0"/>
                </a:lnTo>
                <a:lnTo>
                  <a:pt x="0" y="19"/>
                </a:lnTo>
                <a:lnTo>
                  <a:pt x="135" y="19"/>
                </a:lnTo>
                <a:lnTo>
                  <a:pt x="135"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0" name="Freeform 22">
            <a:extLst>
              <a:ext uri="{FF2B5EF4-FFF2-40B4-BE49-F238E27FC236}">
                <a16:creationId xmlns:a16="http://schemas.microsoft.com/office/drawing/2014/main" xmlns="" id="{EF99E345-7DCE-450D-AC90-8D5F67619C47}"/>
              </a:ext>
            </a:extLst>
          </p:cNvPr>
          <p:cNvSpPr/>
          <p:nvPr/>
        </p:nvSpPr>
        <p:spPr bwMode="auto">
          <a:xfrm>
            <a:off x="4614334" y="3641989"/>
            <a:ext cx="285751" cy="38100"/>
          </a:xfrm>
          <a:custGeom>
            <a:avLst/>
            <a:gdLst>
              <a:gd name="T0" fmla="*/ 135 w 135"/>
              <a:gd name="T1" fmla="*/ 18 h 18"/>
              <a:gd name="T2" fmla="*/ 135 w 135"/>
              <a:gd name="T3" fmla="*/ 0 h 18"/>
              <a:gd name="T4" fmla="*/ 0 w 135"/>
              <a:gd name="T5" fmla="*/ 0 h 18"/>
              <a:gd name="T6" fmla="*/ 0 w 135"/>
              <a:gd name="T7" fmla="*/ 18 h 18"/>
              <a:gd name="T8" fmla="*/ 135 w 135"/>
              <a:gd name="T9" fmla="*/ 18 h 18"/>
              <a:gd name="T10" fmla="*/ 135 w 135"/>
              <a:gd name="T11" fmla="*/ 18 h 18"/>
            </a:gdLst>
            <a:ahLst/>
            <a:cxnLst>
              <a:cxn ang="0">
                <a:pos x="T0" y="T1"/>
              </a:cxn>
              <a:cxn ang="0">
                <a:pos x="T2" y="T3"/>
              </a:cxn>
              <a:cxn ang="0">
                <a:pos x="T4" y="T5"/>
              </a:cxn>
              <a:cxn ang="0">
                <a:pos x="T6" y="T7"/>
              </a:cxn>
              <a:cxn ang="0">
                <a:pos x="T8" y="T9"/>
              </a:cxn>
              <a:cxn ang="0">
                <a:pos x="T10" y="T11"/>
              </a:cxn>
            </a:cxnLst>
            <a:rect l="0" t="0" r="r" b="b"/>
            <a:pathLst>
              <a:path w="135" h="18">
                <a:moveTo>
                  <a:pt x="135" y="18"/>
                </a:moveTo>
                <a:lnTo>
                  <a:pt x="135" y="0"/>
                </a:lnTo>
                <a:lnTo>
                  <a:pt x="0" y="0"/>
                </a:lnTo>
                <a:lnTo>
                  <a:pt x="0" y="18"/>
                </a:lnTo>
                <a:lnTo>
                  <a:pt x="135" y="18"/>
                </a:lnTo>
                <a:lnTo>
                  <a:pt x="135"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1" name="Freeform 23">
            <a:extLst>
              <a:ext uri="{FF2B5EF4-FFF2-40B4-BE49-F238E27FC236}">
                <a16:creationId xmlns:a16="http://schemas.microsoft.com/office/drawing/2014/main" xmlns="" id="{B52CE2AC-3550-465F-9EDB-040490944A5E}"/>
              </a:ext>
            </a:extLst>
          </p:cNvPr>
          <p:cNvSpPr/>
          <p:nvPr/>
        </p:nvSpPr>
        <p:spPr bwMode="auto">
          <a:xfrm>
            <a:off x="4614334" y="3915040"/>
            <a:ext cx="285751" cy="40217"/>
          </a:xfrm>
          <a:custGeom>
            <a:avLst/>
            <a:gdLst>
              <a:gd name="T0" fmla="*/ 135 w 135"/>
              <a:gd name="T1" fmla="*/ 19 h 19"/>
              <a:gd name="T2" fmla="*/ 135 w 135"/>
              <a:gd name="T3" fmla="*/ 0 h 19"/>
              <a:gd name="T4" fmla="*/ 0 w 135"/>
              <a:gd name="T5" fmla="*/ 0 h 19"/>
              <a:gd name="T6" fmla="*/ 0 w 135"/>
              <a:gd name="T7" fmla="*/ 19 h 19"/>
              <a:gd name="T8" fmla="*/ 135 w 135"/>
              <a:gd name="T9" fmla="*/ 19 h 19"/>
              <a:gd name="T10" fmla="*/ 135 w 135"/>
              <a:gd name="T11" fmla="*/ 19 h 19"/>
            </a:gdLst>
            <a:ahLst/>
            <a:cxnLst>
              <a:cxn ang="0">
                <a:pos x="T0" y="T1"/>
              </a:cxn>
              <a:cxn ang="0">
                <a:pos x="T2" y="T3"/>
              </a:cxn>
              <a:cxn ang="0">
                <a:pos x="T4" y="T5"/>
              </a:cxn>
              <a:cxn ang="0">
                <a:pos x="T6" y="T7"/>
              </a:cxn>
              <a:cxn ang="0">
                <a:pos x="T8" y="T9"/>
              </a:cxn>
              <a:cxn ang="0">
                <a:pos x="T10" y="T11"/>
              </a:cxn>
            </a:cxnLst>
            <a:rect l="0" t="0" r="r" b="b"/>
            <a:pathLst>
              <a:path w="135" h="19">
                <a:moveTo>
                  <a:pt x="135" y="19"/>
                </a:moveTo>
                <a:lnTo>
                  <a:pt x="135" y="0"/>
                </a:lnTo>
                <a:lnTo>
                  <a:pt x="0" y="0"/>
                </a:lnTo>
                <a:lnTo>
                  <a:pt x="0" y="19"/>
                </a:lnTo>
                <a:lnTo>
                  <a:pt x="135" y="19"/>
                </a:lnTo>
                <a:lnTo>
                  <a:pt x="135"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2" name="Freeform 24">
            <a:extLst>
              <a:ext uri="{FF2B5EF4-FFF2-40B4-BE49-F238E27FC236}">
                <a16:creationId xmlns:a16="http://schemas.microsoft.com/office/drawing/2014/main" xmlns="" id="{8F883BC0-9002-4322-8B65-844DBA2710D5}"/>
              </a:ext>
            </a:extLst>
          </p:cNvPr>
          <p:cNvSpPr/>
          <p:nvPr/>
        </p:nvSpPr>
        <p:spPr bwMode="auto">
          <a:xfrm>
            <a:off x="4449233" y="4188089"/>
            <a:ext cx="450851" cy="40217"/>
          </a:xfrm>
          <a:custGeom>
            <a:avLst/>
            <a:gdLst>
              <a:gd name="T0" fmla="*/ 213 w 213"/>
              <a:gd name="T1" fmla="*/ 19 h 19"/>
              <a:gd name="T2" fmla="*/ 213 w 213"/>
              <a:gd name="T3" fmla="*/ 0 h 19"/>
              <a:gd name="T4" fmla="*/ 0 w 213"/>
              <a:gd name="T5" fmla="*/ 0 h 19"/>
              <a:gd name="T6" fmla="*/ 0 w 213"/>
              <a:gd name="T7" fmla="*/ 19 h 19"/>
              <a:gd name="T8" fmla="*/ 213 w 213"/>
              <a:gd name="T9" fmla="*/ 19 h 19"/>
              <a:gd name="T10" fmla="*/ 213 w 213"/>
              <a:gd name="T11" fmla="*/ 19 h 19"/>
            </a:gdLst>
            <a:ahLst/>
            <a:cxnLst>
              <a:cxn ang="0">
                <a:pos x="T0" y="T1"/>
              </a:cxn>
              <a:cxn ang="0">
                <a:pos x="T2" y="T3"/>
              </a:cxn>
              <a:cxn ang="0">
                <a:pos x="T4" y="T5"/>
              </a:cxn>
              <a:cxn ang="0">
                <a:pos x="T6" y="T7"/>
              </a:cxn>
              <a:cxn ang="0">
                <a:pos x="T8" y="T9"/>
              </a:cxn>
              <a:cxn ang="0">
                <a:pos x="T10" y="T11"/>
              </a:cxn>
            </a:cxnLst>
            <a:rect l="0" t="0" r="r" b="b"/>
            <a:pathLst>
              <a:path w="213" h="19">
                <a:moveTo>
                  <a:pt x="213" y="19"/>
                </a:moveTo>
                <a:lnTo>
                  <a:pt x="213" y="0"/>
                </a:lnTo>
                <a:lnTo>
                  <a:pt x="0" y="0"/>
                </a:lnTo>
                <a:lnTo>
                  <a:pt x="0" y="19"/>
                </a:lnTo>
                <a:lnTo>
                  <a:pt x="213" y="19"/>
                </a:lnTo>
                <a:lnTo>
                  <a:pt x="213"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3" name="Freeform 25">
            <a:extLst>
              <a:ext uri="{FF2B5EF4-FFF2-40B4-BE49-F238E27FC236}">
                <a16:creationId xmlns:a16="http://schemas.microsoft.com/office/drawing/2014/main" xmlns="" id="{597425F3-C8F5-48CD-938F-8C8ED51D9EA5}"/>
              </a:ext>
            </a:extLst>
          </p:cNvPr>
          <p:cNvSpPr/>
          <p:nvPr/>
        </p:nvSpPr>
        <p:spPr bwMode="auto">
          <a:xfrm>
            <a:off x="4614334" y="4465373"/>
            <a:ext cx="302684" cy="38100"/>
          </a:xfrm>
          <a:custGeom>
            <a:avLst/>
            <a:gdLst>
              <a:gd name="T0" fmla="*/ 143 w 143"/>
              <a:gd name="T1" fmla="*/ 18 h 18"/>
              <a:gd name="T2" fmla="*/ 143 w 143"/>
              <a:gd name="T3" fmla="*/ 0 h 18"/>
              <a:gd name="T4" fmla="*/ 0 w 143"/>
              <a:gd name="T5" fmla="*/ 0 h 18"/>
              <a:gd name="T6" fmla="*/ 0 w 143"/>
              <a:gd name="T7" fmla="*/ 18 h 18"/>
              <a:gd name="T8" fmla="*/ 143 w 143"/>
              <a:gd name="T9" fmla="*/ 18 h 18"/>
              <a:gd name="T10" fmla="*/ 143 w 143"/>
              <a:gd name="T11" fmla="*/ 18 h 18"/>
            </a:gdLst>
            <a:ahLst/>
            <a:cxnLst>
              <a:cxn ang="0">
                <a:pos x="T0" y="T1"/>
              </a:cxn>
              <a:cxn ang="0">
                <a:pos x="T2" y="T3"/>
              </a:cxn>
              <a:cxn ang="0">
                <a:pos x="T4" y="T5"/>
              </a:cxn>
              <a:cxn ang="0">
                <a:pos x="T6" y="T7"/>
              </a:cxn>
              <a:cxn ang="0">
                <a:pos x="T8" y="T9"/>
              </a:cxn>
              <a:cxn ang="0">
                <a:pos x="T10" y="T11"/>
              </a:cxn>
            </a:cxnLst>
            <a:rect l="0" t="0" r="r" b="b"/>
            <a:pathLst>
              <a:path w="143" h="18">
                <a:moveTo>
                  <a:pt x="143" y="18"/>
                </a:moveTo>
                <a:lnTo>
                  <a:pt x="143" y="0"/>
                </a:lnTo>
                <a:lnTo>
                  <a:pt x="0" y="0"/>
                </a:lnTo>
                <a:lnTo>
                  <a:pt x="0" y="18"/>
                </a:lnTo>
                <a:lnTo>
                  <a:pt x="143" y="18"/>
                </a:lnTo>
                <a:lnTo>
                  <a:pt x="143"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4" name="Freeform 26">
            <a:extLst>
              <a:ext uri="{FF2B5EF4-FFF2-40B4-BE49-F238E27FC236}">
                <a16:creationId xmlns:a16="http://schemas.microsoft.com/office/drawing/2014/main" xmlns="" id="{4A315597-67AB-40B1-A213-E06A00079E32}"/>
              </a:ext>
            </a:extLst>
          </p:cNvPr>
          <p:cNvSpPr/>
          <p:nvPr/>
        </p:nvSpPr>
        <p:spPr bwMode="auto">
          <a:xfrm>
            <a:off x="4614334" y="4738422"/>
            <a:ext cx="302684" cy="38100"/>
          </a:xfrm>
          <a:custGeom>
            <a:avLst/>
            <a:gdLst>
              <a:gd name="T0" fmla="*/ 143 w 143"/>
              <a:gd name="T1" fmla="*/ 18 h 18"/>
              <a:gd name="T2" fmla="*/ 143 w 143"/>
              <a:gd name="T3" fmla="*/ 0 h 18"/>
              <a:gd name="T4" fmla="*/ 0 w 143"/>
              <a:gd name="T5" fmla="*/ 0 h 18"/>
              <a:gd name="T6" fmla="*/ 0 w 143"/>
              <a:gd name="T7" fmla="*/ 18 h 18"/>
              <a:gd name="T8" fmla="*/ 143 w 143"/>
              <a:gd name="T9" fmla="*/ 18 h 18"/>
              <a:gd name="T10" fmla="*/ 143 w 143"/>
              <a:gd name="T11" fmla="*/ 18 h 18"/>
            </a:gdLst>
            <a:ahLst/>
            <a:cxnLst>
              <a:cxn ang="0">
                <a:pos x="T0" y="T1"/>
              </a:cxn>
              <a:cxn ang="0">
                <a:pos x="T2" y="T3"/>
              </a:cxn>
              <a:cxn ang="0">
                <a:pos x="T4" y="T5"/>
              </a:cxn>
              <a:cxn ang="0">
                <a:pos x="T6" y="T7"/>
              </a:cxn>
              <a:cxn ang="0">
                <a:pos x="T8" y="T9"/>
              </a:cxn>
              <a:cxn ang="0">
                <a:pos x="T10" y="T11"/>
              </a:cxn>
            </a:cxnLst>
            <a:rect l="0" t="0" r="r" b="b"/>
            <a:pathLst>
              <a:path w="143" h="18">
                <a:moveTo>
                  <a:pt x="143" y="18"/>
                </a:moveTo>
                <a:lnTo>
                  <a:pt x="143" y="0"/>
                </a:lnTo>
                <a:lnTo>
                  <a:pt x="0" y="0"/>
                </a:lnTo>
                <a:lnTo>
                  <a:pt x="0" y="18"/>
                </a:lnTo>
                <a:lnTo>
                  <a:pt x="143" y="18"/>
                </a:lnTo>
                <a:lnTo>
                  <a:pt x="143"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5" name="Freeform 27">
            <a:extLst>
              <a:ext uri="{FF2B5EF4-FFF2-40B4-BE49-F238E27FC236}">
                <a16:creationId xmlns:a16="http://schemas.microsoft.com/office/drawing/2014/main" xmlns="" id="{C748DA17-DE63-4C38-85ED-3C4B590E639F}"/>
              </a:ext>
            </a:extLst>
          </p:cNvPr>
          <p:cNvSpPr/>
          <p:nvPr/>
        </p:nvSpPr>
        <p:spPr bwMode="auto">
          <a:xfrm>
            <a:off x="4614334" y="5011473"/>
            <a:ext cx="302684" cy="40217"/>
          </a:xfrm>
          <a:custGeom>
            <a:avLst/>
            <a:gdLst>
              <a:gd name="T0" fmla="*/ 143 w 143"/>
              <a:gd name="T1" fmla="*/ 19 h 19"/>
              <a:gd name="T2" fmla="*/ 143 w 143"/>
              <a:gd name="T3" fmla="*/ 0 h 19"/>
              <a:gd name="T4" fmla="*/ 0 w 143"/>
              <a:gd name="T5" fmla="*/ 0 h 19"/>
              <a:gd name="T6" fmla="*/ 0 w 143"/>
              <a:gd name="T7" fmla="*/ 19 h 19"/>
              <a:gd name="T8" fmla="*/ 143 w 143"/>
              <a:gd name="T9" fmla="*/ 19 h 19"/>
              <a:gd name="T10" fmla="*/ 143 w 143"/>
              <a:gd name="T11" fmla="*/ 19 h 19"/>
            </a:gdLst>
            <a:ahLst/>
            <a:cxnLst>
              <a:cxn ang="0">
                <a:pos x="T0" y="T1"/>
              </a:cxn>
              <a:cxn ang="0">
                <a:pos x="T2" y="T3"/>
              </a:cxn>
              <a:cxn ang="0">
                <a:pos x="T4" y="T5"/>
              </a:cxn>
              <a:cxn ang="0">
                <a:pos x="T6" y="T7"/>
              </a:cxn>
              <a:cxn ang="0">
                <a:pos x="T8" y="T9"/>
              </a:cxn>
              <a:cxn ang="0">
                <a:pos x="T10" y="T11"/>
              </a:cxn>
            </a:cxnLst>
            <a:rect l="0" t="0" r="r" b="b"/>
            <a:pathLst>
              <a:path w="143" h="19">
                <a:moveTo>
                  <a:pt x="143" y="19"/>
                </a:moveTo>
                <a:lnTo>
                  <a:pt x="143" y="0"/>
                </a:lnTo>
                <a:lnTo>
                  <a:pt x="0" y="0"/>
                </a:lnTo>
                <a:lnTo>
                  <a:pt x="0" y="19"/>
                </a:lnTo>
                <a:lnTo>
                  <a:pt x="143" y="19"/>
                </a:lnTo>
                <a:lnTo>
                  <a:pt x="143" y="19"/>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6" name="Freeform 28">
            <a:extLst>
              <a:ext uri="{FF2B5EF4-FFF2-40B4-BE49-F238E27FC236}">
                <a16:creationId xmlns:a16="http://schemas.microsoft.com/office/drawing/2014/main" xmlns="" id="{A78B2CAA-FD55-4ACD-BCB3-9F8FF4173085}"/>
              </a:ext>
            </a:extLst>
          </p:cNvPr>
          <p:cNvSpPr/>
          <p:nvPr/>
        </p:nvSpPr>
        <p:spPr bwMode="auto">
          <a:xfrm>
            <a:off x="4449233" y="5288755"/>
            <a:ext cx="450851" cy="38100"/>
          </a:xfrm>
          <a:custGeom>
            <a:avLst/>
            <a:gdLst>
              <a:gd name="T0" fmla="*/ 213 w 213"/>
              <a:gd name="T1" fmla="*/ 18 h 18"/>
              <a:gd name="T2" fmla="*/ 213 w 213"/>
              <a:gd name="T3" fmla="*/ 0 h 18"/>
              <a:gd name="T4" fmla="*/ 0 w 213"/>
              <a:gd name="T5" fmla="*/ 0 h 18"/>
              <a:gd name="T6" fmla="*/ 0 w 213"/>
              <a:gd name="T7" fmla="*/ 18 h 18"/>
              <a:gd name="T8" fmla="*/ 213 w 213"/>
              <a:gd name="T9" fmla="*/ 18 h 18"/>
              <a:gd name="T10" fmla="*/ 213 w 213"/>
              <a:gd name="T11" fmla="*/ 18 h 18"/>
            </a:gdLst>
            <a:ahLst/>
            <a:cxnLst>
              <a:cxn ang="0">
                <a:pos x="T0" y="T1"/>
              </a:cxn>
              <a:cxn ang="0">
                <a:pos x="T2" y="T3"/>
              </a:cxn>
              <a:cxn ang="0">
                <a:pos x="T4" y="T5"/>
              </a:cxn>
              <a:cxn ang="0">
                <a:pos x="T6" y="T7"/>
              </a:cxn>
              <a:cxn ang="0">
                <a:pos x="T8" y="T9"/>
              </a:cxn>
              <a:cxn ang="0">
                <a:pos x="T10" y="T11"/>
              </a:cxn>
            </a:cxnLst>
            <a:rect l="0" t="0" r="r" b="b"/>
            <a:pathLst>
              <a:path w="213" h="18">
                <a:moveTo>
                  <a:pt x="213" y="18"/>
                </a:moveTo>
                <a:lnTo>
                  <a:pt x="213" y="0"/>
                </a:lnTo>
                <a:lnTo>
                  <a:pt x="0" y="0"/>
                </a:lnTo>
                <a:lnTo>
                  <a:pt x="0" y="18"/>
                </a:lnTo>
                <a:lnTo>
                  <a:pt x="213" y="18"/>
                </a:lnTo>
                <a:lnTo>
                  <a:pt x="213" y="18"/>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cxnSp>
        <p:nvCxnSpPr>
          <p:cNvPr id="20" name="直接连接符 19">
            <a:extLst>
              <a:ext uri="{FF2B5EF4-FFF2-40B4-BE49-F238E27FC236}">
                <a16:creationId xmlns:a16="http://schemas.microsoft.com/office/drawing/2014/main" xmlns="" id="{CDD31CF0-DBE7-4D64-BBD8-D437A667AF1D}"/>
              </a:ext>
            </a:extLst>
          </p:cNvPr>
          <p:cNvCxnSpPr/>
          <p:nvPr/>
        </p:nvCxnSpPr>
        <p:spPr>
          <a:xfrm>
            <a:off x="5917858" y="2266156"/>
            <a:ext cx="5107860" cy="0"/>
          </a:xfrm>
          <a:prstGeom prst="line">
            <a:avLst/>
          </a:prstGeom>
          <a:solidFill>
            <a:srgbClr val="070606"/>
          </a:solidFill>
          <a:ln w="15875">
            <a:solidFill>
              <a:schemeClr val="tx1">
                <a:lumMod val="50000"/>
                <a:lumOff val="50000"/>
              </a:schemeClr>
            </a:solidFill>
            <a:round/>
          </a:ln>
        </p:spPr>
      </p:cxnSp>
      <p:sp>
        <p:nvSpPr>
          <p:cNvPr id="21" name="TextBox 64">
            <a:extLst>
              <a:ext uri="{FF2B5EF4-FFF2-40B4-BE49-F238E27FC236}">
                <a16:creationId xmlns:a16="http://schemas.microsoft.com/office/drawing/2014/main" xmlns="" id="{EFFF142D-022E-4BA1-AE02-76FBEAA76BCD}"/>
              </a:ext>
            </a:extLst>
          </p:cNvPr>
          <p:cNvSpPr txBox="1"/>
          <p:nvPr/>
        </p:nvSpPr>
        <p:spPr bwMode="auto">
          <a:xfrm>
            <a:off x="5976112" y="1814751"/>
            <a:ext cx="1435008"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135" b="1" dirty="0">
                <a:solidFill>
                  <a:schemeClr val="tx1">
                    <a:lumMod val="75000"/>
                    <a:lumOff val="25000"/>
                  </a:schemeClr>
                </a:solidFill>
                <a:latin typeface="+mn-lt"/>
                <a:ea typeface="+mn-ea"/>
                <a:cs typeface="+mn-ea"/>
                <a:sym typeface="+mn-lt"/>
              </a:rPr>
              <a:t>添加标题</a:t>
            </a:r>
          </a:p>
        </p:txBody>
      </p:sp>
      <p:sp>
        <p:nvSpPr>
          <p:cNvPr id="22" name="TextBox 24">
            <a:extLst>
              <a:ext uri="{FF2B5EF4-FFF2-40B4-BE49-F238E27FC236}">
                <a16:creationId xmlns:a16="http://schemas.microsoft.com/office/drawing/2014/main" xmlns="" id="{CE8CDA77-4CA9-4ACA-A674-5752840F6D40}"/>
              </a:ext>
            </a:extLst>
          </p:cNvPr>
          <p:cNvSpPr txBox="1"/>
          <p:nvPr/>
        </p:nvSpPr>
        <p:spPr bwMode="auto">
          <a:xfrm>
            <a:off x="3341251" y="1558324"/>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r"/>
            <a:r>
              <a:rPr lang="zh-CN" altLang="en-US" sz="2135" b="1" dirty="0">
                <a:solidFill>
                  <a:schemeClr val="accent5"/>
                </a:solidFill>
                <a:latin typeface="+mn-lt"/>
                <a:ea typeface="+mn-ea"/>
                <a:cs typeface="+mn-ea"/>
                <a:sym typeface="+mn-lt"/>
              </a:rPr>
              <a:t>添加标题</a:t>
            </a:r>
          </a:p>
        </p:txBody>
      </p:sp>
      <p:sp>
        <p:nvSpPr>
          <p:cNvPr id="23" name="TextBox 25">
            <a:extLst>
              <a:ext uri="{FF2B5EF4-FFF2-40B4-BE49-F238E27FC236}">
                <a16:creationId xmlns:a16="http://schemas.microsoft.com/office/drawing/2014/main" xmlns="" id="{194C9030-83E8-4B3C-A8F7-E811ECAD00F3}"/>
              </a:ext>
            </a:extLst>
          </p:cNvPr>
          <p:cNvSpPr txBox="1"/>
          <p:nvPr/>
        </p:nvSpPr>
        <p:spPr bwMode="auto">
          <a:xfrm>
            <a:off x="2737221" y="1943835"/>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r"/>
            <a:r>
              <a:rPr lang="zh-CN" altLang="en-US" sz="2135" b="1" dirty="0">
                <a:solidFill>
                  <a:schemeClr val="accent2"/>
                </a:solidFill>
                <a:latin typeface="+mn-lt"/>
                <a:ea typeface="+mn-ea"/>
                <a:cs typeface="+mn-ea"/>
                <a:sym typeface="+mn-lt"/>
              </a:rPr>
              <a:t>添加标题</a:t>
            </a:r>
          </a:p>
        </p:txBody>
      </p:sp>
      <p:sp>
        <p:nvSpPr>
          <p:cNvPr id="24" name="TextBox 26">
            <a:extLst>
              <a:ext uri="{FF2B5EF4-FFF2-40B4-BE49-F238E27FC236}">
                <a16:creationId xmlns:a16="http://schemas.microsoft.com/office/drawing/2014/main" xmlns="" id="{4D8C9EDC-7085-4F83-83FC-8631BA72DB6A}"/>
              </a:ext>
            </a:extLst>
          </p:cNvPr>
          <p:cNvSpPr txBox="1"/>
          <p:nvPr/>
        </p:nvSpPr>
        <p:spPr bwMode="auto">
          <a:xfrm>
            <a:off x="2188600" y="2942152"/>
            <a:ext cx="1435008" cy="42056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zh-CN" altLang="en-US" sz="2135" b="1" dirty="0">
                <a:solidFill>
                  <a:schemeClr val="accent1"/>
                </a:solidFill>
                <a:latin typeface="+mn-lt"/>
                <a:ea typeface="+mn-ea"/>
                <a:cs typeface="+mn-ea"/>
                <a:sym typeface="+mn-lt"/>
              </a:rPr>
              <a:t>添加标题</a:t>
            </a:r>
          </a:p>
        </p:txBody>
      </p:sp>
      <p:sp>
        <p:nvSpPr>
          <p:cNvPr id="25" name="矩形 24">
            <a:extLst>
              <a:ext uri="{FF2B5EF4-FFF2-40B4-BE49-F238E27FC236}">
                <a16:creationId xmlns:a16="http://schemas.microsoft.com/office/drawing/2014/main" xmlns="" id="{8595A414-747D-4878-B0D0-EC92FF8FA7C9}"/>
              </a:ext>
            </a:extLst>
          </p:cNvPr>
          <p:cNvSpPr/>
          <p:nvPr/>
        </p:nvSpPr>
        <p:spPr>
          <a:xfrm>
            <a:off x="6021943" y="2364399"/>
            <a:ext cx="5255657" cy="1707199"/>
          </a:xfrm>
          <a:prstGeom prst="rect">
            <a:avLst/>
          </a:prstGeom>
        </p:spPr>
        <p:txBody>
          <a:bodyPr wrap="square">
            <a:spAutoFit/>
          </a:bodyPr>
          <a:lstStyle/>
          <a:p>
            <a:pPr>
              <a:lnSpc>
                <a:spcPct val="150000"/>
              </a:lnSpc>
            </a:pPr>
            <a:r>
              <a:rPr lang="zh-CN" altLang="en-US" dirty="0">
                <a:solidFill>
                  <a:schemeClr val="tx1">
                    <a:lumMod val="85000"/>
                    <a:lumOff val="15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a:t>
            </a:r>
          </a:p>
        </p:txBody>
      </p:sp>
      <p:sp>
        <p:nvSpPr>
          <p:cNvPr id="26" name="矩形 25">
            <a:extLst>
              <a:ext uri="{FF2B5EF4-FFF2-40B4-BE49-F238E27FC236}">
                <a16:creationId xmlns:a16="http://schemas.microsoft.com/office/drawing/2014/main" xmlns="" id="{0E1E0ED3-026F-4BB9-8086-FA6F6EC1F7AC}"/>
              </a:ext>
            </a:extLst>
          </p:cNvPr>
          <p:cNvSpPr/>
          <p:nvPr/>
        </p:nvSpPr>
        <p:spPr>
          <a:xfrm>
            <a:off x="6086429" y="4233761"/>
            <a:ext cx="2355823" cy="1754326"/>
          </a:xfrm>
          <a:prstGeom prst="rect">
            <a:avLst/>
          </a:prstGeom>
        </p:spPr>
        <p:txBody>
          <a:bodyPr wrap="square">
            <a:spAutoFit/>
          </a:bodyPr>
          <a:lstStyle/>
          <a:p>
            <a:pPr>
              <a:lnSpc>
                <a:spcPct val="150000"/>
              </a:lnSpc>
            </a:pPr>
            <a:r>
              <a:rPr lang="zh-CN" altLang="en-US" dirty="0">
                <a:solidFill>
                  <a:schemeClr val="tx1">
                    <a:lumMod val="85000"/>
                    <a:lumOff val="15000"/>
                  </a:schemeClr>
                </a:solidFill>
                <a:cs typeface="+mn-ea"/>
                <a:sym typeface="+mn-lt"/>
              </a:rPr>
              <a:t>这里填写文字内容这里填写文字内容这里填写文字内容这里填写文字内容</a:t>
            </a:r>
          </a:p>
        </p:txBody>
      </p:sp>
      <p:sp>
        <p:nvSpPr>
          <p:cNvPr id="27" name="矩形 26">
            <a:extLst>
              <a:ext uri="{FF2B5EF4-FFF2-40B4-BE49-F238E27FC236}">
                <a16:creationId xmlns:a16="http://schemas.microsoft.com/office/drawing/2014/main" xmlns="" id="{18C3CB68-43E6-45EE-9262-A382347212EB}"/>
              </a:ext>
            </a:extLst>
          </p:cNvPr>
          <p:cNvSpPr/>
          <p:nvPr/>
        </p:nvSpPr>
        <p:spPr>
          <a:xfrm>
            <a:off x="8897363" y="4233761"/>
            <a:ext cx="2355823" cy="1754326"/>
          </a:xfrm>
          <a:prstGeom prst="rect">
            <a:avLst/>
          </a:prstGeom>
        </p:spPr>
        <p:txBody>
          <a:bodyPr wrap="square">
            <a:spAutoFit/>
          </a:bodyPr>
          <a:lstStyle/>
          <a:p>
            <a:pPr>
              <a:lnSpc>
                <a:spcPct val="150000"/>
              </a:lnSpc>
            </a:pPr>
            <a:r>
              <a:rPr lang="zh-CN" altLang="en-US" dirty="0">
                <a:solidFill>
                  <a:schemeClr val="tx1">
                    <a:lumMod val="85000"/>
                    <a:lumOff val="15000"/>
                  </a:schemeClr>
                </a:solidFill>
                <a:cs typeface="+mn-ea"/>
                <a:sym typeface="+mn-lt"/>
              </a:rPr>
              <a:t>这里填写文字内容这里填写文字内容这里填写文字内容这里填写文字内容</a:t>
            </a:r>
          </a:p>
        </p:txBody>
      </p:sp>
      <p:cxnSp>
        <p:nvCxnSpPr>
          <p:cNvPr id="28" name="直接连接符 27">
            <a:extLst>
              <a:ext uri="{FF2B5EF4-FFF2-40B4-BE49-F238E27FC236}">
                <a16:creationId xmlns:a16="http://schemas.microsoft.com/office/drawing/2014/main" xmlns="" id="{042F27C9-44EA-46EA-AC1F-C7270129376B}"/>
              </a:ext>
            </a:extLst>
          </p:cNvPr>
          <p:cNvCxnSpPr/>
          <p:nvPr/>
        </p:nvCxnSpPr>
        <p:spPr>
          <a:xfrm>
            <a:off x="5917858" y="4188089"/>
            <a:ext cx="5107860" cy="0"/>
          </a:xfrm>
          <a:prstGeom prst="line">
            <a:avLst/>
          </a:prstGeom>
          <a:solidFill>
            <a:srgbClr val="070606"/>
          </a:solidFill>
          <a:ln w="15875">
            <a:solidFill>
              <a:schemeClr val="tx1">
                <a:lumMod val="50000"/>
                <a:lumOff val="50000"/>
              </a:schemeClr>
            </a:solidFill>
            <a:round/>
          </a:ln>
        </p:spPr>
      </p:cxnSp>
      <p:sp>
        <p:nvSpPr>
          <p:cNvPr id="29" name="TextBox 682">
            <a:extLst>
              <a:ext uri="{FF2B5EF4-FFF2-40B4-BE49-F238E27FC236}">
                <a16:creationId xmlns:a16="http://schemas.microsoft.com/office/drawing/2014/main" xmlns="" id="{651A8E2E-EB17-4AA7-A936-F28C2AC1C639}"/>
              </a:ext>
            </a:extLst>
          </p:cNvPr>
          <p:cNvSpPr txBox="1"/>
          <p:nvPr/>
        </p:nvSpPr>
        <p:spPr>
          <a:xfrm>
            <a:off x="5066348" y="3324100"/>
            <a:ext cx="697627"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zh-CN" altLang="en-US" sz="2000" dirty="0">
                <a:solidFill>
                  <a:schemeClr val="tx1">
                    <a:lumMod val="50000"/>
                    <a:lumOff val="50000"/>
                  </a:schemeClr>
                </a:solidFill>
                <a:latin typeface="+mn-ea"/>
                <a:ea typeface="+mn-ea"/>
                <a:cs typeface="+mn-ea"/>
                <a:sym typeface="+mn-lt"/>
              </a:rPr>
              <a:t>刻度</a:t>
            </a:r>
          </a:p>
        </p:txBody>
      </p:sp>
      <p:sp>
        <p:nvSpPr>
          <p:cNvPr id="30" name="TextBox 682">
            <a:extLst>
              <a:ext uri="{FF2B5EF4-FFF2-40B4-BE49-F238E27FC236}">
                <a16:creationId xmlns:a16="http://schemas.microsoft.com/office/drawing/2014/main" xmlns="" id="{CFAB8F05-DC24-42A6-AB0D-F43F6F9A695C}"/>
              </a:ext>
            </a:extLst>
          </p:cNvPr>
          <p:cNvSpPr txBox="1"/>
          <p:nvPr/>
        </p:nvSpPr>
        <p:spPr>
          <a:xfrm>
            <a:off x="5066348" y="4167787"/>
            <a:ext cx="697627"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zh-CN" altLang="en-US" sz="2000" dirty="0">
                <a:solidFill>
                  <a:schemeClr val="tx1">
                    <a:lumMod val="50000"/>
                    <a:lumOff val="50000"/>
                  </a:schemeClr>
                </a:solidFill>
                <a:latin typeface="+mn-ea"/>
                <a:ea typeface="+mn-ea"/>
                <a:cs typeface="+mn-ea"/>
                <a:sym typeface="+mn-lt"/>
              </a:rPr>
              <a:t>刻度</a:t>
            </a:r>
          </a:p>
        </p:txBody>
      </p:sp>
      <p:sp>
        <p:nvSpPr>
          <p:cNvPr id="31" name="TextBox 682">
            <a:extLst>
              <a:ext uri="{FF2B5EF4-FFF2-40B4-BE49-F238E27FC236}">
                <a16:creationId xmlns:a16="http://schemas.microsoft.com/office/drawing/2014/main" xmlns="" id="{13CAD1A2-A049-4469-A7CB-5AA5F89AECB1}"/>
              </a:ext>
            </a:extLst>
          </p:cNvPr>
          <p:cNvSpPr txBox="1"/>
          <p:nvPr/>
        </p:nvSpPr>
        <p:spPr>
          <a:xfrm>
            <a:off x="5066348" y="5011473"/>
            <a:ext cx="697627" cy="400110"/>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zh-CN" altLang="en-US" sz="2000" dirty="0">
                <a:solidFill>
                  <a:schemeClr val="tx1">
                    <a:lumMod val="50000"/>
                    <a:lumOff val="50000"/>
                  </a:schemeClr>
                </a:solidFill>
                <a:latin typeface="+mn-ea"/>
                <a:ea typeface="+mn-ea"/>
                <a:cs typeface="+mn-ea"/>
                <a:sym typeface="+mn-lt"/>
              </a:rPr>
              <a:t>刻度</a:t>
            </a:r>
          </a:p>
        </p:txBody>
      </p:sp>
    </p:spTree>
    <p:extLst>
      <p:ext uri="{BB962C8B-B14F-4D97-AF65-F5344CB8AC3E}">
        <p14:creationId xmlns:p14="http://schemas.microsoft.com/office/powerpoint/2010/main" val="8728969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a:extLst>
              <a:ext uri="{FF2B5EF4-FFF2-40B4-BE49-F238E27FC236}">
                <a16:creationId xmlns:a16="http://schemas.microsoft.com/office/drawing/2014/main" xmlns="" id="{50240102-C4C7-4A3B-8C69-422E8BDF203E}"/>
              </a:ext>
            </a:extLst>
          </p:cNvPr>
          <p:cNvSpPr>
            <a:spLocks noGrp="1"/>
          </p:cNvSpPr>
          <p:nvPr>
            <p:ph type="body" sz="quarter" idx="10"/>
          </p:nvPr>
        </p:nvSpPr>
        <p:spPr>
          <a:xfrm>
            <a:off x="765175" y="644525"/>
            <a:ext cx="10753725" cy="485775"/>
          </a:xfrm>
        </p:spPr>
        <p:txBody>
          <a:bodyPr/>
          <a:lstStyle/>
          <a:p>
            <a:r>
              <a:rPr lang="zh-CN" altLang="en-US" dirty="0"/>
              <a:t>请输入标题</a:t>
            </a:r>
          </a:p>
          <a:p>
            <a:endParaRPr lang="zh-CN" altLang="en-US" dirty="0"/>
          </a:p>
        </p:txBody>
      </p:sp>
      <p:cxnSp>
        <p:nvCxnSpPr>
          <p:cNvPr id="5" name="Straight Connector 3">
            <a:extLst>
              <a:ext uri="{FF2B5EF4-FFF2-40B4-BE49-F238E27FC236}">
                <a16:creationId xmlns:a16="http://schemas.microsoft.com/office/drawing/2014/main" xmlns="" id="{5894BB50-90C4-4ABF-822C-2160AB6B7F51}"/>
              </a:ext>
            </a:extLst>
          </p:cNvPr>
          <p:cNvCxnSpPr>
            <a:stCxn id="18" idx="5"/>
            <a:endCxn id="14" idx="1"/>
          </p:cNvCxnSpPr>
          <p:nvPr/>
        </p:nvCxnSpPr>
        <p:spPr>
          <a:xfrm>
            <a:off x="1903413" y="2503488"/>
            <a:ext cx="601662" cy="598487"/>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xmlns="" id="{C93EB023-8098-4876-AC49-38E69827784D}"/>
              </a:ext>
            </a:extLst>
          </p:cNvPr>
          <p:cNvCxnSpPr>
            <a:stCxn id="14" idx="3"/>
            <a:endCxn id="22" idx="7"/>
          </p:cNvCxnSpPr>
          <p:nvPr/>
        </p:nvCxnSpPr>
        <p:spPr>
          <a:xfrm flipH="1">
            <a:off x="1524000" y="4051300"/>
            <a:ext cx="981075" cy="69373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7" name="Straight Connector 8">
            <a:extLst>
              <a:ext uri="{FF2B5EF4-FFF2-40B4-BE49-F238E27FC236}">
                <a16:creationId xmlns:a16="http://schemas.microsoft.com/office/drawing/2014/main" xmlns="" id="{060C4392-6CD3-408C-831E-249947B910B0}"/>
              </a:ext>
            </a:extLst>
          </p:cNvPr>
          <p:cNvCxnSpPr>
            <a:stCxn id="14" idx="5"/>
            <a:endCxn id="16" idx="1"/>
          </p:cNvCxnSpPr>
          <p:nvPr/>
        </p:nvCxnSpPr>
        <p:spPr>
          <a:xfrm>
            <a:off x="3455988" y="4051300"/>
            <a:ext cx="241300" cy="24288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 name="Straight Connector 11">
            <a:extLst>
              <a:ext uri="{FF2B5EF4-FFF2-40B4-BE49-F238E27FC236}">
                <a16:creationId xmlns:a16="http://schemas.microsoft.com/office/drawing/2014/main" xmlns="" id="{D7DCD40B-C216-4B27-A91E-52741A6AAB3C}"/>
              </a:ext>
            </a:extLst>
          </p:cNvPr>
          <p:cNvCxnSpPr>
            <a:stCxn id="14" idx="7"/>
            <a:endCxn id="20" idx="2"/>
          </p:cNvCxnSpPr>
          <p:nvPr/>
        </p:nvCxnSpPr>
        <p:spPr>
          <a:xfrm flipV="1">
            <a:off x="3455988" y="2832100"/>
            <a:ext cx="1073150" cy="269875"/>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9" name="Straight Connector 20">
            <a:extLst>
              <a:ext uri="{FF2B5EF4-FFF2-40B4-BE49-F238E27FC236}">
                <a16:creationId xmlns:a16="http://schemas.microsoft.com/office/drawing/2014/main" xmlns="" id="{70107857-D7AD-42FE-BB1A-B6487271D84B}"/>
              </a:ext>
            </a:extLst>
          </p:cNvPr>
          <p:cNvCxnSpPr>
            <a:stCxn id="20" idx="6"/>
            <a:endCxn id="12" idx="1"/>
          </p:cNvCxnSpPr>
          <p:nvPr/>
        </p:nvCxnSpPr>
        <p:spPr>
          <a:xfrm>
            <a:off x="5153025" y="2832100"/>
            <a:ext cx="984250" cy="528638"/>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35">
            <a:extLst>
              <a:ext uri="{FF2B5EF4-FFF2-40B4-BE49-F238E27FC236}">
                <a16:creationId xmlns:a16="http://schemas.microsoft.com/office/drawing/2014/main" xmlns="" id="{5BED4D0D-F5B1-4F92-A02D-F3BF34E6EC2D}"/>
              </a:ext>
            </a:extLst>
          </p:cNvPr>
          <p:cNvCxnSpPr>
            <a:stCxn id="16" idx="6"/>
            <a:endCxn id="11" idx="2"/>
          </p:cNvCxnSpPr>
          <p:nvPr/>
        </p:nvCxnSpPr>
        <p:spPr>
          <a:xfrm flipV="1">
            <a:off x="4516438" y="4370388"/>
            <a:ext cx="800100" cy="261937"/>
          </a:xfrm>
          <a:prstGeom prst="line">
            <a:avLst/>
          </a:prstGeom>
          <a:ln w="9525" cap="rnd">
            <a:solidFill>
              <a:schemeClr val="tx1">
                <a:lumMod val="95000"/>
                <a:lumOff val="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1" name="Oval 30">
            <a:extLst>
              <a:ext uri="{FF2B5EF4-FFF2-40B4-BE49-F238E27FC236}">
                <a16:creationId xmlns:a16="http://schemas.microsoft.com/office/drawing/2014/main" xmlns="" id="{2F60AFC9-B1E5-495C-8017-58B94A8A316C}"/>
              </a:ext>
            </a:extLst>
          </p:cNvPr>
          <p:cNvSpPr/>
          <p:nvPr/>
        </p:nvSpPr>
        <p:spPr>
          <a:xfrm>
            <a:off x="5316538" y="4130675"/>
            <a:ext cx="479425" cy="479425"/>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2" name="Oval 33">
            <a:extLst>
              <a:ext uri="{FF2B5EF4-FFF2-40B4-BE49-F238E27FC236}">
                <a16:creationId xmlns:a16="http://schemas.microsoft.com/office/drawing/2014/main" xmlns="" id="{3232AB7C-6CA1-4870-95C2-443ED7718D95}"/>
              </a:ext>
            </a:extLst>
          </p:cNvPr>
          <p:cNvSpPr/>
          <p:nvPr/>
        </p:nvSpPr>
        <p:spPr>
          <a:xfrm>
            <a:off x="5967413" y="3192463"/>
            <a:ext cx="1152525" cy="1150937"/>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3" name="Freeform 6">
            <a:extLst>
              <a:ext uri="{FF2B5EF4-FFF2-40B4-BE49-F238E27FC236}">
                <a16:creationId xmlns:a16="http://schemas.microsoft.com/office/drawing/2014/main" xmlns="" id="{CA6CAA33-68F6-42D1-A08C-7DBF43BEE94D}"/>
              </a:ext>
            </a:extLst>
          </p:cNvPr>
          <p:cNvSpPr>
            <a:spLocks noEditPoints="1" noChangeArrowheads="1"/>
          </p:cNvSpPr>
          <p:nvPr/>
        </p:nvSpPr>
        <p:spPr bwMode="auto">
          <a:xfrm>
            <a:off x="6310313" y="3533775"/>
            <a:ext cx="468312" cy="468313"/>
          </a:xfrm>
          <a:custGeom>
            <a:avLst/>
            <a:gdLst>
              <a:gd name="T0" fmla="*/ 2147483647 w 360"/>
              <a:gd name="T1" fmla="*/ 2147483647 h 360"/>
              <a:gd name="T2" fmla="*/ 2147483647 w 360"/>
              <a:gd name="T3" fmla="*/ 2147483647 h 360"/>
              <a:gd name="T4" fmla="*/ 2147483647 w 360"/>
              <a:gd name="T5" fmla="*/ 2147483647 h 360"/>
              <a:gd name="T6" fmla="*/ 2147483647 w 360"/>
              <a:gd name="T7" fmla="*/ 2147483647 h 360"/>
              <a:gd name="T8" fmla="*/ 2147483647 w 360"/>
              <a:gd name="T9" fmla="*/ 2147483647 h 360"/>
              <a:gd name="T10" fmla="*/ 2147483647 w 360"/>
              <a:gd name="T11" fmla="*/ 2147483647 h 360"/>
              <a:gd name="T12" fmla="*/ 2147483647 w 360"/>
              <a:gd name="T13" fmla="*/ 2147483647 h 360"/>
              <a:gd name="T14" fmla="*/ 2147483647 w 360"/>
              <a:gd name="T15" fmla="*/ 2147483647 h 360"/>
              <a:gd name="T16" fmla="*/ 2147483647 w 360"/>
              <a:gd name="T17" fmla="*/ 2147483647 h 360"/>
              <a:gd name="T18" fmla="*/ 2147483647 w 360"/>
              <a:gd name="T19" fmla="*/ 2147483647 h 360"/>
              <a:gd name="T20" fmla="*/ 2147483647 w 360"/>
              <a:gd name="T21" fmla="*/ 2147483647 h 360"/>
              <a:gd name="T22" fmla="*/ 2147483647 w 360"/>
              <a:gd name="T23" fmla="*/ 2147483647 h 360"/>
              <a:gd name="T24" fmla="*/ 2147483647 w 360"/>
              <a:gd name="T25" fmla="*/ 2147483647 h 360"/>
              <a:gd name="T26" fmla="*/ 2147483647 w 360"/>
              <a:gd name="T27" fmla="*/ 2147483647 h 360"/>
              <a:gd name="T28" fmla="*/ 2147483647 w 360"/>
              <a:gd name="T29" fmla="*/ 2147483647 h 360"/>
              <a:gd name="T30" fmla="*/ 2147483647 w 360"/>
              <a:gd name="T31" fmla="*/ 2147483647 h 360"/>
              <a:gd name="T32" fmla="*/ 2147483647 w 360"/>
              <a:gd name="T33" fmla="*/ 0 h 360"/>
              <a:gd name="T34" fmla="*/ 2147483647 w 360"/>
              <a:gd name="T35" fmla="*/ 0 h 360"/>
              <a:gd name="T36" fmla="*/ 0 w 360"/>
              <a:gd name="T37" fmla="*/ 2147483647 h 360"/>
              <a:gd name="T38" fmla="*/ 0 w 360"/>
              <a:gd name="T39" fmla="*/ 2147483647 h 360"/>
              <a:gd name="T40" fmla="*/ 2147483647 w 360"/>
              <a:gd name="T41" fmla="*/ 2147483647 h 360"/>
              <a:gd name="T42" fmla="*/ 2147483647 w 360"/>
              <a:gd name="T43" fmla="*/ 2147483647 h 360"/>
              <a:gd name="T44" fmla="*/ 2147483647 w 360"/>
              <a:gd name="T45" fmla="*/ 2147483647 h 360"/>
              <a:gd name="T46" fmla="*/ 2147483647 w 360"/>
              <a:gd name="T47" fmla="*/ 2147483647 h 360"/>
              <a:gd name="T48" fmla="*/ 2147483647 w 360"/>
              <a:gd name="T49" fmla="*/ 2147483647 h 360"/>
              <a:gd name="T50" fmla="*/ 2147483647 w 360"/>
              <a:gd name="T51" fmla="*/ 2147483647 h 360"/>
              <a:gd name="T52" fmla="*/ 2147483647 w 360"/>
              <a:gd name="T53" fmla="*/ 2147483647 h 360"/>
              <a:gd name="T54" fmla="*/ 2147483647 w 360"/>
              <a:gd name="T55" fmla="*/ 2147483647 h 360"/>
              <a:gd name="T56" fmla="*/ 2147483647 w 360"/>
              <a:gd name="T57" fmla="*/ 2147483647 h 360"/>
              <a:gd name="T58" fmla="*/ 2147483647 w 360"/>
              <a:gd name="T59" fmla="*/ 2147483647 h 360"/>
              <a:gd name="T60" fmla="*/ 2147483647 w 360"/>
              <a:gd name="T61" fmla="*/ 2147483647 h 360"/>
              <a:gd name="T62" fmla="*/ 2147483647 w 360"/>
              <a:gd name="T63" fmla="*/ 2147483647 h 3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360" h="360">
                <a:moveTo>
                  <a:pt x="60" y="320"/>
                </a:moveTo>
                <a:cubicBezTo>
                  <a:pt x="60" y="342"/>
                  <a:pt x="78" y="360"/>
                  <a:pt x="100" y="360"/>
                </a:cubicBezTo>
                <a:cubicBezTo>
                  <a:pt x="122" y="360"/>
                  <a:pt x="140" y="342"/>
                  <a:pt x="140" y="320"/>
                </a:cubicBezTo>
                <a:cubicBezTo>
                  <a:pt x="140" y="298"/>
                  <a:pt x="122" y="280"/>
                  <a:pt x="100" y="280"/>
                </a:cubicBezTo>
                <a:cubicBezTo>
                  <a:pt x="78" y="280"/>
                  <a:pt x="60" y="298"/>
                  <a:pt x="60" y="320"/>
                </a:cubicBezTo>
                <a:close/>
                <a:moveTo>
                  <a:pt x="260" y="320"/>
                </a:moveTo>
                <a:cubicBezTo>
                  <a:pt x="260" y="342"/>
                  <a:pt x="278" y="360"/>
                  <a:pt x="300" y="360"/>
                </a:cubicBezTo>
                <a:cubicBezTo>
                  <a:pt x="322" y="360"/>
                  <a:pt x="340" y="342"/>
                  <a:pt x="340" y="320"/>
                </a:cubicBezTo>
                <a:cubicBezTo>
                  <a:pt x="340" y="298"/>
                  <a:pt x="322" y="280"/>
                  <a:pt x="300" y="280"/>
                </a:cubicBezTo>
                <a:cubicBezTo>
                  <a:pt x="278" y="280"/>
                  <a:pt x="260" y="298"/>
                  <a:pt x="260" y="320"/>
                </a:cubicBezTo>
                <a:close/>
                <a:moveTo>
                  <a:pt x="131" y="225"/>
                </a:moveTo>
                <a:cubicBezTo>
                  <a:pt x="352" y="162"/>
                  <a:pt x="352" y="162"/>
                  <a:pt x="352" y="162"/>
                </a:cubicBezTo>
                <a:cubicBezTo>
                  <a:pt x="356" y="161"/>
                  <a:pt x="360" y="156"/>
                  <a:pt x="360" y="152"/>
                </a:cubicBezTo>
                <a:cubicBezTo>
                  <a:pt x="360" y="42"/>
                  <a:pt x="360" y="42"/>
                  <a:pt x="360" y="42"/>
                </a:cubicBezTo>
                <a:cubicBezTo>
                  <a:pt x="78" y="42"/>
                  <a:pt x="78" y="42"/>
                  <a:pt x="78" y="42"/>
                </a:cubicBezTo>
                <a:cubicBezTo>
                  <a:pt x="78" y="8"/>
                  <a:pt x="78" y="8"/>
                  <a:pt x="78" y="8"/>
                </a:cubicBezTo>
                <a:cubicBezTo>
                  <a:pt x="78" y="3"/>
                  <a:pt x="74" y="0"/>
                  <a:pt x="70" y="0"/>
                </a:cubicBezTo>
                <a:cubicBezTo>
                  <a:pt x="8" y="0"/>
                  <a:pt x="8" y="0"/>
                  <a:pt x="8" y="0"/>
                </a:cubicBezTo>
                <a:cubicBezTo>
                  <a:pt x="3" y="0"/>
                  <a:pt x="0" y="3"/>
                  <a:pt x="0" y="8"/>
                </a:cubicBezTo>
                <a:cubicBezTo>
                  <a:pt x="0" y="40"/>
                  <a:pt x="0" y="40"/>
                  <a:pt x="0" y="40"/>
                </a:cubicBezTo>
                <a:cubicBezTo>
                  <a:pt x="39" y="40"/>
                  <a:pt x="39" y="40"/>
                  <a:pt x="39" y="40"/>
                </a:cubicBezTo>
                <a:cubicBezTo>
                  <a:pt x="78" y="221"/>
                  <a:pt x="78" y="221"/>
                  <a:pt x="78" y="221"/>
                </a:cubicBezTo>
                <a:cubicBezTo>
                  <a:pt x="82" y="240"/>
                  <a:pt x="82" y="240"/>
                  <a:pt x="82" y="240"/>
                </a:cubicBezTo>
                <a:cubicBezTo>
                  <a:pt x="82" y="270"/>
                  <a:pt x="82" y="270"/>
                  <a:pt x="82" y="270"/>
                </a:cubicBezTo>
                <a:cubicBezTo>
                  <a:pt x="82" y="274"/>
                  <a:pt x="85" y="278"/>
                  <a:pt x="90" y="278"/>
                </a:cubicBezTo>
                <a:cubicBezTo>
                  <a:pt x="100" y="278"/>
                  <a:pt x="100" y="278"/>
                  <a:pt x="100" y="278"/>
                </a:cubicBezTo>
                <a:cubicBezTo>
                  <a:pt x="300" y="278"/>
                  <a:pt x="300" y="278"/>
                  <a:pt x="300" y="278"/>
                </a:cubicBezTo>
                <a:cubicBezTo>
                  <a:pt x="352" y="278"/>
                  <a:pt x="352" y="278"/>
                  <a:pt x="352" y="278"/>
                </a:cubicBezTo>
                <a:cubicBezTo>
                  <a:pt x="356" y="278"/>
                  <a:pt x="360" y="274"/>
                  <a:pt x="360" y="270"/>
                </a:cubicBezTo>
                <a:cubicBezTo>
                  <a:pt x="360" y="240"/>
                  <a:pt x="360" y="240"/>
                  <a:pt x="360" y="240"/>
                </a:cubicBezTo>
                <a:cubicBezTo>
                  <a:pt x="135" y="240"/>
                  <a:pt x="135" y="240"/>
                  <a:pt x="135" y="240"/>
                </a:cubicBezTo>
                <a:cubicBezTo>
                  <a:pt x="112" y="240"/>
                  <a:pt x="111" y="231"/>
                  <a:pt x="131" y="22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4" name="Oval 22">
            <a:extLst>
              <a:ext uri="{FF2B5EF4-FFF2-40B4-BE49-F238E27FC236}">
                <a16:creationId xmlns:a16="http://schemas.microsoft.com/office/drawing/2014/main" xmlns="" id="{E5210263-001C-428D-9B9C-D15E65BACF86}"/>
              </a:ext>
            </a:extLst>
          </p:cNvPr>
          <p:cNvSpPr/>
          <p:nvPr/>
        </p:nvSpPr>
        <p:spPr>
          <a:xfrm>
            <a:off x="2308225" y="2905125"/>
            <a:ext cx="1344613" cy="1343025"/>
          </a:xfrm>
          <a:prstGeom prst="ellipse">
            <a:avLst/>
          </a:prstGeom>
          <a:solidFill>
            <a:schemeClr val="accent2"/>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5" name="Freeform 11">
            <a:extLst>
              <a:ext uri="{FF2B5EF4-FFF2-40B4-BE49-F238E27FC236}">
                <a16:creationId xmlns:a16="http://schemas.microsoft.com/office/drawing/2014/main" xmlns="" id="{3A59D1DA-A05F-4215-BC6D-BC590D540311}"/>
              </a:ext>
            </a:extLst>
          </p:cNvPr>
          <p:cNvSpPr>
            <a:spLocks noChangeArrowheads="1"/>
          </p:cNvSpPr>
          <p:nvPr/>
        </p:nvSpPr>
        <p:spPr bwMode="auto">
          <a:xfrm>
            <a:off x="2578100" y="3192463"/>
            <a:ext cx="803275" cy="709612"/>
          </a:xfrm>
          <a:custGeom>
            <a:avLst/>
            <a:gdLst>
              <a:gd name="T0" fmla="*/ 2147483647 w 367"/>
              <a:gd name="T1" fmla="*/ 2147483647 h 324"/>
              <a:gd name="T2" fmla="*/ 2147483647 w 367"/>
              <a:gd name="T3" fmla="*/ 2147483647 h 324"/>
              <a:gd name="T4" fmla="*/ 2147483647 w 367"/>
              <a:gd name="T5" fmla="*/ 2147483647 h 324"/>
              <a:gd name="T6" fmla="*/ 2147483647 w 367"/>
              <a:gd name="T7" fmla="*/ 2147483647 h 324"/>
              <a:gd name="T8" fmla="*/ 2147483647 w 367"/>
              <a:gd name="T9" fmla="*/ 2147483647 h 324"/>
              <a:gd name="T10" fmla="*/ 2147483647 w 367"/>
              <a:gd name="T11" fmla="*/ 2147483647 h 324"/>
              <a:gd name="T12" fmla="*/ 2147483647 w 367"/>
              <a:gd name="T13" fmla="*/ 2147483647 h 324"/>
              <a:gd name="T14" fmla="*/ 2147483647 w 367"/>
              <a:gd name="T15" fmla="*/ 2147483647 h 324"/>
              <a:gd name="T16" fmla="*/ 2147483647 w 367"/>
              <a:gd name="T17" fmla="*/ 2147483647 h 324"/>
              <a:gd name="T18" fmla="*/ 2147483647 w 367"/>
              <a:gd name="T19" fmla="*/ 2147483647 h 324"/>
              <a:gd name="T20" fmla="*/ 2147483647 w 367"/>
              <a:gd name="T21" fmla="*/ 2147483647 h 324"/>
              <a:gd name="T22" fmla="*/ 2147483647 w 367"/>
              <a:gd name="T23" fmla="*/ 2147483647 h 324"/>
              <a:gd name="T24" fmla="*/ 2147483647 w 367"/>
              <a:gd name="T25" fmla="*/ 2147483647 h 324"/>
              <a:gd name="T26" fmla="*/ 2147483647 w 367"/>
              <a:gd name="T27" fmla="*/ 2147483647 h 324"/>
              <a:gd name="T28" fmla="*/ 2147483647 w 367"/>
              <a:gd name="T29" fmla="*/ 2147483647 h 324"/>
              <a:gd name="T30" fmla="*/ 2147483647 w 367"/>
              <a:gd name="T31" fmla="*/ 2147483647 h 324"/>
              <a:gd name="T32" fmla="*/ 2147483647 w 367"/>
              <a:gd name="T33" fmla="*/ 2147483647 h 3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7" h="324">
                <a:moveTo>
                  <a:pt x="359" y="169"/>
                </a:moveTo>
                <a:cubicBezTo>
                  <a:pt x="199" y="8"/>
                  <a:pt x="199" y="8"/>
                  <a:pt x="199" y="8"/>
                </a:cubicBezTo>
                <a:cubicBezTo>
                  <a:pt x="190" y="0"/>
                  <a:pt x="177" y="0"/>
                  <a:pt x="169" y="8"/>
                </a:cubicBezTo>
                <a:cubicBezTo>
                  <a:pt x="8" y="169"/>
                  <a:pt x="8" y="169"/>
                  <a:pt x="8" y="169"/>
                </a:cubicBezTo>
                <a:cubicBezTo>
                  <a:pt x="0" y="177"/>
                  <a:pt x="3" y="184"/>
                  <a:pt x="15" y="184"/>
                </a:cubicBezTo>
                <a:cubicBezTo>
                  <a:pt x="49" y="184"/>
                  <a:pt x="49" y="184"/>
                  <a:pt x="49" y="184"/>
                </a:cubicBezTo>
                <a:cubicBezTo>
                  <a:pt x="49" y="308"/>
                  <a:pt x="49" y="308"/>
                  <a:pt x="49" y="308"/>
                </a:cubicBezTo>
                <a:cubicBezTo>
                  <a:pt x="49" y="317"/>
                  <a:pt x="49" y="324"/>
                  <a:pt x="65" y="324"/>
                </a:cubicBezTo>
                <a:cubicBezTo>
                  <a:pt x="143" y="324"/>
                  <a:pt x="143" y="324"/>
                  <a:pt x="143" y="324"/>
                </a:cubicBezTo>
                <a:cubicBezTo>
                  <a:pt x="143" y="200"/>
                  <a:pt x="143" y="200"/>
                  <a:pt x="143" y="200"/>
                </a:cubicBezTo>
                <a:cubicBezTo>
                  <a:pt x="225" y="200"/>
                  <a:pt x="225" y="200"/>
                  <a:pt x="225" y="200"/>
                </a:cubicBezTo>
                <a:cubicBezTo>
                  <a:pt x="225" y="324"/>
                  <a:pt x="225" y="324"/>
                  <a:pt x="225" y="324"/>
                </a:cubicBezTo>
                <a:cubicBezTo>
                  <a:pt x="306" y="324"/>
                  <a:pt x="306" y="324"/>
                  <a:pt x="306" y="324"/>
                </a:cubicBezTo>
                <a:cubicBezTo>
                  <a:pt x="319" y="324"/>
                  <a:pt x="319" y="317"/>
                  <a:pt x="319" y="308"/>
                </a:cubicBezTo>
                <a:cubicBezTo>
                  <a:pt x="319" y="184"/>
                  <a:pt x="319" y="184"/>
                  <a:pt x="319" y="184"/>
                </a:cubicBezTo>
                <a:cubicBezTo>
                  <a:pt x="352" y="184"/>
                  <a:pt x="352" y="184"/>
                  <a:pt x="352" y="184"/>
                </a:cubicBezTo>
                <a:cubicBezTo>
                  <a:pt x="364" y="184"/>
                  <a:pt x="367" y="177"/>
                  <a:pt x="359" y="16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6" name="Oval 29">
            <a:extLst>
              <a:ext uri="{FF2B5EF4-FFF2-40B4-BE49-F238E27FC236}">
                <a16:creationId xmlns:a16="http://schemas.microsoft.com/office/drawing/2014/main" xmlns="" id="{4ECFA10B-7540-4A89-A5C1-B9CAE9B9E5CD}"/>
              </a:ext>
            </a:extLst>
          </p:cNvPr>
          <p:cNvSpPr/>
          <p:nvPr/>
        </p:nvSpPr>
        <p:spPr>
          <a:xfrm>
            <a:off x="3556000" y="4152900"/>
            <a:ext cx="960438" cy="96043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7" name="Freeform 16">
            <a:extLst>
              <a:ext uri="{FF2B5EF4-FFF2-40B4-BE49-F238E27FC236}">
                <a16:creationId xmlns:a16="http://schemas.microsoft.com/office/drawing/2014/main" xmlns="" id="{D9628C5D-457A-41D4-A09E-96CC329766AE}"/>
              </a:ext>
            </a:extLst>
          </p:cNvPr>
          <p:cNvSpPr>
            <a:spLocks noEditPoints="1" noChangeArrowheads="1"/>
          </p:cNvSpPr>
          <p:nvPr/>
        </p:nvSpPr>
        <p:spPr bwMode="auto">
          <a:xfrm>
            <a:off x="3906838" y="4432300"/>
            <a:ext cx="242887" cy="409575"/>
          </a:xfrm>
          <a:custGeom>
            <a:avLst/>
            <a:gdLst>
              <a:gd name="T0" fmla="*/ 2147483647 w 232"/>
              <a:gd name="T1" fmla="*/ 0 h 392"/>
              <a:gd name="T2" fmla="*/ 2147483647 w 232"/>
              <a:gd name="T3" fmla="*/ 0 h 392"/>
              <a:gd name="T4" fmla="*/ 0 w 232"/>
              <a:gd name="T5" fmla="*/ 2147483647 h 392"/>
              <a:gd name="T6" fmla="*/ 0 w 232"/>
              <a:gd name="T7" fmla="*/ 2147483647 h 392"/>
              <a:gd name="T8" fmla="*/ 2147483647 w 232"/>
              <a:gd name="T9" fmla="*/ 2147483647 h 392"/>
              <a:gd name="T10" fmla="*/ 2147483647 w 232"/>
              <a:gd name="T11" fmla="*/ 2147483647 h 392"/>
              <a:gd name="T12" fmla="*/ 2147483647 w 232"/>
              <a:gd name="T13" fmla="*/ 2147483647 h 392"/>
              <a:gd name="T14" fmla="*/ 2147483647 w 232"/>
              <a:gd name="T15" fmla="*/ 2147483647 h 392"/>
              <a:gd name="T16" fmla="*/ 2147483647 w 232"/>
              <a:gd name="T17" fmla="*/ 0 h 392"/>
              <a:gd name="T18" fmla="*/ 2147483647 w 232"/>
              <a:gd name="T19" fmla="*/ 2147483647 h 392"/>
              <a:gd name="T20" fmla="*/ 2147483647 w 232"/>
              <a:gd name="T21" fmla="*/ 2147483647 h 392"/>
              <a:gd name="T22" fmla="*/ 2147483647 w 232"/>
              <a:gd name="T23" fmla="*/ 2147483647 h 392"/>
              <a:gd name="T24" fmla="*/ 2147483647 w 232"/>
              <a:gd name="T25" fmla="*/ 2147483647 h 392"/>
              <a:gd name="T26" fmla="*/ 2147483647 w 232"/>
              <a:gd name="T27" fmla="*/ 2147483647 h 392"/>
              <a:gd name="T28" fmla="*/ 2147483647 w 232"/>
              <a:gd name="T29" fmla="*/ 2147483647 h 392"/>
              <a:gd name="T30" fmla="*/ 2147483647 w 232"/>
              <a:gd name="T31" fmla="*/ 2147483647 h 392"/>
              <a:gd name="T32" fmla="*/ 2147483647 w 232"/>
              <a:gd name="T33" fmla="*/ 2147483647 h 392"/>
              <a:gd name="T34" fmla="*/ 2147483647 w 232"/>
              <a:gd name="T35" fmla="*/ 2147483647 h 392"/>
              <a:gd name="T36" fmla="*/ 2147483647 w 232"/>
              <a:gd name="T37" fmla="*/ 2147483647 h 3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18" name="Oval 23">
            <a:extLst>
              <a:ext uri="{FF2B5EF4-FFF2-40B4-BE49-F238E27FC236}">
                <a16:creationId xmlns:a16="http://schemas.microsoft.com/office/drawing/2014/main" xmlns="" id="{0CD2D13B-48D3-4851-B23C-7F300797A1B6}"/>
              </a:ext>
            </a:extLst>
          </p:cNvPr>
          <p:cNvSpPr/>
          <p:nvPr/>
        </p:nvSpPr>
        <p:spPr>
          <a:xfrm>
            <a:off x="1247775" y="1847850"/>
            <a:ext cx="768350" cy="768350"/>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19" name="Freeform 21">
            <a:extLst>
              <a:ext uri="{FF2B5EF4-FFF2-40B4-BE49-F238E27FC236}">
                <a16:creationId xmlns:a16="http://schemas.microsoft.com/office/drawing/2014/main" xmlns="" id="{537C382E-2594-4C78-978E-921D71F5363A}"/>
              </a:ext>
            </a:extLst>
          </p:cNvPr>
          <p:cNvSpPr>
            <a:spLocks noEditPoints="1" noChangeArrowheads="1"/>
          </p:cNvSpPr>
          <p:nvPr/>
        </p:nvSpPr>
        <p:spPr bwMode="auto">
          <a:xfrm>
            <a:off x="1439863" y="2039938"/>
            <a:ext cx="384175" cy="261937"/>
          </a:xfrm>
          <a:custGeom>
            <a:avLst/>
            <a:gdLst>
              <a:gd name="T0" fmla="*/ 2147483647 w 400"/>
              <a:gd name="T1" fmla="*/ 2147483647 h 271"/>
              <a:gd name="T2" fmla="*/ 2147483647 w 400"/>
              <a:gd name="T3" fmla="*/ 2147483647 h 271"/>
              <a:gd name="T4" fmla="*/ 2147483647 w 400"/>
              <a:gd name="T5" fmla="*/ 2147483647 h 271"/>
              <a:gd name="T6" fmla="*/ 2147483647 w 400"/>
              <a:gd name="T7" fmla="*/ 2147483647 h 271"/>
              <a:gd name="T8" fmla="*/ 2147483647 w 400"/>
              <a:gd name="T9" fmla="*/ 2147483647 h 271"/>
              <a:gd name="T10" fmla="*/ 2147483647 w 400"/>
              <a:gd name="T11" fmla="*/ 2147483647 h 271"/>
              <a:gd name="T12" fmla="*/ 2147483647 w 400"/>
              <a:gd name="T13" fmla="*/ 2147483647 h 271"/>
              <a:gd name="T14" fmla="*/ 2147483647 w 400"/>
              <a:gd name="T15" fmla="*/ 2147483647 h 271"/>
              <a:gd name="T16" fmla="*/ 2147483647 w 400"/>
              <a:gd name="T17" fmla="*/ 2147483647 h 271"/>
              <a:gd name="T18" fmla="*/ 0 w 400"/>
              <a:gd name="T19" fmla="*/ 2147483647 h 271"/>
              <a:gd name="T20" fmla="*/ 2147483647 w 400"/>
              <a:gd name="T21" fmla="*/ 2147483647 h 271"/>
              <a:gd name="T22" fmla="*/ 2147483647 w 400"/>
              <a:gd name="T23" fmla="*/ 2147483647 h 271"/>
              <a:gd name="T24" fmla="*/ 2147483647 w 400"/>
              <a:gd name="T25" fmla="*/ 2147483647 h 271"/>
              <a:gd name="T26" fmla="*/ 2147483647 w 400"/>
              <a:gd name="T27" fmla="*/ 2147483647 h 271"/>
              <a:gd name="T28" fmla="*/ 2147483647 w 400"/>
              <a:gd name="T29" fmla="*/ 2147483647 h 271"/>
              <a:gd name="T30" fmla="*/ 2147483647 w 400"/>
              <a:gd name="T31" fmla="*/ 2147483647 h 271"/>
              <a:gd name="T32" fmla="*/ 2147483647 w 400"/>
              <a:gd name="T33" fmla="*/ 2147483647 h 271"/>
              <a:gd name="T34" fmla="*/ 2147483647 w 400"/>
              <a:gd name="T35" fmla="*/ 2147483647 h 271"/>
              <a:gd name="T36" fmla="*/ 2147483647 w 400"/>
              <a:gd name="T37" fmla="*/ 2147483647 h 271"/>
              <a:gd name="T38" fmla="*/ 2147483647 w 400"/>
              <a:gd name="T39" fmla="*/ 2147483647 h 271"/>
              <a:gd name="T40" fmla="*/ 2147483647 w 400"/>
              <a:gd name="T41" fmla="*/ 2147483647 h 271"/>
              <a:gd name="T42" fmla="*/ 2147483647 w 400"/>
              <a:gd name="T43" fmla="*/ 2147483647 h 271"/>
              <a:gd name="T44" fmla="*/ 2147483647 w 400"/>
              <a:gd name="T45" fmla="*/ 2147483647 h 271"/>
              <a:gd name="T46" fmla="*/ 2147483647 w 400"/>
              <a:gd name="T47" fmla="*/ 2147483647 h 27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400" h="271">
                <a:moveTo>
                  <a:pt x="162" y="206"/>
                </a:moveTo>
                <a:cubicBezTo>
                  <a:pt x="149" y="230"/>
                  <a:pt x="158" y="249"/>
                  <a:pt x="177" y="260"/>
                </a:cubicBezTo>
                <a:cubicBezTo>
                  <a:pt x="196" y="271"/>
                  <a:pt x="218" y="270"/>
                  <a:pt x="232" y="246"/>
                </a:cubicBezTo>
                <a:cubicBezTo>
                  <a:pt x="245" y="222"/>
                  <a:pt x="333" y="8"/>
                  <a:pt x="325" y="4"/>
                </a:cubicBezTo>
                <a:cubicBezTo>
                  <a:pt x="317" y="0"/>
                  <a:pt x="176" y="182"/>
                  <a:pt x="162" y="206"/>
                </a:cubicBezTo>
                <a:close/>
                <a:moveTo>
                  <a:pt x="200" y="54"/>
                </a:moveTo>
                <a:cubicBezTo>
                  <a:pt x="209" y="54"/>
                  <a:pt x="217" y="55"/>
                  <a:pt x="225" y="56"/>
                </a:cubicBezTo>
                <a:cubicBezTo>
                  <a:pt x="234" y="45"/>
                  <a:pt x="244" y="33"/>
                  <a:pt x="254" y="21"/>
                </a:cubicBezTo>
                <a:cubicBezTo>
                  <a:pt x="236" y="16"/>
                  <a:pt x="218" y="14"/>
                  <a:pt x="200" y="14"/>
                </a:cubicBezTo>
                <a:cubicBezTo>
                  <a:pt x="88" y="14"/>
                  <a:pt x="0" y="108"/>
                  <a:pt x="0" y="229"/>
                </a:cubicBezTo>
                <a:cubicBezTo>
                  <a:pt x="0" y="236"/>
                  <a:pt x="0" y="244"/>
                  <a:pt x="1" y="251"/>
                </a:cubicBezTo>
                <a:cubicBezTo>
                  <a:pt x="2" y="262"/>
                  <a:pt x="12" y="270"/>
                  <a:pt x="22" y="269"/>
                </a:cubicBezTo>
                <a:cubicBezTo>
                  <a:pt x="33" y="268"/>
                  <a:pt x="42" y="259"/>
                  <a:pt x="41" y="248"/>
                </a:cubicBezTo>
                <a:cubicBezTo>
                  <a:pt x="40" y="242"/>
                  <a:pt x="40" y="235"/>
                  <a:pt x="40" y="229"/>
                </a:cubicBezTo>
                <a:cubicBezTo>
                  <a:pt x="40" y="131"/>
                  <a:pt x="110" y="54"/>
                  <a:pt x="200" y="54"/>
                </a:cubicBezTo>
                <a:close/>
                <a:moveTo>
                  <a:pt x="344" y="79"/>
                </a:moveTo>
                <a:cubicBezTo>
                  <a:pt x="339" y="94"/>
                  <a:pt x="333" y="109"/>
                  <a:pt x="327" y="122"/>
                </a:cubicBezTo>
                <a:cubicBezTo>
                  <a:pt x="348" y="152"/>
                  <a:pt x="360" y="189"/>
                  <a:pt x="360" y="229"/>
                </a:cubicBezTo>
                <a:cubicBezTo>
                  <a:pt x="360" y="235"/>
                  <a:pt x="359" y="242"/>
                  <a:pt x="359" y="248"/>
                </a:cubicBezTo>
                <a:cubicBezTo>
                  <a:pt x="358" y="259"/>
                  <a:pt x="366" y="269"/>
                  <a:pt x="377" y="270"/>
                </a:cubicBezTo>
                <a:cubicBezTo>
                  <a:pt x="378" y="270"/>
                  <a:pt x="378" y="270"/>
                  <a:pt x="379" y="270"/>
                </a:cubicBezTo>
                <a:cubicBezTo>
                  <a:pt x="389" y="270"/>
                  <a:pt x="398" y="262"/>
                  <a:pt x="399" y="252"/>
                </a:cubicBezTo>
                <a:cubicBezTo>
                  <a:pt x="399" y="244"/>
                  <a:pt x="400" y="237"/>
                  <a:pt x="400" y="229"/>
                </a:cubicBezTo>
                <a:cubicBezTo>
                  <a:pt x="400" y="170"/>
                  <a:pt x="379" y="117"/>
                  <a:pt x="344" y="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0" name="Oval 32">
            <a:extLst>
              <a:ext uri="{FF2B5EF4-FFF2-40B4-BE49-F238E27FC236}">
                <a16:creationId xmlns:a16="http://schemas.microsoft.com/office/drawing/2014/main" xmlns="" id="{215EAB1E-C8C7-4ED5-BF9C-9F3CE4B6133B}"/>
              </a:ext>
            </a:extLst>
          </p:cNvPr>
          <p:cNvSpPr/>
          <p:nvPr/>
        </p:nvSpPr>
        <p:spPr>
          <a:xfrm>
            <a:off x="4529138" y="2520950"/>
            <a:ext cx="623887" cy="62388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21" name="Freeform 26">
            <a:extLst>
              <a:ext uri="{FF2B5EF4-FFF2-40B4-BE49-F238E27FC236}">
                <a16:creationId xmlns:a16="http://schemas.microsoft.com/office/drawing/2014/main" xmlns="" id="{AE111DA4-CEC4-4A5C-AA7B-6AF036F2346B}"/>
              </a:ext>
            </a:extLst>
          </p:cNvPr>
          <p:cNvSpPr>
            <a:spLocks noEditPoints="1" noChangeArrowheads="1"/>
          </p:cNvSpPr>
          <p:nvPr/>
        </p:nvSpPr>
        <p:spPr bwMode="auto">
          <a:xfrm>
            <a:off x="4683125" y="2676525"/>
            <a:ext cx="314325" cy="312738"/>
          </a:xfrm>
          <a:custGeom>
            <a:avLst/>
            <a:gdLst>
              <a:gd name="T0" fmla="*/ 2147483647 w 384"/>
              <a:gd name="T1" fmla="*/ 0 h 384"/>
              <a:gd name="T2" fmla="*/ 0 w 384"/>
              <a:gd name="T3" fmla="*/ 2147483647 h 384"/>
              <a:gd name="T4" fmla="*/ 2147483647 w 384"/>
              <a:gd name="T5" fmla="*/ 2147483647 h 384"/>
              <a:gd name="T6" fmla="*/ 2147483647 w 384"/>
              <a:gd name="T7" fmla="*/ 2147483647 h 384"/>
              <a:gd name="T8" fmla="*/ 2147483647 w 384"/>
              <a:gd name="T9" fmla="*/ 0 h 384"/>
              <a:gd name="T10" fmla="*/ 2147483647 w 384"/>
              <a:gd name="T11" fmla="*/ 2147483647 h 384"/>
              <a:gd name="T12" fmla="*/ 2147483647 w 384"/>
              <a:gd name="T13" fmla="*/ 2147483647 h 384"/>
              <a:gd name="T14" fmla="*/ 2147483647 w 384"/>
              <a:gd name="T15" fmla="*/ 2147483647 h 384"/>
              <a:gd name="T16" fmla="*/ 2147483647 w 384"/>
              <a:gd name="T17" fmla="*/ 2147483647 h 384"/>
              <a:gd name="T18" fmla="*/ 2147483647 w 384"/>
              <a:gd name="T19" fmla="*/ 2147483647 h 384"/>
              <a:gd name="T20" fmla="*/ 2147483647 w 384"/>
              <a:gd name="T21" fmla="*/ 2147483647 h 384"/>
              <a:gd name="T22" fmla="*/ 2147483647 w 384"/>
              <a:gd name="T23" fmla="*/ 2147483647 h 384"/>
              <a:gd name="T24" fmla="*/ 2147483647 w 384"/>
              <a:gd name="T25" fmla="*/ 2147483647 h 384"/>
              <a:gd name="T26" fmla="*/ 2147483647 w 384"/>
              <a:gd name="T27" fmla="*/ 2147483647 h 384"/>
              <a:gd name="T28" fmla="*/ 2147483647 w 384"/>
              <a:gd name="T29" fmla="*/ 2147483647 h 384"/>
              <a:gd name="T30" fmla="*/ 2147483647 w 384"/>
              <a:gd name="T31" fmla="*/ 2147483647 h 384"/>
              <a:gd name="T32" fmla="*/ 2147483647 w 384"/>
              <a:gd name="T33" fmla="*/ 2147483647 h 384"/>
              <a:gd name="T34" fmla="*/ 2147483647 w 384"/>
              <a:gd name="T35" fmla="*/ 2147483647 h 384"/>
              <a:gd name="T36" fmla="*/ 2147483647 w 384"/>
              <a:gd name="T37" fmla="*/ 2147483647 h 384"/>
              <a:gd name="T38" fmla="*/ 2147483647 w 384"/>
              <a:gd name="T39" fmla="*/ 2147483647 h 384"/>
              <a:gd name="T40" fmla="*/ 2147483647 w 384"/>
              <a:gd name="T41" fmla="*/ 2147483647 h 384"/>
              <a:gd name="T42" fmla="*/ 2147483647 w 384"/>
              <a:gd name="T43" fmla="*/ 2147483647 h 384"/>
              <a:gd name="T44" fmla="*/ 2147483647 w 384"/>
              <a:gd name="T45" fmla="*/ 2147483647 h 384"/>
              <a:gd name="T46" fmla="*/ 2147483647 w 384"/>
              <a:gd name="T47" fmla="*/ 2147483647 h 384"/>
              <a:gd name="T48" fmla="*/ 2147483647 w 384"/>
              <a:gd name="T49" fmla="*/ 2147483647 h 384"/>
              <a:gd name="T50" fmla="*/ 2147483647 w 384"/>
              <a:gd name="T51" fmla="*/ 2147483647 h 384"/>
              <a:gd name="T52" fmla="*/ 2147483647 w 384"/>
              <a:gd name="T53" fmla="*/ 2147483647 h 384"/>
              <a:gd name="T54" fmla="*/ 2147483647 w 384"/>
              <a:gd name="T55" fmla="*/ 2147483647 h 384"/>
              <a:gd name="T56" fmla="*/ 2147483647 w 384"/>
              <a:gd name="T57" fmla="*/ 2147483647 h 384"/>
              <a:gd name="T58" fmla="*/ 2147483647 w 384"/>
              <a:gd name="T59" fmla="*/ 2147483647 h 384"/>
              <a:gd name="T60" fmla="*/ 2147483647 w 384"/>
              <a:gd name="T61" fmla="*/ 2147483647 h 384"/>
              <a:gd name="T62" fmla="*/ 2147483647 w 384"/>
              <a:gd name="T63" fmla="*/ 2147483647 h 384"/>
              <a:gd name="T64" fmla="*/ 2147483647 w 384"/>
              <a:gd name="T65" fmla="*/ 2147483647 h 384"/>
              <a:gd name="T66" fmla="*/ 2147483647 w 384"/>
              <a:gd name="T67" fmla="*/ 2147483647 h 384"/>
              <a:gd name="T68" fmla="*/ 2147483647 w 384"/>
              <a:gd name="T69" fmla="*/ 2147483647 h 384"/>
              <a:gd name="T70" fmla="*/ 2147483647 w 384"/>
              <a:gd name="T71" fmla="*/ 2147483647 h 384"/>
              <a:gd name="T72" fmla="*/ 2147483647 w 384"/>
              <a:gd name="T73" fmla="*/ 2147483647 h 384"/>
              <a:gd name="T74" fmla="*/ 2147483647 w 384"/>
              <a:gd name="T75" fmla="*/ 2147483647 h 38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356" y="192"/>
                </a:moveTo>
                <a:cubicBezTo>
                  <a:pt x="356" y="229"/>
                  <a:pt x="343" y="264"/>
                  <a:pt x="322" y="292"/>
                </a:cubicBezTo>
                <a:cubicBezTo>
                  <a:pt x="316" y="287"/>
                  <a:pt x="309" y="274"/>
                  <a:pt x="315" y="261"/>
                </a:cubicBezTo>
                <a:cubicBezTo>
                  <a:pt x="321" y="248"/>
                  <a:pt x="323" y="217"/>
                  <a:pt x="321" y="205"/>
                </a:cubicBezTo>
                <a:cubicBezTo>
                  <a:pt x="320" y="194"/>
                  <a:pt x="314" y="165"/>
                  <a:pt x="297" y="165"/>
                </a:cubicBezTo>
                <a:cubicBezTo>
                  <a:pt x="280" y="164"/>
                  <a:pt x="269" y="159"/>
                  <a:pt x="259" y="139"/>
                </a:cubicBezTo>
                <a:cubicBezTo>
                  <a:pt x="238" y="98"/>
                  <a:pt x="298" y="90"/>
                  <a:pt x="277" y="67"/>
                </a:cubicBezTo>
                <a:cubicBezTo>
                  <a:pt x="271" y="60"/>
                  <a:pt x="241" y="93"/>
                  <a:pt x="237" y="49"/>
                </a:cubicBezTo>
                <a:cubicBezTo>
                  <a:pt x="237" y="46"/>
                  <a:pt x="240" y="42"/>
                  <a:pt x="244" y="37"/>
                </a:cubicBezTo>
                <a:cubicBezTo>
                  <a:pt x="309" y="58"/>
                  <a:pt x="356" y="120"/>
                  <a:pt x="356" y="192"/>
                </a:cubicBezTo>
                <a:close/>
                <a:moveTo>
                  <a:pt x="169" y="30"/>
                </a:moveTo>
                <a:cubicBezTo>
                  <a:pt x="165" y="37"/>
                  <a:pt x="155" y="40"/>
                  <a:pt x="149" y="46"/>
                </a:cubicBezTo>
                <a:cubicBezTo>
                  <a:pt x="135" y="59"/>
                  <a:pt x="129" y="57"/>
                  <a:pt x="122" y="69"/>
                </a:cubicBezTo>
                <a:cubicBezTo>
                  <a:pt x="114" y="81"/>
                  <a:pt x="90" y="98"/>
                  <a:pt x="90" y="106"/>
                </a:cubicBezTo>
                <a:cubicBezTo>
                  <a:pt x="90" y="115"/>
                  <a:pt x="103" y="125"/>
                  <a:pt x="109" y="123"/>
                </a:cubicBezTo>
                <a:cubicBezTo>
                  <a:pt x="115" y="121"/>
                  <a:pt x="131" y="121"/>
                  <a:pt x="140" y="125"/>
                </a:cubicBezTo>
                <a:cubicBezTo>
                  <a:pt x="149" y="128"/>
                  <a:pt x="218" y="131"/>
                  <a:pt x="196" y="189"/>
                </a:cubicBezTo>
                <a:cubicBezTo>
                  <a:pt x="189" y="208"/>
                  <a:pt x="159" y="205"/>
                  <a:pt x="151" y="235"/>
                </a:cubicBezTo>
                <a:cubicBezTo>
                  <a:pt x="149" y="240"/>
                  <a:pt x="145" y="259"/>
                  <a:pt x="145" y="265"/>
                </a:cubicBezTo>
                <a:cubicBezTo>
                  <a:pt x="144" y="275"/>
                  <a:pt x="152" y="312"/>
                  <a:pt x="142" y="312"/>
                </a:cubicBezTo>
                <a:cubicBezTo>
                  <a:pt x="133" y="312"/>
                  <a:pt x="108" y="279"/>
                  <a:pt x="108" y="273"/>
                </a:cubicBezTo>
                <a:cubicBezTo>
                  <a:pt x="108" y="267"/>
                  <a:pt x="101" y="246"/>
                  <a:pt x="101" y="229"/>
                </a:cubicBezTo>
                <a:cubicBezTo>
                  <a:pt x="101" y="211"/>
                  <a:pt x="71" y="211"/>
                  <a:pt x="71" y="187"/>
                </a:cubicBezTo>
                <a:cubicBezTo>
                  <a:pt x="71" y="166"/>
                  <a:pt x="87" y="155"/>
                  <a:pt x="84" y="145"/>
                </a:cubicBezTo>
                <a:cubicBezTo>
                  <a:pt x="80" y="135"/>
                  <a:pt x="51" y="134"/>
                  <a:pt x="39" y="133"/>
                </a:cubicBezTo>
                <a:cubicBezTo>
                  <a:pt x="60" y="79"/>
                  <a:pt x="110" y="38"/>
                  <a:pt x="169" y="30"/>
                </a:cubicBezTo>
                <a:close/>
                <a:moveTo>
                  <a:pt x="140" y="347"/>
                </a:moveTo>
                <a:cubicBezTo>
                  <a:pt x="150" y="342"/>
                  <a:pt x="151" y="335"/>
                  <a:pt x="160" y="335"/>
                </a:cubicBezTo>
                <a:cubicBezTo>
                  <a:pt x="170" y="335"/>
                  <a:pt x="179" y="331"/>
                  <a:pt x="190" y="329"/>
                </a:cubicBezTo>
                <a:cubicBezTo>
                  <a:pt x="200" y="326"/>
                  <a:pt x="218" y="316"/>
                  <a:pt x="235" y="315"/>
                </a:cubicBezTo>
                <a:cubicBezTo>
                  <a:pt x="248" y="313"/>
                  <a:pt x="275" y="315"/>
                  <a:pt x="282" y="328"/>
                </a:cubicBezTo>
                <a:cubicBezTo>
                  <a:pt x="256" y="346"/>
                  <a:pt x="225" y="356"/>
                  <a:pt x="192" y="356"/>
                </a:cubicBezTo>
                <a:cubicBezTo>
                  <a:pt x="174" y="356"/>
                  <a:pt x="156" y="353"/>
                  <a:pt x="140" y="34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sp>
        <p:nvSpPr>
          <p:cNvPr id="22" name="Oval 24">
            <a:extLst>
              <a:ext uri="{FF2B5EF4-FFF2-40B4-BE49-F238E27FC236}">
                <a16:creationId xmlns:a16="http://schemas.microsoft.com/office/drawing/2014/main" xmlns="" id="{4DA3063C-D75B-4595-B104-7D7D8F181552}"/>
              </a:ext>
            </a:extLst>
          </p:cNvPr>
          <p:cNvSpPr/>
          <p:nvPr/>
        </p:nvSpPr>
        <p:spPr>
          <a:xfrm>
            <a:off x="868363" y="4632325"/>
            <a:ext cx="766762" cy="768350"/>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fontAlgn="auto" hangingPunct="1">
              <a:defRPr/>
            </a:pPr>
            <a:endParaRPr lang="en-US" sz="1465" b="1" noProof="1">
              <a:cs typeface="+mn-ea"/>
              <a:sym typeface="+mn-lt"/>
            </a:endParaRPr>
          </a:p>
        </p:txBody>
      </p:sp>
      <p:sp>
        <p:nvSpPr>
          <p:cNvPr id="23" name="Freeform 31">
            <a:extLst>
              <a:ext uri="{FF2B5EF4-FFF2-40B4-BE49-F238E27FC236}">
                <a16:creationId xmlns:a16="http://schemas.microsoft.com/office/drawing/2014/main" xmlns="" id="{6905C16D-7BBC-4C2F-B3BD-DFD7388932E2}"/>
              </a:ext>
            </a:extLst>
          </p:cNvPr>
          <p:cNvSpPr>
            <a:spLocks noEditPoints="1" noChangeArrowheads="1"/>
          </p:cNvSpPr>
          <p:nvPr/>
        </p:nvSpPr>
        <p:spPr bwMode="auto">
          <a:xfrm>
            <a:off x="1038225" y="4841875"/>
            <a:ext cx="427038" cy="379413"/>
          </a:xfrm>
          <a:custGeom>
            <a:avLst/>
            <a:gdLst>
              <a:gd name="T0" fmla="*/ 2147483647 w 392"/>
              <a:gd name="T1" fmla="*/ 2147483647 h 347"/>
              <a:gd name="T2" fmla="*/ 2147483647 w 392"/>
              <a:gd name="T3" fmla="*/ 2147483647 h 347"/>
              <a:gd name="T4" fmla="*/ 2147483647 w 392"/>
              <a:gd name="T5" fmla="*/ 2147483647 h 347"/>
              <a:gd name="T6" fmla="*/ 2147483647 w 392"/>
              <a:gd name="T7" fmla="*/ 2147483647 h 347"/>
              <a:gd name="T8" fmla="*/ 2147483647 w 392"/>
              <a:gd name="T9" fmla="*/ 2147483647 h 347"/>
              <a:gd name="T10" fmla="*/ 2147483647 w 392"/>
              <a:gd name="T11" fmla="*/ 2147483647 h 347"/>
              <a:gd name="T12" fmla="*/ 2147483647 w 392"/>
              <a:gd name="T13" fmla="*/ 2147483647 h 347"/>
              <a:gd name="T14" fmla="*/ 2147483647 w 392"/>
              <a:gd name="T15" fmla="*/ 2147483647 h 347"/>
              <a:gd name="T16" fmla="*/ 2147483647 w 392"/>
              <a:gd name="T17" fmla="*/ 2147483647 h 347"/>
              <a:gd name="T18" fmla="*/ 2147483647 w 392"/>
              <a:gd name="T19" fmla="*/ 2147483647 h 347"/>
              <a:gd name="T20" fmla="*/ 2147483647 w 392"/>
              <a:gd name="T21" fmla="*/ 2147483647 h 347"/>
              <a:gd name="T22" fmla="*/ 2147483647 w 392"/>
              <a:gd name="T23" fmla="*/ 2147483647 h 347"/>
              <a:gd name="T24" fmla="*/ 2147483647 w 392"/>
              <a:gd name="T25" fmla="*/ 2147483647 h 347"/>
              <a:gd name="T26" fmla="*/ 2147483647 w 392"/>
              <a:gd name="T27" fmla="*/ 2147483647 h 347"/>
              <a:gd name="T28" fmla="*/ 2147483647 w 392"/>
              <a:gd name="T29" fmla="*/ 2147483647 h 347"/>
              <a:gd name="T30" fmla="*/ 0 w 392"/>
              <a:gd name="T31" fmla="*/ 2147483647 h 347"/>
              <a:gd name="T32" fmla="*/ 2147483647 w 392"/>
              <a:gd name="T33" fmla="*/ 2147483647 h 347"/>
              <a:gd name="T34" fmla="*/ 2147483647 w 392"/>
              <a:gd name="T35" fmla="*/ 2147483647 h 347"/>
              <a:gd name="T36" fmla="*/ 2147483647 w 392"/>
              <a:gd name="T37" fmla="*/ 2147483647 h 347"/>
              <a:gd name="T38" fmla="*/ 0 w 392"/>
              <a:gd name="T39" fmla="*/ 2147483647 h 3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cxnSp>
        <p:nvCxnSpPr>
          <p:cNvPr id="24" name="Straight Connector 69">
            <a:extLst>
              <a:ext uri="{FF2B5EF4-FFF2-40B4-BE49-F238E27FC236}">
                <a16:creationId xmlns:a16="http://schemas.microsoft.com/office/drawing/2014/main" xmlns="" id="{B1A17C1E-208C-4B25-8796-1D2447B6DECD}"/>
              </a:ext>
            </a:extLst>
          </p:cNvPr>
          <p:cNvCxnSpPr/>
          <p:nvPr/>
        </p:nvCxnSpPr>
        <p:spPr>
          <a:xfrm>
            <a:off x="7588250" y="1866900"/>
            <a:ext cx="0" cy="3835400"/>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25" name="文本框 35">
            <a:extLst>
              <a:ext uri="{FF2B5EF4-FFF2-40B4-BE49-F238E27FC236}">
                <a16:creationId xmlns:a16="http://schemas.microsoft.com/office/drawing/2014/main" xmlns="" id="{717244C3-32AB-4A76-B9FB-270E67B5EC23}"/>
              </a:ext>
            </a:extLst>
          </p:cNvPr>
          <p:cNvSpPr txBox="1">
            <a:spLocks noChangeArrowheads="1"/>
          </p:cNvSpPr>
          <p:nvPr/>
        </p:nvSpPr>
        <p:spPr bwMode="auto">
          <a:xfrm>
            <a:off x="7958138" y="232251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808080"/>
                </a:solidFill>
                <a:latin typeface="微软雅黑 Light" panose="020B0502040204020203" pitchFamily="34" charset="-122"/>
                <a:sym typeface="Arial" panose="020B0604020202020204" pitchFamily="34" charset="0"/>
              </a:rPr>
              <a:t>请输入内容请输入内容请输入内容</a:t>
            </a:r>
          </a:p>
        </p:txBody>
      </p:sp>
      <p:sp>
        <p:nvSpPr>
          <p:cNvPr id="26" name="文本框 36">
            <a:extLst>
              <a:ext uri="{FF2B5EF4-FFF2-40B4-BE49-F238E27FC236}">
                <a16:creationId xmlns:a16="http://schemas.microsoft.com/office/drawing/2014/main" xmlns="" id="{1AE1B6C9-001F-42E8-AA31-40282ECE95A6}"/>
              </a:ext>
            </a:extLst>
          </p:cNvPr>
          <p:cNvSpPr txBox="1">
            <a:spLocks noChangeArrowheads="1"/>
          </p:cNvSpPr>
          <p:nvPr/>
        </p:nvSpPr>
        <p:spPr bwMode="auto">
          <a:xfrm>
            <a:off x="8082994" y="1860550"/>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accent1"/>
                </a:solidFill>
                <a:latin typeface="微软雅黑 Light" panose="020B0502040204020203" pitchFamily="34" charset="-122"/>
                <a:sym typeface="Arial" panose="020B0604020202020204" pitchFamily="34" charset="0"/>
              </a:rPr>
              <a:t>请输入标题</a:t>
            </a:r>
          </a:p>
        </p:txBody>
      </p:sp>
      <p:sp>
        <p:nvSpPr>
          <p:cNvPr id="27" name="文本框 37">
            <a:extLst>
              <a:ext uri="{FF2B5EF4-FFF2-40B4-BE49-F238E27FC236}">
                <a16:creationId xmlns:a16="http://schemas.microsoft.com/office/drawing/2014/main" xmlns="" id="{CAB1F0AE-2001-4382-94AE-B319D1599936}"/>
              </a:ext>
            </a:extLst>
          </p:cNvPr>
          <p:cNvSpPr txBox="1">
            <a:spLocks noChangeArrowheads="1"/>
          </p:cNvSpPr>
          <p:nvPr/>
        </p:nvSpPr>
        <p:spPr bwMode="auto">
          <a:xfrm>
            <a:off x="7958138" y="36750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808080"/>
                </a:solidFill>
                <a:latin typeface="微软雅黑 Light" panose="020B0502040204020203" pitchFamily="34" charset="-122"/>
                <a:sym typeface="Arial" panose="020B0604020202020204" pitchFamily="34" charset="0"/>
              </a:rPr>
              <a:t>请输入内容请输入内容请输入内容</a:t>
            </a:r>
          </a:p>
        </p:txBody>
      </p:sp>
      <p:sp>
        <p:nvSpPr>
          <p:cNvPr id="28" name="文本框 38">
            <a:extLst>
              <a:ext uri="{FF2B5EF4-FFF2-40B4-BE49-F238E27FC236}">
                <a16:creationId xmlns:a16="http://schemas.microsoft.com/office/drawing/2014/main" xmlns="" id="{3F4C4BDC-CAB5-41B6-83DD-72A86D71F58C}"/>
              </a:ext>
            </a:extLst>
          </p:cNvPr>
          <p:cNvSpPr txBox="1">
            <a:spLocks noChangeArrowheads="1"/>
          </p:cNvSpPr>
          <p:nvPr/>
        </p:nvSpPr>
        <p:spPr bwMode="auto">
          <a:xfrm>
            <a:off x="8082994" y="3213100"/>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accent1"/>
                </a:solidFill>
                <a:latin typeface="微软雅黑 Light" panose="020B0502040204020203" pitchFamily="34" charset="-122"/>
                <a:sym typeface="Arial" panose="020B0604020202020204" pitchFamily="34" charset="0"/>
              </a:rPr>
              <a:t>请输入标题</a:t>
            </a:r>
          </a:p>
        </p:txBody>
      </p:sp>
      <p:sp>
        <p:nvSpPr>
          <p:cNvPr id="29" name="文本框 39">
            <a:extLst>
              <a:ext uri="{FF2B5EF4-FFF2-40B4-BE49-F238E27FC236}">
                <a16:creationId xmlns:a16="http://schemas.microsoft.com/office/drawing/2014/main" xmlns="" id="{0C03BF5C-B338-4AF4-8A2A-47363ECBE3B0}"/>
              </a:ext>
            </a:extLst>
          </p:cNvPr>
          <p:cNvSpPr txBox="1">
            <a:spLocks noChangeArrowheads="1"/>
          </p:cNvSpPr>
          <p:nvPr/>
        </p:nvSpPr>
        <p:spPr bwMode="auto">
          <a:xfrm>
            <a:off x="7958138" y="49450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808080"/>
                </a:solidFill>
                <a:latin typeface="微软雅黑 Light" panose="020B0502040204020203" pitchFamily="34" charset="-122"/>
                <a:sym typeface="Arial" panose="020B0604020202020204" pitchFamily="34" charset="0"/>
              </a:rPr>
              <a:t>请输入内容请输入内容请输入内容</a:t>
            </a:r>
          </a:p>
        </p:txBody>
      </p:sp>
      <p:sp>
        <p:nvSpPr>
          <p:cNvPr id="30" name="文本框 40">
            <a:extLst>
              <a:ext uri="{FF2B5EF4-FFF2-40B4-BE49-F238E27FC236}">
                <a16:creationId xmlns:a16="http://schemas.microsoft.com/office/drawing/2014/main" xmlns="" id="{565A481F-7A53-452B-AF9E-2FEB37B67080}"/>
              </a:ext>
            </a:extLst>
          </p:cNvPr>
          <p:cNvSpPr txBox="1">
            <a:spLocks noChangeArrowheads="1"/>
          </p:cNvSpPr>
          <p:nvPr/>
        </p:nvSpPr>
        <p:spPr bwMode="auto">
          <a:xfrm>
            <a:off x="8082994" y="4483100"/>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accent1"/>
                </a:solidFill>
                <a:latin typeface="微软雅黑 Light" panose="020B0502040204020203" pitchFamily="34" charset="-122"/>
                <a:sym typeface="Arial" panose="020B0604020202020204" pitchFamily="34" charset="0"/>
              </a:rPr>
              <a:t>请输入标题</a:t>
            </a:r>
          </a:p>
        </p:txBody>
      </p:sp>
    </p:spTree>
    <p:extLst>
      <p:ext uri="{BB962C8B-B14F-4D97-AF65-F5344CB8AC3E}">
        <p14:creationId xmlns:p14="http://schemas.microsoft.com/office/powerpoint/2010/main" val="25456371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4D0BDF53-85C4-4882-9038-9753815CC90A}"/>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3" name="MH_SubTitle_1">
            <a:extLst>
              <a:ext uri="{FF2B5EF4-FFF2-40B4-BE49-F238E27FC236}">
                <a16:creationId xmlns:a16="http://schemas.microsoft.com/office/drawing/2014/main" xmlns="" id="{70F38483-3F43-44D2-B351-61D08368EEDD}"/>
              </a:ext>
            </a:extLst>
          </p:cNvPr>
          <p:cNvSpPr/>
          <p:nvPr>
            <p:custDataLst>
              <p:tags r:id="rId1"/>
            </p:custDataLst>
          </p:nvPr>
        </p:nvSpPr>
        <p:spPr bwMode="auto">
          <a:xfrm>
            <a:off x="1681163" y="1870075"/>
            <a:ext cx="2709862"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4" name="MH_SubTitle_2">
            <a:extLst>
              <a:ext uri="{FF2B5EF4-FFF2-40B4-BE49-F238E27FC236}">
                <a16:creationId xmlns:a16="http://schemas.microsoft.com/office/drawing/2014/main" xmlns="" id="{38A77650-2107-4FEC-A6B7-335CDC824648}"/>
              </a:ext>
            </a:extLst>
          </p:cNvPr>
          <p:cNvSpPr/>
          <p:nvPr>
            <p:custDataLst>
              <p:tags r:id="rId2"/>
            </p:custDataLst>
          </p:nvPr>
        </p:nvSpPr>
        <p:spPr bwMode="auto">
          <a:xfrm>
            <a:off x="4705350" y="1870075"/>
            <a:ext cx="2709863"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5" name="MH_SubTitle_3">
            <a:extLst>
              <a:ext uri="{FF2B5EF4-FFF2-40B4-BE49-F238E27FC236}">
                <a16:creationId xmlns:a16="http://schemas.microsoft.com/office/drawing/2014/main" xmlns="" id="{92B526B5-1200-46B0-AC4F-80EC371FF517}"/>
              </a:ext>
            </a:extLst>
          </p:cNvPr>
          <p:cNvSpPr/>
          <p:nvPr>
            <p:custDataLst>
              <p:tags r:id="rId3"/>
            </p:custDataLst>
          </p:nvPr>
        </p:nvSpPr>
        <p:spPr bwMode="auto">
          <a:xfrm>
            <a:off x="7729538" y="1870075"/>
            <a:ext cx="2708275"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6" name="MH_SubTitle_4">
            <a:extLst>
              <a:ext uri="{FF2B5EF4-FFF2-40B4-BE49-F238E27FC236}">
                <a16:creationId xmlns:a16="http://schemas.microsoft.com/office/drawing/2014/main" xmlns="" id="{A2BDD1C0-A94B-461C-AB8A-09288D69949E}"/>
              </a:ext>
            </a:extLst>
          </p:cNvPr>
          <p:cNvSpPr/>
          <p:nvPr>
            <p:custDataLst>
              <p:tags r:id="rId4"/>
            </p:custDataLst>
          </p:nvPr>
        </p:nvSpPr>
        <p:spPr bwMode="auto">
          <a:xfrm>
            <a:off x="1681163" y="4062413"/>
            <a:ext cx="2709862"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7" name="MH_SubTitle_5">
            <a:extLst>
              <a:ext uri="{FF2B5EF4-FFF2-40B4-BE49-F238E27FC236}">
                <a16:creationId xmlns:a16="http://schemas.microsoft.com/office/drawing/2014/main" xmlns="" id="{86B13ABC-B266-4D29-BBE7-DD1D8AEB8EB4}"/>
              </a:ext>
            </a:extLst>
          </p:cNvPr>
          <p:cNvSpPr/>
          <p:nvPr>
            <p:custDataLst>
              <p:tags r:id="rId5"/>
            </p:custDataLst>
          </p:nvPr>
        </p:nvSpPr>
        <p:spPr bwMode="auto">
          <a:xfrm>
            <a:off x="4705350" y="4062413"/>
            <a:ext cx="2709863"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8" name="MH_SubTitle_6">
            <a:extLst>
              <a:ext uri="{FF2B5EF4-FFF2-40B4-BE49-F238E27FC236}">
                <a16:creationId xmlns:a16="http://schemas.microsoft.com/office/drawing/2014/main" xmlns="" id="{8598599E-6E37-4AED-A43C-A209E714C142}"/>
              </a:ext>
            </a:extLst>
          </p:cNvPr>
          <p:cNvSpPr/>
          <p:nvPr>
            <p:custDataLst>
              <p:tags r:id="rId6"/>
            </p:custDataLst>
          </p:nvPr>
        </p:nvSpPr>
        <p:spPr bwMode="auto">
          <a:xfrm>
            <a:off x="7729538" y="4062413"/>
            <a:ext cx="2708275" cy="1730375"/>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lnSpc>
                <a:spcPct val="120000"/>
              </a:lnSpc>
              <a:defRPr/>
            </a:pPr>
            <a:endParaRPr lang="ko-KR" altLang="en-US" noProof="1">
              <a:solidFill>
                <a:schemeClr val="accent1"/>
              </a:solidFill>
              <a:cs typeface="+mn-ea"/>
              <a:sym typeface="+mn-lt"/>
            </a:endParaRPr>
          </a:p>
        </p:txBody>
      </p:sp>
      <p:sp>
        <p:nvSpPr>
          <p:cNvPr id="9" name="MH_Other_1">
            <a:extLst>
              <a:ext uri="{FF2B5EF4-FFF2-40B4-BE49-F238E27FC236}">
                <a16:creationId xmlns:a16="http://schemas.microsoft.com/office/drawing/2014/main" xmlns="" id="{31C1EE02-26AB-4DD0-B7D5-62FA442DCDDB}"/>
              </a:ext>
            </a:extLst>
          </p:cNvPr>
          <p:cNvSpPr/>
          <p:nvPr>
            <p:custDataLst>
              <p:tags r:id="rId7"/>
            </p:custDataLst>
          </p:nvPr>
        </p:nvSpPr>
        <p:spPr>
          <a:xfrm>
            <a:off x="3567113" y="1695450"/>
            <a:ext cx="598487" cy="539750"/>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01</a:t>
            </a:r>
            <a:endParaRPr lang="zh-CN" altLang="en-US" sz="2000" noProof="1">
              <a:solidFill>
                <a:schemeClr val="bg1"/>
              </a:solidFill>
              <a:cs typeface="+mn-ea"/>
              <a:sym typeface="+mn-lt"/>
            </a:endParaRPr>
          </a:p>
        </p:txBody>
      </p:sp>
      <p:sp>
        <p:nvSpPr>
          <p:cNvPr id="10" name="MH_Other_2">
            <a:extLst>
              <a:ext uri="{FF2B5EF4-FFF2-40B4-BE49-F238E27FC236}">
                <a16:creationId xmlns:a16="http://schemas.microsoft.com/office/drawing/2014/main" xmlns="" id="{33D7B7E0-83DA-4172-BAFD-0F06461E5616}"/>
              </a:ext>
            </a:extLst>
          </p:cNvPr>
          <p:cNvSpPr/>
          <p:nvPr>
            <p:custDataLst>
              <p:tags r:id="rId8"/>
            </p:custDataLst>
          </p:nvPr>
        </p:nvSpPr>
        <p:spPr>
          <a:xfrm>
            <a:off x="6592888" y="1695450"/>
            <a:ext cx="596900" cy="539750"/>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02</a:t>
            </a:r>
            <a:endParaRPr lang="zh-CN" altLang="en-US" sz="2000" noProof="1">
              <a:solidFill>
                <a:schemeClr val="bg1"/>
              </a:solidFill>
              <a:cs typeface="+mn-ea"/>
              <a:sym typeface="+mn-lt"/>
            </a:endParaRPr>
          </a:p>
        </p:txBody>
      </p:sp>
      <p:sp>
        <p:nvSpPr>
          <p:cNvPr id="11" name="MH_Other_3">
            <a:extLst>
              <a:ext uri="{FF2B5EF4-FFF2-40B4-BE49-F238E27FC236}">
                <a16:creationId xmlns:a16="http://schemas.microsoft.com/office/drawing/2014/main" xmlns="" id="{D345A69F-7DAA-44D7-B261-6ABDA09BE6E3}"/>
              </a:ext>
            </a:extLst>
          </p:cNvPr>
          <p:cNvSpPr/>
          <p:nvPr>
            <p:custDataLst>
              <p:tags r:id="rId9"/>
            </p:custDataLst>
          </p:nvPr>
        </p:nvSpPr>
        <p:spPr>
          <a:xfrm>
            <a:off x="9617075" y="1695450"/>
            <a:ext cx="598488" cy="539750"/>
          </a:xfrm>
          <a:custGeom>
            <a:avLst/>
            <a:gdLst>
              <a:gd name="connsiteX0" fmla="*/ 28344 w 509451"/>
              <a:gd name="connsiteY0" fmla="*/ 0 h 459661"/>
              <a:gd name="connsiteX1" fmla="*/ 481108 w 509451"/>
              <a:gd name="connsiteY1" fmla="*/ 0 h 459661"/>
              <a:gd name="connsiteX2" fmla="*/ 509451 w 509451"/>
              <a:gd name="connsiteY2" fmla="*/ 28344 h 459661"/>
              <a:gd name="connsiteX3" fmla="*/ 509451 w 509451"/>
              <a:gd name="connsiteY3" fmla="*/ 332765 h 459661"/>
              <a:gd name="connsiteX4" fmla="*/ 481108 w 509451"/>
              <a:gd name="connsiteY4" fmla="*/ 361109 h 459661"/>
              <a:gd name="connsiteX5" fmla="*/ 313285 w 509451"/>
              <a:gd name="connsiteY5" fmla="*/ 361109 h 459661"/>
              <a:gd name="connsiteX6" fmla="*/ 256124 w 509451"/>
              <a:gd name="connsiteY6" fmla="*/ 459661 h 459661"/>
              <a:gd name="connsiteX7" fmla="*/ 198965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8" y="0"/>
                </a:lnTo>
                <a:cubicBezTo>
                  <a:pt x="496761" y="0"/>
                  <a:pt x="509451" y="12690"/>
                  <a:pt x="509451" y="28344"/>
                </a:cubicBezTo>
                <a:lnTo>
                  <a:pt x="509451" y="332765"/>
                </a:lnTo>
                <a:cubicBezTo>
                  <a:pt x="509451" y="348419"/>
                  <a:pt x="496761" y="361109"/>
                  <a:pt x="481108" y="361109"/>
                </a:cubicBezTo>
                <a:lnTo>
                  <a:pt x="313285" y="361109"/>
                </a:lnTo>
                <a:lnTo>
                  <a:pt x="256124" y="459661"/>
                </a:lnTo>
                <a:lnTo>
                  <a:pt x="198965" y="361109"/>
                </a:lnTo>
                <a:lnTo>
                  <a:pt x="28344" y="361109"/>
                </a:lnTo>
                <a:cubicBezTo>
                  <a:pt x="12690" y="361109"/>
                  <a:pt x="0" y="348419"/>
                  <a:pt x="0" y="332765"/>
                </a:cubicBezTo>
                <a:lnTo>
                  <a:pt x="0" y="28344"/>
                </a:lnTo>
                <a:cubicBezTo>
                  <a:pt x="0" y="12690"/>
                  <a:pt x="12690" y="0"/>
                  <a:pt x="283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03</a:t>
            </a:r>
            <a:endParaRPr lang="zh-CN" altLang="en-US" sz="2000" noProof="1">
              <a:solidFill>
                <a:schemeClr val="bg1"/>
              </a:solidFill>
              <a:cs typeface="+mn-ea"/>
              <a:sym typeface="+mn-lt"/>
            </a:endParaRPr>
          </a:p>
        </p:txBody>
      </p:sp>
      <p:sp>
        <p:nvSpPr>
          <p:cNvPr id="12" name="MH_Other_4">
            <a:extLst>
              <a:ext uri="{FF2B5EF4-FFF2-40B4-BE49-F238E27FC236}">
                <a16:creationId xmlns:a16="http://schemas.microsoft.com/office/drawing/2014/main" xmlns="" id="{FBA31389-0D41-452B-AF69-7D03B4A7D7EF}"/>
              </a:ext>
            </a:extLst>
          </p:cNvPr>
          <p:cNvSpPr/>
          <p:nvPr>
            <p:custDataLst>
              <p:tags r:id="rId10"/>
            </p:custDataLst>
          </p:nvPr>
        </p:nvSpPr>
        <p:spPr>
          <a:xfrm>
            <a:off x="3567113" y="3889375"/>
            <a:ext cx="598487" cy="538163"/>
          </a:xfrm>
          <a:custGeom>
            <a:avLst/>
            <a:gdLst>
              <a:gd name="connsiteX0" fmla="*/ 28344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4 w 509451"/>
              <a:gd name="connsiteY8" fmla="*/ 361109 h 459661"/>
              <a:gd name="connsiteX9" fmla="*/ 0 w 509451"/>
              <a:gd name="connsiteY9" fmla="*/ 332765 h 459661"/>
              <a:gd name="connsiteX10" fmla="*/ 0 w 509451"/>
              <a:gd name="connsiteY10" fmla="*/ 28344 h 459661"/>
              <a:gd name="connsiteX11" fmla="*/ 28344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4"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4" y="361109"/>
                </a:lnTo>
                <a:cubicBezTo>
                  <a:pt x="12690" y="361109"/>
                  <a:pt x="0" y="348419"/>
                  <a:pt x="0" y="332765"/>
                </a:cubicBezTo>
                <a:lnTo>
                  <a:pt x="0" y="28344"/>
                </a:lnTo>
                <a:cubicBezTo>
                  <a:pt x="0" y="12690"/>
                  <a:pt x="12690" y="0"/>
                  <a:pt x="283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04</a:t>
            </a:r>
            <a:endParaRPr lang="zh-CN" altLang="en-US" sz="2000" noProof="1">
              <a:solidFill>
                <a:schemeClr val="bg1"/>
              </a:solidFill>
              <a:cs typeface="+mn-ea"/>
              <a:sym typeface="+mn-lt"/>
            </a:endParaRPr>
          </a:p>
        </p:txBody>
      </p:sp>
      <p:sp>
        <p:nvSpPr>
          <p:cNvPr id="13" name="MH_Other_5">
            <a:extLst>
              <a:ext uri="{FF2B5EF4-FFF2-40B4-BE49-F238E27FC236}">
                <a16:creationId xmlns:a16="http://schemas.microsoft.com/office/drawing/2014/main" xmlns="" id="{3E9E9117-EE4D-441B-A767-E7B24157E5CA}"/>
              </a:ext>
            </a:extLst>
          </p:cNvPr>
          <p:cNvSpPr/>
          <p:nvPr>
            <p:custDataLst>
              <p:tags r:id="rId11"/>
            </p:custDataLst>
          </p:nvPr>
        </p:nvSpPr>
        <p:spPr>
          <a:xfrm>
            <a:off x="6592888" y="3889375"/>
            <a:ext cx="596900" cy="538163"/>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05</a:t>
            </a:r>
            <a:endParaRPr lang="zh-CN" altLang="en-US" sz="2000" noProof="1">
              <a:solidFill>
                <a:schemeClr val="bg1"/>
              </a:solidFill>
              <a:cs typeface="+mn-ea"/>
              <a:sym typeface="+mn-lt"/>
            </a:endParaRPr>
          </a:p>
        </p:txBody>
      </p:sp>
      <p:sp>
        <p:nvSpPr>
          <p:cNvPr id="14" name="MH_Other_6">
            <a:extLst>
              <a:ext uri="{FF2B5EF4-FFF2-40B4-BE49-F238E27FC236}">
                <a16:creationId xmlns:a16="http://schemas.microsoft.com/office/drawing/2014/main" xmlns="" id="{1A3F5EBA-38FE-4D41-95C1-96988A233068}"/>
              </a:ext>
            </a:extLst>
          </p:cNvPr>
          <p:cNvSpPr/>
          <p:nvPr>
            <p:custDataLst>
              <p:tags r:id="rId12"/>
            </p:custDataLst>
          </p:nvPr>
        </p:nvSpPr>
        <p:spPr>
          <a:xfrm>
            <a:off x="9617075" y="3889375"/>
            <a:ext cx="598488" cy="538163"/>
          </a:xfrm>
          <a:custGeom>
            <a:avLst/>
            <a:gdLst>
              <a:gd name="connsiteX0" fmla="*/ 28343 w 509451"/>
              <a:gd name="connsiteY0" fmla="*/ 0 h 459661"/>
              <a:gd name="connsiteX1" fmla="*/ 481107 w 509451"/>
              <a:gd name="connsiteY1" fmla="*/ 0 h 459661"/>
              <a:gd name="connsiteX2" fmla="*/ 509451 w 509451"/>
              <a:gd name="connsiteY2" fmla="*/ 28344 h 459661"/>
              <a:gd name="connsiteX3" fmla="*/ 509451 w 509451"/>
              <a:gd name="connsiteY3" fmla="*/ 332765 h 459661"/>
              <a:gd name="connsiteX4" fmla="*/ 481107 w 509451"/>
              <a:gd name="connsiteY4" fmla="*/ 361109 h 459661"/>
              <a:gd name="connsiteX5" fmla="*/ 313285 w 509451"/>
              <a:gd name="connsiteY5" fmla="*/ 361109 h 459661"/>
              <a:gd name="connsiteX6" fmla="*/ 256124 w 509451"/>
              <a:gd name="connsiteY6" fmla="*/ 459661 h 459661"/>
              <a:gd name="connsiteX7" fmla="*/ 198964 w 509451"/>
              <a:gd name="connsiteY7" fmla="*/ 361109 h 459661"/>
              <a:gd name="connsiteX8" fmla="*/ 28343 w 509451"/>
              <a:gd name="connsiteY8" fmla="*/ 361109 h 459661"/>
              <a:gd name="connsiteX9" fmla="*/ 0 w 509451"/>
              <a:gd name="connsiteY9" fmla="*/ 332765 h 459661"/>
              <a:gd name="connsiteX10" fmla="*/ 0 w 509451"/>
              <a:gd name="connsiteY10" fmla="*/ 28344 h 459661"/>
              <a:gd name="connsiteX11" fmla="*/ 28343 w 509451"/>
              <a:gd name="connsiteY11" fmla="*/ 0 h 459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9451" h="459661">
                <a:moveTo>
                  <a:pt x="28343" y="0"/>
                </a:moveTo>
                <a:lnTo>
                  <a:pt x="481107" y="0"/>
                </a:lnTo>
                <a:cubicBezTo>
                  <a:pt x="496761" y="0"/>
                  <a:pt x="509451" y="12690"/>
                  <a:pt x="509451" y="28344"/>
                </a:cubicBezTo>
                <a:lnTo>
                  <a:pt x="509451" y="332765"/>
                </a:lnTo>
                <a:cubicBezTo>
                  <a:pt x="509451" y="348419"/>
                  <a:pt x="496761" y="361109"/>
                  <a:pt x="481107" y="361109"/>
                </a:cubicBezTo>
                <a:lnTo>
                  <a:pt x="313285" y="361109"/>
                </a:lnTo>
                <a:lnTo>
                  <a:pt x="256124" y="459661"/>
                </a:lnTo>
                <a:lnTo>
                  <a:pt x="198964" y="361109"/>
                </a:lnTo>
                <a:lnTo>
                  <a:pt x="28343" y="361109"/>
                </a:lnTo>
                <a:cubicBezTo>
                  <a:pt x="12690" y="361109"/>
                  <a:pt x="0" y="348419"/>
                  <a:pt x="0" y="332765"/>
                </a:cubicBezTo>
                <a:lnTo>
                  <a:pt x="0" y="28344"/>
                </a:lnTo>
                <a:cubicBezTo>
                  <a:pt x="0" y="12690"/>
                  <a:pt x="12690" y="0"/>
                  <a:pt x="2834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108000" anchor="ctr">
            <a:normAutofit/>
          </a:bodyPr>
          <a:lstStyle/>
          <a:p>
            <a:pPr algn="ctr" eaLnBrk="1" fontAlgn="auto" hangingPunct="1">
              <a:defRPr/>
            </a:pPr>
            <a:r>
              <a:rPr lang="en-US" altLang="zh-CN" sz="2000" noProof="1">
                <a:solidFill>
                  <a:schemeClr val="bg1"/>
                </a:solidFill>
                <a:cs typeface="+mn-ea"/>
                <a:sym typeface="+mn-lt"/>
              </a:rPr>
              <a:t>06</a:t>
            </a:r>
            <a:endParaRPr lang="zh-CN" altLang="en-US" sz="2000" noProof="1">
              <a:solidFill>
                <a:schemeClr val="bg1"/>
              </a:solidFill>
              <a:cs typeface="+mn-ea"/>
              <a:sym typeface="+mn-lt"/>
            </a:endParaRPr>
          </a:p>
        </p:txBody>
      </p:sp>
      <p:sp>
        <p:nvSpPr>
          <p:cNvPr id="15" name="文本框 21">
            <a:extLst>
              <a:ext uri="{FF2B5EF4-FFF2-40B4-BE49-F238E27FC236}">
                <a16:creationId xmlns:a16="http://schemas.microsoft.com/office/drawing/2014/main" xmlns="" id="{49F2DCF7-E7EF-428A-BDFF-C94CBABFFD81}"/>
              </a:ext>
            </a:extLst>
          </p:cNvPr>
          <p:cNvSpPr txBox="1">
            <a:spLocks noChangeArrowheads="1"/>
          </p:cNvSpPr>
          <p:nvPr/>
        </p:nvSpPr>
        <p:spPr bwMode="auto">
          <a:xfrm>
            <a:off x="1881188" y="23320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16" name="文本框 22">
            <a:extLst>
              <a:ext uri="{FF2B5EF4-FFF2-40B4-BE49-F238E27FC236}">
                <a16:creationId xmlns:a16="http://schemas.microsoft.com/office/drawing/2014/main" xmlns="" id="{FE2D13E0-54A7-4CA8-98CA-B77139A396A3}"/>
              </a:ext>
            </a:extLst>
          </p:cNvPr>
          <p:cNvSpPr txBox="1">
            <a:spLocks noChangeArrowheads="1"/>
          </p:cNvSpPr>
          <p:nvPr/>
        </p:nvSpPr>
        <p:spPr bwMode="auto">
          <a:xfrm>
            <a:off x="4906963" y="2332038"/>
            <a:ext cx="2282825"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17" name="文本框 23">
            <a:extLst>
              <a:ext uri="{FF2B5EF4-FFF2-40B4-BE49-F238E27FC236}">
                <a16:creationId xmlns:a16="http://schemas.microsoft.com/office/drawing/2014/main" xmlns="" id="{D514912F-4C55-4428-BB3C-5489EB8EBC07}"/>
              </a:ext>
            </a:extLst>
          </p:cNvPr>
          <p:cNvSpPr txBox="1">
            <a:spLocks noChangeArrowheads="1"/>
          </p:cNvSpPr>
          <p:nvPr/>
        </p:nvSpPr>
        <p:spPr bwMode="auto">
          <a:xfrm>
            <a:off x="7942263" y="23320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18" name="文本框 24">
            <a:extLst>
              <a:ext uri="{FF2B5EF4-FFF2-40B4-BE49-F238E27FC236}">
                <a16:creationId xmlns:a16="http://schemas.microsoft.com/office/drawing/2014/main" xmlns="" id="{62D878DC-FA4A-4AE8-A452-9FB3FAF11269}"/>
              </a:ext>
            </a:extLst>
          </p:cNvPr>
          <p:cNvSpPr txBox="1">
            <a:spLocks noChangeArrowheads="1"/>
          </p:cNvSpPr>
          <p:nvPr/>
        </p:nvSpPr>
        <p:spPr bwMode="auto">
          <a:xfrm>
            <a:off x="1881188" y="445928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19" name="文本框 25">
            <a:extLst>
              <a:ext uri="{FF2B5EF4-FFF2-40B4-BE49-F238E27FC236}">
                <a16:creationId xmlns:a16="http://schemas.microsoft.com/office/drawing/2014/main" xmlns="" id="{98B7765F-C359-4A8E-BE13-20C3F715970D}"/>
              </a:ext>
            </a:extLst>
          </p:cNvPr>
          <p:cNvSpPr txBox="1">
            <a:spLocks noChangeArrowheads="1"/>
          </p:cNvSpPr>
          <p:nvPr/>
        </p:nvSpPr>
        <p:spPr bwMode="auto">
          <a:xfrm>
            <a:off x="4906963" y="4459288"/>
            <a:ext cx="2282825"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20" name="文本框 26">
            <a:extLst>
              <a:ext uri="{FF2B5EF4-FFF2-40B4-BE49-F238E27FC236}">
                <a16:creationId xmlns:a16="http://schemas.microsoft.com/office/drawing/2014/main" xmlns="" id="{AA1B663E-611E-465B-875C-C361C3D9489F}"/>
              </a:ext>
            </a:extLst>
          </p:cNvPr>
          <p:cNvSpPr txBox="1">
            <a:spLocks noChangeArrowheads="1"/>
          </p:cNvSpPr>
          <p:nvPr/>
        </p:nvSpPr>
        <p:spPr bwMode="auto">
          <a:xfrm>
            <a:off x="7942263" y="445928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Tree>
    <p:extLst>
      <p:ext uri="{BB962C8B-B14F-4D97-AF65-F5344CB8AC3E}">
        <p14:creationId xmlns:p14="http://schemas.microsoft.com/office/powerpoint/2010/main" val="3292809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a:extLst>
              <a:ext uri="{FF2B5EF4-FFF2-40B4-BE49-F238E27FC236}">
                <a16:creationId xmlns:a16="http://schemas.microsoft.com/office/drawing/2014/main" xmlns="" id="{E75152AB-813D-420E-8951-6E6CD2F2E09E}"/>
              </a:ext>
            </a:extLst>
          </p:cNvPr>
          <p:cNvSpPr/>
          <p:nvPr/>
        </p:nvSpPr>
        <p:spPr>
          <a:xfrm>
            <a:off x="0" y="2389239"/>
            <a:ext cx="12192000" cy="4468761"/>
          </a:xfrm>
          <a:prstGeom prst="rect">
            <a:avLst/>
          </a:prstGeom>
          <a:gradFill>
            <a:gsLst>
              <a:gs pos="0">
                <a:schemeClr val="bg1">
                  <a:alpha val="92000"/>
                </a:schemeClr>
              </a:gs>
              <a:gs pos="93000">
                <a:srgbClr val="FFFFFF">
                  <a:alpha val="20000"/>
                </a:srgbClr>
              </a:gs>
              <a:gs pos="55000">
                <a:srgbClr val="FFFFFF">
                  <a:alpha val="80000"/>
                </a:srgbClr>
              </a:gs>
              <a:gs pos="42000">
                <a:srgbClr val="FFFFFF">
                  <a:alpha val="90000"/>
                </a:srgbClr>
              </a:gs>
              <a:gs pos="100000">
                <a:schemeClr val="bg1">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tx1"/>
              </a:solidFill>
              <a:effectLst/>
              <a:uLnTx/>
              <a:uFillTx/>
              <a:latin typeface="思源黑体 CN Light"/>
              <a:ea typeface="思源黑体 CN Light"/>
              <a:cs typeface="+mn-cs"/>
            </a:endParaRPr>
          </a:p>
        </p:txBody>
      </p:sp>
      <p:grpSp>
        <p:nvGrpSpPr>
          <p:cNvPr id="54" name="组合 53">
            <a:extLst>
              <a:ext uri="{FF2B5EF4-FFF2-40B4-BE49-F238E27FC236}">
                <a16:creationId xmlns:a16="http://schemas.microsoft.com/office/drawing/2014/main" xmlns="" id="{2E0E6F3F-0828-418F-876D-0F31A7EF2E73}"/>
              </a:ext>
            </a:extLst>
          </p:cNvPr>
          <p:cNvGrpSpPr/>
          <p:nvPr/>
        </p:nvGrpSpPr>
        <p:grpSpPr>
          <a:xfrm>
            <a:off x="3787254" y="398393"/>
            <a:ext cx="4406811" cy="1610966"/>
            <a:chOff x="3787254" y="610671"/>
            <a:chExt cx="4406811" cy="1610966"/>
          </a:xfrm>
        </p:grpSpPr>
        <p:grpSp>
          <p:nvGrpSpPr>
            <p:cNvPr id="55" name="组合 54">
              <a:extLst>
                <a:ext uri="{FF2B5EF4-FFF2-40B4-BE49-F238E27FC236}">
                  <a16:creationId xmlns:a16="http://schemas.microsoft.com/office/drawing/2014/main" xmlns="" id="{F5B1C17A-CCE4-44A3-908B-D94A5354A606}"/>
                </a:ext>
              </a:extLst>
            </p:cNvPr>
            <p:cNvGrpSpPr/>
            <p:nvPr/>
          </p:nvGrpSpPr>
          <p:grpSpPr>
            <a:xfrm>
              <a:off x="5102399" y="886052"/>
              <a:ext cx="1987202" cy="1194851"/>
              <a:chOff x="2090118" y="2413337"/>
              <a:chExt cx="1987202" cy="1194851"/>
            </a:xfrm>
          </p:grpSpPr>
          <p:sp>
            <p:nvSpPr>
              <p:cNvPr id="61" name="文本框 60">
                <a:extLst>
                  <a:ext uri="{FF2B5EF4-FFF2-40B4-BE49-F238E27FC236}">
                    <a16:creationId xmlns:a16="http://schemas.microsoft.com/office/drawing/2014/main" xmlns="" id="{AEF8D324-9585-4F08-863D-4E9C9E6CA61B}"/>
                  </a:ext>
                </a:extLst>
              </p:cNvPr>
              <p:cNvSpPr txBox="1"/>
              <p:nvPr/>
            </p:nvSpPr>
            <p:spPr>
              <a:xfrm>
                <a:off x="2090118" y="2413337"/>
                <a:ext cx="1987202" cy="1015663"/>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6000" b="1" i="0" u="none" strike="noStrike" kern="120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rPr>
                  <a:t>目录</a:t>
                </a:r>
              </a:p>
            </p:txBody>
          </p:sp>
          <p:sp>
            <p:nvSpPr>
              <p:cNvPr id="62" name="文本框 61">
                <a:extLst>
                  <a:ext uri="{FF2B5EF4-FFF2-40B4-BE49-F238E27FC236}">
                    <a16:creationId xmlns:a16="http://schemas.microsoft.com/office/drawing/2014/main" xmlns="" id="{0EF2D386-7B7B-4465-8AF1-8337C1E02523}"/>
                  </a:ext>
                </a:extLst>
              </p:cNvPr>
              <p:cNvSpPr txBox="1"/>
              <p:nvPr/>
            </p:nvSpPr>
            <p:spPr>
              <a:xfrm>
                <a:off x="2147888" y="3300411"/>
                <a:ext cx="1871663" cy="307777"/>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accent1"/>
                    </a:solidFill>
                    <a:effectLst/>
                    <a:uLnTx/>
                    <a:uFillTx/>
                    <a:latin typeface="Calibri Light" panose="020F0302020204030204" pitchFamily="34" charset="0"/>
                    <a:ea typeface="思源黑体 CN Light"/>
                    <a:cs typeface="+mn-cs"/>
                  </a:rPr>
                  <a:t>CONTENTS</a:t>
                </a:r>
                <a:endParaRPr kumimoji="0" lang="zh-CN" altLang="en-US" sz="1400" b="0" i="0" u="none" strike="noStrike" kern="1200" cap="none" spc="0" normalizeH="0" baseline="0" noProof="0" dirty="0">
                  <a:ln>
                    <a:noFill/>
                  </a:ln>
                  <a:solidFill>
                    <a:schemeClr val="accent1"/>
                  </a:solidFill>
                  <a:effectLst/>
                  <a:uLnTx/>
                  <a:uFillTx/>
                  <a:latin typeface="Calibri Light" panose="020F0302020204030204" pitchFamily="34" charset="0"/>
                  <a:ea typeface="思源黑体 CN Light"/>
                  <a:cs typeface="+mn-cs"/>
                </a:endParaRPr>
              </a:p>
            </p:txBody>
          </p:sp>
        </p:grpSp>
        <p:sp>
          <p:nvSpPr>
            <p:cNvPr id="56" name="矩形 55">
              <a:extLst>
                <a:ext uri="{FF2B5EF4-FFF2-40B4-BE49-F238E27FC236}">
                  <a16:creationId xmlns:a16="http://schemas.microsoft.com/office/drawing/2014/main" xmlns="" id="{9386BAAC-391B-4ED5-B700-578984FC4403}"/>
                </a:ext>
              </a:extLst>
            </p:cNvPr>
            <p:cNvSpPr/>
            <p:nvPr/>
          </p:nvSpPr>
          <p:spPr>
            <a:xfrm>
              <a:off x="4505679" y="842382"/>
              <a:ext cx="3180641" cy="1301450"/>
            </a:xfrm>
            <a:prstGeom prst="rect">
              <a:avLst/>
            </a:prstGeom>
            <a:no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solidFill>
                <a:effectLst/>
                <a:uLnTx/>
                <a:uFillTx/>
                <a:latin typeface="思源黑体 CN Light"/>
                <a:ea typeface="思源黑体 CN Light"/>
                <a:cs typeface="+mn-cs"/>
              </a:endParaRPr>
            </a:p>
          </p:txBody>
        </p:sp>
        <p:cxnSp>
          <p:nvCxnSpPr>
            <p:cNvPr id="57" name="直接连接符 56">
              <a:extLst>
                <a:ext uri="{FF2B5EF4-FFF2-40B4-BE49-F238E27FC236}">
                  <a16:creationId xmlns:a16="http://schemas.microsoft.com/office/drawing/2014/main" xmlns="" id="{7830F60F-0792-4FBD-9B49-1DDC2C8BCC73}"/>
                </a:ext>
              </a:extLst>
            </p:cNvPr>
            <p:cNvCxnSpPr/>
            <p:nvPr/>
          </p:nvCxnSpPr>
          <p:spPr>
            <a:xfrm flipH="1">
              <a:off x="7073488" y="1509644"/>
              <a:ext cx="711993" cy="71199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xmlns="" id="{D06CFCFD-9269-4212-8A7C-08314B81C757}"/>
                </a:ext>
              </a:extLst>
            </p:cNvPr>
            <p:cNvCxnSpPr/>
            <p:nvPr/>
          </p:nvCxnSpPr>
          <p:spPr>
            <a:xfrm flipH="1">
              <a:off x="7482072" y="1396798"/>
              <a:ext cx="711993" cy="71199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xmlns="" id="{B711FAE8-9C31-4D92-BC4C-EE191D8DB68D}"/>
                </a:ext>
              </a:extLst>
            </p:cNvPr>
            <p:cNvCxnSpPr/>
            <p:nvPr/>
          </p:nvCxnSpPr>
          <p:spPr>
            <a:xfrm flipH="1">
              <a:off x="3787254" y="723517"/>
              <a:ext cx="711993" cy="71199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xmlns="" id="{FE5CEC6A-FD71-407A-AFD5-B6582ADEB75E}"/>
                </a:ext>
              </a:extLst>
            </p:cNvPr>
            <p:cNvCxnSpPr/>
            <p:nvPr/>
          </p:nvCxnSpPr>
          <p:spPr>
            <a:xfrm flipH="1">
              <a:off x="4195838" y="610671"/>
              <a:ext cx="711993" cy="711993"/>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nvGrpSpPr>
          <p:cNvPr id="64" name="组合 63">
            <a:extLst>
              <a:ext uri="{FF2B5EF4-FFF2-40B4-BE49-F238E27FC236}">
                <a16:creationId xmlns:a16="http://schemas.microsoft.com/office/drawing/2014/main" xmlns="" id="{50C80E05-E46C-4292-958F-303B3134C192}"/>
              </a:ext>
            </a:extLst>
          </p:cNvPr>
          <p:cNvGrpSpPr/>
          <p:nvPr/>
        </p:nvGrpSpPr>
        <p:grpSpPr>
          <a:xfrm>
            <a:off x="4714130" y="3429000"/>
            <a:ext cx="2763740" cy="761756"/>
            <a:chOff x="5218566" y="1426547"/>
            <a:chExt cx="2763740" cy="761756"/>
          </a:xfrm>
        </p:grpSpPr>
        <p:grpSp>
          <p:nvGrpSpPr>
            <p:cNvPr id="65" name="组合 64">
              <a:extLst>
                <a:ext uri="{FF2B5EF4-FFF2-40B4-BE49-F238E27FC236}">
                  <a16:creationId xmlns:a16="http://schemas.microsoft.com/office/drawing/2014/main" xmlns="" id="{285AEED1-2B2A-44AE-BE0C-8D4E878B7F81}"/>
                </a:ext>
              </a:extLst>
            </p:cNvPr>
            <p:cNvGrpSpPr/>
            <p:nvPr/>
          </p:nvGrpSpPr>
          <p:grpSpPr>
            <a:xfrm>
              <a:off x="5951299" y="1458670"/>
              <a:ext cx="2031007" cy="729633"/>
              <a:chOff x="8198420" y="759586"/>
              <a:chExt cx="2031007" cy="729633"/>
            </a:xfrm>
          </p:grpSpPr>
          <p:sp>
            <p:nvSpPr>
              <p:cNvPr id="67" name="文本框 66">
                <a:extLst>
                  <a:ext uri="{FF2B5EF4-FFF2-40B4-BE49-F238E27FC236}">
                    <a16:creationId xmlns:a16="http://schemas.microsoft.com/office/drawing/2014/main" xmlns="" id="{3A68D5D4-9D88-48F9-8E4B-137AAC0FC877}"/>
                  </a:ext>
                </a:extLst>
              </p:cNvPr>
              <p:cNvSpPr txBox="1"/>
              <p:nvPr/>
            </p:nvSpPr>
            <p:spPr>
              <a:xfrm>
                <a:off x="8198420" y="759586"/>
                <a:ext cx="2031007" cy="523220"/>
              </a:xfrm>
              <a:prstGeom prst="rect">
                <a:avLst/>
              </a:prstGeom>
              <a:noFill/>
            </p:spPr>
            <p:txBody>
              <a:bodyPr wrap="square" rtlCol="0">
                <a:spAutoFit/>
              </a:bodyPr>
              <a:lstStyle/>
              <a:p>
                <a:pPr lvl="0" algn="dist">
                  <a:defRPr/>
                </a:pPr>
                <a:r>
                  <a:rPr lang="zh-CN" altLang="en-US" sz="2800" spc="400" dirty="0">
                    <a:solidFill>
                      <a:schemeClr val="bg2">
                        <a:lumMod val="10000"/>
                      </a:schemeClr>
                    </a:solidFill>
                    <a:latin typeface="+mn-ea"/>
                  </a:rPr>
                  <a:t>选题意义</a:t>
                </a:r>
              </a:p>
            </p:txBody>
          </p:sp>
          <p:sp>
            <p:nvSpPr>
              <p:cNvPr id="68" name="矩形 67">
                <a:extLst>
                  <a:ext uri="{FF2B5EF4-FFF2-40B4-BE49-F238E27FC236}">
                    <a16:creationId xmlns:a16="http://schemas.microsoft.com/office/drawing/2014/main" xmlns="" id="{45ECA1A7-1BE7-4747-AE80-A219D12AED34}"/>
                  </a:ext>
                </a:extLst>
              </p:cNvPr>
              <p:cNvSpPr/>
              <p:nvPr/>
            </p:nvSpPr>
            <p:spPr>
              <a:xfrm>
                <a:off x="8224791" y="1227609"/>
                <a:ext cx="1924050" cy="261610"/>
              </a:xfrm>
              <a:prstGeom prst="rect">
                <a:avLst/>
              </a:prstGeom>
            </p:spPr>
            <p:txBody>
              <a:bodyPr wrap="square">
                <a:spAutoFit/>
              </a:bodyPr>
              <a:lstStyle/>
              <a:p>
                <a:pPr lvl="0" algn="dist">
                  <a:defRPr/>
                </a:pPr>
                <a:r>
                  <a:rPr lang="en-US" altLang="zh-CN" sz="1100" dirty="0">
                    <a:solidFill>
                      <a:schemeClr val="bg2">
                        <a:lumMod val="10000"/>
                      </a:schemeClr>
                    </a:solidFill>
                    <a:latin typeface="+mn-ea"/>
                  </a:rPr>
                  <a:t>Topic significance</a:t>
                </a:r>
                <a:endParaRPr kumimoji="0" lang="zh-CN" altLang="en-US" sz="1100" b="0" i="0" u="none" strike="noStrike" kern="1200" cap="none" spc="0" normalizeH="0" baseline="0" noProof="0" dirty="0">
                  <a:ln>
                    <a:noFill/>
                  </a:ln>
                  <a:solidFill>
                    <a:schemeClr val="bg2">
                      <a:lumMod val="10000"/>
                    </a:schemeClr>
                  </a:solidFill>
                  <a:effectLst/>
                  <a:uLnTx/>
                  <a:uFillTx/>
                  <a:latin typeface="+mn-ea"/>
                </a:endParaRPr>
              </a:p>
            </p:txBody>
          </p:sp>
        </p:grpSp>
        <p:sp>
          <p:nvSpPr>
            <p:cNvPr id="66" name="文本框 65">
              <a:extLst>
                <a:ext uri="{FF2B5EF4-FFF2-40B4-BE49-F238E27FC236}">
                  <a16:creationId xmlns:a16="http://schemas.microsoft.com/office/drawing/2014/main" xmlns="" id="{BB675CAF-F52A-4A6D-B7BD-3BFC1175FE2A}"/>
                </a:ext>
              </a:extLst>
            </p:cNvPr>
            <p:cNvSpPr txBox="1"/>
            <p:nvPr/>
          </p:nvSpPr>
          <p:spPr>
            <a:xfrm>
              <a:off x="5218566" y="1426547"/>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bg2">
                      <a:lumMod val="10000"/>
                    </a:schemeClr>
                  </a:solidFill>
                  <a:effectLst/>
                  <a:uLnTx/>
                  <a:uFillTx/>
                  <a:latin typeface="+mn-ea"/>
                  <a:cs typeface="+mn-cs"/>
                </a:rPr>
                <a:t>02</a:t>
              </a:r>
              <a:endParaRPr kumimoji="0" lang="zh-CN" altLang="en-US" sz="3600" b="0" i="0" u="none" strike="noStrike" kern="1200" cap="none" spc="0" normalizeH="0" baseline="0" noProof="0" dirty="0">
                <a:ln>
                  <a:noFill/>
                </a:ln>
                <a:solidFill>
                  <a:schemeClr val="bg2">
                    <a:lumMod val="10000"/>
                  </a:schemeClr>
                </a:solidFill>
                <a:effectLst/>
                <a:uLnTx/>
                <a:uFillTx/>
                <a:latin typeface="+mn-ea"/>
                <a:cs typeface="+mn-cs"/>
              </a:endParaRPr>
            </a:p>
          </p:txBody>
        </p:sp>
      </p:grpSp>
      <p:grpSp>
        <p:nvGrpSpPr>
          <p:cNvPr id="69" name="组合 68">
            <a:extLst>
              <a:ext uri="{FF2B5EF4-FFF2-40B4-BE49-F238E27FC236}">
                <a16:creationId xmlns:a16="http://schemas.microsoft.com/office/drawing/2014/main" xmlns="" id="{3923833E-8237-496A-971F-C1EDCDD30C7D}"/>
              </a:ext>
            </a:extLst>
          </p:cNvPr>
          <p:cNvGrpSpPr/>
          <p:nvPr/>
        </p:nvGrpSpPr>
        <p:grpSpPr>
          <a:xfrm>
            <a:off x="8024990" y="3429000"/>
            <a:ext cx="2763740" cy="761756"/>
            <a:chOff x="5218566" y="1426547"/>
            <a:chExt cx="2763740" cy="761756"/>
          </a:xfrm>
        </p:grpSpPr>
        <p:grpSp>
          <p:nvGrpSpPr>
            <p:cNvPr id="70" name="组合 69">
              <a:extLst>
                <a:ext uri="{FF2B5EF4-FFF2-40B4-BE49-F238E27FC236}">
                  <a16:creationId xmlns:a16="http://schemas.microsoft.com/office/drawing/2014/main" xmlns="" id="{23CFAF9D-842B-41CD-9E3E-09D88E950368}"/>
                </a:ext>
              </a:extLst>
            </p:cNvPr>
            <p:cNvGrpSpPr/>
            <p:nvPr/>
          </p:nvGrpSpPr>
          <p:grpSpPr>
            <a:xfrm>
              <a:off x="5951299" y="1458670"/>
              <a:ext cx="2031007" cy="729633"/>
              <a:chOff x="8198420" y="759586"/>
              <a:chExt cx="2031007" cy="729633"/>
            </a:xfrm>
          </p:grpSpPr>
          <p:sp>
            <p:nvSpPr>
              <p:cNvPr id="72" name="文本框 71">
                <a:extLst>
                  <a:ext uri="{FF2B5EF4-FFF2-40B4-BE49-F238E27FC236}">
                    <a16:creationId xmlns:a16="http://schemas.microsoft.com/office/drawing/2014/main" xmlns="" id="{DE409763-EEFE-49BF-AC28-151821A0F366}"/>
                  </a:ext>
                </a:extLst>
              </p:cNvPr>
              <p:cNvSpPr txBox="1"/>
              <p:nvPr/>
            </p:nvSpPr>
            <p:spPr>
              <a:xfrm>
                <a:off x="8198420" y="759586"/>
                <a:ext cx="2031007" cy="523220"/>
              </a:xfrm>
              <a:prstGeom prst="rect">
                <a:avLst/>
              </a:prstGeom>
              <a:noFill/>
            </p:spPr>
            <p:txBody>
              <a:bodyPr wrap="square" rtlCol="0">
                <a:spAutoFit/>
              </a:bodyPr>
              <a:lstStyle/>
              <a:p>
                <a:pPr lvl="0" algn="dist">
                  <a:defRPr/>
                </a:pPr>
                <a:r>
                  <a:rPr lang="zh-CN" altLang="en-US" sz="2800" spc="400" dirty="0">
                    <a:solidFill>
                      <a:schemeClr val="bg2">
                        <a:lumMod val="10000"/>
                      </a:schemeClr>
                    </a:solidFill>
                    <a:latin typeface="+mn-ea"/>
                  </a:rPr>
                  <a:t>研究方法</a:t>
                </a:r>
              </a:p>
            </p:txBody>
          </p:sp>
          <p:sp>
            <p:nvSpPr>
              <p:cNvPr id="73" name="矩形 72">
                <a:extLst>
                  <a:ext uri="{FF2B5EF4-FFF2-40B4-BE49-F238E27FC236}">
                    <a16:creationId xmlns:a16="http://schemas.microsoft.com/office/drawing/2014/main" xmlns="" id="{83F900E0-0FCB-4436-B979-6387876A06BF}"/>
                  </a:ext>
                </a:extLst>
              </p:cNvPr>
              <p:cNvSpPr/>
              <p:nvPr/>
            </p:nvSpPr>
            <p:spPr>
              <a:xfrm>
                <a:off x="8224791" y="1227609"/>
                <a:ext cx="1924050" cy="261610"/>
              </a:xfrm>
              <a:prstGeom prst="rect">
                <a:avLst/>
              </a:prstGeom>
            </p:spPr>
            <p:txBody>
              <a:bodyPr wrap="square">
                <a:spAutoFit/>
              </a:bodyPr>
              <a:lstStyle/>
              <a:p>
                <a:pPr lvl="0" algn="dist">
                  <a:defRPr/>
                </a:pPr>
                <a:r>
                  <a:rPr lang="en-US" altLang="zh-CN" sz="1100" dirty="0">
                    <a:solidFill>
                      <a:schemeClr val="bg2">
                        <a:lumMod val="10000"/>
                      </a:schemeClr>
                    </a:solidFill>
                    <a:latin typeface="+mn-ea"/>
                  </a:rPr>
                  <a:t>Research methods</a:t>
                </a:r>
                <a:endParaRPr kumimoji="0" lang="zh-CN" altLang="en-US" sz="1100" b="0" i="0" u="none" strike="noStrike" kern="1200" cap="none" spc="0" normalizeH="0" baseline="0" noProof="0" dirty="0">
                  <a:ln>
                    <a:noFill/>
                  </a:ln>
                  <a:solidFill>
                    <a:schemeClr val="bg2">
                      <a:lumMod val="10000"/>
                    </a:schemeClr>
                  </a:solidFill>
                  <a:effectLst/>
                  <a:uLnTx/>
                  <a:uFillTx/>
                  <a:latin typeface="+mn-ea"/>
                </a:endParaRPr>
              </a:p>
            </p:txBody>
          </p:sp>
        </p:grpSp>
        <p:sp>
          <p:nvSpPr>
            <p:cNvPr id="71" name="文本框 70">
              <a:extLst>
                <a:ext uri="{FF2B5EF4-FFF2-40B4-BE49-F238E27FC236}">
                  <a16:creationId xmlns:a16="http://schemas.microsoft.com/office/drawing/2014/main" xmlns="" id="{A609985D-D124-407E-A640-4A03CBB1B659}"/>
                </a:ext>
              </a:extLst>
            </p:cNvPr>
            <p:cNvSpPr txBox="1"/>
            <p:nvPr/>
          </p:nvSpPr>
          <p:spPr>
            <a:xfrm>
              <a:off x="5218566" y="1426547"/>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bg2">
                      <a:lumMod val="10000"/>
                    </a:schemeClr>
                  </a:solidFill>
                  <a:effectLst/>
                  <a:uLnTx/>
                  <a:uFillTx/>
                  <a:latin typeface="+mn-ea"/>
                  <a:cs typeface="+mn-cs"/>
                </a:rPr>
                <a:t>03</a:t>
              </a:r>
              <a:endParaRPr kumimoji="0" lang="zh-CN" altLang="en-US" sz="3600" b="0" i="0" u="none" strike="noStrike" kern="1200" cap="none" spc="0" normalizeH="0" baseline="0" noProof="0" dirty="0">
                <a:ln>
                  <a:noFill/>
                </a:ln>
                <a:solidFill>
                  <a:schemeClr val="bg2">
                    <a:lumMod val="10000"/>
                  </a:schemeClr>
                </a:solidFill>
                <a:effectLst/>
                <a:uLnTx/>
                <a:uFillTx/>
                <a:latin typeface="+mn-ea"/>
                <a:cs typeface="+mn-cs"/>
              </a:endParaRPr>
            </a:p>
          </p:txBody>
        </p:sp>
      </p:grpSp>
      <p:grpSp>
        <p:nvGrpSpPr>
          <p:cNvPr id="74" name="组合 73">
            <a:extLst>
              <a:ext uri="{FF2B5EF4-FFF2-40B4-BE49-F238E27FC236}">
                <a16:creationId xmlns:a16="http://schemas.microsoft.com/office/drawing/2014/main" xmlns="" id="{7FF5A752-2F25-46E8-8E87-9EDD6059FAE8}"/>
              </a:ext>
            </a:extLst>
          </p:cNvPr>
          <p:cNvGrpSpPr/>
          <p:nvPr/>
        </p:nvGrpSpPr>
        <p:grpSpPr>
          <a:xfrm>
            <a:off x="1403270" y="4643448"/>
            <a:ext cx="2763740" cy="761756"/>
            <a:chOff x="5218566" y="1426547"/>
            <a:chExt cx="2763740" cy="761756"/>
          </a:xfrm>
        </p:grpSpPr>
        <p:grpSp>
          <p:nvGrpSpPr>
            <p:cNvPr id="75" name="组合 74">
              <a:extLst>
                <a:ext uri="{FF2B5EF4-FFF2-40B4-BE49-F238E27FC236}">
                  <a16:creationId xmlns:a16="http://schemas.microsoft.com/office/drawing/2014/main" xmlns="" id="{D7EA3583-5D04-4C84-84DD-88483C55B57A}"/>
                </a:ext>
              </a:extLst>
            </p:cNvPr>
            <p:cNvGrpSpPr/>
            <p:nvPr/>
          </p:nvGrpSpPr>
          <p:grpSpPr>
            <a:xfrm>
              <a:off x="5951299" y="1458670"/>
              <a:ext cx="2031007" cy="729633"/>
              <a:chOff x="8198420" y="759586"/>
              <a:chExt cx="2031007" cy="729633"/>
            </a:xfrm>
          </p:grpSpPr>
          <p:sp>
            <p:nvSpPr>
              <p:cNvPr id="77" name="文本框 76">
                <a:extLst>
                  <a:ext uri="{FF2B5EF4-FFF2-40B4-BE49-F238E27FC236}">
                    <a16:creationId xmlns:a16="http://schemas.microsoft.com/office/drawing/2014/main" xmlns="" id="{43EF52D0-3200-4087-A540-78F66787700E}"/>
                  </a:ext>
                </a:extLst>
              </p:cNvPr>
              <p:cNvSpPr txBox="1"/>
              <p:nvPr/>
            </p:nvSpPr>
            <p:spPr>
              <a:xfrm>
                <a:off x="8198420" y="759586"/>
                <a:ext cx="2031007" cy="523220"/>
              </a:xfrm>
              <a:prstGeom prst="rect">
                <a:avLst/>
              </a:prstGeom>
              <a:noFill/>
            </p:spPr>
            <p:txBody>
              <a:bodyPr wrap="square" rtlCol="0">
                <a:spAutoFit/>
              </a:bodyPr>
              <a:lstStyle/>
              <a:p>
                <a:pPr lvl="0" algn="dist">
                  <a:defRPr/>
                </a:pPr>
                <a:r>
                  <a:rPr lang="zh-CN" altLang="en-US" sz="2800" spc="400" dirty="0">
                    <a:solidFill>
                      <a:schemeClr val="bg2">
                        <a:lumMod val="10000"/>
                      </a:schemeClr>
                    </a:solidFill>
                    <a:latin typeface="+mn-ea"/>
                  </a:rPr>
                  <a:t>研究内容</a:t>
                </a:r>
              </a:p>
            </p:txBody>
          </p:sp>
          <p:sp>
            <p:nvSpPr>
              <p:cNvPr id="78" name="矩形 77">
                <a:extLst>
                  <a:ext uri="{FF2B5EF4-FFF2-40B4-BE49-F238E27FC236}">
                    <a16:creationId xmlns:a16="http://schemas.microsoft.com/office/drawing/2014/main" xmlns="" id="{8C9AD2F3-1E36-4D17-9855-621E86FDA2AE}"/>
                  </a:ext>
                </a:extLst>
              </p:cNvPr>
              <p:cNvSpPr/>
              <p:nvPr/>
            </p:nvSpPr>
            <p:spPr>
              <a:xfrm>
                <a:off x="8224791" y="1227609"/>
                <a:ext cx="1924050" cy="261610"/>
              </a:xfrm>
              <a:prstGeom prst="rect">
                <a:avLst/>
              </a:prstGeom>
            </p:spPr>
            <p:txBody>
              <a:bodyPr wrap="square">
                <a:spAutoFit/>
              </a:bodyPr>
              <a:lstStyle/>
              <a:p>
                <a:pPr lvl="0" algn="dist">
                  <a:defRPr/>
                </a:pPr>
                <a:r>
                  <a:rPr lang="en-US" altLang="zh-CN" sz="1100" dirty="0">
                    <a:solidFill>
                      <a:schemeClr val="bg2">
                        <a:lumMod val="10000"/>
                      </a:schemeClr>
                    </a:solidFill>
                    <a:latin typeface="+mn-ea"/>
                  </a:rPr>
                  <a:t>Research content</a:t>
                </a:r>
                <a:endParaRPr kumimoji="0" lang="zh-CN" altLang="en-US" sz="1100" b="0" i="0" u="none" strike="noStrike" kern="1200" cap="none" spc="0" normalizeH="0" baseline="0" noProof="0" dirty="0">
                  <a:ln>
                    <a:noFill/>
                  </a:ln>
                  <a:solidFill>
                    <a:schemeClr val="bg2">
                      <a:lumMod val="10000"/>
                    </a:schemeClr>
                  </a:solidFill>
                  <a:effectLst/>
                  <a:uLnTx/>
                  <a:uFillTx/>
                  <a:latin typeface="+mn-ea"/>
                </a:endParaRPr>
              </a:p>
            </p:txBody>
          </p:sp>
        </p:grpSp>
        <p:sp>
          <p:nvSpPr>
            <p:cNvPr id="76" name="文本框 75">
              <a:extLst>
                <a:ext uri="{FF2B5EF4-FFF2-40B4-BE49-F238E27FC236}">
                  <a16:creationId xmlns:a16="http://schemas.microsoft.com/office/drawing/2014/main" xmlns="" id="{DD261F67-45C7-4984-B5D5-0E05ECC274C9}"/>
                </a:ext>
              </a:extLst>
            </p:cNvPr>
            <p:cNvSpPr txBox="1"/>
            <p:nvPr/>
          </p:nvSpPr>
          <p:spPr>
            <a:xfrm>
              <a:off x="5218566" y="1426547"/>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bg2">
                      <a:lumMod val="10000"/>
                    </a:schemeClr>
                  </a:solidFill>
                  <a:effectLst/>
                  <a:uLnTx/>
                  <a:uFillTx/>
                  <a:latin typeface="+mn-ea"/>
                  <a:cs typeface="+mn-cs"/>
                </a:rPr>
                <a:t>04</a:t>
              </a:r>
              <a:endParaRPr kumimoji="0" lang="zh-CN" altLang="en-US" sz="3600" b="0" i="0" u="none" strike="noStrike" kern="1200" cap="none" spc="0" normalizeH="0" baseline="0" noProof="0" dirty="0">
                <a:ln>
                  <a:noFill/>
                </a:ln>
                <a:solidFill>
                  <a:schemeClr val="bg2">
                    <a:lumMod val="10000"/>
                  </a:schemeClr>
                </a:solidFill>
                <a:effectLst/>
                <a:uLnTx/>
                <a:uFillTx/>
                <a:latin typeface="+mn-ea"/>
                <a:cs typeface="+mn-cs"/>
              </a:endParaRPr>
            </a:p>
          </p:txBody>
        </p:sp>
      </p:grpSp>
      <p:grpSp>
        <p:nvGrpSpPr>
          <p:cNvPr id="79" name="组合 78">
            <a:extLst>
              <a:ext uri="{FF2B5EF4-FFF2-40B4-BE49-F238E27FC236}">
                <a16:creationId xmlns:a16="http://schemas.microsoft.com/office/drawing/2014/main" xmlns="" id="{C8B91D39-BBF7-4F15-B7BC-8A4D4772AA5B}"/>
              </a:ext>
            </a:extLst>
          </p:cNvPr>
          <p:cNvGrpSpPr/>
          <p:nvPr/>
        </p:nvGrpSpPr>
        <p:grpSpPr>
          <a:xfrm>
            <a:off x="4704163" y="4643116"/>
            <a:ext cx="2763740" cy="761756"/>
            <a:chOff x="5218566" y="1426547"/>
            <a:chExt cx="2763740" cy="761756"/>
          </a:xfrm>
        </p:grpSpPr>
        <p:grpSp>
          <p:nvGrpSpPr>
            <p:cNvPr id="80" name="组合 79">
              <a:extLst>
                <a:ext uri="{FF2B5EF4-FFF2-40B4-BE49-F238E27FC236}">
                  <a16:creationId xmlns:a16="http://schemas.microsoft.com/office/drawing/2014/main" xmlns="" id="{913DA611-1CEE-4AD9-9441-D086E571B59F}"/>
                </a:ext>
              </a:extLst>
            </p:cNvPr>
            <p:cNvGrpSpPr/>
            <p:nvPr/>
          </p:nvGrpSpPr>
          <p:grpSpPr>
            <a:xfrm>
              <a:off x="5951299" y="1458670"/>
              <a:ext cx="2031007" cy="729633"/>
              <a:chOff x="8198420" y="759586"/>
              <a:chExt cx="2031007" cy="729633"/>
            </a:xfrm>
          </p:grpSpPr>
          <p:sp>
            <p:nvSpPr>
              <p:cNvPr id="82" name="文本框 81">
                <a:extLst>
                  <a:ext uri="{FF2B5EF4-FFF2-40B4-BE49-F238E27FC236}">
                    <a16:creationId xmlns:a16="http://schemas.microsoft.com/office/drawing/2014/main" xmlns="" id="{ACCF8702-E5DA-48D9-B083-3E0261C2CFCF}"/>
                  </a:ext>
                </a:extLst>
              </p:cNvPr>
              <p:cNvSpPr txBox="1"/>
              <p:nvPr/>
            </p:nvSpPr>
            <p:spPr>
              <a:xfrm>
                <a:off x="8198420" y="759586"/>
                <a:ext cx="2031007" cy="523220"/>
              </a:xfrm>
              <a:prstGeom prst="rect">
                <a:avLst/>
              </a:prstGeom>
              <a:noFill/>
            </p:spPr>
            <p:txBody>
              <a:bodyPr wrap="square" rtlCol="0">
                <a:spAutoFit/>
              </a:bodyPr>
              <a:lstStyle/>
              <a:p>
                <a:pPr lvl="0" algn="dist">
                  <a:defRPr/>
                </a:pPr>
                <a:r>
                  <a:rPr lang="zh-CN" altLang="en-US" sz="2800" spc="400" dirty="0">
                    <a:solidFill>
                      <a:schemeClr val="bg2">
                        <a:lumMod val="10000"/>
                      </a:schemeClr>
                    </a:solidFill>
                    <a:latin typeface="+mn-ea"/>
                  </a:rPr>
                  <a:t>参考文献</a:t>
                </a:r>
              </a:p>
            </p:txBody>
          </p:sp>
          <p:sp>
            <p:nvSpPr>
              <p:cNvPr id="83" name="矩形 82">
                <a:extLst>
                  <a:ext uri="{FF2B5EF4-FFF2-40B4-BE49-F238E27FC236}">
                    <a16:creationId xmlns:a16="http://schemas.microsoft.com/office/drawing/2014/main" xmlns="" id="{E7810BBB-8226-431D-864A-09EF44AFACEC}"/>
                  </a:ext>
                </a:extLst>
              </p:cNvPr>
              <p:cNvSpPr/>
              <p:nvPr/>
            </p:nvSpPr>
            <p:spPr>
              <a:xfrm>
                <a:off x="8224791" y="1227609"/>
                <a:ext cx="1924050" cy="261610"/>
              </a:xfrm>
              <a:prstGeom prst="rect">
                <a:avLst/>
              </a:prstGeom>
            </p:spPr>
            <p:txBody>
              <a:bodyPr wrap="square">
                <a:spAutoFit/>
              </a:bodyPr>
              <a:lstStyle/>
              <a:p>
                <a:pPr lvl="0" algn="dist">
                  <a:defRPr/>
                </a:pPr>
                <a:r>
                  <a:rPr lang="en-US" altLang="zh-CN" sz="1100" dirty="0">
                    <a:solidFill>
                      <a:schemeClr val="bg2">
                        <a:lumMod val="10000"/>
                      </a:schemeClr>
                    </a:solidFill>
                    <a:latin typeface="+mn-ea"/>
                  </a:rPr>
                  <a:t>reference</a:t>
                </a:r>
                <a:endParaRPr kumimoji="0" lang="zh-CN" altLang="en-US" sz="1100" b="0" i="0" u="none" strike="noStrike" kern="1200" cap="none" spc="0" normalizeH="0" baseline="0" noProof="0" dirty="0">
                  <a:ln>
                    <a:noFill/>
                  </a:ln>
                  <a:solidFill>
                    <a:schemeClr val="bg2">
                      <a:lumMod val="10000"/>
                    </a:schemeClr>
                  </a:solidFill>
                  <a:effectLst/>
                  <a:uLnTx/>
                  <a:uFillTx/>
                  <a:latin typeface="+mn-ea"/>
                </a:endParaRPr>
              </a:p>
            </p:txBody>
          </p:sp>
        </p:grpSp>
        <p:sp>
          <p:nvSpPr>
            <p:cNvPr id="81" name="文本框 80">
              <a:extLst>
                <a:ext uri="{FF2B5EF4-FFF2-40B4-BE49-F238E27FC236}">
                  <a16:creationId xmlns:a16="http://schemas.microsoft.com/office/drawing/2014/main" xmlns="" id="{A4996F06-033F-485A-8A2B-349E226A91BC}"/>
                </a:ext>
              </a:extLst>
            </p:cNvPr>
            <p:cNvSpPr txBox="1"/>
            <p:nvPr/>
          </p:nvSpPr>
          <p:spPr>
            <a:xfrm>
              <a:off x="5218566" y="1426547"/>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bg2">
                      <a:lumMod val="10000"/>
                    </a:schemeClr>
                  </a:solidFill>
                  <a:effectLst/>
                  <a:uLnTx/>
                  <a:uFillTx/>
                  <a:latin typeface="+mn-ea"/>
                  <a:cs typeface="+mn-cs"/>
                </a:rPr>
                <a:t>05</a:t>
              </a:r>
              <a:endParaRPr kumimoji="0" lang="zh-CN" altLang="en-US" sz="3600" b="0" i="0" u="none" strike="noStrike" kern="1200" cap="none" spc="0" normalizeH="0" baseline="0" noProof="0" dirty="0">
                <a:ln>
                  <a:noFill/>
                </a:ln>
                <a:solidFill>
                  <a:schemeClr val="bg2">
                    <a:lumMod val="10000"/>
                  </a:schemeClr>
                </a:solidFill>
                <a:effectLst/>
                <a:uLnTx/>
                <a:uFillTx/>
                <a:latin typeface="+mn-ea"/>
                <a:cs typeface="+mn-cs"/>
              </a:endParaRPr>
            </a:p>
          </p:txBody>
        </p:sp>
      </p:grpSp>
      <p:grpSp>
        <p:nvGrpSpPr>
          <p:cNvPr id="84" name="组合 83">
            <a:extLst>
              <a:ext uri="{FF2B5EF4-FFF2-40B4-BE49-F238E27FC236}">
                <a16:creationId xmlns:a16="http://schemas.microsoft.com/office/drawing/2014/main" xmlns="" id="{A23F711F-83A2-4E6A-9429-BEE23FF2F7C2}"/>
              </a:ext>
            </a:extLst>
          </p:cNvPr>
          <p:cNvGrpSpPr/>
          <p:nvPr/>
        </p:nvGrpSpPr>
        <p:grpSpPr>
          <a:xfrm>
            <a:off x="1403270" y="3429000"/>
            <a:ext cx="2763740" cy="761756"/>
            <a:chOff x="5218566" y="1426547"/>
            <a:chExt cx="2763740" cy="761756"/>
          </a:xfrm>
        </p:grpSpPr>
        <p:grpSp>
          <p:nvGrpSpPr>
            <p:cNvPr id="85" name="组合 84">
              <a:extLst>
                <a:ext uri="{FF2B5EF4-FFF2-40B4-BE49-F238E27FC236}">
                  <a16:creationId xmlns:a16="http://schemas.microsoft.com/office/drawing/2014/main" xmlns="" id="{8F8EDDE0-B71A-424E-8BEF-E1C5686C6B2C}"/>
                </a:ext>
              </a:extLst>
            </p:cNvPr>
            <p:cNvGrpSpPr/>
            <p:nvPr/>
          </p:nvGrpSpPr>
          <p:grpSpPr>
            <a:xfrm>
              <a:off x="5951299" y="1458670"/>
              <a:ext cx="2031007" cy="729633"/>
              <a:chOff x="8198420" y="759586"/>
              <a:chExt cx="2031007" cy="729633"/>
            </a:xfrm>
          </p:grpSpPr>
          <p:sp>
            <p:nvSpPr>
              <p:cNvPr id="87" name="文本框 86">
                <a:extLst>
                  <a:ext uri="{FF2B5EF4-FFF2-40B4-BE49-F238E27FC236}">
                    <a16:creationId xmlns:a16="http://schemas.microsoft.com/office/drawing/2014/main" xmlns="" id="{78F2C3A5-146F-4A99-98B2-A061EF6FA638}"/>
                  </a:ext>
                </a:extLst>
              </p:cNvPr>
              <p:cNvSpPr txBox="1"/>
              <p:nvPr/>
            </p:nvSpPr>
            <p:spPr>
              <a:xfrm>
                <a:off x="8198420" y="759586"/>
                <a:ext cx="2031007" cy="523220"/>
              </a:xfrm>
              <a:prstGeom prst="rect">
                <a:avLst/>
              </a:prstGeom>
              <a:noFill/>
            </p:spPr>
            <p:txBody>
              <a:bodyPr wrap="square" rtlCol="0">
                <a:spAutoFit/>
              </a:bodyPr>
              <a:lstStyle/>
              <a:p>
                <a:pPr lvl="0" algn="dist">
                  <a:defRPr/>
                </a:pPr>
                <a:r>
                  <a:rPr lang="zh-CN" altLang="en-US" sz="2800" spc="400" dirty="0">
                    <a:solidFill>
                      <a:schemeClr val="bg2">
                        <a:lumMod val="10000"/>
                      </a:schemeClr>
                    </a:solidFill>
                    <a:latin typeface="+mn-ea"/>
                  </a:rPr>
                  <a:t>研究现状</a:t>
                </a:r>
              </a:p>
            </p:txBody>
          </p:sp>
          <p:sp>
            <p:nvSpPr>
              <p:cNvPr id="88" name="矩形 87">
                <a:extLst>
                  <a:ext uri="{FF2B5EF4-FFF2-40B4-BE49-F238E27FC236}">
                    <a16:creationId xmlns:a16="http://schemas.microsoft.com/office/drawing/2014/main" xmlns="" id="{54A84116-7DAD-4C90-9835-D1E59094B4D7}"/>
                  </a:ext>
                </a:extLst>
              </p:cNvPr>
              <p:cNvSpPr/>
              <p:nvPr/>
            </p:nvSpPr>
            <p:spPr>
              <a:xfrm>
                <a:off x="8224791" y="1227609"/>
                <a:ext cx="1924050" cy="261610"/>
              </a:xfrm>
              <a:prstGeom prst="rect">
                <a:avLst/>
              </a:prstGeom>
            </p:spPr>
            <p:txBody>
              <a:bodyPr wrap="square">
                <a:spAutoFit/>
              </a:bodyPr>
              <a:lstStyle/>
              <a:p>
                <a:pPr lvl="0" algn="dist">
                  <a:defRPr/>
                </a:pPr>
                <a:r>
                  <a:rPr lang="en-US" altLang="zh-CN" sz="1100" dirty="0">
                    <a:solidFill>
                      <a:schemeClr val="bg2">
                        <a:lumMod val="10000"/>
                      </a:schemeClr>
                    </a:solidFill>
                    <a:latin typeface="+mn-ea"/>
                  </a:rPr>
                  <a:t>Research status</a:t>
                </a:r>
                <a:endParaRPr kumimoji="0" lang="zh-CN" altLang="en-US" sz="1100" b="0" i="0" u="none" strike="noStrike" kern="1200" cap="none" spc="0" normalizeH="0" baseline="0" noProof="0" dirty="0">
                  <a:ln>
                    <a:noFill/>
                  </a:ln>
                  <a:solidFill>
                    <a:schemeClr val="bg2">
                      <a:lumMod val="10000"/>
                    </a:schemeClr>
                  </a:solidFill>
                  <a:effectLst/>
                  <a:uLnTx/>
                  <a:uFillTx/>
                  <a:latin typeface="+mn-ea"/>
                </a:endParaRPr>
              </a:p>
            </p:txBody>
          </p:sp>
        </p:grpSp>
        <p:sp>
          <p:nvSpPr>
            <p:cNvPr id="86" name="文本框 85">
              <a:extLst>
                <a:ext uri="{FF2B5EF4-FFF2-40B4-BE49-F238E27FC236}">
                  <a16:creationId xmlns:a16="http://schemas.microsoft.com/office/drawing/2014/main" xmlns="" id="{A7A8501C-5D93-4326-B3C0-57A8C342017F}"/>
                </a:ext>
              </a:extLst>
            </p:cNvPr>
            <p:cNvSpPr txBox="1"/>
            <p:nvPr/>
          </p:nvSpPr>
          <p:spPr>
            <a:xfrm>
              <a:off x="5218566" y="1426547"/>
              <a:ext cx="97108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0" i="0" u="none" strike="noStrike" kern="1200" cap="none" spc="0" normalizeH="0" baseline="0" noProof="0" dirty="0">
                  <a:ln>
                    <a:noFill/>
                  </a:ln>
                  <a:solidFill>
                    <a:schemeClr val="bg2">
                      <a:lumMod val="10000"/>
                    </a:schemeClr>
                  </a:solidFill>
                  <a:effectLst/>
                  <a:uLnTx/>
                  <a:uFillTx/>
                  <a:latin typeface="+mn-ea"/>
                  <a:cs typeface="+mn-cs"/>
                </a:rPr>
                <a:t>01</a:t>
              </a:r>
              <a:endParaRPr kumimoji="0" lang="zh-CN" altLang="en-US" sz="3600" b="0" i="0" u="none" strike="noStrike" kern="1200" cap="none" spc="0" normalizeH="0" baseline="0" noProof="0" dirty="0">
                <a:ln>
                  <a:noFill/>
                </a:ln>
                <a:solidFill>
                  <a:schemeClr val="bg2">
                    <a:lumMod val="10000"/>
                  </a:schemeClr>
                </a:solidFill>
                <a:effectLst/>
                <a:uLnTx/>
                <a:uFillTx/>
                <a:latin typeface="+mn-ea"/>
                <a:cs typeface="+mn-cs"/>
              </a:endParaRPr>
            </a:p>
          </p:txBody>
        </p:sp>
      </p:grpSp>
    </p:spTree>
    <p:extLst>
      <p:ext uri="{BB962C8B-B14F-4D97-AF65-F5344CB8AC3E}">
        <p14:creationId xmlns:p14="http://schemas.microsoft.com/office/powerpoint/2010/main" val="12763557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51802F32-0A7A-4F95-B859-A05F9BB8ABBE}"/>
              </a:ext>
            </a:extLst>
          </p:cNvPr>
          <p:cNvSpPr>
            <a:spLocks noGrp="1"/>
          </p:cNvSpPr>
          <p:nvPr>
            <p:ph type="body" sz="quarter" idx="10"/>
          </p:nvPr>
        </p:nvSpPr>
        <p:spPr/>
        <p:txBody>
          <a:bodyPr/>
          <a:lstStyle/>
          <a:p>
            <a:r>
              <a:rPr lang="zh-CN" altLang="en-US" dirty="0"/>
              <a:t>请输入标题</a:t>
            </a:r>
          </a:p>
          <a:p>
            <a:endParaRPr lang="zh-CN" altLang="en-US" dirty="0"/>
          </a:p>
        </p:txBody>
      </p:sp>
      <p:grpSp>
        <p:nvGrpSpPr>
          <p:cNvPr id="4" name="iṩḷiḓè">
            <a:extLst>
              <a:ext uri="{FF2B5EF4-FFF2-40B4-BE49-F238E27FC236}">
                <a16:creationId xmlns:a16="http://schemas.microsoft.com/office/drawing/2014/main" xmlns="" id="{5ACFE6A4-DE97-48A7-A3F9-B28C1FF1325C}"/>
              </a:ext>
            </a:extLst>
          </p:cNvPr>
          <p:cNvGrpSpPr/>
          <p:nvPr/>
        </p:nvGrpSpPr>
        <p:grpSpPr>
          <a:xfrm>
            <a:off x="3097660" y="2120444"/>
            <a:ext cx="5996681" cy="3789316"/>
            <a:chOff x="3097660" y="1754684"/>
            <a:chExt cx="5996681" cy="3789316"/>
          </a:xfrm>
        </p:grpSpPr>
        <p:grpSp>
          <p:nvGrpSpPr>
            <p:cNvPr id="13" name="îṩļîdé">
              <a:extLst>
                <a:ext uri="{FF2B5EF4-FFF2-40B4-BE49-F238E27FC236}">
                  <a16:creationId xmlns:a16="http://schemas.microsoft.com/office/drawing/2014/main" xmlns="" id="{7D1EE135-77AD-4E96-9CB2-273F458BE4AD}"/>
                </a:ext>
              </a:extLst>
            </p:cNvPr>
            <p:cNvGrpSpPr/>
            <p:nvPr/>
          </p:nvGrpSpPr>
          <p:grpSpPr>
            <a:xfrm rot="21317047">
              <a:off x="3298326" y="2845423"/>
              <a:ext cx="5742558" cy="2698577"/>
              <a:chOff x="0" y="0"/>
              <a:chExt cx="11484900" cy="5397151"/>
            </a:xfrm>
            <a:solidFill>
              <a:schemeClr val="accent1"/>
            </a:solidFill>
          </p:grpSpPr>
          <p:sp>
            <p:nvSpPr>
              <p:cNvPr id="40" name="ïŝļíḑé">
                <a:extLst>
                  <a:ext uri="{FF2B5EF4-FFF2-40B4-BE49-F238E27FC236}">
                    <a16:creationId xmlns:a16="http://schemas.microsoft.com/office/drawing/2014/main" xmlns="" id="{1D4C6C44-9C55-427A-BF3B-6CFCB406635B}"/>
                  </a:ext>
                </a:extLst>
              </p:cNvPr>
              <p:cNvSpPr/>
              <p:nvPr/>
            </p:nvSpPr>
            <p:spPr>
              <a:xfrm rot="21488820">
                <a:off x="11413615" y="3291770"/>
                <a:ext cx="53125" cy="532880"/>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10800" y="0"/>
                      <a:pt x="10800" y="0"/>
                      <a:pt x="10800" y="0"/>
                    </a:cubicBezTo>
                    <a:cubicBezTo>
                      <a:pt x="4835" y="0"/>
                      <a:pt x="0" y="482"/>
                      <a:pt x="0" y="1077"/>
                    </a:cubicBezTo>
                    <a:cubicBezTo>
                      <a:pt x="0" y="1077"/>
                      <a:pt x="0" y="1077"/>
                      <a:pt x="0" y="1077"/>
                    </a:cubicBezTo>
                    <a:lnTo>
                      <a:pt x="0" y="20523"/>
                    </a:lnTo>
                    <a:cubicBezTo>
                      <a:pt x="0" y="20523"/>
                      <a:pt x="0" y="20523"/>
                      <a:pt x="0" y="20523"/>
                    </a:cubicBezTo>
                    <a:cubicBezTo>
                      <a:pt x="0" y="21118"/>
                      <a:pt x="4835" y="21600"/>
                      <a:pt x="10800" y="21600"/>
                    </a:cubicBezTo>
                    <a:cubicBezTo>
                      <a:pt x="10800" y="21600"/>
                      <a:pt x="10800" y="21600"/>
                      <a:pt x="10800" y="21600"/>
                    </a:cubicBezTo>
                    <a:cubicBezTo>
                      <a:pt x="10800" y="21600"/>
                      <a:pt x="10800" y="21600"/>
                      <a:pt x="10800" y="21600"/>
                    </a:cubicBezTo>
                    <a:cubicBezTo>
                      <a:pt x="16765" y="21600"/>
                      <a:pt x="21600" y="21118"/>
                      <a:pt x="21600" y="20523"/>
                    </a:cubicBezTo>
                    <a:cubicBezTo>
                      <a:pt x="21600" y="20523"/>
                      <a:pt x="21600" y="20523"/>
                      <a:pt x="21600" y="20523"/>
                    </a:cubicBezTo>
                    <a:lnTo>
                      <a:pt x="21600" y="1077"/>
                    </a:lnTo>
                    <a:cubicBezTo>
                      <a:pt x="21600" y="1077"/>
                      <a:pt x="21600" y="1077"/>
                      <a:pt x="21600" y="1077"/>
                    </a:cubicBezTo>
                    <a:cubicBezTo>
                      <a:pt x="21600" y="482"/>
                      <a:pt x="16765" y="0"/>
                      <a:pt x="10800" y="0"/>
                    </a:cubicBezTo>
                    <a:cubicBezTo>
                      <a:pt x="10800" y="0"/>
                      <a:pt x="10800" y="0"/>
                      <a:pt x="10800" y="0"/>
                    </a:cubicBezTo>
                    <a:close/>
                  </a:path>
                </a:pathLst>
              </a:custGeom>
              <a:solidFill>
                <a:schemeClr val="tx2">
                  <a:lumMod val="40000"/>
                  <a:lumOff val="60000"/>
                </a:schemeClr>
              </a:solidFill>
              <a:ln w="12700" cap="flat">
                <a:noFill/>
                <a:miter lim="400000"/>
              </a:ln>
              <a:effectLst/>
            </p:spPr>
            <p:txBody>
              <a:bodyPr anchor="ctr"/>
              <a:lstStyle/>
              <a:p>
                <a:pPr algn="ctr"/>
                <a:endParaRPr/>
              </a:p>
            </p:txBody>
          </p:sp>
          <p:sp>
            <p:nvSpPr>
              <p:cNvPr id="41" name="íš1ïḍê">
                <a:extLst>
                  <a:ext uri="{FF2B5EF4-FFF2-40B4-BE49-F238E27FC236}">
                    <a16:creationId xmlns:a16="http://schemas.microsoft.com/office/drawing/2014/main" xmlns="" id="{066CB1CF-29F9-4099-96D7-89E7044DC5AE}"/>
                  </a:ext>
                </a:extLst>
              </p:cNvPr>
              <p:cNvSpPr/>
              <p:nvPr/>
            </p:nvSpPr>
            <p:spPr>
              <a:xfrm rot="21488820">
                <a:off x="16798" y="1326809"/>
                <a:ext cx="47840" cy="456310"/>
              </a:xfrm>
              <a:prstGeom prst="roundRect">
                <a:avLst>
                  <a:gd name="adj" fmla="val 50000"/>
                </a:avLst>
              </a:prstGeom>
              <a:solidFill>
                <a:schemeClr val="tx2">
                  <a:lumMod val="40000"/>
                  <a:lumOff val="60000"/>
                </a:schemeClr>
              </a:solidFill>
              <a:ln w="12700" cap="flat">
                <a:noFill/>
                <a:miter lim="400000"/>
              </a:ln>
              <a:effectLst/>
            </p:spPr>
            <p:txBody>
              <a:bodyPr anchor="ctr"/>
              <a:lstStyle/>
              <a:p>
                <a:pPr algn="ctr"/>
                <a:endParaRPr/>
              </a:p>
            </p:txBody>
          </p:sp>
          <p:sp>
            <p:nvSpPr>
              <p:cNvPr id="42" name="iṩ1ïḑé">
                <a:extLst>
                  <a:ext uri="{FF2B5EF4-FFF2-40B4-BE49-F238E27FC236}">
                    <a16:creationId xmlns:a16="http://schemas.microsoft.com/office/drawing/2014/main" xmlns="" id="{D6BDCA6D-ECF3-4DAC-BA6C-F96ED7AF0ABE}"/>
                  </a:ext>
                </a:extLst>
              </p:cNvPr>
              <p:cNvSpPr/>
              <p:nvPr/>
            </p:nvSpPr>
            <p:spPr>
              <a:xfrm>
                <a:off x="0" y="0"/>
                <a:ext cx="11422238" cy="4833902"/>
              </a:xfrm>
              <a:custGeom>
                <a:avLst/>
                <a:gdLst/>
                <a:ahLst/>
                <a:cxnLst>
                  <a:cxn ang="0">
                    <a:pos x="wd2" y="hd2"/>
                  </a:cxn>
                  <a:cxn ang="5400000">
                    <a:pos x="wd2" y="hd2"/>
                  </a:cxn>
                  <a:cxn ang="10800000">
                    <a:pos x="wd2" y="hd2"/>
                  </a:cxn>
                  <a:cxn ang="16200000">
                    <a:pos x="wd2" y="hd2"/>
                  </a:cxn>
                </a:cxnLst>
                <a:rect l="0" t="0" r="r" b="b"/>
                <a:pathLst>
                  <a:path w="21350" h="20839" extrusionOk="0">
                    <a:moveTo>
                      <a:pt x="11634" y="18433"/>
                    </a:moveTo>
                    <a:lnTo>
                      <a:pt x="1573" y="6842"/>
                    </a:lnTo>
                    <a:lnTo>
                      <a:pt x="9003" y="1791"/>
                    </a:lnTo>
                    <a:lnTo>
                      <a:pt x="19344" y="12584"/>
                    </a:lnTo>
                    <a:cubicBezTo>
                      <a:pt x="19344" y="12584"/>
                      <a:pt x="11634" y="18433"/>
                      <a:pt x="11634" y="18433"/>
                    </a:cubicBezTo>
                    <a:close/>
                    <a:moveTo>
                      <a:pt x="8784" y="671"/>
                    </a:moveTo>
                    <a:cubicBezTo>
                      <a:pt x="7783" y="-344"/>
                      <a:pt x="7282" y="94"/>
                      <a:pt x="7282" y="94"/>
                    </a:cubicBezTo>
                    <a:lnTo>
                      <a:pt x="97" y="5086"/>
                    </a:lnTo>
                    <a:cubicBezTo>
                      <a:pt x="97" y="5086"/>
                      <a:pt x="-125" y="5453"/>
                      <a:pt x="104" y="5988"/>
                    </a:cubicBezTo>
                    <a:lnTo>
                      <a:pt x="12524" y="20386"/>
                    </a:lnTo>
                    <a:cubicBezTo>
                      <a:pt x="12524" y="20386"/>
                      <a:pt x="13062" y="21256"/>
                      <a:pt x="13541" y="20584"/>
                    </a:cubicBezTo>
                    <a:lnTo>
                      <a:pt x="21251" y="14568"/>
                    </a:lnTo>
                    <a:cubicBezTo>
                      <a:pt x="21475" y="14056"/>
                      <a:pt x="21251" y="13568"/>
                      <a:pt x="21251" y="13568"/>
                    </a:cubicBezTo>
                    <a:cubicBezTo>
                      <a:pt x="21251" y="13568"/>
                      <a:pt x="8784" y="671"/>
                      <a:pt x="8784" y="671"/>
                    </a:cubicBezTo>
                    <a:close/>
                  </a:path>
                </a:pathLst>
              </a:custGeom>
              <a:solidFill>
                <a:schemeClr val="tx2">
                  <a:lumMod val="20000"/>
                  <a:lumOff val="80000"/>
                </a:schemeClr>
              </a:solidFill>
              <a:ln w="12700" cap="flat">
                <a:noFill/>
                <a:miter lim="400000"/>
              </a:ln>
              <a:effectLst/>
            </p:spPr>
            <p:txBody>
              <a:bodyPr anchor="ctr"/>
              <a:lstStyle/>
              <a:p>
                <a:pPr algn="ctr"/>
                <a:endParaRPr/>
              </a:p>
            </p:txBody>
          </p:sp>
          <p:sp>
            <p:nvSpPr>
              <p:cNvPr id="43" name="iŝ1iḍe">
                <a:extLst>
                  <a:ext uri="{FF2B5EF4-FFF2-40B4-BE49-F238E27FC236}">
                    <a16:creationId xmlns:a16="http://schemas.microsoft.com/office/drawing/2014/main" xmlns="" id="{F7712702-512B-4712-B133-1D66B06C705B}"/>
                  </a:ext>
                </a:extLst>
              </p:cNvPr>
              <p:cNvSpPr/>
              <p:nvPr/>
            </p:nvSpPr>
            <p:spPr>
              <a:xfrm>
                <a:off x="36843" y="1749998"/>
                <a:ext cx="11448057" cy="3647153"/>
              </a:xfrm>
              <a:custGeom>
                <a:avLst/>
                <a:gdLst/>
                <a:ahLst/>
                <a:cxnLst>
                  <a:cxn ang="0">
                    <a:pos x="wd2" y="hd2"/>
                  </a:cxn>
                  <a:cxn ang="5400000">
                    <a:pos x="wd2" y="hd2"/>
                  </a:cxn>
                  <a:cxn ang="10800000">
                    <a:pos x="wd2" y="hd2"/>
                  </a:cxn>
                  <a:cxn ang="16200000">
                    <a:pos x="wd2" y="hd2"/>
                  </a:cxn>
                </a:cxnLst>
                <a:rect l="0" t="0" r="r" b="b"/>
                <a:pathLst>
                  <a:path w="21600" h="21600" extrusionOk="0">
                    <a:moveTo>
                      <a:pt x="21600" y="12162"/>
                    </a:moveTo>
                    <a:cubicBezTo>
                      <a:pt x="21600" y="12253"/>
                      <a:pt x="21599" y="12346"/>
                      <a:pt x="21599" y="12437"/>
                    </a:cubicBezTo>
                    <a:lnTo>
                      <a:pt x="21599" y="12456"/>
                    </a:lnTo>
                    <a:cubicBezTo>
                      <a:pt x="21599" y="12461"/>
                      <a:pt x="21599" y="12469"/>
                      <a:pt x="21599" y="12474"/>
                    </a:cubicBezTo>
                    <a:cubicBezTo>
                      <a:pt x="21599" y="12482"/>
                      <a:pt x="21599" y="12488"/>
                      <a:pt x="21598" y="12495"/>
                    </a:cubicBezTo>
                    <a:cubicBezTo>
                      <a:pt x="21598" y="12500"/>
                      <a:pt x="21598" y="12508"/>
                      <a:pt x="21598" y="12513"/>
                    </a:cubicBezTo>
                    <a:cubicBezTo>
                      <a:pt x="21597" y="12521"/>
                      <a:pt x="21597" y="12529"/>
                      <a:pt x="21596" y="12536"/>
                    </a:cubicBezTo>
                    <a:cubicBezTo>
                      <a:pt x="21596" y="12544"/>
                      <a:pt x="21595" y="12551"/>
                      <a:pt x="21595" y="12558"/>
                    </a:cubicBezTo>
                    <a:cubicBezTo>
                      <a:pt x="21595" y="12562"/>
                      <a:pt x="21594" y="12566"/>
                      <a:pt x="21594" y="12571"/>
                    </a:cubicBezTo>
                    <a:cubicBezTo>
                      <a:pt x="21594" y="12571"/>
                      <a:pt x="21593" y="12571"/>
                      <a:pt x="21593" y="12573"/>
                    </a:cubicBezTo>
                    <a:cubicBezTo>
                      <a:pt x="21593" y="12575"/>
                      <a:pt x="21593" y="12577"/>
                      <a:pt x="21593" y="12581"/>
                    </a:cubicBezTo>
                    <a:cubicBezTo>
                      <a:pt x="21592" y="12588"/>
                      <a:pt x="21592" y="12596"/>
                      <a:pt x="21591" y="12601"/>
                    </a:cubicBezTo>
                    <a:cubicBezTo>
                      <a:pt x="21591" y="12608"/>
                      <a:pt x="21589" y="12616"/>
                      <a:pt x="21589" y="12624"/>
                    </a:cubicBezTo>
                    <a:cubicBezTo>
                      <a:pt x="21588" y="12631"/>
                      <a:pt x="21587" y="12639"/>
                      <a:pt x="21586" y="12646"/>
                    </a:cubicBezTo>
                    <a:cubicBezTo>
                      <a:pt x="21585" y="12653"/>
                      <a:pt x="21584" y="12661"/>
                      <a:pt x="21583" y="12666"/>
                    </a:cubicBezTo>
                    <a:cubicBezTo>
                      <a:pt x="21582" y="12674"/>
                      <a:pt x="21581" y="12682"/>
                      <a:pt x="21580" y="12689"/>
                    </a:cubicBezTo>
                    <a:cubicBezTo>
                      <a:pt x="21579" y="12695"/>
                      <a:pt x="21578" y="12700"/>
                      <a:pt x="21577" y="12704"/>
                    </a:cubicBezTo>
                    <a:cubicBezTo>
                      <a:pt x="21577" y="12706"/>
                      <a:pt x="21577" y="12706"/>
                      <a:pt x="21577" y="12706"/>
                    </a:cubicBezTo>
                    <a:cubicBezTo>
                      <a:pt x="21577" y="12708"/>
                      <a:pt x="21576" y="12709"/>
                      <a:pt x="21576" y="12709"/>
                    </a:cubicBezTo>
                    <a:cubicBezTo>
                      <a:pt x="21575" y="12717"/>
                      <a:pt x="21574" y="12724"/>
                      <a:pt x="21572" y="12732"/>
                    </a:cubicBezTo>
                    <a:cubicBezTo>
                      <a:pt x="21571" y="12739"/>
                      <a:pt x="21570" y="12747"/>
                      <a:pt x="21569" y="12754"/>
                    </a:cubicBezTo>
                    <a:cubicBezTo>
                      <a:pt x="21567" y="12760"/>
                      <a:pt x="21566" y="12767"/>
                      <a:pt x="21564" y="12775"/>
                    </a:cubicBezTo>
                    <a:cubicBezTo>
                      <a:pt x="21563" y="12782"/>
                      <a:pt x="21561" y="12790"/>
                      <a:pt x="21559" y="12797"/>
                    </a:cubicBezTo>
                    <a:cubicBezTo>
                      <a:pt x="21557" y="12805"/>
                      <a:pt x="21555" y="12810"/>
                      <a:pt x="21554" y="12817"/>
                    </a:cubicBezTo>
                    <a:cubicBezTo>
                      <a:pt x="21553" y="12825"/>
                      <a:pt x="21551" y="12831"/>
                      <a:pt x="21550" y="12836"/>
                    </a:cubicBezTo>
                    <a:cubicBezTo>
                      <a:pt x="21550" y="12836"/>
                      <a:pt x="21550" y="12836"/>
                      <a:pt x="21549" y="12836"/>
                    </a:cubicBezTo>
                    <a:cubicBezTo>
                      <a:pt x="21549" y="12838"/>
                      <a:pt x="21549" y="12838"/>
                      <a:pt x="21548" y="12840"/>
                    </a:cubicBezTo>
                    <a:cubicBezTo>
                      <a:pt x="21547" y="12847"/>
                      <a:pt x="21545" y="12855"/>
                      <a:pt x="21543" y="12861"/>
                    </a:cubicBezTo>
                    <a:cubicBezTo>
                      <a:pt x="21541" y="12868"/>
                      <a:pt x="21539" y="12875"/>
                      <a:pt x="21536" y="12883"/>
                    </a:cubicBezTo>
                    <a:cubicBezTo>
                      <a:pt x="21535" y="12890"/>
                      <a:pt x="21532" y="12898"/>
                      <a:pt x="21530" y="12905"/>
                    </a:cubicBezTo>
                    <a:cubicBezTo>
                      <a:pt x="21528" y="12913"/>
                      <a:pt x="21526" y="12920"/>
                      <a:pt x="21523" y="12927"/>
                    </a:cubicBezTo>
                    <a:cubicBezTo>
                      <a:pt x="21521" y="12935"/>
                      <a:pt x="21519" y="12942"/>
                      <a:pt x="21516" y="12948"/>
                    </a:cubicBezTo>
                    <a:cubicBezTo>
                      <a:pt x="21515" y="12953"/>
                      <a:pt x="21513" y="12957"/>
                      <a:pt x="21511" y="12963"/>
                    </a:cubicBezTo>
                    <a:cubicBezTo>
                      <a:pt x="21511" y="12965"/>
                      <a:pt x="21510" y="12965"/>
                      <a:pt x="21510" y="12965"/>
                    </a:cubicBezTo>
                    <a:cubicBezTo>
                      <a:pt x="21510" y="12966"/>
                      <a:pt x="21509" y="12970"/>
                      <a:pt x="21508" y="12972"/>
                    </a:cubicBezTo>
                    <a:cubicBezTo>
                      <a:pt x="21505" y="12980"/>
                      <a:pt x="21502" y="12987"/>
                      <a:pt x="21500" y="12995"/>
                    </a:cubicBezTo>
                    <a:cubicBezTo>
                      <a:pt x="21497" y="13002"/>
                      <a:pt x="21494" y="13009"/>
                      <a:pt x="21491" y="13017"/>
                    </a:cubicBezTo>
                    <a:cubicBezTo>
                      <a:pt x="21488" y="13024"/>
                      <a:pt x="21485" y="13034"/>
                      <a:pt x="21481" y="13041"/>
                    </a:cubicBezTo>
                    <a:cubicBezTo>
                      <a:pt x="21478" y="13048"/>
                      <a:pt x="21474" y="13056"/>
                      <a:pt x="21471" y="13065"/>
                    </a:cubicBezTo>
                    <a:cubicBezTo>
                      <a:pt x="21468" y="13073"/>
                      <a:pt x="21465" y="13079"/>
                      <a:pt x="21462" y="13086"/>
                    </a:cubicBezTo>
                    <a:lnTo>
                      <a:pt x="21461" y="13086"/>
                    </a:lnTo>
                    <a:cubicBezTo>
                      <a:pt x="21460" y="13088"/>
                      <a:pt x="21460" y="13090"/>
                      <a:pt x="21459" y="13090"/>
                    </a:cubicBezTo>
                    <a:cubicBezTo>
                      <a:pt x="21456" y="13099"/>
                      <a:pt x="21452" y="13106"/>
                      <a:pt x="21448" y="13114"/>
                    </a:cubicBezTo>
                    <a:cubicBezTo>
                      <a:pt x="21444" y="13123"/>
                      <a:pt x="21440" y="13131"/>
                      <a:pt x="21436" y="13138"/>
                    </a:cubicBezTo>
                    <a:cubicBezTo>
                      <a:pt x="21431" y="13149"/>
                      <a:pt x="21426" y="13159"/>
                      <a:pt x="21421" y="13168"/>
                    </a:cubicBezTo>
                    <a:cubicBezTo>
                      <a:pt x="21415" y="13177"/>
                      <a:pt x="21410" y="13187"/>
                      <a:pt x="21405" y="13196"/>
                    </a:cubicBezTo>
                    <a:cubicBezTo>
                      <a:pt x="21404" y="13198"/>
                      <a:pt x="21403" y="13199"/>
                      <a:pt x="21402" y="13201"/>
                    </a:cubicBezTo>
                    <a:cubicBezTo>
                      <a:pt x="21402" y="13201"/>
                      <a:pt x="21402" y="13201"/>
                      <a:pt x="21401" y="13201"/>
                    </a:cubicBezTo>
                    <a:cubicBezTo>
                      <a:pt x="21401" y="13203"/>
                      <a:pt x="21401" y="13203"/>
                      <a:pt x="21401" y="13203"/>
                    </a:cubicBezTo>
                    <a:cubicBezTo>
                      <a:pt x="21396" y="13211"/>
                      <a:pt x="21393" y="13216"/>
                      <a:pt x="21389" y="13224"/>
                    </a:cubicBezTo>
                    <a:cubicBezTo>
                      <a:pt x="21383" y="13233"/>
                      <a:pt x="21377" y="13243"/>
                      <a:pt x="21371" y="13250"/>
                    </a:cubicBezTo>
                    <a:cubicBezTo>
                      <a:pt x="21363" y="13265"/>
                      <a:pt x="21353" y="13280"/>
                      <a:pt x="21343" y="13293"/>
                    </a:cubicBezTo>
                    <a:cubicBezTo>
                      <a:pt x="21340" y="13296"/>
                      <a:pt x="21336" y="13302"/>
                      <a:pt x="21333" y="13306"/>
                    </a:cubicBezTo>
                    <a:cubicBezTo>
                      <a:pt x="21331" y="13309"/>
                      <a:pt x="21329" y="13311"/>
                      <a:pt x="21327" y="13315"/>
                    </a:cubicBezTo>
                    <a:cubicBezTo>
                      <a:pt x="21322" y="13321"/>
                      <a:pt x="21318" y="13328"/>
                      <a:pt x="21313" y="13334"/>
                    </a:cubicBezTo>
                    <a:cubicBezTo>
                      <a:pt x="21303" y="13347"/>
                      <a:pt x="21292" y="13360"/>
                      <a:pt x="21282" y="13373"/>
                    </a:cubicBezTo>
                    <a:cubicBezTo>
                      <a:pt x="21271" y="13386"/>
                      <a:pt x="21260" y="13397"/>
                      <a:pt x="21248" y="13410"/>
                    </a:cubicBezTo>
                    <a:lnTo>
                      <a:pt x="14072" y="21263"/>
                    </a:lnTo>
                    <a:cubicBezTo>
                      <a:pt x="14054" y="21283"/>
                      <a:pt x="14036" y="21302"/>
                      <a:pt x="14018" y="21319"/>
                    </a:cubicBezTo>
                    <a:cubicBezTo>
                      <a:pt x="14009" y="21328"/>
                      <a:pt x="14000" y="21335"/>
                      <a:pt x="13991" y="21343"/>
                    </a:cubicBezTo>
                    <a:cubicBezTo>
                      <a:pt x="13986" y="21348"/>
                      <a:pt x="13980" y="21352"/>
                      <a:pt x="13975" y="21358"/>
                    </a:cubicBezTo>
                    <a:cubicBezTo>
                      <a:pt x="13970" y="21361"/>
                      <a:pt x="13966" y="21365"/>
                      <a:pt x="13961" y="21369"/>
                    </a:cubicBezTo>
                    <a:cubicBezTo>
                      <a:pt x="13942" y="21386"/>
                      <a:pt x="13923" y="21401"/>
                      <a:pt x="13904" y="21416"/>
                    </a:cubicBezTo>
                    <a:cubicBezTo>
                      <a:pt x="13900" y="21418"/>
                      <a:pt x="13897" y="21419"/>
                      <a:pt x="13893" y="21423"/>
                    </a:cubicBezTo>
                    <a:cubicBezTo>
                      <a:pt x="13888" y="21427"/>
                      <a:pt x="13884" y="21429"/>
                      <a:pt x="13878" y="21432"/>
                    </a:cubicBezTo>
                    <a:cubicBezTo>
                      <a:pt x="13868" y="21440"/>
                      <a:pt x="13856" y="21447"/>
                      <a:pt x="13845" y="21455"/>
                    </a:cubicBezTo>
                    <a:cubicBezTo>
                      <a:pt x="13832" y="21464"/>
                      <a:pt x="13819" y="21471"/>
                      <a:pt x="13806" y="21479"/>
                    </a:cubicBezTo>
                    <a:cubicBezTo>
                      <a:pt x="13802" y="21481"/>
                      <a:pt x="13798" y="21482"/>
                      <a:pt x="13793" y="21487"/>
                    </a:cubicBezTo>
                    <a:cubicBezTo>
                      <a:pt x="13791" y="21487"/>
                      <a:pt x="13789" y="21488"/>
                      <a:pt x="13786" y="21490"/>
                    </a:cubicBezTo>
                    <a:cubicBezTo>
                      <a:pt x="13780" y="21494"/>
                      <a:pt x="13773" y="21498"/>
                      <a:pt x="13766" y="21501"/>
                    </a:cubicBezTo>
                    <a:cubicBezTo>
                      <a:pt x="13752" y="21507"/>
                      <a:pt x="13739" y="21514"/>
                      <a:pt x="13726" y="21520"/>
                    </a:cubicBezTo>
                    <a:cubicBezTo>
                      <a:pt x="13715" y="21526"/>
                      <a:pt x="13705" y="21529"/>
                      <a:pt x="13694" y="21533"/>
                    </a:cubicBezTo>
                    <a:cubicBezTo>
                      <a:pt x="13693" y="21535"/>
                      <a:pt x="13691" y="21535"/>
                      <a:pt x="13690" y="21535"/>
                    </a:cubicBezTo>
                    <a:cubicBezTo>
                      <a:pt x="13689" y="21537"/>
                      <a:pt x="13688" y="21537"/>
                      <a:pt x="13688" y="21537"/>
                    </a:cubicBezTo>
                    <a:lnTo>
                      <a:pt x="13685" y="21537"/>
                    </a:lnTo>
                    <a:cubicBezTo>
                      <a:pt x="13676" y="21540"/>
                      <a:pt x="13668" y="21544"/>
                      <a:pt x="13659" y="21548"/>
                    </a:cubicBezTo>
                    <a:cubicBezTo>
                      <a:pt x="13651" y="21550"/>
                      <a:pt x="13642" y="21553"/>
                      <a:pt x="13634" y="21555"/>
                    </a:cubicBezTo>
                    <a:cubicBezTo>
                      <a:pt x="13625" y="21559"/>
                      <a:pt x="13617" y="21561"/>
                      <a:pt x="13608" y="21565"/>
                    </a:cubicBezTo>
                    <a:cubicBezTo>
                      <a:pt x="13602" y="21566"/>
                      <a:pt x="13596" y="21569"/>
                      <a:pt x="13589" y="21570"/>
                    </a:cubicBezTo>
                    <a:lnTo>
                      <a:pt x="13586" y="21570"/>
                    </a:lnTo>
                    <a:cubicBezTo>
                      <a:pt x="13585" y="21570"/>
                      <a:pt x="13584" y="21570"/>
                      <a:pt x="13583" y="21572"/>
                    </a:cubicBezTo>
                    <a:cubicBezTo>
                      <a:pt x="13575" y="21574"/>
                      <a:pt x="13568" y="21576"/>
                      <a:pt x="13561" y="21578"/>
                    </a:cubicBezTo>
                    <a:cubicBezTo>
                      <a:pt x="13553" y="21580"/>
                      <a:pt x="13546" y="21580"/>
                      <a:pt x="13539" y="21582"/>
                    </a:cubicBezTo>
                    <a:cubicBezTo>
                      <a:pt x="13531" y="21583"/>
                      <a:pt x="13524" y="21585"/>
                      <a:pt x="13517" y="21587"/>
                    </a:cubicBezTo>
                    <a:cubicBezTo>
                      <a:pt x="13509" y="21587"/>
                      <a:pt x="13502" y="21589"/>
                      <a:pt x="13495" y="21591"/>
                    </a:cubicBezTo>
                    <a:lnTo>
                      <a:pt x="13484" y="21591"/>
                    </a:lnTo>
                    <a:cubicBezTo>
                      <a:pt x="13484" y="21591"/>
                      <a:pt x="13484" y="21591"/>
                      <a:pt x="13483" y="21591"/>
                    </a:cubicBezTo>
                    <a:cubicBezTo>
                      <a:pt x="13480" y="21593"/>
                      <a:pt x="13477" y="21593"/>
                      <a:pt x="13475" y="21593"/>
                    </a:cubicBezTo>
                    <a:cubicBezTo>
                      <a:pt x="13468" y="21595"/>
                      <a:pt x="13461" y="21595"/>
                      <a:pt x="13455" y="21595"/>
                    </a:cubicBezTo>
                    <a:cubicBezTo>
                      <a:pt x="13448" y="21596"/>
                      <a:pt x="13441" y="21596"/>
                      <a:pt x="13435" y="21596"/>
                    </a:cubicBezTo>
                    <a:cubicBezTo>
                      <a:pt x="13428" y="21598"/>
                      <a:pt x="13421" y="21598"/>
                      <a:pt x="13414" y="21598"/>
                    </a:cubicBezTo>
                    <a:cubicBezTo>
                      <a:pt x="13408" y="21598"/>
                      <a:pt x="13401" y="21600"/>
                      <a:pt x="13395" y="21600"/>
                    </a:cubicBezTo>
                    <a:lnTo>
                      <a:pt x="13338" y="21600"/>
                    </a:lnTo>
                    <a:cubicBezTo>
                      <a:pt x="13331" y="21600"/>
                      <a:pt x="13325" y="21598"/>
                      <a:pt x="13319" y="21598"/>
                    </a:cubicBezTo>
                    <a:lnTo>
                      <a:pt x="13301" y="21598"/>
                    </a:lnTo>
                    <a:cubicBezTo>
                      <a:pt x="13294" y="21596"/>
                      <a:pt x="13289" y="21596"/>
                      <a:pt x="13283" y="21596"/>
                    </a:cubicBezTo>
                    <a:cubicBezTo>
                      <a:pt x="13276" y="21595"/>
                      <a:pt x="13270" y="21595"/>
                      <a:pt x="13264" y="21595"/>
                    </a:cubicBezTo>
                    <a:cubicBezTo>
                      <a:pt x="13258" y="21593"/>
                      <a:pt x="13252" y="21593"/>
                      <a:pt x="13246" y="21591"/>
                    </a:cubicBezTo>
                    <a:cubicBezTo>
                      <a:pt x="13240" y="21591"/>
                      <a:pt x="13234" y="21589"/>
                      <a:pt x="13228" y="21589"/>
                    </a:cubicBezTo>
                    <a:cubicBezTo>
                      <a:pt x="13222" y="21587"/>
                      <a:pt x="13216" y="21587"/>
                      <a:pt x="13210" y="21585"/>
                    </a:cubicBezTo>
                    <a:cubicBezTo>
                      <a:pt x="13204" y="21583"/>
                      <a:pt x="13198" y="21583"/>
                      <a:pt x="13192" y="21582"/>
                    </a:cubicBezTo>
                    <a:cubicBezTo>
                      <a:pt x="13186" y="21582"/>
                      <a:pt x="13181" y="21580"/>
                      <a:pt x="13175" y="21578"/>
                    </a:cubicBezTo>
                    <a:cubicBezTo>
                      <a:pt x="13169" y="21576"/>
                      <a:pt x="13163" y="21576"/>
                      <a:pt x="13157" y="21574"/>
                    </a:cubicBezTo>
                    <a:cubicBezTo>
                      <a:pt x="13151" y="21572"/>
                      <a:pt x="13145" y="21570"/>
                      <a:pt x="13140" y="21569"/>
                    </a:cubicBezTo>
                    <a:cubicBezTo>
                      <a:pt x="13134" y="21566"/>
                      <a:pt x="13128" y="21565"/>
                      <a:pt x="13122" y="21563"/>
                    </a:cubicBezTo>
                    <a:cubicBezTo>
                      <a:pt x="13116" y="21561"/>
                      <a:pt x="13110" y="21559"/>
                      <a:pt x="13104" y="21557"/>
                    </a:cubicBezTo>
                    <a:cubicBezTo>
                      <a:pt x="13099" y="21555"/>
                      <a:pt x="13093" y="21553"/>
                      <a:pt x="13087" y="21552"/>
                    </a:cubicBezTo>
                    <a:cubicBezTo>
                      <a:pt x="13081" y="21550"/>
                      <a:pt x="13075" y="21548"/>
                      <a:pt x="13070" y="21546"/>
                    </a:cubicBezTo>
                    <a:cubicBezTo>
                      <a:pt x="13064" y="21544"/>
                      <a:pt x="13058" y="21540"/>
                      <a:pt x="13052" y="21538"/>
                    </a:cubicBezTo>
                    <a:cubicBezTo>
                      <a:pt x="13046" y="21537"/>
                      <a:pt x="13040" y="21535"/>
                      <a:pt x="13034" y="21531"/>
                    </a:cubicBezTo>
                    <a:cubicBezTo>
                      <a:pt x="13029" y="21529"/>
                      <a:pt x="13023" y="21527"/>
                      <a:pt x="13017" y="21524"/>
                    </a:cubicBezTo>
                    <a:cubicBezTo>
                      <a:pt x="13011" y="21522"/>
                      <a:pt x="13005" y="21518"/>
                      <a:pt x="12999" y="21516"/>
                    </a:cubicBezTo>
                    <a:cubicBezTo>
                      <a:pt x="12993" y="21513"/>
                      <a:pt x="12988" y="21511"/>
                      <a:pt x="12982" y="21507"/>
                    </a:cubicBezTo>
                    <a:cubicBezTo>
                      <a:pt x="12980" y="21507"/>
                      <a:pt x="12977" y="21505"/>
                      <a:pt x="12975" y="21503"/>
                    </a:cubicBezTo>
                    <a:cubicBezTo>
                      <a:pt x="12975" y="21503"/>
                      <a:pt x="12975" y="21503"/>
                      <a:pt x="12974" y="21503"/>
                    </a:cubicBezTo>
                    <a:cubicBezTo>
                      <a:pt x="12971" y="21501"/>
                      <a:pt x="12967" y="21499"/>
                      <a:pt x="12964" y="21498"/>
                    </a:cubicBezTo>
                    <a:cubicBezTo>
                      <a:pt x="12958" y="21496"/>
                      <a:pt x="12952" y="21492"/>
                      <a:pt x="12946" y="21488"/>
                    </a:cubicBezTo>
                    <a:cubicBezTo>
                      <a:pt x="12940" y="21485"/>
                      <a:pt x="12934" y="21481"/>
                      <a:pt x="12928" y="21477"/>
                    </a:cubicBezTo>
                    <a:cubicBezTo>
                      <a:pt x="12922" y="21475"/>
                      <a:pt x="12916" y="21471"/>
                      <a:pt x="12911" y="21468"/>
                    </a:cubicBezTo>
                    <a:cubicBezTo>
                      <a:pt x="12904" y="21464"/>
                      <a:pt x="12898" y="21458"/>
                      <a:pt x="12892" y="21455"/>
                    </a:cubicBezTo>
                    <a:cubicBezTo>
                      <a:pt x="12888" y="21453"/>
                      <a:pt x="12884" y="21451"/>
                      <a:pt x="12881" y="21447"/>
                    </a:cubicBezTo>
                    <a:lnTo>
                      <a:pt x="12880" y="21447"/>
                    </a:lnTo>
                    <a:cubicBezTo>
                      <a:pt x="12880" y="21447"/>
                      <a:pt x="12880" y="21447"/>
                      <a:pt x="12879" y="21447"/>
                    </a:cubicBezTo>
                    <a:cubicBezTo>
                      <a:pt x="12878" y="21445"/>
                      <a:pt x="12875" y="21443"/>
                      <a:pt x="12874" y="21443"/>
                    </a:cubicBezTo>
                    <a:cubicBezTo>
                      <a:pt x="12867" y="21438"/>
                      <a:pt x="12861" y="21434"/>
                      <a:pt x="12855" y="21430"/>
                    </a:cubicBezTo>
                    <a:cubicBezTo>
                      <a:pt x="12849" y="21425"/>
                      <a:pt x="12843" y="21421"/>
                      <a:pt x="12837" y="21416"/>
                    </a:cubicBezTo>
                    <a:cubicBezTo>
                      <a:pt x="12830" y="21412"/>
                      <a:pt x="12823" y="21406"/>
                      <a:pt x="12817" y="21401"/>
                    </a:cubicBezTo>
                    <a:cubicBezTo>
                      <a:pt x="12809" y="21395"/>
                      <a:pt x="12803" y="21390"/>
                      <a:pt x="12796" y="21384"/>
                    </a:cubicBezTo>
                    <a:cubicBezTo>
                      <a:pt x="12795" y="21382"/>
                      <a:pt x="12793" y="21382"/>
                      <a:pt x="12791" y="21380"/>
                    </a:cubicBezTo>
                    <a:cubicBezTo>
                      <a:pt x="12790" y="21380"/>
                      <a:pt x="12789" y="21379"/>
                      <a:pt x="12789" y="21379"/>
                    </a:cubicBezTo>
                    <a:cubicBezTo>
                      <a:pt x="12785" y="21374"/>
                      <a:pt x="12780" y="21371"/>
                      <a:pt x="12777" y="21367"/>
                    </a:cubicBezTo>
                    <a:cubicBezTo>
                      <a:pt x="12770" y="21361"/>
                      <a:pt x="12764" y="21356"/>
                      <a:pt x="12757" y="21350"/>
                    </a:cubicBezTo>
                    <a:cubicBezTo>
                      <a:pt x="12749" y="21343"/>
                      <a:pt x="12741" y="21335"/>
                      <a:pt x="12733" y="21328"/>
                    </a:cubicBezTo>
                    <a:cubicBezTo>
                      <a:pt x="12726" y="21319"/>
                      <a:pt x="12718" y="21311"/>
                      <a:pt x="12710" y="21304"/>
                    </a:cubicBezTo>
                    <a:cubicBezTo>
                      <a:pt x="12708" y="21302"/>
                      <a:pt x="12707" y="21300"/>
                      <a:pt x="12705" y="21298"/>
                    </a:cubicBezTo>
                    <a:cubicBezTo>
                      <a:pt x="12705" y="21298"/>
                      <a:pt x="12705" y="21298"/>
                      <a:pt x="12704" y="21298"/>
                    </a:cubicBezTo>
                    <a:cubicBezTo>
                      <a:pt x="12698" y="21290"/>
                      <a:pt x="12693" y="21285"/>
                      <a:pt x="12687" y="21279"/>
                    </a:cubicBezTo>
                    <a:cubicBezTo>
                      <a:pt x="12680" y="21270"/>
                      <a:pt x="12672" y="21263"/>
                      <a:pt x="12665" y="21253"/>
                    </a:cubicBezTo>
                    <a:cubicBezTo>
                      <a:pt x="12655" y="21242"/>
                      <a:pt x="12645" y="21229"/>
                      <a:pt x="12635" y="21218"/>
                    </a:cubicBezTo>
                    <a:cubicBezTo>
                      <a:pt x="12633" y="21214"/>
                      <a:pt x="12630" y="21211"/>
                      <a:pt x="12628" y="21207"/>
                    </a:cubicBezTo>
                    <a:cubicBezTo>
                      <a:pt x="12626" y="21205"/>
                      <a:pt x="12625" y="21203"/>
                      <a:pt x="12624" y="21201"/>
                    </a:cubicBezTo>
                    <a:cubicBezTo>
                      <a:pt x="12618" y="21194"/>
                      <a:pt x="12612" y="21187"/>
                      <a:pt x="12607" y="21179"/>
                    </a:cubicBezTo>
                    <a:cubicBezTo>
                      <a:pt x="12597" y="21168"/>
                      <a:pt x="12589" y="21155"/>
                      <a:pt x="12580" y="21140"/>
                    </a:cubicBezTo>
                    <a:cubicBezTo>
                      <a:pt x="12571" y="21126"/>
                      <a:pt x="12562" y="21114"/>
                      <a:pt x="12553" y="21099"/>
                    </a:cubicBezTo>
                    <a:lnTo>
                      <a:pt x="176" y="1083"/>
                    </a:lnTo>
                    <a:cubicBezTo>
                      <a:pt x="149" y="1040"/>
                      <a:pt x="126" y="993"/>
                      <a:pt x="106" y="947"/>
                    </a:cubicBezTo>
                    <a:cubicBezTo>
                      <a:pt x="85" y="900"/>
                      <a:pt x="68" y="850"/>
                      <a:pt x="55" y="801"/>
                    </a:cubicBezTo>
                    <a:cubicBezTo>
                      <a:pt x="41" y="751"/>
                      <a:pt x="31" y="701"/>
                      <a:pt x="24" y="648"/>
                    </a:cubicBezTo>
                    <a:cubicBezTo>
                      <a:pt x="17" y="596"/>
                      <a:pt x="12" y="544"/>
                      <a:pt x="11" y="490"/>
                    </a:cubicBezTo>
                    <a:cubicBezTo>
                      <a:pt x="8" y="265"/>
                      <a:pt x="3" y="225"/>
                      <a:pt x="0" y="0"/>
                    </a:cubicBezTo>
                    <a:cubicBezTo>
                      <a:pt x="2862" y="4656"/>
                      <a:pt x="12131" y="20184"/>
                      <a:pt x="12806" y="20605"/>
                    </a:cubicBezTo>
                    <a:cubicBezTo>
                      <a:pt x="13601" y="21102"/>
                      <a:pt x="14308" y="20232"/>
                      <a:pt x="15099" y="19362"/>
                    </a:cubicBezTo>
                    <a:cubicBezTo>
                      <a:pt x="15708" y="18693"/>
                      <a:pt x="19763" y="14199"/>
                      <a:pt x="21600" y="12162"/>
                    </a:cubicBezTo>
                    <a:close/>
                  </a:path>
                </a:pathLst>
              </a:custGeom>
              <a:solidFill>
                <a:schemeClr val="tx2">
                  <a:lumMod val="60000"/>
                  <a:lumOff val="40000"/>
                </a:schemeClr>
              </a:solidFill>
              <a:ln w="12700" cap="flat">
                <a:noFill/>
                <a:miter lim="400000"/>
              </a:ln>
              <a:effectLst/>
            </p:spPr>
            <p:txBody>
              <a:bodyPr anchor="ctr"/>
              <a:lstStyle/>
              <a:p>
                <a:pPr algn="ctr"/>
                <a:endParaRPr/>
              </a:p>
            </p:txBody>
          </p:sp>
          <p:sp>
            <p:nvSpPr>
              <p:cNvPr id="44" name="iSḻíḋè">
                <a:extLst>
                  <a:ext uri="{FF2B5EF4-FFF2-40B4-BE49-F238E27FC236}">
                    <a16:creationId xmlns:a16="http://schemas.microsoft.com/office/drawing/2014/main" xmlns="" id="{45AE0120-854E-435A-A769-F770BB37EBB2}"/>
                  </a:ext>
                </a:extLst>
              </p:cNvPr>
              <p:cNvSpPr/>
              <p:nvPr/>
            </p:nvSpPr>
            <p:spPr>
              <a:xfrm>
                <a:off x="21533" y="1550232"/>
                <a:ext cx="11442661" cy="3559379"/>
              </a:xfrm>
              <a:custGeom>
                <a:avLst/>
                <a:gdLst/>
                <a:ahLst/>
                <a:cxnLst>
                  <a:cxn ang="0">
                    <a:pos x="wd2" y="hd2"/>
                  </a:cxn>
                  <a:cxn ang="5400000">
                    <a:pos x="wd2" y="hd2"/>
                  </a:cxn>
                  <a:cxn ang="10800000">
                    <a:pos x="wd2" y="hd2"/>
                  </a:cxn>
                  <a:cxn ang="16200000">
                    <a:pos x="wd2" y="hd2"/>
                  </a:cxn>
                </a:cxnLst>
                <a:rect l="0" t="0" r="r" b="b"/>
                <a:pathLst>
                  <a:path w="21600" h="21542" extrusionOk="0">
                    <a:moveTo>
                      <a:pt x="21580" y="12479"/>
                    </a:moveTo>
                    <a:cubicBezTo>
                      <a:pt x="21450" y="12678"/>
                      <a:pt x="19442" y="15003"/>
                      <a:pt x="17337" y="17290"/>
                    </a:cubicBezTo>
                    <a:cubicBezTo>
                      <a:pt x="14702" y="20153"/>
                      <a:pt x="13152" y="21600"/>
                      <a:pt x="12973" y="21374"/>
                    </a:cubicBezTo>
                    <a:cubicBezTo>
                      <a:pt x="12532" y="20818"/>
                      <a:pt x="149" y="221"/>
                      <a:pt x="22" y="0"/>
                    </a:cubicBezTo>
                    <a:lnTo>
                      <a:pt x="0" y="134"/>
                    </a:lnTo>
                    <a:cubicBezTo>
                      <a:pt x="511" y="986"/>
                      <a:pt x="12515" y="20954"/>
                      <a:pt x="12955" y="21515"/>
                    </a:cubicBezTo>
                    <a:cubicBezTo>
                      <a:pt x="12970" y="21533"/>
                      <a:pt x="12992" y="21542"/>
                      <a:pt x="13020" y="21542"/>
                    </a:cubicBezTo>
                    <a:cubicBezTo>
                      <a:pt x="13470" y="21542"/>
                      <a:pt x="15592" y="19344"/>
                      <a:pt x="17352" y="17434"/>
                    </a:cubicBezTo>
                    <a:cubicBezTo>
                      <a:pt x="19459" y="15146"/>
                      <a:pt x="21470" y="12815"/>
                      <a:pt x="21600" y="12615"/>
                    </a:cubicBezTo>
                    <a:lnTo>
                      <a:pt x="21580" y="12479"/>
                    </a:lnTo>
                    <a:close/>
                  </a:path>
                </a:pathLst>
              </a:custGeom>
              <a:solidFill>
                <a:schemeClr val="tx2">
                  <a:lumMod val="40000"/>
                  <a:lumOff val="60000"/>
                </a:schemeClr>
              </a:solidFill>
              <a:ln w="12700" cap="flat">
                <a:noFill/>
                <a:miter lim="400000"/>
              </a:ln>
              <a:effectLst/>
            </p:spPr>
            <p:txBody>
              <a:bodyPr anchor="ctr"/>
              <a:lstStyle/>
              <a:p>
                <a:pPr algn="ctr"/>
                <a:endParaRPr/>
              </a:p>
            </p:txBody>
          </p:sp>
          <p:grpSp>
            <p:nvGrpSpPr>
              <p:cNvPr id="45" name="išlïdê">
                <a:extLst>
                  <a:ext uri="{FF2B5EF4-FFF2-40B4-BE49-F238E27FC236}">
                    <a16:creationId xmlns:a16="http://schemas.microsoft.com/office/drawing/2014/main" xmlns="" id="{7F692742-8A9E-4897-9707-6EC8429BDC4B}"/>
                  </a:ext>
                </a:extLst>
              </p:cNvPr>
              <p:cNvGrpSpPr/>
              <p:nvPr/>
            </p:nvGrpSpPr>
            <p:grpSpPr>
              <a:xfrm>
                <a:off x="1657893" y="405262"/>
                <a:ext cx="1883552" cy="696640"/>
                <a:chOff x="0" y="0"/>
                <a:chExt cx="1883552" cy="696637"/>
              </a:xfrm>
              <a:grpFill/>
            </p:grpSpPr>
            <p:sp>
              <p:nvSpPr>
                <p:cNvPr id="46" name="ïšliḓe">
                  <a:extLst>
                    <a:ext uri="{FF2B5EF4-FFF2-40B4-BE49-F238E27FC236}">
                      <a16:creationId xmlns:a16="http://schemas.microsoft.com/office/drawing/2014/main" xmlns="" id="{BC96EC43-0747-4CA6-92F1-099FC43C5922}"/>
                    </a:ext>
                  </a:extLst>
                </p:cNvPr>
                <p:cNvSpPr/>
                <p:nvPr/>
              </p:nvSpPr>
              <p:spPr>
                <a:xfrm>
                  <a:off x="368420" y="221052"/>
                  <a:ext cx="912392" cy="281209"/>
                </a:xfrm>
                <a:custGeom>
                  <a:avLst/>
                  <a:gdLst/>
                  <a:ahLst/>
                  <a:cxnLst>
                    <a:cxn ang="0">
                      <a:pos x="wd2" y="hd2"/>
                    </a:cxn>
                    <a:cxn ang="5400000">
                      <a:pos x="wd2" y="hd2"/>
                    </a:cxn>
                    <a:cxn ang="10800000">
                      <a:pos x="wd2" y="hd2"/>
                    </a:cxn>
                    <a:cxn ang="16200000">
                      <a:pos x="wd2" y="hd2"/>
                    </a:cxn>
                  </a:cxnLst>
                  <a:rect l="0" t="0" r="r" b="b"/>
                  <a:pathLst>
                    <a:path w="21600" h="21600" extrusionOk="0">
                      <a:moveTo>
                        <a:pt x="0" y="18948"/>
                      </a:moveTo>
                      <a:lnTo>
                        <a:pt x="19981" y="0"/>
                      </a:lnTo>
                      <a:lnTo>
                        <a:pt x="21600" y="1817"/>
                      </a:lnTo>
                      <a:lnTo>
                        <a:pt x="1763" y="21600"/>
                      </a:lnTo>
                      <a:cubicBezTo>
                        <a:pt x="1763" y="21600"/>
                        <a:pt x="0" y="18948"/>
                        <a:pt x="0" y="18948"/>
                      </a:cubicBezTo>
                      <a:close/>
                    </a:path>
                  </a:pathLst>
                </a:custGeom>
                <a:grpFill/>
                <a:ln w="12700" cap="flat">
                  <a:noFill/>
                  <a:miter lim="400000"/>
                </a:ln>
                <a:effectLst/>
              </p:spPr>
              <p:txBody>
                <a:bodyPr anchor="ctr"/>
                <a:lstStyle/>
                <a:p>
                  <a:pPr algn="ctr"/>
                  <a:endParaRPr/>
                </a:p>
              </p:txBody>
            </p:sp>
            <p:sp>
              <p:nvSpPr>
                <p:cNvPr id="47" name="iš1îḓe">
                  <a:extLst>
                    <a:ext uri="{FF2B5EF4-FFF2-40B4-BE49-F238E27FC236}">
                      <a16:creationId xmlns:a16="http://schemas.microsoft.com/office/drawing/2014/main" xmlns="" id="{505B1E36-9A59-495B-A2BF-D13433CF5008}"/>
                    </a:ext>
                  </a:extLst>
                </p:cNvPr>
                <p:cNvSpPr/>
                <p:nvPr/>
              </p:nvSpPr>
              <p:spPr>
                <a:xfrm>
                  <a:off x="1657893" y="0"/>
                  <a:ext cx="225659" cy="88742"/>
                </a:xfrm>
                <a:prstGeom prst="ellipse">
                  <a:avLst/>
                </a:prstGeom>
                <a:grpFill/>
                <a:ln w="12700" cap="flat">
                  <a:noFill/>
                  <a:miter lim="400000"/>
                </a:ln>
                <a:effectLst/>
              </p:spPr>
              <p:txBody>
                <a:bodyPr anchor="ctr"/>
                <a:lstStyle/>
                <a:p>
                  <a:pPr algn="ctr"/>
                  <a:endParaRPr/>
                </a:p>
              </p:txBody>
            </p:sp>
            <p:sp>
              <p:nvSpPr>
                <p:cNvPr id="48" name="iṡļîḑê">
                  <a:extLst>
                    <a:ext uri="{FF2B5EF4-FFF2-40B4-BE49-F238E27FC236}">
                      <a16:creationId xmlns:a16="http://schemas.microsoft.com/office/drawing/2014/main" xmlns="" id="{E67AC685-1A8B-4332-84D8-DA3C385A7D37}"/>
                    </a:ext>
                  </a:extLst>
                </p:cNvPr>
                <p:cNvSpPr/>
                <p:nvPr/>
              </p:nvSpPr>
              <p:spPr>
                <a:xfrm>
                  <a:off x="0" y="607894"/>
                  <a:ext cx="112829" cy="88743"/>
                </a:xfrm>
                <a:prstGeom prst="ellipse">
                  <a:avLst/>
                </a:prstGeom>
                <a:grpFill/>
                <a:ln w="12700" cap="flat">
                  <a:noFill/>
                  <a:miter lim="400000"/>
                </a:ln>
                <a:effectLst/>
              </p:spPr>
              <p:txBody>
                <a:bodyPr anchor="ctr"/>
                <a:lstStyle/>
                <a:p>
                  <a:pPr algn="ctr"/>
                  <a:endParaRPr/>
                </a:p>
              </p:txBody>
            </p:sp>
          </p:grpSp>
        </p:grpSp>
        <p:sp>
          <p:nvSpPr>
            <p:cNvPr id="14" name="ïŝ1íḓè">
              <a:extLst>
                <a:ext uri="{FF2B5EF4-FFF2-40B4-BE49-F238E27FC236}">
                  <a16:creationId xmlns:a16="http://schemas.microsoft.com/office/drawing/2014/main" xmlns="" id="{BF136F2F-237A-456A-A7B1-0549D0C54E54}"/>
                </a:ext>
              </a:extLst>
            </p:cNvPr>
            <p:cNvSpPr/>
            <p:nvPr/>
          </p:nvSpPr>
          <p:spPr>
            <a:xfrm>
              <a:off x="3659966" y="3068898"/>
              <a:ext cx="4843275" cy="1892131"/>
            </a:xfrm>
            <a:custGeom>
              <a:avLst/>
              <a:gdLst/>
              <a:ahLst/>
              <a:cxnLst>
                <a:cxn ang="0">
                  <a:pos x="wd2" y="hd2"/>
                </a:cxn>
                <a:cxn ang="5400000">
                  <a:pos x="wd2" y="hd2"/>
                </a:cxn>
                <a:cxn ang="10800000">
                  <a:pos x="wd2" y="hd2"/>
                </a:cxn>
                <a:cxn ang="16200000">
                  <a:pos x="wd2" y="hd2"/>
                </a:cxn>
              </a:cxnLst>
              <a:rect l="0" t="0" r="r" b="b"/>
              <a:pathLst>
                <a:path w="21600" h="21600" extrusionOk="0">
                  <a:moveTo>
                    <a:pt x="0" y="8752"/>
                  </a:moveTo>
                  <a:lnTo>
                    <a:pt x="8700" y="0"/>
                  </a:lnTo>
                  <a:lnTo>
                    <a:pt x="21600" y="11861"/>
                  </a:lnTo>
                  <a:lnTo>
                    <a:pt x="12582" y="21600"/>
                  </a:lnTo>
                  <a:lnTo>
                    <a:pt x="0" y="8752"/>
                  </a:lnTo>
                  <a:close/>
                </a:path>
              </a:pathLst>
            </a:custGeom>
            <a:solidFill>
              <a:schemeClr val="accent4"/>
            </a:solidFill>
            <a:ln w="12700">
              <a:miter lim="400000"/>
            </a:ln>
          </p:spPr>
          <p:txBody>
            <a:bodyPr anchor="ctr"/>
            <a:lstStyle/>
            <a:p>
              <a:pPr algn="ctr"/>
              <a:endParaRPr/>
            </a:p>
          </p:txBody>
        </p:sp>
        <p:sp>
          <p:nvSpPr>
            <p:cNvPr id="15" name="ïšľíḋè">
              <a:extLst>
                <a:ext uri="{FF2B5EF4-FFF2-40B4-BE49-F238E27FC236}">
                  <a16:creationId xmlns:a16="http://schemas.microsoft.com/office/drawing/2014/main" xmlns="" id="{A053F0ED-2A93-4B70-B159-30E371A7DC19}"/>
                </a:ext>
              </a:extLst>
            </p:cNvPr>
            <p:cNvSpPr/>
            <p:nvPr/>
          </p:nvSpPr>
          <p:spPr>
            <a:xfrm>
              <a:off x="3744488" y="2808061"/>
              <a:ext cx="4618229" cy="1804212"/>
            </a:xfrm>
            <a:custGeom>
              <a:avLst/>
              <a:gdLst/>
              <a:ahLst/>
              <a:cxnLst>
                <a:cxn ang="0">
                  <a:pos x="wd2" y="hd2"/>
                </a:cxn>
                <a:cxn ang="5400000">
                  <a:pos x="wd2" y="hd2"/>
                </a:cxn>
                <a:cxn ang="10800000">
                  <a:pos x="wd2" y="hd2"/>
                </a:cxn>
                <a:cxn ang="16200000">
                  <a:pos x="wd2" y="hd2"/>
                </a:cxn>
              </a:cxnLst>
              <a:rect l="0" t="0" r="r" b="b"/>
              <a:pathLst>
                <a:path w="21600" h="21600" extrusionOk="0">
                  <a:moveTo>
                    <a:pt x="0" y="8752"/>
                  </a:moveTo>
                  <a:lnTo>
                    <a:pt x="8700" y="0"/>
                  </a:lnTo>
                  <a:lnTo>
                    <a:pt x="21600" y="11861"/>
                  </a:lnTo>
                  <a:lnTo>
                    <a:pt x="12582" y="21600"/>
                  </a:lnTo>
                  <a:lnTo>
                    <a:pt x="0" y="8752"/>
                  </a:lnTo>
                  <a:close/>
                </a:path>
              </a:pathLst>
            </a:custGeom>
            <a:solidFill>
              <a:schemeClr val="accent3"/>
            </a:solidFill>
            <a:ln w="12700">
              <a:miter lim="400000"/>
            </a:ln>
          </p:spPr>
          <p:txBody>
            <a:bodyPr anchor="ctr"/>
            <a:lstStyle/>
            <a:p>
              <a:pPr algn="ctr"/>
              <a:endParaRPr/>
            </a:p>
          </p:txBody>
        </p:sp>
        <p:grpSp>
          <p:nvGrpSpPr>
            <p:cNvPr id="16" name="îšlïḋe">
              <a:extLst>
                <a:ext uri="{FF2B5EF4-FFF2-40B4-BE49-F238E27FC236}">
                  <a16:creationId xmlns:a16="http://schemas.microsoft.com/office/drawing/2014/main" xmlns="" id="{E9F3E80F-BF0F-4690-99C9-E02F9ABCA668}"/>
                </a:ext>
              </a:extLst>
            </p:cNvPr>
            <p:cNvGrpSpPr/>
            <p:nvPr/>
          </p:nvGrpSpPr>
          <p:grpSpPr>
            <a:xfrm>
              <a:off x="7022032" y="3225451"/>
              <a:ext cx="2072309" cy="1188930"/>
              <a:chOff x="6948482" y="3310026"/>
              <a:chExt cx="2072309" cy="1188930"/>
            </a:xfrm>
          </p:grpSpPr>
          <p:sp>
            <p:nvSpPr>
              <p:cNvPr id="34" name="îsļïďé">
                <a:extLst>
                  <a:ext uri="{FF2B5EF4-FFF2-40B4-BE49-F238E27FC236}">
                    <a16:creationId xmlns:a16="http://schemas.microsoft.com/office/drawing/2014/main" xmlns="" id="{E75DC8FC-DD78-425B-99DD-28258C336AAB}"/>
                  </a:ext>
                </a:extLst>
              </p:cNvPr>
              <p:cNvSpPr/>
              <p:nvPr/>
            </p:nvSpPr>
            <p:spPr>
              <a:xfrm>
                <a:off x="7003987" y="4496014"/>
                <a:ext cx="1298141" cy="1"/>
              </a:xfrm>
              <a:prstGeom prst="line">
                <a:avLst/>
              </a:prstGeom>
              <a:ln w="12700">
                <a:solidFill>
                  <a:schemeClr val="bg1">
                    <a:lumMod val="50000"/>
                  </a:schemeClr>
                </a:solidFill>
                <a:miter lim="400000"/>
              </a:ln>
            </p:spPr>
            <p:txBody>
              <a:bodyPr anchor="ctr"/>
              <a:lstStyle/>
              <a:p>
                <a:pPr algn="ctr"/>
                <a:endParaRPr/>
              </a:p>
            </p:txBody>
          </p:sp>
          <p:sp>
            <p:nvSpPr>
              <p:cNvPr id="35" name="îšḷïḓê">
                <a:extLst>
                  <a:ext uri="{FF2B5EF4-FFF2-40B4-BE49-F238E27FC236}">
                    <a16:creationId xmlns:a16="http://schemas.microsoft.com/office/drawing/2014/main" xmlns="" id="{3B563B30-D87E-4DEA-AEAF-DB61E5368DF5}"/>
                  </a:ext>
                </a:extLst>
              </p:cNvPr>
              <p:cNvSpPr/>
              <p:nvPr/>
            </p:nvSpPr>
            <p:spPr>
              <a:xfrm>
                <a:off x="7009303" y="4213205"/>
                <a:ext cx="1" cy="285751"/>
              </a:xfrm>
              <a:prstGeom prst="line">
                <a:avLst/>
              </a:prstGeom>
              <a:ln w="12700">
                <a:solidFill>
                  <a:schemeClr val="bg1">
                    <a:lumMod val="50000"/>
                  </a:schemeClr>
                </a:solidFill>
                <a:miter lim="400000"/>
              </a:ln>
            </p:spPr>
            <p:txBody>
              <a:bodyPr anchor="ctr"/>
              <a:lstStyle/>
              <a:p>
                <a:pPr algn="ctr"/>
                <a:endParaRPr/>
              </a:p>
            </p:txBody>
          </p:sp>
          <p:sp>
            <p:nvSpPr>
              <p:cNvPr id="36" name="îṩḻïďê">
                <a:extLst>
                  <a:ext uri="{FF2B5EF4-FFF2-40B4-BE49-F238E27FC236}">
                    <a16:creationId xmlns:a16="http://schemas.microsoft.com/office/drawing/2014/main" xmlns="" id="{E8C3B9EE-9993-4861-9067-5D3525DAA3BA}"/>
                  </a:ext>
                </a:extLst>
              </p:cNvPr>
              <p:cNvSpPr/>
              <p:nvPr/>
            </p:nvSpPr>
            <p:spPr>
              <a:xfrm rot="10800000" flipH="1">
                <a:off x="6948482" y="4160527"/>
                <a:ext cx="121642" cy="121642"/>
              </a:xfrm>
              <a:prstGeom prst="ellipse">
                <a:avLst/>
              </a:prstGeom>
              <a:solidFill>
                <a:srgbClr val="FFFFFF"/>
              </a:solidFill>
              <a:ln w="12700">
                <a:miter lim="400000"/>
              </a:ln>
            </p:spPr>
            <p:txBody>
              <a:bodyPr anchor="ctr"/>
              <a:lstStyle/>
              <a:p>
                <a:pPr algn="ctr"/>
                <a:endParaRPr/>
              </a:p>
            </p:txBody>
          </p:sp>
          <p:sp>
            <p:nvSpPr>
              <p:cNvPr id="37" name="îśľïḍé">
                <a:extLst>
                  <a:ext uri="{FF2B5EF4-FFF2-40B4-BE49-F238E27FC236}">
                    <a16:creationId xmlns:a16="http://schemas.microsoft.com/office/drawing/2014/main" xmlns="" id="{52EE788A-E2EB-478B-94D9-C9E89E68C85A}"/>
                  </a:ext>
                </a:extLst>
              </p:cNvPr>
              <p:cNvSpPr/>
              <p:nvPr/>
            </p:nvSpPr>
            <p:spPr>
              <a:xfrm>
                <a:off x="8298453" y="3354234"/>
                <a:ext cx="662112" cy="1"/>
              </a:xfrm>
              <a:prstGeom prst="line">
                <a:avLst/>
              </a:prstGeom>
              <a:ln w="12700">
                <a:solidFill>
                  <a:schemeClr val="bg1">
                    <a:lumMod val="50000"/>
                  </a:schemeClr>
                </a:solidFill>
                <a:miter lim="400000"/>
              </a:ln>
            </p:spPr>
            <p:txBody>
              <a:bodyPr anchor="ctr"/>
              <a:lstStyle/>
              <a:p>
                <a:pPr algn="ctr"/>
                <a:endParaRPr/>
              </a:p>
            </p:txBody>
          </p:sp>
          <p:sp>
            <p:nvSpPr>
              <p:cNvPr id="38" name="iṣ1ïḋê">
                <a:extLst>
                  <a:ext uri="{FF2B5EF4-FFF2-40B4-BE49-F238E27FC236}">
                    <a16:creationId xmlns:a16="http://schemas.microsoft.com/office/drawing/2014/main" xmlns="" id="{68473834-E894-40CA-99F2-24E68CB4C8AB}"/>
                  </a:ext>
                </a:extLst>
              </p:cNvPr>
              <p:cNvSpPr/>
              <p:nvPr/>
            </p:nvSpPr>
            <p:spPr>
              <a:xfrm rot="10800000" flipH="1">
                <a:off x="8926493" y="3310026"/>
                <a:ext cx="94298" cy="94298"/>
              </a:xfrm>
              <a:prstGeom prst="ellipse">
                <a:avLst/>
              </a:prstGeom>
              <a:solidFill>
                <a:schemeClr val="accent3"/>
              </a:solidFill>
              <a:ln w="12700">
                <a:miter lim="400000"/>
              </a:ln>
            </p:spPr>
            <p:txBody>
              <a:bodyPr anchor="ctr"/>
              <a:lstStyle/>
              <a:p>
                <a:pPr algn="ctr"/>
                <a:endParaRPr/>
              </a:p>
            </p:txBody>
          </p:sp>
          <p:sp>
            <p:nvSpPr>
              <p:cNvPr id="39" name="îšļîdé">
                <a:extLst>
                  <a:ext uri="{FF2B5EF4-FFF2-40B4-BE49-F238E27FC236}">
                    <a16:creationId xmlns:a16="http://schemas.microsoft.com/office/drawing/2014/main" xmlns="" id="{2C1ACFF2-E8D1-4506-ADD6-3677B927CEBE}"/>
                  </a:ext>
                </a:extLst>
              </p:cNvPr>
              <p:cNvSpPr/>
              <p:nvPr/>
            </p:nvSpPr>
            <p:spPr>
              <a:xfrm>
                <a:off x="8300604" y="3347871"/>
                <a:ext cx="1" cy="1151085"/>
              </a:xfrm>
              <a:prstGeom prst="line">
                <a:avLst/>
              </a:prstGeom>
              <a:ln w="12700">
                <a:solidFill>
                  <a:schemeClr val="bg1">
                    <a:lumMod val="50000"/>
                  </a:schemeClr>
                </a:solidFill>
                <a:miter lim="400000"/>
              </a:ln>
            </p:spPr>
            <p:txBody>
              <a:bodyPr anchor="ctr"/>
              <a:lstStyle/>
              <a:p>
                <a:pPr algn="ctr"/>
                <a:endParaRPr/>
              </a:p>
            </p:txBody>
          </p:sp>
        </p:grpSp>
        <p:sp>
          <p:nvSpPr>
            <p:cNvPr id="17" name="îṡļidé">
              <a:extLst>
                <a:ext uri="{FF2B5EF4-FFF2-40B4-BE49-F238E27FC236}">
                  <a16:creationId xmlns:a16="http://schemas.microsoft.com/office/drawing/2014/main" xmlns="" id="{4C6F518F-42DF-40C4-A6B4-4775BE5DB1DC}"/>
                </a:ext>
              </a:extLst>
            </p:cNvPr>
            <p:cNvSpPr/>
            <p:nvPr/>
          </p:nvSpPr>
          <p:spPr>
            <a:xfrm>
              <a:off x="3931534" y="2526254"/>
              <a:ext cx="4300139" cy="1679943"/>
            </a:xfrm>
            <a:custGeom>
              <a:avLst/>
              <a:gdLst/>
              <a:ahLst/>
              <a:cxnLst>
                <a:cxn ang="0">
                  <a:pos x="wd2" y="hd2"/>
                </a:cxn>
                <a:cxn ang="5400000">
                  <a:pos x="wd2" y="hd2"/>
                </a:cxn>
                <a:cxn ang="10800000">
                  <a:pos x="wd2" y="hd2"/>
                </a:cxn>
                <a:cxn ang="16200000">
                  <a:pos x="wd2" y="hd2"/>
                </a:cxn>
              </a:cxnLst>
              <a:rect l="0" t="0" r="r" b="b"/>
              <a:pathLst>
                <a:path w="21600" h="21600" extrusionOk="0">
                  <a:moveTo>
                    <a:pt x="0" y="8752"/>
                  </a:moveTo>
                  <a:lnTo>
                    <a:pt x="8700" y="0"/>
                  </a:lnTo>
                  <a:lnTo>
                    <a:pt x="21600" y="11861"/>
                  </a:lnTo>
                  <a:lnTo>
                    <a:pt x="12582" y="21600"/>
                  </a:lnTo>
                  <a:lnTo>
                    <a:pt x="0" y="8752"/>
                  </a:lnTo>
                  <a:close/>
                </a:path>
              </a:pathLst>
            </a:custGeom>
            <a:solidFill>
              <a:schemeClr val="accent2"/>
            </a:solidFill>
            <a:ln w="12700">
              <a:miter lim="400000"/>
            </a:ln>
          </p:spPr>
          <p:txBody>
            <a:bodyPr anchor="ctr"/>
            <a:lstStyle/>
            <a:p>
              <a:pPr algn="ctr"/>
              <a:endParaRPr/>
            </a:p>
          </p:txBody>
        </p:sp>
        <p:grpSp>
          <p:nvGrpSpPr>
            <p:cNvPr id="18" name="íś1îḋé">
              <a:extLst>
                <a:ext uri="{FF2B5EF4-FFF2-40B4-BE49-F238E27FC236}">
                  <a16:creationId xmlns:a16="http://schemas.microsoft.com/office/drawing/2014/main" xmlns="" id="{40602B60-16F0-4A3B-ABC6-84F174F27476}"/>
                </a:ext>
              </a:extLst>
            </p:cNvPr>
            <p:cNvGrpSpPr/>
            <p:nvPr/>
          </p:nvGrpSpPr>
          <p:grpSpPr>
            <a:xfrm rot="10800000">
              <a:off x="4642928" y="3956371"/>
              <a:ext cx="1401405" cy="1225513"/>
              <a:chOff x="-1" y="32187"/>
              <a:chExt cx="2802808" cy="1225513"/>
            </a:xfrm>
          </p:grpSpPr>
          <p:sp>
            <p:nvSpPr>
              <p:cNvPr id="30" name="íşḻíḓè">
                <a:extLst>
                  <a:ext uri="{FF2B5EF4-FFF2-40B4-BE49-F238E27FC236}">
                    <a16:creationId xmlns:a16="http://schemas.microsoft.com/office/drawing/2014/main" xmlns="" id="{451ED31D-284F-4139-A9E6-C5CE30F3E6A3}"/>
                  </a:ext>
                </a:extLst>
              </p:cNvPr>
              <p:cNvSpPr/>
              <p:nvPr/>
            </p:nvSpPr>
            <p:spPr>
              <a:xfrm>
                <a:off x="111009" y="100180"/>
                <a:ext cx="2571344" cy="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31" name="í$ḻíḑê">
                <a:extLst>
                  <a:ext uri="{FF2B5EF4-FFF2-40B4-BE49-F238E27FC236}">
                    <a16:creationId xmlns:a16="http://schemas.microsoft.com/office/drawing/2014/main" xmlns="" id="{CE6251F8-1BAD-48F3-B08E-1E99078E21FF}"/>
                  </a:ext>
                </a:extLst>
              </p:cNvPr>
              <p:cNvSpPr/>
              <p:nvPr/>
            </p:nvSpPr>
            <p:spPr>
              <a:xfrm>
                <a:off x="2614209" y="32187"/>
                <a:ext cx="188598" cy="93600"/>
              </a:xfrm>
              <a:prstGeom prst="ellipse">
                <a:avLst/>
              </a:prstGeom>
              <a:solidFill>
                <a:schemeClr val="accent4"/>
              </a:solidFill>
              <a:ln w="12700" cap="flat">
                <a:noFill/>
                <a:miter lim="400000"/>
              </a:ln>
              <a:effectLst/>
            </p:spPr>
            <p:txBody>
              <a:bodyPr anchor="ctr"/>
              <a:lstStyle/>
              <a:p>
                <a:pPr algn="ctr"/>
                <a:endParaRPr/>
              </a:p>
            </p:txBody>
          </p:sp>
          <p:sp>
            <p:nvSpPr>
              <p:cNvPr id="32" name="ïṧḷïḑè">
                <a:extLst>
                  <a:ext uri="{FF2B5EF4-FFF2-40B4-BE49-F238E27FC236}">
                    <a16:creationId xmlns:a16="http://schemas.microsoft.com/office/drawing/2014/main" xmlns="" id="{89634024-66E1-41F5-B8DE-613BCAC3A411}"/>
                  </a:ext>
                </a:extLst>
              </p:cNvPr>
              <p:cNvSpPr/>
              <p:nvPr/>
            </p:nvSpPr>
            <p:spPr>
              <a:xfrm flipV="1">
                <a:off x="121641" y="94297"/>
                <a:ext cx="1" cy="116157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33" name="íṣḷïḋê">
                <a:extLst>
                  <a:ext uri="{FF2B5EF4-FFF2-40B4-BE49-F238E27FC236}">
                    <a16:creationId xmlns:a16="http://schemas.microsoft.com/office/drawing/2014/main" xmlns="" id="{69283343-C07F-4E58-AEEF-D6DF5A35BAA4}"/>
                  </a:ext>
                </a:extLst>
              </p:cNvPr>
              <p:cNvSpPr/>
              <p:nvPr/>
            </p:nvSpPr>
            <p:spPr>
              <a:xfrm>
                <a:off x="-1" y="1135300"/>
                <a:ext cx="243284" cy="122400"/>
              </a:xfrm>
              <a:prstGeom prst="ellipse">
                <a:avLst/>
              </a:prstGeom>
              <a:solidFill>
                <a:srgbClr val="FFFFFF"/>
              </a:solidFill>
              <a:ln w="12700" cap="flat">
                <a:noFill/>
                <a:miter lim="400000"/>
              </a:ln>
              <a:effectLst/>
            </p:spPr>
            <p:txBody>
              <a:bodyPr anchor="ctr"/>
              <a:lstStyle/>
              <a:p>
                <a:pPr algn="ctr"/>
                <a:endParaRPr/>
              </a:p>
            </p:txBody>
          </p:sp>
        </p:grpSp>
        <p:sp>
          <p:nvSpPr>
            <p:cNvPr id="19" name="išľídé">
              <a:extLst>
                <a:ext uri="{FF2B5EF4-FFF2-40B4-BE49-F238E27FC236}">
                  <a16:creationId xmlns:a16="http://schemas.microsoft.com/office/drawing/2014/main" xmlns="" id="{087AFD75-E887-437A-B0B7-374E5A879C5E}"/>
                </a:ext>
              </a:extLst>
            </p:cNvPr>
            <p:cNvSpPr/>
            <p:nvPr/>
          </p:nvSpPr>
          <p:spPr>
            <a:xfrm>
              <a:off x="4007083" y="2157957"/>
              <a:ext cx="4149042" cy="1620914"/>
            </a:xfrm>
            <a:custGeom>
              <a:avLst/>
              <a:gdLst/>
              <a:ahLst/>
              <a:cxnLst>
                <a:cxn ang="0">
                  <a:pos x="wd2" y="hd2"/>
                </a:cxn>
                <a:cxn ang="5400000">
                  <a:pos x="wd2" y="hd2"/>
                </a:cxn>
                <a:cxn ang="10800000">
                  <a:pos x="wd2" y="hd2"/>
                </a:cxn>
                <a:cxn ang="16200000">
                  <a:pos x="wd2" y="hd2"/>
                </a:cxn>
              </a:cxnLst>
              <a:rect l="0" t="0" r="r" b="b"/>
              <a:pathLst>
                <a:path w="21600" h="21600" extrusionOk="0">
                  <a:moveTo>
                    <a:pt x="0" y="8752"/>
                  </a:moveTo>
                  <a:lnTo>
                    <a:pt x="8700" y="0"/>
                  </a:lnTo>
                  <a:lnTo>
                    <a:pt x="21600" y="11861"/>
                  </a:lnTo>
                  <a:lnTo>
                    <a:pt x="12582" y="21600"/>
                  </a:lnTo>
                  <a:lnTo>
                    <a:pt x="0" y="8752"/>
                  </a:lnTo>
                  <a:close/>
                </a:path>
              </a:pathLst>
            </a:custGeom>
            <a:solidFill>
              <a:schemeClr val="accent1"/>
            </a:solidFill>
            <a:ln w="12700">
              <a:miter lim="400000"/>
            </a:ln>
          </p:spPr>
          <p:txBody>
            <a:bodyPr anchor="ctr"/>
            <a:lstStyle/>
            <a:p>
              <a:pPr algn="ctr"/>
              <a:endParaRPr/>
            </a:p>
          </p:txBody>
        </p:sp>
        <p:grpSp>
          <p:nvGrpSpPr>
            <p:cNvPr id="20" name="íṡlîḓè">
              <a:extLst>
                <a:ext uri="{FF2B5EF4-FFF2-40B4-BE49-F238E27FC236}">
                  <a16:creationId xmlns:a16="http://schemas.microsoft.com/office/drawing/2014/main" xmlns="" id="{49B0194C-81A9-44AF-8476-7BD005DA279C}"/>
                </a:ext>
              </a:extLst>
            </p:cNvPr>
            <p:cNvGrpSpPr/>
            <p:nvPr/>
          </p:nvGrpSpPr>
          <p:grpSpPr>
            <a:xfrm>
              <a:off x="5965493" y="1754684"/>
              <a:ext cx="1401405" cy="1367550"/>
              <a:chOff x="0" y="49247"/>
              <a:chExt cx="2802807" cy="1367550"/>
            </a:xfrm>
          </p:grpSpPr>
          <p:sp>
            <p:nvSpPr>
              <p:cNvPr id="26" name="íṣ1ïḓè">
                <a:extLst>
                  <a:ext uri="{FF2B5EF4-FFF2-40B4-BE49-F238E27FC236}">
                    <a16:creationId xmlns:a16="http://schemas.microsoft.com/office/drawing/2014/main" xmlns="" id="{00BE4E03-7DB5-4E3D-BDB0-27D0D7092132}"/>
                  </a:ext>
                </a:extLst>
              </p:cNvPr>
              <p:cNvSpPr/>
              <p:nvPr/>
            </p:nvSpPr>
            <p:spPr>
              <a:xfrm>
                <a:off x="111009" y="100180"/>
                <a:ext cx="2571344" cy="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27" name="îṧḻïḓe">
                <a:extLst>
                  <a:ext uri="{FF2B5EF4-FFF2-40B4-BE49-F238E27FC236}">
                    <a16:creationId xmlns:a16="http://schemas.microsoft.com/office/drawing/2014/main" xmlns="" id="{509B3344-1676-47B7-B618-A7F38629AAAE}"/>
                  </a:ext>
                </a:extLst>
              </p:cNvPr>
              <p:cNvSpPr/>
              <p:nvPr/>
            </p:nvSpPr>
            <p:spPr>
              <a:xfrm>
                <a:off x="2614209" y="49247"/>
                <a:ext cx="188598" cy="93600"/>
              </a:xfrm>
              <a:prstGeom prst="ellipse">
                <a:avLst/>
              </a:prstGeom>
              <a:solidFill>
                <a:schemeClr val="accent1"/>
              </a:solidFill>
              <a:ln w="12700" cap="flat">
                <a:noFill/>
                <a:miter lim="400000"/>
              </a:ln>
              <a:effectLst/>
            </p:spPr>
            <p:txBody>
              <a:bodyPr anchor="ctr"/>
              <a:lstStyle/>
              <a:p>
                <a:pPr algn="ctr"/>
                <a:endParaRPr/>
              </a:p>
            </p:txBody>
          </p:sp>
          <p:sp>
            <p:nvSpPr>
              <p:cNvPr id="28" name="ïṡlîḓe">
                <a:extLst>
                  <a:ext uri="{FF2B5EF4-FFF2-40B4-BE49-F238E27FC236}">
                    <a16:creationId xmlns:a16="http://schemas.microsoft.com/office/drawing/2014/main" xmlns="" id="{6A36B451-14BB-4885-B758-6AB95056E743}"/>
                  </a:ext>
                </a:extLst>
              </p:cNvPr>
              <p:cNvSpPr/>
              <p:nvPr/>
            </p:nvSpPr>
            <p:spPr>
              <a:xfrm flipV="1">
                <a:off x="121641" y="94297"/>
                <a:ext cx="1" cy="126746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29" name="ïṣḷíḑé">
                <a:extLst>
                  <a:ext uri="{FF2B5EF4-FFF2-40B4-BE49-F238E27FC236}">
                    <a16:creationId xmlns:a16="http://schemas.microsoft.com/office/drawing/2014/main" xmlns="" id="{F4BBF4A3-27BF-4AA2-9B4C-4424A8967E90}"/>
                  </a:ext>
                </a:extLst>
              </p:cNvPr>
              <p:cNvSpPr/>
              <p:nvPr/>
            </p:nvSpPr>
            <p:spPr>
              <a:xfrm>
                <a:off x="0" y="1294397"/>
                <a:ext cx="243284" cy="122400"/>
              </a:xfrm>
              <a:prstGeom prst="ellipse">
                <a:avLst/>
              </a:prstGeom>
              <a:solidFill>
                <a:srgbClr val="FFFFFF"/>
              </a:solidFill>
              <a:ln w="12700" cap="flat">
                <a:noFill/>
                <a:miter lim="400000"/>
              </a:ln>
              <a:effectLst/>
            </p:spPr>
            <p:txBody>
              <a:bodyPr anchor="ctr"/>
              <a:lstStyle/>
              <a:p>
                <a:pPr algn="ctr"/>
                <a:endParaRPr/>
              </a:p>
            </p:txBody>
          </p:sp>
        </p:grpSp>
        <p:grpSp>
          <p:nvGrpSpPr>
            <p:cNvPr id="21" name="íṡľíḋê">
              <a:extLst>
                <a:ext uri="{FF2B5EF4-FFF2-40B4-BE49-F238E27FC236}">
                  <a16:creationId xmlns:a16="http://schemas.microsoft.com/office/drawing/2014/main" xmlns="" id="{1ECAFFFE-BE2D-4F89-99E1-FA90ACD4A672}"/>
                </a:ext>
              </a:extLst>
            </p:cNvPr>
            <p:cNvGrpSpPr/>
            <p:nvPr/>
          </p:nvGrpSpPr>
          <p:grpSpPr>
            <a:xfrm rot="10800000">
              <a:off x="3097660" y="2523284"/>
              <a:ext cx="1404502" cy="1418679"/>
              <a:chOff x="-6194" y="-1273658"/>
              <a:chExt cx="2809001" cy="1418679"/>
            </a:xfrm>
          </p:grpSpPr>
          <p:sp>
            <p:nvSpPr>
              <p:cNvPr id="22" name="ïṩḷiḋê">
                <a:extLst>
                  <a:ext uri="{FF2B5EF4-FFF2-40B4-BE49-F238E27FC236}">
                    <a16:creationId xmlns:a16="http://schemas.microsoft.com/office/drawing/2014/main" xmlns="" id="{1C84EC44-DAFE-4B61-94E0-F470AF42DC32}"/>
                  </a:ext>
                </a:extLst>
              </p:cNvPr>
              <p:cNvSpPr/>
              <p:nvPr/>
            </p:nvSpPr>
            <p:spPr>
              <a:xfrm>
                <a:off x="111009" y="100180"/>
                <a:ext cx="2571344" cy="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23" name="ïš1íďê">
                <a:extLst>
                  <a:ext uri="{FF2B5EF4-FFF2-40B4-BE49-F238E27FC236}">
                    <a16:creationId xmlns:a16="http://schemas.microsoft.com/office/drawing/2014/main" xmlns="" id="{63AE4FFB-AD45-451D-BFEE-79F17CE03648}"/>
                  </a:ext>
                </a:extLst>
              </p:cNvPr>
              <p:cNvSpPr/>
              <p:nvPr/>
            </p:nvSpPr>
            <p:spPr>
              <a:xfrm>
                <a:off x="2614209" y="51421"/>
                <a:ext cx="188598" cy="93600"/>
              </a:xfrm>
              <a:prstGeom prst="ellipse">
                <a:avLst/>
              </a:prstGeom>
              <a:solidFill>
                <a:schemeClr val="accent2"/>
              </a:solidFill>
              <a:ln w="12700" cap="flat">
                <a:noFill/>
                <a:miter lim="400000"/>
              </a:ln>
              <a:effectLst/>
            </p:spPr>
            <p:txBody>
              <a:bodyPr anchor="ctr"/>
              <a:lstStyle/>
              <a:p>
                <a:pPr algn="ctr"/>
                <a:endParaRPr/>
              </a:p>
            </p:txBody>
          </p:sp>
          <p:sp>
            <p:nvSpPr>
              <p:cNvPr id="24" name="ïs1iḋê">
                <a:extLst>
                  <a:ext uri="{FF2B5EF4-FFF2-40B4-BE49-F238E27FC236}">
                    <a16:creationId xmlns:a16="http://schemas.microsoft.com/office/drawing/2014/main" xmlns="" id="{178B0BBF-4B4E-45D4-9742-D59223DBF09C}"/>
                  </a:ext>
                </a:extLst>
              </p:cNvPr>
              <p:cNvSpPr/>
              <p:nvPr/>
            </p:nvSpPr>
            <p:spPr>
              <a:xfrm flipV="1">
                <a:off x="115447" y="-1169390"/>
                <a:ext cx="1" cy="1267461"/>
              </a:xfrm>
              <a:prstGeom prst="line">
                <a:avLst/>
              </a:prstGeom>
              <a:noFill/>
              <a:ln w="12700" cap="flat">
                <a:solidFill>
                  <a:schemeClr val="bg1">
                    <a:lumMod val="50000"/>
                  </a:schemeClr>
                </a:solidFill>
                <a:prstDash val="solid"/>
                <a:miter lim="400000"/>
              </a:ln>
              <a:effectLst/>
            </p:spPr>
            <p:txBody>
              <a:bodyPr anchor="ctr"/>
              <a:lstStyle/>
              <a:p>
                <a:pPr algn="ctr"/>
                <a:endParaRPr/>
              </a:p>
            </p:txBody>
          </p:sp>
          <p:sp>
            <p:nvSpPr>
              <p:cNvPr id="25" name="íṣḻîďê">
                <a:extLst>
                  <a:ext uri="{FF2B5EF4-FFF2-40B4-BE49-F238E27FC236}">
                    <a16:creationId xmlns:a16="http://schemas.microsoft.com/office/drawing/2014/main" xmlns="" id="{58277F65-8112-4705-9279-1DA593E52159}"/>
                  </a:ext>
                </a:extLst>
              </p:cNvPr>
              <p:cNvSpPr/>
              <p:nvPr/>
            </p:nvSpPr>
            <p:spPr>
              <a:xfrm>
                <a:off x="-6194" y="-1273658"/>
                <a:ext cx="243284" cy="122400"/>
              </a:xfrm>
              <a:prstGeom prst="ellipse">
                <a:avLst/>
              </a:prstGeom>
              <a:solidFill>
                <a:srgbClr val="FFFFFF"/>
              </a:solidFill>
              <a:ln w="12700" cap="flat">
                <a:noFill/>
                <a:miter lim="400000"/>
              </a:ln>
              <a:effectLst/>
            </p:spPr>
            <p:txBody>
              <a:bodyPr anchor="ctr"/>
              <a:lstStyle/>
              <a:p>
                <a:pPr algn="ctr"/>
                <a:endParaRPr/>
              </a:p>
            </p:txBody>
          </p:sp>
        </p:grpSp>
      </p:grpSp>
      <p:sp>
        <p:nvSpPr>
          <p:cNvPr id="6" name="ïsḻîďè">
            <a:extLst>
              <a:ext uri="{FF2B5EF4-FFF2-40B4-BE49-F238E27FC236}">
                <a16:creationId xmlns:a16="http://schemas.microsoft.com/office/drawing/2014/main" xmlns="" id="{4D5C24C6-4DD0-4193-AD42-019C1134797B}"/>
              </a:ext>
            </a:extLst>
          </p:cNvPr>
          <p:cNvSpPr txBox="1"/>
          <p:nvPr/>
        </p:nvSpPr>
        <p:spPr bwMode="auto">
          <a:xfrm>
            <a:off x="7452937" y="16797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请输入标题</a:t>
            </a:r>
            <a:endParaRPr lang="en-US" altLang="zh-CN" sz="1800" b="1" dirty="0"/>
          </a:p>
        </p:txBody>
      </p:sp>
      <p:sp>
        <p:nvSpPr>
          <p:cNvPr id="8" name="ïṣľiďé">
            <a:extLst>
              <a:ext uri="{FF2B5EF4-FFF2-40B4-BE49-F238E27FC236}">
                <a16:creationId xmlns:a16="http://schemas.microsoft.com/office/drawing/2014/main" xmlns="" id="{4D5C24C6-4DD0-4193-AD42-019C1134797B}"/>
              </a:ext>
            </a:extLst>
          </p:cNvPr>
          <p:cNvSpPr txBox="1"/>
          <p:nvPr/>
        </p:nvSpPr>
        <p:spPr bwMode="auto">
          <a:xfrm>
            <a:off x="9207937" y="3164763"/>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请输入标题</a:t>
            </a:r>
            <a:endParaRPr lang="en-US" altLang="zh-CN" sz="1800" b="1" dirty="0"/>
          </a:p>
        </p:txBody>
      </p:sp>
      <p:sp>
        <p:nvSpPr>
          <p:cNvPr id="10" name="î$ļïḍé">
            <a:extLst>
              <a:ext uri="{FF2B5EF4-FFF2-40B4-BE49-F238E27FC236}">
                <a16:creationId xmlns:a16="http://schemas.microsoft.com/office/drawing/2014/main" xmlns="" id="{4D5C24C6-4DD0-4193-AD42-019C1134797B}"/>
              </a:ext>
            </a:extLst>
          </p:cNvPr>
          <p:cNvSpPr txBox="1"/>
          <p:nvPr/>
        </p:nvSpPr>
        <p:spPr bwMode="auto">
          <a:xfrm>
            <a:off x="2433457" y="50097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t>请输入标题</a:t>
            </a:r>
            <a:endParaRPr lang="en-US" altLang="zh-CN" sz="1800" b="1" dirty="0"/>
          </a:p>
        </p:txBody>
      </p:sp>
      <p:sp>
        <p:nvSpPr>
          <p:cNvPr id="11" name="îŝľîḑê">
            <a:extLst>
              <a:ext uri="{FF2B5EF4-FFF2-40B4-BE49-F238E27FC236}">
                <a16:creationId xmlns:a16="http://schemas.microsoft.com/office/drawing/2014/main" xmlns="" id="{39340196-E1AA-4B49-976A-BF366BB2B662}"/>
              </a:ext>
            </a:extLst>
          </p:cNvPr>
          <p:cNvSpPr/>
          <p:nvPr/>
        </p:nvSpPr>
        <p:spPr bwMode="auto">
          <a:xfrm>
            <a:off x="304800" y="28323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t>请输入内容请输入内容请输入内容</a:t>
            </a:r>
            <a:endParaRPr lang="en-US" altLang="zh-CN" dirty="0"/>
          </a:p>
        </p:txBody>
      </p:sp>
      <p:sp>
        <p:nvSpPr>
          <p:cNvPr id="12" name="i$1ïḍé">
            <a:extLst>
              <a:ext uri="{FF2B5EF4-FFF2-40B4-BE49-F238E27FC236}">
                <a16:creationId xmlns:a16="http://schemas.microsoft.com/office/drawing/2014/main" xmlns="" id="{4D5C24C6-4DD0-4193-AD42-019C1134797B}"/>
              </a:ext>
            </a:extLst>
          </p:cNvPr>
          <p:cNvSpPr txBox="1"/>
          <p:nvPr/>
        </p:nvSpPr>
        <p:spPr bwMode="auto">
          <a:xfrm>
            <a:off x="894217" y="24447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t>请输入标题</a:t>
            </a:r>
            <a:endParaRPr lang="en-US" altLang="zh-CN" sz="1800" b="1" dirty="0"/>
          </a:p>
        </p:txBody>
      </p:sp>
      <p:sp>
        <p:nvSpPr>
          <p:cNvPr id="49" name="îŝľîḑê">
            <a:extLst>
              <a:ext uri="{FF2B5EF4-FFF2-40B4-BE49-F238E27FC236}">
                <a16:creationId xmlns:a16="http://schemas.microsoft.com/office/drawing/2014/main" xmlns="" id="{2D16B013-EBB5-4435-93A5-84752AD0798F}"/>
              </a:ext>
            </a:extLst>
          </p:cNvPr>
          <p:cNvSpPr/>
          <p:nvPr/>
        </p:nvSpPr>
        <p:spPr bwMode="auto">
          <a:xfrm>
            <a:off x="7452937" y="203987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50" name="îŝľîḑê">
            <a:extLst>
              <a:ext uri="{FF2B5EF4-FFF2-40B4-BE49-F238E27FC236}">
                <a16:creationId xmlns:a16="http://schemas.microsoft.com/office/drawing/2014/main" xmlns="" id="{1DB0E449-74A1-4683-9D12-C24F5DE6313B}"/>
              </a:ext>
            </a:extLst>
          </p:cNvPr>
          <p:cNvSpPr/>
          <p:nvPr/>
        </p:nvSpPr>
        <p:spPr bwMode="auto">
          <a:xfrm>
            <a:off x="9207937" y="35943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51" name="îŝľîḑê">
            <a:extLst>
              <a:ext uri="{FF2B5EF4-FFF2-40B4-BE49-F238E27FC236}">
                <a16:creationId xmlns:a16="http://schemas.microsoft.com/office/drawing/2014/main" xmlns="" id="{782781E8-6147-440E-A712-C9ADDA15C7EA}"/>
              </a:ext>
            </a:extLst>
          </p:cNvPr>
          <p:cNvSpPr/>
          <p:nvPr/>
        </p:nvSpPr>
        <p:spPr bwMode="auto">
          <a:xfrm>
            <a:off x="1844040" y="540791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t>请输入内容请输入内容请输入内容</a:t>
            </a:r>
            <a:endParaRPr lang="en-US" altLang="zh-CN" dirty="0"/>
          </a:p>
        </p:txBody>
      </p:sp>
    </p:spTree>
    <p:extLst>
      <p:ext uri="{BB962C8B-B14F-4D97-AF65-F5344CB8AC3E}">
        <p14:creationId xmlns:p14="http://schemas.microsoft.com/office/powerpoint/2010/main" val="32317976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占位符 23">
            <a:extLst>
              <a:ext uri="{FF2B5EF4-FFF2-40B4-BE49-F238E27FC236}">
                <a16:creationId xmlns:a16="http://schemas.microsoft.com/office/drawing/2014/main" xmlns="" id="{30B452D8-F0C6-4BDF-9CE6-0C37FDFF96F0}"/>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25" name="文本框 9">
            <a:extLst>
              <a:ext uri="{FF2B5EF4-FFF2-40B4-BE49-F238E27FC236}">
                <a16:creationId xmlns:a16="http://schemas.microsoft.com/office/drawing/2014/main" xmlns="" id="{7A60D0F9-5FAB-4770-A702-1EFCD106039F}"/>
              </a:ext>
            </a:extLst>
          </p:cNvPr>
          <p:cNvSpPr txBox="1">
            <a:spLocks noChangeArrowheads="1"/>
          </p:cNvSpPr>
          <p:nvPr/>
        </p:nvSpPr>
        <p:spPr bwMode="auto">
          <a:xfrm>
            <a:off x="1843088" y="22939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26" name="文本框 10">
            <a:extLst>
              <a:ext uri="{FF2B5EF4-FFF2-40B4-BE49-F238E27FC236}">
                <a16:creationId xmlns:a16="http://schemas.microsoft.com/office/drawing/2014/main" xmlns="" id="{D10D7BBF-6171-4A09-BEED-801374243205}"/>
              </a:ext>
            </a:extLst>
          </p:cNvPr>
          <p:cNvSpPr txBox="1">
            <a:spLocks noChangeArrowheads="1"/>
          </p:cNvSpPr>
          <p:nvPr/>
        </p:nvSpPr>
        <p:spPr bwMode="auto">
          <a:xfrm>
            <a:off x="4868863" y="2293938"/>
            <a:ext cx="2282825"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27" name="文本框 11">
            <a:extLst>
              <a:ext uri="{FF2B5EF4-FFF2-40B4-BE49-F238E27FC236}">
                <a16:creationId xmlns:a16="http://schemas.microsoft.com/office/drawing/2014/main" xmlns="" id="{65285A4C-6E39-430B-AB9B-39C479922A07}"/>
              </a:ext>
            </a:extLst>
          </p:cNvPr>
          <p:cNvSpPr txBox="1">
            <a:spLocks noChangeArrowheads="1"/>
          </p:cNvSpPr>
          <p:nvPr/>
        </p:nvSpPr>
        <p:spPr bwMode="auto">
          <a:xfrm>
            <a:off x="7904163" y="22939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28" name="文本框 12">
            <a:extLst>
              <a:ext uri="{FF2B5EF4-FFF2-40B4-BE49-F238E27FC236}">
                <a16:creationId xmlns:a16="http://schemas.microsoft.com/office/drawing/2014/main" xmlns="" id="{6BFA9391-01B7-4BF2-9532-F89860D64EA3}"/>
              </a:ext>
            </a:extLst>
          </p:cNvPr>
          <p:cNvSpPr txBox="1">
            <a:spLocks noChangeArrowheads="1"/>
          </p:cNvSpPr>
          <p:nvPr/>
        </p:nvSpPr>
        <p:spPr bwMode="auto">
          <a:xfrm>
            <a:off x="1843088" y="46688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29" name="文本框 13">
            <a:extLst>
              <a:ext uri="{FF2B5EF4-FFF2-40B4-BE49-F238E27FC236}">
                <a16:creationId xmlns:a16="http://schemas.microsoft.com/office/drawing/2014/main" xmlns="" id="{BD6345C8-6847-414F-A300-60117B930BAD}"/>
              </a:ext>
            </a:extLst>
          </p:cNvPr>
          <p:cNvSpPr txBox="1">
            <a:spLocks noChangeArrowheads="1"/>
          </p:cNvSpPr>
          <p:nvPr/>
        </p:nvSpPr>
        <p:spPr bwMode="auto">
          <a:xfrm>
            <a:off x="4868863" y="4668838"/>
            <a:ext cx="2282825"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sp>
        <p:nvSpPr>
          <p:cNvPr id="30" name="文本框 14">
            <a:extLst>
              <a:ext uri="{FF2B5EF4-FFF2-40B4-BE49-F238E27FC236}">
                <a16:creationId xmlns:a16="http://schemas.microsoft.com/office/drawing/2014/main" xmlns="" id="{7AD636CE-92D8-4595-B642-4A01F515DD9E}"/>
              </a:ext>
            </a:extLst>
          </p:cNvPr>
          <p:cNvSpPr txBox="1">
            <a:spLocks noChangeArrowheads="1"/>
          </p:cNvSpPr>
          <p:nvPr/>
        </p:nvSpPr>
        <p:spPr bwMode="auto">
          <a:xfrm>
            <a:off x="7904163" y="4668838"/>
            <a:ext cx="2284412" cy="728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rgbClr val="595959"/>
                </a:solidFill>
                <a:latin typeface="微软雅黑 Light" panose="020B0502040204020203" pitchFamily="34" charset="-122"/>
                <a:sym typeface="Arial" panose="020B0604020202020204" pitchFamily="34" charset="0"/>
              </a:rPr>
              <a:t>请输入内容请输入内容请输入内容</a:t>
            </a:r>
          </a:p>
        </p:txBody>
      </p:sp>
      <p:grpSp>
        <p:nvGrpSpPr>
          <p:cNvPr id="31" name="组合 30">
            <a:extLst>
              <a:ext uri="{FF2B5EF4-FFF2-40B4-BE49-F238E27FC236}">
                <a16:creationId xmlns:a16="http://schemas.microsoft.com/office/drawing/2014/main" xmlns="" id="{DD6C9B1F-F4AE-4DC2-97D4-6CF8A604807B}"/>
              </a:ext>
            </a:extLst>
          </p:cNvPr>
          <p:cNvGrpSpPr/>
          <p:nvPr/>
        </p:nvGrpSpPr>
        <p:grpSpPr>
          <a:xfrm>
            <a:off x="2624284" y="1642299"/>
            <a:ext cx="555189" cy="552266"/>
            <a:chOff x="922338" y="1316038"/>
            <a:chExt cx="301625" cy="300037"/>
          </a:xfrm>
          <a:solidFill>
            <a:schemeClr val="accent1"/>
          </a:solidFill>
        </p:grpSpPr>
        <p:sp>
          <p:nvSpPr>
            <p:cNvPr id="32" name="Freeform 5">
              <a:extLst>
                <a:ext uri="{FF2B5EF4-FFF2-40B4-BE49-F238E27FC236}">
                  <a16:creationId xmlns:a16="http://schemas.microsoft.com/office/drawing/2014/main" xmlns="" id="{F39372A0-ADC2-440E-AC95-07FE9BFD05E1}"/>
                </a:ext>
              </a:extLst>
            </p:cNvPr>
            <p:cNvSpPr/>
            <p:nvPr/>
          </p:nvSpPr>
          <p:spPr>
            <a:xfrm>
              <a:off x="922338" y="1316038"/>
              <a:ext cx="301625" cy="300037"/>
            </a:xfrm>
            <a:custGeom>
              <a:avLst/>
              <a:gdLst/>
              <a:ahLst/>
              <a:cxnLst>
                <a:cxn ang="0">
                  <a:pos x="259556" y="107932"/>
                </a:cxn>
                <a:cxn ang="0">
                  <a:pos x="259556" y="12849"/>
                </a:cxn>
                <a:cxn ang="0">
                  <a:pos x="205589" y="12849"/>
                </a:cxn>
                <a:cxn ang="0">
                  <a:pos x="205589" y="53966"/>
                </a:cxn>
                <a:cxn ang="0">
                  <a:pos x="149052" y="0"/>
                </a:cxn>
                <a:cxn ang="0">
                  <a:pos x="0" y="149049"/>
                </a:cxn>
                <a:cxn ang="0">
                  <a:pos x="25699" y="149049"/>
                </a:cxn>
                <a:cxn ang="0">
                  <a:pos x="25699" y="300667"/>
                </a:cxn>
                <a:cxn ang="0">
                  <a:pos x="107934" y="300667"/>
                </a:cxn>
                <a:cxn ang="0">
                  <a:pos x="107934" y="177316"/>
                </a:cxn>
                <a:cxn ang="0">
                  <a:pos x="190170" y="177316"/>
                </a:cxn>
                <a:cxn ang="0">
                  <a:pos x="190170" y="300667"/>
                </a:cxn>
                <a:cxn ang="0">
                  <a:pos x="272406" y="300667"/>
                </a:cxn>
                <a:cxn ang="0">
                  <a:pos x="272406" y="149049"/>
                </a:cxn>
                <a:cxn ang="0">
                  <a:pos x="300674" y="149049"/>
                </a:cxn>
                <a:cxn ang="0">
                  <a:pos x="259556" y="107932"/>
                </a:cxn>
              </a:cxnLst>
              <a:rect l="0" t="0" r="0" b="0"/>
              <a:pathLst>
                <a:path w="117" h="117">
                  <a:moveTo>
                    <a:pt x="101" y="42"/>
                  </a:moveTo>
                  <a:lnTo>
                    <a:pt x="101" y="5"/>
                  </a:lnTo>
                  <a:lnTo>
                    <a:pt x="80" y="5"/>
                  </a:lnTo>
                  <a:lnTo>
                    <a:pt x="80" y="21"/>
                  </a:lnTo>
                  <a:lnTo>
                    <a:pt x="58" y="0"/>
                  </a:lnTo>
                  <a:lnTo>
                    <a:pt x="0" y="58"/>
                  </a:lnTo>
                  <a:lnTo>
                    <a:pt x="10" y="58"/>
                  </a:lnTo>
                  <a:lnTo>
                    <a:pt x="10" y="117"/>
                  </a:lnTo>
                  <a:lnTo>
                    <a:pt x="42" y="117"/>
                  </a:lnTo>
                  <a:lnTo>
                    <a:pt x="42" y="69"/>
                  </a:lnTo>
                  <a:lnTo>
                    <a:pt x="74" y="69"/>
                  </a:lnTo>
                  <a:lnTo>
                    <a:pt x="74" y="117"/>
                  </a:lnTo>
                  <a:lnTo>
                    <a:pt x="106" y="117"/>
                  </a:lnTo>
                  <a:lnTo>
                    <a:pt x="106" y="58"/>
                  </a:lnTo>
                  <a:lnTo>
                    <a:pt x="117" y="58"/>
                  </a:lnTo>
                  <a:lnTo>
                    <a:pt x="101" y="42"/>
                  </a:lnTo>
                  <a:close/>
                </a:path>
              </a:pathLst>
            </a:custGeom>
            <a:grpFill/>
            <a:ln w="9525">
              <a:noFill/>
            </a:ln>
          </p:spPr>
          <p:txBody>
            <a:bodyPr/>
            <a:lstStyle/>
            <a:p>
              <a:pPr eaLnBrk="1" fontAlgn="auto" hangingPunct="1">
                <a:defRPr/>
              </a:pPr>
              <a:endParaRPr lang="zh-CN" altLang="en-US" noProof="1">
                <a:solidFill>
                  <a:schemeClr val="accent1"/>
                </a:solidFill>
                <a:cs typeface="+mn-ea"/>
                <a:sym typeface="+mn-lt"/>
              </a:endParaRPr>
            </a:p>
          </p:txBody>
        </p:sp>
        <p:sp>
          <p:nvSpPr>
            <p:cNvPr id="33" name="Rectangle 6">
              <a:extLst>
                <a:ext uri="{FF2B5EF4-FFF2-40B4-BE49-F238E27FC236}">
                  <a16:creationId xmlns:a16="http://schemas.microsoft.com/office/drawing/2014/main" xmlns="" id="{DE91B44F-FED7-428F-B1AA-738E22F9511A}"/>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sp>
          <p:nvSpPr>
            <p:cNvPr id="34" name="Rectangle 7">
              <a:extLst>
                <a:ext uri="{FF2B5EF4-FFF2-40B4-BE49-F238E27FC236}">
                  <a16:creationId xmlns:a16="http://schemas.microsoft.com/office/drawing/2014/main" xmlns="" id="{3AD6AE9F-2C43-4067-AE0E-2F1DB12C8511}"/>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sp>
          <p:nvSpPr>
            <p:cNvPr id="35" name="Rectangle 8">
              <a:extLst>
                <a:ext uri="{FF2B5EF4-FFF2-40B4-BE49-F238E27FC236}">
                  <a16:creationId xmlns:a16="http://schemas.microsoft.com/office/drawing/2014/main" xmlns="" id="{7F2EDE08-EA9C-487C-93DD-5F86FD7A12FC}"/>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sp>
          <p:nvSpPr>
            <p:cNvPr id="36" name="Rectangle 9">
              <a:extLst>
                <a:ext uri="{FF2B5EF4-FFF2-40B4-BE49-F238E27FC236}">
                  <a16:creationId xmlns:a16="http://schemas.microsoft.com/office/drawing/2014/main" xmlns="" id="{5E8877CA-A6B0-40C2-A776-54034F82D4CA}"/>
                </a:ext>
              </a:extLst>
            </p:cNvPr>
            <p:cNvSpPr/>
            <p:nvPr/>
          </p:nvSpPr>
          <p:spPr>
            <a:xfrm>
              <a:off x="1046163" y="1504950"/>
              <a:ext cx="53975" cy="111125"/>
            </a:xfrm>
            <a:prstGeom prst="rect">
              <a:avLst/>
            </a:prstGeom>
            <a:grpFill/>
            <a:ln w="9525">
              <a:noFill/>
              <a:miter/>
            </a:ln>
          </p:spPr>
          <p:txBody>
            <a:bodyPr/>
            <a:lstStyle/>
            <a:p>
              <a:pPr eaLnBrk="1" fontAlgn="auto" hangingPunct="1">
                <a:defRPr/>
              </a:pPr>
              <a:endParaRPr lang="zh-CN" altLang="en-US" noProof="1">
                <a:solidFill>
                  <a:schemeClr val="accent1"/>
                </a:solidFill>
                <a:cs typeface="+mn-ea"/>
                <a:sym typeface="+mn-lt"/>
              </a:endParaRPr>
            </a:p>
          </p:txBody>
        </p:sp>
      </p:grpSp>
      <p:sp>
        <p:nvSpPr>
          <p:cNvPr id="37" name="Freeform 15">
            <a:extLst>
              <a:ext uri="{FF2B5EF4-FFF2-40B4-BE49-F238E27FC236}">
                <a16:creationId xmlns:a16="http://schemas.microsoft.com/office/drawing/2014/main" xmlns="" id="{5563A759-B23C-45D8-B175-8D7E261AF6DF}"/>
              </a:ext>
            </a:extLst>
          </p:cNvPr>
          <p:cNvSpPr>
            <a:spLocks noEditPoints="1" noChangeArrowheads="1"/>
          </p:cNvSpPr>
          <p:nvPr/>
        </p:nvSpPr>
        <p:spPr bwMode="auto">
          <a:xfrm>
            <a:off x="5630863" y="1662113"/>
            <a:ext cx="552450" cy="555625"/>
          </a:xfrm>
          <a:custGeom>
            <a:avLst/>
            <a:gdLst>
              <a:gd name="T0" fmla="*/ 2147483647 w 132"/>
              <a:gd name="T1" fmla="*/ 0 h 132"/>
              <a:gd name="T2" fmla="*/ 2147483647 w 132"/>
              <a:gd name="T3" fmla="*/ 0 h 132"/>
              <a:gd name="T4" fmla="*/ 0 w 132"/>
              <a:gd name="T5" fmla="*/ 2147483647 h 132"/>
              <a:gd name="T6" fmla="*/ 0 w 132"/>
              <a:gd name="T7" fmla="*/ 2147483647 h 132"/>
              <a:gd name="T8" fmla="*/ 2147483647 w 132"/>
              <a:gd name="T9" fmla="*/ 2147483647 h 132"/>
              <a:gd name="T10" fmla="*/ 2147483647 w 132"/>
              <a:gd name="T11" fmla="*/ 2147483647 h 132"/>
              <a:gd name="T12" fmla="*/ 2147483647 w 132"/>
              <a:gd name="T13" fmla="*/ 2147483647 h 132"/>
              <a:gd name="T14" fmla="*/ 2147483647 w 132"/>
              <a:gd name="T15" fmla="*/ 2147483647 h 132"/>
              <a:gd name="T16" fmla="*/ 2147483647 w 132"/>
              <a:gd name="T17" fmla="*/ 0 h 132"/>
              <a:gd name="T18" fmla="*/ 2147483647 w 132"/>
              <a:gd name="T19" fmla="*/ 2147483647 h 132"/>
              <a:gd name="T20" fmla="*/ 2147483647 w 132"/>
              <a:gd name="T21" fmla="*/ 2147483647 h 132"/>
              <a:gd name="T22" fmla="*/ 2147483647 w 132"/>
              <a:gd name="T23" fmla="*/ 2147483647 h 132"/>
              <a:gd name="T24" fmla="*/ 2147483647 w 132"/>
              <a:gd name="T25" fmla="*/ 2147483647 h 132"/>
              <a:gd name="T26" fmla="*/ 2147483647 w 132"/>
              <a:gd name="T27" fmla="*/ 2147483647 h 132"/>
              <a:gd name="T28" fmla="*/ 2147483647 w 132"/>
              <a:gd name="T29" fmla="*/ 2147483647 h 132"/>
              <a:gd name="T30" fmla="*/ 2147483647 w 132"/>
              <a:gd name="T31" fmla="*/ 2147483647 h 132"/>
              <a:gd name="T32" fmla="*/ 2147483647 w 132"/>
              <a:gd name="T33" fmla="*/ 2147483647 h 132"/>
              <a:gd name="T34" fmla="*/ 2147483647 w 132"/>
              <a:gd name="T35" fmla="*/ 2147483647 h 132"/>
              <a:gd name="T36" fmla="*/ 2147483647 w 132"/>
              <a:gd name="T37" fmla="*/ 2147483647 h 132"/>
              <a:gd name="T38" fmla="*/ 2147483647 w 132"/>
              <a:gd name="T39" fmla="*/ 2147483647 h 132"/>
              <a:gd name="T40" fmla="*/ 2147483647 w 132"/>
              <a:gd name="T41" fmla="*/ 2147483647 h 132"/>
              <a:gd name="T42" fmla="*/ 2147483647 w 132"/>
              <a:gd name="T43" fmla="*/ 2147483647 h 13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chemeClr val="accent1"/>
          </a:solidFill>
          <a:ln>
            <a:noFill/>
          </a:ln>
        </p:spPr>
        <p:txBody>
          <a:bodyPr/>
          <a:lstStyle/>
          <a:p>
            <a:endParaRPr lang="zh-CN" altLang="en-US"/>
          </a:p>
        </p:txBody>
      </p:sp>
      <p:sp>
        <p:nvSpPr>
          <p:cNvPr id="38" name="Freeform 16">
            <a:extLst>
              <a:ext uri="{FF2B5EF4-FFF2-40B4-BE49-F238E27FC236}">
                <a16:creationId xmlns:a16="http://schemas.microsoft.com/office/drawing/2014/main" xmlns="" id="{2194AFC5-ACDC-4AC1-A891-1B6B69EB4D3F}"/>
              </a:ext>
            </a:extLst>
          </p:cNvPr>
          <p:cNvSpPr>
            <a:spLocks noEditPoints="1" noChangeArrowheads="1"/>
          </p:cNvSpPr>
          <p:nvPr/>
        </p:nvSpPr>
        <p:spPr bwMode="auto">
          <a:xfrm>
            <a:off x="8743950" y="1619250"/>
            <a:ext cx="604838" cy="598488"/>
          </a:xfrm>
          <a:custGeom>
            <a:avLst/>
            <a:gdLst>
              <a:gd name="T0" fmla="*/ 2147483647 w 145"/>
              <a:gd name="T1" fmla="*/ 2147483647 h 144"/>
              <a:gd name="T2" fmla="*/ 2147483647 w 145"/>
              <a:gd name="T3" fmla="*/ 2147483647 h 144"/>
              <a:gd name="T4" fmla="*/ 2147483647 w 145"/>
              <a:gd name="T5" fmla="*/ 2147483647 h 144"/>
              <a:gd name="T6" fmla="*/ 2147483647 w 145"/>
              <a:gd name="T7" fmla="*/ 2147483647 h 144"/>
              <a:gd name="T8" fmla="*/ 2147483647 w 145"/>
              <a:gd name="T9" fmla="*/ 0 h 144"/>
              <a:gd name="T10" fmla="*/ 0 w 145"/>
              <a:gd name="T11" fmla="*/ 2147483647 h 144"/>
              <a:gd name="T12" fmla="*/ 2147483647 w 145"/>
              <a:gd name="T13" fmla="*/ 2147483647 h 144"/>
              <a:gd name="T14" fmla="*/ 2147483647 w 145"/>
              <a:gd name="T15" fmla="*/ 2147483647 h 144"/>
              <a:gd name="T16" fmla="*/ 2147483647 w 145"/>
              <a:gd name="T17" fmla="*/ 2147483647 h 144"/>
              <a:gd name="T18" fmla="*/ 2147483647 w 145"/>
              <a:gd name="T19" fmla="*/ 2147483647 h 144"/>
              <a:gd name="T20" fmla="*/ 2147483647 w 145"/>
              <a:gd name="T21" fmla="*/ 2147483647 h 144"/>
              <a:gd name="T22" fmla="*/ 2147483647 w 145"/>
              <a:gd name="T23" fmla="*/ 2147483647 h 144"/>
              <a:gd name="T24" fmla="*/ 2147483647 w 145"/>
              <a:gd name="T25" fmla="*/ 2147483647 h 144"/>
              <a:gd name="T26" fmla="*/ 2147483647 w 145"/>
              <a:gd name="T27" fmla="*/ 2147483647 h 144"/>
              <a:gd name="T28" fmla="*/ 2147483647 w 145"/>
              <a:gd name="T29" fmla="*/ 2147483647 h 144"/>
              <a:gd name="T30" fmla="*/ 2147483647 w 145"/>
              <a:gd name="T31" fmla="*/ 2147483647 h 144"/>
              <a:gd name="T32" fmla="*/ 2147483647 w 145"/>
              <a:gd name="T33" fmla="*/ 2147483647 h 144"/>
              <a:gd name="T34" fmla="*/ 2147483647 w 145"/>
              <a:gd name="T35" fmla="*/ 2147483647 h 14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45" h="144">
                <a:moveTo>
                  <a:pt x="140" y="124"/>
                </a:moveTo>
                <a:cubicBezTo>
                  <a:pt x="106" y="89"/>
                  <a:pt x="106" y="89"/>
                  <a:pt x="106" y="89"/>
                </a:cubicBezTo>
                <a:cubicBezTo>
                  <a:pt x="106" y="89"/>
                  <a:pt x="105" y="88"/>
                  <a:pt x="105" y="88"/>
                </a:cubicBezTo>
                <a:cubicBezTo>
                  <a:pt x="111" y="79"/>
                  <a:pt x="114" y="68"/>
                  <a:pt x="114" y="57"/>
                </a:cubicBezTo>
                <a:cubicBezTo>
                  <a:pt x="114" y="26"/>
                  <a:pt x="88" y="0"/>
                  <a:pt x="57" y="0"/>
                </a:cubicBezTo>
                <a:cubicBezTo>
                  <a:pt x="26" y="0"/>
                  <a:pt x="0" y="26"/>
                  <a:pt x="0" y="57"/>
                </a:cubicBezTo>
                <a:cubicBezTo>
                  <a:pt x="0" y="88"/>
                  <a:pt x="26" y="114"/>
                  <a:pt x="57" y="114"/>
                </a:cubicBezTo>
                <a:cubicBezTo>
                  <a:pt x="68" y="114"/>
                  <a:pt x="79" y="111"/>
                  <a:pt x="88" y="105"/>
                </a:cubicBezTo>
                <a:cubicBezTo>
                  <a:pt x="88" y="105"/>
                  <a:pt x="89" y="106"/>
                  <a:pt x="89" y="106"/>
                </a:cubicBezTo>
                <a:cubicBezTo>
                  <a:pt x="124" y="140"/>
                  <a:pt x="124" y="140"/>
                  <a:pt x="124" y="140"/>
                </a:cubicBezTo>
                <a:cubicBezTo>
                  <a:pt x="126" y="143"/>
                  <a:pt x="129" y="144"/>
                  <a:pt x="132" y="144"/>
                </a:cubicBezTo>
                <a:cubicBezTo>
                  <a:pt x="135" y="144"/>
                  <a:pt x="138" y="143"/>
                  <a:pt x="140" y="140"/>
                </a:cubicBezTo>
                <a:cubicBezTo>
                  <a:pt x="145" y="136"/>
                  <a:pt x="145" y="128"/>
                  <a:pt x="140" y="124"/>
                </a:cubicBezTo>
                <a:moveTo>
                  <a:pt x="57" y="96"/>
                </a:moveTo>
                <a:cubicBezTo>
                  <a:pt x="36" y="96"/>
                  <a:pt x="18" y="78"/>
                  <a:pt x="18" y="57"/>
                </a:cubicBezTo>
                <a:cubicBezTo>
                  <a:pt x="18" y="35"/>
                  <a:pt x="36" y="18"/>
                  <a:pt x="57" y="18"/>
                </a:cubicBezTo>
                <a:cubicBezTo>
                  <a:pt x="78" y="18"/>
                  <a:pt x="96" y="35"/>
                  <a:pt x="96" y="57"/>
                </a:cubicBezTo>
                <a:cubicBezTo>
                  <a:pt x="96" y="78"/>
                  <a:pt x="78" y="96"/>
                  <a:pt x="57" y="96"/>
                </a:cubicBezTo>
              </a:path>
            </a:pathLst>
          </a:custGeom>
          <a:solidFill>
            <a:schemeClr val="accent1"/>
          </a:solidFill>
          <a:ln>
            <a:noFill/>
          </a:ln>
        </p:spPr>
        <p:txBody>
          <a:bodyPr/>
          <a:lstStyle/>
          <a:p>
            <a:endParaRPr lang="zh-CN" altLang="en-US"/>
          </a:p>
        </p:txBody>
      </p:sp>
      <p:sp>
        <p:nvSpPr>
          <p:cNvPr id="39" name="Freeform 33">
            <a:extLst>
              <a:ext uri="{FF2B5EF4-FFF2-40B4-BE49-F238E27FC236}">
                <a16:creationId xmlns:a16="http://schemas.microsoft.com/office/drawing/2014/main" xmlns="" id="{453553EC-6583-4CA9-B1C7-9AD7BF40FAD8}"/>
              </a:ext>
            </a:extLst>
          </p:cNvPr>
          <p:cNvSpPr>
            <a:spLocks noEditPoints="1" noChangeArrowheads="1"/>
          </p:cNvSpPr>
          <p:nvPr/>
        </p:nvSpPr>
        <p:spPr bwMode="auto">
          <a:xfrm>
            <a:off x="2692400" y="4062413"/>
            <a:ext cx="503238" cy="603250"/>
          </a:xfrm>
          <a:custGeom>
            <a:avLst/>
            <a:gdLst>
              <a:gd name="T0" fmla="*/ 2147483647 w 120"/>
              <a:gd name="T1" fmla="*/ 2147483647 h 144"/>
              <a:gd name="T2" fmla="*/ 2147483647 w 120"/>
              <a:gd name="T3" fmla="*/ 2147483647 h 144"/>
              <a:gd name="T4" fmla="*/ 2147483647 w 120"/>
              <a:gd name="T5" fmla="*/ 0 h 144"/>
              <a:gd name="T6" fmla="*/ 2147483647 w 120"/>
              <a:gd name="T7" fmla="*/ 2147483647 h 144"/>
              <a:gd name="T8" fmla="*/ 2147483647 w 120"/>
              <a:gd name="T9" fmla="*/ 2147483647 h 144"/>
              <a:gd name="T10" fmla="*/ 0 w 120"/>
              <a:gd name="T11" fmla="*/ 2147483647 h 144"/>
              <a:gd name="T12" fmla="*/ 0 w 120"/>
              <a:gd name="T13" fmla="*/ 2147483647 h 144"/>
              <a:gd name="T14" fmla="*/ 2147483647 w 120"/>
              <a:gd name="T15" fmla="*/ 2147483647 h 144"/>
              <a:gd name="T16" fmla="*/ 2147483647 w 120"/>
              <a:gd name="T17" fmla="*/ 2147483647 h 144"/>
              <a:gd name="T18" fmla="*/ 2147483647 w 120"/>
              <a:gd name="T19" fmla="*/ 2147483647 h 144"/>
              <a:gd name="T20" fmla="*/ 2147483647 w 120"/>
              <a:gd name="T21" fmla="*/ 2147483647 h 144"/>
              <a:gd name="T22" fmla="*/ 2147483647 w 120"/>
              <a:gd name="T23" fmla="*/ 2147483647 h 144"/>
              <a:gd name="T24" fmla="*/ 2147483647 w 120"/>
              <a:gd name="T25" fmla="*/ 2147483647 h 144"/>
              <a:gd name="T26" fmla="*/ 2147483647 w 120"/>
              <a:gd name="T27" fmla="*/ 2147483647 h 144"/>
              <a:gd name="T28" fmla="*/ 2147483647 w 120"/>
              <a:gd name="T29" fmla="*/ 2147483647 h 144"/>
              <a:gd name="T30" fmla="*/ 2147483647 w 120"/>
              <a:gd name="T31" fmla="*/ 2147483647 h 144"/>
              <a:gd name="T32" fmla="*/ 2147483647 w 120"/>
              <a:gd name="T33" fmla="*/ 2147483647 h 144"/>
              <a:gd name="T34" fmla="*/ 2147483647 w 120"/>
              <a:gd name="T35" fmla="*/ 2147483647 h 144"/>
              <a:gd name="T36" fmla="*/ 2147483647 w 120"/>
              <a:gd name="T37" fmla="*/ 2147483647 h 144"/>
              <a:gd name="T38" fmla="*/ 2147483647 w 120"/>
              <a:gd name="T39" fmla="*/ 2147483647 h 144"/>
              <a:gd name="T40" fmla="*/ 2147483647 w 120"/>
              <a:gd name="T41" fmla="*/ 2147483647 h 144"/>
              <a:gd name="T42" fmla="*/ 2147483647 w 120"/>
              <a:gd name="T43" fmla="*/ 2147483647 h 144"/>
              <a:gd name="T44" fmla="*/ 2147483647 w 120"/>
              <a:gd name="T45" fmla="*/ 2147483647 h 144"/>
              <a:gd name="T46" fmla="*/ 2147483647 w 120"/>
              <a:gd name="T47" fmla="*/ 2147483647 h 14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20" h="144">
                <a:moveTo>
                  <a:pt x="102" y="60"/>
                </a:moveTo>
                <a:cubicBezTo>
                  <a:pt x="102" y="42"/>
                  <a:pt x="102" y="42"/>
                  <a:pt x="102" y="42"/>
                </a:cubicBezTo>
                <a:cubicBezTo>
                  <a:pt x="102" y="42"/>
                  <a:pt x="102" y="0"/>
                  <a:pt x="60" y="0"/>
                </a:cubicBezTo>
                <a:cubicBezTo>
                  <a:pt x="18" y="0"/>
                  <a:pt x="18" y="42"/>
                  <a:pt x="18" y="42"/>
                </a:cubicBezTo>
                <a:cubicBezTo>
                  <a:pt x="18" y="60"/>
                  <a:pt x="18" y="60"/>
                  <a:pt x="18" y="60"/>
                </a:cubicBezTo>
                <a:cubicBezTo>
                  <a:pt x="0" y="60"/>
                  <a:pt x="0" y="60"/>
                  <a:pt x="0" y="60"/>
                </a:cubicBezTo>
                <a:cubicBezTo>
                  <a:pt x="0" y="144"/>
                  <a:pt x="0" y="144"/>
                  <a:pt x="0" y="144"/>
                </a:cubicBezTo>
                <a:cubicBezTo>
                  <a:pt x="120" y="144"/>
                  <a:pt x="120" y="144"/>
                  <a:pt x="120" y="144"/>
                </a:cubicBezTo>
                <a:cubicBezTo>
                  <a:pt x="120" y="60"/>
                  <a:pt x="120" y="60"/>
                  <a:pt x="120" y="60"/>
                </a:cubicBezTo>
                <a:lnTo>
                  <a:pt x="102" y="60"/>
                </a:lnTo>
                <a:close/>
                <a:moveTo>
                  <a:pt x="66" y="106"/>
                </a:moveTo>
                <a:cubicBezTo>
                  <a:pt x="66" y="126"/>
                  <a:pt x="66" y="126"/>
                  <a:pt x="66" y="126"/>
                </a:cubicBezTo>
                <a:cubicBezTo>
                  <a:pt x="54" y="126"/>
                  <a:pt x="54" y="126"/>
                  <a:pt x="54" y="126"/>
                </a:cubicBezTo>
                <a:cubicBezTo>
                  <a:pt x="54" y="106"/>
                  <a:pt x="54" y="106"/>
                  <a:pt x="54" y="106"/>
                </a:cubicBezTo>
                <a:cubicBezTo>
                  <a:pt x="50" y="104"/>
                  <a:pt x="48" y="100"/>
                  <a:pt x="48" y="96"/>
                </a:cubicBezTo>
                <a:cubicBezTo>
                  <a:pt x="48" y="89"/>
                  <a:pt x="53" y="84"/>
                  <a:pt x="60" y="84"/>
                </a:cubicBezTo>
                <a:cubicBezTo>
                  <a:pt x="67" y="84"/>
                  <a:pt x="72" y="89"/>
                  <a:pt x="72" y="96"/>
                </a:cubicBezTo>
                <a:cubicBezTo>
                  <a:pt x="72" y="100"/>
                  <a:pt x="70" y="104"/>
                  <a:pt x="66" y="106"/>
                </a:cubicBezTo>
                <a:moveTo>
                  <a:pt x="90" y="60"/>
                </a:moveTo>
                <a:cubicBezTo>
                  <a:pt x="30" y="60"/>
                  <a:pt x="30" y="60"/>
                  <a:pt x="30" y="60"/>
                </a:cubicBezTo>
                <a:cubicBezTo>
                  <a:pt x="30" y="42"/>
                  <a:pt x="30" y="42"/>
                  <a:pt x="30" y="42"/>
                </a:cubicBezTo>
                <a:cubicBezTo>
                  <a:pt x="30" y="37"/>
                  <a:pt x="32" y="12"/>
                  <a:pt x="60" y="12"/>
                </a:cubicBezTo>
                <a:cubicBezTo>
                  <a:pt x="88" y="12"/>
                  <a:pt x="90" y="37"/>
                  <a:pt x="90" y="42"/>
                </a:cubicBezTo>
                <a:lnTo>
                  <a:pt x="90" y="60"/>
                </a:lnTo>
                <a:close/>
              </a:path>
            </a:pathLst>
          </a:custGeom>
          <a:solidFill>
            <a:schemeClr val="accent1"/>
          </a:solidFill>
          <a:ln>
            <a:noFill/>
          </a:ln>
        </p:spPr>
        <p:txBody>
          <a:bodyPr/>
          <a:lstStyle/>
          <a:p>
            <a:endParaRPr lang="zh-CN" altLang="en-US"/>
          </a:p>
        </p:txBody>
      </p:sp>
      <p:grpSp>
        <p:nvGrpSpPr>
          <p:cNvPr id="40" name="组合 39">
            <a:extLst>
              <a:ext uri="{FF2B5EF4-FFF2-40B4-BE49-F238E27FC236}">
                <a16:creationId xmlns:a16="http://schemas.microsoft.com/office/drawing/2014/main" xmlns="" id="{51BE15B7-7D89-438F-BD34-E5B39FEB8626}"/>
              </a:ext>
            </a:extLst>
          </p:cNvPr>
          <p:cNvGrpSpPr/>
          <p:nvPr/>
        </p:nvGrpSpPr>
        <p:grpSpPr>
          <a:xfrm>
            <a:off x="5631535" y="3998829"/>
            <a:ext cx="753888" cy="631162"/>
            <a:chOff x="2197100" y="1916113"/>
            <a:chExt cx="409575" cy="342900"/>
          </a:xfrm>
          <a:solidFill>
            <a:schemeClr val="accent1"/>
          </a:solidFill>
        </p:grpSpPr>
        <p:sp>
          <p:nvSpPr>
            <p:cNvPr id="41" name="Freeform 35">
              <a:extLst>
                <a:ext uri="{FF2B5EF4-FFF2-40B4-BE49-F238E27FC236}">
                  <a16:creationId xmlns:a16="http://schemas.microsoft.com/office/drawing/2014/main" xmlns="" id="{A27F34B3-525F-4124-B0EF-127C8F179FD8}"/>
                </a:ext>
              </a:extLst>
            </p:cNvPr>
            <p:cNvSpPr/>
            <p:nvPr/>
          </p:nvSpPr>
          <p:spPr>
            <a:xfrm>
              <a:off x="2197100" y="2006600"/>
              <a:ext cx="314325" cy="252413"/>
            </a:xfrm>
            <a:custGeom>
              <a:avLst/>
              <a:gdLst/>
              <a:ahLst/>
              <a:cxnLst>
                <a:cxn ang="0">
                  <a:pos x="279444" y="188314"/>
                </a:cxn>
                <a:cxn ang="0">
                  <a:pos x="202199" y="211002"/>
                </a:cxn>
                <a:cxn ang="0">
                  <a:pos x="193111" y="211002"/>
                </a:cxn>
                <a:cxn ang="0">
                  <a:pos x="188568" y="208733"/>
                </a:cxn>
                <a:cxn ang="0">
                  <a:pos x="179480" y="208733"/>
                </a:cxn>
                <a:cxn ang="0">
                  <a:pos x="174936" y="206464"/>
                </a:cxn>
                <a:cxn ang="0">
                  <a:pos x="168120" y="206464"/>
                </a:cxn>
                <a:cxn ang="0">
                  <a:pos x="163577" y="204195"/>
                </a:cxn>
                <a:cxn ang="0">
                  <a:pos x="154489" y="201927"/>
                </a:cxn>
                <a:cxn ang="0">
                  <a:pos x="152217" y="199658"/>
                </a:cxn>
                <a:cxn ang="0">
                  <a:pos x="143130" y="195120"/>
                </a:cxn>
                <a:cxn ang="0">
                  <a:pos x="143130" y="195120"/>
                </a:cxn>
                <a:cxn ang="0">
                  <a:pos x="113595" y="172432"/>
                </a:cxn>
                <a:cxn ang="0">
                  <a:pos x="113595" y="172432"/>
                </a:cxn>
                <a:cxn ang="0">
                  <a:pos x="104507" y="163356"/>
                </a:cxn>
                <a:cxn ang="0">
                  <a:pos x="102235" y="161087"/>
                </a:cxn>
                <a:cxn ang="0">
                  <a:pos x="74973" y="81678"/>
                </a:cxn>
                <a:cxn ang="0">
                  <a:pos x="109051" y="81678"/>
                </a:cxn>
                <a:cxn ang="0">
                  <a:pos x="54526" y="0"/>
                </a:cxn>
                <a:cxn ang="0">
                  <a:pos x="0" y="81678"/>
                </a:cxn>
                <a:cxn ang="0">
                  <a:pos x="34078" y="81678"/>
                </a:cxn>
                <a:cxn ang="0">
                  <a:pos x="63613" y="176969"/>
                </a:cxn>
                <a:cxn ang="0">
                  <a:pos x="65885" y="179238"/>
                </a:cxn>
                <a:cxn ang="0">
                  <a:pos x="70429" y="188314"/>
                </a:cxn>
                <a:cxn ang="0">
                  <a:pos x="72701" y="190582"/>
                </a:cxn>
                <a:cxn ang="0">
                  <a:pos x="84060" y="201927"/>
                </a:cxn>
                <a:cxn ang="0">
                  <a:pos x="84060" y="201927"/>
                </a:cxn>
                <a:cxn ang="0">
                  <a:pos x="122683" y="231421"/>
                </a:cxn>
                <a:cxn ang="0">
                  <a:pos x="122683" y="231421"/>
                </a:cxn>
                <a:cxn ang="0">
                  <a:pos x="136314" y="238228"/>
                </a:cxn>
                <a:cxn ang="0">
                  <a:pos x="138586" y="238228"/>
                </a:cxn>
                <a:cxn ang="0">
                  <a:pos x="149945" y="242766"/>
                </a:cxn>
                <a:cxn ang="0">
                  <a:pos x="154489" y="245034"/>
                </a:cxn>
                <a:cxn ang="0">
                  <a:pos x="165849" y="247303"/>
                </a:cxn>
                <a:cxn ang="0">
                  <a:pos x="172664" y="249572"/>
                </a:cxn>
                <a:cxn ang="0">
                  <a:pos x="174936" y="249572"/>
                </a:cxn>
                <a:cxn ang="0">
                  <a:pos x="184024" y="249572"/>
                </a:cxn>
                <a:cxn ang="0">
                  <a:pos x="188568" y="251841"/>
                </a:cxn>
                <a:cxn ang="0">
                  <a:pos x="204471" y="251841"/>
                </a:cxn>
                <a:cxn ang="0">
                  <a:pos x="302163" y="220077"/>
                </a:cxn>
                <a:cxn ang="0">
                  <a:pos x="306706" y="192851"/>
                </a:cxn>
                <a:cxn ang="0">
                  <a:pos x="279444" y="188314"/>
                </a:cxn>
              </a:cxnLst>
              <a:rect l="0" t="0" r="0" b="0"/>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w="9525">
              <a:noFill/>
            </a:ln>
          </p:spPr>
          <p:txBody>
            <a:bodyPr/>
            <a:lstStyle/>
            <a:p>
              <a:pPr eaLnBrk="1" fontAlgn="auto" hangingPunct="1">
                <a:defRPr/>
              </a:pPr>
              <a:endParaRPr lang="zh-CN" altLang="en-US" noProof="1">
                <a:solidFill>
                  <a:schemeClr val="accent1"/>
                </a:solidFill>
                <a:cs typeface="+mn-ea"/>
                <a:sym typeface="+mn-lt"/>
              </a:endParaRPr>
            </a:p>
          </p:txBody>
        </p:sp>
        <p:sp>
          <p:nvSpPr>
            <p:cNvPr id="42" name="Freeform 36">
              <a:extLst>
                <a:ext uri="{FF2B5EF4-FFF2-40B4-BE49-F238E27FC236}">
                  <a16:creationId xmlns:a16="http://schemas.microsoft.com/office/drawing/2014/main" xmlns="" id="{83939B66-EDFC-49E5-BB80-FCCD337EAD81}"/>
                </a:ext>
              </a:extLst>
            </p:cNvPr>
            <p:cNvSpPr/>
            <p:nvPr/>
          </p:nvSpPr>
          <p:spPr>
            <a:xfrm>
              <a:off x="2292350" y="1916113"/>
              <a:ext cx="314325" cy="255587"/>
            </a:xfrm>
            <a:custGeom>
              <a:avLst/>
              <a:gdLst/>
              <a:ahLst/>
              <a:cxnLst>
                <a:cxn ang="0">
                  <a:pos x="279444" y="171899"/>
                </a:cxn>
                <a:cxn ang="0">
                  <a:pos x="249909" y="75636"/>
                </a:cxn>
                <a:cxn ang="0">
                  <a:pos x="247637" y="73344"/>
                </a:cxn>
                <a:cxn ang="0">
                  <a:pos x="240821" y="64176"/>
                </a:cxn>
                <a:cxn ang="0">
                  <a:pos x="240821" y="61884"/>
                </a:cxn>
                <a:cxn ang="0">
                  <a:pos x="177208" y="13752"/>
                </a:cxn>
                <a:cxn ang="0">
                  <a:pos x="174936" y="13752"/>
                </a:cxn>
                <a:cxn ang="0">
                  <a:pos x="163577" y="9168"/>
                </a:cxn>
                <a:cxn ang="0">
                  <a:pos x="159033" y="6876"/>
                </a:cxn>
                <a:cxn ang="0">
                  <a:pos x="147673" y="4584"/>
                </a:cxn>
                <a:cxn ang="0">
                  <a:pos x="140858" y="2292"/>
                </a:cxn>
                <a:cxn ang="0">
                  <a:pos x="138586" y="2292"/>
                </a:cxn>
                <a:cxn ang="0">
                  <a:pos x="129498" y="2292"/>
                </a:cxn>
                <a:cxn ang="0">
                  <a:pos x="124954" y="0"/>
                </a:cxn>
                <a:cxn ang="0">
                  <a:pos x="111323" y="0"/>
                </a:cxn>
                <a:cxn ang="0">
                  <a:pos x="109051" y="0"/>
                </a:cxn>
                <a:cxn ang="0">
                  <a:pos x="109051" y="0"/>
                </a:cxn>
                <a:cxn ang="0">
                  <a:pos x="11359" y="32088"/>
                </a:cxn>
                <a:cxn ang="0">
                  <a:pos x="6816" y="59592"/>
                </a:cxn>
                <a:cxn ang="0">
                  <a:pos x="34078" y="64176"/>
                </a:cxn>
                <a:cxn ang="0">
                  <a:pos x="109051" y="41256"/>
                </a:cxn>
                <a:cxn ang="0">
                  <a:pos x="120411" y="41256"/>
                </a:cxn>
                <a:cxn ang="0">
                  <a:pos x="124954" y="41256"/>
                </a:cxn>
                <a:cxn ang="0">
                  <a:pos x="134042" y="43548"/>
                </a:cxn>
                <a:cxn ang="0">
                  <a:pos x="138586" y="43548"/>
                </a:cxn>
                <a:cxn ang="0">
                  <a:pos x="147673" y="45840"/>
                </a:cxn>
                <a:cxn ang="0">
                  <a:pos x="149945" y="48132"/>
                </a:cxn>
                <a:cxn ang="0">
                  <a:pos x="159033" y="50424"/>
                </a:cxn>
                <a:cxn ang="0">
                  <a:pos x="159033" y="52716"/>
                </a:cxn>
                <a:cxn ang="0">
                  <a:pos x="209015" y="89388"/>
                </a:cxn>
                <a:cxn ang="0">
                  <a:pos x="209015" y="89388"/>
                </a:cxn>
                <a:cxn ang="0">
                  <a:pos x="238549" y="171899"/>
                </a:cxn>
                <a:cxn ang="0">
                  <a:pos x="204471" y="171899"/>
                </a:cxn>
                <a:cxn ang="0">
                  <a:pos x="258996" y="254411"/>
                </a:cxn>
                <a:cxn ang="0">
                  <a:pos x="313522" y="171899"/>
                </a:cxn>
                <a:cxn ang="0">
                  <a:pos x="279444" y="171899"/>
                </a:cxn>
              </a:cxnLst>
              <a:rect l="0" t="0" r="0" b="0"/>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w="9525">
              <a:noFill/>
            </a:ln>
          </p:spPr>
          <p:txBody>
            <a:bodyPr/>
            <a:lstStyle/>
            <a:p>
              <a:pPr eaLnBrk="1" fontAlgn="auto" hangingPunct="1">
                <a:defRPr/>
              </a:pPr>
              <a:endParaRPr lang="zh-CN" altLang="en-US" noProof="1">
                <a:solidFill>
                  <a:schemeClr val="accent1"/>
                </a:solidFill>
                <a:cs typeface="+mn-ea"/>
                <a:sym typeface="+mn-lt"/>
              </a:endParaRPr>
            </a:p>
          </p:txBody>
        </p:sp>
      </p:grpSp>
      <p:sp>
        <p:nvSpPr>
          <p:cNvPr id="43" name="Freeform 37">
            <a:extLst>
              <a:ext uri="{FF2B5EF4-FFF2-40B4-BE49-F238E27FC236}">
                <a16:creationId xmlns:a16="http://schemas.microsoft.com/office/drawing/2014/main" xmlns="" id="{02CD4516-F4C2-44D8-A760-2758D0F7D259}"/>
              </a:ext>
            </a:extLst>
          </p:cNvPr>
          <p:cNvSpPr>
            <a:spLocks noChangeArrowheads="1"/>
          </p:cNvSpPr>
          <p:nvPr/>
        </p:nvSpPr>
        <p:spPr bwMode="auto">
          <a:xfrm>
            <a:off x="8656638" y="4098925"/>
            <a:ext cx="779462" cy="531813"/>
          </a:xfrm>
          <a:custGeom>
            <a:avLst/>
            <a:gdLst>
              <a:gd name="T0" fmla="*/ 2147483647 w 186"/>
              <a:gd name="T1" fmla="*/ 2147483647 h 126"/>
              <a:gd name="T2" fmla="*/ 2147483647 w 186"/>
              <a:gd name="T3" fmla="*/ 2147483647 h 126"/>
              <a:gd name="T4" fmla="*/ 2147483647 w 186"/>
              <a:gd name="T5" fmla="*/ 2147483647 h 126"/>
              <a:gd name="T6" fmla="*/ 2147483647 w 186"/>
              <a:gd name="T7" fmla="*/ 2147483647 h 126"/>
              <a:gd name="T8" fmla="*/ 2147483647 w 186"/>
              <a:gd name="T9" fmla="*/ 2147483647 h 126"/>
              <a:gd name="T10" fmla="*/ 2147483647 w 186"/>
              <a:gd name="T11" fmla="*/ 2147483647 h 126"/>
              <a:gd name="T12" fmla="*/ 2147483647 w 186"/>
              <a:gd name="T13" fmla="*/ 2147483647 h 126"/>
              <a:gd name="T14" fmla="*/ 2147483647 w 186"/>
              <a:gd name="T15" fmla="*/ 2147483647 h 126"/>
              <a:gd name="T16" fmla="*/ 2147483647 w 186"/>
              <a:gd name="T17" fmla="*/ 2147483647 h 126"/>
              <a:gd name="T18" fmla="*/ 2147483647 w 186"/>
              <a:gd name="T19" fmla="*/ 2147483647 h 126"/>
              <a:gd name="T20" fmla="*/ 2147483647 w 186"/>
              <a:gd name="T21" fmla="*/ 0 h 126"/>
              <a:gd name="T22" fmla="*/ 2147483647 w 186"/>
              <a:gd name="T23" fmla="*/ 2147483647 h 126"/>
              <a:gd name="T24" fmla="*/ 0 w 186"/>
              <a:gd name="T25" fmla="*/ 2147483647 h 126"/>
              <a:gd name="T26" fmla="*/ 2147483647 w 186"/>
              <a:gd name="T27" fmla="*/ 2147483647 h 126"/>
              <a:gd name="T28" fmla="*/ 2147483647 w 186"/>
              <a:gd name="T29" fmla="*/ 2147483647 h 126"/>
              <a:gd name="T30" fmla="*/ 2147483647 w 186"/>
              <a:gd name="T31" fmla="*/ 2147483647 h 126"/>
              <a:gd name="T32" fmla="*/ 2147483647 w 186"/>
              <a:gd name="T33" fmla="*/ 2147483647 h 126"/>
              <a:gd name="T34" fmla="*/ 2147483647 w 186"/>
              <a:gd name="T35" fmla="*/ 2147483647 h 126"/>
              <a:gd name="T36" fmla="*/ 2147483647 w 186"/>
              <a:gd name="T37" fmla="*/ 2147483647 h 126"/>
              <a:gd name="T38" fmla="*/ 2147483647 w 186"/>
              <a:gd name="T39" fmla="*/ 2147483647 h 126"/>
              <a:gd name="T40" fmla="*/ 2147483647 w 186"/>
              <a:gd name="T41" fmla="*/ 2147483647 h 126"/>
              <a:gd name="T42" fmla="*/ 2147483647 w 186"/>
              <a:gd name="T43" fmla="*/ 2147483647 h 126"/>
              <a:gd name="T44" fmla="*/ 2147483647 w 186"/>
              <a:gd name="T45" fmla="*/ 2147483647 h 126"/>
              <a:gd name="T46" fmla="*/ 2147483647 w 186"/>
              <a:gd name="T47" fmla="*/ 2147483647 h 126"/>
              <a:gd name="T48" fmla="*/ 2147483647 w 186"/>
              <a:gd name="T49" fmla="*/ 2147483647 h 126"/>
              <a:gd name="T50" fmla="*/ 2147483647 w 186"/>
              <a:gd name="T51" fmla="*/ 2147483647 h 126"/>
              <a:gd name="T52" fmla="*/ 2147483647 w 186"/>
              <a:gd name="T53" fmla="*/ 2147483647 h 12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86" h="126">
                <a:moveTo>
                  <a:pt x="135" y="9"/>
                </a:moveTo>
                <a:cubicBezTo>
                  <a:pt x="108" y="9"/>
                  <a:pt x="86" y="30"/>
                  <a:pt x="84" y="57"/>
                </a:cubicBezTo>
                <a:cubicBezTo>
                  <a:pt x="84" y="57"/>
                  <a:pt x="84" y="57"/>
                  <a:pt x="84" y="57"/>
                </a:cubicBezTo>
                <a:cubicBezTo>
                  <a:pt x="84" y="60"/>
                  <a:pt x="84" y="60"/>
                  <a:pt x="84" y="60"/>
                </a:cubicBezTo>
                <a:cubicBezTo>
                  <a:pt x="84" y="66"/>
                  <a:pt x="84" y="66"/>
                  <a:pt x="84" y="66"/>
                </a:cubicBezTo>
                <a:cubicBezTo>
                  <a:pt x="84" y="84"/>
                  <a:pt x="69" y="99"/>
                  <a:pt x="51" y="99"/>
                </a:cubicBezTo>
                <a:cubicBezTo>
                  <a:pt x="33" y="99"/>
                  <a:pt x="18" y="84"/>
                  <a:pt x="18" y="66"/>
                </a:cubicBezTo>
                <a:cubicBezTo>
                  <a:pt x="18" y="48"/>
                  <a:pt x="33" y="33"/>
                  <a:pt x="51" y="33"/>
                </a:cubicBezTo>
                <a:cubicBezTo>
                  <a:pt x="51" y="48"/>
                  <a:pt x="51" y="48"/>
                  <a:pt x="51" y="48"/>
                </a:cubicBezTo>
                <a:cubicBezTo>
                  <a:pt x="87" y="24"/>
                  <a:pt x="87" y="24"/>
                  <a:pt x="87" y="24"/>
                </a:cubicBezTo>
                <a:cubicBezTo>
                  <a:pt x="51" y="0"/>
                  <a:pt x="51" y="0"/>
                  <a:pt x="51" y="0"/>
                </a:cubicBezTo>
                <a:cubicBezTo>
                  <a:pt x="51" y="15"/>
                  <a:pt x="51" y="15"/>
                  <a:pt x="51" y="15"/>
                </a:cubicBezTo>
                <a:cubicBezTo>
                  <a:pt x="23" y="15"/>
                  <a:pt x="0" y="38"/>
                  <a:pt x="0" y="66"/>
                </a:cubicBezTo>
                <a:cubicBezTo>
                  <a:pt x="0" y="94"/>
                  <a:pt x="23" y="117"/>
                  <a:pt x="51" y="117"/>
                </a:cubicBezTo>
                <a:cubicBezTo>
                  <a:pt x="78" y="117"/>
                  <a:pt x="100" y="96"/>
                  <a:pt x="102" y="69"/>
                </a:cubicBezTo>
                <a:cubicBezTo>
                  <a:pt x="102" y="69"/>
                  <a:pt x="102" y="69"/>
                  <a:pt x="102" y="69"/>
                </a:cubicBezTo>
                <a:cubicBezTo>
                  <a:pt x="102" y="66"/>
                  <a:pt x="102" y="66"/>
                  <a:pt x="102" y="66"/>
                </a:cubicBezTo>
                <a:cubicBezTo>
                  <a:pt x="102" y="60"/>
                  <a:pt x="102" y="60"/>
                  <a:pt x="102" y="60"/>
                </a:cubicBezTo>
                <a:cubicBezTo>
                  <a:pt x="102" y="42"/>
                  <a:pt x="117" y="27"/>
                  <a:pt x="135" y="27"/>
                </a:cubicBezTo>
                <a:cubicBezTo>
                  <a:pt x="153" y="27"/>
                  <a:pt x="168" y="42"/>
                  <a:pt x="168" y="60"/>
                </a:cubicBezTo>
                <a:cubicBezTo>
                  <a:pt x="168" y="78"/>
                  <a:pt x="153" y="93"/>
                  <a:pt x="135" y="93"/>
                </a:cubicBezTo>
                <a:cubicBezTo>
                  <a:pt x="135" y="78"/>
                  <a:pt x="135" y="78"/>
                  <a:pt x="135" y="78"/>
                </a:cubicBezTo>
                <a:cubicBezTo>
                  <a:pt x="99" y="102"/>
                  <a:pt x="99" y="102"/>
                  <a:pt x="99" y="102"/>
                </a:cubicBezTo>
                <a:cubicBezTo>
                  <a:pt x="135" y="126"/>
                  <a:pt x="135" y="126"/>
                  <a:pt x="135" y="126"/>
                </a:cubicBezTo>
                <a:cubicBezTo>
                  <a:pt x="135" y="111"/>
                  <a:pt x="135" y="111"/>
                  <a:pt x="135" y="111"/>
                </a:cubicBezTo>
                <a:cubicBezTo>
                  <a:pt x="163" y="111"/>
                  <a:pt x="186" y="88"/>
                  <a:pt x="186" y="60"/>
                </a:cubicBezTo>
                <a:cubicBezTo>
                  <a:pt x="186" y="32"/>
                  <a:pt x="163" y="9"/>
                  <a:pt x="135" y="9"/>
                </a:cubicBezTo>
              </a:path>
            </a:pathLst>
          </a:custGeom>
          <a:solidFill>
            <a:schemeClr val="accent1"/>
          </a:solidFill>
          <a:ln>
            <a:noFill/>
          </a:ln>
        </p:spPr>
        <p:txBody>
          <a:bodyPr/>
          <a:lstStyle/>
          <a:p>
            <a:endParaRPr lang="zh-CN" altLang="en-US"/>
          </a:p>
        </p:txBody>
      </p:sp>
      <p:cxnSp>
        <p:nvCxnSpPr>
          <p:cNvPr id="44" name="直接连接符 43">
            <a:extLst>
              <a:ext uri="{FF2B5EF4-FFF2-40B4-BE49-F238E27FC236}">
                <a16:creationId xmlns:a16="http://schemas.microsoft.com/office/drawing/2014/main" xmlns="" id="{B4DE34EF-B3C1-4FA5-8D8C-90B7D1492D90}"/>
              </a:ext>
            </a:extLst>
          </p:cNvPr>
          <p:cNvCxnSpPr/>
          <p:nvPr/>
        </p:nvCxnSpPr>
        <p:spPr>
          <a:xfrm>
            <a:off x="1843088" y="3695700"/>
            <a:ext cx="2284412"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24DBCC95-81BE-40F9-88C4-55A14ACFD4A7}"/>
              </a:ext>
            </a:extLst>
          </p:cNvPr>
          <p:cNvCxnSpPr/>
          <p:nvPr/>
        </p:nvCxnSpPr>
        <p:spPr>
          <a:xfrm>
            <a:off x="4868863" y="3695700"/>
            <a:ext cx="228282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99176E7E-51FD-4B7C-A878-EDFDCC10C388}"/>
              </a:ext>
            </a:extLst>
          </p:cNvPr>
          <p:cNvCxnSpPr/>
          <p:nvPr/>
        </p:nvCxnSpPr>
        <p:spPr>
          <a:xfrm>
            <a:off x="7980363" y="3695700"/>
            <a:ext cx="2282825"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053025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CC164F18-75AA-440F-939E-D1CFA967697A}"/>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8" name="矩形 24">
            <a:extLst>
              <a:ext uri="{FF2B5EF4-FFF2-40B4-BE49-F238E27FC236}">
                <a16:creationId xmlns:a16="http://schemas.microsoft.com/office/drawing/2014/main" xmlns="" id="{95288576-78F6-41D5-88C4-7D439F84107A}"/>
              </a:ext>
            </a:extLst>
          </p:cNvPr>
          <p:cNvSpPr>
            <a:spLocks noChangeArrowheads="1"/>
          </p:cNvSpPr>
          <p:nvPr/>
        </p:nvSpPr>
        <p:spPr bwMode="auto">
          <a:xfrm>
            <a:off x="241300" y="3524250"/>
            <a:ext cx="1581150" cy="384175"/>
          </a:xfrm>
          <a:prstGeom prst="rect">
            <a:avLst/>
          </a:prstGeom>
          <a:solidFill>
            <a:schemeClr val="accent1"/>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2015</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9" name="矩形 25">
            <a:extLst>
              <a:ext uri="{FF2B5EF4-FFF2-40B4-BE49-F238E27FC236}">
                <a16:creationId xmlns:a16="http://schemas.microsoft.com/office/drawing/2014/main" xmlns="" id="{CF173993-2C3A-418D-91B9-586EFBDB5244}"/>
              </a:ext>
            </a:extLst>
          </p:cNvPr>
          <p:cNvSpPr>
            <a:spLocks noChangeArrowheads="1"/>
          </p:cNvSpPr>
          <p:nvPr/>
        </p:nvSpPr>
        <p:spPr bwMode="auto">
          <a:xfrm>
            <a:off x="2252663" y="3524250"/>
            <a:ext cx="1581150" cy="384175"/>
          </a:xfrm>
          <a:prstGeom prst="rect">
            <a:avLst/>
          </a:prstGeom>
          <a:solidFill>
            <a:schemeClr val="accent2"/>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2016</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0" name="矩形 26">
            <a:extLst>
              <a:ext uri="{FF2B5EF4-FFF2-40B4-BE49-F238E27FC236}">
                <a16:creationId xmlns:a16="http://schemas.microsoft.com/office/drawing/2014/main" xmlns="" id="{216D38A4-0A69-435D-8A93-8DF927351A23}"/>
              </a:ext>
            </a:extLst>
          </p:cNvPr>
          <p:cNvSpPr>
            <a:spLocks noChangeArrowheads="1"/>
          </p:cNvSpPr>
          <p:nvPr/>
        </p:nvSpPr>
        <p:spPr bwMode="auto">
          <a:xfrm>
            <a:off x="4265613" y="3524250"/>
            <a:ext cx="1581150" cy="384175"/>
          </a:xfrm>
          <a:prstGeom prst="rect">
            <a:avLst/>
          </a:prstGeom>
          <a:solidFill>
            <a:schemeClr val="accent3"/>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2017</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1" name="矩形 27">
            <a:extLst>
              <a:ext uri="{FF2B5EF4-FFF2-40B4-BE49-F238E27FC236}">
                <a16:creationId xmlns:a16="http://schemas.microsoft.com/office/drawing/2014/main" xmlns="" id="{A2AFC599-16CD-4A9D-B089-9A2259781860}"/>
              </a:ext>
            </a:extLst>
          </p:cNvPr>
          <p:cNvSpPr>
            <a:spLocks noChangeArrowheads="1"/>
          </p:cNvSpPr>
          <p:nvPr/>
        </p:nvSpPr>
        <p:spPr bwMode="auto">
          <a:xfrm>
            <a:off x="6276975" y="3524250"/>
            <a:ext cx="1581150" cy="384175"/>
          </a:xfrm>
          <a:prstGeom prst="rect">
            <a:avLst/>
          </a:prstGeom>
          <a:solidFill>
            <a:schemeClr val="accent4"/>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2018</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2" name="矩形 28">
            <a:extLst>
              <a:ext uri="{FF2B5EF4-FFF2-40B4-BE49-F238E27FC236}">
                <a16:creationId xmlns:a16="http://schemas.microsoft.com/office/drawing/2014/main" xmlns="" id="{51DA28C1-7FC0-42D6-BFA3-427FCCFBB75E}"/>
              </a:ext>
            </a:extLst>
          </p:cNvPr>
          <p:cNvSpPr>
            <a:spLocks noChangeArrowheads="1"/>
          </p:cNvSpPr>
          <p:nvPr/>
        </p:nvSpPr>
        <p:spPr bwMode="auto">
          <a:xfrm>
            <a:off x="8288338" y="3524250"/>
            <a:ext cx="1581150" cy="384175"/>
          </a:xfrm>
          <a:prstGeom prst="rect">
            <a:avLst/>
          </a:prstGeom>
          <a:solidFill>
            <a:schemeClr val="accent5"/>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2019</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3" name="矩形 29">
            <a:extLst>
              <a:ext uri="{FF2B5EF4-FFF2-40B4-BE49-F238E27FC236}">
                <a16:creationId xmlns:a16="http://schemas.microsoft.com/office/drawing/2014/main" xmlns="" id="{427E953C-8D21-4370-96D5-B57C26EC9573}"/>
              </a:ext>
            </a:extLst>
          </p:cNvPr>
          <p:cNvSpPr>
            <a:spLocks noChangeArrowheads="1"/>
          </p:cNvSpPr>
          <p:nvPr/>
        </p:nvSpPr>
        <p:spPr bwMode="auto">
          <a:xfrm>
            <a:off x="10301288" y="3524250"/>
            <a:ext cx="1581150" cy="384175"/>
          </a:xfrm>
          <a:prstGeom prst="rect">
            <a:avLst/>
          </a:prstGeom>
          <a:solidFill>
            <a:schemeClr val="accent6"/>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en-US" altLang="zh-CN"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2020</a:t>
            </a:r>
            <a:endPar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4" name="矩形 30">
            <a:extLst>
              <a:ext uri="{FF2B5EF4-FFF2-40B4-BE49-F238E27FC236}">
                <a16:creationId xmlns:a16="http://schemas.microsoft.com/office/drawing/2014/main" xmlns="" id="{A510BF9D-B848-4E6B-AD89-05F5C75943C1}"/>
              </a:ext>
            </a:extLst>
          </p:cNvPr>
          <p:cNvSpPr>
            <a:spLocks noChangeArrowheads="1"/>
          </p:cNvSpPr>
          <p:nvPr/>
        </p:nvSpPr>
        <p:spPr bwMode="auto">
          <a:xfrm>
            <a:off x="7070725" y="5018088"/>
            <a:ext cx="4319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请输入内容请输入内容请输入内容</a:t>
            </a:r>
            <a:endParaRPr kumimoji="0" lang="en-US" altLang="zh-CN"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5" name="矩形 31">
            <a:extLst>
              <a:ext uri="{FF2B5EF4-FFF2-40B4-BE49-F238E27FC236}">
                <a16:creationId xmlns:a16="http://schemas.microsoft.com/office/drawing/2014/main" xmlns="" id="{D26F9B7F-70C6-438A-A07F-5CB93A4903D1}"/>
              </a:ext>
            </a:extLst>
          </p:cNvPr>
          <p:cNvSpPr>
            <a:spLocks noChangeArrowheads="1"/>
          </p:cNvSpPr>
          <p:nvPr/>
        </p:nvSpPr>
        <p:spPr bwMode="auto">
          <a:xfrm>
            <a:off x="893763" y="2108200"/>
            <a:ext cx="4318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请输入内容请输入内容请输入内容</a:t>
            </a:r>
            <a:endParaRPr kumimoji="0" lang="en-US" altLang="zh-CN"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16" name="直接连接符 32">
            <a:extLst>
              <a:ext uri="{FF2B5EF4-FFF2-40B4-BE49-F238E27FC236}">
                <a16:creationId xmlns:a16="http://schemas.microsoft.com/office/drawing/2014/main" xmlns="" id="{79674E83-5FD7-44B2-996D-F3D6547A8E81}"/>
              </a:ext>
            </a:extLst>
          </p:cNvPr>
          <p:cNvSpPr>
            <a:spLocks noChangeShapeType="1"/>
          </p:cNvSpPr>
          <p:nvPr/>
        </p:nvSpPr>
        <p:spPr bwMode="auto">
          <a:xfrm>
            <a:off x="893763" y="2811463"/>
            <a:ext cx="4092575" cy="1587"/>
          </a:xfrm>
          <a:prstGeom prst="line">
            <a:avLst/>
          </a:prstGeom>
          <a:noFill/>
          <a:ln w="31750">
            <a:solidFill>
              <a:schemeClr val="accent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宋体" panose="02010600030101010101" pitchFamily="2" charset="-122"/>
              <a:cs typeface="+mn-cs"/>
            </a:endParaRPr>
          </a:p>
        </p:txBody>
      </p:sp>
      <p:sp>
        <p:nvSpPr>
          <p:cNvPr id="17" name="直接连接符 33">
            <a:extLst>
              <a:ext uri="{FF2B5EF4-FFF2-40B4-BE49-F238E27FC236}">
                <a16:creationId xmlns:a16="http://schemas.microsoft.com/office/drawing/2014/main" xmlns="" id="{AB0A488D-FC8B-4579-85C9-0AB32087CDAA}"/>
              </a:ext>
            </a:extLst>
          </p:cNvPr>
          <p:cNvSpPr>
            <a:spLocks noChangeShapeType="1"/>
          </p:cNvSpPr>
          <p:nvPr/>
        </p:nvSpPr>
        <p:spPr bwMode="auto">
          <a:xfrm>
            <a:off x="7070725" y="4948238"/>
            <a:ext cx="4092575" cy="1587"/>
          </a:xfrm>
          <a:prstGeom prst="line">
            <a:avLst/>
          </a:prstGeom>
          <a:noFill/>
          <a:ln w="31750">
            <a:solidFill>
              <a:schemeClr val="accent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宋体" panose="02010600030101010101" pitchFamily="2" charset="-122"/>
              <a:cs typeface="+mn-cs"/>
            </a:endParaRPr>
          </a:p>
        </p:txBody>
      </p:sp>
      <p:cxnSp>
        <p:nvCxnSpPr>
          <p:cNvPr id="18" name="直接连接符 34">
            <a:extLst>
              <a:ext uri="{FF2B5EF4-FFF2-40B4-BE49-F238E27FC236}">
                <a16:creationId xmlns:a16="http://schemas.microsoft.com/office/drawing/2014/main" xmlns="" id="{6346D7BB-B4B2-4D12-8B36-BA6F77826CE3}"/>
              </a:ext>
            </a:extLst>
          </p:cNvPr>
          <p:cNvCxnSpPr>
            <a:cxnSpLocks noChangeShapeType="1"/>
            <a:stCxn id="9" idx="0"/>
            <a:endCxn id="15" idx="2"/>
          </p:cNvCxnSpPr>
          <p:nvPr/>
        </p:nvCxnSpPr>
        <p:spPr bwMode="auto">
          <a:xfrm flipV="1">
            <a:off x="3043238" y="2477532"/>
            <a:ext cx="9525" cy="1046718"/>
          </a:xfrm>
          <a:prstGeom prst="line">
            <a:avLst/>
          </a:prstGeom>
          <a:noFill/>
          <a:ln w="31750">
            <a:solidFill>
              <a:srgbClr val="A5A5A5"/>
            </a:solidFill>
            <a:prstDash val="sysDot"/>
            <a:bevel/>
            <a:headEnd/>
            <a:tailEnd/>
          </a:ln>
          <a:extLst>
            <a:ext uri="{909E8E84-426E-40DD-AFC4-6F175D3DCCD1}">
              <a14:hiddenFill xmlns:a14="http://schemas.microsoft.com/office/drawing/2010/main">
                <a:noFill/>
              </a14:hiddenFill>
            </a:ext>
          </a:extLst>
        </p:spPr>
      </p:cxnSp>
      <p:sp>
        <p:nvSpPr>
          <p:cNvPr id="19" name="直接连接符 35">
            <a:extLst>
              <a:ext uri="{FF2B5EF4-FFF2-40B4-BE49-F238E27FC236}">
                <a16:creationId xmlns:a16="http://schemas.microsoft.com/office/drawing/2014/main" xmlns="" id="{3CFED5B4-AA73-4834-ACB6-2F25B0C7AEC1}"/>
              </a:ext>
            </a:extLst>
          </p:cNvPr>
          <p:cNvSpPr>
            <a:spLocks noChangeShapeType="1"/>
          </p:cNvSpPr>
          <p:nvPr/>
        </p:nvSpPr>
        <p:spPr bwMode="auto">
          <a:xfrm flipV="1">
            <a:off x="7097713" y="3938588"/>
            <a:ext cx="1587" cy="1009650"/>
          </a:xfrm>
          <a:prstGeom prst="line">
            <a:avLst/>
          </a:prstGeom>
          <a:noFill/>
          <a:ln w="31750">
            <a:solidFill>
              <a:srgbClr val="A5A5A5"/>
            </a:solidFill>
            <a:prstDash val="sysDot"/>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宋体" panose="02010600030101010101" pitchFamily="2" charset="-122"/>
              <a:cs typeface="+mn-cs"/>
            </a:endParaRPr>
          </a:p>
        </p:txBody>
      </p:sp>
      <p:sp>
        <p:nvSpPr>
          <p:cNvPr id="20" name="矩形 36">
            <a:extLst>
              <a:ext uri="{FF2B5EF4-FFF2-40B4-BE49-F238E27FC236}">
                <a16:creationId xmlns:a16="http://schemas.microsoft.com/office/drawing/2014/main" xmlns="" id="{7F82B57D-5F43-4296-9661-A82529CC443D}"/>
              </a:ext>
            </a:extLst>
          </p:cNvPr>
          <p:cNvSpPr>
            <a:spLocks noChangeArrowheads="1"/>
          </p:cNvSpPr>
          <p:nvPr/>
        </p:nvSpPr>
        <p:spPr bwMode="auto">
          <a:xfrm>
            <a:off x="6919913" y="2108200"/>
            <a:ext cx="4319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请输入内容请输入内容请输入内容</a:t>
            </a:r>
            <a:endParaRPr kumimoji="0" lang="en-US" altLang="zh-CN"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1" name="直接连接符 37">
            <a:extLst>
              <a:ext uri="{FF2B5EF4-FFF2-40B4-BE49-F238E27FC236}">
                <a16:creationId xmlns:a16="http://schemas.microsoft.com/office/drawing/2014/main" xmlns="" id="{F2532487-2C60-4964-ACE2-95AE28DB1459}"/>
              </a:ext>
            </a:extLst>
          </p:cNvPr>
          <p:cNvSpPr>
            <a:spLocks noChangeShapeType="1"/>
          </p:cNvSpPr>
          <p:nvPr/>
        </p:nvSpPr>
        <p:spPr bwMode="auto">
          <a:xfrm>
            <a:off x="6919913" y="2811463"/>
            <a:ext cx="4092575" cy="1587"/>
          </a:xfrm>
          <a:prstGeom prst="line">
            <a:avLst/>
          </a:prstGeom>
          <a:noFill/>
          <a:ln w="31750">
            <a:solidFill>
              <a:schemeClr val="accent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宋体" panose="02010600030101010101" pitchFamily="2" charset="-122"/>
              <a:cs typeface="+mn-cs"/>
            </a:endParaRPr>
          </a:p>
        </p:txBody>
      </p:sp>
      <p:cxnSp>
        <p:nvCxnSpPr>
          <p:cNvPr id="22" name="直接连接符 38">
            <a:extLst>
              <a:ext uri="{FF2B5EF4-FFF2-40B4-BE49-F238E27FC236}">
                <a16:creationId xmlns:a16="http://schemas.microsoft.com/office/drawing/2014/main" xmlns="" id="{CE46A55E-B29E-442C-8153-E6E4FC681863}"/>
              </a:ext>
            </a:extLst>
          </p:cNvPr>
          <p:cNvCxnSpPr>
            <a:cxnSpLocks noChangeShapeType="1"/>
            <a:stCxn id="12" idx="0"/>
            <a:endCxn id="20" idx="2"/>
          </p:cNvCxnSpPr>
          <p:nvPr/>
        </p:nvCxnSpPr>
        <p:spPr bwMode="auto">
          <a:xfrm flipV="1">
            <a:off x="9078913" y="2477532"/>
            <a:ext cx="794" cy="1046718"/>
          </a:xfrm>
          <a:prstGeom prst="line">
            <a:avLst/>
          </a:prstGeom>
          <a:noFill/>
          <a:ln w="31750">
            <a:solidFill>
              <a:srgbClr val="A5A5A5"/>
            </a:solidFill>
            <a:prstDash val="sysDot"/>
            <a:bevel/>
            <a:headEnd/>
            <a:tailEnd/>
          </a:ln>
          <a:extLst>
            <a:ext uri="{909E8E84-426E-40DD-AFC4-6F175D3DCCD1}">
              <a14:hiddenFill xmlns:a14="http://schemas.microsoft.com/office/drawing/2010/main">
                <a:noFill/>
              </a14:hiddenFill>
            </a:ext>
          </a:extLst>
        </p:spPr>
      </p:cxnSp>
      <p:sp>
        <p:nvSpPr>
          <p:cNvPr id="23" name="矩形 39">
            <a:extLst>
              <a:ext uri="{FF2B5EF4-FFF2-40B4-BE49-F238E27FC236}">
                <a16:creationId xmlns:a16="http://schemas.microsoft.com/office/drawing/2014/main" xmlns="" id="{458395AC-CCD1-4AF5-B2CB-AEA77187DCA0}"/>
              </a:ext>
            </a:extLst>
          </p:cNvPr>
          <p:cNvSpPr>
            <a:spLocks noChangeArrowheads="1"/>
          </p:cNvSpPr>
          <p:nvPr/>
        </p:nvSpPr>
        <p:spPr bwMode="auto">
          <a:xfrm>
            <a:off x="928688" y="5032375"/>
            <a:ext cx="4318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zh-CN" altLang="en-US"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请输入内容请输入内容请输入内容</a:t>
            </a:r>
            <a:endParaRPr kumimoji="0" lang="en-US" altLang="zh-CN" sz="1800" b="0" i="0" u="none" strike="noStrike" kern="1200" cap="none" spc="0" normalizeH="0" baseline="0" noProof="0" dirty="0">
              <a:ln>
                <a:noFill/>
              </a:ln>
              <a:solidFill>
                <a:srgbClr val="7F7F7F"/>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4" name="直接连接符 40">
            <a:extLst>
              <a:ext uri="{FF2B5EF4-FFF2-40B4-BE49-F238E27FC236}">
                <a16:creationId xmlns:a16="http://schemas.microsoft.com/office/drawing/2014/main" xmlns="" id="{A29BD8B0-6F95-4C29-8024-0EACD062EDE3}"/>
              </a:ext>
            </a:extLst>
          </p:cNvPr>
          <p:cNvSpPr>
            <a:spLocks noChangeShapeType="1"/>
          </p:cNvSpPr>
          <p:nvPr/>
        </p:nvSpPr>
        <p:spPr bwMode="auto">
          <a:xfrm>
            <a:off x="928688" y="4960938"/>
            <a:ext cx="4092575" cy="1587"/>
          </a:xfrm>
          <a:prstGeom prst="line">
            <a:avLst/>
          </a:prstGeom>
          <a:noFill/>
          <a:ln w="31750">
            <a:solidFill>
              <a:schemeClr val="accent1"/>
            </a:solidFill>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宋体" panose="02010600030101010101" pitchFamily="2" charset="-122"/>
              <a:cs typeface="+mn-cs"/>
            </a:endParaRPr>
          </a:p>
        </p:txBody>
      </p:sp>
      <p:sp>
        <p:nvSpPr>
          <p:cNvPr id="25" name="直接连接符 41">
            <a:extLst>
              <a:ext uri="{FF2B5EF4-FFF2-40B4-BE49-F238E27FC236}">
                <a16:creationId xmlns:a16="http://schemas.microsoft.com/office/drawing/2014/main" xmlns="" id="{96926AFE-1480-430A-A5BD-DA7B37D499F9}"/>
              </a:ext>
            </a:extLst>
          </p:cNvPr>
          <p:cNvSpPr>
            <a:spLocks noChangeShapeType="1"/>
          </p:cNvSpPr>
          <p:nvPr/>
        </p:nvSpPr>
        <p:spPr bwMode="auto">
          <a:xfrm flipV="1">
            <a:off x="5022850" y="3937000"/>
            <a:ext cx="0" cy="995363"/>
          </a:xfrm>
          <a:prstGeom prst="line">
            <a:avLst/>
          </a:prstGeom>
          <a:noFill/>
          <a:ln w="31750">
            <a:solidFill>
              <a:srgbClr val="A5A5A5"/>
            </a:solidFill>
            <a:prstDash val="sysDot"/>
            <a:bevel/>
            <a:headEnd/>
            <a:tailEnd/>
          </a:ln>
          <a:extLst>
            <a:ext uri="{909E8E84-426E-40DD-AFC4-6F175D3DCCD1}">
              <a14:hiddenFill xmlns:a14="http://schemas.microsoft.com/office/drawing/2010/main">
                <a:no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微软雅黑 Light" panose="020B0502040204020203" pitchFamily="34" charset="-122"/>
              <a:ea typeface="宋体" panose="02010600030101010101" pitchFamily="2" charset="-122"/>
              <a:cs typeface="+mn-cs"/>
            </a:endParaRPr>
          </a:p>
        </p:txBody>
      </p:sp>
    </p:spTree>
    <p:extLst>
      <p:ext uri="{BB962C8B-B14F-4D97-AF65-F5344CB8AC3E}">
        <p14:creationId xmlns:p14="http://schemas.microsoft.com/office/powerpoint/2010/main" val="317228485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6F67D352-506E-4512-8A40-16F0767EE5A8}"/>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3" name="Title 13">
            <a:extLst>
              <a:ext uri="{FF2B5EF4-FFF2-40B4-BE49-F238E27FC236}">
                <a16:creationId xmlns:a16="http://schemas.microsoft.com/office/drawing/2014/main" xmlns="" id="{F341E7CA-B9F4-4299-AF4E-E514275363D3}"/>
              </a:ext>
            </a:extLst>
          </p:cNvPr>
          <p:cNvSpPr txBox="1">
            <a:spLocks noChangeArrowheads="1"/>
          </p:cNvSpPr>
          <p:nvPr/>
        </p:nvSpPr>
        <p:spPr bwMode="auto">
          <a:xfrm>
            <a:off x="7329488" y="1558925"/>
            <a:ext cx="3846512"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dirty="0">
                <a:solidFill>
                  <a:srgbClr val="595959"/>
                </a:solidFill>
                <a:latin typeface="微软雅黑 Light" panose="020B0502040204020203" pitchFamily="34" charset="-122"/>
                <a:sym typeface="Arial" panose="020B0604020202020204" pitchFamily="34" charset="0"/>
              </a:rPr>
              <a:t>这里添加文字标题</a:t>
            </a:r>
            <a:endParaRPr lang="en-US" altLang="en-US" sz="2400" dirty="0">
              <a:solidFill>
                <a:srgbClr val="595959"/>
              </a:solidFill>
              <a:latin typeface="微软雅黑 Light" panose="020B0502040204020203" pitchFamily="34" charset="-122"/>
              <a:sym typeface="Arial" panose="020B0604020202020204" pitchFamily="34" charset="0"/>
            </a:endParaRPr>
          </a:p>
        </p:txBody>
      </p:sp>
      <p:grpSp>
        <p:nvGrpSpPr>
          <p:cNvPr id="4" name="Group 2">
            <a:extLst>
              <a:ext uri="{FF2B5EF4-FFF2-40B4-BE49-F238E27FC236}">
                <a16:creationId xmlns:a16="http://schemas.microsoft.com/office/drawing/2014/main" xmlns="" id="{86983D09-750D-49F2-8111-D3061711231C}"/>
              </a:ext>
            </a:extLst>
          </p:cNvPr>
          <p:cNvGrpSpPr>
            <a:grpSpLocks/>
          </p:cNvGrpSpPr>
          <p:nvPr/>
        </p:nvGrpSpPr>
        <p:grpSpPr bwMode="auto">
          <a:xfrm>
            <a:off x="6696075" y="1738313"/>
            <a:ext cx="633413" cy="633412"/>
            <a:chOff x="4875600" y="1521678"/>
            <a:chExt cx="475253" cy="475253"/>
          </a:xfrm>
        </p:grpSpPr>
        <p:sp>
          <p:nvSpPr>
            <p:cNvPr id="5" name="Oval 11">
              <a:extLst>
                <a:ext uri="{FF2B5EF4-FFF2-40B4-BE49-F238E27FC236}">
                  <a16:creationId xmlns:a16="http://schemas.microsoft.com/office/drawing/2014/main" xmlns="" id="{6EC10E08-7989-4264-BAB6-1EDAD692DA05}"/>
                </a:ext>
              </a:extLst>
            </p:cNvPr>
            <p:cNvSpPr/>
            <p:nvPr/>
          </p:nvSpPr>
          <p:spPr>
            <a:xfrm>
              <a:off x="4875600" y="1521678"/>
              <a:ext cx="475253" cy="4752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400" noProof="1">
                <a:cs typeface="+mn-ea"/>
                <a:sym typeface="+mn-lt"/>
              </a:endParaRPr>
            </a:p>
          </p:txBody>
        </p:sp>
        <p:sp>
          <p:nvSpPr>
            <p:cNvPr id="6" name="Freeform 6">
              <a:extLst>
                <a:ext uri="{FF2B5EF4-FFF2-40B4-BE49-F238E27FC236}">
                  <a16:creationId xmlns:a16="http://schemas.microsoft.com/office/drawing/2014/main" xmlns="" id="{063CAAB7-DFF7-43D3-8CB5-CAC863A28449}"/>
                </a:ext>
              </a:extLst>
            </p:cNvPr>
            <p:cNvSpPr>
              <a:spLocks noEditPoints="1" noChangeArrowheads="1"/>
            </p:cNvSpPr>
            <p:nvPr/>
          </p:nvSpPr>
          <p:spPr bwMode="auto">
            <a:xfrm>
              <a:off x="5049721" y="1651994"/>
              <a:ext cx="127010" cy="214619"/>
            </a:xfrm>
            <a:custGeom>
              <a:avLst/>
              <a:gdLst>
                <a:gd name="T0" fmla="*/ 2147483647 w 232"/>
                <a:gd name="T1" fmla="*/ 0 h 392"/>
                <a:gd name="T2" fmla="*/ 2147483647 w 232"/>
                <a:gd name="T3" fmla="*/ 0 h 392"/>
                <a:gd name="T4" fmla="*/ 0 w 232"/>
                <a:gd name="T5" fmla="*/ 2147483647 h 392"/>
                <a:gd name="T6" fmla="*/ 0 w 232"/>
                <a:gd name="T7" fmla="*/ 2147483647 h 392"/>
                <a:gd name="T8" fmla="*/ 2147483647 w 232"/>
                <a:gd name="T9" fmla="*/ 2147483647 h 392"/>
                <a:gd name="T10" fmla="*/ 2147483647 w 232"/>
                <a:gd name="T11" fmla="*/ 2147483647 h 392"/>
                <a:gd name="T12" fmla="*/ 2147483647 w 232"/>
                <a:gd name="T13" fmla="*/ 2147483647 h 392"/>
                <a:gd name="T14" fmla="*/ 2147483647 w 232"/>
                <a:gd name="T15" fmla="*/ 2147483647 h 392"/>
                <a:gd name="T16" fmla="*/ 2147483647 w 232"/>
                <a:gd name="T17" fmla="*/ 0 h 392"/>
                <a:gd name="T18" fmla="*/ 2147483647 w 232"/>
                <a:gd name="T19" fmla="*/ 2147483647 h 392"/>
                <a:gd name="T20" fmla="*/ 2147483647 w 232"/>
                <a:gd name="T21" fmla="*/ 2147483647 h 392"/>
                <a:gd name="T22" fmla="*/ 2147483647 w 232"/>
                <a:gd name="T23" fmla="*/ 2147483647 h 392"/>
                <a:gd name="T24" fmla="*/ 2147483647 w 232"/>
                <a:gd name="T25" fmla="*/ 2147483647 h 392"/>
                <a:gd name="T26" fmla="*/ 2147483647 w 232"/>
                <a:gd name="T27" fmla="*/ 2147483647 h 392"/>
                <a:gd name="T28" fmla="*/ 2147483647 w 232"/>
                <a:gd name="T29" fmla="*/ 2147483647 h 392"/>
                <a:gd name="T30" fmla="*/ 2147483647 w 232"/>
                <a:gd name="T31" fmla="*/ 2147483647 h 392"/>
                <a:gd name="T32" fmla="*/ 2147483647 w 232"/>
                <a:gd name="T33" fmla="*/ 2147483647 h 392"/>
                <a:gd name="T34" fmla="*/ 2147483647 w 232"/>
                <a:gd name="T35" fmla="*/ 2147483647 h 392"/>
                <a:gd name="T36" fmla="*/ 2147483647 w 232"/>
                <a:gd name="T37" fmla="*/ 2147483647 h 39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7" name="Group 3">
            <a:extLst>
              <a:ext uri="{FF2B5EF4-FFF2-40B4-BE49-F238E27FC236}">
                <a16:creationId xmlns:a16="http://schemas.microsoft.com/office/drawing/2014/main" xmlns="" id="{6B969930-E065-42C4-81AB-2C2D53F415CC}"/>
              </a:ext>
            </a:extLst>
          </p:cNvPr>
          <p:cNvGrpSpPr>
            <a:grpSpLocks/>
          </p:cNvGrpSpPr>
          <p:nvPr/>
        </p:nvGrpSpPr>
        <p:grpSpPr bwMode="auto">
          <a:xfrm>
            <a:off x="6696075" y="3090863"/>
            <a:ext cx="633413" cy="633412"/>
            <a:chOff x="4875600" y="2536193"/>
            <a:chExt cx="475253" cy="475253"/>
          </a:xfrm>
        </p:grpSpPr>
        <p:sp>
          <p:nvSpPr>
            <p:cNvPr id="8" name="Oval 22">
              <a:extLst>
                <a:ext uri="{FF2B5EF4-FFF2-40B4-BE49-F238E27FC236}">
                  <a16:creationId xmlns:a16="http://schemas.microsoft.com/office/drawing/2014/main" xmlns="" id="{C62B19B1-21B1-481D-8D83-FFDD7E2CF8B8}"/>
                </a:ext>
              </a:extLst>
            </p:cNvPr>
            <p:cNvSpPr/>
            <p:nvPr/>
          </p:nvSpPr>
          <p:spPr>
            <a:xfrm>
              <a:off x="4875600" y="2536193"/>
              <a:ext cx="475253" cy="4752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400" noProof="1">
                <a:cs typeface="+mn-ea"/>
                <a:sym typeface="+mn-lt"/>
              </a:endParaRPr>
            </a:p>
          </p:txBody>
        </p:sp>
        <p:sp>
          <p:nvSpPr>
            <p:cNvPr id="9" name="Freeform 11">
              <a:extLst>
                <a:ext uri="{FF2B5EF4-FFF2-40B4-BE49-F238E27FC236}">
                  <a16:creationId xmlns:a16="http://schemas.microsoft.com/office/drawing/2014/main" xmlns="" id="{8C71DBD9-A2DB-43E3-AC14-515166778E2E}"/>
                </a:ext>
              </a:extLst>
            </p:cNvPr>
            <p:cNvSpPr>
              <a:spLocks noChangeArrowheads="1"/>
            </p:cNvSpPr>
            <p:nvPr/>
          </p:nvSpPr>
          <p:spPr bwMode="auto">
            <a:xfrm>
              <a:off x="5015568" y="2676392"/>
              <a:ext cx="195315" cy="194853"/>
            </a:xfrm>
            <a:custGeom>
              <a:avLst/>
              <a:gdLst>
                <a:gd name="T0" fmla="*/ 2147483647 w 358"/>
                <a:gd name="T1" fmla="*/ 2147483647 h 357"/>
                <a:gd name="T2" fmla="*/ 2147483647 w 358"/>
                <a:gd name="T3" fmla="*/ 2147483647 h 357"/>
                <a:gd name="T4" fmla="*/ 2147483647 w 358"/>
                <a:gd name="T5" fmla="*/ 2147483647 h 357"/>
                <a:gd name="T6" fmla="*/ 2147483647 w 358"/>
                <a:gd name="T7" fmla="*/ 2147483647 h 357"/>
                <a:gd name="T8" fmla="*/ 2147483647 w 358"/>
                <a:gd name="T9" fmla="*/ 2147483647 h 357"/>
                <a:gd name="T10" fmla="*/ 2147483647 w 358"/>
                <a:gd name="T11" fmla="*/ 2147483647 h 357"/>
                <a:gd name="T12" fmla="*/ 2147483647 w 358"/>
                <a:gd name="T13" fmla="*/ 2147483647 h 357"/>
                <a:gd name="T14" fmla="*/ 2147483647 w 358"/>
                <a:gd name="T15" fmla="*/ 2147483647 h 357"/>
                <a:gd name="T16" fmla="*/ 2147483647 w 358"/>
                <a:gd name="T17" fmla="*/ 2147483647 h 3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10" name="Group 4">
            <a:extLst>
              <a:ext uri="{FF2B5EF4-FFF2-40B4-BE49-F238E27FC236}">
                <a16:creationId xmlns:a16="http://schemas.microsoft.com/office/drawing/2014/main" xmlns="" id="{6713E5FF-3FE1-4E5E-96CE-E195AD591F7B}"/>
              </a:ext>
            </a:extLst>
          </p:cNvPr>
          <p:cNvGrpSpPr>
            <a:grpSpLocks/>
          </p:cNvGrpSpPr>
          <p:nvPr/>
        </p:nvGrpSpPr>
        <p:grpSpPr bwMode="auto">
          <a:xfrm>
            <a:off x="6696075" y="4460875"/>
            <a:ext cx="633413" cy="633413"/>
            <a:chOff x="4875600" y="3563040"/>
            <a:chExt cx="475253" cy="475253"/>
          </a:xfrm>
        </p:grpSpPr>
        <p:sp>
          <p:nvSpPr>
            <p:cNvPr id="11" name="Oval 27">
              <a:extLst>
                <a:ext uri="{FF2B5EF4-FFF2-40B4-BE49-F238E27FC236}">
                  <a16:creationId xmlns:a16="http://schemas.microsoft.com/office/drawing/2014/main" xmlns="" id="{8AED69A5-CF45-4D63-BC8B-D565D0A9B4F9}"/>
                </a:ext>
              </a:extLst>
            </p:cNvPr>
            <p:cNvSpPr/>
            <p:nvPr/>
          </p:nvSpPr>
          <p:spPr>
            <a:xfrm>
              <a:off x="4875600" y="3563040"/>
              <a:ext cx="475253" cy="4752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en-US" sz="2400" noProof="1">
                <a:cs typeface="+mn-ea"/>
                <a:sym typeface="+mn-lt"/>
              </a:endParaRPr>
            </a:p>
          </p:txBody>
        </p:sp>
        <p:sp>
          <p:nvSpPr>
            <p:cNvPr id="12" name="Freeform 16">
              <a:extLst>
                <a:ext uri="{FF2B5EF4-FFF2-40B4-BE49-F238E27FC236}">
                  <a16:creationId xmlns:a16="http://schemas.microsoft.com/office/drawing/2014/main" xmlns="" id="{0D398AE0-0F43-472B-8E3B-463B4B9BCB04}"/>
                </a:ext>
              </a:extLst>
            </p:cNvPr>
            <p:cNvSpPr>
              <a:spLocks noEditPoints="1" noChangeArrowheads="1"/>
            </p:cNvSpPr>
            <p:nvPr/>
          </p:nvSpPr>
          <p:spPr bwMode="auto">
            <a:xfrm>
              <a:off x="5015781" y="3725730"/>
              <a:ext cx="191131" cy="168251"/>
            </a:xfrm>
            <a:custGeom>
              <a:avLst/>
              <a:gdLst>
                <a:gd name="T0" fmla="*/ 2147483647 w 400"/>
                <a:gd name="T1" fmla="*/ 0 h 352"/>
                <a:gd name="T2" fmla="*/ 2147483647 w 400"/>
                <a:gd name="T3" fmla="*/ 0 h 352"/>
                <a:gd name="T4" fmla="*/ 0 w 400"/>
                <a:gd name="T5" fmla="*/ 2147483647 h 352"/>
                <a:gd name="T6" fmla="*/ 0 w 400"/>
                <a:gd name="T7" fmla="*/ 2147483647 h 352"/>
                <a:gd name="T8" fmla="*/ 2147483647 w 400"/>
                <a:gd name="T9" fmla="*/ 2147483647 h 352"/>
                <a:gd name="T10" fmla="*/ 2147483647 w 400"/>
                <a:gd name="T11" fmla="*/ 2147483647 h 352"/>
                <a:gd name="T12" fmla="*/ 2147483647 w 400"/>
                <a:gd name="T13" fmla="*/ 2147483647 h 352"/>
                <a:gd name="T14" fmla="*/ 2147483647 w 400"/>
                <a:gd name="T15" fmla="*/ 2147483647 h 352"/>
                <a:gd name="T16" fmla="*/ 2147483647 w 400"/>
                <a:gd name="T17" fmla="*/ 2147483647 h 352"/>
                <a:gd name="T18" fmla="*/ 2147483647 w 400"/>
                <a:gd name="T19" fmla="*/ 2147483647 h 352"/>
                <a:gd name="T20" fmla="*/ 2147483647 w 400"/>
                <a:gd name="T21" fmla="*/ 2147483647 h 352"/>
                <a:gd name="T22" fmla="*/ 2147483647 w 400"/>
                <a:gd name="T23" fmla="*/ 2147483647 h 352"/>
                <a:gd name="T24" fmla="*/ 2147483647 w 400"/>
                <a:gd name="T25" fmla="*/ 0 h 352"/>
                <a:gd name="T26" fmla="*/ 2147483647 w 400"/>
                <a:gd name="T27" fmla="*/ 2147483647 h 352"/>
                <a:gd name="T28" fmla="*/ 2147483647 w 400"/>
                <a:gd name="T29" fmla="*/ 2147483647 h 352"/>
                <a:gd name="T30" fmla="*/ 2147483647 w 400"/>
                <a:gd name="T31" fmla="*/ 2147483647 h 352"/>
                <a:gd name="T32" fmla="*/ 2147483647 w 400"/>
                <a:gd name="T33" fmla="*/ 2147483647 h 352"/>
                <a:gd name="T34" fmla="*/ 2147483647 w 400"/>
                <a:gd name="T35" fmla="*/ 2147483647 h 35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sp>
        <p:nvSpPr>
          <p:cNvPr id="13" name="Title 13">
            <a:extLst>
              <a:ext uri="{FF2B5EF4-FFF2-40B4-BE49-F238E27FC236}">
                <a16:creationId xmlns:a16="http://schemas.microsoft.com/office/drawing/2014/main" xmlns="" id="{FEABE00B-075F-489A-9A1C-DFDE977C9A6F}"/>
              </a:ext>
            </a:extLst>
          </p:cNvPr>
          <p:cNvSpPr txBox="1">
            <a:spLocks noChangeArrowheads="1"/>
          </p:cNvSpPr>
          <p:nvPr/>
        </p:nvSpPr>
        <p:spPr bwMode="auto">
          <a:xfrm>
            <a:off x="7329488" y="2908300"/>
            <a:ext cx="3846512"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dirty="0">
                <a:solidFill>
                  <a:srgbClr val="595959"/>
                </a:solidFill>
                <a:latin typeface="微软雅黑 Light" panose="020B0502040204020203" pitchFamily="34" charset="-122"/>
                <a:sym typeface="Arial" panose="020B0604020202020204" pitchFamily="34" charset="0"/>
              </a:rPr>
              <a:t>这里添加文字标题</a:t>
            </a:r>
            <a:endParaRPr lang="en-US" altLang="en-US" sz="2400" dirty="0">
              <a:solidFill>
                <a:srgbClr val="595959"/>
              </a:solidFill>
              <a:latin typeface="微软雅黑 Light" panose="020B0502040204020203" pitchFamily="34" charset="-122"/>
              <a:sym typeface="Arial" panose="020B0604020202020204" pitchFamily="34" charset="0"/>
            </a:endParaRPr>
          </a:p>
        </p:txBody>
      </p:sp>
      <p:sp>
        <p:nvSpPr>
          <p:cNvPr id="14" name="Title 13">
            <a:extLst>
              <a:ext uri="{FF2B5EF4-FFF2-40B4-BE49-F238E27FC236}">
                <a16:creationId xmlns:a16="http://schemas.microsoft.com/office/drawing/2014/main" xmlns="" id="{84DDBE15-8389-4A30-AF5F-E8B840904F5F}"/>
              </a:ext>
            </a:extLst>
          </p:cNvPr>
          <p:cNvSpPr txBox="1">
            <a:spLocks noChangeArrowheads="1"/>
          </p:cNvSpPr>
          <p:nvPr/>
        </p:nvSpPr>
        <p:spPr bwMode="auto">
          <a:xfrm>
            <a:off x="7329488" y="4322763"/>
            <a:ext cx="3846512" cy="709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0" tIns="60960" rIns="121920" bIns="60960" anchor="ct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zh-CN" altLang="en-US" sz="2400" dirty="0">
                <a:solidFill>
                  <a:srgbClr val="595959"/>
                </a:solidFill>
                <a:latin typeface="微软雅黑 Light" panose="020B0502040204020203" pitchFamily="34" charset="-122"/>
                <a:sym typeface="Arial" panose="020B0604020202020204" pitchFamily="34" charset="0"/>
              </a:rPr>
              <a:t>这里添加文字标题</a:t>
            </a:r>
            <a:endParaRPr lang="en-US" altLang="en-US" sz="2400" dirty="0">
              <a:solidFill>
                <a:srgbClr val="595959"/>
              </a:solidFill>
              <a:latin typeface="微软雅黑 Light" panose="020B0502040204020203" pitchFamily="34" charset="-122"/>
              <a:sym typeface="Arial" panose="020B0604020202020204" pitchFamily="34" charset="0"/>
            </a:endParaRPr>
          </a:p>
        </p:txBody>
      </p:sp>
      <p:sp>
        <p:nvSpPr>
          <p:cNvPr id="15" name="文本框 21">
            <a:extLst>
              <a:ext uri="{FF2B5EF4-FFF2-40B4-BE49-F238E27FC236}">
                <a16:creationId xmlns:a16="http://schemas.microsoft.com/office/drawing/2014/main" xmlns="" id="{176B64C5-219B-460B-A46F-739A76C8438E}"/>
              </a:ext>
            </a:extLst>
          </p:cNvPr>
          <p:cNvSpPr txBox="1">
            <a:spLocks noChangeArrowheads="1"/>
          </p:cNvSpPr>
          <p:nvPr/>
        </p:nvSpPr>
        <p:spPr bwMode="auto">
          <a:xfrm>
            <a:off x="7329488" y="2119313"/>
            <a:ext cx="3846512" cy="36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sz="1600" dirty="0">
                <a:solidFill>
                  <a:srgbClr val="808080"/>
                </a:solidFill>
                <a:latin typeface="微软雅黑 Light" panose="020B0502040204020203" pitchFamily="34" charset="-122"/>
                <a:sym typeface="Arial" panose="020B0604020202020204" pitchFamily="34" charset="0"/>
              </a:rPr>
              <a:t>请输入内容请输入内容请输入内容</a:t>
            </a:r>
          </a:p>
        </p:txBody>
      </p:sp>
      <p:sp>
        <p:nvSpPr>
          <p:cNvPr id="16" name="文本框 22">
            <a:extLst>
              <a:ext uri="{FF2B5EF4-FFF2-40B4-BE49-F238E27FC236}">
                <a16:creationId xmlns:a16="http://schemas.microsoft.com/office/drawing/2014/main" xmlns="" id="{1AA63EFF-2025-4A59-AD78-309891A8060B}"/>
              </a:ext>
            </a:extLst>
          </p:cNvPr>
          <p:cNvSpPr txBox="1">
            <a:spLocks noChangeArrowheads="1"/>
          </p:cNvSpPr>
          <p:nvPr/>
        </p:nvSpPr>
        <p:spPr bwMode="auto">
          <a:xfrm>
            <a:off x="7329488" y="3484563"/>
            <a:ext cx="3846512" cy="36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sz="1600" dirty="0">
                <a:solidFill>
                  <a:srgbClr val="808080"/>
                </a:solidFill>
                <a:latin typeface="微软雅黑 Light" panose="020B0502040204020203" pitchFamily="34" charset="-122"/>
                <a:sym typeface="Arial" panose="020B0604020202020204" pitchFamily="34" charset="0"/>
              </a:rPr>
              <a:t>请输入内容请输入内容请输入内容</a:t>
            </a:r>
          </a:p>
        </p:txBody>
      </p:sp>
      <p:sp>
        <p:nvSpPr>
          <p:cNvPr id="17" name="文本框 23">
            <a:extLst>
              <a:ext uri="{FF2B5EF4-FFF2-40B4-BE49-F238E27FC236}">
                <a16:creationId xmlns:a16="http://schemas.microsoft.com/office/drawing/2014/main" xmlns="" id="{E45B8632-BE4A-45CC-9313-E2E5AE60B924}"/>
              </a:ext>
            </a:extLst>
          </p:cNvPr>
          <p:cNvSpPr txBox="1">
            <a:spLocks noChangeArrowheads="1"/>
          </p:cNvSpPr>
          <p:nvPr/>
        </p:nvSpPr>
        <p:spPr bwMode="auto">
          <a:xfrm>
            <a:off x="7329488" y="4899025"/>
            <a:ext cx="3846512" cy="362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sz="1600" dirty="0">
                <a:solidFill>
                  <a:srgbClr val="808080"/>
                </a:solidFill>
                <a:latin typeface="微软雅黑 Light" panose="020B0502040204020203" pitchFamily="34" charset="-122"/>
                <a:sym typeface="Arial" panose="020B0604020202020204" pitchFamily="34" charset="0"/>
              </a:rPr>
              <a:t>请输入内容请输入内容请输入内容</a:t>
            </a:r>
          </a:p>
        </p:txBody>
      </p:sp>
      <p:cxnSp>
        <p:nvCxnSpPr>
          <p:cNvPr id="19" name="直接连接符 18">
            <a:extLst>
              <a:ext uri="{FF2B5EF4-FFF2-40B4-BE49-F238E27FC236}">
                <a16:creationId xmlns:a16="http://schemas.microsoft.com/office/drawing/2014/main" xmlns="" id="{8C1BD66F-3807-4558-909C-6B1EA0DF4E65}"/>
              </a:ext>
            </a:extLst>
          </p:cNvPr>
          <p:cNvCxnSpPr/>
          <p:nvPr/>
        </p:nvCxnSpPr>
        <p:spPr>
          <a:xfrm>
            <a:off x="5799138" y="1738313"/>
            <a:ext cx="0" cy="3994150"/>
          </a:xfrm>
          <a:prstGeom prst="line">
            <a:avLst/>
          </a:prstGeom>
          <a:ln>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 name="文本框 26">
            <a:extLst>
              <a:ext uri="{FF2B5EF4-FFF2-40B4-BE49-F238E27FC236}">
                <a16:creationId xmlns:a16="http://schemas.microsoft.com/office/drawing/2014/main" xmlns="" id="{C115E2A3-B7EC-460C-8C00-DBDBB2964BC7}"/>
              </a:ext>
            </a:extLst>
          </p:cNvPr>
          <p:cNvSpPr txBox="1">
            <a:spLocks noChangeArrowheads="1"/>
          </p:cNvSpPr>
          <p:nvPr/>
        </p:nvSpPr>
        <p:spPr bwMode="auto">
          <a:xfrm>
            <a:off x="2168525" y="2819400"/>
            <a:ext cx="22383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eaLnBrk="1" hangingPunct="1"/>
            <a:r>
              <a:rPr lang="en-US" altLang="zh-CN" sz="8000" b="1" dirty="0">
                <a:solidFill>
                  <a:schemeClr val="accent1"/>
                </a:solidFill>
                <a:latin typeface="微软雅黑 Light" panose="020B0502040204020203" pitchFamily="34" charset="-122"/>
              </a:rPr>
              <a:t>26%</a:t>
            </a:r>
            <a:endParaRPr lang="zh-CN" altLang="en-US" sz="8000" b="1" dirty="0">
              <a:solidFill>
                <a:schemeClr val="accent1"/>
              </a:solidFill>
              <a:latin typeface="微软雅黑 Light" panose="020B0502040204020203" pitchFamily="34" charset="-122"/>
            </a:endParaRPr>
          </a:p>
        </p:txBody>
      </p:sp>
      <p:graphicFrame>
        <p:nvGraphicFramePr>
          <p:cNvPr id="23" name="图表 22">
            <a:extLst>
              <a:ext uri="{FF2B5EF4-FFF2-40B4-BE49-F238E27FC236}">
                <a16:creationId xmlns:a16="http://schemas.microsoft.com/office/drawing/2014/main" xmlns="" id="{A6E361C0-5E92-4EC0-864D-6C9CEFFE11C6}"/>
              </a:ext>
            </a:extLst>
          </p:cNvPr>
          <p:cNvGraphicFramePr/>
          <p:nvPr/>
        </p:nvGraphicFramePr>
        <p:xfrm>
          <a:off x="0" y="1484691"/>
          <a:ext cx="6531429" cy="435428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407352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a:extLst>
              <a:ext uri="{FF2B5EF4-FFF2-40B4-BE49-F238E27FC236}">
                <a16:creationId xmlns:a16="http://schemas.microsoft.com/office/drawing/2014/main" xmlns="" id="{BCD8AD76-E10F-46E9-B6FA-22C963BF237B}"/>
              </a:ext>
            </a:extLst>
          </p:cNvPr>
          <p:cNvSpPr/>
          <p:nvPr/>
        </p:nvSpPr>
        <p:spPr>
          <a:xfrm>
            <a:off x="6267450" y="0"/>
            <a:ext cx="5924550" cy="6858000"/>
          </a:xfrm>
          <a:prstGeom prst="rect">
            <a:avLst/>
          </a:prstGeom>
          <a:gradFill flip="none" rotWithShape="1">
            <a:gsLst>
              <a:gs pos="0">
                <a:schemeClr val="accent1"/>
              </a:gs>
              <a:gs pos="86000">
                <a:schemeClr val="accent1">
                  <a:alpha val="85000"/>
                </a:schemeClr>
              </a:gs>
            </a:gsLst>
            <a:lin ang="135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defRPr/>
            </a:pPr>
            <a:endParaRPr lang="zh-CN" altLang="en-US" noProof="1"/>
          </a:p>
        </p:txBody>
      </p:sp>
      <p:sp>
        <p:nvSpPr>
          <p:cNvPr id="33" name="文本框 5">
            <a:extLst>
              <a:ext uri="{FF2B5EF4-FFF2-40B4-BE49-F238E27FC236}">
                <a16:creationId xmlns:a16="http://schemas.microsoft.com/office/drawing/2014/main" xmlns="" id="{65602AC3-2D7D-4934-AA37-8BD09E0E5719}"/>
              </a:ext>
            </a:extLst>
          </p:cNvPr>
          <p:cNvSpPr txBox="1">
            <a:spLocks noChangeArrowheads="1"/>
          </p:cNvSpPr>
          <p:nvPr/>
        </p:nvSpPr>
        <p:spPr bwMode="auto">
          <a:xfrm>
            <a:off x="8134350" y="1765300"/>
            <a:ext cx="33782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chemeClr val="bg1"/>
                </a:solidFill>
                <a:latin typeface="微软雅黑 Light" panose="020B0502040204020203" pitchFamily="34" charset="-122"/>
              </a:rPr>
              <a:t>请输入内容请输入内容请输入内容</a:t>
            </a:r>
          </a:p>
        </p:txBody>
      </p:sp>
      <p:sp>
        <p:nvSpPr>
          <p:cNvPr id="34" name="文本框 6">
            <a:extLst>
              <a:ext uri="{FF2B5EF4-FFF2-40B4-BE49-F238E27FC236}">
                <a16:creationId xmlns:a16="http://schemas.microsoft.com/office/drawing/2014/main" xmlns="" id="{D354BC5F-BCBC-421A-B5D2-9A056AEA8AD2}"/>
              </a:ext>
            </a:extLst>
          </p:cNvPr>
          <p:cNvSpPr txBox="1">
            <a:spLocks noChangeArrowheads="1"/>
          </p:cNvSpPr>
          <p:nvPr/>
        </p:nvSpPr>
        <p:spPr bwMode="auto">
          <a:xfrm>
            <a:off x="8288575" y="1303338"/>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bg1"/>
                </a:solidFill>
                <a:latin typeface="微软雅黑 Light" panose="020B0502040204020203" pitchFamily="34" charset="-122"/>
              </a:rPr>
              <a:t>请输入标题</a:t>
            </a:r>
          </a:p>
        </p:txBody>
      </p:sp>
      <p:sp>
        <p:nvSpPr>
          <p:cNvPr id="35" name="文本框 7">
            <a:extLst>
              <a:ext uri="{FF2B5EF4-FFF2-40B4-BE49-F238E27FC236}">
                <a16:creationId xmlns:a16="http://schemas.microsoft.com/office/drawing/2014/main" xmlns="" id="{D38C3873-AC3C-4C4B-851F-9B51F41E8228}"/>
              </a:ext>
            </a:extLst>
          </p:cNvPr>
          <p:cNvSpPr txBox="1">
            <a:spLocks noChangeArrowheads="1"/>
          </p:cNvSpPr>
          <p:nvPr/>
        </p:nvSpPr>
        <p:spPr bwMode="auto">
          <a:xfrm>
            <a:off x="8134350" y="3379788"/>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chemeClr val="bg1"/>
                </a:solidFill>
                <a:latin typeface="微软雅黑 Light" panose="020B0502040204020203" pitchFamily="34" charset="-122"/>
              </a:rPr>
              <a:t>请输入内容请输入内容请输入内容</a:t>
            </a:r>
          </a:p>
        </p:txBody>
      </p:sp>
      <p:sp>
        <p:nvSpPr>
          <p:cNvPr id="36" name="文本框 8">
            <a:extLst>
              <a:ext uri="{FF2B5EF4-FFF2-40B4-BE49-F238E27FC236}">
                <a16:creationId xmlns:a16="http://schemas.microsoft.com/office/drawing/2014/main" xmlns="" id="{A4D9DBCD-3968-421B-A7C1-264F57D019A9}"/>
              </a:ext>
            </a:extLst>
          </p:cNvPr>
          <p:cNvSpPr txBox="1">
            <a:spLocks noChangeArrowheads="1"/>
          </p:cNvSpPr>
          <p:nvPr/>
        </p:nvSpPr>
        <p:spPr bwMode="auto">
          <a:xfrm>
            <a:off x="8288575" y="2917825"/>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bg1"/>
                </a:solidFill>
                <a:latin typeface="微软雅黑 Light" panose="020B0502040204020203" pitchFamily="34" charset="-122"/>
              </a:rPr>
              <a:t>请输入标题</a:t>
            </a:r>
          </a:p>
        </p:txBody>
      </p:sp>
      <p:sp>
        <p:nvSpPr>
          <p:cNvPr id="37" name="文本框 9">
            <a:extLst>
              <a:ext uri="{FF2B5EF4-FFF2-40B4-BE49-F238E27FC236}">
                <a16:creationId xmlns:a16="http://schemas.microsoft.com/office/drawing/2014/main" xmlns="" id="{78F0BF42-CD91-4F34-A884-010B2E8E6DAE}"/>
              </a:ext>
            </a:extLst>
          </p:cNvPr>
          <p:cNvSpPr txBox="1">
            <a:spLocks noChangeArrowheads="1"/>
          </p:cNvSpPr>
          <p:nvPr/>
        </p:nvSpPr>
        <p:spPr bwMode="auto">
          <a:xfrm>
            <a:off x="8134350" y="5059363"/>
            <a:ext cx="33782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just" eaLnBrk="1" hangingPunct="1">
              <a:lnSpc>
                <a:spcPct val="120000"/>
              </a:lnSpc>
            </a:pPr>
            <a:r>
              <a:rPr lang="zh-CN" altLang="en-US" dirty="0">
                <a:solidFill>
                  <a:schemeClr val="bg1"/>
                </a:solidFill>
                <a:latin typeface="微软雅黑 Light" panose="020B0502040204020203" pitchFamily="34" charset="-122"/>
              </a:rPr>
              <a:t>请输入内容请输入内容请输入内容</a:t>
            </a:r>
          </a:p>
        </p:txBody>
      </p:sp>
      <p:sp>
        <p:nvSpPr>
          <p:cNvPr id="38" name="文本框 10">
            <a:extLst>
              <a:ext uri="{FF2B5EF4-FFF2-40B4-BE49-F238E27FC236}">
                <a16:creationId xmlns:a16="http://schemas.microsoft.com/office/drawing/2014/main" xmlns="" id="{9573A24A-7257-48DC-BA69-62E0A331E00B}"/>
              </a:ext>
            </a:extLst>
          </p:cNvPr>
          <p:cNvSpPr txBox="1">
            <a:spLocks noChangeArrowheads="1"/>
          </p:cNvSpPr>
          <p:nvPr/>
        </p:nvSpPr>
        <p:spPr bwMode="auto">
          <a:xfrm>
            <a:off x="8288575" y="4598988"/>
            <a:ext cx="17235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微软雅黑" panose="020B0503020204020204" pitchFamily="34" charset="-122"/>
              </a:defRPr>
            </a:lvl1pPr>
            <a:lvl2pPr marL="742950" indent="-285750">
              <a:defRPr>
                <a:solidFill>
                  <a:schemeClr val="tx1"/>
                </a:solidFill>
                <a:latin typeface="Arial" panose="020B0604020202020204" pitchFamily="34" charset="0"/>
                <a:ea typeface="微软雅黑" panose="020B0503020204020204" pitchFamily="34" charset="-122"/>
              </a:defRPr>
            </a:lvl2pPr>
            <a:lvl3pPr marL="1143000" indent="-228600">
              <a:defRPr>
                <a:solidFill>
                  <a:schemeClr val="tx1"/>
                </a:solidFill>
                <a:latin typeface="Arial" panose="020B0604020202020204" pitchFamily="34" charset="0"/>
                <a:ea typeface="微软雅黑" panose="020B0503020204020204" pitchFamily="34" charset="-122"/>
              </a:defRPr>
            </a:lvl3pPr>
            <a:lvl4pPr marL="1600200" indent="-228600">
              <a:defRPr>
                <a:solidFill>
                  <a:schemeClr val="tx1"/>
                </a:solidFill>
                <a:latin typeface="Arial" panose="020B0604020202020204" pitchFamily="34" charset="0"/>
                <a:ea typeface="微软雅黑" panose="020B0503020204020204" pitchFamily="34" charset="-122"/>
              </a:defRPr>
            </a:lvl4pPr>
            <a:lvl5pPr marL="2057400" indent="-228600">
              <a:defRPr>
                <a:solidFill>
                  <a:schemeClr val="tx1"/>
                </a:solidFill>
                <a:latin typeface="Arial" panose="020B060402020202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微软雅黑" panose="020B0503020204020204" pitchFamily="34" charset="-122"/>
              </a:defRPr>
            </a:lvl9pPr>
          </a:lstStyle>
          <a:p>
            <a:pPr algn="ctr" eaLnBrk="1" hangingPunct="1"/>
            <a:r>
              <a:rPr lang="zh-CN" altLang="en-US" sz="2400" b="1" dirty="0">
                <a:solidFill>
                  <a:schemeClr val="bg1"/>
                </a:solidFill>
                <a:latin typeface="微软雅黑 Light" panose="020B0502040204020203" pitchFamily="34" charset="-122"/>
              </a:rPr>
              <a:t>请输入标题</a:t>
            </a:r>
          </a:p>
        </p:txBody>
      </p:sp>
      <p:sp>
        <p:nvSpPr>
          <p:cNvPr id="39" name="Freeform 19">
            <a:extLst>
              <a:ext uri="{FF2B5EF4-FFF2-40B4-BE49-F238E27FC236}">
                <a16:creationId xmlns:a16="http://schemas.microsoft.com/office/drawing/2014/main" xmlns="" id="{F2D7973F-7C17-4BBE-8E8E-D702036D96E0}"/>
              </a:ext>
            </a:extLst>
          </p:cNvPr>
          <p:cNvSpPr>
            <a:spLocks noEditPoints="1" noChangeArrowheads="1"/>
          </p:cNvSpPr>
          <p:nvPr/>
        </p:nvSpPr>
        <p:spPr bwMode="auto">
          <a:xfrm>
            <a:off x="7056438" y="3243263"/>
            <a:ext cx="673100" cy="623887"/>
          </a:xfrm>
          <a:custGeom>
            <a:avLst/>
            <a:gdLst>
              <a:gd name="T0" fmla="*/ 2147483647 w 144"/>
              <a:gd name="T1" fmla="*/ 0 h 132"/>
              <a:gd name="T2" fmla="*/ 2147483647 w 144"/>
              <a:gd name="T3" fmla="*/ 0 h 132"/>
              <a:gd name="T4" fmla="*/ 0 w 144"/>
              <a:gd name="T5" fmla="*/ 2147483647 h 132"/>
              <a:gd name="T6" fmla="*/ 0 w 144"/>
              <a:gd name="T7" fmla="*/ 2147483647 h 132"/>
              <a:gd name="T8" fmla="*/ 2147483647 w 144"/>
              <a:gd name="T9" fmla="*/ 2147483647 h 132"/>
              <a:gd name="T10" fmla="*/ 2147483647 w 144"/>
              <a:gd name="T11" fmla="*/ 2147483647 h 132"/>
              <a:gd name="T12" fmla="*/ 2147483647 w 144"/>
              <a:gd name="T13" fmla="*/ 2147483647 h 132"/>
              <a:gd name="T14" fmla="*/ 2147483647 w 144"/>
              <a:gd name="T15" fmla="*/ 2147483647 h 132"/>
              <a:gd name="T16" fmla="*/ 2147483647 w 144"/>
              <a:gd name="T17" fmla="*/ 2147483647 h 132"/>
              <a:gd name="T18" fmla="*/ 2147483647 w 144"/>
              <a:gd name="T19" fmla="*/ 2147483647 h 132"/>
              <a:gd name="T20" fmla="*/ 2147483647 w 144"/>
              <a:gd name="T21" fmla="*/ 2147483647 h 132"/>
              <a:gd name="T22" fmla="*/ 2147483647 w 144"/>
              <a:gd name="T23" fmla="*/ 0 h 132"/>
              <a:gd name="T24" fmla="*/ 2147483647 w 144"/>
              <a:gd name="T25" fmla="*/ 2147483647 h 132"/>
              <a:gd name="T26" fmla="*/ 2147483647 w 144"/>
              <a:gd name="T27" fmla="*/ 2147483647 h 132"/>
              <a:gd name="T28" fmla="*/ 2147483647 w 144"/>
              <a:gd name="T29" fmla="*/ 2147483647 h 132"/>
              <a:gd name="T30" fmla="*/ 2147483647 w 144"/>
              <a:gd name="T31" fmla="*/ 2147483647 h 132"/>
              <a:gd name="T32" fmla="*/ 2147483647 w 144"/>
              <a:gd name="T33" fmla="*/ 2147483647 h 132"/>
              <a:gd name="T34" fmla="*/ 2147483647 w 144"/>
              <a:gd name="T35" fmla="*/ 2147483647 h 132"/>
              <a:gd name="T36" fmla="*/ 2147483647 w 144"/>
              <a:gd name="T37" fmla="*/ 2147483647 h 132"/>
              <a:gd name="T38" fmla="*/ 2147483647 w 144"/>
              <a:gd name="T39" fmla="*/ 2147483647 h 132"/>
              <a:gd name="T40" fmla="*/ 2147483647 w 144"/>
              <a:gd name="T41" fmla="*/ 2147483647 h 132"/>
              <a:gd name="T42" fmla="*/ 2147483647 w 144"/>
              <a:gd name="T43" fmla="*/ 2147483647 h 132"/>
              <a:gd name="T44" fmla="*/ 2147483647 w 144"/>
              <a:gd name="T45" fmla="*/ 2147483647 h 132"/>
              <a:gd name="T46" fmla="*/ 2147483647 w 144"/>
              <a:gd name="T47" fmla="*/ 2147483647 h 132"/>
              <a:gd name="T48" fmla="*/ 2147483647 w 144"/>
              <a:gd name="T49" fmla="*/ 2147483647 h 132"/>
              <a:gd name="T50" fmla="*/ 2147483647 w 144"/>
              <a:gd name="T51" fmla="*/ 2147483647 h 132"/>
              <a:gd name="T52" fmla="*/ 2147483647 w 144"/>
              <a:gd name="T53" fmla="*/ 2147483647 h 13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moveTo>
                  <a:pt x="36" y="60"/>
                </a:moveTo>
                <a:cubicBezTo>
                  <a:pt x="29" y="60"/>
                  <a:pt x="24" y="55"/>
                  <a:pt x="24" y="48"/>
                </a:cubicBezTo>
                <a:cubicBezTo>
                  <a:pt x="24" y="41"/>
                  <a:pt x="29" y="36"/>
                  <a:pt x="36" y="36"/>
                </a:cubicBezTo>
                <a:cubicBezTo>
                  <a:pt x="43" y="36"/>
                  <a:pt x="48" y="41"/>
                  <a:pt x="48" y="48"/>
                </a:cubicBezTo>
                <a:cubicBezTo>
                  <a:pt x="48" y="55"/>
                  <a:pt x="43" y="60"/>
                  <a:pt x="36" y="60"/>
                </a:cubicBezTo>
                <a:moveTo>
                  <a:pt x="72" y="60"/>
                </a:moveTo>
                <a:cubicBezTo>
                  <a:pt x="65" y="60"/>
                  <a:pt x="60" y="55"/>
                  <a:pt x="60" y="48"/>
                </a:cubicBezTo>
                <a:cubicBezTo>
                  <a:pt x="60" y="41"/>
                  <a:pt x="65" y="36"/>
                  <a:pt x="72" y="36"/>
                </a:cubicBezTo>
                <a:cubicBezTo>
                  <a:pt x="79" y="36"/>
                  <a:pt x="84" y="41"/>
                  <a:pt x="84" y="48"/>
                </a:cubicBezTo>
                <a:cubicBezTo>
                  <a:pt x="84" y="55"/>
                  <a:pt x="79" y="60"/>
                  <a:pt x="72" y="60"/>
                </a:cubicBezTo>
                <a:moveTo>
                  <a:pt x="108" y="60"/>
                </a:moveTo>
                <a:cubicBezTo>
                  <a:pt x="101" y="60"/>
                  <a:pt x="96" y="55"/>
                  <a:pt x="96" y="48"/>
                </a:cubicBezTo>
                <a:cubicBezTo>
                  <a:pt x="96" y="41"/>
                  <a:pt x="101" y="36"/>
                  <a:pt x="108" y="36"/>
                </a:cubicBezTo>
                <a:cubicBezTo>
                  <a:pt x="115" y="36"/>
                  <a:pt x="120" y="41"/>
                  <a:pt x="120" y="48"/>
                </a:cubicBezTo>
                <a:cubicBezTo>
                  <a:pt x="120" y="55"/>
                  <a:pt x="115" y="60"/>
                  <a:pt x="108" y="6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40" name="Freeform 28">
            <a:extLst>
              <a:ext uri="{FF2B5EF4-FFF2-40B4-BE49-F238E27FC236}">
                <a16:creationId xmlns:a16="http://schemas.microsoft.com/office/drawing/2014/main" xmlns="" id="{5E775E2D-61F9-46A5-86A1-84C66EF2A40C}"/>
              </a:ext>
            </a:extLst>
          </p:cNvPr>
          <p:cNvSpPr>
            <a:spLocks noEditPoints="1" noChangeArrowheads="1"/>
          </p:cNvSpPr>
          <p:nvPr/>
        </p:nvSpPr>
        <p:spPr bwMode="auto">
          <a:xfrm>
            <a:off x="7124700" y="4818063"/>
            <a:ext cx="681038" cy="676275"/>
          </a:xfrm>
          <a:custGeom>
            <a:avLst/>
            <a:gdLst>
              <a:gd name="T0" fmla="*/ 2147483647 w 144"/>
              <a:gd name="T1" fmla="*/ 2147483647 h 144"/>
              <a:gd name="T2" fmla="*/ 2147483647 w 144"/>
              <a:gd name="T3" fmla="*/ 2147483647 h 144"/>
              <a:gd name="T4" fmla="*/ 2147483647 w 144"/>
              <a:gd name="T5" fmla="*/ 2147483647 h 144"/>
              <a:gd name="T6" fmla="*/ 2147483647 w 144"/>
              <a:gd name="T7" fmla="*/ 2147483647 h 144"/>
              <a:gd name="T8" fmla="*/ 2147483647 w 144"/>
              <a:gd name="T9" fmla="*/ 2147483647 h 144"/>
              <a:gd name="T10" fmla="*/ 2147483647 w 144"/>
              <a:gd name="T11" fmla="*/ 2147483647 h 144"/>
              <a:gd name="T12" fmla="*/ 2147483647 w 144"/>
              <a:gd name="T13" fmla="*/ 2147483647 h 144"/>
              <a:gd name="T14" fmla="*/ 2147483647 w 144"/>
              <a:gd name="T15" fmla="*/ 0 h 144"/>
              <a:gd name="T16" fmla="*/ 2147483647 w 144"/>
              <a:gd name="T17" fmla="*/ 2147483647 h 144"/>
              <a:gd name="T18" fmla="*/ 2147483647 w 144"/>
              <a:gd name="T19" fmla="*/ 2147483647 h 144"/>
              <a:gd name="T20" fmla="*/ 2147483647 w 144"/>
              <a:gd name="T21" fmla="*/ 2147483647 h 144"/>
              <a:gd name="T22" fmla="*/ 2147483647 w 144"/>
              <a:gd name="T23" fmla="*/ 2147483647 h 144"/>
              <a:gd name="T24" fmla="*/ 2147483647 w 144"/>
              <a:gd name="T25" fmla="*/ 2147483647 h 144"/>
              <a:gd name="T26" fmla="*/ 2147483647 w 144"/>
              <a:gd name="T27" fmla="*/ 2147483647 h 144"/>
              <a:gd name="T28" fmla="*/ 2147483647 w 144"/>
              <a:gd name="T29" fmla="*/ 2147483647 h 144"/>
              <a:gd name="T30" fmla="*/ 0 w 144"/>
              <a:gd name="T31" fmla="*/ 2147483647 h 144"/>
              <a:gd name="T32" fmla="*/ 2147483647 w 144"/>
              <a:gd name="T33" fmla="*/ 2147483647 h 144"/>
              <a:gd name="T34" fmla="*/ 2147483647 w 144"/>
              <a:gd name="T35" fmla="*/ 2147483647 h 144"/>
              <a:gd name="T36" fmla="*/ 2147483647 w 144"/>
              <a:gd name="T37" fmla="*/ 2147483647 h 144"/>
              <a:gd name="T38" fmla="*/ 2147483647 w 144"/>
              <a:gd name="T39" fmla="*/ 2147483647 h 144"/>
              <a:gd name="T40" fmla="*/ 2147483647 w 144"/>
              <a:gd name="T41" fmla="*/ 2147483647 h 144"/>
              <a:gd name="T42" fmla="*/ 2147483647 w 144"/>
              <a:gd name="T43" fmla="*/ 2147483647 h 144"/>
              <a:gd name="T44" fmla="*/ 2147483647 w 144"/>
              <a:gd name="T45" fmla="*/ 2147483647 h 144"/>
              <a:gd name="T46" fmla="*/ 2147483647 w 144"/>
              <a:gd name="T47" fmla="*/ 2147483647 h 144"/>
              <a:gd name="T48" fmla="*/ 2147483647 w 144"/>
              <a:gd name="T49" fmla="*/ 2147483647 h 144"/>
              <a:gd name="T50" fmla="*/ 2147483647 w 144"/>
              <a:gd name="T51" fmla="*/ 2147483647 h 144"/>
              <a:gd name="T52" fmla="*/ 2147483647 w 144"/>
              <a:gd name="T53" fmla="*/ 2147483647 h 144"/>
              <a:gd name="T54" fmla="*/ 2147483647 w 144"/>
              <a:gd name="T55" fmla="*/ 2147483647 h 144"/>
              <a:gd name="T56" fmla="*/ 2147483647 w 144"/>
              <a:gd name="T57" fmla="*/ 2147483647 h 144"/>
              <a:gd name="T58" fmla="*/ 2147483647 w 144"/>
              <a:gd name="T59" fmla="*/ 2147483647 h 144"/>
              <a:gd name="T60" fmla="*/ 2147483647 w 144"/>
              <a:gd name="T61" fmla="*/ 2147483647 h 144"/>
              <a:gd name="T62" fmla="*/ 2147483647 w 144"/>
              <a:gd name="T63" fmla="*/ 2147483647 h 144"/>
              <a:gd name="T64" fmla="*/ 2147483647 w 144"/>
              <a:gd name="T65" fmla="*/ 2147483647 h 144"/>
              <a:gd name="T66" fmla="*/ 2147483647 w 144"/>
              <a:gd name="T67" fmla="*/ 2147483647 h 144"/>
              <a:gd name="T68" fmla="*/ 2147483647 w 144"/>
              <a:gd name="T69" fmla="*/ 2147483647 h 14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44" h="144">
                <a:moveTo>
                  <a:pt x="138" y="61"/>
                </a:moveTo>
                <a:cubicBezTo>
                  <a:pt x="132" y="61"/>
                  <a:pt x="132" y="61"/>
                  <a:pt x="132" y="61"/>
                </a:cubicBezTo>
                <a:cubicBezTo>
                  <a:pt x="129" y="61"/>
                  <a:pt x="126" y="59"/>
                  <a:pt x="125" y="56"/>
                </a:cubicBezTo>
                <a:cubicBezTo>
                  <a:pt x="121" y="46"/>
                  <a:pt x="121" y="46"/>
                  <a:pt x="121" y="46"/>
                </a:cubicBezTo>
                <a:cubicBezTo>
                  <a:pt x="119" y="44"/>
                  <a:pt x="120" y="40"/>
                  <a:pt x="122" y="38"/>
                </a:cubicBezTo>
                <a:cubicBezTo>
                  <a:pt x="127" y="33"/>
                  <a:pt x="127" y="33"/>
                  <a:pt x="127" y="33"/>
                </a:cubicBezTo>
                <a:cubicBezTo>
                  <a:pt x="129" y="31"/>
                  <a:pt x="129" y="27"/>
                  <a:pt x="127" y="25"/>
                </a:cubicBezTo>
                <a:cubicBezTo>
                  <a:pt x="119" y="17"/>
                  <a:pt x="119" y="17"/>
                  <a:pt x="119" y="17"/>
                </a:cubicBezTo>
                <a:cubicBezTo>
                  <a:pt x="117" y="15"/>
                  <a:pt x="113" y="15"/>
                  <a:pt x="111" y="17"/>
                </a:cubicBezTo>
                <a:cubicBezTo>
                  <a:pt x="106" y="22"/>
                  <a:pt x="106" y="22"/>
                  <a:pt x="106" y="22"/>
                </a:cubicBezTo>
                <a:cubicBezTo>
                  <a:pt x="104" y="24"/>
                  <a:pt x="100" y="25"/>
                  <a:pt x="98" y="23"/>
                </a:cubicBezTo>
                <a:cubicBezTo>
                  <a:pt x="88" y="19"/>
                  <a:pt x="88" y="19"/>
                  <a:pt x="88" y="19"/>
                </a:cubicBezTo>
                <a:cubicBezTo>
                  <a:pt x="85" y="18"/>
                  <a:pt x="83" y="15"/>
                  <a:pt x="83" y="12"/>
                </a:cubicBezTo>
                <a:cubicBezTo>
                  <a:pt x="83" y="6"/>
                  <a:pt x="83" y="6"/>
                  <a:pt x="83" y="6"/>
                </a:cubicBezTo>
                <a:cubicBezTo>
                  <a:pt x="83" y="2"/>
                  <a:pt x="81" y="0"/>
                  <a:pt x="78" y="0"/>
                </a:cubicBezTo>
                <a:cubicBezTo>
                  <a:pt x="66" y="0"/>
                  <a:pt x="66" y="0"/>
                  <a:pt x="66" y="0"/>
                </a:cubicBezTo>
                <a:cubicBezTo>
                  <a:pt x="63" y="0"/>
                  <a:pt x="61" y="2"/>
                  <a:pt x="61" y="6"/>
                </a:cubicBezTo>
                <a:cubicBezTo>
                  <a:pt x="61" y="12"/>
                  <a:pt x="61" y="12"/>
                  <a:pt x="61" y="12"/>
                </a:cubicBezTo>
                <a:cubicBezTo>
                  <a:pt x="61" y="15"/>
                  <a:pt x="59" y="18"/>
                  <a:pt x="56" y="19"/>
                </a:cubicBezTo>
                <a:cubicBezTo>
                  <a:pt x="46" y="23"/>
                  <a:pt x="46" y="23"/>
                  <a:pt x="46" y="23"/>
                </a:cubicBezTo>
                <a:cubicBezTo>
                  <a:pt x="44" y="25"/>
                  <a:pt x="40" y="24"/>
                  <a:pt x="38" y="22"/>
                </a:cubicBezTo>
                <a:cubicBezTo>
                  <a:pt x="33" y="17"/>
                  <a:pt x="33" y="17"/>
                  <a:pt x="33" y="17"/>
                </a:cubicBezTo>
                <a:cubicBezTo>
                  <a:pt x="31" y="15"/>
                  <a:pt x="27" y="15"/>
                  <a:pt x="25" y="17"/>
                </a:cubicBezTo>
                <a:cubicBezTo>
                  <a:pt x="17" y="25"/>
                  <a:pt x="17" y="25"/>
                  <a:pt x="17" y="25"/>
                </a:cubicBezTo>
                <a:cubicBezTo>
                  <a:pt x="15" y="27"/>
                  <a:pt x="15" y="31"/>
                  <a:pt x="17" y="33"/>
                </a:cubicBezTo>
                <a:cubicBezTo>
                  <a:pt x="22" y="38"/>
                  <a:pt x="22" y="38"/>
                  <a:pt x="22" y="38"/>
                </a:cubicBezTo>
                <a:cubicBezTo>
                  <a:pt x="24" y="40"/>
                  <a:pt x="25" y="44"/>
                  <a:pt x="23" y="46"/>
                </a:cubicBezTo>
                <a:cubicBezTo>
                  <a:pt x="19" y="56"/>
                  <a:pt x="19" y="56"/>
                  <a:pt x="19" y="56"/>
                </a:cubicBezTo>
                <a:cubicBezTo>
                  <a:pt x="18" y="59"/>
                  <a:pt x="15" y="61"/>
                  <a:pt x="12" y="61"/>
                </a:cubicBezTo>
                <a:cubicBezTo>
                  <a:pt x="6" y="61"/>
                  <a:pt x="6" y="61"/>
                  <a:pt x="6" y="61"/>
                </a:cubicBezTo>
                <a:cubicBezTo>
                  <a:pt x="2" y="61"/>
                  <a:pt x="0" y="63"/>
                  <a:pt x="0" y="66"/>
                </a:cubicBezTo>
                <a:cubicBezTo>
                  <a:pt x="0" y="78"/>
                  <a:pt x="0" y="78"/>
                  <a:pt x="0" y="78"/>
                </a:cubicBezTo>
                <a:cubicBezTo>
                  <a:pt x="0" y="81"/>
                  <a:pt x="2" y="83"/>
                  <a:pt x="6" y="83"/>
                </a:cubicBezTo>
                <a:cubicBezTo>
                  <a:pt x="12" y="83"/>
                  <a:pt x="12" y="83"/>
                  <a:pt x="12" y="83"/>
                </a:cubicBezTo>
                <a:cubicBezTo>
                  <a:pt x="15" y="83"/>
                  <a:pt x="18" y="85"/>
                  <a:pt x="19" y="88"/>
                </a:cubicBezTo>
                <a:cubicBezTo>
                  <a:pt x="23" y="98"/>
                  <a:pt x="23" y="98"/>
                  <a:pt x="23" y="98"/>
                </a:cubicBezTo>
                <a:cubicBezTo>
                  <a:pt x="25" y="100"/>
                  <a:pt x="24" y="104"/>
                  <a:pt x="22" y="106"/>
                </a:cubicBezTo>
                <a:cubicBezTo>
                  <a:pt x="17" y="111"/>
                  <a:pt x="17" y="111"/>
                  <a:pt x="17" y="111"/>
                </a:cubicBezTo>
                <a:cubicBezTo>
                  <a:pt x="15" y="113"/>
                  <a:pt x="15" y="117"/>
                  <a:pt x="17" y="119"/>
                </a:cubicBezTo>
                <a:cubicBezTo>
                  <a:pt x="25" y="127"/>
                  <a:pt x="25" y="127"/>
                  <a:pt x="25" y="127"/>
                </a:cubicBezTo>
                <a:cubicBezTo>
                  <a:pt x="27" y="129"/>
                  <a:pt x="31" y="129"/>
                  <a:pt x="33" y="127"/>
                </a:cubicBezTo>
                <a:cubicBezTo>
                  <a:pt x="38" y="122"/>
                  <a:pt x="38" y="122"/>
                  <a:pt x="38" y="122"/>
                </a:cubicBezTo>
                <a:cubicBezTo>
                  <a:pt x="40" y="120"/>
                  <a:pt x="44" y="119"/>
                  <a:pt x="46" y="121"/>
                </a:cubicBezTo>
                <a:cubicBezTo>
                  <a:pt x="56" y="125"/>
                  <a:pt x="56" y="125"/>
                  <a:pt x="56" y="125"/>
                </a:cubicBezTo>
                <a:cubicBezTo>
                  <a:pt x="59" y="126"/>
                  <a:pt x="61" y="129"/>
                  <a:pt x="61" y="132"/>
                </a:cubicBezTo>
                <a:cubicBezTo>
                  <a:pt x="61" y="138"/>
                  <a:pt x="61" y="138"/>
                  <a:pt x="61" y="138"/>
                </a:cubicBezTo>
                <a:cubicBezTo>
                  <a:pt x="61" y="142"/>
                  <a:pt x="63" y="144"/>
                  <a:pt x="66" y="144"/>
                </a:cubicBezTo>
                <a:cubicBezTo>
                  <a:pt x="78" y="144"/>
                  <a:pt x="78" y="144"/>
                  <a:pt x="78" y="144"/>
                </a:cubicBezTo>
                <a:cubicBezTo>
                  <a:pt x="81" y="144"/>
                  <a:pt x="83" y="142"/>
                  <a:pt x="83" y="138"/>
                </a:cubicBezTo>
                <a:cubicBezTo>
                  <a:pt x="83" y="132"/>
                  <a:pt x="83" y="132"/>
                  <a:pt x="83" y="132"/>
                </a:cubicBezTo>
                <a:cubicBezTo>
                  <a:pt x="83" y="129"/>
                  <a:pt x="85" y="126"/>
                  <a:pt x="88" y="125"/>
                </a:cubicBezTo>
                <a:cubicBezTo>
                  <a:pt x="98" y="121"/>
                  <a:pt x="98" y="121"/>
                  <a:pt x="98" y="121"/>
                </a:cubicBezTo>
                <a:cubicBezTo>
                  <a:pt x="100" y="119"/>
                  <a:pt x="104" y="120"/>
                  <a:pt x="106" y="122"/>
                </a:cubicBezTo>
                <a:cubicBezTo>
                  <a:pt x="111" y="127"/>
                  <a:pt x="111" y="127"/>
                  <a:pt x="111" y="127"/>
                </a:cubicBezTo>
                <a:cubicBezTo>
                  <a:pt x="113" y="129"/>
                  <a:pt x="117" y="129"/>
                  <a:pt x="119" y="127"/>
                </a:cubicBezTo>
                <a:cubicBezTo>
                  <a:pt x="127" y="119"/>
                  <a:pt x="127" y="119"/>
                  <a:pt x="127" y="119"/>
                </a:cubicBezTo>
                <a:cubicBezTo>
                  <a:pt x="129" y="117"/>
                  <a:pt x="129" y="113"/>
                  <a:pt x="127" y="111"/>
                </a:cubicBezTo>
                <a:cubicBezTo>
                  <a:pt x="122" y="106"/>
                  <a:pt x="122" y="106"/>
                  <a:pt x="122" y="106"/>
                </a:cubicBezTo>
                <a:cubicBezTo>
                  <a:pt x="120" y="104"/>
                  <a:pt x="119" y="100"/>
                  <a:pt x="121" y="98"/>
                </a:cubicBezTo>
                <a:cubicBezTo>
                  <a:pt x="125" y="88"/>
                  <a:pt x="125" y="88"/>
                  <a:pt x="125" y="88"/>
                </a:cubicBezTo>
                <a:cubicBezTo>
                  <a:pt x="126" y="85"/>
                  <a:pt x="129" y="83"/>
                  <a:pt x="132" y="83"/>
                </a:cubicBezTo>
                <a:cubicBezTo>
                  <a:pt x="138" y="83"/>
                  <a:pt x="138" y="83"/>
                  <a:pt x="138" y="83"/>
                </a:cubicBezTo>
                <a:cubicBezTo>
                  <a:pt x="142" y="83"/>
                  <a:pt x="144" y="81"/>
                  <a:pt x="144" y="78"/>
                </a:cubicBezTo>
                <a:cubicBezTo>
                  <a:pt x="144" y="66"/>
                  <a:pt x="144" y="66"/>
                  <a:pt x="144" y="66"/>
                </a:cubicBezTo>
                <a:cubicBezTo>
                  <a:pt x="144" y="63"/>
                  <a:pt x="142" y="61"/>
                  <a:pt x="138" y="61"/>
                </a:cubicBezTo>
                <a:moveTo>
                  <a:pt x="100" y="72"/>
                </a:moveTo>
                <a:cubicBezTo>
                  <a:pt x="100" y="87"/>
                  <a:pt x="87" y="100"/>
                  <a:pt x="72" y="100"/>
                </a:cubicBezTo>
                <a:cubicBezTo>
                  <a:pt x="57" y="100"/>
                  <a:pt x="44" y="87"/>
                  <a:pt x="44" y="72"/>
                </a:cubicBezTo>
                <a:cubicBezTo>
                  <a:pt x="44" y="57"/>
                  <a:pt x="57" y="44"/>
                  <a:pt x="72" y="44"/>
                </a:cubicBezTo>
                <a:cubicBezTo>
                  <a:pt x="87" y="44"/>
                  <a:pt x="100" y="57"/>
                  <a:pt x="100" y="72"/>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41" name="组合 40">
            <a:extLst>
              <a:ext uri="{FF2B5EF4-FFF2-40B4-BE49-F238E27FC236}">
                <a16:creationId xmlns:a16="http://schemas.microsoft.com/office/drawing/2014/main" xmlns="" id="{27F4B5AC-42B4-4D66-817C-0F087E31282F}"/>
              </a:ext>
            </a:extLst>
          </p:cNvPr>
          <p:cNvGrpSpPr/>
          <p:nvPr/>
        </p:nvGrpSpPr>
        <p:grpSpPr>
          <a:xfrm>
            <a:off x="7056438" y="1544458"/>
            <a:ext cx="748697" cy="535254"/>
            <a:chOff x="4122738" y="1968500"/>
            <a:chExt cx="361950" cy="258763"/>
          </a:xfrm>
          <a:solidFill>
            <a:schemeClr val="bg1"/>
          </a:solidFill>
        </p:grpSpPr>
        <p:sp>
          <p:nvSpPr>
            <p:cNvPr id="42" name="Freeform 39">
              <a:extLst>
                <a:ext uri="{FF2B5EF4-FFF2-40B4-BE49-F238E27FC236}">
                  <a16:creationId xmlns:a16="http://schemas.microsoft.com/office/drawing/2014/main" xmlns="" id="{F1F8B82C-0C90-4271-A4D0-7B13AFF76F9B}"/>
                </a:ext>
              </a:extLst>
            </p:cNvPr>
            <p:cNvSpPr/>
            <p:nvPr/>
          </p:nvSpPr>
          <p:spPr>
            <a:xfrm>
              <a:off x="4281488" y="2109788"/>
              <a:ext cx="203200" cy="117475"/>
            </a:xfrm>
            <a:custGeom>
              <a:avLst/>
              <a:gdLst/>
              <a:ahLst/>
              <a:cxnLst>
                <a:cxn ang="0">
                  <a:pos x="203019" y="63652"/>
                </a:cxn>
                <a:cxn ang="0">
                  <a:pos x="121811" y="9093"/>
                </a:cxn>
                <a:cxn ang="0">
                  <a:pos x="121811" y="43192"/>
                </a:cxn>
                <a:cxn ang="0">
                  <a:pos x="119556" y="43192"/>
                </a:cxn>
                <a:cxn ang="0">
                  <a:pos x="63161" y="43192"/>
                </a:cxn>
                <a:cxn ang="0">
                  <a:pos x="27069" y="0"/>
                </a:cxn>
                <a:cxn ang="0">
                  <a:pos x="0" y="31826"/>
                </a:cxn>
                <a:cxn ang="0">
                  <a:pos x="38348" y="77292"/>
                </a:cxn>
                <a:cxn ang="0">
                  <a:pos x="54138" y="84112"/>
                </a:cxn>
                <a:cxn ang="0">
                  <a:pos x="119556" y="84112"/>
                </a:cxn>
                <a:cxn ang="0">
                  <a:pos x="121811" y="84112"/>
                </a:cxn>
                <a:cxn ang="0">
                  <a:pos x="121811" y="118211"/>
                </a:cxn>
                <a:cxn ang="0">
                  <a:pos x="203019" y="63652"/>
                </a:cxn>
              </a:cxnLst>
              <a:rect l="0" t="0" r="0" b="0"/>
              <a:pathLst>
                <a:path w="90" h="52">
                  <a:moveTo>
                    <a:pt x="90" y="28"/>
                  </a:moveTo>
                  <a:cubicBezTo>
                    <a:pt x="54" y="4"/>
                    <a:pt x="54" y="4"/>
                    <a:pt x="54" y="4"/>
                  </a:cubicBezTo>
                  <a:cubicBezTo>
                    <a:pt x="54" y="19"/>
                    <a:pt x="54" y="19"/>
                    <a:pt x="54" y="19"/>
                  </a:cubicBezTo>
                  <a:cubicBezTo>
                    <a:pt x="53" y="19"/>
                    <a:pt x="53" y="19"/>
                    <a:pt x="53" y="19"/>
                  </a:cubicBezTo>
                  <a:cubicBezTo>
                    <a:pt x="28" y="19"/>
                    <a:pt x="28" y="19"/>
                    <a:pt x="28" y="19"/>
                  </a:cubicBezTo>
                  <a:cubicBezTo>
                    <a:pt x="12" y="0"/>
                    <a:pt x="12" y="0"/>
                    <a:pt x="12" y="0"/>
                  </a:cubicBezTo>
                  <a:cubicBezTo>
                    <a:pt x="0" y="14"/>
                    <a:pt x="0" y="14"/>
                    <a:pt x="0" y="14"/>
                  </a:cubicBezTo>
                  <a:cubicBezTo>
                    <a:pt x="17" y="34"/>
                    <a:pt x="17" y="34"/>
                    <a:pt x="17" y="34"/>
                  </a:cubicBezTo>
                  <a:cubicBezTo>
                    <a:pt x="18" y="36"/>
                    <a:pt x="21" y="37"/>
                    <a:pt x="24" y="37"/>
                  </a:cubicBezTo>
                  <a:cubicBezTo>
                    <a:pt x="53" y="37"/>
                    <a:pt x="53" y="37"/>
                    <a:pt x="53" y="37"/>
                  </a:cubicBezTo>
                  <a:cubicBezTo>
                    <a:pt x="54" y="37"/>
                    <a:pt x="54" y="37"/>
                    <a:pt x="54" y="37"/>
                  </a:cubicBezTo>
                  <a:cubicBezTo>
                    <a:pt x="54" y="52"/>
                    <a:pt x="54" y="52"/>
                    <a:pt x="54" y="52"/>
                  </a:cubicBezTo>
                  <a:lnTo>
                    <a:pt x="90" y="28"/>
                  </a:lnTo>
                  <a:close/>
                </a:path>
              </a:pathLst>
            </a:custGeom>
            <a:grpFill/>
            <a:ln w="9525">
              <a:noFill/>
            </a:ln>
          </p:spPr>
          <p:txBody>
            <a:bodyPr/>
            <a:lstStyle/>
            <a:p>
              <a:pPr eaLnBrk="1" fontAlgn="auto" hangingPunct="1">
                <a:defRPr/>
              </a:pPr>
              <a:endParaRPr lang="zh-CN" altLang="en-US" noProof="1"/>
            </a:p>
          </p:txBody>
        </p:sp>
        <p:sp>
          <p:nvSpPr>
            <p:cNvPr id="43" name="Freeform 40">
              <a:extLst>
                <a:ext uri="{FF2B5EF4-FFF2-40B4-BE49-F238E27FC236}">
                  <a16:creationId xmlns:a16="http://schemas.microsoft.com/office/drawing/2014/main" xmlns="" id="{CDD67ACF-07F3-4455-B3C7-A67FCD384AF4}"/>
                </a:ext>
              </a:extLst>
            </p:cNvPr>
            <p:cNvSpPr/>
            <p:nvPr/>
          </p:nvSpPr>
          <p:spPr>
            <a:xfrm>
              <a:off x="4124325" y="2001838"/>
              <a:ext cx="139700" cy="84137"/>
            </a:xfrm>
            <a:custGeom>
              <a:avLst/>
              <a:gdLst/>
              <a:ahLst/>
              <a:cxnLst>
                <a:cxn ang="0">
                  <a:pos x="87293" y="0"/>
                </a:cxn>
                <a:cxn ang="0">
                  <a:pos x="20144" y="0"/>
                </a:cxn>
                <a:cxn ang="0">
                  <a:pos x="0" y="20628"/>
                </a:cxn>
                <a:cxn ang="0">
                  <a:pos x="20144" y="41256"/>
                </a:cxn>
                <a:cxn ang="0">
                  <a:pos x="76101" y="41256"/>
                </a:cxn>
                <a:cxn ang="0">
                  <a:pos x="111914" y="84804"/>
                </a:cxn>
                <a:cxn ang="0">
                  <a:pos x="138773" y="52716"/>
                </a:cxn>
                <a:cxn ang="0">
                  <a:pos x="100722" y="6876"/>
                </a:cxn>
                <a:cxn ang="0">
                  <a:pos x="87293" y="0"/>
                </a:cxn>
              </a:cxnLst>
              <a:rect l="0" t="0" r="0" b="0"/>
              <a:pathLst>
                <a:path w="62" h="37">
                  <a:moveTo>
                    <a:pt x="39" y="0"/>
                  </a:moveTo>
                  <a:cubicBezTo>
                    <a:pt x="9" y="0"/>
                    <a:pt x="9" y="0"/>
                    <a:pt x="9" y="0"/>
                  </a:cubicBezTo>
                  <a:cubicBezTo>
                    <a:pt x="4" y="0"/>
                    <a:pt x="0" y="4"/>
                    <a:pt x="0" y="9"/>
                  </a:cubicBezTo>
                  <a:cubicBezTo>
                    <a:pt x="0" y="14"/>
                    <a:pt x="4" y="18"/>
                    <a:pt x="9" y="18"/>
                  </a:cubicBezTo>
                  <a:cubicBezTo>
                    <a:pt x="34" y="18"/>
                    <a:pt x="34" y="18"/>
                    <a:pt x="34" y="18"/>
                  </a:cubicBezTo>
                  <a:cubicBezTo>
                    <a:pt x="50" y="37"/>
                    <a:pt x="50" y="37"/>
                    <a:pt x="50" y="37"/>
                  </a:cubicBezTo>
                  <a:cubicBezTo>
                    <a:pt x="62" y="23"/>
                    <a:pt x="62" y="23"/>
                    <a:pt x="62" y="23"/>
                  </a:cubicBezTo>
                  <a:cubicBezTo>
                    <a:pt x="45" y="3"/>
                    <a:pt x="45" y="3"/>
                    <a:pt x="45" y="3"/>
                  </a:cubicBezTo>
                  <a:cubicBezTo>
                    <a:pt x="44" y="1"/>
                    <a:pt x="41" y="0"/>
                    <a:pt x="39" y="0"/>
                  </a:cubicBezTo>
                </a:path>
              </a:pathLst>
            </a:custGeom>
            <a:grpFill/>
            <a:ln w="9525">
              <a:noFill/>
            </a:ln>
          </p:spPr>
          <p:txBody>
            <a:bodyPr/>
            <a:lstStyle/>
            <a:p>
              <a:pPr eaLnBrk="1" fontAlgn="auto" hangingPunct="1">
                <a:defRPr/>
              </a:pPr>
              <a:endParaRPr lang="zh-CN" altLang="en-US" noProof="1"/>
            </a:p>
          </p:txBody>
        </p:sp>
        <p:sp>
          <p:nvSpPr>
            <p:cNvPr id="44" name="Freeform 41">
              <a:extLst>
                <a:ext uri="{FF2B5EF4-FFF2-40B4-BE49-F238E27FC236}">
                  <a16:creationId xmlns:a16="http://schemas.microsoft.com/office/drawing/2014/main" xmlns="" id="{AF5A075A-ADBB-40E4-A125-C4BAF46D7DAE}"/>
                </a:ext>
              </a:extLst>
            </p:cNvPr>
            <p:cNvSpPr/>
            <p:nvPr/>
          </p:nvSpPr>
          <p:spPr>
            <a:xfrm>
              <a:off x="4122738" y="1968500"/>
              <a:ext cx="361950" cy="225425"/>
            </a:xfrm>
            <a:custGeom>
              <a:avLst/>
              <a:gdLst/>
              <a:ahLst/>
              <a:cxnLst>
                <a:cxn ang="0">
                  <a:pos x="362350" y="54823"/>
                </a:cxn>
                <a:cxn ang="0">
                  <a:pos x="280821" y="0"/>
                </a:cxn>
                <a:cxn ang="0">
                  <a:pos x="280821" y="34264"/>
                </a:cxn>
                <a:cxn ang="0">
                  <a:pos x="278557" y="34264"/>
                </a:cxn>
                <a:cxn ang="0">
                  <a:pos x="212881" y="34264"/>
                </a:cxn>
                <a:cxn ang="0">
                  <a:pos x="197028" y="41117"/>
                </a:cxn>
                <a:cxn ang="0">
                  <a:pos x="79264" y="185026"/>
                </a:cxn>
                <a:cxn ang="0">
                  <a:pos x="20382" y="185026"/>
                </a:cxn>
                <a:cxn ang="0">
                  <a:pos x="0" y="205585"/>
                </a:cxn>
                <a:cxn ang="0">
                  <a:pos x="20382" y="226143"/>
                </a:cxn>
                <a:cxn ang="0">
                  <a:pos x="90588" y="226143"/>
                </a:cxn>
                <a:cxn ang="0">
                  <a:pos x="104176" y="219290"/>
                </a:cxn>
                <a:cxn ang="0">
                  <a:pos x="221939" y="75381"/>
                </a:cxn>
                <a:cxn ang="0">
                  <a:pos x="278557" y="75381"/>
                </a:cxn>
                <a:cxn ang="0">
                  <a:pos x="280821" y="75381"/>
                </a:cxn>
                <a:cxn ang="0">
                  <a:pos x="280821" y="109645"/>
                </a:cxn>
                <a:cxn ang="0">
                  <a:pos x="362350" y="54823"/>
                </a:cxn>
              </a:cxnLst>
              <a:rect l="0" t="0" r="0" b="0"/>
              <a:pathLst>
                <a:path w="160" h="99">
                  <a:moveTo>
                    <a:pt x="160" y="24"/>
                  </a:moveTo>
                  <a:cubicBezTo>
                    <a:pt x="124" y="0"/>
                    <a:pt x="124" y="0"/>
                    <a:pt x="124" y="0"/>
                  </a:cubicBezTo>
                  <a:cubicBezTo>
                    <a:pt x="124" y="15"/>
                    <a:pt x="124" y="15"/>
                    <a:pt x="124" y="15"/>
                  </a:cubicBezTo>
                  <a:cubicBezTo>
                    <a:pt x="123" y="15"/>
                    <a:pt x="123" y="15"/>
                    <a:pt x="123" y="15"/>
                  </a:cubicBezTo>
                  <a:cubicBezTo>
                    <a:pt x="94" y="15"/>
                    <a:pt x="94" y="15"/>
                    <a:pt x="94" y="15"/>
                  </a:cubicBezTo>
                  <a:cubicBezTo>
                    <a:pt x="91" y="15"/>
                    <a:pt x="88" y="16"/>
                    <a:pt x="87" y="18"/>
                  </a:cubicBezTo>
                  <a:cubicBezTo>
                    <a:pt x="35" y="81"/>
                    <a:pt x="35" y="81"/>
                    <a:pt x="35" y="81"/>
                  </a:cubicBezTo>
                  <a:cubicBezTo>
                    <a:pt x="9" y="81"/>
                    <a:pt x="9" y="81"/>
                    <a:pt x="9" y="81"/>
                  </a:cubicBezTo>
                  <a:cubicBezTo>
                    <a:pt x="5" y="81"/>
                    <a:pt x="0" y="85"/>
                    <a:pt x="0" y="90"/>
                  </a:cubicBezTo>
                  <a:cubicBezTo>
                    <a:pt x="0" y="95"/>
                    <a:pt x="5" y="99"/>
                    <a:pt x="9" y="99"/>
                  </a:cubicBezTo>
                  <a:cubicBezTo>
                    <a:pt x="40" y="99"/>
                    <a:pt x="40" y="99"/>
                    <a:pt x="40" y="99"/>
                  </a:cubicBezTo>
                  <a:cubicBezTo>
                    <a:pt x="42" y="99"/>
                    <a:pt x="45" y="98"/>
                    <a:pt x="46" y="96"/>
                  </a:cubicBezTo>
                  <a:cubicBezTo>
                    <a:pt x="98" y="33"/>
                    <a:pt x="98" y="33"/>
                    <a:pt x="98" y="33"/>
                  </a:cubicBezTo>
                  <a:cubicBezTo>
                    <a:pt x="123" y="33"/>
                    <a:pt x="123" y="33"/>
                    <a:pt x="123" y="33"/>
                  </a:cubicBezTo>
                  <a:cubicBezTo>
                    <a:pt x="124" y="33"/>
                    <a:pt x="124" y="33"/>
                    <a:pt x="124" y="33"/>
                  </a:cubicBezTo>
                  <a:cubicBezTo>
                    <a:pt x="124" y="48"/>
                    <a:pt x="124" y="48"/>
                    <a:pt x="124" y="48"/>
                  </a:cubicBezTo>
                  <a:lnTo>
                    <a:pt x="160" y="24"/>
                  </a:lnTo>
                  <a:close/>
                </a:path>
              </a:pathLst>
            </a:custGeom>
            <a:grpFill/>
            <a:ln w="9525">
              <a:noFill/>
            </a:ln>
          </p:spPr>
          <p:txBody>
            <a:bodyPr/>
            <a:lstStyle/>
            <a:p>
              <a:pPr eaLnBrk="1" fontAlgn="auto" hangingPunct="1">
                <a:defRPr/>
              </a:pPr>
              <a:endParaRPr lang="zh-CN" altLang="en-US" noProof="1"/>
            </a:p>
          </p:txBody>
        </p:sp>
      </p:grpSp>
      <p:graphicFrame>
        <p:nvGraphicFramePr>
          <p:cNvPr id="51" name="图表 50">
            <a:extLst>
              <a:ext uri="{FF2B5EF4-FFF2-40B4-BE49-F238E27FC236}">
                <a16:creationId xmlns:a16="http://schemas.microsoft.com/office/drawing/2014/main" xmlns="" id="{8A29BE77-CADA-47DA-AC26-000A8AEF5788}"/>
              </a:ext>
            </a:extLst>
          </p:cNvPr>
          <p:cNvGraphicFramePr/>
          <p:nvPr/>
        </p:nvGraphicFramePr>
        <p:xfrm>
          <a:off x="502558" y="1130300"/>
          <a:ext cx="5854700" cy="5105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839612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CC164F18-75AA-440F-939E-D1CFA967697A}"/>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5" name="文本框 4">
            <a:extLst>
              <a:ext uri="{FF2B5EF4-FFF2-40B4-BE49-F238E27FC236}">
                <a16:creationId xmlns:a16="http://schemas.microsoft.com/office/drawing/2014/main" xmlns="" id="{6D57767A-3946-4DA9-83C4-4CBE20966DD8}"/>
              </a:ext>
            </a:extLst>
          </p:cNvPr>
          <p:cNvSpPr txBox="1"/>
          <p:nvPr/>
        </p:nvSpPr>
        <p:spPr>
          <a:xfrm>
            <a:off x="1205345" y="1602511"/>
            <a:ext cx="861774" cy="400110"/>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微软雅黑"/>
                <a:ea typeface="微软雅黑"/>
                <a:cs typeface="+mn-cs"/>
              </a:rPr>
              <a:t>小观点</a:t>
            </a:r>
          </a:p>
        </p:txBody>
      </p:sp>
      <p:graphicFrame>
        <p:nvGraphicFramePr>
          <p:cNvPr id="7" name="图表 6">
            <a:extLst>
              <a:ext uri="{FF2B5EF4-FFF2-40B4-BE49-F238E27FC236}">
                <a16:creationId xmlns:a16="http://schemas.microsoft.com/office/drawing/2014/main" xmlns="" id="{33EFEBEA-CC1A-4C9B-8850-3C38586D136D}"/>
              </a:ext>
            </a:extLst>
          </p:cNvPr>
          <p:cNvGraphicFramePr/>
          <p:nvPr/>
        </p:nvGraphicFramePr>
        <p:xfrm>
          <a:off x="1205345" y="1959429"/>
          <a:ext cx="9608458" cy="4382105"/>
        </p:xfrm>
        <a:graphic>
          <a:graphicData uri="http://schemas.openxmlformats.org/drawingml/2006/chart">
            <c:chart xmlns:c="http://schemas.openxmlformats.org/drawingml/2006/chart" xmlns:r="http://schemas.openxmlformats.org/officeDocument/2006/relationships" r:id="rId3"/>
          </a:graphicData>
        </a:graphic>
      </p:graphicFrame>
      <p:sp>
        <p:nvSpPr>
          <p:cNvPr id="6" name="文本框 5">
            <a:extLst>
              <a:ext uri="{FF2B5EF4-FFF2-40B4-BE49-F238E27FC236}">
                <a16:creationId xmlns:a16="http://schemas.microsoft.com/office/drawing/2014/main" xmlns="" id="{D0F2B8EC-D8C8-40C8-92A1-24A7470A3F05}"/>
              </a:ext>
            </a:extLst>
          </p:cNvPr>
          <p:cNvSpPr txBox="1"/>
          <p:nvPr/>
        </p:nvSpPr>
        <p:spPr>
          <a:xfrm>
            <a:off x="1205345" y="1793174"/>
            <a:ext cx="9812730" cy="646331"/>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微软雅黑 Light"/>
              <a:ea typeface="微软雅黑 Ligh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微软雅黑 Light"/>
                <a:ea typeface="微软雅黑 Light"/>
                <a:cs typeface="+mn-cs"/>
              </a:rPr>
              <a:t>请输入内容请输入内容请输入内容请输入内容请输入内容请输入内容请输入内容请输入内容</a:t>
            </a:r>
            <a:endParaRPr kumimoji="0" lang="en-US" altLang="zh-CN" sz="1800" b="0" i="0" u="none" strike="noStrike" kern="1200" cap="none" spc="0" normalizeH="0" baseline="0" noProof="0" dirty="0">
              <a:ln>
                <a:noFill/>
              </a:ln>
              <a:solidFill>
                <a:srgbClr val="000000"/>
              </a:solidFill>
              <a:effectLst/>
              <a:uLnTx/>
              <a:uFillTx/>
              <a:latin typeface="微软雅黑 Light"/>
              <a:ea typeface="微软雅黑 Light"/>
              <a:cs typeface="+mn-cs"/>
            </a:endParaRPr>
          </a:p>
        </p:txBody>
      </p:sp>
    </p:spTree>
    <p:extLst>
      <p:ext uri="{BB962C8B-B14F-4D97-AF65-F5344CB8AC3E}">
        <p14:creationId xmlns:p14="http://schemas.microsoft.com/office/powerpoint/2010/main" val="26026148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CC164F18-75AA-440F-939E-D1CFA967697A}"/>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5" name="文本框 4">
            <a:extLst>
              <a:ext uri="{FF2B5EF4-FFF2-40B4-BE49-F238E27FC236}">
                <a16:creationId xmlns:a16="http://schemas.microsoft.com/office/drawing/2014/main" xmlns="" id="{6D57767A-3946-4DA9-83C4-4CBE20966DD8}"/>
              </a:ext>
            </a:extLst>
          </p:cNvPr>
          <p:cNvSpPr txBox="1"/>
          <p:nvPr/>
        </p:nvSpPr>
        <p:spPr>
          <a:xfrm>
            <a:off x="1205345" y="1602511"/>
            <a:ext cx="861774" cy="400110"/>
          </a:xfrm>
          <a:prstGeom prst="rect">
            <a:avLst/>
          </a:prstGeom>
          <a:noFill/>
        </p:spPr>
        <p:txBody>
          <a:bodyPr wrap="non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微软雅黑"/>
                <a:ea typeface="微软雅黑"/>
                <a:cs typeface="+mn-cs"/>
              </a:rPr>
              <a:t>小观点</a:t>
            </a:r>
          </a:p>
        </p:txBody>
      </p:sp>
      <p:sp>
        <p:nvSpPr>
          <p:cNvPr id="6" name="文本框 5">
            <a:extLst>
              <a:ext uri="{FF2B5EF4-FFF2-40B4-BE49-F238E27FC236}">
                <a16:creationId xmlns:a16="http://schemas.microsoft.com/office/drawing/2014/main" xmlns="" id="{D0F2B8EC-D8C8-40C8-92A1-24A7470A3F05}"/>
              </a:ext>
            </a:extLst>
          </p:cNvPr>
          <p:cNvSpPr txBox="1"/>
          <p:nvPr/>
        </p:nvSpPr>
        <p:spPr>
          <a:xfrm>
            <a:off x="1205345" y="1793174"/>
            <a:ext cx="9812730" cy="646331"/>
          </a:xfrm>
          <a:prstGeom prst="rect">
            <a:avLst/>
          </a:prstGeom>
          <a:noFill/>
        </p:spPr>
        <p:txBody>
          <a:bodyPr wrap="square" l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800" b="0" i="0" u="none" strike="noStrike" kern="1200" cap="none" spc="0" normalizeH="0" baseline="0" noProof="0" dirty="0">
              <a:ln>
                <a:noFill/>
              </a:ln>
              <a:solidFill>
                <a:srgbClr val="000000"/>
              </a:solidFill>
              <a:effectLst/>
              <a:uLnTx/>
              <a:uFillTx/>
              <a:latin typeface="微软雅黑 Light"/>
              <a:ea typeface="微软雅黑 Ligh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000000"/>
                </a:solidFill>
                <a:effectLst/>
                <a:uLnTx/>
                <a:uFillTx/>
                <a:latin typeface="微软雅黑 Light"/>
                <a:ea typeface="微软雅黑 Light"/>
                <a:cs typeface="+mn-cs"/>
              </a:rPr>
              <a:t>请输入内容请输入内容请输入内容请输入内容请输入内容请输入内容请输入内容请输入内容</a:t>
            </a:r>
            <a:endParaRPr kumimoji="0" lang="en-US" altLang="zh-CN" sz="1800" b="0" i="0" u="none" strike="noStrike" kern="1200" cap="none" spc="0" normalizeH="0" baseline="0" noProof="0" dirty="0">
              <a:ln>
                <a:noFill/>
              </a:ln>
              <a:solidFill>
                <a:srgbClr val="000000"/>
              </a:solidFill>
              <a:effectLst/>
              <a:uLnTx/>
              <a:uFillTx/>
              <a:latin typeface="微软雅黑 Light"/>
              <a:ea typeface="微软雅黑 Light"/>
              <a:cs typeface="+mn-cs"/>
            </a:endParaRPr>
          </a:p>
        </p:txBody>
      </p:sp>
      <p:graphicFrame>
        <p:nvGraphicFramePr>
          <p:cNvPr id="9" name="图表 8">
            <a:extLst>
              <a:ext uri="{FF2B5EF4-FFF2-40B4-BE49-F238E27FC236}">
                <a16:creationId xmlns:a16="http://schemas.microsoft.com/office/drawing/2014/main" xmlns="" id="{5FE7BD76-9835-4398-B9BC-92454532F63C}"/>
              </a:ext>
            </a:extLst>
          </p:cNvPr>
          <p:cNvGraphicFramePr/>
          <p:nvPr/>
        </p:nvGraphicFramePr>
        <p:xfrm>
          <a:off x="1302658" y="3077028"/>
          <a:ext cx="9586685" cy="320380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935318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a:extLst>
              <a:ext uri="{FF2B5EF4-FFF2-40B4-BE49-F238E27FC236}">
                <a16:creationId xmlns:a16="http://schemas.microsoft.com/office/drawing/2014/main" xmlns="" id="{3621D138-0EFD-4513-A08F-7B2BF189D2B6}"/>
              </a:ext>
            </a:extLst>
          </p:cNvPr>
          <p:cNvSpPr/>
          <p:nvPr/>
        </p:nvSpPr>
        <p:spPr>
          <a:xfrm rot="5400000" flipH="1">
            <a:off x="2887663" y="-1272223"/>
            <a:ext cx="4518660" cy="10293985"/>
          </a:xfrm>
          <a:prstGeom prst="rect">
            <a:avLst/>
          </a:prstGeom>
          <a:gradFill flip="none" rotWithShape="1">
            <a:gsLst>
              <a:gs pos="0">
                <a:schemeClr val="bg1"/>
              </a:gs>
              <a:gs pos="27000">
                <a:srgbClr val="FFFFFF">
                  <a:alpha val="90000"/>
                </a:srgbClr>
              </a:gs>
              <a:gs pos="56000">
                <a:srgbClr val="FFFFFF">
                  <a:alpha val="80000"/>
                </a:srgbClr>
              </a:gs>
              <a:gs pos="65000">
                <a:srgbClr val="FFFFFF">
                  <a:alpha val="7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BAE1240A-889C-4500-8D61-2962E4E6EC27}"/>
              </a:ext>
            </a:extLst>
          </p:cNvPr>
          <p:cNvSpPr txBox="1"/>
          <p:nvPr/>
        </p:nvSpPr>
        <p:spPr>
          <a:xfrm>
            <a:off x="8175625" y="2209800"/>
            <a:ext cx="3749040" cy="2215991"/>
          </a:xfrm>
          <a:prstGeom prst="rect">
            <a:avLst/>
          </a:prstGeom>
          <a:noFill/>
        </p:spPr>
        <p:txBody>
          <a:bodyPr wrap="square" rtlCol="0">
            <a:spAutoFit/>
          </a:bodyPr>
          <a:lstStyle/>
          <a:p>
            <a:pPr algn="r">
              <a:defRPr/>
            </a:pPr>
            <a:r>
              <a:rPr lang="en-US" altLang="zh-CN" sz="13800" b="1" dirty="0">
                <a:gradFill>
                  <a:gsLst>
                    <a:gs pos="5000">
                      <a:schemeClr val="tx1">
                        <a:lumMod val="50000"/>
                        <a:lumOff val="50000"/>
                      </a:schemeClr>
                    </a:gs>
                    <a:gs pos="75000">
                      <a:schemeClr val="bg1">
                        <a:lumMod val="95000"/>
                        <a:alpha val="0"/>
                      </a:schemeClr>
                    </a:gs>
                  </a:gsLst>
                  <a:lin ang="5400000" scaled="1"/>
                </a:gradFill>
                <a:latin typeface="+mj-ea"/>
                <a:ea typeface="+mj-ea"/>
              </a:rPr>
              <a:t>05</a:t>
            </a:r>
          </a:p>
        </p:txBody>
      </p:sp>
      <p:sp>
        <p:nvSpPr>
          <p:cNvPr id="4" name="文本框 3">
            <a:extLst>
              <a:ext uri="{FF2B5EF4-FFF2-40B4-BE49-F238E27FC236}">
                <a16:creationId xmlns:a16="http://schemas.microsoft.com/office/drawing/2014/main" xmlns="" id="{DAAAD838-B8A5-48C0-8F37-A452E16C092C}"/>
              </a:ext>
            </a:extLst>
          </p:cNvPr>
          <p:cNvSpPr txBox="1"/>
          <p:nvPr/>
        </p:nvSpPr>
        <p:spPr>
          <a:xfrm>
            <a:off x="8427720" y="4516755"/>
            <a:ext cx="3263818" cy="369332"/>
          </a:xfrm>
          <a:prstGeom prst="rect">
            <a:avLst/>
          </a:prstGeom>
          <a:noFill/>
        </p:spPr>
        <p:txBody>
          <a:bodyPr wrap="square" rtlCol="0">
            <a:spAutoFit/>
          </a:bodyPr>
          <a:lstStyle/>
          <a:p>
            <a:pPr algn="r"/>
            <a:r>
              <a:rPr lang="en-US" altLang="zh-CN" dirty="0"/>
              <a:t>reference</a:t>
            </a:r>
          </a:p>
        </p:txBody>
      </p:sp>
      <p:grpSp>
        <p:nvGrpSpPr>
          <p:cNvPr id="49" name="组合 48">
            <a:extLst>
              <a:ext uri="{FF2B5EF4-FFF2-40B4-BE49-F238E27FC236}">
                <a16:creationId xmlns:a16="http://schemas.microsoft.com/office/drawing/2014/main" xmlns="" id="{6DBC80B5-8BCF-4007-A34B-B9D393C6BE9C}"/>
              </a:ext>
            </a:extLst>
          </p:cNvPr>
          <p:cNvGrpSpPr/>
          <p:nvPr/>
        </p:nvGrpSpPr>
        <p:grpSpPr>
          <a:xfrm>
            <a:off x="10276339" y="418150"/>
            <a:ext cx="1365752" cy="382197"/>
            <a:chOff x="2412499" y="3618550"/>
            <a:chExt cx="1365752" cy="382197"/>
          </a:xfrm>
          <a:solidFill>
            <a:srgbClr val="D52D29"/>
          </a:solidFill>
        </p:grpSpPr>
        <p:sp>
          <p:nvSpPr>
            <p:cNvPr id="51" name="任意多边形: 形状 50">
              <a:extLst>
                <a:ext uri="{FF2B5EF4-FFF2-40B4-BE49-F238E27FC236}">
                  <a16:creationId xmlns:a16="http://schemas.microsoft.com/office/drawing/2014/main" xmlns="" id="{4765BD04-72ED-4046-85A8-95595BE5F617}"/>
                </a:ext>
              </a:extLst>
            </p:cNvPr>
            <p:cNvSpPr/>
            <p:nvPr/>
          </p:nvSpPr>
          <p:spPr>
            <a:xfrm>
              <a:off x="3055900" y="3635401"/>
              <a:ext cx="172435" cy="215837"/>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形状 52">
              <a:extLst>
                <a:ext uri="{FF2B5EF4-FFF2-40B4-BE49-F238E27FC236}">
                  <a16:creationId xmlns:a16="http://schemas.microsoft.com/office/drawing/2014/main" xmlns="" id="{362D1033-751B-4ACD-A4FA-088D148E4ABD}"/>
                </a:ext>
              </a:extLst>
            </p:cNvPr>
            <p:cNvSpPr/>
            <p:nvPr/>
          </p:nvSpPr>
          <p:spPr>
            <a:xfrm>
              <a:off x="3301837" y="3640865"/>
              <a:ext cx="42847" cy="51773"/>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xmlns="" id="{0284F86E-E659-4589-8FED-9BF762CAC365}"/>
                </a:ext>
              </a:extLst>
            </p:cNvPr>
            <p:cNvSpPr/>
            <p:nvPr/>
          </p:nvSpPr>
          <p:spPr>
            <a:xfrm>
              <a:off x="3301591" y="3645372"/>
              <a:ext cx="143476" cy="187782"/>
            </a:xfrm>
            <a:custGeom>
              <a:avLst/>
              <a:gdLst>
                <a:gd name="connsiteX0" fmla="*/ 76530 w 143476"/>
                <a:gd name="connsiteY0" fmla="*/ 152917 h 187782"/>
                <a:gd name="connsiteX1" fmla="*/ 62914 w 143476"/>
                <a:gd name="connsiteY1" fmla="*/ 155345 h 187782"/>
                <a:gd name="connsiteX2" fmla="*/ 38208 w 143476"/>
                <a:gd name="connsiteY2" fmla="*/ 161543 h 187782"/>
                <a:gd name="connsiteX3" fmla="*/ 26072 w 143476"/>
                <a:gd name="connsiteY3" fmla="*/ 169572 h 187782"/>
                <a:gd name="connsiteX4" fmla="*/ 73917 w 143476"/>
                <a:gd name="connsiteY4" fmla="*/ 172661 h 187782"/>
                <a:gd name="connsiteX5" fmla="*/ 81306 w 143476"/>
                <a:gd name="connsiteY5" fmla="*/ 157950 h 187782"/>
                <a:gd name="connsiteX6" fmla="*/ 76530 w 143476"/>
                <a:gd name="connsiteY6" fmla="*/ 152917 h 187782"/>
                <a:gd name="connsiteX7" fmla="*/ 108116 w 143476"/>
                <a:gd name="connsiteY7" fmla="*/ 68 h 187782"/>
                <a:gd name="connsiteX8" fmla="*/ 118519 w 143476"/>
                <a:gd name="connsiteY8" fmla="*/ 2921 h 187782"/>
                <a:gd name="connsiteX9" fmla="*/ 143238 w 143476"/>
                <a:gd name="connsiteY9" fmla="*/ 18978 h 187782"/>
                <a:gd name="connsiteX10" fmla="*/ 120268 w 143476"/>
                <a:gd name="connsiteY10" fmla="*/ 28977 h 187782"/>
                <a:gd name="connsiteX11" fmla="*/ 62915 w 143476"/>
                <a:gd name="connsiteY11" fmla="*/ 53886 h 187782"/>
                <a:gd name="connsiteX12" fmla="*/ 63348 w 143476"/>
                <a:gd name="connsiteY12" fmla="*/ 55519 h 187782"/>
                <a:gd name="connsiteX13" fmla="*/ 101449 w 143476"/>
                <a:gd name="connsiteY13" fmla="*/ 49463 h 187782"/>
                <a:gd name="connsiteX14" fmla="*/ 116509 w 143476"/>
                <a:gd name="connsiteY14" fmla="*/ 54100 h 187782"/>
                <a:gd name="connsiteX15" fmla="*/ 131831 w 143476"/>
                <a:gd name="connsiteY15" fmla="*/ 78390 h 187782"/>
                <a:gd name="connsiteX16" fmla="*/ 104278 w 143476"/>
                <a:gd name="connsiteY16" fmla="*/ 95001 h 187782"/>
                <a:gd name="connsiteX17" fmla="*/ 104537 w 143476"/>
                <a:gd name="connsiteY17" fmla="*/ 103239 h 187782"/>
                <a:gd name="connsiteX18" fmla="*/ 94940 w 143476"/>
                <a:gd name="connsiteY18" fmla="*/ 121219 h 187782"/>
                <a:gd name="connsiteX19" fmla="*/ 85453 w 143476"/>
                <a:gd name="connsiteY19" fmla="*/ 129753 h 187782"/>
                <a:gd name="connsiteX20" fmla="*/ 109159 w 143476"/>
                <a:gd name="connsiteY20" fmla="*/ 133343 h 187782"/>
                <a:gd name="connsiteX21" fmla="*/ 128222 w 143476"/>
                <a:gd name="connsiteY21" fmla="*/ 137220 h 187782"/>
                <a:gd name="connsiteX22" fmla="*/ 128498 w 143476"/>
                <a:gd name="connsiteY22" fmla="*/ 143694 h 187782"/>
                <a:gd name="connsiteX23" fmla="*/ 112147 w 143476"/>
                <a:gd name="connsiteY23" fmla="*/ 146553 h 187782"/>
                <a:gd name="connsiteX24" fmla="*/ 98456 w 143476"/>
                <a:gd name="connsiteY24" fmla="*/ 147420 h 187782"/>
                <a:gd name="connsiteX25" fmla="*/ 99913 w 143476"/>
                <a:gd name="connsiteY25" fmla="*/ 164781 h 187782"/>
                <a:gd name="connsiteX26" fmla="*/ 97859 w 143476"/>
                <a:gd name="connsiteY26" fmla="*/ 185318 h 187782"/>
                <a:gd name="connsiteX27" fmla="*/ 76465 w 143476"/>
                <a:gd name="connsiteY27" fmla="*/ 186807 h 187782"/>
                <a:gd name="connsiteX28" fmla="*/ 12790 w 143476"/>
                <a:gd name="connsiteY28" fmla="*/ 174403 h 187782"/>
                <a:gd name="connsiteX29" fmla="*/ 3825 w 143476"/>
                <a:gd name="connsiteY29" fmla="*/ 154728 h 187782"/>
                <a:gd name="connsiteX30" fmla="*/ 17265 w 143476"/>
                <a:gd name="connsiteY30" fmla="*/ 143086 h 187782"/>
                <a:gd name="connsiteX31" fmla="*/ 24044 w 143476"/>
                <a:gd name="connsiteY31" fmla="*/ 145937 h 187782"/>
                <a:gd name="connsiteX32" fmla="*/ 44995 w 143476"/>
                <a:gd name="connsiteY32" fmla="*/ 147621 h 187782"/>
                <a:gd name="connsiteX33" fmla="*/ 64855 w 143476"/>
                <a:gd name="connsiteY33" fmla="*/ 144709 h 187782"/>
                <a:gd name="connsiteX34" fmla="*/ 65515 w 143476"/>
                <a:gd name="connsiteY34" fmla="*/ 134417 h 187782"/>
                <a:gd name="connsiteX35" fmla="*/ 70084 w 143476"/>
                <a:gd name="connsiteY35" fmla="*/ 121174 h 187782"/>
                <a:gd name="connsiteX36" fmla="*/ 59962 w 143476"/>
                <a:gd name="connsiteY36" fmla="*/ 107182 h 187782"/>
                <a:gd name="connsiteX37" fmla="*/ 50821 w 143476"/>
                <a:gd name="connsiteY37" fmla="*/ 95638 h 187782"/>
                <a:gd name="connsiteX38" fmla="*/ 63492 w 143476"/>
                <a:gd name="connsiteY38" fmla="*/ 91073 h 187782"/>
                <a:gd name="connsiteX39" fmla="*/ 76777 w 143476"/>
                <a:gd name="connsiteY39" fmla="*/ 89342 h 187782"/>
                <a:gd name="connsiteX40" fmla="*/ 88362 w 143476"/>
                <a:gd name="connsiteY40" fmla="*/ 89441 h 187782"/>
                <a:gd name="connsiteX41" fmla="*/ 108735 w 143476"/>
                <a:gd name="connsiteY41" fmla="*/ 80502 h 187782"/>
                <a:gd name="connsiteX42" fmla="*/ 106423 w 143476"/>
                <a:gd name="connsiteY42" fmla="*/ 65561 h 187782"/>
                <a:gd name="connsiteX43" fmla="*/ 88721 w 143476"/>
                <a:gd name="connsiteY43" fmla="*/ 61599 h 187782"/>
                <a:gd name="connsiteX44" fmla="*/ 76898 w 143476"/>
                <a:gd name="connsiteY44" fmla="*/ 61599 h 187782"/>
                <a:gd name="connsiteX45" fmla="*/ 63528 w 143476"/>
                <a:gd name="connsiteY45" fmla="*/ 74797 h 187782"/>
                <a:gd name="connsiteX46" fmla="*/ 42666 w 143476"/>
                <a:gd name="connsiteY46" fmla="*/ 91206 h 187782"/>
                <a:gd name="connsiteX47" fmla="*/ 35175 w 143476"/>
                <a:gd name="connsiteY47" fmla="*/ 102047 h 187782"/>
                <a:gd name="connsiteX48" fmla="*/ 23019 w 143476"/>
                <a:gd name="connsiteY48" fmla="*/ 120555 h 187782"/>
                <a:gd name="connsiteX49" fmla="*/ 1612 w 143476"/>
                <a:gd name="connsiteY49" fmla="*/ 98977 h 187782"/>
                <a:gd name="connsiteX50" fmla="*/ 9545 w 143476"/>
                <a:gd name="connsiteY50" fmla="*/ 79892 h 187782"/>
                <a:gd name="connsiteX51" fmla="*/ 52509 w 143476"/>
                <a:gd name="connsiteY51" fmla="*/ 50961 h 187782"/>
                <a:gd name="connsiteX52" fmla="*/ 79068 w 143476"/>
                <a:gd name="connsiteY52" fmla="*/ 31372 h 187782"/>
                <a:gd name="connsiteX53" fmla="*/ 89326 w 143476"/>
                <a:gd name="connsiteY53" fmla="*/ 23807 h 187782"/>
                <a:gd name="connsiteX54" fmla="*/ 72962 w 143476"/>
                <a:gd name="connsiteY54" fmla="*/ 24154 h 187782"/>
                <a:gd name="connsiteX55" fmla="*/ 61337 w 143476"/>
                <a:gd name="connsiteY55" fmla="*/ 27451 h 187782"/>
                <a:gd name="connsiteX56" fmla="*/ 56491 w 143476"/>
                <a:gd name="connsiteY56" fmla="*/ 23665 h 187782"/>
                <a:gd name="connsiteX57" fmla="*/ 46877 w 143476"/>
                <a:gd name="connsiteY57" fmla="*/ 17163 h 187782"/>
                <a:gd name="connsiteX58" fmla="*/ 64864 w 143476"/>
                <a:gd name="connsiteY58" fmla="*/ 9356 h 187782"/>
                <a:gd name="connsiteX59" fmla="*/ 81441 w 143476"/>
                <a:gd name="connsiteY59" fmla="*/ 10388 h 187782"/>
                <a:gd name="connsiteX60" fmla="*/ 98779 w 143476"/>
                <a:gd name="connsiteY60" fmla="*/ 4567 h 187782"/>
                <a:gd name="connsiteX61" fmla="*/ 108116 w 143476"/>
                <a:gd name="connsiteY61" fmla="*/ 68 h 187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43476" h="187782">
                  <a:moveTo>
                    <a:pt x="76530" y="152917"/>
                  </a:moveTo>
                  <a:cubicBezTo>
                    <a:pt x="73784" y="152528"/>
                    <a:pt x="69564" y="153383"/>
                    <a:pt x="62914" y="155345"/>
                  </a:cubicBezTo>
                  <a:cubicBezTo>
                    <a:pt x="56716" y="157174"/>
                    <a:pt x="45599" y="159964"/>
                    <a:pt x="38208" y="161543"/>
                  </a:cubicBezTo>
                  <a:cubicBezTo>
                    <a:pt x="26053" y="164142"/>
                    <a:pt x="22062" y="166782"/>
                    <a:pt x="26072" y="169572"/>
                  </a:cubicBezTo>
                  <a:cubicBezTo>
                    <a:pt x="29231" y="171770"/>
                    <a:pt x="69435" y="174365"/>
                    <a:pt x="73917" y="172661"/>
                  </a:cubicBezTo>
                  <a:cubicBezTo>
                    <a:pt x="79549" y="170520"/>
                    <a:pt x="82824" y="163999"/>
                    <a:pt x="81306" y="157950"/>
                  </a:cubicBezTo>
                  <a:cubicBezTo>
                    <a:pt x="80550" y="154939"/>
                    <a:pt x="79277" y="153306"/>
                    <a:pt x="76530" y="152917"/>
                  </a:cubicBezTo>
                  <a:close/>
                  <a:moveTo>
                    <a:pt x="108116" y="68"/>
                  </a:moveTo>
                  <a:cubicBezTo>
                    <a:pt x="109615" y="536"/>
                    <a:pt x="114297" y="1820"/>
                    <a:pt x="118519" y="2921"/>
                  </a:cubicBezTo>
                  <a:cubicBezTo>
                    <a:pt x="126732" y="5064"/>
                    <a:pt x="141607" y="14726"/>
                    <a:pt x="143238" y="18978"/>
                  </a:cubicBezTo>
                  <a:cubicBezTo>
                    <a:pt x="144983" y="23524"/>
                    <a:pt x="137153" y="26933"/>
                    <a:pt x="120268" y="28977"/>
                  </a:cubicBezTo>
                  <a:cubicBezTo>
                    <a:pt x="95259" y="32004"/>
                    <a:pt x="62915" y="46052"/>
                    <a:pt x="62915" y="53886"/>
                  </a:cubicBezTo>
                  <a:cubicBezTo>
                    <a:pt x="62915" y="55268"/>
                    <a:pt x="63110" y="56003"/>
                    <a:pt x="63348" y="55519"/>
                  </a:cubicBezTo>
                  <a:cubicBezTo>
                    <a:pt x="64023" y="54150"/>
                    <a:pt x="93510" y="49463"/>
                    <a:pt x="101449" y="49463"/>
                  </a:cubicBezTo>
                  <a:cubicBezTo>
                    <a:pt x="106015" y="49463"/>
                    <a:pt x="111399" y="51121"/>
                    <a:pt x="116509" y="54100"/>
                  </a:cubicBezTo>
                  <a:cubicBezTo>
                    <a:pt x="133888" y="64233"/>
                    <a:pt x="140423" y="74593"/>
                    <a:pt x="131831" y="78390"/>
                  </a:cubicBezTo>
                  <a:cubicBezTo>
                    <a:pt x="119694" y="83753"/>
                    <a:pt x="105822" y="92116"/>
                    <a:pt x="104278" y="95001"/>
                  </a:cubicBezTo>
                  <a:cubicBezTo>
                    <a:pt x="103034" y="97326"/>
                    <a:pt x="103111" y="99798"/>
                    <a:pt x="104537" y="103239"/>
                  </a:cubicBezTo>
                  <a:cubicBezTo>
                    <a:pt x="107524" y="110451"/>
                    <a:pt x="105530" y="114187"/>
                    <a:pt x="94940" y="121219"/>
                  </a:cubicBezTo>
                  <a:cubicBezTo>
                    <a:pt x="89722" y="124683"/>
                    <a:pt x="85453" y="128524"/>
                    <a:pt x="85453" y="129753"/>
                  </a:cubicBezTo>
                  <a:cubicBezTo>
                    <a:pt x="85453" y="136457"/>
                    <a:pt x="96591" y="138143"/>
                    <a:pt x="109159" y="133343"/>
                  </a:cubicBezTo>
                  <a:cubicBezTo>
                    <a:pt x="118093" y="129931"/>
                    <a:pt x="124269" y="131187"/>
                    <a:pt x="128222" y="137220"/>
                  </a:cubicBezTo>
                  <a:cubicBezTo>
                    <a:pt x="130849" y="141229"/>
                    <a:pt x="130878" y="141912"/>
                    <a:pt x="128498" y="143694"/>
                  </a:cubicBezTo>
                  <a:cubicBezTo>
                    <a:pt x="127035" y="144790"/>
                    <a:pt x="119677" y="146076"/>
                    <a:pt x="112147" y="146553"/>
                  </a:cubicBezTo>
                  <a:lnTo>
                    <a:pt x="98456" y="147420"/>
                  </a:lnTo>
                  <a:lnTo>
                    <a:pt x="99913" y="164781"/>
                  </a:lnTo>
                  <a:cubicBezTo>
                    <a:pt x="101275" y="181015"/>
                    <a:pt x="101142" y="182348"/>
                    <a:pt x="97859" y="185318"/>
                  </a:cubicBezTo>
                  <a:cubicBezTo>
                    <a:pt x="94659" y="188215"/>
                    <a:pt x="92771" y="188346"/>
                    <a:pt x="76465" y="186807"/>
                  </a:cubicBezTo>
                  <a:cubicBezTo>
                    <a:pt x="41284" y="183488"/>
                    <a:pt x="19623" y="179268"/>
                    <a:pt x="12790" y="174403"/>
                  </a:cubicBezTo>
                  <a:cubicBezTo>
                    <a:pt x="5993" y="169563"/>
                    <a:pt x="1737" y="160222"/>
                    <a:pt x="3825" y="154728"/>
                  </a:cubicBezTo>
                  <a:cubicBezTo>
                    <a:pt x="5642" y="149950"/>
                    <a:pt x="13566" y="143086"/>
                    <a:pt x="17265" y="143086"/>
                  </a:cubicBezTo>
                  <a:cubicBezTo>
                    <a:pt x="18600" y="143086"/>
                    <a:pt x="21651" y="144368"/>
                    <a:pt x="24044" y="145937"/>
                  </a:cubicBezTo>
                  <a:cubicBezTo>
                    <a:pt x="27674" y="148315"/>
                    <a:pt x="31150" y="148594"/>
                    <a:pt x="44995" y="147621"/>
                  </a:cubicBezTo>
                  <a:cubicBezTo>
                    <a:pt x="54124" y="146979"/>
                    <a:pt x="63061" y="145669"/>
                    <a:pt x="64855" y="144709"/>
                  </a:cubicBezTo>
                  <a:cubicBezTo>
                    <a:pt x="68772" y="142612"/>
                    <a:pt x="69107" y="137398"/>
                    <a:pt x="65515" y="134417"/>
                  </a:cubicBezTo>
                  <a:cubicBezTo>
                    <a:pt x="61577" y="131148"/>
                    <a:pt x="62271" y="129136"/>
                    <a:pt x="70084" y="121174"/>
                  </a:cubicBezTo>
                  <a:cubicBezTo>
                    <a:pt x="80208" y="110859"/>
                    <a:pt x="78772" y="108873"/>
                    <a:pt x="59962" y="107182"/>
                  </a:cubicBezTo>
                  <a:cubicBezTo>
                    <a:pt x="42709" y="105630"/>
                    <a:pt x="41204" y="103730"/>
                    <a:pt x="50821" y="95638"/>
                  </a:cubicBezTo>
                  <a:cubicBezTo>
                    <a:pt x="54787" y="92301"/>
                    <a:pt x="58195" y="91073"/>
                    <a:pt x="63492" y="91073"/>
                  </a:cubicBezTo>
                  <a:cubicBezTo>
                    <a:pt x="67478" y="91073"/>
                    <a:pt x="73456" y="90294"/>
                    <a:pt x="76777" y="89342"/>
                  </a:cubicBezTo>
                  <a:cubicBezTo>
                    <a:pt x="80880" y="88165"/>
                    <a:pt x="84591" y="88197"/>
                    <a:pt x="88362" y="89441"/>
                  </a:cubicBezTo>
                  <a:cubicBezTo>
                    <a:pt x="95133" y="91676"/>
                    <a:pt x="101791" y="88754"/>
                    <a:pt x="108735" y="80502"/>
                  </a:cubicBezTo>
                  <a:cubicBezTo>
                    <a:pt x="114442" y="73719"/>
                    <a:pt x="113966" y="70644"/>
                    <a:pt x="106423" y="65561"/>
                  </a:cubicBezTo>
                  <a:cubicBezTo>
                    <a:pt x="101727" y="62397"/>
                    <a:pt x="98165" y="61599"/>
                    <a:pt x="88721" y="61599"/>
                  </a:cubicBezTo>
                  <a:lnTo>
                    <a:pt x="76898" y="61599"/>
                  </a:lnTo>
                  <a:lnTo>
                    <a:pt x="63528" y="74797"/>
                  </a:lnTo>
                  <a:cubicBezTo>
                    <a:pt x="55998" y="82230"/>
                    <a:pt x="46886" y="89398"/>
                    <a:pt x="42666" y="91206"/>
                  </a:cubicBezTo>
                  <a:cubicBezTo>
                    <a:pt x="35455" y="94297"/>
                    <a:pt x="35175" y="94703"/>
                    <a:pt x="35175" y="102047"/>
                  </a:cubicBezTo>
                  <a:cubicBezTo>
                    <a:pt x="35175" y="110929"/>
                    <a:pt x="31032" y="117236"/>
                    <a:pt x="23019" y="120555"/>
                  </a:cubicBezTo>
                  <a:cubicBezTo>
                    <a:pt x="12727" y="124818"/>
                    <a:pt x="6800" y="118844"/>
                    <a:pt x="1612" y="98977"/>
                  </a:cubicBezTo>
                  <a:cubicBezTo>
                    <a:pt x="-1618" y="86609"/>
                    <a:pt x="-483" y="83880"/>
                    <a:pt x="9545" y="79892"/>
                  </a:cubicBezTo>
                  <a:cubicBezTo>
                    <a:pt x="27320" y="72824"/>
                    <a:pt x="38197" y="65499"/>
                    <a:pt x="52509" y="50961"/>
                  </a:cubicBezTo>
                  <a:cubicBezTo>
                    <a:pt x="64946" y="38327"/>
                    <a:pt x="69096" y="35266"/>
                    <a:pt x="79068" y="31372"/>
                  </a:cubicBezTo>
                  <a:cubicBezTo>
                    <a:pt x="89040" y="27478"/>
                    <a:pt x="90644" y="26296"/>
                    <a:pt x="89326" y="23807"/>
                  </a:cubicBezTo>
                  <a:cubicBezTo>
                    <a:pt x="87381" y="20131"/>
                    <a:pt x="87123" y="20137"/>
                    <a:pt x="72962" y="24154"/>
                  </a:cubicBezTo>
                  <a:lnTo>
                    <a:pt x="61337" y="27451"/>
                  </a:lnTo>
                  <a:lnTo>
                    <a:pt x="56491" y="23665"/>
                  </a:lnTo>
                  <a:cubicBezTo>
                    <a:pt x="53826" y="21583"/>
                    <a:pt x="49500" y="18657"/>
                    <a:pt x="46877" y="17163"/>
                  </a:cubicBezTo>
                  <a:cubicBezTo>
                    <a:pt x="35091" y="10447"/>
                    <a:pt x="47738" y="4958"/>
                    <a:pt x="64864" y="9356"/>
                  </a:cubicBezTo>
                  <a:cubicBezTo>
                    <a:pt x="68083" y="10183"/>
                    <a:pt x="75543" y="10647"/>
                    <a:pt x="81441" y="10388"/>
                  </a:cubicBezTo>
                  <a:cubicBezTo>
                    <a:pt x="90449" y="9992"/>
                    <a:pt x="93224" y="9060"/>
                    <a:pt x="98779" y="4567"/>
                  </a:cubicBezTo>
                  <a:cubicBezTo>
                    <a:pt x="102416" y="1625"/>
                    <a:pt x="106618" y="-400"/>
                    <a:pt x="108116" y="68"/>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5" name="组合 54">
              <a:extLst>
                <a:ext uri="{FF2B5EF4-FFF2-40B4-BE49-F238E27FC236}">
                  <a16:creationId xmlns:a16="http://schemas.microsoft.com/office/drawing/2014/main" xmlns="" id="{890ACFFC-DFC6-411C-9981-FEE899D4A46A}"/>
                </a:ext>
              </a:extLst>
            </p:cNvPr>
            <p:cNvGrpSpPr/>
            <p:nvPr/>
          </p:nvGrpSpPr>
          <p:grpSpPr>
            <a:xfrm>
              <a:off x="3503784" y="3637910"/>
              <a:ext cx="208919" cy="197165"/>
              <a:chOff x="9443972" y="2623759"/>
              <a:chExt cx="1530375" cy="1444268"/>
            </a:xfrm>
            <a:grpFill/>
          </p:grpSpPr>
          <p:sp>
            <p:nvSpPr>
              <p:cNvPr id="75" name="任意多边形: 形状 74">
                <a:extLst>
                  <a:ext uri="{FF2B5EF4-FFF2-40B4-BE49-F238E27FC236}">
                    <a16:creationId xmlns:a16="http://schemas.microsoft.com/office/drawing/2014/main" xmlns="" id="{5B5EE6D8-C4F7-4032-94B9-A5C8ED1D41B7}"/>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形状 75">
                <a:extLst>
                  <a:ext uri="{FF2B5EF4-FFF2-40B4-BE49-F238E27FC236}">
                    <a16:creationId xmlns:a16="http://schemas.microsoft.com/office/drawing/2014/main" xmlns="" id="{8F8CDCDD-54A8-4A45-9C25-E1147D5D8C77}"/>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xmlns="" id="{DCB68A37-CEDF-4D43-B587-99B2673440DC}"/>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77">
                <a:extLst>
                  <a:ext uri="{FF2B5EF4-FFF2-40B4-BE49-F238E27FC236}">
                    <a16:creationId xmlns:a16="http://schemas.microsoft.com/office/drawing/2014/main" xmlns="" id="{36FC33C9-02C1-44CD-B4A1-40A333B9DC8E}"/>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xmlns="" id="{83AFD2D9-DABB-4DEB-B3C1-6FC2C6BE7E52}"/>
                </a:ext>
              </a:extLst>
            </p:cNvPr>
            <p:cNvGrpSpPr/>
            <p:nvPr/>
          </p:nvGrpSpPr>
          <p:grpSpPr>
            <a:xfrm>
              <a:off x="2791285" y="3620284"/>
              <a:ext cx="223259" cy="211161"/>
              <a:chOff x="4224773" y="2494643"/>
              <a:chExt cx="1635417" cy="1546795"/>
            </a:xfrm>
            <a:grpFill/>
          </p:grpSpPr>
          <p:sp>
            <p:nvSpPr>
              <p:cNvPr id="69" name="任意多边形: 形状 68">
                <a:extLst>
                  <a:ext uri="{FF2B5EF4-FFF2-40B4-BE49-F238E27FC236}">
                    <a16:creationId xmlns:a16="http://schemas.microsoft.com/office/drawing/2014/main" xmlns="" id="{2BC07A40-CAA1-40F0-B54B-4971C81C528A}"/>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xmlns="" id="{C4452960-37F2-4662-B64E-CC4C51383EEB}"/>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形状 70">
                <a:extLst>
                  <a:ext uri="{FF2B5EF4-FFF2-40B4-BE49-F238E27FC236}">
                    <a16:creationId xmlns:a16="http://schemas.microsoft.com/office/drawing/2014/main" xmlns="" id="{FB1CF067-61C8-402F-B832-BF9C3CC4309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形状 71">
                <a:extLst>
                  <a:ext uri="{FF2B5EF4-FFF2-40B4-BE49-F238E27FC236}">
                    <a16:creationId xmlns:a16="http://schemas.microsoft.com/office/drawing/2014/main" xmlns="" id="{BF51C97B-DB35-456E-8AB5-B0E4FF26314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xmlns="" id="{822A5F32-248E-4B66-B956-118AC108B0C8}"/>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a16="http://schemas.microsoft.com/office/drawing/2014/main" xmlns="" id="{E5857956-0144-4CE2-AB27-54752BBCBC00}"/>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xmlns="" id="{566A501B-FE38-46A1-B722-33209AEB9380}"/>
                </a:ext>
              </a:extLst>
            </p:cNvPr>
            <p:cNvGrpSpPr/>
            <p:nvPr/>
          </p:nvGrpSpPr>
          <p:grpSpPr>
            <a:xfrm>
              <a:off x="2412499" y="3618550"/>
              <a:ext cx="314552" cy="359900"/>
              <a:chOff x="12818382" y="1046934"/>
              <a:chExt cx="3648310" cy="4174269"/>
            </a:xfrm>
            <a:grpFill/>
          </p:grpSpPr>
          <p:sp>
            <p:nvSpPr>
              <p:cNvPr id="59" name="文本框 58">
                <a:extLst>
                  <a:ext uri="{FF2B5EF4-FFF2-40B4-BE49-F238E27FC236}">
                    <a16:creationId xmlns:a16="http://schemas.microsoft.com/office/drawing/2014/main" xmlns="" id="{31CF0B7A-15CB-413C-9DC9-25139F8723AE}"/>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solidFill>
                    <a:srgbClr val="00462F"/>
                  </a:solidFill>
                  <a:latin typeface="腾讯体" panose="02010600010101010101" pitchFamily="2" charset="-122"/>
                  <a:ea typeface="腾讯体" panose="02010600010101010101" pitchFamily="2" charset="-122"/>
                  <a:cs typeface="Aharoni" panose="02010803020104030203" pitchFamily="2" charset="-79"/>
                </a:endParaRPr>
              </a:p>
            </p:txBody>
          </p:sp>
          <p:sp>
            <p:nvSpPr>
              <p:cNvPr id="60" name="任意多边形: 形状 59">
                <a:extLst>
                  <a:ext uri="{FF2B5EF4-FFF2-40B4-BE49-F238E27FC236}">
                    <a16:creationId xmlns:a16="http://schemas.microsoft.com/office/drawing/2014/main" xmlns="" id="{577A289E-2C69-4446-BA4A-8FBAA4B63EEA}"/>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xmlns="" id="{D80A0578-B762-4CF3-B8B4-DD7212FF35CC}"/>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形状 61">
                <a:extLst>
                  <a:ext uri="{FF2B5EF4-FFF2-40B4-BE49-F238E27FC236}">
                    <a16:creationId xmlns:a16="http://schemas.microsoft.com/office/drawing/2014/main" xmlns="" id="{5E686281-1EA4-4F8F-8A5C-8CE91D1FEB39}"/>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xmlns="" id="{7A133967-54A6-4B0B-A444-4C4C310E3945}"/>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任意多边形: 形状 63">
                <a:extLst>
                  <a:ext uri="{FF2B5EF4-FFF2-40B4-BE49-F238E27FC236}">
                    <a16:creationId xmlns:a16="http://schemas.microsoft.com/office/drawing/2014/main" xmlns="" id="{6A6D8928-5E4F-43B7-882F-9A7785A13D16}"/>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形状 64">
                <a:extLst>
                  <a:ext uri="{FF2B5EF4-FFF2-40B4-BE49-F238E27FC236}">
                    <a16:creationId xmlns:a16="http://schemas.microsoft.com/office/drawing/2014/main" xmlns="" id="{EE3DE72D-3B07-4686-BCDB-4A5D2800FC5F}"/>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a:extLst>
                  <a:ext uri="{FF2B5EF4-FFF2-40B4-BE49-F238E27FC236}">
                    <a16:creationId xmlns:a16="http://schemas.microsoft.com/office/drawing/2014/main" xmlns="" id="{306354B0-7A9B-4795-B7AA-84B79EBAC940}"/>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66">
                <a:extLst>
                  <a:ext uri="{FF2B5EF4-FFF2-40B4-BE49-F238E27FC236}">
                    <a16:creationId xmlns:a16="http://schemas.microsoft.com/office/drawing/2014/main" xmlns="" id="{E12F7C56-1A75-4D42-8074-924814C3F321}"/>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形状 67">
                <a:extLst>
                  <a:ext uri="{FF2B5EF4-FFF2-40B4-BE49-F238E27FC236}">
                    <a16:creationId xmlns:a16="http://schemas.microsoft.com/office/drawing/2014/main" xmlns="" id="{1A0C2EE3-4379-4B27-8AE7-A3411EFEDE1F}"/>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a:extLst>
                <a:ext uri="{FF2B5EF4-FFF2-40B4-BE49-F238E27FC236}">
                  <a16:creationId xmlns:a16="http://schemas.microsoft.com/office/drawing/2014/main" xmlns="" id="{8BE8C235-E85D-45F9-994B-05A5BDDC1DB2}"/>
                </a:ext>
              </a:extLst>
            </p:cNvPr>
            <p:cNvSpPr txBox="1"/>
            <p:nvPr/>
          </p:nvSpPr>
          <p:spPr>
            <a:xfrm>
              <a:off x="2725738" y="3816081"/>
              <a:ext cx="1052513" cy="184666"/>
            </a:xfrm>
            <a:prstGeom prst="rect">
              <a:avLst/>
            </a:prstGeom>
            <a:noFill/>
          </p:spPr>
          <p:txBody>
            <a:bodyPr wrap="square" rtlCol="0">
              <a:spAutoFit/>
            </a:bodyPr>
            <a:lstStyle/>
            <a:p>
              <a:pPr algn="dist"/>
              <a:r>
                <a:rPr lang="en-US" altLang="zh-CN" sz="600" dirty="0">
                  <a:solidFill>
                    <a:srgbClr val="D52D29"/>
                  </a:solidFill>
                  <a:latin typeface="+mj-ea"/>
                  <a:ea typeface="+mj-ea"/>
                </a:rPr>
                <a:t>CHUZHOU UNIVERSITY</a:t>
              </a:r>
              <a:endParaRPr lang="zh-CN" altLang="en-US" sz="600" dirty="0">
                <a:solidFill>
                  <a:srgbClr val="D52D29"/>
                </a:solidFill>
                <a:latin typeface="+mj-ea"/>
                <a:ea typeface="+mj-ea"/>
              </a:endParaRPr>
            </a:p>
          </p:txBody>
        </p:sp>
      </p:grpSp>
      <p:sp>
        <p:nvSpPr>
          <p:cNvPr id="36" name="文本框 35">
            <a:extLst>
              <a:ext uri="{FF2B5EF4-FFF2-40B4-BE49-F238E27FC236}">
                <a16:creationId xmlns:a16="http://schemas.microsoft.com/office/drawing/2014/main" xmlns="" id="{AEA96683-5DE2-4CD4-9F93-E53C2E21ECFF}"/>
              </a:ext>
            </a:extLst>
          </p:cNvPr>
          <p:cNvSpPr txBox="1"/>
          <p:nvPr/>
        </p:nvSpPr>
        <p:spPr>
          <a:xfrm>
            <a:off x="9479279" y="3870960"/>
            <a:ext cx="2216785" cy="646331"/>
          </a:xfrm>
          <a:prstGeom prst="rect">
            <a:avLst/>
          </a:prstGeom>
          <a:noFill/>
        </p:spPr>
        <p:txBody>
          <a:bodyPr wrap="square" rtlCol="0">
            <a:spAutoFit/>
          </a:bodyPr>
          <a:lstStyle/>
          <a:p>
            <a:pPr algn="r">
              <a:defRPr/>
            </a:pPr>
            <a:r>
              <a:rPr lang="zh-CN" altLang="en-US" sz="3600" b="1" dirty="0">
                <a:solidFill>
                  <a:srgbClr val="D52D29"/>
                </a:solidFill>
                <a:latin typeface="+mj-ea"/>
                <a:ea typeface="+mj-ea"/>
              </a:rPr>
              <a:t>参考文献</a:t>
            </a:r>
          </a:p>
        </p:txBody>
      </p:sp>
    </p:spTree>
    <p:extLst>
      <p:ext uri="{BB962C8B-B14F-4D97-AF65-F5344CB8AC3E}">
        <p14:creationId xmlns:p14="http://schemas.microsoft.com/office/powerpoint/2010/main" val="33232715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97314250-BADA-43EE-85A6-B75956FEE2C3}"/>
              </a:ext>
            </a:extLst>
          </p:cNvPr>
          <p:cNvSpPr>
            <a:spLocks noGrp="1"/>
          </p:cNvSpPr>
          <p:nvPr>
            <p:ph type="body" sz="quarter" idx="10"/>
          </p:nvPr>
        </p:nvSpPr>
        <p:spPr/>
        <p:txBody>
          <a:bodyPr/>
          <a:lstStyle/>
          <a:p>
            <a:r>
              <a:rPr lang="zh-CN" altLang="en-US" dirty="0"/>
              <a:t>参考文献</a:t>
            </a:r>
          </a:p>
        </p:txBody>
      </p:sp>
      <p:graphicFrame>
        <p:nvGraphicFramePr>
          <p:cNvPr id="3" name="Group 4">
            <a:extLst>
              <a:ext uri="{FF2B5EF4-FFF2-40B4-BE49-F238E27FC236}">
                <a16:creationId xmlns:a16="http://schemas.microsoft.com/office/drawing/2014/main" xmlns="" id="{70F01C16-DD7F-447D-8502-A53346DB7B03}"/>
              </a:ext>
            </a:extLst>
          </p:cNvPr>
          <p:cNvGraphicFramePr>
            <a:graphicFrameLocks noGrp="1"/>
          </p:cNvGraphicFramePr>
          <p:nvPr>
            <p:extLst>
              <p:ext uri="{D42A27DB-BD31-4B8C-83A1-F6EECF244321}">
                <p14:modId xmlns:p14="http://schemas.microsoft.com/office/powerpoint/2010/main" val="3376740529"/>
              </p:ext>
            </p:extLst>
          </p:nvPr>
        </p:nvGraphicFramePr>
        <p:xfrm>
          <a:off x="695325" y="1407747"/>
          <a:ext cx="10801350" cy="4726353"/>
        </p:xfrm>
        <a:graphic>
          <a:graphicData uri="http://schemas.openxmlformats.org/drawingml/2006/table">
            <a:tbl>
              <a:tblPr/>
              <a:tblGrid>
                <a:gridCol w="553799">
                  <a:extLst>
                    <a:ext uri="{9D8B030D-6E8A-4147-A177-3AD203B41FA5}">
                      <a16:colId xmlns:a16="http://schemas.microsoft.com/office/drawing/2014/main" xmlns="" val="1845963264"/>
                    </a:ext>
                  </a:extLst>
                </a:gridCol>
                <a:gridCol w="2733901">
                  <a:extLst>
                    <a:ext uri="{9D8B030D-6E8A-4147-A177-3AD203B41FA5}">
                      <a16:colId xmlns:a16="http://schemas.microsoft.com/office/drawing/2014/main" xmlns="" val="4184974878"/>
                    </a:ext>
                  </a:extLst>
                </a:gridCol>
                <a:gridCol w="3887265">
                  <a:extLst>
                    <a:ext uri="{9D8B030D-6E8A-4147-A177-3AD203B41FA5}">
                      <a16:colId xmlns:a16="http://schemas.microsoft.com/office/drawing/2014/main" xmlns="" val="1635260152"/>
                    </a:ext>
                  </a:extLst>
                </a:gridCol>
                <a:gridCol w="396660">
                  <a:extLst>
                    <a:ext uri="{9D8B030D-6E8A-4147-A177-3AD203B41FA5}">
                      <a16:colId xmlns:a16="http://schemas.microsoft.com/office/drawing/2014/main" xmlns="" val="555592662"/>
                    </a:ext>
                  </a:extLst>
                </a:gridCol>
                <a:gridCol w="2563032">
                  <a:extLst>
                    <a:ext uri="{9D8B030D-6E8A-4147-A177-3AD203B41FA5}">
                      <a16:colId xmlns:a16="http://schemas.microsoft.com/office/drawing/2014/main" xmlns="" val="2283307229"/>
                    </a:ext>
                  </a:extLst>
                </a:gridCol>
                <a:gridCol w="666693">
                  <a:extLst>
                    <a:ext uri="{9D8B030D-6E8A-4147-A177-3AD203B41FA5}">
                      <a16:colId xmlns:a16="http://schemas.microsoft.com/office/drawing/2014/main" xmlns="" val="1865635732"/>
                    </a:ext>
                  </a:extLst>
                </a:gridCol>
              </a:tblGrid>
              <a:tr h="424121">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[1]</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中国互联网络信息中心（</a:t>
                      </a:r>
                      <a:r>
                        <a:rPr kumimoji="0" lang="en-US"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CNNIC</a:t>
                      </a:r>
                      <a:r>
                        <a:rPr kumimoji="0" lang="zh-CN" altLang="en-US"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 </a:t>
                      </a:r>
                      <a:endPar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a:t>
                      </a: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2013</a:t>
                      </a: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年中国手机网民娱乐行为报告》</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[R]</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endParaRPr kumimoji="0" lang="zh-CN" altLang="zh-CN" sz="13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2014</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243432806"/>
                  </a:ext>
                </a:extLst>
              </a:tr>
              <a:tr h="593464">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[2]</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中国互联网络信息中心（</a:t>
                      </a:r>
                      <a:r>
                        <a:rPr kumimoji="0" lang="en-US"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CNNIC</a:t>
                      </a:r>
                      <a:r>
                        <a:rPr kumimoji="0" lang="zh-CN" altLang="en-US"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a:t>
                      </a:r>
                      <a:endPar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《互联网发展信息与动态》</a:t>
                      </a:r>
                      <a:endParaRPr kumimoji="0" lang="zh-CN" altLang="zh-CN"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[J]</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2014</a:t>
                      </a:r>
                      <a:r>
                        <a:rPr kumimoji="0" lang="zh-CN" altLang="en-US"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年</a:t>
                      </a: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1-2</a:t>
                      </a:r>
                      <a:r>
                        <a:rPr kumimoji="0" lang="zh-CN" altLang="en-US"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月合刊 总第</a:t>
                      </a: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97</a:t>
                      </a:r>
                      <a:r>
                        <a:rPr kumimoji="0" lang="zh-CN" altLang="en-US"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期</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2014</a:t>
                      </a:r>
                      <a:endPar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endParaRPr>
                    </a:p>
                  </a:txBody>
                  <a:tcPr marL="86655" marR="86655" marT="45158" marB="45158"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50000"/>
                      </a:schemeClr>
                    </a:solidFill>
                  </a:tcPr>
                </a:tc>
                <a:extLst>
                  <a:ext uri="{0D108BD9-81ED-4DB2-BD59-A6C34878D82A}">
                    <a16:rowId xmlns:a16="http://schemas.microsoft.com/office/drawing/2014/main" xmlns="" val="3807794279"/>
                  </a:ext>
                </a:extLst>
              </a:tr>
              <a:tr h="593464">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[3]</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诺达咨询</a:t>
                      </a:r>
                      <a:endParaRPr kumimoji="0" lang="zh-CN" altLang="zh-CN"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《影响手机游戏市场未来发展的</a:t>
                      </a: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6</a:t>
                      </a: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大因素》</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[J]</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通讯世界</a:t>
                      </a: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2009</a:t>
                      </a:r>
                      <a:r>
                        <a:rPr kumimoji="0" lang="zh-CN" altLang="en-US"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年</a:t>
                      </a: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11</a:t>
                      </a:r>
                      <a:r>
                        <a:rPr kumimoji="0" lang="zh-CN" altLang="en-US"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月 总</a:t>
                      </a: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178 </a:t>
                      </a:r>
                      <a:r>
                        <a:rPr kumimoji="0" lang="zh-CN" altLang="en-US"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期</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2009</a:t>
                      </a:r>
                      <a:endPar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endParaRPr>
                    </a:p>
                  </a:txBody>
                  <a:tcPr marL="87875" marR="87875" marT="43938" marB="4393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2014540045"/>
                  </a:ext>
                </a:extLst>
              </a:tr>
              <a:tr h="837562">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[4] </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Alfonso Gambardella</a:t>
                      </a:r>
                      <a:r>
                        <a:rPr kumimoji="0" lang="zh-CN" altLang="en-US"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a:t>
                      </a:r>
                      <a:r>
                        <a:rPr kumimoji="0" lang="en-US"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Anita M. </a:t>
                      </a:r>
                      <a:r>
                        <a:rPr kumimoji="0" lang="en-US" altLang="zh-CN" sz="1300" b="1" i="0" u="none" strike="noStrike" cap="none" normalizeH="0" baseline="0" dirty="0" err="1">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McGahan</a:t>
                      </a:r>
                      <a:r>
                        <a:rPr kumimoji="0" lang="en-US"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 </a:t>
                      </a:r>
                      <a:endPar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a:t>
                      </a: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Business</a:t>
                      </a: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a:t>
                      </a: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model innovation: General purpose technologies and their implications for industry structure</a:t>
                      </a: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[J]</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Long Range Planning 7</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2009</a:t>
                      </a:r>
                      <a:endPar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extLst>
                  <a:ext uri="{0D108BD9-81ED-4DB2-BD59-A6C34878D82A}">
                    <a16:rowId xmlns:a16="http://schemas.microsoft.com/office/drawing/2014/main" xmlns="" val="3696141581"/>
                  </a:ext>
                </a:extLst>
              </a:tr>
              <a:tr h="593464">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[5] </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 McGrath R G </a:t>
                      </a:r>
                      <a:endPar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a:t>
                      </a: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Business models: A discovery driven approach</a:t>
                      </a: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[J]</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Long Range Planning 43</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2010</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1278214074"/>
                  </a:ext>
                </a:extLst>
              </a:tr>
              <a:tr h="591938">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[6] </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Joan </a:t>
                      </a:r>
                      <a:r>
                        <a:rPr kumimoji="0" lang="en-US" altLang="zh-CN" sz="1300" b="1" i="0" u="none" strike="noStrike" cap="none" normalizeH="0" baseline="0" dirty="0" err="1">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Magretta</a:t>
                      </a:r>
                      <a:r>
                        <a:rPr kumimoji="0" lang="en-US"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 </a:t>
                      </a:r>
                      <a:endParaRPr kumimoji="0" lang="zh-CN" altLang="en-US"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a:t>
                      </a: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Why business models matter</a:t>
                      </a:r>
                      <a:r>
                        <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[J]</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Harvard Business Review</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2002</a:t>
                      </a:r>
                      <a:endPar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endParaRPr>
                    </a:p>
                  </a:txBody>
                  <a:tcPr marL="86655" marR="86655" marT="45158" marB="45158" anchor="ctr" horzOverflow="overflow">
                    <a:lnL>
                      <a:noFill/>
                    </a:lnL>
                    <a:lnR>
                      <a:noFill/>
                    </a:lnR>
                    <a:lnT>
                      <a:noFill/>
                    </a:lnT>
                    <a:lnB>
                      <a:noFill/>
                    </a:lnB>
                    <a:lnTlToBr>
                      <a:noFill/>
                    </a:lnTlToBr>
                    <a:lnBlToTr>
                      <a:noFill/>
                    </a:lnBlToTr>
                    <a:solidFill>
                      <a:schemeClr val="accent1">
                        <a:alpha val="50000"/>
                      </a:schemeClr>
                    </a:solidFill>
                  </a:tcPr>
                </a:tc>
                <a:extLst>
                  <a:ext uri="{0D108BD9-81ED-4DB2-BD59-A6C34878D82A}">
                    <a16:rowId xmlns:a16="http://schemas.microsoft.com/office/drawing/2014/main" xmlns="" val="3220187721"/>
                  </a:ext>
                </a:extLst>
              </a:tr>
              <a:tr h="498876">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[7]</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王雷</a:t>
                      </a:r>
                      <a:endParaRPr kumimoji="0" lang="zh-CN" altLang="zh-CN"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《手机游戏商业模式分析及评价模型的研究与设计》</a:t>
                      </a:r>
                      <a:endParaRPr kumimoji="0" lang="zh-CN" altLang="zh-CN"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[D]</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北京工业大学工程硕士学位论文</a:t>
                      </a:r>
                      <a:endParaRPr kumimoji="0" lang="zh-CN"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2012</a:t>
                      </a:r>
                      <a:endParaRPr kumimoji="0" lang="zh-CN" altLang="en-US"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7875" marR="87875" marT="43938" marB="43938" anchor="ct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xmlns="" val="2079626663"/>
                  </a:ext>
                </a:extLst>
              </a:tr>
              <a:tr h="593464">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[8]</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1"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许政 </a:t>
                      </a:r>
                      <a:endParaRPr kumimoji="0" lang="zh-CN" altLang="zh-CN" sz="1300" b="1"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《移动网游的商业模式研究》</a:t>
                      </a:r>
                      <a:endParaRPr kumimoji="0" lang="zh-CN" altLang="zh-CN" sz="1300" b="0" i="0" u="none" strike="noStrike" cap="none" normalizeH="0" baseline="0" dirty="0">
                        <a:ln>
                          <a:noFill/>
                        </a:ln>
                        <a:solidFill>
                          <a:schemeClr val="tx1">
                            <a:lumMod val="95000"/>
                            <a:lumOff val="5000"/>
                          </a:schemeClr>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[D]</a:t>
                      </a:r>
                      <a:endParaRPr kumimoji="0" lang="zh-CN" altLang="en-US"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zh-CN" altLang="zh-CN" sz="1300" b="0" i="0" u="none" strike="noStrike" cap="none" normalizeH="0" baseline="0" dirty="0">
                          <a:ln>
                            <a:noFill/>
                          </a:ln>
                          <a:solidFill>
                            <a:schemeClr val="tx1"/>
                          </a:solidFill>
                          <a:effectLst/>
                          <a:latin typeface="微软雅黑 Light" panose="020B0502040204020203" pitchFamily="34" charset="-122"/>
                          <a:ea typeface="微软雅黑" panose="020B0503020204020204" pitchFamily="34" charset="-122"/>
                          <a:sym typeface="Arial" panose="020B0604020202020204" pitchFamily="34" charset="0"/>
                        </a:rPr>
                        <a:t>北京邮电大学工商管理硕士专业学位论文</a:t>
                      </a:r>
                      <a:endParaRPr kumimoji="0" lang="zh-CN" altLang="zh-CN" sz="1300" b="0" i="0" u="none" strike="noStrike" cap="none" normalizeH="0" baseline="0" dirty="0">
                        <a:ln>
                          <a:noFill/>
                        </a:ln>
                        <a:solidFill>
                          <a:schemeClr val="tx1"/>
                        </a:solidFill>
                        <a:effectLst/>
                        <a:latin typeface="微软雅黑" panose="020B0503020204020204" pitchFamily="34" charset="-122"/>
                        <a:ea typeface="微软雅黑" panose="020B0503020204020204" pitchFamily="34" charset="-122"/>
                        <a:sym typeface="微软雅黑" panose="020B0503020204020204" pitchFamily="34" charset="-122"/>
                      </a:endParaRPr>
                    </a:p>
                  </a:txBody>
                  <a:tcPr marL="86655" marR="86655" marT="45158" marB="45158"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tc>
                  <a:txBody>
                    <a:bodyPr/>
                    <a:lstStyle>
                      <a:lvl1pPr algn="just">
                        <a:lnSpc>
                          <a:spcPct val="110000"/>
                        </a:lnSpc>
                        <a:spcBef>
                          <a:spcPts val="1800"/>
                        </a:spcBef>
                        <a:buClr>
                          <a:srgbClr val="805880"/>
                        </a:buClr>
                        <a:buSzPct val="70000"/>
                        <a:buFont typeface="Wingdings 2" panose="05020102010507070707" pitchFamily="18" charset="2"/>
                        <a:defRPr>
                          <a:solidFill>
                            <a:srgbClr val="7A0044"/>
                          </a:solidFill>
                          <a:latin typeface="Arial" panose="020B0604020202020204" pitchFamily="34" charset="0"/>
                          <a:ea typeface="微软雅黑" panose="020B0503020204020204" pitchFamily="34" charset="-122"/>
                          <a:sym typeface="Arial" panose="020B0604020202020204" pitchFamily="34" charset="0"/>
                        </a:defRPr>
                      </a:lvl1pPr>
                      <a:lvl2pPr indent="-457200" algn="just">
                        <a:lnSpc>
                          <a:spcPct val="130000"/>
                        </a:lnSpc>
                        <a:spcAft>
                          <a:spcPts val="600"/>
                        </a:spcAft>
                        <a:buClr>
                          <a:srgbClr val="C8B0C8"/>
                        </a:buClr>
                        <a:buSzPct val="70000"/>
                        <a:buFont typeface="幼圆" panose="02010509060101010101" pitchFamily="49" charset="-122"/>
                        <a:defRPr sz="1400">
                          <a:solidFill>
                            <a:srgbClr val="7D7D7D"/>
                          </a:solidFill>
                          <a:latin typeface="幼圆" panose="02010509060101010101" pitchFamily="49" charset="-122"/>
                          <a:ea typeface="幼圆" panose="02010509060101010101" pitchFamily="49" charset="-122"/>
                          <a:sym typeface="Arial" panose="020B0604020202020204" pitchFamily="34" charset="0"/>
                        </a:defRPr>
                      </a:lvl2pPr>
                      <a:lvl3pPr>
                        <a:lnSpc>
                          <a:spcPct val="90000"/>
                        </a:lnSpc>
                        <a:spcBef>
                          <a:spcPts val="500"/>
                        </a:spcBef>
                        <a:spcAft>
                          <a:spcPts val="600"/>
                        </a:spcAft>
                        <a:buClr>
                          <a:srgbClr val="C8B0C8"/>
                        </a:buClr>
                        <a:buSzPct val="70000"/>
                        <a:defRPr>
                          <a:solidFill>
                            <a:schemeClr val="tx1"/>
                          </a:solidFill>
                          <a:latin typeface="Arial" panose="020B0604020202020204" pitchFamily="34" charset="0"/>
                          <a:ea typeface="微软雅黑" panose="020B0503020204020204" pitchFamily="34" charset="-122"/>
                          <a:sym typeface="Arial" panose="020B0604020202020204" pitchFamily="34" charset="0"/>
                        </a:defRPr>
                      </a:lvl3pPr>
                      <a:lvl4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4pPr>
                      <a:lvl5pPr>
                        <a:lnSpc>
                          <a:spcPct val="90000"/>
                        </a:lnSpc>
                        <a:spcBef>
                          <a:spcPts val="500"/>
                        </a:spcBef>
                        <a:spcAft>
                          <a:spcPts val="600"/>
                        </a:spcAft>
                        <a:buClr>
                          <a:srgbClr val="C8B0C8"/>
                        </a:buClr>
                        <a:buSzPct val="7000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5pPr>
                      <a:lvl6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6pPr>
                      <a:lvl7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7pPr>
                      <a:lvl8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8pPr>
                      <a:lvl9pPr fontAlgn="base">
                        <a:lnSpc>
                          <a:spcPct val="90000"/>
                        </a:lnSpc>
                        <a:spcBef>
                          <a:spcPts val="500"/>
                        </a:spcBef>
                        <a:spcAft>
                          <a:spcPts val="600"/>
                        </a:spcAft>
                        <a:buClr>
                          <a:srgbClr val="C8B0C8"/>
                        </a:buClr>
                        <a:buSzPct val="70000"/>
                        <a:buFont typeface="Arial" panose="020B0604020202020204" pitchFamily="34" charset="0"/>
                        <a:defRPr sz="1600">
                          <a:solidFill>
                            <a:schemeClr val="tx1"/>
                          </a:solidFill>
                          <a:latin typeface="Arial" panose="020B0604020202020204" pitchFamily="34" charset="0"/>
                          <a:ea typeface="微软雅黑" panose="020B0503020204020204" pitchFamily="34" charset="-122"/>
                          <a:sym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Pct val="70000"/>
                        <a:buFont typeface="Arial" panose="020B0604020202020204" pitchFamily="34" charset="0"/>
                        <a:buNone/>
                        <a:tabLst/>
                      </a:pPr>
                      <a:r>
                        <a:rPr kumimoji="0" lang="en-US" altLang="zh-CN"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rPr>
                        <a:t>2012</a:t>
                      </a:r>
                      <a:endParaRPr kumimoji="0" lang="zh-CN" altLang="en-US" sz="1300" b="0" i="0" u="none" strike="noStrike" cap="none" normalizeH="0" baseline="0" dirty="0">
                        <a:ln>
                          <a:noFill/>
                        </a:ln>
                        <a:solidFill>
                          <a:schemeClr val="tx1">
                            <a:lumMod val="95000"/>
                            <a:lumOff val="5000"/>
                          </a:schemeClr>
                        </a:solidFill>
                        <a:effectLst/>
                        <a:latin typeface="微软雅黑 Light" panose="020B0502040204020203" pitchFamily="34" charset="-122"/>
                        <a:ea typeface="微软雅黑" panose="020B0503020204020204" pitchFamily="34" charset="-122"/>
                        <a:sym typeface="Arial" panose="020B0604020202020204" pitchFamily="34" charset="0"/>
                      </a:endParaRPr>
                    </a:p>
                  </a:txBody>
                  <a:tcPr marL="86655" marR="86655" marT="45158" marB="45158"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solidFill>
                      <a:schemeClr val="accent1">
                        <a:alpha val="50000"/>
                      </a:schemeClr>
                    </a:solidFill>
                  </a:tcPr>
                </a:tc>
                <a:extLst>
                  <a:ext uri="{0D108BD9-81ED-4DB2-BD59-A6C34878D82A}">
                    <a16:rowId xmlns:a16="http://schemas.microsoft.com/office/drawing/2014/main" xmlns="" val="3704853698"/>
                  </a:ext>
                </a:extLst>
              </a:tr>
            </a:tbl>
          </a:graphicData>
        </a:graphic>
      </p:graphicFrame>
    </p:spTree>
    <p:extLst>
      <p:ext uri="{BB962C8B-B14F-4D97-AF65-F5344CB8AC3E}">
        <p14:creationId xmlns:p14="http://schemas.microsoft.com/office/powerpoint/2010/main" val="331457260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xmlns="" id="{56B3C5DA-342B-4160-9AEA-D1636D283EC7}"/>
              </a:ext>
            </a:extLst>
          </p:cNvPr>
          <p:cNvSpPr/>
          <p:nvPr/>
        </p:nvSpPr>
        <p:spPr>
          <a:xfrm rot="5400000" flipH="1">
            <a:off x="1775460" y="-678180"/>
            <a:ext cx="4983480" cy="8839200"/>
          </a:xfrm>
          <a:prstGeom prst="rect">
            <a:avLst/>
          </a:prstGeom>
          <a:gradFill flip="none" rotWithShape="1">
            <a:gsLst>
              <a:gs pos="0">
                <a:schemeClr val="bg1"/>
              </a:gs>
              <a:gs pos="27000">
                <a:srgbClr val="FFFFFF">
                  <a:alpha val="90000"/>
                </a:srgbClr>
              </a:gs>
              <a:gs pos="56000">
                <a:srgbClr val="FFFFFF">
                  <a:alpha val="80000"/>
                </a:srgbClr>
              </a:gs>
              <a:gs pos="65000">
                <a:srgbClr val="FFFFFF">
                  <a:alpha val="7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9" name="组合 48">
            <a:extLst>
              <a:ext uri="{FF2B5EF4-FFF2-40B4-BE49-F238E27FC236}">
                <a16:creationId xmlns:a16="http://schemas.microsoft.com/office/drawing/2014/main" xmlns="" id="{6DBC80B5-8BCF-4007-A34B-B9D393C6BE9C}"/>
              </a:ext>
            </a:extLst>
          </p:cNvPr>
          <p:cNvGrpSpPr/>
          <p:nvPr/>
        </p:nvGrpSpPr>
        <p:grpSpPr>
          <a:xfrm>
            <a:off x="10276339" y="418150"/>
            <a:ext cx="1365752" cy="382197"/>
            <a:chOff x="2412499" y="3618550"/>
            <a:chExt cx="1365752" cy="382197"/>
          </a:xfrm>
          <a:solidFill>
            <a:schemeClr val="accent1"/>
          </a:solidFill>
        </p:grpSpPr>
        <p:sp>
          <p:nvSpPr>
            <p:cNvPr id="51" name="任意多边形: 形状 50">
              <a:extLst>
                <a:ext uri="{FF2B5EF4-FFF2-40B4-BE49-F238E27FC236}">
                  <a16:creationId xmlns:a16="http://schemas.microsoft.com/office/drawing/2014/main" xmlns="" id="{4765BD04-72ED-4046-85A8-95595BE5F617}"/>
                </a:ext>
              </a:extLst>
            </p:cNvPr>
            <p:cNvSpPr/>
            <p:nvPr/>
          </p:nvSpPr>
          <p:spPr>
            <a:xfrm>
              <a:off x="3055900" y="3635401"/>
              <a:ext cx="172435" cy="215837"/>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形状 52">
              <a:extLst>
                <a:ext uri="{FF2B5EF4-FFF2-40B4-BE49-F238E27FC236}">
                  <a16:creationId xmlns:a16="http://schemas.microsoft.com/office/drawing/2014/main" xmlns="" id="{362D1033-751B-4ACD-A4FA-088D148E4ABD}"/>
                </a:ext>
              </a:extLst>
            </p:cNvPr>
            <p:cNvSpPr/>
            <p:nvPr/>
          </p:nvSpPr>
          <p:spPr>
            <a:xfrm>
              <a:off x="3301837" y="3640865"/>
              <a:ext cx="42847" cy="51773"/>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xmlns="" id="{0284F86E-E659-4589-8FED-9BF762CAC365}"/>
                </a:ext>
              </a:extLst>
            </p:cNvPr>
            <p:cNvSpPr/>
            <p:nvPr/>
          </p:nvSpPr>
          <p:spPr>
            <a:xfrm>
              <a:off x="3301591" y="3645372"/>
              <a:ext cx="143476" cy="187782"/>
            </a:xfrm>
            <a:custGeom>
              <a:avLst/>
              <a:gdLst>
                <a:gd name="connsiteX0" fmla="*/ 76530 w 143476"/>
                <a:gd name="connsiteY0" fmla="*/ 152917 h 187782"/>
                <a:gd name="connsiteX1" fmla="*/ 62914 w 143476"/>
                <a:gd name="connsiteY1" fmla="*/ 155345 h 187782"/>
                <a:gd name="connsiteX2" fmla="*/ 38208 w 143476"/>
                <a:gd name="connsiteY2" fmla="*/ 161543 h 187782"/>
                <a:gd name="connsiteX3" fmla="*/ 26072 w 143476"/>
                <a:gd name="connsiteY3" fmla="*/ 169572 h 187782"/>
                <a:gd name="connsiteX4" fmla="*/ 73917 w 143476"/>
                <a:gd name="connsiteY4" fmla="*/ 172661 h 187782"/>
                <a:gd name="connsiteX5" fmla="*/ 81306 w 143476"/>
                <a:gd name="connsiteY5" fmla="*/ 157950 h 187782"/>
                <a:gd name="connsiteX6" fmla="*/ 76530 w 143476"/>
                <a:gd name="connsiteY6" fmla="*/ 152917 h 187782"/>
                <a:gd name="connsiteX7" fmla="*/ 108116 w 143476"/>
                <a:gd name="connsiteY7" fmla="*/ 68 h 187782"/>
                <a:gd name="connsiteX8" fmla="*/ 118519 w 143476"/>
                <a:gd name="connsiteY8" fmla="*/ 2921 h 187782"/>
                <a:gd name="connsiteX9" fmla="*/ 143238 w 143476"/>
                <a:gd name="connsiteY9" fmla="*/ 18978 h 187782"/>
                <a:gd name="connsiteX10" fmla="*/ 120268 w 143476"/>
                <a:gd name="connsiteY10" fmla="*/ 28977 h 187782"/>
                <a:gd name="connsiteX11" fmla="*/ 62915 w 143476"/>
                <a:gd name="connsiteY11" fmla="*/ 53886 h 187782"/>
                <a:gd name="connsiteX12" fmla="*/ 63348 w 143476"/>
                <a:gd name="connsiteY12" fmla="*/ 55519 h 187782"/>
                <a:gd name="connsiteX13" fmla="*/ 101449 w 143476"/>
                <a:gd name="connsiteY13" fmla="*/ 49463 h 187782"/>
                <a:gd name="connsiteX14" fmla="*/ 116509 w 143476"/>
                <a:gd name="connsiteY14" fmla="*/ 54100 h 187782"/>
                <a:gd name="connsiteX15" fmla="*/ 131831 w 143476"/>
                <a:gd name="connsiteY15" fmla="*/ 78390 h 187782"/>
                <a:gd name="connsiteX16" fmla="*/ 104278 w 143476"/>
                <a:gd name="connsiteY16" fmla="*/ 95001 h 187782"/>
                <a:gd name="connsiteX17" fmla="*/ 104537 w 143476"/>
                <a:gd name="connsiteY17" fmla="*/ 103239 h 187782"/>
                <a:gd name="connsiteX18" fmla="*/ 94940 w 143476"/>
                <a:gd name="connsiteY18" fmla="*/ 121219 h 187782"/>
                <a:gd name="connsiteX19" fmla="*/ 85453 w 143476"/>
                <a:gd name="connsiteY19" fmla="*/ 129753 h 187782"/>
                <a:gd name="connsiteX20" fmla="*/ 109159 w 143476"/>
                <a:gd name="connsiteY20" fmla="*/ 133343 h 187782"/>
                <a:gd name="connsiteX21" fmla="*/ 128222 w 143476"/>
                <a:gd name="connsiteY21" fmla="*/ 137220 h 187782"/>
                <a:gd name="connsiteX22" fmla="*/ 128498 w 143476"/>
                <a:gd name="connsiteY22" fmla="*/ 143694 h 187782"/>
                <a:gd name="connsiteX23" fmla="*/ 112147 w 143476"/>
                <a:gd name="connsiteY23" fmla="*/ 146553 h 187782"/>
                <a:gd name="connsiteX24" fmla="*/ 98456 w 143476"/>
                <a:gd name="connsiteY24" fmla="*/ 147420 h 187782"/>
                <a:gd name="connsiteX25" fmla="*/ 99913 w 143476"/>
                <a:gd name="connsiteY25" fmla="*/ 164781 h 187782"/>
                <a:gd name="connsiteX26" fmla="*/ 97859 w 143476"/>
                <a:gd name="connsiteY26" fmla="*/ 185318 h 187782"/>
                <a:gd name="connsiteX27" fmla="*/ 76465 w 143476"/>
                <a:gd name="connsiteY27" fmla="*/ 186807 h 187782"/>
                <a:gd name="connsiteX28" fmla="*/ 12790 w 143476"/>
                <a:gd name="connsiteY28" fmla="*/ 174403 h 187782"/>
                <a:gd name="connsiteX29" fmla="*/ 3825 w 143476"/>
                <a:gd name="connsiteY29" fmla="*/ 154728 h 187782"/>
                <a:gd name="connsiteX30" fmla="*/ 17265 w 143476"/>
                <a:gd name="connsiteY30" fmla="*/ 143086 h 187782"/>
                <a:gd name="connsiteX31" fmla="*/ 24044 w 143476"/>
                <a:gd name="connsiteY31" fmla="*/ 145937 h 187782"/>
                <a:gd name="connsiteX32" fmla="*/ 44995 w 143476"/>
                <a:gd name="connsiteY32" fmla="*/ 147621 h 187782"/>
                <a:gd name="connsiteX33" fmla="*/ 64855 w 143476"/>
                <a:gd name="connsiteY33" fmla="*/ 144709 h 187782"/>
                <a:gd name="connsiteX34" fmla="*/ 65515 w 143476"/>
                <a:gd name="connsiteY34" fmla="*/ 134417 h 187782"/>
                <a:gd name="connsiteX35" fmla="*/ 70084 w 143476"/>
                <a:gd name="connsiteY35" fmla="*/ 121174 h 187782"/>
                <a:gd name="connsiteX36" fmla="*/ 59962 w 143476"/>
                <a:gd name="connsiteY36" fmla="*/ 107182 h 187782"/>
                <a:gd name="connsiteX37" fmla="*/ 50821 w 143476"/>
                <a:gd name="connsiteY37" fmla="*/ 95638 h 187782"/>
                <a:gd name="connsiteX38" fmla="*/ 63492 w 143476"/>
                <a:gd name="connsiteY38" fmla="*/ 91073 h 187782"/>
                <a:gd name="connsiteX39" fmla="*/ 76777 w 143476"/>
                <a:gd name="connsiteY39" fmla="*/ 89342 h 187782"/>
                <a:gd name="connsiteX40" fmla="*/ 88362 w 143476"/>
                <a:gd name="connsiteY40" fmla="*/ 89441 h 187782"/>
                <a:gd name="connsiteX41" fmla="*/ 108735 w 143476"/>
                <a:gd name="connsiteY41" fmla="*/ 80502 h 187782"/>
                <a:gd name="connsiteX42" fmla="*/ 106423 w 143476"/>
                <a:gd name="connsiteY42" fmla="*/ 65561 h 187782"/>
                <a:gd name="connsiteX43" fmla="*/ 88721 w 143476"/>
                <a:gd name="connsiteY43" fmla="*/ 61599 h 187782"/>
                <a:gd name="connsiteX44" fmla="*/ 76898 w 143476"/>
                <a:gd name="connsiteY44" fmla="*/ 61599 h 187782"/>
                <a:gd name="connsiteX45" fmla="*/ 63528 w 143476"/>
                <a:gd name="connsiteY45" fmla="*/ 74797 h 187782"/>
                <a:gd name="connsiteX46" fmla="*/ 42666 w 143476"/>
                <a:gd name="connsiteY46" fmla="*/ 91206 h 187782"/>
                <a:gd name="connsiteX47" fmla="*/ 35175 w 143476"/>
                <a:gd name="connsiteY47" fmla="*/ 102047 h 187782"/>
                <a:gd name="connsiteX48" fmla="*/ 23019 w 143476"/>
                <a:gd name="connsiteY48" fmla="*/ 120555 h 187782"/>
                <a:gd name="connsiteX49" fmla="*/ 1612 w 143476"/>
                <a:gd name="connsiteY49" fmla="*/ 98977 h 187782"/>
                <a:gd name="connsiteX50" fmla="*/ 9545 w 143476"/>
                <a:gd name="connsiteY50" fmla="*/ 79892 h 187782"/>
                <a:gd name="connsiteX51" fmla="*/ 52509 w 143476"/>
                <a:gd name="connsiteY51" fmla="*/ 50961 h 187782"/>
                <a:gd name="connsiteX52" fmla="*/ 79068 w 143476"/>
                <a:gd name="connsiteY52" fmla="*/ 31372 h 187782"/>
                <a:gd name="connsiteX53" fmla="*/ 89326 w 143476"/>
                <a:gd name="connsiteY53" fmla="*/ 23807 h 187782"/>
                <a:gd name="connsiteX54" fmla="*/ 72962 w 143476"/>
                <a:gd name="connsiteY54" fmla="*/ 24154 h 187782"/>
                <a:gd name="connsiteX55" fmla="*/ 61337 w 143476"/>
                <a:gd name="connsiteY55" fmla="*/ 27451 h 187782"/>
                <a:gd name="connsiteX56" fmla="*/ 56491 w 143476"/>
                <a:gd name="connsiteY56" fmla="*/ 23665 h 187782"/>
                <a:gd name="connsiteX57" fmla="*/ 46877 w 143476"/>
                <a:gd name="connsiteY57" fmla="*/ 17163 h 187782"/>
                <a:gd name="connsiteX58" fmla="*/ 64864 w 143476"/>
                <a:gd name="connsiteY58" fmla="*/ 9356 h 187782"/>
                <a:gd name="connsiteX59" fmla="*/ 81441 w 143476"/>
                <a:gd name="connsiteY59" fmla="*/ 10388 h 187782"/>
                <a:gd name="connsiteX60" fmla="*/ 98779 w 143476"/>
                <a:gd name="connsiteY60" fmla="*/ 4567 h 187782"/>
                <a:gd name="connsiteX61" fmla="*/ 108116 w 143476"/>
                <a:gd name="connsiteY61" fmla="*/ 68 h 187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43476" h="187782">
                  <a:moveTo>
                    <a:pt x="76530" y="152917"/>
                  </a:moveTo>
                  <a:cubicBezTo>
                    <a:pt x="73784" y="152528"/>
                    <a:pt x="69564" y="153383"/>
                    <a:pt x="62914" y="155345"/>
                  </a:cubicBezTo>
                  <a:cubicBezTo>
                    <a:pt x="56716" y="157174"/>
                    <a:pt x="45599" y="159964"/>
                    <a:pt x="38208" y="161543"/>
                  </a:cubicBezTo>
                  <a:cubicBezTo>
                    <a:pt x="26053" y="164142"/>
                    <a:pt x="22062" y="166782"/>
                    <a:pt x="26072" y="169572"/>
                  </a:cubicBezTo>
                  <a:cubicBezTo>
                    <a:pt x="29231" y="171770"/>
                    <a:pt x="69435" y="174365"/>
                    <a:pt x="73917" y="172661"/>
                  </a:cubicBezTo>
                  <a:cubicBezTo>
                    <a:pt x="79549" y="170520"/>
                    <a:pt x="82824" y="163999"/>
                    <a:pt x="81306" y="157950"/>
                  </a:cubicBezTo>
                  <a:cubicBezTo>
                    <a:pt x="80550" y="154939"/>
                    <a:pt x="79277" y="153306"/>
                    <a:pt x="76530" y="152917"/>
                  </a:cubicBezTo>
                  <a:close/>
                  <a:moveTo>
                    <a:pt x="108116" y="68"/>
                  </a:moveTo>
                  <a:cubicBezTo>
                    <a:pt x="109615" y="536"/>
                    <a:pt x="114297" y="1820"/>
                    <a:pt x="118519" y="2921"/>
                  </a:cubicBezTo>
                  <a:cubicBezTo>
                    <a:pt x="126732" y="5064"/>
                    <a:pt x="141607" y="14726"/>
                    <a:pt x="143238" y="18978"/>
                  </a:cubicBezTo>
                  <a:cubicBezTo>
                    <a:pt x="144983" y="23524"/>
                    <a:pt x="137153" y="26933"/>
                    <a:pt x="120268" y="28977"/>
                  </a:cubicBezTo>
                  <a:cubicBezTo>
                    <a:pt x="95259" y="32004"/>
                    <a:pt x="62915" y="46052"/>
                    <a:pt x="62915" y="53886"/>
                  </a:cubicBezTo>
                  <a:cubicBezTo>
                    <a:pt x="62915" y="55268"/>
                    <a:pt x="63110" y="56003"/>
                    <a:pt x="63348" y="55519"/>
                  </a:cubicBezTo>
                  <a:cubicBezTo>
                    <a:pt x="64023" y="54150"/>
                    <a:pt x="93510" y="49463"/>
                    <a:pt x="101449" y="49463"/>
                  </a:cubicBezTo>
                  <a:cubicBezTo>
                    <a:pt x="106015" y="49463"/>
                    <a:pt x="111399" y="51121"/>
                    <a:pt x="116509" y="54100"/>
                  </a:cubicBezTo>
                  <a:cubicBezTo>
                    <a:pt x="133888" y="64233"/>
                    <a:pt x="140423" y="74593"/>
                    <a:pt x="131831" y="78390"/>
                  </a:cubicBezTo>
                  <a:cubicBezTo>
                    <a:pt x="119694" y="83753"/>
                    <a:pt x="105822" y="92116"/>
                    <a:pt x="104278" y="95001"/>
                  </a:cubicBezTo>
                  <a:cubicBezTo>
                    <a:pt x="103034" y="97326"/>
                    <a:pt x="103111" y="99798"/>
                    <a:pt x="104537" y="103239"/>
                  </a:cubicBezTo>
                  <a:cubicBezTo>
                    <a:pt x="107524" y="110451"/>
                    <a:pt x="105530" y="114187"/>
                    <a:pt x="94940" y="121219"/>
                  </a:cubicBezTo>
                  <a:cubicBezTo>
                    <a:pt x="89722" y="124683"/>
                    <a:pt x="85453" y="128524"/>
                    <a:pt x="85453" y="129753"/>
                  </a:cubicBezTo>
                  <a:cubicBezTo>
                    <a:pt x="85453" y="136457"/>
                    <a:pt x="96591" y="138143"/>
                    <a:pt x="109159" y="133343"/>
                  </a:cubicBezTo>
                  <a:cubicBezTo>
                    <a:pt x="118093" y="129931"/>
                    <a:pt x="124269" y="131187"/>
                    <a:pt x="128222" y="137220"/>
                  </a:cubicBezTo>
                  <a:cubicBezTo>
                    <a:pt x="130849" y="141229"/>
                    <a:pt x="130878" y="141912"/>
                    <a:pt x="128498" y="143694"/>
                  </a:cubicBezTo>
                  <a:cubicBezTo>
                    <a:pt x="127035" y="144790"/>
                    <a:pt x="119677" y="146076"/>
                    <a:pt x="112147" y="146553"/>
                  </a:cubicBezTo>
                  <a:lnTo>
                    <a:pt x="98456" y="147420"/>
                  </a:lnTo>
                  <a:lnTo>
                    <a:pt x="99913" y="164781"/>
                  </a:lnTo>
                  <a:cubicBezTo>
                    <a:pt x="101275" y="181015"/>
                    <a:pt x="101142" y="182348"/>
                    <a:pt x="97859" y="185318"/>
                  </a:cubicBezTo>
                  <a:cubicBezTo>
                    <a:pt x="94659" y="188215"/>
                    <a:pt x="92771" y="188346"/>
                    <a:pt x="76465" y="186807"/>
                  </a:cubicBezTo>
                  <a:cubicBezTo>
                    <a:pt x="41284" y="183488"/>
                    <a:pt x="19623" y="179268"/>
                    <a:pt x="12790" y="174403"/>
                  </a:cubicBezTo>
                  <a:cubicBezTo>
                    <a:pt x="5993" y="169563"/>
                    <a:pt x="1737" y="160222"/>
                    <a:pt x="3825" y="154728"/>
                  </a:cubicBezTo>
                  <a:cubicBezTo>
                    <a:pt x="5642" y="149950"/>
                    <a:pt x="13566" y="143086"/>
                    <a:pt x="17265" y="143086"/>
                  </a:cubicBezTo>
                  <a:cubicBezTo>
                    <a:pt x="18600" y="143086"/>
                    <a:pt x="21651" y="144368"/>
                    <a:pt x="24044" y="145937"/>
                  </a:cubicBezTo>
                  <a:cubicBezTo>
                    <a:pt x="27674" y="148315"/>
                    <a:pt x="31150" y="148594"/>
                    <a:pt x="44995" y="147621"/>
                  </a:cubicBezTo>
                  <a:cubicBezTo>
                    <a:pt x="54124" y="146979"/>
                    <a:pt x="63061" y="145669"/>
                    <a:pt x="64855" y="144709"/>
                  </a:cubicBezTo>
                  <a:cubicBezTo>
                    <a:pt x="68772" y="142612"/>
                    <a:pt x="69107" y="137398"/>
                    <a:pt x="65515" y="134417"/>
                  </a:cubicBezTo>
                  <a:cubicBezTo>
                    <a:pt x="61577" y="131148"/>
                    <a:pt x="62271" y="129136"/>
                    <a:pt x="70084" y="121174"/>
                  </a:cubicBezTo>
                  <a:cubicBezTo>
                    <a:pt x="80208" y="110859"/>
                    <a:pt x="78772" y="108873"/>
                    <a:pt x="59962" y="107182"/>
                  </a:cubicBezTo>
                  <a:cubicBezTo>
                    <a:pt x="42709" y="105630"/>
                    <a:pt x="41204" y="103730"/>
                    <a:pt x="50821" y="95638"/>
                  </a:cubicBezTo>
                  <a:cubicBezTo>
                    <a:pt x="54787" y="92301"/>
                    <a:pt x="58195" y="91073"/>
                    <a:pt x="63492" y="91073"/>
                  </a:cubicBezTo>
                  <a:cubicBezTo>
                    <a:pt x="67478" y="91073"/>
                    <a:pt x="73456" y="90294"/>
                    <a:pt x="76777" y="89342"/>
                  </a:cubicBezTo>
                  <a:cubicBezTo>
                    <a:pt x="80880" y="88165"/>
                    <a:pt x="84591" y="88197"/>
                    <a:pt x="88362" y="89441"/>
                  </a:cubicBezTo>
                  <a:cubicBezTo>
                    <a:pt x="95133" y="91676"/>
                    <a:pt x="101791" y="88754"/>
                    <a:pt x="108735" y="80502"/>
                  </a:cubicBezTo>
                  <a:cubicBezTo>
                    <a:pt x="114442" y="73719"/>
                    <a:pt x="113966" y="70644"/>
                    <a:pt x="106423" y="65561"/>
                  </a:cubicBezTo>
                  <a:cubicBezTo>
                    <a:pt x="101727" y="62397"/>
                    <a:pt x="98165" y="61599"/>
                    <a:pt x="88721" y="61599"/>
                  </a:cubicBezTo>
                  <a:lnTo>
                    <a:pt x="76898" y="61599"/>
                  </a:lnTo>
                  <a:lnTo>
                    <a:pt x="63528" y="74797"/>
                  </a:lnTo>
                  <a:cubicBezTo>
                    <a:pt x="55998" y="82230"/>
                    <a:pt x="46886" y="89398"/>
                    <a:pt x="42666" y="91206"/>
                  </a:cubicBezTo>
                  <a:cubicBezTo>
                    <a:pt x="35455" y="94297"/>
                    <a:pt x="35175" y="94703"/>
                    <a:pt x="35175" y="102047"/>
                  </a:cubicBezTo>
                  <a:cubicBezTo>
                    <a:pt x="35175" y="110929"/>
                    <a:pt x="31032" y="117236"/>
                    <a:pt x="23019" y="120555"/>
                  </a:cubicBezTo>
                  <a:cubicBezTo>
                    <a:pt x="12727" y="124818"/>
                    <a:pt x="6800" y="118844"/>
                    <a:pt x="1612" y="98977"/>
                  </a:cubicBezTo>
                  <a:cubicBezTo>
                    <a:pt x="-1618" y="86609"/>
                    <a:pt x="-483" y="83880"/>
                    <a:pt x="9545" y="79892"/>
                  </a:cubicBezTo>
                  <a:cubicBezTo>
                    <a:pt x="27320" y="72824"/>
                    <a:pt x="38197" y="65499"/>
                    <a:pt x="52509" y="50961"/>
                  </a:cubicBezTo>
                  <a:cubicBezTo>
                    <a:pt x="64946" y="38327"/>
                    <a:pt x="69096" y="35266"/>
                    <a:pt x="79068" y="31372"/>
                  </a:cubicBezTo>
                  <a:cubicBezTo>
                    <a:pt x="89040" y="27478"/>
                    <a:pt x="90644" y="26296"/>
                    <a:pt x="89326" y="23807"/>
                  </a:cubicBezTo>
                  <a:cubicBezTo>
                    <a:pt x="87381" y="20131"/>
                    <a:pt x="87123" y="20137"/>
                    <a:pt x="72962" y="24154"/>
                  </a:cubicBezTo>
                  <a:lnTo>
                    <a:pt x="61337" y="27451"/>
                  </a:lnTo>
                  <a:lnTo>
                    <a:pt x="56491" y="23665"/>
                  </a:lnTo>
                  <a:cubicBezTo>
                    <a:pt x="53826" y="21583"/>
                    <a:pt x="49500" y="18657"/>
                    <a:pt x="46877" y="17163"/>
                  </a:cubicBezTo>
                  <a:cubicBezTo>
                    <a:pt x="35091" y="10447"/>
                    <a:pt x="47738" y="4958"/>
                    <a:pt x="64864" y="9356"/>
                  </a:cubicBezTo>
                  <a:cubicBezTo>
                    <a:pt x="68083" y="10183"/>
                    <a:pt x="75543" y="10647"/>
                    <a:pt x="81441" y="10388"/>
                  </a:cubicBezTo>
                  <a:cubicBezTo>
                    <a:pt x="90449" y="9992"/>
                    <a:pt x="93224" y="9060"/>
                    <a:pt x="98779" y="4567"/>
                  </a:cubicBezTo>
                  <a:cubicBezTo>
                    <a:pt x="102416" y="1625"/>
                    <a:pt x="106618" y="-400"/>
                    <a:pt x="108116" y="68"/>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5" name="组合 54">
              <a:extLst>
                <a:ext uri="{FF2B5EF4-FFF2-40B4-BE49-F238E27FC236}">
                  <a16:creationId xmlns:a16="http://schemas.microsoft.com/office/drawing/2014/main" xmlns="" id="{890ACFFC-DFC6-411C-9981-FEE899D4A46A}"/>
                </a:ext>
              </a:extLst>
            </p:cNvPr>
            <p:cNvGrpSpPr/>
            <p:nvPr/>
          </p:nvGrpSpPr>
          <p:grpSpPr>
            <a:xfrm>
              <a:off x="3503784" y="3637910"/>
              <a:ext cx="208919" cy="197165"/>
              <a:chOff x="9443972" y="2623759"/>
              <a:chExt cx="1530375" cy="1444268"/>
            </a:xfrm>
            <a:grpFill/>
          </p:grpSpPr>
          <p:sp>
            <p:nvSpPr>
              <p:cNvPr id="75" name="任意多边形: 形状 74">
                <a:extLst>
                  <a:ext uri="{FF2B5EF4-FFF2-40B4-BE49-F238E27FC236}">
                    <a16:creationId xmlns:a16="http://schemas.microsoft.com/office/drawing/2014/main" xmlns="" id="{5B5EE6D8-C4F7-4032-94B9-A5C8ED1D41B7}"/>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形状 75">
                <a:extLst>
                  <a:ext uri="{FF2B5EF4-FFF2-40B4-BE49-F238E27FC236}">
                    <a16:creationId xmlns:a16="http://schemas.microsoft.com/office/drawing/2014/main" xmlns="" id="{8F8CDCDD-54A8-4A45-9C25-E1147D5D8C77}"/>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xmlns="" id="{DCB68A37-CEDF-4D43-B587-99B2673440DC}"/>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77">
                <a:extLst>
                  <a:ext uri="{FF2B5EF4-FFF2-40B4-BE49-F238E27FC236}">
                    <a16:creationId xmlns:a16="http://schemas.microsoft.com/office/drawing/2014/main" xmlns="" id="{36FC33C9-02C1-44CD-B4A1-40A333B9DC8E}"/>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xmlns="" id="{83AFD2D9-DABB-4DEB-B3C1-6FC2C6BE7E52}"/>
                </a:ext>
              </a:extLst>
            </p:cNvPr>
            <p:cNvGrpSpPr/>
            <p:nvPr/>
          </p:nvGrpSpPr>
          <p:grpSpPr>
            <a:xfrm>
              <a:off x="2791285" y="3620284"/>
              <a:ext cx="223259" cy="211161"/>
              <a:chOff x="4224773" y="2494643"/>
              <a:chExt cx="1635417" cy="1546795"/>
            </a:xfrm>
            <a:grpFill/>
          </p:grpSpPr>
          <p:sp>
            <p:nvSpPr>
              <p:cNvPr id="69" name="任意多边形: 形状 68">
                <a:extLst>
                  <a:ext uri="{FF2B5EF4-FFF2-40B4-BE49-F238E27FC236}">
                    <a16:creationId xmlns:a16="http://schemas.microsoft.com/office/drawing/2014/main" xmlns="" id="{2BC07A40-CAA1-40F0-B54B-4971C81C528A}"/>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xmlns="" id="{C4452960-37F2-4662-B64E-CC4C51383EEB}"/>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形状 70">
                <a:extLst>
                  <a:ext uri="{FF2B5EF4-FFF2-40B4-BE49-F238E27FC236}">
                    <a16:creationId xmlns:a16="http://schemas.microsoft.com/office/drawing/2014/main" xmlns="" id="{FB1CF067-61C8-402F-B832-BF9C3CC4309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形状 71">
                <a:extLst>
                  <a:ext uri="{FF2B5EF4-FFF2-40B4-BE49-F238E27FC236}">
                    <a16:creationId xmlns:a16="http://schemas.microsoft.com/office/drawing/2014/main" xmlns="" id="{BF51C97B-DB35-456E-8AB5-B0E4FF26314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xmlns="" id="{822A5F32-248E-4B66-B956-118AC108B0C8}"/>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a16="http://schemas.microsoft.com/office/drawing/2014/main" xmlns="" id="{E5857956-0144-4CE2-AB27-54752BBCBC00}"/>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xmlns="" id="{566A501B-FE38-46A1-B722-33209AEB9380}"/>
                </a:ext>
              </a:extLst>
            </p:cNvPr>
            <p:cNvGrpSpPr/>
            <p:nvPr/>
          </p:nvGrpSpPr>
          <p:grpSpPr>
            <a:xfrm>
              <a:off x="2412499" y="3618550"/>
              <a:ext cx="314552" cy="359900"/>
              <a:chOff x="12818382" y="1046934"/>
              <a:chExt cx="3648310" cy="4174269"/>
            </a:xfrm>
            <a:grpFill/>
          </p:grpSpPr>
          <p:sp>
            <p:nvSpPr>
              <p:cNvPr id="59" name="文本框 58">
                <a:extLst>
                  <a:ext uri="{FF2B5EF4-FFF2-40B4-BE49-F238E27FC236}">
                    <a16:creationId xmlns:a16="http://schemas.microsoft.com/office/drawing/2014/main" xmlns="" id="{31CF0B7A-15CB-413C-9DC9-25139F8723AE}"/>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solidFill>
                    <a:srgbClr val="00462F"/>
                  </a:solidFill>
                  <a:latin typeface="腾讯体" panose="02010600010101010101" pitchFamily="2" charset="-122"/>
                  <a:ea typeface="腾讯体" panose="02010600010101010101" pitchFamily="2" charset="-122"/>
                  <a:cs typeface="Aharoni" panose="02010803020104030203" pitchFamily="2" charset="-79"/>
                </a:endParaRPr>
              </a:p>
            </p:txBody>
          </p:sp>
          <p:sp>
            <p:nvSpPr>
              <p:cNvPr id="60" name="任意多边形: 形状 59">
                <a:extLst>
                  <a:ext uri="{FF2B5EF4-FFF2-40B4-BE49-F238E27FC236}">
                    <a16:creationId xmlns:a16="http://schemas.microsoft.com/office/drawing/2014/main" xmlns="" id="{577A289E-2C69-4446-BA4A-8FBAA4B63EEA}"/>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xmlns="" id="{D80A0578-B762-4CF3-B8B4-DD7212FF35CC}"/>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形状 61">
                <a:extLst>
                  <a:ext uri="{FF2B5EF4-FFF2-40B4-BE49-F238E27FC236}">
                    <a16:creationId xmlns:a16="http://schemas.microsoft.com/office/drawing/2014/main" xmlns="" id="{5E686281-1EA4-4F8F-8A5C-8CE91D1FEB39}"/>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xmlns="" id="{7A133967-54A6-4B0B-A444-4C4C310E3945}"/>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任意多边形: 形状 63">
                <a:extLst>
                  <a:ext uri="{FF2B5EF4-FFF2-40B4-BE49-F238E27FC236}">
                    <a16:creationId xmlns:a16="http://schemas.microsoft.com/office/drawing/2014/main" xmlns="" id="{6A6D8928-5E4F-43B7-882F-9A7785A13D16}"/>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形状 64">
                <a:extLst>
                  <a:ext uri="{FF2B5EF4-FFF2-40B4-BE49-F238E27FC236}">
                    <a16:creationId xmlns:a16="http://schemas.microsoft.com/office/drawing/2014/main" xmlns="" id="{EE3DE72D-3B07-4686-BCDB-4A5D2800FC5F}"/>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a:extLst>
                  <a:ext uri="{FF2B5EF4-FFF2-40B4-BE49-F238E27FC236}">
                    <a16:creationId xmlns:a16="http://schemas.microsoft.com/office/drawing/2014/main" xmlns="" id="{306354B0-7A9B-4795-B7AA-84B79EBAC940}"/>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66">
                <a:extLst>
                  <a:ext uri="{FF2B5EF4-FFF2-40B4-BE49-F238E27FC236}">
                    <a16:creationId xmlns:a16="http://schemas.microsoft.com/office/drawing/2014/main" xmlns="" id="{E12F7C56-1A75-4D42-8074-924814C3F321}"/>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形状 67">
                <a:extLst>
                  <a:ext uri="{FF2B5EF4-FFF2-40B4-BE49-F238E27FC236}">
                    <a16:creationId xmlns:a16="http://schemas.microsoft.com/office/drawing/2014/main" xmlns="" id="{1A0C2EE3-4379-4B27-8AE7-A3411EFEDE1F}"/>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a:extLst>
                <a:ext uri="{FF2B5EF4-FFF2-40B4-BE49-F238E27FC236}">
                  <a16:creationId xmlns:a16="http://schemas.microsoft.com/office/drawing/2014/main" xmlns="" id="{8BE8C235-E85D-45F9-994B-05A5BDDC1DB2}"/>
                </a:ext>
              </a:extLst>
            </p:cNvPr>
            <p:cNvSpPr txBox="1"/>
            <p:nvPr/>
          </p:nvSpPr>
          <p:spPr>
            <a:xfrm>
              <a:off x="2725738" y="3816081"/>
              <a:ext cx="1052513" cy="184666"/>
            </a:xfrm>
            <a:prstGeom prst="rect">
              <a:avLst/>
            </a:prstGeom>
            <a:noFill/>
          </p:spPr>
          <p:txBody>
            <a:bodyPr wrap="square" rtlCol="0">
              <a:spAutoFit/>
            </a:bodyPr>
            <a:lstStyle/>
            <a:p>
              <a:pPr algn="dist"/>
              <a:r>
                <a:rPr lang="en-US" altLang="zh-CN" sz="600" dirty="0">
                  <a:solidFill>
                    <a:schemeClr val="accent1"/>
                  </a:solidFill>
                  <a:latin typeface="+mj-ea"/>
                  <a:ea typeface="+mj-ea"/>
                </a:rPr>
                <a:t>CHUZHOU UNIVERSITY</a:t>
              </a:r>
              <a:endParaRPr lang="zh-CN" altLang="en-US" sz="600" dirty="0">
                <a:solidFill>
                  <a:schemeClr val="accent1"/>
                </a:solidFill>
                <a:latin typeface="+mj-ea"/>
                <a:ea typeface="+mj-ea"/>
              </a:endParaRPr>
            </a:p>
          </p:txBody>
        </p:sp>
      </p:grpSp>
      <p:sp>
        <p:nvSpPr>
          <p:cNvPr id="41" name="文本框 40">
            <a:extLst>
              <a:ext uri="{FF2B5EF4-FFF2-40B4-BE49-F238E27FC236}">
                <a16:creationId xmlns:a16="http://schemas.microsoft.com/office/drawing/2014/main" xmlns="" id="{A832FEE0-2F33-407E-BC52-37D97468F2B1}"/>
              </a:ext>
            </a:extLst>
          </p:cNvPr>
          <p:cNvSpPr txBox="1"/>
          <p:nvPr/>
        </p:nvSpPr>
        <p:spPr>
          <a:xfrm>
            <a:off x="5450478" y="2053056"/>
            <a:ext cx="6177642" cy="1569660"/>
          </a:xfrm>
          <a:prstGeom prst="rect">
            <a:avLst/>
          </a:prstGeom>
          <a:noFill/>
        </p:spPr>
        <p:txBody>
          <a:bodyPr wrap="square" rtlCol="0">
            <a:spAutoFit/>
          </a:bodyPr>
          <a:lstStyle/>
          <a:p>
            <a:pPr algn="r"/>
            <a:r>
              <a:rPr lang="zh-CN" altLang="en-US" sz="4800" dirty="0">
                <a:latin typeface="+mj-ea"/>
                <a:ea typeface="+mj-ea"/>
              </a:rPr>
              <a:t>感谢老师的</a:t>
            </a:r>
          </a:p>
          <a:p>
            <a:pPr algn="r"/>
            <a:r>
              <a:rPr lang="zh-CN" altLang="en-US" sz="4800" b="1" dirty="0">
                <a:solidFill>
                  <a:schemeClr val="accent1"/>
                </a:solidFill>
                <a:latin typeface="+mj-ea"/>
                <a:ea typeface="+mj-ea"/>
              </a:rPr>
              <a:t>悉心指导</a:t>
            </a:r>
          </a:p>
        </p:txBody>
      </p:sp>
      <p:sp>
        <p:nvSpPr>
          <p:cNvPr id="42" name="文本框 41">
            <a:extLst>
              <a:ext uri="{FF2B5EF4-FFF2-40B4-BE49-F238E27FC236}">
                <a16:creationId xmlns:a16="http://schemas.microsoft.com/office/drawing/2014/main" xmlns="" id="{E99316DC-DA1F-47FE-8603-B323312223C7}"/>
              </a:ext>
            </a:extLst>
          </p:cNvPr>
          <p:cNvSpPr txBox="1"/>
          <p:nvPr/>
        </p:nvSpPr>
        <p:spPr>
          <a:xfrm>
            <a:off x="6511290" y="3623548"/>
            <a:ext cx="5086350" cy="369332"/>
          </a:xfrm>
          <a:prstGeom prst="rect">
            <a:avLst/>
          </a:prstGeom>
          <a:noFill/>
        </p:spPr>
        <p:txBody>
          <a:bodyPr wrap="square" rtlCol="0">
            <a:spAutoFit/>
          </a:bodyPr>
          <a:lstStyle/>
          <a:p>
            <a:pPr algn="r"/>
            <a:r>
              <a:rPr lang="en-US" altLang="zh-CN" dirty="0">
                <a:solidFill>
                  <a:schemeClr val="tx1">
                    <a:lumMod val="65000"/>
                    <a:lumOff val="35000"/>
                  </a:schemeClr>
                </a:solidFill>
              </a:rPr>
              <a:t>Thanks To The Teacher Careful Guidance</a:t>
            </a:r>
          </a:p>
        </p:txBody>
      </p:sp>
      <p:grpSp>
        <p:nvGrpSpPr>
          <p:cNvPr id="45" name="组合 44">
            <a:extLst>
              <a:ext uri="{FF2B5EF4-FFF2-40B4-BE49-F238E27FC236}">
                <a16:creationId xmlns:a16="http://schemas.microsoft.com/office/drawing/2014/main" xmlns="" id="{66928CEB-EEF2-493A-937C-846D3D342203}"/>
              </a:ext>
            </a:extLst>
          </p:cNvPr>
          <p:cNvGrpSpPr/>
          <p:nvPr/>
        </p:nvGrpSpPr>
        <p:grpSpPr>
          <a:xfrm>
            <a:off x="8290991" y="4357789"/>
            <a:ext cx="3227909" cy="338554"/>
            <a:chOff x="690716" y="4423825"/>
            <a:chExt cx="3250433" cy="338554"/>
          </a:xfrm>
          <a:solidFill>
            <a:schemeClr val="accent1"/>
          </a:solidFill>
        </p:grpSpPr>
        <p:sp>
          <p:nvSpPr>
            <p:cNvPr id="46" name="文本框 45">
              <a:extLst>
                <a:ext uri="{FF2B5EF4-FFF2-40B4-BE49-F238E27FC236}">
                  <a16:creationId xmlns:a16="http://schemas.microsoft.com/office/drawing/2014/main" xmlns="" id="{7518615A-2822-4254-B281-46E91C74E97B}"/>
                </a:ext>
              </a:extLst>
            </p:cNvPr>
            <p:cNvSpPr txBox="1"/>
            <p:nvPr/>
          </p:nvSpPr>
          <p:spPr>
            <a:xfrm>
              <a:off x="690716" y="4423825"/>
              <a:ext cx="1623859" cy="338554"/>
            </a:xfrm>
            <a:prstGeom prst="rect">
              <a:avLst/>
            </a:prstGeom>
            <a:grpFill/>
          </p:spPr>
          <p:txBody>
            <a:bodyPr wrap="square" lIns="90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微软雅黑 Light"/>
                  <a:ea typeface="微软雅黑 Light"/>
                  <a:cs typeface="+mn-cs"/>
                </a:rPr>
                <a:t>答辩人：小玉 </a:t>
              </a:r>
            </a:p>
          </p:txBody>
        </p:sp>
        <p:sp>
          <p:nvSpPr>
            <p:cNvPr id="47" name="文本框 46">
              <a:extLst>
                <a:ext uri="{FF2B5EF4-FFF2-40B4-BE49-F238E27FC236}">
                  <a16:creationId xmlns:a16="http://schemas.microsoft.com/office/drawing/2014/main" xmlns="" id="{E271C79E-B762-4A8C-919F-AF60AD7FD44E}"/>
                </a:ext>
              </a:extLst>
            </p:cNvPr>
            <p:cNvSpPr txBox="1"/>
            <p:nvPr/>
          </p:nvSpPr>
          <p:spPr>
            <a:xfrm>
              <a:off x="2300026" y="4423825"/>
              <a:ext cx="1641123" cy="338554"/>
            </a:xfrm>
            <a:prstGeom prst="rect">
              <a:avLst/>
            </a:prstGeom>
            <a:grpFill/>
          </p:spPr>
          <p:txBody>
            <a:bodyPr wrap="square" lIns="9000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bg1"/>
                  </a:solidFill>
                  <a:effectLst/>
                  <a:uLnTx/>
                  <a:uFillTx/>
                  <a:latin typeface="微软雅黑 Light"/>
                  <a:ea typeface="微软雅黑 Light"/>
                  <a:cs typeface="+mn-cs"/>
                </a:rPr>
                <a:t>导师：阿斗老师</a:t>
              </a:r>
            </a:p>
          </p:txBody>
        </p:sp>
      </p:grpSp>
    </p:spTree>
    <p:extLst>
      <p:ext uri="{BB962C8B-B14F-4D97-AF65-F5344CB8AC3E}">
        <p14:creationId xmlns:p14="http://schemas.microsoft.com/office/powerpoint/2010/main" val="5742893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xmlns="" id="{622E150E-0977-4439-9A89-D7F05D8AD2AC}"/>
              </a:ext>
            </a:extLst>
          </p:cNvPr>
          <p:cNvSpPr/>
          <p:nvPr/>
        </p:nvSpPr>
        <p:spPr>
          <a:xfrm rot="5400000" flipH="1">
            <a:off x="2849562" y="-1310323"/>
            <a:ext cx="4594860" cy="10293985"/>
          </a:xfrm>
          <a:prstGeom prst="rect">
            <a:avLst/>
          </a:prstGeom>
          <a:gradFill flip="none" rotWithShape="1">
            <a:gsLst>
              <a:gs pos="0">
                <a:schemeClr val="bg1"/>
              </a:gs>
              <a:gs pos="27000">
                <a:srgbClr val="FFFFFF">
                  <a:alpha val="90000"/>
                </a:srgbClr>
              </a:gs>
              <a:gs pos="56000">
                <a:srgbClr val="FFFFFF">
                  <a:alpha val="80000"/>
                </a:srgbClr>
              </a:gs>
              <a:gs pos="65000">
                <a:srgbClr val="FFFFFF">
                  <a:alpha val="7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BAE1240A-889C-4500-8D61-2962E4E6EC27}"/>
              </a:ext>
            </a:extLst>
          </p:cNvPr>
          <p:cNvSpPr txBox="1"/>
          <p:nvPr/>
        </p:nvSpPr>
        <p:spPr>
          <a:xfrm>
            <a:off x="8175625" y="2209800"/>
            <a:ext cx="3749040" cy="2215991"/>
          </a:xfrm>
          <a:prstGeom prst="rect">
            <a:avLst/>
          </a:prstGeom>
          <a:noFill/>
        </p:spPr>
        <p:txBody>
          <a:bodyPr wrap="square" rtlCol="0">
            <a:spAutoFit/>
          </a:bodyPr>
          <a:lstStyle/>
          <a:p>
            <a:pPr algn="r">
              <a:defRPr/>
            </a:pPr>
            <a:r>
              <a:rPr lang="en-US" altLang="zh-CN" sz="13800" b="1" dirty="0">
                <a:gradFill>
                  <a:gsLst>
                    <a:gs pos="5000">
                      <a:schemeClr val="tx1">
                        <a:lumMod val="50000"/>
                        <a:lumOff val="50000"/>
                      </a:schemeClr>
                    </a:gs>
                    <a:gs pos="75000">
                      <a:schemeClr val="bg1">
                        <a:lumMod val="95000"/>
                        <a:alpha val="0"/>
                      </a:schemeClr>
                    </a:gs>
                  </a:gsLst>
                  <a:lin ang="5400000" scaled="1"/>
                </a:gradFill>
                <a:latin typeface="+mj-ea"/>
                <a:ea typeface="+mj-ea"/>
              </a:rPr>
              <a:t>01</a:t>
            </a:r>
          </a:p>
        </p:txBody>
      </p:sp>
      <p:sp>
        <p:nvSpPr>
          <p:cNvPr id="4" name="文本框 3">
            <a:extLst>
              <a:ext uri="{FF2B5EF4-FFF2-40B4-BE49-F238E27FC236}">
                <a16:creationId xmlns:a16="http://schemas.microsoft.com/office/drawing/2014/main" xmlns="" id="{DAAAD838-B8A5-48C0-8F37-A452E16C092C}"/>
              </a:ext>
            </a:extLst>
          </p:cNvPr>
          <p:cNvSpPr txBox="1"/>
          <p:nvPr/>
        </p:nvSpPr>
        <p:spPr>
          <a:xfrm>
            <a:off x="8427720" y="4516755"/>
            <a:ext cx="3263818" cy="369332"/>
          </a:xfrm>
          <a:prstGeom prst="rect">
            <a:avLst/>
          </a:prstGeom>
          <a:noFill/>
        </p:spPr>
        <p:txBody>
          <a:bodyPr wrap="square" rtlCol="0">
            <a:spAutoFit/>
          </a:bodyPr>
          <a:lstStyle/>
          <a:p>
            <a:pPr algn="r"/>
            <a:r>
              <a:rPr lang="en-US" altLang="zh-CN" dirty="0"/>
              <a:t>Research status</a:t>
            </a:r>
          </a:p>
        </p:txBody>
      </p:sp>
      <p:grpSp>
        <p:nvGrpSpPr>
          <p:cNvPr id="49" name="组合 48">
            <a:extLst>
              <a:ext uri="{FF2B5EF4-FFF2-40B4-BE49-F238E27FC236}">
                <a16:creationId xmlns:a16="http://schemas.microsoft.com/office/drawing/2014/main" xmlns="" id="{6DBC80B5-8BCF-4007-A34B-B9D393C6BE9C}"/>
              </a:ext>
            </a:extLst>
          </p:cNvPr>
          <p:cNvGrpSpPr/>
          <p:nvPr/>
        </p:nvGrpSpPr>
        <p:grpSpPr>
          <a:xfrm>
            <a:off x="10276339" y="418150"/>
            <a:ext cx="1365752" cy="382197"/>
            <a:chOff x="2412499" y="3618550"/>
            <a:chExt cx="1365752" cy="382197"/>
          </a:xfrm>
          <a:solidFill>
            <a:srgbClr val="D52D29"/>
          </a:solidFill>
        </p:grpSpPr>
        <p:sp>
          <p:nvSpPr>
            <p:cNvPr id="51" name="任意多边形: 形状 50">
              <a:extLst>
                <a:ext uri="{FF2B5EF4-FFF2-40B4-BE49-F238E27FC236}">
                  <a16:creationId xmlns:a16="http://schemas.microsoft.com/office/drawing/2014/main" xmlns="" id="{4765BD04-72ED-4046-85A8-95595BE5F617}"/>
                </a:ext>
              </a:extLst>
            </p:cNvPr>
            <p:cNvSpPr/>
            <p:nvPr/>
          </p:nvSpPr>
          <p:spPr>
            <a:xfrm>
              <a:off x="3055900" y="3635401"/>
              <a:ext cx="172435" cy="215837"/>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形状 52">
              <a:extLst>
                <a:ext uri="{FF2B5EF4-FFF2-40B4-BE49-F238E27FC236}">
                  <a16:creationId xmlns:a16="http://schemas.microsoft.com/office/drawing/2014/main" xmlns="" id="{362D1033-751B-4ACD-A4FA-088D148E4ABD}"/>
                </a:ext>
              </a:extLst>
            </p:cNvPr>
            <p:cNvSpPr/>
            <p:nvPr/>
          </p:nvSpPr>
          <p:spPr>
            <a:xfrm>
              <a:off x="3301837" y="3640865"/>
              <a:ext cx="42847" cy="51773"/>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xmlns="" id="{0284F86E-E659-4589-8FED-9BF762CAC365}"/>
                </a:ext>
              </a:extLst>
            </p:cNvPr>
            <p:cNvSpPr/>
            <p:nvPr/>
          </p:nvSpPr>
          <p:spPr>
            <a:xfrm>
              <a:off x="3301591" y="3645372"/>
              <a:ext cx="143476" cy="187782"/>
            </a:xfrm>
            <a:custGeom>
              <a:avLst/>
              <a:gdLst>
                <a:gd name="connsiteX0" fmla="*/ 76530 w 143476"/>
                <a:gd name="connsiteY0" fmla="*/ 152917 h 187782"/>
                <a:gd name="connsiteX1" fmla="*/ 62914 w 143476"/>
                <a:gd name="connsiteY1" fmla="*/ 155345 h 187782"/>
                <a:gd name="connsiteX2" fmla="*/ 38208 w 143476"/>
                <a:gd name="connsiteY2" fmla="*/ 161543 h 187782"/>
                <a:gd name="connsiteX3" fmla="*/ 26072 w 143476"/>
                <a:gd name="connsiteY3" fmla="*/ 169572 h 187782"/>
                <a:gd name="connsiteX4" fmla="*/ 73917 w 143476"/>
                <a:gd name="connsiteY4" fmla="*/ 172661 h 187782"/>
                <a:gd name="connsiteX5" fmla="*/ 81306 w 143476"/>
                <a:gd name="connsiteY5" fmla="*/ 157950 h 187782"/>
                <a:gd name="connsiteX6" fmla="*/ 76530 w 143476"/>
                <a:gd name="connsiteY6" fmla="*/ 152917 h 187782"/>
                <a:gd name="connsiteX7" fmla="*/ 108116 w 143476"/>
                <a:gd name="connsiteY7" fmla="*/ 68 h 187782"/>
                <a:gd name="connsiteX8" fmla="*/ 118519 w 143476"/>
                <a:gd name="connsiteY8" fmla="*/ 2921 h 187782"/>
                <a:gd name="connsiteX9" fmla="*/ 143238 w 143476"/>
                <a:gd name="connsiteY9" fmla="*/ 18978 h 187782"/>
                <a:gd name="connsiteX10" fmla="*/ 120268 w 143476"/>
                <a:gd name="connsiteY10" fmla="*/ 28977 h 187782"/>
                <a:gd name="connsiteX11" fmla="*/ 62915 w 143476"/>
                <a:gd name="connsiteY11" fmla="*/ 53886 h 187782"/>
                <a:gd name="connsiteX12" fmla="*/ 63348 w 143476"/>
                <a:gd name="connsiteY12" fmla="*/ 55519 h 187782"/>
                <a:gd name="connsiteX13" fmla="*/ 101449 w 143476"/>
                <a:gd name="connsiteY13" fmla="*/ 49463 h 187782"/>
                <a:gd name="connsiteX14" fmla="*/ 116509 w 143476"/>
                <a:gd name="connsiteY14" fmla="*/ 54100 h 187782"/>
                <a:gd name="connsiteX15" fmla="*/ 131831 w 143476"/>
                <a:gd name="connsiteY15" fmla="*/ 78390 h 187782"/>
                <a:gd name="connsiteX16" fmla="*/ 104278 w 143476"/>
                <a:gd name="connsiteY16" fmla="*/ 95001 h 187782"/>
                <a:gd name="connsiteX17" fmla="*/ 104537 w 143476"/>
                <a:gd name="connsiteY17" fmla="*/ 103239 h 187782"/>
                <a:gd name="connsiteX18" fmla="*/ 94940 w 143476"/>
                <a:gd name="connsiteY18" fmla="*/ 121219 h 187782"/>
                <a:gd name="connsiteX19" fmla="*/ 85453 w 143476"/>
                <a:gd name="connsiteY19" fmla="*/ 129753 h 187782"/>
                <a:gd name="connsiteX20" fmla="*/ 109159 w 143476"/>
                <a:gd name="connsiteY20" fmla="*/ 133343 h 187782"/>
                <a:gd name="connsiteX21" fmla="*/ 128222 w 143476"/>
                <a:gd name="connsiteY21" fmla="*/ 137220 h 187782"/>
                <a:gd name="connsiteX22" fmla="*/ 128498 w 143476"/>
                <a:gd name="connsiteY22" fmla="*/ 143694 h 187782"/>
                <a:gd name="connsiteX23" fmla="*/ 112147 w 143476"/>
                <a:gd name="connsiteY23" fmla="*/ 146553 h 187782"/>
                <a:gd name="connsiteX24" fmla="*/ 98456 w 143476"/>
                <a:gd name="connsiteY24" fmla="*/ 147420 h 187782"/>
                <a:gd name="connsiteX25" fmla="*/ 99913 w 143476"/>
                <a:gd name="connsiteY25" fmla="*/ 164781 h 187782"/>
                <a:gd name="connsiteX26" fmla="*/ 97859 w 143476"/>
                <a:gd name="connsiteY26" fmla="*/ 185318 h 187782"/>
                <a:gd name="connsiteX27" fmla="*/ 76465 w 143476"/>
                <a:gd name="connsiteY27" fmla="*/ 186807 h 187782"/>
                <a:gd name="connsiteX28" fmla="*/ 12790 w 143476"/>
                <a:gd name="connsiteY28" fmla="*/ 174403 h 187782"/>
                <a:gd name="connsiteX29" fmla="*/ 3825 w 143476"/>
                <a:gd name="connsiteY29" fmla="*/ 154728 h 187782"/>
                <a:gd name="connsiteX30" fmla="*/ 17265 w 143476"/>
                <a:gd name="connsiteY30" fmla="*/ 143086 h 187782"/>
                <a:gd name="connsiteX31" fmla="*/ 24044 w 143476"/>
                <a:gd name="connsiteY31" fmla="*/ 145937 h 187782"/>
                <a:gd name="connsiteX32" fmla="*/ 44995 w 143476"/>
                <a:gd name="connsiteY32" fmla="*/ 147621 h 187782"/>
                <a:gd name="connsiteX33" fmla="*/ 64855 w 143476"/>
                <a:gd name="connsiteY33" fmla="*/ 144709 h 187782"/>
                <a:gd name="connsiteX34" fmla="*/ 65515 w 143476"/>
                <a:gd name="connsiteY34" fmla="*/ 134417 h 187782"/>
                <a:gd name="connsiteX35" fmla="*/ 70084 w 143476"/>
                <a:gd name="connsiteY35" fmla="*/ 121174 h 187782"/>
                <a:gd name="connsiteX36" fmla="*/ 59962 w 143476"/>
                <a:gd name="connsiteY36" fmla="*/ 107182 h 187782"/>
                <a:gd name="connsiteX37" fmla="*/ 50821 w 143476"/>
                <a:gd name="connsiteY37" fmla="*/ 95638 h 187782"/>
                <a:gd name="connsiteX38" fmla="*/ 63492 w 143476"/>
                <a:gd name="connsiteY38" fmla="*/ 91073 h 187782"/>
                <a:gd name="connsiteX39" fmla="*/ 76777 w 143476"/>
                <a:gd name="connsiteY39" fmla="*/ 89342 h 187782"/>
                <a:gd name="connsiteX40" fmla="*/ 88362 w 143476"/>
                <a:gd name="connsiteY40" fmla="*/ 89441 h 187782"/>
                <a:gd name="connsiteX41" fmla="*/ 108735 w 143476"/>
                <a:gd name="connsiteY41" fmla="*/ 80502 h 187782"/>
                <a:gd name="connsiteX42" fmla="*/ 106423 w 143476"/>
                <a:gd name="connsiteY42" fmla="*/ 65561 h 187782"/>
                <a:gd name="connsiteX43" fmla="*/ 88721 w 143476"/>
                <a:gd name="connsiteY43" fmla="*/ 61599 h 187782"/>
                <a:gd name="connsiteX44" fmla="*/ 76898 w 143476"/>
                <a:gd name="connsiteY44" fmla="*/ 61599 h 187782"/>
                <a:gd name="connsiteX45" fmla="*/ 63528 w 143476"/>
                <a:gd name="connsiteY45" fmla="*/ 74797 h 187782"/>
                <a:gd name="connsiteX46" fmla="*/ 42666 w 143476"/>
                <a:gd name="connsiteY46" fmla="*/ 91206 h 187782"/>
                <a:gd name="connsiteX47" fmla="*/ 35175 w 143476"/>
                <a:gd name="connsiteY47" fmla="*/ 102047 h 187782"/>
                <a:gd name="connsiteX48" fmla="*/ 23019 w 143476"/>
                <a:gd name="connsiteY48" fmla="*/ 120555 h 187782"/>
                <a:gd name="connsiteX49" fmla="*/ 1612 w 143476"/>
                <a:gd name="connsiteY49" fmla="*/ 98977 h 187782"/>
                <a:gd name="connsiteX50" fmla="*/ 9545 w 143476"/>
                <a:gd name="connsiteY50" fmla="*/ 79892 h 187782"/>
                <a:gd name="connsiteX51" fmla="*/ 52509 w 143476"/>
                <a:gd name="connsiteY51" fmla="*/ 50961 h 187782"/>
                <a:gd name="connsiteX52" fmla="*/ 79068 w 143476"/>
                <a:gd name="connsiteY52" fmla="*/ 31372 h 187782"/>
                <a:gd name="connsiteX53" fmla="*/ 89326 w 143476"/>
                <a:gd name="connsiteY53" fmla="*/ 23807 h 187782"/>
                <a:gd name="connsiteX54" fmla="*/ 72962 w 143476"/>
                <a:gd name="connsiteY54" fmla="*/ 24154 h 187782"/>
                <a:gd name="connsiteX55" fmla="*/ 61337 w 143476"/>
                <a:gd name="connsiteY55" fmla="*/ 27451 h 187782"/>
                <a:gd name="connsiteX56" fmla="*/ 56491 w 143476"/>
                <a:gd name="connsiteY56" fmla="*/ 23665 h 187782"/>
                <a:gd name="connsiteX57" fmla="*/ 46877 w 143476"/>
                <a:gd name="connsiteY57" fmla="*/ 17163 h 187782"/>
                <a:gd name="connsiteX58" fmla="*/ 64864 w 143476"/>
                <a:gd name="connsiteY58" fmla="*/ 9356 h 187782"/>
                <a:gd name="connsiteX59" fmla="*/ 81441 w 143476"/>
                <a:gd name="connsiteY59" fmla="*/ 10388 h 187782"/>
                <a:gd name="connsiteX60" fmla="*/ 98779 w 143476"/>
                <a:gd name="connsiteY60" fmla="*/ 4567 h 187782"/>
                <a:gd name="connsiteX61" fmla="*/ 108116 w 143476"/>
                <a:gd name="connsiteY61" fmla="*/ 68 h 187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43476" h="187782">
                  <a:moveTo>
                    <a:pt x="76530" y="152917"/>
                  </a:moveTo>
                  <a:cubicBezTo>
                    <a:pt x="73784" y="152528"/>
                    <a:pt x="69564" y="153383"/>
                    <a:pt x="62914" y="155345"/>
                  </a:cubicBezTo>
                  <a:cubicBezTo>
                    <a:pt x="56716" y="157174"/>
                    <a:pt x="45599" y="159964"/>
                    <a:pt x="38208" y="161543"/>
                  </a:cubicBezTo>
                  <a:cubicBezTo>
                    <a:pt x="26053" y="164142"/>
                    <a:pt x="22062" y="166782"/>
                    <a:pt x="26072" y="169572"/>
                  </a:cubicBezTo>
                  <a:cubicBezTo>
                    <a:pt x="29231" y="171770"/>
                    <a:pt x="69435" y="174365"/>
                    <a:pt x="73917" y="172661"/>
                  </a:cubicBezTo>
                  <a:cubicBezTo>
                    <a:pt x="79549" y="170520"/>
                    <a:pt x="82824" y="163999"/>
                    <a:pt x="81306" y="157950"/>
                  </a:cubicBezTo>
                  <a:cubicBezTo>
                    <a:pt x="80550" y="154939"/>
                    <a:pt x="79277" y="153306"/>
                    <a:pt x="76530" y="152917"/>
                  </a:cubicBezTo>
                  <a:close/>
                  <a:moveTo>
                    <a:pt x="108116" y="68"/>
                  </a:moveTo>
                  <a:cubicBezTo>
                    <a:pt x="109615" y="536"/>
                    <a:pt x="114297" y="1820"/>
                    <a:pt x="118519" y="2921"/>
                  </a:cubicBezTo>
                  <a:cubicBezTo>
                    <a:pt x="126732" y="5064"/>
                    <a:pt x="141607" y="14726"/>
                    <a:pt x="143238" y="18978"/>
                  </a:cubicBezTo>
                  <a:cubicBezTo>
                    <a:pt x="144983" y="23524"/>
                    <a:pt x="137153" y="26933"/>
                    <a:pt x="120268" y="28977"/>
                  </a:cubicBezTo>
                  <a:cubicBezTo>
                    <a:pt x="95259" y="32004"/>
                    <a:pt x="62915" y="46052"/>
                    <a:pt x="62915" y="53886"/>
                  </a:cubicBezTo>
                  <a:cubicBezTo>
                    <a:pt x="62915" y="55268"/>
                    <a:pt x="63110" y="56003"/>
                    <a:pt x="63348" y="55519"/>
                  </a:cubicBezTo>
                  <a:cubicBezTo>
                    <a:pt x="64023" y="54150"/>
                    <a:pt x="93510" y="49463"/>
                    <a:pt x="101449" y="49463"/>
                  </a:cubicBezTo>
                  <a:cubicBezTo>
                    <a:pt x="106015" y="49463"/>
                    <a:pt x="111399" y="51121"/>
                    <a:pt x="116509" y="54100"/>
                  </a:cubicBezTo>
                  <a:cubicBezTo>
                    <a:pt x="133888" y="64233"/>
                    <a:pt x="140423" y="74593"/>
                    <a:pt x="131831" y="78390"/>
                  </a:cubicBezTo>
                  <a:cubicBezTo>
                    <a:pt x="119694" y="83753"/>
                    <a:pt x="105822" y="92116"/>
                    <a:pt x="104278" y="95001"/>
                  </a:cubicBezTo>
                  <a:cubicBezTo>
                    <a:pt x="103034" y="97326"/>
                    <a:pt x="103111" y="99798"/>
                    <a:pt x="104537" y="103239"/>
                  </a:cubicBezTo>
                  <a:cubicBezTo>
                    <a:pt x="107524" y="110451"/>
                    <a:pt x="105530" y="114187"/>
                    <a:pt x="94940" y="121219"/>
                  </a:cubicBezTo>
                  <a:cubicBezTo>
                    <a:pt x="89722" y="124683"/>
                    <a:pt x="85453" y="128524"/>
                    <a:pt x="85453" y="129753"/>
                  </a:cubicBezTo>
                  <a:cubicBezTo>
                    <a:pt x="85453" y="136457"/>
                    <a:pt x="96591" y="138143"/>
                    <a:pt x="109159" y="133343"/>
                  </a:cubicBezTo>
                  <a:cubicBezTo>
                    <a:pt x="118093" y="129931"/>
                    <a:pt x="124269" y="131187"/>
                    <a:pt x="128222" y="137220"/>
                  </a:cubicBezTo>
                  <a:cubicBezTo>
                    <a:pt x="130849" y="141229"/>
                    <a:pt x="130878" y="141912"/>
                    <a:pt x="128498" y="143694"/>
                  </a:cubicBezTo>
                  <a:cubicBezTo>
                    <a:pt x="127035" y="144790"/>
                    <a:pt x="119677" y="146076"/>
                    <a:pt x="112147" y="146553"/>
                  </a:cubicBezTo>
                  <a:lnTo>
                    <a:pt x="98456" y="147420"/>
                  </a:lnTo>
                  <a:lnTo>
                    <a:pt x="99913" y="164781"/>
                  </a:lnTo>
                  <a:cubicBezTo>
                    <a:pt x="101275" y="181015"/>
                    <a:pt x="101142" y="182348"/>
                    <a:pt x="97859" y="185318"/>
                  </a:cubicBezTo>
                  <a:cubicBezTo>
                    <a:pt x="94659" y="188215"/>
                    <a:pt x="92771" y="188346"/>
                    <a:pt x="76465" y="186807"/>
                  </a:cubicBezTo>
                  <a:cubicBezTo>
                    <a:pt x="41284" y="183488"/>
                    <a:pt x="19623" y="179268"/>
                    <a:pt x="12790" y="174403"/>
                  </a:cubicBezTo>
                  <a:cubicBezTo>
                    <a:pt x="5993" y="169563"/>
                    <a:pt x="1737" y="160222"/>
                    <a:pt x="3825" y="154728"/>
                  </a:cubicBezTo>
                  <a:cubicBezTo>
                    <a:pt x="5642" y="149950"/>
                    <a:pt x="13566" y="143086"/>
                    <a:pt x="17265" y="143086"/>
                  </a:cubicBezTo>
                  <a:cubicBezTo>
                    <a:pt x="18600" y="143086"/>
                    <a:pt x="21651" y="144368"/>
                    <a:pt x="24044" y="145937"/>
                  </a:cubicBezTo>
                  <a:cubicBezTo>
                    <a:pt x="27674" y="148315"/>
                    <a:pt x="31150" y="148594"/>
                    <a:pt x="44995" y="147621"/>
                  </a:cubicBezTo>
                  <a:cubicBezTo>
                    <a:pt x="54124" y="146979"/>
                    <a:pt x="63061" y="145669"/>
                    <a:pt x="64855" y="144709"/>
                  </a:cubicBezTo>
                  <a:cubicBezTo>
                    <a:pt x="68772" y="142612"/>
                    <a:pt x="69107" y="137398"/>
                    <a:pt x="65515" y="134417"/>
                  </a:cubicBezTo>
                  <a:cubicBezTo>
                    <a:pt x="61577" y="131148"/>
                    <a:pt x="62271" y="129136"/>
                    <a:pt x="70084" y="121174"/>
                  </a:cubicBezTo>
                  <a:cubicBezTo>
                    <a:pt x="80208" y="110859"/>
                    <a:pt x="78772" y="108873"/>
                    <a:pt x="59962" y="107182"/>
                  </a:cubicBezTo>
                  <a:cubicBezTo>
                    <a:pt x="42709" y="105630"/>
                    <a:pt x="41204" y="103730"/>
                    <a:pt x="50821" y="95638"/>
                  </a:cubicBezTo>
                  <a:cubicBezTo>
                    <a:pt x="54787" y="92301"/>
                    <a:pt x="58195" y="91073"/>
                    <a:pt x="63492" y="91073"/>
                  </a:cubicBezTo>
                  <a:cubicBezTo>
                    <a:pt x="67478" y="91073"/>
                    <a:pt x="73456" y="90294"/>
                    <a:pt x="76777" y="89342"/>
                  </a:cubicBezTo>
                  <a:cubicBezTo>
                    <a:pt x="80880" y="88165"/>
                    <a:pt x="84591" y="88197"/>
                    <a:pt x="88362" y="89441"/>
                  </a:cubicBezTo>
                  <a:cubicBezTo>
                    <a:pt x="95133" y="91676"/>
                    <a:pt x="101791" y="88754"/>
                    <a:pt x="108735" y="80502"/>
                  </a:cubicBezTo>
                  <a:cubicBezTo>
                    <a:pt x="114442" y="73719"/>
                    <a:pt x="113966" y="70644"/>
                    <a:pt x="106423" y="65561"/>
                  </a:cubicBezTo>
                  <a:cubicBezTo>
                    <a:pt x="101727" y="62397"/>
                    <a:pt x="98165" y="61599"/>
                    <a:pt x="88721" y="61599"/>
                  </a:cubicBezTo>
                  <a:lnTo>
                    <a:pt x="76898" y="61599"/>
                  </a:lnTo>
                  <a:lnTo>
                    <a:pt x="63528" y="74797"/>
                  </a:lnTo>
                  <a:cubicBezTo>
                    <a:pt x="55998" y="82230"/>
                    <a:pt x="46886" y="89398"/>
                    <a:pt x="42666" y="91206"/>
                  </a:cubicBezTo>
                  <a:cubicBezTo>
                    <a:pt x="35455" y="94297"/>
                    <a:pt x="35175" y="94703"/>
                    <a:pt x="35175" y="102047"/>
                  </a:cubicBezTo>
                  <a:cubicBezTo>
                    <a:pt x="35175" y="110929"/>
                    <a:pt x="31032" y="117236"/>
                    <a:pt x="23019" y="120555"/>
                  </a:cubicBezTo>
                  <a:cubicBezTo>
                    <a:pt x="12727" y="124818"/>
                    <a:pt x="6800" y="118844"/>
                    <a:pt x="1612" y="98977"/>
                  </a:cubicBezTo>
                  <a:cubicBezTo>
                    <a:pt x="-1618" y="86609"/>
                    <a:pt x="-483" y="83880"/>
                    <a:pt x="9545" y="79892"/>
                  </a:cubicBezTo>
                  <a:cubicBezTo>
                    <a:pt x="27320" y="72824"/>
                    <a:pt x="38197" y="65499"/>
                    <a:pt x="52509" y="50961"/>
                  </a:cubicBezTo>
                  <a:cubicBezTo>
                    <a:pt x="64946" y="38327"/>
                    <a:pt x="69096" y="35266"/>
                    <a:pt x="79068" y="31372"/>
                  </a:cubicBezTo>
                  <a:cubicBezTo>
                    <a:pt x="89040" y="27478"/>
                    <a:pt x="90644" y="26296"/>
                    <a:pt x="89326" y="23807"/>
                  </a:cubicBezTo>
                  <a:cubicBezTo>
                    <a:pt x="87381" y="20131"/>
                    <a:pt x="87123" y="20137"/>
                    <a:pt x="72962" y="24154"/>
                  </a:cubicBezTo>
                  <a:lnTo>
                    <a:pt x="61337" y="27451"/>
                  </a:lnTo>
                  <a:lnTo>
                    <a:pt x="56491" y="23665"/>
                  </a:lnTo>
                  <a:cubicBezTo>
                    <a:pt x="53826" y="21583"/>
                    <a:pt x="49500" y="18657"/>
                    <a:pt x="46877" y="17163"/>
                  </a:cubicBezTo>
                  <a:cubicBezTo>
                    <a:pt x="35091" y="10447"/>
                    <a:pt x="47738" y="4958"/>
                    <a:pt x="64864" y="9356"/>
                  </a:cubicBezTo>
                  <a:cubicBezTo>
                    <a:pt x="68083" y="10183"/>
                    <a:pt x="75543" y="10647"/>
                    <a:pt x="81441" y="10388"/>
                  </a:cubicBezTo>
                  <a:cubicBezTo>
                    <a:pt x="90449" y="9992"/>
                    <a:pt x="93224" y="9060"/>
                    <a:pt x="98779" y="4567"/>
                  </a:cubicBezTo>
                  <a:cubicBezTo>
                    <a:pt x="102416" y="1625"/>
                    <a:pt x="106618" y="-400"/>
                    <a:pt x="108116" y="68"/>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5" name="组合 54">
              <a:extLst>
                <a:ext uri="{FF2B5EF4-FFF2-40B4-BE49-F238E27FC236}">
                  <a16:creationId xmlns:a16="http://schemas.microsoft.com/office/drawing/2014/main" xmlns="" id="{890ACFFC-DFC6-411C-9981-FEE899D4A46A}"/>
                </a:ext>
              </a:extLst>
            </p:cNvPr>
            <p:cNvGrpSpPr/>
            <p:nvPr/>
          </p:nvGrpSpPr>
          <p:grpSpPr>
            <a:xfrm>
              <a:off x="3503784" y="3637910"/>
              <a:ext cx="208919" cy="197165"/>
              <a:chOff x="9443972" y="2623759"/>
              <a:chExt cx="1530375" cy="1444268"/>
            </a:xfrm>
            <a:grpFill/>
          </p:grpSpPr>
          <p:sp>
            <p:nvSpPr>
              <p:cNvPr id="75" name="任意多边形: 形状 74">
                <a:extLst>
                  <a:ext uri="{FF2B5EF4-FFF2-40B4-BE49-F238E27FC236}">
                    <a16:creationId xmlns:a16="http://schemas.microsoft.com/office/drawing/2014/main" xmlns="" id="{5B5EE6D8-C4F7-4032-94B9-A5C8ED1D41B7}"/>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形状 75">
                <a:extLst>
                  <a:ext uri="{FF2B5EF4-FFF2-40B4-BE49-F238E27FC236}">
                    <a16:creationId xmlns:a16="http://schemas.microsoft.com/office/drawing/2014/main" xmlns="" id="{8F8CDCDD-54A8-4A45-9C25-E1147D5D8C77}"/>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xmlns="" id="{DCB68A37-CEDF-4D43-B587-99B2673440DC}"/>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77">
                <a:extLst>
                  <a:ext uri="{FF2B5EF4-FFF2-40B4-BE49-F238E27FC236}">
                    <a16:creationId xmlns:a16="http://schemas.microsoft.com/office/drawing/2014/main" xmlns="" id="{36FC33C9-02C1-44CD-B4A1-40A333B9DC8E}"/>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xmlns="" id="{83AFD2D9-DABB-4DEB-B3C1-6FC2C6BE7E52}"/>
                </a:ext>
              </a:extLst>
            </p:cNvPr>
            <p:cNvGrpSpPr/>
            <p:nvPr/>
          </p:nvGrpSpPr>
          <p:grpSpPr>
            <a:xfrm>
              <a:off x="2791285" y="3620284"/>
              <a:ext cx="223259" cy="211161"/>
              <a:chOff x="4224773" y="2494643"/>
              <a:chExt cx="1635417" cy="1546795"/>
            </a:xfrm>
            <a:grpFill/>
          </p:grpSpPr>
          <p:sp>
            <p:nvSpPr>
              <p:cNvPr id="69" name="任意多边形: 形状 68">
                <a:extLst>
                  <a:ext uri="{FF2B5EF4-FFF2-40B4-BE49-F238E27FC236}">
                    <a16:creationId xmlns:a16="http://schemas.microsoft.com/office/drawing/2014/main" xmlns="" id="{2BC07A40-CAA1-40F0-B54B-4971C81C528A}"/>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xmlns="" id="{C4452960-37F2-4662-B64E-CC4C51383EEB}"/>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形状 70">
                <a:extLst>
                  <a:ext uri="{FF2B5EF4-FFF2-40B4-BE49-F238E27FC236}">
                    <a16:creationId xmlns:a16="http://schemas.microsoft.com/office/drawing/2014/main" xmlns="" id="{FB1CF067-61C8-402F-B832-BF9C3CC4309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形状 71">
                <a:extLst>
                  <a:ext uri="{FF2B5EF4-FFF2-40B4-BE49-F238E27FC236}">
                    <a16:creationId xmlns:a16="http://schemas.microsoft.com/office/drawing/2014/main" xmlns="" id="{BF51C97B-DB35-456E-8AB5-B0E4FF26314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xmlns="" id="{822A5F32-248E-4B66-B956-118AC108B0C8}"/>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a16="http://schemas.microsoft.com/office/drawing/2014/main" xmlns="" id="{E5857956-0144-4CE2-AB27-54752BBCBC00}"/>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xmlns="" id="{566A501B-FE38-46A1-B722-33209AEB9380}"/>
                </a:ext>
              </a:extLst>
            </p:cNvPr>
            <p:cNvGrpSpPr/>
            <p:nvPr/>
          </p:nvGrpSpPr>
          <p:grpSpPr>
            <a:xfrm>
              <a:off x="2412499" y="3618550"/>
              <a:ext cx="314552" cy="359900"/>
              <a:chOff x="12818382" y="1046934"/>
              <a:chExt cx="3648310" cy="4174269"/>
            </a:xfrm>
            <a:grpFill/>
          </p:grpSpPr>
          <p:sp>
            <p:nvSpPr>
              <p:cNvPr id="59" name="文本框 58">
                <a:extLst>
                  <a:ext uri="{FF2B5EF4-FFF2-40B4-BE49-F238E27FC236}">
                    <a16:creationId xmlns:a16="http://schemas.microsoft.com/office/drawing/2014/main" xmlns="" id="{31CF0B7A-15CB-413C-9DC9-25139F8723AE}"/>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solidFill>
                    <a:srgbClr val="00462F"/>
                  </a:solidFill>
                  <a:latin typeface="腾讯体" panose="02010600010101010101" pitchFamily="2" charset="-122"/>
                  <a:ea typeface="腾讯体" panose="02010600010101010101" pitchFamily="2" charset="-122"/>
                  <a:cs typeface="Aharoni" panose="02010803020104030203" pitchFamily="2" charset="-79"/>
                </a:endParaRPr>
              </a:p>
            </p:txBody>
          </p:sp>
          <p:sp>
            <p:nvSpPr>
              <p:cNvPr id="60" name="任意多边形: 形状 59">
                <a:extLst>
                  <a:ext uri="{FF2B5EF4-FFF2-40B4-BE49-F238E27FC236}">
                    <a16:creationId xmlns:a16="http://schemas.microsoft.com/office/drawing/2014/main" xmlns="" id="{577A289E-2C69-4446-BA4A-8FBAA4B63EEA}"/>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xmlns="" id="{D80A0578-B762-4CF3-B8B4-DD7212FF35CC}"/>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形状 61">
                <a:extLst>
                  <a:ext uri="{FF2B5EF4-FFF2-40B4-BE49-F238E27FC236}">
                    <a16:creationId xmlns:a16="http://schemas.microsoft.com/office/drawing/2014/main" xmlns="" id="{5E686281-1EA4-4F8F-8A5C-8CE91D1FEB39}"/>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xmlns="" id="{7A133967-54A6-4B0B-A444-4C4C310E3945}"/>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任意多边形: 形状 63">
                <a:extLst>
                  <a:ext uri="{FF2B5EF4-FFF2-40B4-BE49-F238E27FC236}">
                    <a16:creationId xmlns:a16="http://schemas.microsoft.com/office/drawing/2014/main" xmlns="" id="{6A6D8928-5E4F-43B7-882F-9A7785A13D16}"/>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形状 64">
                <a:extLst>
                  <a:ext uri="{FF2B5EF4-FFF2-40B4-BE49-F238E27FC236}">
                    <a16:creationId xmlns:a16="http://schemas.microsoft.com/office/drawing/2014/main" xmlns="" id="{EE3DE72D-3B07-4686-BCDB-4A5D2800FC5F}"/>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a:extLst>
                  <a:ext uri="{FF2B5EF4-FFF2-40B4-BE49-F238E27FC236}">
                    <a16:creationId xmlns:a16="http://schemas.microsoft.com/office/drawing/2014/main" xmlns="" id="{306354B0-7A9B-4795-B7AA-84B79EBAC940}"/>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66">
                <a:extLst>
                  <a:ext uri="{FF2B5EF4-FFF2-40B4-BE49-F238E27FC236}">
                    <a16:creationId xmlns:a16="http://schemas.microsoft.com/office/drawing/2014/main" xmlns="" id="{E12F7C56-1A75-4D42-8074-924814C3F321}"/>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形状 67">
                <a:extLst>
                  <a:ext uri="{FF2B5EF4-FFF2-40B4-BE49-F238E27FC236}">
                    <a16:creationId xmlns:a16="http://schemas.microsoft.com/office/drawing/2014/main" xmlns="" id="{1A0C2EE3-4379-4B27-8AE7-A3411EFEDE1F}"/>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a:extLst>
                <a:ext uri="{FF2B5EF4-FFF2-40B4-BE49-F238E27FC236}">
                  <a16:creationId xmlns:a16="http://schemas.microsoft.com/office/drawing/2014/main" xmlns="" id="{8BE8C235-E85D-45F9-994B-05A5BDDC1DB2}"/>
                </a:ext>
              </a:extLst>
            </p:cNvPr>
            <p:cNvSpPr txBox="1"/>
            <p:nvPr/>
          </p:nvSpPr>
          <p:spPr>
            <a:xfrm>
              <a:off x="2725738" y="3816081"/>
              <a:ext cx="1052513" cy="184666"/>
            </a:xfrm>
            <a:prstGeom prst="rect">
              <a:avLst/>
            </a:prstGeom>
            <a:noFill/>
          </p:spPr>
          <p:txBody>
            <a:bodyPr wrap="square" rtlCol="0">
              <a:spAutoFit/>
            </a:bodyPr>
            <a:lstStyle/>
            <a:p>
              <a:pPr algn="dist"/>
              <a:r>
                <a:rPr lang="en-US" altLang="zh-CN" sz="600" dirty="0">
                  <a:solidFill>
                    <a:srgbClr val="D52D29"/>
                  </a:solidFill>
                  <a:latin typeface="+mj-ea"/>
                  <a:ea typeface="+mj-ea"/>
                </a:rPr>
                <a:t>CHUZHOU UNIVERSITY</a:t>
              </a:r>
              <a:endParaRPr lang="zh-CN" altLang="en-US" sz="600" dirty="0">
                <a:solidFill>
                  <a:srgbClr val="D52D29"/>
                </a:solidFill>
                <a:latin typeface="+mj-ea"/>
                <a:ea typeface="+mj-ea"/>
              </a:endParaRPr>
            </a:p>
          </p:txBody>
        </p:sp>
      </p:grpSp>
      <p:sp>
        <p:nvSpPr>
          <p:cNvPr id="36" name="文本框 35">
            <a:extLst>
              <a:ext uri="{FF2B5EF4-FFF2-40B4-BE49-F238E27FC236}">
                <a16:creationId xmlns:a16="http://schemas.microsoft.com/office/drawing/2014/main" xmlns="" id="{AEA96683-5DE2-4CD4-9F93-E53C2E21ECFF}"/>
              </a:ext>
            </a:extLst>
          </p:cNvPr>
          <p:cNvSpPr txBox="1"/>
          <p:nvPr/>
        </p:nvSpPr>
        <p:spPr>
          <a:xfrm>
            <a:off x="9479279" y="3870960"/>
            <a:ext cx="2216785" cy="646331"/>
          </a:xfrm>
          <a:prstGeom prst="rect">
            <a:avLst/>
          </a:prstGeom>
          <a:noFill/>
        </p:spPr>
        <p:txBody>
          <a:bodyPr wrap="square" rtlCol="0">
            <a:spAutoFit/>
          </a:bodyPr>
          <a:lstStyle/>
          <a:p>
            <a:pPr algn="r">
              <a:defRPr/>
            </a:pPr>
            <a:r>
              <a:rPr lang="zh-CN" altLang="en-US" sz="3600" b="1" dirty="0">
                <a:solidFill>
                  <a:srgbClr val="D52D29"/>
                </a:solidFill>
                <a:latin typeface="+mj-ea"/>
                <a:ea typeface="+mj-ea"/>
              </a:rPr>
              <a:t>研究现状</a:t>
            </a:r>
          </a:p>
        </p:txBody>
      </p:sp>
    </p:spTree>
    <p:extLst>
      <p:ext uri="{BB962C8B-B14F-4D97-AF65-F5344CB8AC3E}">
        <p14:creationId xmlns:p14="http://schemas.microsoft.com/office/powerpoint/2010/main" val="266450940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 name="组合 54">
            <a:extLst>
              <a:ext uri="{FF2B5EF4-FFF2-40B4-BE49-F238E27FC236}">
                <a16:creationId xmlns:a16="http://schemas.microsoft.com/office/drawing/2014/main" xmlns="" id="{C6463CD2-5255-4AA5-84AC-E4B0D5F5D3B4}"/>
              </a:ext>
            </a:extLst>
          </p:cNvPr>
          <p:cNvGrpSpPr/>
          <p:nvPr/>
        </p:nvGrpSpPr>
        <p:grpSpPr>
          <a:xfrm>
            <a:off x="1022809" y="2631378"/>
            <a:ext cx="4460537" cy="691252"/>
            <a:chOff x="1101012" y="2911151"/>
            <a:chExt cx="9573211" cy="1483567"/>
          </a:xfrm>
        </p:grpSpPr>
        <p:sp>
          <p:nvSpPr>
            <p:cNvPr id="56" name="椭圆 55">
              <a:extLst>
                <a:ext uri="{FF2B5EF4-FFF2-40B4-BE49-F238E27FC236}">
                  <a16:creationId xmlns:a16="http://schemas.microsoft.com/office/drawing/2014/main" xmlns="" id="{F24F6816-8345-4E6E-A2C6-F036194D3A5D}"/>
                </a:ext>
              </a:extLst>
            </p:cNvPr>
            <p:cNvSpPr/>
            <p:nvPr/>
          </p:nvSpPr>
          <p:spPr>
            <a:xfrm>
              <a:off x="5551715" y="3069771"/>
              <a:ext cx="643813" cy="6438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E7FAB78A-2C9D-4348-9E12-2DBE3DBD328D}"/>
                </a:ext>
              </a:extLst>
            </p:cNvPr>
            <p:cNvSpPr/>
            <p:nvPr/>
          </p:nvSpPr>
          <p:spPr>
            <a:xfrm>
              <a:off x="6447454" y="3069771"/>
              <a:ext cx="643813" cy="6438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362B81A9-AEDD-4571-8028-B366851A9A39}"/>
                </a:ext>
              </a:extLst>
            </p:cNvPr>
            <p:cNvSpPr/>
            <p:nvPr/>
          </p:nvSpPr>
          <p:spPr>
            <a:xfrm>
              <a:off x="7343193" y="3069771"/>
              <a:ext cx="643813" cy="6438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xmlns="" id="{F611509A-50A1-463D-AB60-0259291826EE}"/>
                </a:ext>
              </a:extLst>
            </p:cNvPr>
            <p:cNvSpPr/>
            <p:nvPr/>
          </p:nvSpPr>
          <p:spPr>
            <a:xfrm>
              <a:off x="8238932" y="3069771"/>
              <a:ext cx="643813" cy="6438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0E06E29F-310D-4CBD-93AC-A45A6BC7BA4C}"/>
                </a:ext>
              </a:extLst>
            </p:cNvPr>
            <p:cNvSpPr/>
            <p:nvPr/>
          </p:nvSpPr>
          <p:spPr>
            <a:xfrm>
              <a:off x="9134671" y="3069771"/>
              <a:ext cx="643813" cy="64381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xmlns="" id="{F31A84A2-C6A2-4D81-A065-CDA3EF62ED36}"/>
                </a:ext>
              </a:extLst>
            </p:cNvPr>
            <p:cNvSpPr/>
            <p:nvPr/>
          </p:nvSpPr>
          <p:spPr>
            <a:xfrm>
              <a:off x="10030410" y="3069771"/>
              <a:ext cx="643813" cy="6438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xmlns="" id="{B8EB15D0-C795-426D-8939-B79687A9E83C}"/>
                </a:ext>
              </a:extLst>
            </p:cNvPr>
            <p:cNvSpPr/>
            <p:nvPr/>
          </p:nvSpPr>
          <p:spPr>
            <a:xfrm>
              <a:off x="1101012" y="3069771"/>
              <a:ext cx="643813" cy="643813"/>
            </a:xfrm>
            <a:prstGeom prst="ellipse">
              <a:avLst/>
            </a:prstGeom>
            <a:solidFill>
              <a:schemeClr val="bg1"/>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xmlns="" id="{8085CA0F-7AD7-4A18-B8C3-47EFF974997F}"/>
                </a:ext>
              </a:extLst>
            </p:cNvPr>
            <p:cNvSpPr/>
            <p:nvPr/>
          </p:nvSpPr>
          <p:spPr>
            <a:xfrm>
              <a:off x="1996751" y="3069771"/>
              <a:ext cx="643813" cy="6438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xmlns="" id="{4567C7E3-A298-4C1C-8CBC-A8BC09D489E4}"/>
                </a:ext>
              </a:extLst>
            </p:cNvPr>
            <p:cNvSpPr/>
            <p:nvPr/>
          </p:nvSpPr>
          <p:spPr>
            <a:xfrm>
              <a:off x="2892490" y="3069771"/>
              <a:ext cx="643813" cy="64381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xmlns="" id="{8E9A0F86-F6E9-4662-98AD-B5D17BFEE58F}"/>
                </a:ext>
              </a:extLst>
            </p:cNvPr>
            <p:cNvSpPr/>
            <p:nvPr/>
          </p:nvSpPr>
          <p:spPr>
            <a:xfrm>
              <a:off x="3788229" y="3069771"/>
              <a:ext cx="643813" cy="643813"/>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7" name="直接连接符 66">
              <a:extLst>
                <a:ext uri="{FF2B5EF4-FFF2-40B4-BE49-F238E27FC236}">
                  <a16:creationId xmlns:a16="http://schemas.microsoft.com/office/drawing/2014/main" xmlns="" id="{8A7858D6-9B36-4AE5-8653-F53421F1194F}"/>
                </a:ext>
              </a:extLst>
            </p:cNvPr>
            <p:cNvCxnSpPr/>
            <p:nvPr/>
          </p:nvCxnSpPr>
          <p:spPr>
            <a:xfrm>
              <a:off x="4982546" y="2911151"/>
              <a:ext cx="0" cy="1483567"/>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8" name="文本框 67">
            <a:extLst>
              <a:ext uri="{FF2B5EF4-FFF2-40B4-BE49-F238E27FC236}">
                <a16:creationId xmlns:a16="http://schemas.microsoft.com/office/drawing/2014/main" xmlns="" id="{17ECA477-5B9C-4696-9168-4F9F396329ED}"/>
              </a:ext>
            </a:extLst>
          </p:cNvPr>
          <p:cNvSpPr txBox="1"/>
          <p:nvPr/>
        </p:nvSpPr>
        <p:spPr>
          <a:xfrm>
            <a:off x="669927" y="2015767"/>
            <a:ext cx="5852173" cy="338554"/>
          </a:xfrm>
          <a:prstGeom prst="rect">
            <a:avLst/>
          </a:prstGeom>
          <a:noFill/>
        </p:spPr>
        <p:txBody>
          <a:bodyPr wrap="square" rtlCol="0">
            <a:spAutoFit/>
          </a:bodyPr>
          <a:lstStyle/>
          <a:p>
            <a:r>
              <a:rPr lang="zh-CN" altLang="en-US" sz="1600" dirty="0"/>
              <a:t>主题色彩 </a:t>
            </a:r>
            <a:r>
              <a:rPr lang="en-US" altLang="zh-CN" sz="1600" dirty="0"/>
              <a:t>THEME COLORS</a:t>
            </a:r>
            <a:endParaRPr lang="zh-CN" altLang="en-US" sz="1600" dirty="0"/>
          </a:p>
        </p:txBody>
      </p:sp>
      <p:cxnSp>
        <p:nvCxnSpPr>
          <p:cNvPr id="69" name="直接连接符 68">
            <a:extLst>
              <a:ext uri="{FF2B5EF4-FFF2-40B4-BE49-F238E27FC236}">
                <a16:creationId xmlns:a16="http://schemas.microsoft.com/office/drawing/2014/main" xmlns="" id="{6FAB2FC1-7892-4A53-AFC7-3AD917FB4091}"/>
              </a:ext>
            </a:extLst>
          </p:cNvPr>
          <p:cNvCxnSpPr/>
          <p:nvPr/>
        </p:nvCxnSpPr>
        <p:spPr>
          <a:xfrm>
            <a:off x="669926" y="2345999"/>
            <a:ext cx="58521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0" name="文本框 69">
            <a:extLst>
              <a:ext uri="{FF2B5EF4-FFF2-40B4-BE49-F238E27FC236}">
                <a16:creationId xmlns:a16="http://schemas.microsoft.com/office/drawing/2014/main" xmlns="" id="{F983C07E-7D58-4A4A-8C35-B7A9FA1C3E85}"/>
              </a:ext>
            </a:extLst>
          </p:cNvPr>
          <p:cNvSpPr txBox="1"/>
          <p:nvPr/>
        </p:nvSpPr>
        <p:spPr>
          <a:xfrm>
            <a:off x="669927" y="3192422"/>
            <a:ext cx="2161443" cy="276999"/>
          </a:xfrm>
          <a:prstGeom prst="rect">
            <a:avLst/>
          </a:prstGeom>
          <a:noFill/>
        </p:spPr>
        <p:txBody>
          <a:bodyPr wrap="square" rtlCol="0">
            <a:spAutoFit/>
          </a:bodyPr>
          <a:lstStyle/>
          <a:p>
            <a:pPr algn="ctr"/>
            <a:r>
              <a:rPr lang="zh-CN" altLang="en-US" sz="1200" dirty="0">
                <a:solidFill>
                  <a:schemeClr val="tx1">
                    <a:lumMod val="50000"/>
                    <a:lumOff val="50000"/>
                  </a:schemeClr>
                </a:solidFill>
              </a:rPr>
              <a:t>文字</a:t>
            </a:r>
            <a:r>
              <a:rPr lang="en-US" altLang="zh-CN" sz="1200">
                <a:solidFill>
                  <a:schemeClr val="tx1">
                    <a:lumMod val="50000"/>
                    <a:lumOff val="50000"/>
                  </a:schemeClr>
                </a:solidFill>
              </a:rPr>
              <a:t>/</a:t>
            </a:r>
            <a:r>
              <a:rPr lang="zh-CN" altLang="en-US" sz="1200">
                <a:solidFill>
                  <a:schemeClr val="tx1">
                    <a:lumMod val="50000"/>
                    <a:lumOff val="50000"/>
                  </a:schemeClr>
                </a:solidFill>
              </a:rPr>
              <a:t>背景 </a:t>
            </a:r>
            <a:r>
              <a:rPr lang="en-US" altLang="zh-CN" sz="1200">
                <a:solidFill>
                  <a:schemeClr val="tx1">
                    <a:lumMod val="50000"/>
                    <a:lumOff val="50000"/>
                  </a:schemeClr>
                </a:solidFill>
              </a:rPr>
              <a:t>Text/Background</a:t>
            </a:r>
            <a:endParaRPr lang="zh-CN" altLang="en-US" sz="1200" dirty="0">
              <a:solidFill>
                <a:schemeClr val="tx1">
                  <a:lumMod val="50000"/>
                  <a:lumOff val="50000"/>
                </a:schemeClr>
              </a:solidFill>
            </a:endParaRPr>
          </a:p>
        </p:txBody>
      </p:sp>
      <p:sp>
        <p:nvSpPr>
          <p:cNvPr id="71" name="文本框 70">
            <a:extLst>
              <a:ext uri="{FF2B5EF4-FFF2-40B4-BE49-F238E27FC236}">
                <a16:creationId xmlns:a16="http://schemas.microsoft.com/office/drawing/2014/main" xmlns="" id="{5F6AC4BF-C44E-4998-9A58-566DCB33C604}"/>
              </a:ext>
            </a:extLst>
          </p:cNvPr>
          <p:cNvSpPr txBox="1"/>
          <p:nvPr/>
        </p:nvSpPr>
        <p:spPr>
          <a:xfrm>
            <a:off x="2841869" y="3192422"/>
            <a:ext cx="2876627" cy="276999"/>
          </a:xfrm>
          <a:prstGeom prst="rect">
            <a:avLst/>
          </a:prstGeom>
          <a:noFill/>
        </p:spPr>
        <p:txBody>
          <a:bodyPr wrap="square" rtlCol="0">
            <a:spAutoFit/>
          </a:bodyPr>
          <a:lstStyle/>
          <a:p>
            <a:pPr algn="ctr"/>
            <a:r>
              <a:rPr lang="zh-CN" altLang="en-US" sz="1200">
                <a:solidFill>
                  <a:schemeClr val="tx1">
                    <a:lumMod val="50000"/>
                    <a:lumOff val="50000"/>
                  </a:schemeClr>
                </a:solidFill>
              </a:rPr>
              <a:t>填充色 </a:t>
            </a:r>
            <a:r>
              <a:rPr lang="en-US" altLang="zh-CN" sz="1200">
                <a:solidFill>
                  <a:schemeClr val="tx1">
                    <a:lumMod val="50000"/>
                    <a:lumOff val="50000"/>
                  </a:schemeClr>
                </a:solidFill>
              </a:rPr>
              <a:t>Accents</a:t>
            </a:r>
            <a:endParaRPr lang="zh-CN" altLang="en-US" sz="1200" dirty="0">
              <a:solidFill>
                <a:schemeClr val="tx1">
                  <a:lumMod val="50000"/>
                  <a:lumOff val="50000"/>
                </a:schemeClr>
              </a:solidFill>
            </a:endParaRPr>
          </a:p>
        </p:txBody>
      </p:sp>
      <p:sp>
        <p:nvSpPr>
          <p:cNvPr id="72" name="文本框 71">
            <a:extLst>
              <a:ext uri="{FF2B5EF4-FFF2-40B4-BE49-F238E27FC236}">
                <a16:creationId xmlns:a16="http://schemas.microsoft.com/office/drawing/2014/main" xmlns="" id="{99D0B9EB-EBD2-4642-B075-42C8857B2611}"/>
              </a:ext>
            </a:extLst>
          </p:cNvPr>
          <p:cNvSpPr txBox="1"/>
          <p:nvPr/>
        </p:nvSpPr>
        <p:spPr>
          <a:xfrm>
            <a:off x="669927" y="4324131"/>
            <a:ext cx="5852173" cy="338554"/>
          </a:xfrm>
          <a:prstGeom prst="rect">
            <a:avLst/>
          </a:prstGeom>
          <a:noFill/>
        </p:spPr>
        <p:txBody>
          <a:bodyPr wrap="square" rtlCol="0">
            <a:spAutoFit/>
          </a:bodyPr>
          <a:lstStyle/>
          <a:p>
            <a:r>
              <a:rPr lang="zh-CN" altLang="en-US" sz="1600" dirty="0"/>
              <a:t>主题字体 </a:t>
            </a:r>
            <a:r>
              <a:rPr lang="en-US" altLang="zh-CN" sz="1600" dirty="0"/>
              <a:t>THEME FONTS</a:t>
            </a:r>
            <a:endParaRPr lang="zh-CN" altLang="en-US" sz="1600" dirty="0"/>
          </a:p>
        </p:txBody>
      </p:sp>
      <p:cxnSp>
        <p:nvCxnSpPr>
          <p:cNvPr id="73" name="直接连接符 72">
            <a:extLst>
              <a:ext uri="{FF2B5EF4-FFF2-40B4-BE49-F238E27FC236}">
                <a16:creationId xmlns:a16="http://schemas.microsoft.com/office/drawing/2014/main" xmlns="" id="{C7396E21-8602-4BAA-9F8E-1D4F7E312217}"/>
              </a:ext>
            </a:extLst>
          </p:cNvPr>
          <p:cNvCxnSpPr/>
          <p:nvPr/>
        </p:nvCxnSpPr>
        <p:spPr>
          <a:xfrm>
            <a:off x="669926" y="4654363"/>
            <a:ext cx="5852175"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74" name="矩形 73">
            <a:extLst>
              <a:ext uri="{FF2B5EF4-FFF2-40B4-BE49-F238E27FC236}">
                <a16:creationId xmlns:a16="http://schemas.microsoft.com/office/drawing/2014/main" xmlns="" id="{089E7502-81E1-44DD-9FDA-F3D90BAB8863}"/>
              </a:ext>
            </a:extLst>
          </p:cNvPr>
          <p:cNvSpPr/>
          <p:nvPr/>
        </p:nvSpPr>
        <p:spPr>
          <a:xfrm>
            <a:off x="669928" y="4788101"/>
            <a:ext cx="5048569" cy="8345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zh-CN" altLang="en-US" sz="1200" dirty="0">
                <a:solidFill>
                  <a:schemeClr val="tx1">
                    <a:lumMod val="50000"/>
                    <a:lumOff val="50000"/>
                  </a:schemeClr>
                </a:solidFill>
              </a:rPr>
              <a:t>中文字体：微软</a:t>
            </a:r>
            <a:r>
              <a:rPr lang="zh-CN" altLang="en-US" sz="1200">
                <a:solidFill>
                  <a:schemeClr val="tx1">
                    <a:lumMod val="50000"/>
                    <a:lumOff val="50000"/>
                  </a:schemeClr>
                </a:solidFill>
              </a:rPr>
              <a:t>雅黑  </a:t>
            </a:r>
            <a:r>
              <a:rPr lang="en-US" altLang="zh-CN" sz="1200">
                <a:solidFill>
                  <a:schemeClr val="tx1">
                    <a:lumMod val="50000"/>
                    <a:lumOff val="50000"/>
                  </a:schemeClr>
                </a:solidFill>
              </a:rPr>
              <a:t>Asian Font: Microsoft Yahei</a:t>
            </a:r>
          </a:p>
          <a:p>
            <a:endParaRPr lang="en-US" altLang="zh-CN" sz="1200">
              <a:solidFill>
                <a:schemeClr val="tx1">
                  <a:lumMod val="50000"/>
                  <a:lumOff val="50000"/>
                </a:schemeClr>
              </a:solidFill>
            </a:endParaRPr>
          </a:p>
          <a:p>
            <a:r>
              <a:rPr lang="zh-CN" altLang="en-US" sz="1200">
                <a:solidFill>
                  <a:schemeClr val="tx1">
                    <a:lumMod val="50000"/>
                    <a:lumOff val="50000"/>
                  </a:schemeClr>
                </a:solidFill>
              </a:rPr>
              <a:t>英文字体：</a:t>
            </a:r>
            <a:r>
              <a:rPr lang="en-US" altLang="zh-CN" sz="1200">
                <a:solidFill>
                  <a:schemeClr val="tx1">
                    <a:lumMod val="50000"/>
                    <a:lumOff val="50000"/>
                  </a:schemeClr>
                </a:solidFill>
              </a:rPr>
              <a:t>Arial  Lation Font: Arial</a:t>
            </a:r>
            <a:endParaRPr lang="zh-CN" altLang="en-US" sz="1200">
              <a:solidFill>
                <a:schemeClr val="tx1">
                  <a:lumMod val="50000"/>
                  <a:lumOff val="50000"/>
                </a:schemeClr>
              </a:solidFill>
            </a:endParaRPr>
          </a:p>
        </p:txBody>
      </p:sp>
      <p:sp>
        <p:nvSpPr>
          <p:cNvPr id="77" name="标题 1">
            <a:extLst>
              <a:ext uri="{FF2B5EF4-FFF2-40B4-BE49-F238E27FC236}">
                <a16:creationId xmlns:a16="http://schemas.microsoft.com/office/drawing/2014/main" xmlns="" id="{C9E4D022-6E94-447D-B7EA-F7C1698B179D}"/>
              </a:ext>
            </a:extLst>
          </p:cNvPr>
          <p:cNvSpPr txBox="1">
            <a:spLocks/>
          </p:cNvSpPr>
          <p:nvPr/>
        </p:nvSpPr>
        <p:spPr>
          <a:xfrm>
            <a:off x="695323" y="411480"/>
            <a:ext cx="10825164" cy="605919"/>
          </a:xfrm>
          <a:prstGeom prst="rect">
            <a:avLst/>
          </a:prstGeom>
        </p:spPr>
        <p:txBody>
          <a:bodyPr vert="horz" lIns="91440" tIns="45720" rIns="91440" bIns="45720" rtlCol="0" anchor="b">
            <a:norm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defTabSz="914332"/>
            <a:r>
              <a:rPr lang="zh-CN" altLang="en-US" sz="2800" b="1" dirty="0">
                <a:solidFill>
                  <a:schemeClr val="tx1">
                    <a:lumMod val="95000"/>
                    <a:lumOff val="5000"/>
                  </a:schemeClr>
                </a:solidFill>
              </a:rPr>
              <a:t>滁州学院主题模板设计规范</a:t>
            </a:r>
          </a:p>
        </p:txBody>
      </p:sp>
      <p:sp>
        <p:nvSpPr>
          <p:cNvPr id="78" name="직사각형 45">
            <a:extLst>
              <a:ext uri="{FF2B5EF4-FFF2-40B4-BE49-F238E27FC236}">
                <a16:creationId xmlns:a16="http://schemas.microsoft.com/office/drawing/2014/main" xmlns="" id="{C1F96CD4-C55A-48C8-82F7-2EE880598C80}"/>
              </a:ext>
            </a:extLst>
          </p:cNvPr>
          <p:cNvSpPr/>
          <p:nvPr/>
        </p:nvSpPr>
        <p:spPr>
          <a:xfrm>
            <a:off x="695325" y="1028700"/>
            <a:ext cx="10825163" cy="87675"/>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a:endParaRPr lang="ko-KR" altLang="en-US" dirty="0"/>
          </a:p>
        </p:txBody>
      </p:sp>
      <p:sp>
        <p:nvSpPr>
          <p:cNvPr id="27" name="文本框 26">
            <a:extLst>
              <a:ext uri="{FF2B5EF4-FFF2-40B4-BE49-F238E27FC236}">
                <a16:creationId xmlns:a16="http://schemas.microsoft.com/office/drawing/2014/main" xmlns="" id="{9AE06032-585A-4781-9367-DBF8B51341AB}"/>
              </a:ext>
            </a:extLst>
          </p:cNvPr>
          <p:cNvSpPr txBox="1"/>
          <p:nvPr/>
        </p:nvSpPr>
        <p:spPr>
          <a:xfrm>
            <a:off x="6933566" y="2015767"/>
            <a:ext cx="2696572" cy="338554"/>
          </a:xfrm>
          <a:prstGeom prst="rect">
            <a:avLst/>
          </a:prstGeom>
          <a:noFill/>
        </p:spPr>
        <p:txBody>
          <a:bodyPr wrap="none" rtlCol="0">
            <a:spAutoFit/>
          </a:bodyPr>
          <a:lstStyle/>
          <a:p>
            <a:r>
              <a:rPr lang="zh-CN" altLang="en-US" sz="1600" dirty="0"/>
              <a:t>图片均来自官网及个人拍摄</a:t>
            </a:r>
          </a:p>
        </p:txBody>
      </p:sp>
      <p:cxnSp>
        <p:nvCxnSpPr>
          <p:cNvPr id="28" name="直接连接符 27">
            <a:extLst>
              <a:ext uri="{FF2B5EF4-FFF2-40B4-BE49-F238E27FC236}">
                <a16:creationId xmlns:a16="http://schemas.microsoft.com/office/drawing/2014/main" xmlns="" id="{87071CBE-03E0-44F3-8C44-660B7955DB47}"/>
              </a:ext>
            </a:extLst>
          </p:cNvPr>
          <p:cNvCxnSpPr>
            <a:cxnSpLocks/>
          </p:cNvCxnSpPr>
          <p:nvPr/>
        </p:nvCxnSpPr>
        <p:spPr>
          <a:xfrm>
            <a:off x="6933566" y="2345999"/>
            <a:ext cx="4585334"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7" name="文本框 36">
            <a:extLst>
              <a:ext uri="{FF2B5EF4-FFF2-40B4-BE49-F238E27FC236}">
                <a16:creationId xmlns:a16="http://schemas.microsoft.com/office/drawing/2014/main" xmlns="" id="{3CE5DA3C-2587-4796-BD5B-498A5CDFEA78}"/>
              </a:ext>
            </a:extLst>
          </p:cNvPr>
          <p:cNvSpPr txBox="1"/>
          <p:nvPr/>
        </p:nvSpPr>
        <p:spPr>
          <a:xfrm>
            <a:off x="6933566" y="4736098"/>
            <a:ext cx="2852063" cy="338554"/>
          </a:xfrm>
          <a:prstGeom prst="rect">
            <a:avLst/>
          </a:prstGeom>
          <a:noFill/>
        </p:spPr>
        <p:txBody>
          <a:bodyPr wrap="none" rtlCol="0">
            <a:spAutoFit/>
          </a:bodyPr>
          <a:lstStyle/>
          <a:p>
            <a:r>
              <a:rPr lang="zh-CN" altLang="en-US" sz="1600" dirty="0"/>
              <a:t>感谢滁州学院同学提供的照片</a:t>
            </a:r>
          </a:p>
        </p:txBody>
      </p:sp>
      <p:pic>
        <p:nvPicPr>
          <p:cNvPr id="25" name="图片占位符 24">
            <a:extLst>
              <a:ext uri="{FF2B5EF4-FFF2-40B4-BE49-F238E27FC236}">
                <a16:creationId xmlns:a16="http://schemas.microsoft.com/office/drawing/2014/main" xmlns="" id="{D9D0CA29-998E-48EA-8287-7AB4EEFCD8C5}"/>
              </a:ext>
            </a:extLst>
          </p:cNvPr>
          <p:cNvPicPr>
            <a:picLocks noGrp="1" noChangeAspect="1"/>
          </p:cNvPicPr>
          <p:nvPr>
            <p:ph type="pic" sz="quarter" idx="10"/>
          </p:nvPr>
        </p:nvPicPr>
        <p:blipFill>
          <a:blip r:embed="rId2" cstate="print">
            <a:extLst>
              <a:ext uri="{28A0092B-C50C-407E-A947-70E740481C1C}">
                <a14:useLocalDpi xmlns:a14="http://schemas.microsoft.com/office/drawing/2010/main" val="0"/>
              </a:ext>
            </a:extLst>
          </a:blip>
          <a:srcRect l="29545" r="29545"/>
          <a:stretch>
            <a:fillRect/>
          </a:stretch>
        </p:blipFill>
        <p:spPr/>
      </p:pic>
      <p:pic>
        <p:nvPicPr>
          <p:cNvPr id="29" name="图片占位符 28">
            <a:extLst>
              <a:ext uri="{FF2B5EF4-FFF2-40B4-BE49-F238E27FC236}">
                <a16:creationId xmlns:a16="http://schemas.microsoft.com/office/drawing/2014/main" xmlns="" id="{66D85367-6E40-4150-9176-EB5BD1E3D877}"/>
              </a:ext>
            </a:extLst>
          </p:cNvPr>
          <p:cNvPicPr>
            <a:picLocks noGrp="1" noChangeAspect="1"/>
          </p:cNvPicPr>
          <p:nvPr>
            <p:ph type="pic" sz="quarter" idx="11"/>
          </p:nvPr>
        </p:nvPicPr>
        <p:blipFill>
          <a:blip r:embed="rId3" cstate="print">
            <a:extLst>
              <a:ext uri="{28A0092B-C50C-407E-A947-70E740481C1C}">
                <a14:useLocalDpi xmlns:a14="http://schemas.microsoft.com/office/drawing/2010/main" val="0"/>
              </a:ext>
            </a:extLst>
          </a:blip>
          <a:srcRect l="13461" r="13461"/>
          <a:stretch>
            <a:fillRect/>
          </a:stretch>
        </p:blipFill>
        <p:spPr/>
      </p:pic>
      <p:pic>
        <p:nvPicPr>
          <p:cNvPr id="31" name="图片占位符 30">
            <a:extLst>
              <a:ext uri="{FF2B5EF4-FFF2-40B4-BE49-F238E27FC236}">
                <a16:creationId xmlns:a16="http://schemas.microsoft.com/office/drawing/2014/main" xmlns="" id="{DA912E75-F2CC-4C85-8ABA-0E983D135052}"/>
              </a:ext>
            </a:extLst>
          </p:cNvPr>
          <p:cNvPicPr>
            <a:picLocks noGrp="1" noChangeAspect="1"/>
          </p:cNvPicPr>
          <p:nvPr>
            <p:ph type="pic" sz="quarter" idx="12"/>
          </p:nvPr>
        </p:nvPicPr>
        <p:blipFill>
          <a:blip r:embed="rId4" cstate="print">
            <a:extLst>
              <a:ext uri="{28A0092B-C50C-407E-A947-70E740481C1C}">
                <a14:useLocalDpi xmlns:a14="http://schemas.microsoft.com/office/drawing/2010/main" val="0"/>
              </a:ext>
            </a:extLst>
          </a:blip>
          <a:srcRect l="7099" r="7099"/>
          <a:stretch>
            <a:fillRect/>
          </a:stretch>
        </p:blipFill>
        <p:spPr/>
      </p:pic>
      <p:pic>
        <p:nvPicPr>
          <p:cNvPr id="35" name="图片占位符 34">
            <a:extLst>
              <a:ext uri="{FF2B5EF4-FFF2-40B4-BE49-F238E27FC236}">
                <a16:creationId xmlns:a16="http://schemas.microsoft.com/office/drawing/2014/main" xmlns="" id="{5E82BA85-62D1-4339-A7DA-00DC67E5F67E}"/>
              </a:ext>
            </a:extLst>
          </p:cNvPr>
          <p:cNvPicPr>
            <a:picLocks noGrp="1" noChangeAspect="1"/>
          </p:cNvPicPr>
          <p:nvPr>
            <p:ph type="pic" sz="quarter" idx="14"/>
          </p:nvPr>
        </p:nvPicPr>
        <p:blipFill>
          <a:blip r:embed="rId5" cstate="print">
            <a:extLst>
              <a:ext uri="{28A0092B-C50C-407E-A947-70E740481C1C}">
                <a14:useLocalDpi xmlns:a14="http://schemas.microsoft.com/office/drawing/2010/main" val="0"/>
              </a:ext>
            </a:extLst>
          </a:blip>
          <a:srcRect t="11342" b="11342"/>
          <a:stretch>
            <a:fillRect/>
          </a:stretch>
        </p:blipFill>
        <p:spPr/>
      </p:pic>
      <p:pic>
        <p:nvPicPr>
          <p:cNvPr id="33" name="图片占位符 32">
            <a:extLst>
              <a:ext uri="{FF2B5EF4-FFF2-40B4-BE49-F238E27FC236}">
                <a16:creationId xmlns:a16="http://schemas.microsoft.com/office/drawing/2014/main" xmlns="" id="{632DF2F6-2643-4D0B-8340-2A32779AE861}"/>
              </a:ext>
            </a:extLst>
          </p:cNvPr>
          <p:cNvPicPr>
            <a:picLocks noGrp="1" noChangeAspect="1"/>
          </p:cNvPicPr>
          <p:nvPr>
            <p:ph type="pic" sz="quarter" idx="13"/>
          </p:nvPr>
        </p:nvPicPr>
        <p:blipFill>
          <a:blip r:embed="rId6" cstate="print">
            <a:extLst>
              <a:ext uri="{28A0092B-C50C-407E-A947-70E740481C1C}">
                <a14:useLocalDpi xmlns:a14="http://schemas.microsoft.com/office/drawing/2010/main" val="0"/>
              </a:ext>
            </a:extLst>
          </a:blip>
          <a:srcRect t="15298" b="15298"/>
          <a:stretch>
            <a:fillRect/>
          </a:stretch>
        </p:blipFill>
        <p:spPr/>
      </p:pic>
      <p:pic>
        <p:nvPicPr>
          <p:cNvPr id="39" name="图片占位符 38">
            <a:extLst>
              <a:ext uri="{FF2B5EF4-FFF2-40B4-BE49-F238E27FC236}">
                <a16:creationId xmlns:a16="http://schemas.microsoft.com/office/drawing/2014/main" xmlns="" id="{435BEE86-9B92-4135-81A9-9B6A527683BD}"/>
              </a:ext>
            </a:extLst>
          </p:cNvPr>
          <p:cNvPicPr>
            <a:picLocks noGrp="1" noChangeAspect="1"/>
          </p:cNvPicPr>
          <p:nvPr>
            <p:ph type="pic" sz="quarter" idx="15"/>
          </p:nvPr>
        </p:nvPicPr>
        <p:blipFill>
          <a:blip r:embed="rId7" cstate="print">
            <a:extLst>
              <a:ext uri="{28A0092B-C50C-407E-A947-70E740481C1C}">
                <a14:useLocalDpi xmlns:a14="http://schemas.microsoft.com/office/drawing/2010/main" val="0"/>
              </a:ext>
            </a:extLst>
          </a:blip>
          <a:srcRect l="13574" r="13574"/>
          <a:stretch>
            <a:fillRect/>
          </a:stretch>
        </p:blipFill>
        <p:spPr/>
      </p:pic>
    </p:spTree>
    <p:extLst>
      <p:ext uri="{BB962C8B-B14F-4D97-AF65-F5344CB8AC3E}">
        <p14:creationId xmlns:p14="http://schemas.microsoft.com/office/powerpoint/2010/main" val="11826336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图片包含 游戏机, 电脑&#10;&#10;描述已自动生成">
            <a:extLst>
              <a:ext uri="{FF2B5EF4-FFF2-40B4-BE49-F238E27FC236}">
                <a16:creationId xmlns:a16="http://schemas.microsoft.com/office/drawing/2014/main" xmlns="" id="{8E75F52F-0928-47F2-852C-13FE8A7F5F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7275459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601157" y="1935332"/>
            <a:ext cx="6019060" cy="1200329"/>
          </a:xfrm>
          <a:prstGeom prst="rect">
            <a:avLst/>
          </a:prstGeom>
          <a:noFill/>
        </p:spPr>
        <p:txBody>
          <a:bodyPr wrap="square" rtlCol="0">
            <a:spAutoFit/>
          </a:bodyPr>
          <a:lstStyle/>
          <a:p>
            <a:r>
              <a:rPr lang="zh-CN" altLang="en-US" dirty="0" smtClean="0"/>
              <a:t>小玉</a:t>
            </a:r>
            <a:r>
              <a:rPr lang="en-US" altLang="zh-CN" dirty="0" smtClean="0"/>
              <a:t>PPT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25739611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12E134D4-CF7F-4E2C-8D5B-B464F1BE8208}"/>
              </a:ext>
            </a:extLst>
          </p:cNvPr>
          <p:cNvSpPr>
            <a:spLocks noGrp="1"/>
          </p:cNvSpPr>
          <p:nvPr>
            <p:ph type="body" sz="quarter" idx="10"/>
          </p:nvPr>
        </p:nvSpPr>
        <p:spPr/>
        <p:txBody>
          <a:bodyPr/>
          <a:lstStyle/>
          <a:p>
            <a:r>
              <a:rPr lang="en-US" altLang="zh-CN" dirty="0"/>
              <a:t>01 </a:t>
            </a:r>
            <a:r>
              <a:rPr lang="zh-CN" altLang="en-US" dirty="0"/>
              <a:t>研究背景</a:t>
            </a:r>
          </a:p>
        </p:txBody>
      </p:sp>
      <p:grpSp>
        <p:nvGrpSpPr>
          <p:cNvPr id="3" name="组合 2">
            <a:extLst>
              <a:ext uri="{FF2B5EF4-FFF2-40B4-BE49-F238E27FC236}">
                <a16:creationId xmlns:a16="http://schemas.microsoft.com/office/drawing/2014/main" xmlns="" id="{88ABCF9B-8F5D-488C-AEB3-BCE9BD389D3F}"/>
              </a:ext>
            </a:extLst>
          </p:cNvPr>
          <p:cNvGrpSpPr/>
          <p:nvPr/>
        </p:nvGrpSpPr>
        <p:grpSpPr>
          <a:xfrm>
            <a:off x="933409" y="1487167"/>
            <a:ext cx="5381261" cy="4450142"/>
            <a:chOff x="555625" y="293801"/>
            <a:chExt cx="7936025" cy="6562856"/>
          </a:xfrm>
          <a:noFill/>
        </p:grpSpPr>
        <p:sp>
          <p:nvSpPr>
            <p:cNvPr id="4" name="Freeform 36">
              <a:extLst>
                <a:ext uri="{FF2B5EF4-FFF2-40B4-BE49-F238E27FC236}">
                  <a16:creationId xmlns:a16="http://schemas.microsoft.com/office/drawing/2014/main" xmlns="" id="{CAA7F8D9-42B0-4D14-AB41-D73324871529}"/>
                </a:ext>
              </a:extLst>
            </p:cNvPr>
            <p:cNvSpPr>
              <a:spLocks/>
            </p:cNvSpPr>
            <p:nvPr/>
          </p:nvSpPr>
          <p:spPr bwMode="auto">
            <a:xfrm>
              <a:off x="6807200" y="2041525"/>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5" name="Freeform 8">
              <a:extLst>
                <a:ext uri="{FF2B5EF4-FFF2-40B4-BE49-F238E27FC236}">
                  <a16:creationId xmlns:a16="http://schemas.microsoft.com/office/drawing/2014/main" xmlns="" id="{D139996F-0FB0-46F8-88ED-822E852496AD}"/>
                </a:ext>
              </a:extLst>
            </p:cNvPr>
            <p:cNvSpPr>
              <a:spLocks/>
            </p:cNvSpPr>
            <p:nvPr/>
          </p:nvSpPr>
          <p:spPr bwMode="auto">
            <a:xfrm>
              <a:off x="5635084" y="6535982"/>
              <a:ext cx="387349" cy="320675"/>
            </a:xfrm>
            <a:custGeom>
              <a:avLst/>
              <a:gdLst>
                <a:gd name="T0" fmla="*/ 82 w 244"/>
                <a:gd name="T1" fmla="*/ 202 h 202"/>
                <a:gd name="T2" fmla="*/ 82 w 244"/>
                <a:gd name="T3" fmla="*/ 202 h 202"/>
                <a:gd name="T4" fmla="*/ 22 w 244"/>
                <a:gd name="T5" fmla="*/ 182 h 202"/>
                <a:gd name="T6" fmla="*/ 22 w 244"/>
                <a:gd name="T7" fmla="*/ 182 h 202"/>
                <a:gd name="T8" fmla="*/ 12 w 244"/>
                <a:gd name="T9" fmla="*/ 174 h 202"/>
                <a:gd name="T10" fmla="*/ 6 w 244"/>
                <a:gd name="T11" fmla="*/ 166 h 202"/>
                <a:gd name="T12" fmla="*/ 0 w 244"/>
                <a:gd name="T13" fmla="*/ 158 h 202"/>
                <a:gd name="T14" fmla="*/ 0 w 244"/>
                <a:gd name="T15" fmla="*/ 150 h 202"/>
                <a:gd name="T16" fmla="*/ 0 w 244"/>
                <a:gd name="T17" fmla="*/ 132 h 202"/>
                <a:gd name="T18" fmla="*/ 0 w 244"/>
                <a:gd name="T19" fmla="*/ 114 h 202"/>
                <a:gd name="T20" fmla="*/ 0 w 244"/>
                <a:gd name="T21" fmla="*/ 114 h 202"/>
                <a:gd name="T22" fmla="*/ 2 w 244"/>
                <a:gd name="T23" fmla="*/ 94 h 202"/>
                <a:gd name="T24" fmla="*/ 4 w 244"/>
                <a:gd name="T25" fmla="*/ 90 h 202"/>
                <a:gd name="T26" fmla="*/ 6 w 244"/>
                <a:gd name="T27" fmla="*/ 86 h 202"/>
                <a:gd name="T28" fmla="*/ 8 w 244"/>
                <a:gd name="T29" fmla="*/ 84 h 202"/>
                <a:gd name="T30" fmla="*/ 14 w 244"/>
                <a:gd name="T31" fmla="*/ 82 h 202"/>
                <a:gd name="T32" fmla="*/ 30 w 244"/>
                <a:gd name="T33" fmla="*/ 78 h 202"/>
                <a:gd name="T34" fmla="*/ 30 w 244"/>
                <a:gd name="T35" fmla="*/ 78 h 202"/>
                <a:gd name="T36" fmla="*/ 42 w 244"/>
                <a:gd name="T37" fmla="*/ 68 h 202"/>
                <a:gd name="T38" fmla="*/ 42 w 244"/>
                <a:gd name="T39" fmla="*/ 68 h 202"/>
                <a:gd name="T40" fmla="*/ 44 w 244"/>
                <a:gd name="T41" fmla="*/ 32 h 202"/>
                <a:gd name="T42" fmla="*/ 44 w 244"/>
                <a:gd name="T43" fmla="*/ 32 h 202"/>
                <a:gd name="T44" fmla="*/ 48 w 244"/>
                <a:gd name="T45" fmla="*/ 30 h 202"/>
                <a:gd name="T46" fmla="*/ 48 w 244"/>
                <a:gd name="T47" fmla="*/ 30 h 202"/>
                <a:gd name="T48" fmla="*/ 64 w 244"/>
                <a:gd name="T49" fmla="*/ 34 h 202"/>
                <a:gd name="T50" fmla="*/ 74 w 244"/>
                <a:gd name="T51" fmla="*/ 34 h 202"/>
                <a:gd name="T52" fmla="*/ 84 w 244"/>
                <a:gd name="T53" fmla="*/ 34 h 202"/>
                <a:gd name="T54" fmla="*/ 84 w 244"/>
                <a:gd name="T55" fmla="*/ 34 h 202"/>
                <a:gd name="T56" fmla="*/ 134 w 244"/>
                <a:gd name="T57" fmla="*/ 6 h 202"/>
                <a:gd name="T58" fmla="*/ 134 w 244"/>
                <a:gd name="T59" fmla="*/ 6 h 202"/>
                <a:gd name="T60" fmla="*/ 218 w 244"/>
                <a:gd name="T61" fmla="*/ 0 h 202"/>
                <a:gd name="T62" fmla="*/ 218 w 244"/>
                <a:gd name="T63" fmla="*/ 0 h 202"/>
                <a:gd name="T64" fmla="*/ 224 w 244"/>
                <a:gd name="T65" fmla="*/ 4 h 202"/>
                <a:gd name="T66" fmla="*/ 234 w 244"/>
                <a:gd name="T67" fmla="*/ 12 h 202"/>
                <a:gd name="T68" fmla="*/ 238 w 244"/>
                <a:gd name="T69" fmla="*/ 16 h 202"/>
                <a:gd name="T70" fmla="*/ 240 w 244"/>
                <a:gd name="T71" fmla="*/ 22 h 202"/>
                <a:gd name="T72" fmla="*/ 244 w 244"/>
                <a:gd name="T73" fmla="*/ 28 h 202"/>
                <a:gd name="T74" fmla="*/ 244 w 244"/>
                <a:gd name="T75" fmla="*/ 36 h 202"/>
                <a:gd name="T76" fmla="*/ 244 w 244"/>
                <a:gd name="T77" fmla="*/ 36 h 202"/>
                <a:gd name="T78" fmla="*/ 232 w 244"/>
                <a:gd name="T79" fmla="*/ 56 h 202"/>
                <a:gd name="T80" fmla="*/ 224 w 244"/>
                <a:gd name="T81" fmla="*/ 66 h 202"/>
                <a:gd name="T82" fmla="*/ 216 w 244"/>
                <a:gd name="T83" fmla="*/ 74 h 202"/>
                <a:gd name="T84" fmla="*/ 216 w 244"/>
                <a:gd name="T85" fmla="*/ 74 h 202"/>
                <a:gd name="T86" fmla="*/ 210 w 244"/>
                <a:gd name="T87" fmla="*/ 90 h 202"/>
                <a:gd name="T88" fmla="*/ 202 w 244"/>
                <a:gd name="T89" fmla="*/ 106 h 202"/>
                <a:gd name="T90" fmla="*/ 194 w 244"/>
                <a:gd name="T91" fmla="*/ 122 h 202"/>
                <a:gd name="T92" fmla="*/ 188 w 244"/>
                <a:gd name="T93" fmla="*/ 142 h 202"/>
                <a:gd name="T94" fmla="*/ 188 w 244"/>
                <a:gd name="T95" fmla="*/ 142 h 202"/>
                <a:gd name="T96" fmla="*/ 98 w 244"/>
                <a:gd name="T97" fmla="*/ 198 h 202"/>
                <a:gd name="T98" fmla="*/ 98 w 244"/>
                <a:gd name="T99" fmla="*/ 198 h 202"/>
                <a:gd name="T100" fmla="*/ 90 w 244"/>
                <a:gd name="T101" fmla="*/ 200 h 202"/>
                <a:gd name="T102" fmla="*/ 82 w 244"/>
                <a:gd name="T103" fmla="*/ 202 h 202"/>
                <a:gd name="T104" fmla="*/ 82 w 244"/>
                <a:gd name="T105" fmla="*/ 202 h 20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44" h="202">
                  <a:moveTo>
                    <a:pt x="82" y="202"/>
                  </a:moveTo>
                  <a:lnTo>
                    <a:pt x="82" y="202"/>
                  </a:lnTo>
                  <a:lnTo>
                    <a:pt x="22" y="182"/>
                  </a:lnTo>
                  <a:lnTo>
                    <a:pt x="12" y="174"/>
                  </a:lnTo>
                  <a:lnTo>
                    <a:pt x="6" y="166"/>
                  </a:lnTo>
                  <a:lnTo>
                    <a:pt x="0" y="158"/>
                  </a:lnTo>
                  <a:lnTo>
                    <a:pt x="0" y="150"/>
                  </a:lnTo>
                  <a:lnTo>
                    <a:pt x="0" y="132"/>
                  </a:lnTo>
                  <a:lnTo>
                    <a:pt x="0" y="114"/>
                  </a:lnTo>
                  <a:lnTo>
                    <a:pt x="2" y="94"/>
                  </a:lnTo>
                  <a:lnTo>
                    <a:pt x="4" y="90"/>
                  </a:lnTo>
                  <a:lnTo>
                    <a:pt x="6" y="86"/>
                  </a:lnTo>
                  <a:lnTo>
                    <a:pt x="8" y="84"/>
                  </a:lnTo>
                  <a:lnTo>
                    <a:pt x="14" y="82"/>
                  </a:lnTo>
                  <a:lnTo>
                    <a:pt x="30" y="78"/>
                  </a:lnTo>
                  <a:lnTo>
                    <a:pt x="42" y="68"/>
                  </a:lnTo>
                  <a:lnTo>
                    <a:pt x="44" y="32"/>
                  </a:lnTo>
                  <a:lnTo>
                    <a:pt x="48" y="30"/>
                  </a:lnTo>
                  <a:lnTo>
                    <a:pt x="64" y="34"/>
                  </a:lnTo>
                  <a:lnTo>
                    <a:pt x="74" y="34"/>
                  </a:lnTo>
                  <a:lnTo>
                    <a:pt x="84" y="34"/>
                  </a:lnTo>
                  <a:lnTo>
                    <a:pt x="134" y="6"/>
                  </a:lnTo>
                  <a:lnTo>
                    <a:pt x="218" y="0"/>
                  </a:lnTo>
                  <a:lnTo>
                    <a:pt x="224" y="4"/>
                  </a:lnTo>
                  <a:lnTo>
                    <a:pt x="234" y="12"/>
                  </a:lnTo>
                  <a:lnTo>
                    <a:pt x="238" y="16"/>
                  </a:lnTo>
                  <a:lnTo>
                    <a:pt x="240" y="22"/>
                  </a:lnTo>
                  <a:lnTo>
                    <a:pt x="244" y="28"/>
                  </a:lnTo>
                  <a:lnTo>
                    <a:pt x="244" y="36"/>
                  </a:lnTo>
                  <a:lnTo>
                    <a:pt x="232" y="56"/>
                  </a:lnTo>
                  <a:lnTo>
                    <a:pt x="224" y="66"/>
                  </a:lnTo>
                  <a:lnTo>
                    <a:pt x="216" y="74"/>
                  </a:lnTo>
                  <a:lnTo>
                    <a:pt x="210" y="90"/>
                  </a:lnTo>
                  <a:lnTo>
                    <a:pt x="202" y="106"/>
                  </a:lnTo>
                  <a:lnTo>
                    <a:pt x="194" y="122"/>
                  </a:lnTo>
                  <a:lnTo>
                    <a:pt x="188" y="142"/>
                  </a:lnTo>
                  <a:lnTo>
                    <a:pt x="98" y="198"/>
                  </a:lnTo>
                  <a:lnTo>
                    <a:pt x="90" y="200"/>
                  </a:lnTo>
                  <a:lnTo>
                    <a:pt x="82" y="202"/>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6" name="Freeform 10">
              <a:extLst>
                <a:ext uri="{FF2B5EF4-FFF2-40B4-BE49-F238E27FC236}">
                  <a16:creationId xmlns:a16="http://schemas.microsoft.com/office/drawing/2014/main" xmlns="" id="{47E6BE2C-53AC-49FC-AB33-F047AE093274}"/>
                </a:ext>
              </a:extLst>
            </p:cNvPr>
            <p:cNvSpPr>
              <a:spLocks/>
            </p:cNvSpPr>
            <p:nvPr/>
          </p:nvSpPr>
          <p:spPr bwMode="auto">
            <a:xfrm>
              <a:off x="5661025" y="5511800"/>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7" name="Freeform 11">
              <a:extLst>
                <a:ext uri="{FF2B5EF4-FFF2-40B4-BE49-F238E27FC236}">
                  <a16:creationId xmlns:a16="http://schemas.microsoft.com/office/drawing/2014/main" xmlns="" id="{802A98B1-DF5D-44EA-820B-3793B60E4DBE}"/>
                </a:ext>
              </a:extLst>
            </p:cNvPr>
            <p:cNvSpPr>
              <a:spLocks/>
            </p:cNvSpPr>
            <p:nvPr/>
          </p:nvSpPr>
          <p:spPr bwMode="auto">
            <a:xfrm>
              <a:off x="3673475" y="4854575"/>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8" name="Freeform 12">
              <a:extLst>
                <a:ext uri="{FF2B5EF4-FFF2-40B4-BE49-F238E27FC236}">
                  <a16:creationId xmlns:a16="http://schemas.microsoft.com/office/drawing/2014/main" xmlns="" id="{EB7ADF99-AE49-41E6-A78D-96D56B4A0CFE}"/>
                </a:ext>
              </a:extLst>
            </p:cNvPr>
            <p:cNvSpPr>
              <a:spLocks/>
            </p:cNvSpPr>
            <p:nvPr/>
          </p:nvSpPr>
          <p:spPr bwMode="auto">
            <a:xfrm>
              <a:off x="4851400" y="5384800"/>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9" name="Freeform 14">
              <a:extLst>
                <a:ext uri="{FF2B5EF4-FFF2-40B4-BE49-F238E27FC236}">
                  <a16:creationId xmlns:a16="http://schemas.microsoft.com/office/drawing/2014/main" xmlns="" id="{090D5522-AED1-422B-8B39-F60E4B9FFC4F}"/>
                </a:ext>
              </a:extLst>
            </p:cNvPr>
            <p:cNvSpPr>
              <a:spLocks/>
            </p:cNvSpPr>
            <p:nvPr/>
          </p:nvSpPr>
          <p:spPr bwMode="auto">
            <a:xfrm>
              <a:off x="7535549" y="5405461"/>
              <a:ext cx="247651" cy="619125"/>
            </a:xfrm>
            <a:custGeom>
              <a:avLst/>
              <a:gdLst>
                <a:gd name="T0" fmla="*/ 76 w 156"/>
                <a:gd name="T1" fmla="*/ 390 h 390"/>
                <a:gd name="T2" fmla="*/ 76 w 156"/>
                <a:gd name="T3" fmla="*/ 390 h 390"/>
                <a:gd name="T4" fmla="*/ 46 w 156"/>
                <a:gd name="T5" fmla="*/ 344 h 390"/>
                <a:gd name="T6" fmla="*/ 46 w 156"/>
                <a:gd name="T7" fmla="*/ 344 h 390"/>
                <a:gd name="T8" fmla="*/ 26 w 156"/>
                <a:gd name="T9" fmla="*/ 338 h 390"/>
                <a:gd name="T10" fmla="*/ 26 w 156"/>
                <a:gd name="T11" fmla="*/ 338 h 390"/>
                <a:gd name="T12" fmla="*/ 22 w 156"/>
                <a:gd name="T13" fmla="*/ 324 h 390"/>
                <a:gd name="T14" fmla="*/ 14 w 156"/>
                <a:gd name="T15" fmla="*/ 310 h 390"/>
                <a:gd name="T16" fmla="*/ 6 w 156"/>
                <a:gd name="T17" fmla="*/ 300 h 390"/>
                <a:gd name="T18" fmla="*/ 0 w 156"/>
                <a:gd name="T19" fmla="*/ 294 h 390"/>
                <a:gd name="T20" fmla="*/ 0 w 156"/>
                <a:gd name="T21" fmla="*/ 294 h 390"/>
                <a:gd name="T22" fmla="*/ 0 w 156"/>
                <a:gd name="T23" fmla="*/ 272 h 390"/>
                <a:gd name="T24" fmla="*/ 0 w 156"/>
                <a:gd name="T25" fmla="*/ 272 h 390"/>
                <a:gd name="T26" fmla="*/ 4 w 156"/>
                <a:gd name="T27" fmla="*/ 242 h 390"/>
                <a:gd name="T28" fmla="*/ 6 w 156"/>
                <a:gd name="T29" fmla="*/ 230 h 390"/>
                <a:gd name="T30" fmla="*/ 8 w 156"/>
                <a:gd name="T31" fmla="*/ 216 h 390"/>
                <a:gd name="T32" fmla="*/ 8 w 156"/>
                <a:gd name="T33" fmla="*/ 216 h 390"/>
                <a:gd name="T34" fmla="*/ 4 w 156"/>
                <a:gd name="T35" fmla="*/ 202 h 390"/>
                <a:gd name="T36" fmla="*/ 4 w 156"/>
                <a:gd name="T37" fmla="*/ 192 h 390"/>
                <a:gd name="T38" fmla="*/ 4 w 156"/>
                <a:gd name="T39" fmla="*/ 182 h 390"/>
                <a:gd name="T40" fmla="*/ 8 w 156"/>
                <a:gd name="T41" fmla="*/ 174 h 390"/>
                <a:gd name="T42" fmla="*/ 18 w 156"/>
                <a:gd name="T43" fmla="*/ 158 h 390"/>
                <a:gd name="T44" fmla="*/ 30 w 156"/>
                <a:gd name="T45" fmla="*/ 142 h 390"/>
                <a:gd name="T46" fmla="*/ 30 w 156"/>
                <a:gd name="T47" fmla="*/ 142 h 390"/>
                <a:gd name="T48" fmla="*/ 38 w 156"/>
                <a:gd name="T49" fmla="*/ 108 h 390"/>
                <a:gd name="T50" fmla="*/ 38 w 156"/>
                <a:gd name="T51" fmla="*/ 108 h 390"/>
                <a:gd name="T52" fmla="*/ 48 w 156"/>
                <a:gd name="T53" fmla="*/ 84 h 390"/>
                <a:gd name="T54" fmla="*/ 56 w 156"/>
                <a:gd name="T55" fmla="*/ 64 h 390"/>
                <a:gd name="T56" fmla="*/ 68 w 156"/>
                <a:gd name="T57" fmla="*/ 46 h 390"/>
                <a:gd name="T58" fmla="*/ 84 w 156"/>
                <a:gd name="T59" fmla="*/ 28 h 390"/>
                <a:gd name="T60" fmla="*/ 84 w 156"/>
                <a:gd name="T61" fmla="*/ 28 h 390"/>
                <a:gd name="T62" fmla="*/ 116 w 156"/>
                <a:gd name="T63" fmla="*/ 2 h 390"/>
                <a:gd name="T64" fmla="*/ 116 w 156"/>
                <a:gd name="T65" fmla="*/ 2 h 390"/>
                <a:gd name="T66" fmla="*/ 150 w 156"/>
                <a:gd name="T67" fmla="*/ 0 h 390"/>
                <a:gd name="T68" fmla="*/ 150 w 156"/>
                <a:gd name="T69" fmla="*/ 0 h 390"/>
                <a:gd name="T70" fmla="*/ 154 w 156"/>
                <a:gd name="T71" fmla="*/ 18 h 390"/>
                <a:gd name="T72" fmla="*/ 156 w 156"/>
                <a:gd name="T73" fmla="*/ 32 h 390"/>
                <a:gd name="T74" fmla="*/ 156 w 156"/>
                <a:gd name="T75" fmla="*/ 44 h 390"/>
                <a:gd name="T76" fmla="*/ 156 w 156"/>
                <a:gd name="T77" fmla="*/ 44 h 390"/>
                <a:gd name="T78" fmla="*/ 150 w 156"/>
                <a:gd name="T79" fmla="*/ 56 h 390"/>
                <a:gd name="T80" fmla="*/ 146 w 156"/>
                <a:gd name="T81" fmla="*/ 70 h 390"/>
                <a:gd name="T82" fmla="*/ 144 w 156"/>
                <a:gd name="T83" fmla="*/ 86 h 390"/>
                <a:gd name="T84" fmla="*/ 142 w 156"/>
                <a:gd name="T85" fmla="*/ 102 h 390"/>
                <a:gd name="T86" fmla="*/ 144 w 156"/>
                <a:gd name="T87" fmla="*/ 138 h 390"/>
                <a:gd name="T88" fmla="*/ 146 w 156"/>
                <a:gd name="T89" fmla="*/ 174 h 390"/>
                <a:gd name="T90" fmla="*/ 146 w 156"/>
                <a:gd name="T91" fmla="*/ 174 h 390"/>
                <a:gd name="T92" fmla="*/ 138 w 156"/>
                <a:gd name="T93" fmla="*/ 196 h 390"/>
                <a:gd name="T94" fmla="*/ 126 w 156"/>
                <a:gd name="T95" fmla="*/ 222 h 390"/>
                <a:gd name="T96" fmla="*/ 102 w 156"/>
                <a:gd name="T97" fmla="*/ 270 h 390"/>
                <a:gd name="T98" fmla="*/ 102 w 156"/>
                <a:gd name="T99" fmla="*/ 270 h 390"/>
                <a:gd name="T100" fmla="*/ 96 w 156"/>
                <a:gd name="T101" fmla="*/ 290 h 390"/>
                <a:gd name="T102" fmla="*/ 96 w 156"/>
                <a:gd name="T103" fmla="*/ 290 h 390"/>
                <a:gd name="T104" fmla="*/ 84 w 156"/>
                <a:gd name="T105" fmla="*/ 382 h 390"/>
                <a:gd name="T106" fmla="*/ 84 w 156"/>
                <a:gd name="T107" fmla="*/ 382 h 390"/>
                <a:gd name="T108" fmla="*/ 80 w 156"/>
                <a:gd name="T109" fmla="*/ 386 h 390"/>
                <a:gd name="T110" fmla="*/ 76 w 156"/>
                <a:gd name="T111" fmla="*/ 390 h 390"/>
                <a:gd name="T112" fmla="*/ 76 w 156"/>
                <a:gd name="T113" fmla="*/ 390 h 39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56" h="390">
                  <a:moveTo>
                    <a:pt x="76" y="390"/>
                  </a:moveTo>
                  <a:lnTo>
                    <a:pt x="76" y="390"/>
                  </a:lnTo>
                  <a:lnTo>
                    <a:pt x="46" y="344"/>
                  </a:lnTo>
                  <a:lnTo>
                    <a:pt x="26" y="338"/>
                  </a:lnTo>
                  <a:lnTo>
                    <a:pt x="22" y="324"/>
                  </a:lnTo>
                  <a:lnTo>
                    <a:pt x="14" y="310"/>
                  </a:lnTo>
                  <a:lnTo>
                    <a:pt x="6" y="300"/>
                  </a:lnTo>
                  <a:lnTo>
                    <a:pt x="0" y="294"/>
                  </a:lnTo>
                  <a:lnTo>
                    <a:pt x="0" y="272"/>
                  </a:lnTo>
                  <a:lnTo>
                    <a:pt x="4" y="242"/>
                  </a:lnTo>
                  <a:lnTo>
                    <a:pt x="6" y="230"/>
                  </a:lnTo>
                  <a:lnTo>
                    <a:pt x="8" y="216"/>
                  </a:lnTo>
                  <a:lnTo>
                    <a:pt x="4" y="202"/>
                  </a:lnTo>
                  <a:lnTo>
                    <a:pt x="4" y="192"/>
                  </a:lnTo>
                  <a:lnTo>
                    <a:pt x="4" y="182"/>
                  </a:lnTo>
                  <a:lnTo>
                    <a:pt x="8" y="174"/>
                  </a:lnTo>
                  <a:lnTo>
                    <a:pt x="18" y="158"/>
                  </a:lnTo>
                  <a:lnTo>
                    <a:pt x="30" y="142"/>
                  </a:lnTo>
                  <a:lnTo>
                    <a:pt x="38" y="108"/>
                  </a:lnTo>
                  <a:lnTo>
                    <a:pt x="48" y="84"/>
                  </a:lnTo>
                  <a:lnTo>
                    <a:pt x="56" y="64"/>
                  </a:lnTo>
                  <a:lnTo>
                    <a:pt x="68" y="46"/>
                  </a:lnTo>
                  <a:lnTo>
                    <a:pt x="84" y="28"/>
                  </a:lnTo>
                  <a:lnTo>
                    <a:pt x="116" y="2"/>
                  </a:lnTo>
                  <a:lnTo>
                    <a:pt x="150" y="0"/>
                  </a:lnTo>
                  <a:lnTo>
                    <a:pt x="154" y="18"/>
                  </a:lnTo>
                  <a:lnTo>
                    <a:pt x="156" y="32"/>
                  </a:lnTo>
                  <a:lnTo>
                    <a:pt x="156" y="44"/>
                  </a:lnTo>
                  <a:lnTo>
                    <a:pt x="150" y="56"/>
                  </a:lnTo>
                  <a:lnTo>
                    <a:pt x="146" y="70"/>
                  </a:lnTo>
                  <a:lnTo>
                    <a:pt x="144" y="86"/>
                  </a:lnTo>
                  <a:lnTo>
                    <a:pt x="142" y="102"/>
                  </a:lnTo>
                  <a:lnTo>
                    <a:pt x="144" y="138"/>
                  </a:lnTo>
                  <a:lnTo>
                    <a:pt x="146" y="174"/>
                  </a:lnTo>
                  <a:lnTo>
                    <a:pt x="138" y="196"/>
                  </a:lnTo>
                  <a:lnTo>
                    <a:pt x="126" y="222"/>
                  </a:lnTo>
                  <a:lnTo>
                    <a:pt x="102" y="270"/>
                  </a:lnTo>
                  <a:lnTo>
                    <a:pt x="96" y="290"/>
                  </a:lnTo>
                  <a:lnTo>
                    <a:pt x="84" y="382"/>
                  </a:lnTo>
                  <a:lnTo>
                    <a:pt x="80" y="386"/>
                  </a:lnTo>
                  <a:lnTo>
                    <a:pt x="76" y="390"/>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10" name="Freeform 15">
              <a:extLst>
                <a:ext uri="{FF2B5EF4-FFF2-40B4-BE49-F238E27FC236}">
                  <a16:creationId xmlns:a16="http://schemas.microsoft.com/office/drawing/2014/main" xmlns="" id="{6D21DE37-A33F-4237-A1FF-ED5E8B2124CC}"/>
                </a:ext>
              </a:extLst>
            </p:cNvPr>
            <p:cNvSpPr>
              <a:spLocks/>
            </p:cNvSpPr>
            <p:nvPr/>
          </p:nvSpPr>
          <p:spPr bwMode="auto">
            <a:xfrm>
              <a:off x="6708775" y="4911725"/>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11" name="Freeform 16">
              <a:extLst>
                <a:ext uri="{FF2B5EF4-FFF2-40B4-BE49-F238E27FC236}">
                  <a16:creationId xmlns:a16="http://schemas.microsoft.com/office/drawing/2014/main" xmlns="" id="{2A04D849-016C-489A-99CD-96966A0E85BC}"/>
                </a:ext>
              </a:extLst>
            </p:cNvPr>
            <p:cNvSpPr>
              <a:spLocks/>
            </p:cNvSpPr>
            <p:nvPr/>
          </p:nvSpPr>
          <p:spPr bwMode="auto">
            <a:xfrm>
              <a:off x="4689475" y="4829175"/>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12" name="Freeform 17">
              <a:extLst>
                <a:ext uri="{FF2B5EF4-FFF2-40B4-BE49-F238E27FC236}">
                  <a16:creationId xmlns:a16="http://schemas.microsoft.com/office/drawing/2014/main" xmlns="" id="{3B80FE01-9BC5-4205-99DA-C4F541B06031}"/>
                </a:ext>
              </a:extLst>
            </p:cNvPr>
            <p:cNvSpPr>
              <a:spLocks/>
            </p:cNvSpPr>
            <p:nvPr/>
          </p:nvSpPr>
          <p:spPr bwMode="auto">
            <a:xfrm>
              <a:off x="5508625" y="4654550"/>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13" name="Freeform 18">
              <a:extLst>
                <a:ext uri="{FF2B5EF4-FFF2-40B4-BE49-F238E27FC236}">
                  <a16:creationId xmlns:a16="http://schemas.microsoft.com/office/drawing/2014/main" xmlns="" id="{68B16B1A-49A9-494B-BEA9-EAF279335C86}"/>
                </a:ext>
              </a:extLst>
            </p:cNvPr>
            <p:cNvSpPr>
              <a:spLocks/>
            </p:cNvSpPr>
            <p:nvPr/>
          </p:nvSpPr>
          <p:spPr bwMode="auto">
            <a:xfrm>
              <a:off x="6286500" y="4597400"/>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14" name="Freeform 19">
              <a:extLst>
                <a:ext uri="{FF2B5EF4-FFF2-40B4-BE49-F238E27FC236}">
                  <a16:creationId xmlns:a16="http://schemas.microsoft.com/office/drawing/2014/main" xmlns="" id="{C5D51A37-97E3-4F60-9A81-87681FB53A4B}"/>
                </a:ext>
              </a:extLst>
            </p:cNvPr>
            <p:cNvSpPr>
              <a:spLocks/>
            </p:cNvSpPr>
            <p:nvPr/>
          </p:nvSpPr>
          <p:spPr bwMode="auto">
            <a:xfrm>
              <a:off x="3746500" y="3927475"/>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solidFill>
                <a:schemeClr val="accent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15" name="Freeform 20">
              <a:extLst>
                <a:ext uri="{FF2B5EF4-FFF2-40B4-BE49-F238E27FC236}">
                  <a16:creationId xmlns:a16="http://schemas.microsoft.com/office/drawing/2014/main" xmlns="" id="{E4140036-E45E-4CCA-BAA8-EC8D53C48F00}"/>
                </a:ext>
              </a:extLst>
            </p:cNvPr>
            <p:cNvSpPr>
              <a:spLocks/>
            </p:cNvSpPr>
            <p:nvPr/>
          </p:nvSpPr>
          <p:spPr bwMode="auto">
            <a:xfrm>
              <a:off x="873125" y="3270250"/>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16" name="Freeform 21">
              <a:extLst>
                <a:ext uri="{FF2B5EF4-FFF2-40B4-BE49-F238E27FC236}">
                  <a16:creationId xmlns:a16="http://schemas.microsoft.com/office/drawing/2014/main" xmlns="" id="{BD9E62E9-E3B8-4599-B994-65D9F308BA5C}"/>
                </a:ext>
              </a:extLst>
            </p:cNvPr>
            <p:cNvSpPr>
              <a:spLocks/>
            </p:cNvSpPr>
            <p:nvPr/>
          </p:nvSpPr>
          <p:spPr bwMode="auto">
            <a:xfrm>
              <a:off x="6962775" y="4486275"/>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17" name="Freeform 22">
              <a:extLst>
                <a:ext uri="{FF2B5EF4-FFF2-40B4-BE49-F238E27FC236}">
                  <a16:creationId xmlns:a16="http://schemas.microsoft.com/office/drawing/2014/main" xmlns="" id="{50432AD5-58F2-410B-8908-D6DB5FC252DC}"/>
                </a:ext>
              </a:extLst>
            </p:cNvPr>
            <p:cNvSpPr>
              <a:spLocks/>
            </p:cNvSpPr>
            <p:nvPr/>
          </p:nvSpPr>
          <p:spPr bwMode="auto">
            <a:xfrm>
              <a:off x="4975225" y="4273550"/>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18" name="Freeform 23">
              <a:extLst>
                <a:ext uri="{FF2B5EF4-FFF2-40B4-BE49-F238E27FC236}">
                  <a16:creationId xmlns:a16="http://schemas.microsoft.com/office/drawing/2014/main" xmlns="" id="{6AF4C491-76D6-4D32-865E-64590E7928E0}"/>
                </a:ext>
              </a:extLst>
            </p:cNvPr>
            <p:cNvSpPr>
              <a:spLocks/>
            </p:cNvSpPr>
            <p:nvPr/>
          </p:nvSpPr>
          <p:spPr bwMode="auto">
            <a:xfrm>
              <a:off x="5438775" y="4105275"/>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19" name="Freeform 24">
              <a:extLst>
                <a:ext uri="{FF2B5EF4-FFF2-40B4-BE49-F238E27FC236}">
                  <a16:creationId xmlns:a16="http://schemas.microsoft.com/office/drawing/2014/main" xmlns="" id="{8F2FB9EA-8D79-4C67-889E-0A7163CA93D3}"/>
                </a:ext>
              </a:extLst>
            </p:cNvPr>
            <p:cNvSpPr>
              <a:spLocks/>
            </p:cNvSpPr>
            <p:nvPr/>
          </p:nvSpPr>
          <p:spPr bwMode="auto">
            <a:xfrm>
              <a:off x="6423025" y="3759200"/>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20" name="Freeform 25">
              <a:extLst>
                <a:ext uri="{FF2B5EF4-FFF2-40B4-BE49-F238E27FC236}">
                  <a16:creationId xmlns:a16="http://schemas.microsoft.com/office/drawing/2014/main" xmlns="" id="{21FB00AF-FD67-4854-9B2B-4259C51CDD7B}"/>
                </a:ext>
              </a:extLst>
            </p:cNvPr>
            <p:cNvSpPr>
              <a:spLocks/>
            </p:cNvSpPr>
            <p:nvPr/>
          </p:nvSpPr>
          <p:spPr bwMode="auto">
            <a:xfrm>
              <a:off x="6619875" y="3635375"/>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21" name="Freeform 26">
              <a:extLst>
                <a:ext uri="{FF2B5EF4-FFF2-40B4-BE49-F238E27FC236}">
                  <a16:creationId xmlns:a16="http://schemas.microsoft.com/office/drawing/2014/main" xmlns="" id="{BD7AF095-A404-4304-953B-731892EF0E7F}"/>
                </a:ext>
              </a:extLst>
            </p:cNvPr>
            <p:cNvSpPr>
              <a:spLocks/>
            </p:cNvSpPr>
            <p:nvPr/>
          </p:nvSpPr>
          <p:spPr bwMode="auto">
            <a:xfrm>
              <a:off x="5727700" y="3489325"/>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22" name="Freeform 27">
              <a:extLst>
                <a:ext uri="{FF2B5EF4-FFF2-40B4-BE49-F238E27FC236}">
                  <a16:creationId xmlns:a16="http://schemas.microsoft.com/office/drawing/2014/main" xmlns="" id="{48AD3F9D-BB05-4ECE-A8A0-3D892A669069}"/>
                </a:ext>
              </a:extLst>
            </p:cNvPr>
            <p:cNvSpPr>
              <a:spLocks/>
            </p:cNvSpPr>
            <p:nvPr/>
          </p:nvSpPr>
          <p:spPr bwMode="auto">
            <a:xfrm>
              <a:off x="5026025" y="2933700"/>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23" name="Freeform 28">
              <a:extLst>
                <a:ext uri="{FF2B5EF4-FFF2-40B4-BE49-F238E27FC236}">
                  <a16:creationId xmlns:a16="http://schemas.microsoft.com/office/drawing/2014/main" xmlns="" id="{7492165B-7BE9-4B88-AC5F-156BBFF0160B}"/>
                </a:ext>
              </a:extLst>
            </p:cNvPr>
            <p:cNvSpPr>
              <a:spLocks/>
            </p:cNvSpPr>
            <p:nvPr/>
          </p:nvSpPr>
          <p:spPr bwMode="auto">
            <a:xfrm>
              <a:off x="2622550" y="2911475"/>
              <a:ext cx="1962149"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24" name="Freeform 29">
              <a:extLst>
                <a:ext uri="{FF2B5EF4-FFF2-40B4-BE49-F238E27FC236}">
                  <a16:creationId xmlns:a16="http://schemas.microsoft.com/office/drawing/2014/main" xmlns="" id="{EA8ACF76-CB3A-431E-AB06-B02B880FDAB8}"/>
                </a:ext>
              </a:extLst>
            </p:cNvPr>
            <p:cNvSpPr>
              <a:spLocks/>
            </p:cNvSpPr>
            <p:nvPr/>
          </p:nvSpPr>
          <p:spPr bwMode="auto">
            <a:xfrm>
              <a:off x="5676900" y="2717800"/>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25" name="Freeform 30">
              <a:extLst>
                <a:ext uri="{FF2B5EF4-FFF2-40B4-BE49-F238E27FC236}">
                  <a16:creationId xmlns:a16="http://schemas.microsoft.com/office/drawing/2014/main" xmlns="" id="{97DC9FD6-123A-4614-A357-BEF624843E64}"/>
                </a:ext>
              </a:extLst>
            </p:cNvPr>
            <p:cNvSpPr>
              <a:spLocks/>
            </p:cNvSpPr>
            <p:nvPr/>
          </p:nvSpPr>
          <p:spPr bwMode="auto">
            <a:xfrm>
              <a:off x="6384925" y="3101975"/>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26" name="Freeform 31">
              <a:extLst>
                <a:ext uri="{FF2B5EF4-FFF2-40B4-BE49-F238E27FC236}">
                  <a16:creationId xmlns:a16="http://schemas.microsoft.com/office/drawing/2014/main" xmlns="" id="{41BC82A9-41E0-47FF-A68A-EE49E4D9752D}"/>
                </a:ext>
              </a:extLst>
            </p:cNvPr>
            <p:cNvSpPr>
              <a:spLocks/>
            </p:cNvSpPr>
            <p:nvPr/>
          </p:nvSpPr>
          <p:spPr bwMode="auto">
            <a:xfrm>
              <a:off x="4806950" y="3000375"/>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27" name="Freeform 32">
              <a:extLst>
                <a:ext uri="{FF2B5EF4-FFF2-40B4-BE49-F238E27FC236}">
                  <a16:creationId xmlns:a16="http://schemas.microsoft.com/office/drawing/2014/main" xmlns="" id="{07BA44F1-E682-4E25-BB95-FF2457377F5F}"/>
                </a:ext>
              </a:extLst>
            </p:cNvPr>
            <p:cNvSpPr>
              <a:spLocks/>
            </p:cNvSpPr>
            <p:nvPr/>
          </p:nvSpPr>
          <p:spPr bwMode="auto">
            <a:xfrm>
              <a:off x="6108700" y="2295525"/>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28" name="Freeform 33">
              <a:extLst>
                <a:ext uri="{FF2B5EF4-FFF2-40B4-BE49-F238E27FC236}">
                  <a16:creationId xmlns:a16="http://schemas.microsoft.com/office/drawing/2014/main" xmlns="" id="{C6175618-5A4A-46FE-BF2A-1DCB191BB623}"/>
                </a:ext>
              </a:extLst>
            </p:cNvPr>
            <p:cNvSpPr>
              <a:spLocks/>
            </p:cNvSpPr>
            <p:nvPr/>
          </p:nvSpPr>
          <p:spPr bwMode="auto">
            <a:xfrm>
              <a:off x="555625" y="1035050"/>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29" name="Freeform 34">
              <a:extLst>
                <a:ext uri="{FF2B5EF4-FFF2-40B4-BE49-F238E27FC236}">
                  <a16:creationId xmlns:a16="http://schemas.microsoft.com/office/drawing/2014/main" xmlns="" id="{D5F97252-9F02-4EAE-947F-1A750D21ED5C}"/>
                </a:ext>
              </a:extLst>
            </p:cNvPr>
            <p:cNvSpPr>
              <a:spLocks/>
            </p:cNvSpPr>
            <p:nvPr/>
          </p:nvSpPr>
          <p:spPr bwMode="auto">
            <a:xfrm>
              <a:off x="3883025" y="361950"/>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30" name="Freeform 35">
              <a:extLst>
                <a:ext uri="{FF2B5EF4-FFF2-40B4-BE49-F238E27FC236}">
                  <a16:creationId xmlns:a16="http://schemas.microsoft.com/office/drawing/2014/main" xmlns="" id="{CD08C1CD-EC7E-4662-AB83-5E0F5000E426}"/>
                </a:ext>
              </a:extLst>
            </p:cNvPr>
            <p:cNvSpPr>
              <a:spLocks/>
            </p:cNvSpPr>
            <p:nvPr/>
          </p:nvSpPr>
          <p:spPr bwMode="auto">
            <a:xfrm>
              <a:off x="6346825" y="2600325"/>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31" name="Freeform 37">
              <a:extLst>
                <a:ext uri="{FF2B5EF4-FFF2-40B4-BE49-F238E27FC236}">
                  <a16:creationId xmlns:a16="http://schemas.microsoft.com/office/drawing/2014/main" xmlns="" id="{39E6E5EF-A7AD-498F-B1E6-3F5A5A588616}"/>
                </a:ext>
              </a:extLst>
            </p:cNvPr>
            <p:cNvSpPr>
              <a:spLocks/>
            </p:cNvSpPr>
            <p:nvPr/>
          </p:nvSpPr>
          <p:spPr bwMode="auto">
            <a:xfrm>
              <a:off x="7004050" y="1552575"/>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32" name="Freeform 38">
              <a:extLst>
                <a:ext uri="{FF2B5EF4-FFF2-40B4-BE49-F238E27FC236}">
                  <a16:creationId xmlns:a16="http://schemas.microsoft.com/office/drawing/2014/main" xmlns="" id="{62BCDEEF-AA00-4E04-8077-0B1560909BCE}"/>
                </a:ext>
              </a:extLst>
            </p:cNvPr>
            <p:cNvSpPr>
              <a:spLocks/>
            </p:cNvSpPr>
            <p:nvPr/>
          </p:nvSpPr>
          <p:spPr bwMode="auto">
            <a:xfrm>
              <a:off x="6723175" y="29380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33" name="Freeform 39">
              <a:extLst>
                <a:ext uri="{FF2B5EF4-FFF2-40B4-BE49-F238E27FC236}">
                  <a16:creationId xmlns:a16="http://schemas.microsoft.com/office/drawing/2014/main" xmlns="" id="{D58ECC5F-5347-4A59-BFF6-ABCB254D5216}"/>
                </a:ext>
              </a:extLst>
            </p:cNvPr>
            <p:cNvSpPr>
              <a:spLocks/>
            </p:cNvSpPr>
            <p:nvPr/>
          </p:nvSpPr>
          <p:spPr bwMode="auto">
            <a:xfrm>
              <a:off x="3181350" y="2301875"/>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grpSp>
      <p:sp>
        <p:nvSpPr>
          <p:cNvPr id="40" name="Freeform 19">
            <a:extLst>
              <a:ext uri="{FF2B5EF4-FFF2-40B4-BE49-F238E27FC236}">
                <a16:creationId xmlns:a16="http://schemas.microsoft.com/office/drawing/2014/main" xmlns="" id="{BC880853-DFB6-4BB6-9804-2E69DB7FAC1F}"/>
              </a:ext>
            </a:extLst>
          </p:cNvPr>
          <p:cNvSpPr>
            <a:spLocks/>
          </p:cNvSpPr>
          <p:nvPr/>
        </p:nvSpPr>
        <p:spPr bwMode="auto">
          <a:xfrm>
            <a:off x="6710415" y="3608005"/>
            <a:ext cx="832153" cy="818455"/>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chemeClr val="accent1"/>
          </a:solidFill>
          <a:ln w="9525">
            <a:solidFill>
              <a:schemeClr val="accent6">
                <a:lumMod val="75000"/>
              </a:schemeClr>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41" name="Freeform 10">
            <a:extLst>
              <a:ext uri="{FF2B5EF4-FFF2-40B4-BE49-F238E27FC236}">
                <a16:creationId xmlns:a16="http://schemas.microsoft.com/office/drawing/2014/main" xmlns="" id="{C3CFBCC2-F46E-474B-881A-555503A661AE}"/>
              </a:ext>
            </a:extLst>
          </p:cNvPr>
          <p:cNvSpPr>
            <a:spLocks/>
          </p:cNvSpPr>
          <p:nvPr/>
        </p:nvSpPr>
        <p:spPr bwMode="auto">
          <a:xfrm>
            <a:off x="6816766" y="4734167"/>
            <a:ext cx="843938" cy="64802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chemeClr val="accent5"/>
          </a:solid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42" name="文本框 41">
            <a:extLst>
              <a:ext uri="{FF2B5EF4-FFF2-40B4-BE49-F238E27FC236}">
                <a16:creationId xmlns:a16="http://schemas.microsoft.com/office/drawing/2014/main" xmlns="" id="{9BB124D0-8691-4F09-854A-4457730FDFEC}"/>
              </a:ext>
            </a:extLst>
          </p:cNvPr>
          <p:cNvSpPr txBox="1"/>
          <p:nvPr/>
        </p:nvSpPr>
        <p:spPr>
          <a:xfrm>
            <a:off x="6749715" y="1576797"/>
            <a:ext cx="2683845" cy="4616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300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rPr>
              <a:t>国内研究综述</a:t>
            </a:r>
          </a:p>
        </p:txBody>
      </p:sp>
      <p:sp>
        <p:nvSpPr>
          <p:cNvPr id="43" name="文本框 42">
            <a:extLst>
              <a:ext uri="{FF2B5EF4-FFF2-40B4-BE49-F238E27FC236}">
                <a16:creationId xmlns:a16="http://schemas.microsoft.com/office/drawing/2014/main" xmlns="" id="{E5687174-DC63-4951-BF5C-E2CA9B975BC2}"/>
              </a:ext>
            </a:extLst>
          </p:cNvPr>
          <p:cNvSpPr txBox="1"/>
          <p:nvPr/>
        </p:nvSpPr>
        <p:spPr>
          <a:xfrm>
            <a:off x="6740895" y="1925920"/>
            <a:ext cx="3964326" cy="743986"/>
          </a:xfrm>
          <a:prstGeom prst="rect">
            <a:avLst/>
          </a:prstGeom>
          <a:noFill/>
        </p:spPr>
        <p:txBody>
          <a:bodyPr wrap="square" rtlCol="0">
            <a:spAutoFit/>
          </a:bodyPr>
          <a:lstStyle/>
          <a:p>
            <a:pPr lvl="0" defTabSz="684213">
              <a:lnSpc>
                <a:spcPct val="140000"/>
              </a:lnSpc>
              <a:defRPr/>
            </a:pPr>
            <a:r>
              <a:rPr lang="zh-CN" altLang="en-US" sz="1600" dirty="0">
                <a:solidFill>
                  <a:srgbClr val="000000"/>
                </a:solidFill>
                <a:latin typeface="微软雅黑 Light" panose="020B0502040204020203" pitchFamily="34" charset="-122"/>
                <a:ea typeface="Microsoft YaHei" panose="020B0503020204020204" pitchFamily="34" charset="-122"/>
                <a:sym typeface="Arial" panose="020B0604020202020204" pitchFamily="34" charset="0"/>
              </a:rPr>
              <a:t>请在这里添加相应的文字内容请在这里添加相应的文字内容</a:t>
            </a:r>
          </a:p>
        </p:txBody>
      </p:sp>
      <p:sp>
        <p:nvSpPr>
          <p:cNvPr id="44" name="文本框 43">
            <a:extLst>
              <a:ext uri="{FF2B5EF4-FFF2-40B4-BE49-F238E27FC236}">
                <a16:creationId xmlns:a16="http://schemas.microsoft.com/office/drawing/2014/main" xmlns="" id="{74A8570D-1EF5-4DF5-BB49-0F12062825F4}"/>
              </a:ext>
            </a:extLst>
          </p:cNvPr>
          <p:cNvSpPr txBox="1"/>
          <p:nvPr/>
        </p:nvSpPr>
        <p:spPr>
          <a:xfrm>
            <a:off x="8616732" y="3617454"/>
            <a:ext cx="2980907" cy="743986"/>
          </a:xfrm>
          <a:prstGeom prst="rect">
            <a:avLst/>
          </a:prstGeom>
          <a:noFill/>
        </p:spPr>
        <p:txBody>
          <a:bodyPr wrap="square" rtlCol="0">
            <a:spAutoFit/>
          </a:bodyPr>
          <a:lstStyle/>
          <a:p>
            <a:pPr lvl="0" defTabSz="684213">
              <a:lnSpc>
                <a:spcPct val="140000"/>
              </a:lnSpc>
              <a:defRPr/>
            </a:pPr>
            <a:r>
              <a:rPr lang="zh-CN" altLang="en-US" sz="1600" dirty="0">
                <a:solidFill>
                  <a:srgbClr val="000000"/>
                </a:solidFill>
                <a:latin typeface="+mn-ea"/>
                <a:sym typeface="Arial" panose="020B0604020202020204" pitchFamily="34" charset="0"/>
              </a:rPr>
              <a:t>请在这里添加相应的文字内容请在这里添加相应的文字内容</a:t>
            </a:r>
          </a:p>
        </p:txBody>
      </p:sp>
      <p:sp>
        <p:nvSpPr>
          <p:cNvPr id="45" name="文本框 44">
            <a:extLst>
              <a:ext uri="{FF2B5EF4-FFF2-40B4-BE49-F238E27FC236}">
                <a16:creationId xmlns:a16="http://schemas.microsoft.com/office/drawing/2014/main" xmlns="" id="{10E80022-1CA4-4E23-9258-1D01F69E5570}"/>
              </a:ext>
            </a:extLst>
          </p:cNvPr>
          <p:cNvSpPr txBox="1"/>
          <p:nvPr/>
        </p:nvSpPr>
        <p:spPr>
          <a:xfrm>
            <a:off x="8616732" y="4642960"/>
            <a:ext cx="2980907" cy="743986"/>
          </a:xfrm>
          <a:prstGeom prst="rect">
            <a:avLst/>
          </a:prstGeom>
          <a:noFill/>
        </p:spPr>
        <p:txBody>
          <a:bodyPr wrap="square" rtlCol="0">
            <a:spAutoFit/>
          </a:bodyPr>
          <a:lstStyle/>
          <a:p>
            <a:pPr lvl="0" defTabSz="684213">
              <a:lnSpc>
                <a:spcPct val="140000"/>
              </a:lnSpc>
              <a:defRPr/>
            </a:pPr>
            <a:r>
              <a:rPr lang="zh-CN" altLang="en-US" sz="1600" dirty="0">
                <a:solidFill>
                  <a:srgbClr val="000000"/>
                </a:solidFill>
                <a:latin typeface="+mn-ea"/>
                <a:sym typeface="Arial" panose="020B0604020202020204" pitchFamily="34" charset="0"/>
              </a:rPr>
              <a:t>请在这里添加相应的文字内容请在这里添加相应的文字内容</a:t>
            </a:r>
          </a:p>
        </p:txBody>
      </p:sp>
      <p:sp>
        <p:nvSpPr>
          <p:cNvPr id="46" name="Freeform 19">
            <a:extLst>
              <a:ext uri="{FF2B5EF4-FFF2-40B4-BE49-F238E27FC236}">
                <a16:creationId xmlns:a16="http://schemas.microsoft.com/office/drawing/2014/main" xmlns="" id="{E72FA1CC-A486-4BDC-8BBB-9197375348FD}"/>
              </a:ext>
            </a:extLst>
          </p:cNvPr>
          <p:cNvSpPr>
            <a:spLocks/>
          </p:cNvSpPr>
          <p:nvPr/>
        </p:nvSpPr>
        <p:spPr bwMode="auto">
          <a:xfrm>
            <a:off x="3112318" y="3966329"/>
            <a:ext cx="1046312" cy="1029088"/>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solidFill>
            <a:schemeClr val="accent1"/>
          </a:solidFill>
          <a:ln w="9525">
            <a:solidFill>
              <a:schemeClr val="accent1"/>
            </a:solid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47" name="Freeform 10">
            <a:extLst>
              <a:ext uri="{FF2B5EF4-FFF2-40B4-BE49-F238E27FC236}">
                <a16:creationId xmlns:a16="http://schemas.microsoft.com/office/drawing/2014/main" xmlns="" id="{58EEBFB4-DBAF-4145-A3FB-045C8F6E1B64}"/>
              </a:ext>
            </a:extLst>
          </p:cNvPr>
          <p:cNvSpPr>
            <a:spLocks/>
          </p:cNvSpPr>
          <p:nvPr/>
        </p:nvSpPr>
        <p:spPr bwMode="auto">
          <a:xfrm>
            <a:off x="4393606" y="5023727"/>
            <a:ext cx="843938" cy="64802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solidFill>
            <a:schemeClr val="accent5"/>
          </a:solidFill>
          <a:ln w="9525">
            <a:noFill/>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dirty="0">
              <a:ln>
                <a:noFill/>
              </a:ln>
              <a:solidFill>
                <a:srgbClr val="000000"/>
              </a:solidFill>
              <a:effectLst/>
              <a:uLnTx/>
              <a:uFillTx/>
              <a:latin typeface="微软雅黑 Light" panose="020B0502040204020203" pitchFamily="34" charset="-122"/>
              <a:ea typeface="Microsoft YaHei" panose="020B0503020204020204" pitchFamily="34" charset="-122"/>
              <a:sym typeface="Arial" panose="020B0604020202020204" pitchFamily="34" charset="0"/>
            </a:endParaRPr>
          </a:p>
        </p:txBody>
      </p:sp>
      <p:sp>
        <p:nvSpPr>
          <p:cNvPr id="48" name="文本框 47">
            <a:extLst>
              <a:ext uri="{FF2B5EF4-FFF2-40B4-BE49-F238E27FC236}">
                <a16:creationId xmlns:a16="http://schemas.microsoft.com/office/drawing/2014/main" xmlns="" id="{ACDDDB8F-866E-4E98-A27E-1856833254E6}"/>
              </a:ext>
            </a:extLst>
          </p:cNvPr>
          <p:cNvSpPr txBox="1"/>
          <p:nvPr/>
        </p:nvSpPr>
        <p:spPr>
          <a:xfrm>
            <a:off x="7602596" y="3766274"/>
            <a:ext cx="95410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mj-ea"/>
                <a:ea typeface="+mj-ea"/>
                <a:sym typeface="Arial" panose="020B0604020202020204" pitchFamily="34" charset="0"/>
              </a:rPr>
              <a:t>地区名</a:t>
            </a:r>
            <a:endParaRPr kumimoji="0" lang="zh-CN" altLang="en-US" sz="1400" b="0" i="0" u="none" strike="noStrike" kern="1200" cap="none" spc="0" normalizeH="0" baseline="0" noProof="0" dirty="0">
              <a:ln>
                <a:noFill/>
              </a:ln>
              <a:solidFill>
                <a:srgbClr val="000000"/>
              </a:solidFill>
              <a:effectLst/>
              <a:uLnTx/>
              <a:uFillTx/>
              <a:latin typeface="+mj-ea"/>
              <a:ea typeface="+mj-ea"/>
              <a:sym typeface="Arial" panose="020B0604020202020204" pitchFamily="34" charset="0"/>
            </a:endParaRPr>
          </a:p>
        </p:txBody>
      </p:sp>
      <p:sp>
        <p:nvSpPr>
          <p:cNvPr id="49" name="文本框 48">
            <a:extLst>
              <a:ext uri="{FF2B5EF4-FFF2-40B4-BE49-F238E27FC236}">
                <a16:creationId xmlns:a16="http://schemas.microsoft.com/office/drawing/2014/main" xmlns="" id="{6F08B997-6E36-458C-B4CB-FCDDCBE17C1F}"/>
              </a:ext>
            </a:extLst>
          </p:cNvPr>
          <p:cNvSpPr txBox="1"/>
          <p:nvPr/>
        </p:nvSpPr>
        <p:spPr>
          <a:xfrm>
            <a:off x="7602596" y="4711376"/>
            <a:ext cx="954107"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000000"/>
                </a:solidFill>
                <a:effectLst/>
                <a:uLnTx/>
                <a:uFillTx/>
                <a:latin typeface="+mj-ea"/>
                <a:ea typeface="+mj-ea"/>
                <a:sym typeface="Arial" panose="020B0604020202020204" pitchFamily="34" charset="0"/>
              </a:rPr>
              <a:t>地区名</a:t>
            </a:r>
            <a:endParaRPr kumimoji="0" lang="zh-CN" altLang="en-US" sz="1400" b="0" i="0" u="none" strike="noStrike" kern="1200" cap="none" spc="0" normalizeH="0" baseline="0" noProof="0" dirty="0">
              <a:ln>
                <a:noFill/>
              </a:ln>
              <a:solidFill>
                <a:srgbClr val="000000"/>
              </a:solidFill>
              <a:effectLst/>
              <a:uLnTx/>
              <a:uFillTx/>
              <a:latin typeface="+mj-ea"/>
              <a:ea typeface="+mj-ea"/>
              <a:sym typeface="Arial" panose="020B0604020202020204" pitchFamily="34" charset="0"/>
            </a:endParaRPr>
          </a:p>
        </p:txBody>
      </p:sp>
    </p:spTree>
    <p:extLst>
      <p:ext uri="{BB962C8B-B14F-4D97-AF65-F5344CB8AC3E}">
        <p14:creationId xmlns:p14="http://schemas.microsoft.com/office/powerpoint/2010/main" val="2240371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F4CEE89C-911F-48D6-AC3D-6ECBDBAF97E3}"/>
              </a:ext>
            </a:extLst>
          </p:cNvPr>
          <p:cNvSpPr>
            <a:spLocks noGrp="1"/>
          </p:cNvSpPr>
          <p:nvPr>
            <p:ph type="body" sz="quarter" idx="10"/>
          </p:nvPr>
        </p:nvSpPr>
        <p:spPr/>
        <p:txBody>
          <a:bodyPr/>
          <a:lstStyle/>
          <a:p>
            <a:r>
              <a:rPr lang="zh-CN" altLang="en-US" dirty="0"/>
              <a:t>请输入标题</a:t>
            </a:r>
          </a:p>
          <a:p>
            <a:endParaRPr lang="zh-CN" altLang="en-US" dirty="0"/>
          </a:p>
        </p:txBody>
      </p:sp>
      <p:grpSp>
        <p:nvGrpSpPr>
          <p:cNvPr id="4" name="iṧļïḍè">
            <a:extLst>
              <a:ext uri="{FF2B5EF4-FFF2-40B4-BE49-F238E27FC236}">
                <a16:creationId xmlns:a16="http://schemas.microsoft.com/office/drawing/2014/main" xmlns="" id="{793AFE4C-F0C5-4E97-BF08-5404D49624FB}"/>
              </a:ext>
            </a:extLst>
          </p:cNvPr>
          <p:cNvGrpSpPr/>
          <p:nvPr/>
        </p:nvGrpSpPr>
        <p:grpSpPr>
          <a:xfrm>
            <a:off x="3575724" y="1785393"/>
            <a:ext cx="2061973" cy="3982235"/>
            <a:chOff x="-3768725" y="1125538"/>
            <a:chExt cx="2517775" cy="4862513"/>
          </a:xfrm>
        </p:grpSpPr>
        <p:sp>
          <p:nvSpPr>
            <p:cNvPr id="60" name="ïṧ1îḑe">
              <a:extLst>
                <a:ext uri="{FF2B5EF4-FFF2-40B4-BE49-F238E27FC236}">
                  <a16:creationId xmlns:a16="http://schemas.microsoft.com/office/drawing/2014/main" xmlns="" id="{3B379B1F-8393-4E8E-BFDB-DA1F5B476F35}"/>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wrap="square" lIns="91440" tIns="45720" rIns="91440" bIns="45720" anchor="ctr">
              <a:normAutofit/>
            </a:bodyPr>
            <a:lstStyle/>
            <a:p>
              <a:pPr algn="ctr"/>
              <a:endParaRPr/>
            </a:p>
          </p:txBody>
        </p:sp>
        <p:sp>
          <p:nvSpPr>
            <p:cNvPr id="61" name="išḻiḍê">
              <a:extLst>
                <a:ext uri="{FF2B5EF4-FFF2-40B4-BE49-F238E27FC236}">
                  <a16:creationId xmlns:a16="http://schemas.microsoft.com/office/drawing/2014/main" xmlns="" id="{6F93E749-4600-41B8-8429-FD7159143A85}"/>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wrap="square" lIns="91440" tIns="45720" rIns="91440" bIns="45720" anchor="ctr">
              <a:normAutofit/>
            </a:bodyPr>
            <a:lstStyle/>
            <a:p>
              <a:pPr algn="ctr"/>
              <a:endParaRPr/>
            </a:p>
          </p:txBody>
        </p:sp>
        <p:sp>
          <p:nvSpPr>
            <p:cNvPr id="62" name="í$1îḍe">
              <a:extLst>
                <a:ext uri="{FF2B5EF4-FFF2-40B4-BE49-F238E27FC236}">
                  <a16:creationId xmlns:a16="http://schemas.microsoft.com/office/drawing/2014/main" xmlns="" id="{BB918F38-026C-4DE8-9D35-DDFAA1A2A0E3}"/>
                </a:ext>
              </a:extLst>
            </p:cNvPr>
            <p:cNvSpPr/>
            <p:nvPr/>
          </p:nvSpPr>
          <p:spPr bwMode="auto">
            <a:xfrm>
              <a:off x="-2693988" y="5486400"/>
              <a:ext cx="403225" cy="401638"/>
            </a:xfrm>
            <a:prstGeom prst="ellipse">
              <a:avLst/>
            </a:prstGeom>
            <a:solidFill>
              <a:schemeClr val="bg1">
                <a:lumMod val="65000"/>
              </a:schemeClr>
            </a:solidFill>
            <a:ln>
              <a:noFill/>
            </a:ln>
          </p:spPr>
          <p:txBody>
            <a:bodyPr wrap="square" lIns="91440" tIns="45720" rIns="91440" bIns="45720" anchor="ctr">
              <a:normAutofit fontScale="62500" lnSpcReduction="20000"/>
            </a:bodyPr>
            <a:lstStyle/>
            <a:p>
              <a:pPr algn="ctr"/>
              <a:endParaRPr/>
            </a:p>
          </p:txBody>
        </p:sp>
        <p:sp>
          <p:nvSpPr>
            <p:cNvPr id="63" name="iSlidê">
              <a:extLst>
                <a:ext uri="{FF2B5EF4-FFF2-40B4-BE49-F238E27FC236}">
                  <a16:creationId xmlns:a16="http://schemas.microsoft.com/office/drawing/2014/main" xmlns="" id="{C23A064D-B5C5-4613-BF19-901D4BC1792F}"/>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7500" lnSpcReduction="20000"/>
            </a:bodyPr>
            <a:lstStyle/>
            <a:p>
              <a:pPr algn="ctr"/>
              <a:endParaRPr/>
            </a:p>
          </p:txBody>
        </p:sp>
        <p:sp>
          <p:nvSpPr>
            <p:cNvPr id="64" name="îŝḷîḍe">
              <a:extLst>
                <a:ext uri="{FF2B5EF4-FFF2-40B4-BE49-F238E27FC236}">
                  <a16:creationId xmlns:a16="http://schemas.microsoft.com/office/drawing/2014/main" xmlns="" id="{0381FEAB-DCDF-42DA-B6A0-9922B4FE5706}"/>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5" name="íşḷídé">
              <a:extLst>
                <a:ext uri="{FF2B5EF4-FFF2-40B4-BE49-F238E27FC236}">
                  <a16:creationId xmlns:a16="http://schemas.microsoft.com/office/drawing/2014/main" xmlns="" id="{5C684C47-1A4C-429C-BC91-F5F10A608AC7}"/>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6" name="i$ḻiďé">
              <a:extLst>
                <a:ext uri="{FF2B5EF4-FFF2-40B4-BE49-F238E27FC236}">
                  <a16:creationId xmlns:a16="http://schemas.microsoft.com/office/drawing/2014/main" xmlns="" id="{25595754-4372-4C7D-A2D3-44B3B0FCF815}"/>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7" name="iṡ1ídé">
              <a:extLst>
                <a:ext uri="{FF2B5EF4-FFF2-40B4-BE49-F238E27FC236}">
                  <a16:creationId xmlns:a16="http://schemas.microsoft.com/office/drawing/2014/main" xmlns="" id="{AABA0FFA-53BF-48C0-86DC-4799126FA4CE}"/>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8" name="í$ļidê">
              <a:extLst>
                <a:ext uri="{FF2B5EF4-FFF2-40B4-BE49-F238E27FC236}">
                  <a16:creationId xmlns:a16="http://schemas.microsoft.com/office/drawing/2014/main" xmlns="" id="{C64A2055-14E6-4438-A4F2-6A134F5A279F}"/>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69" name="išḷídê">
              <a:extLst>
                <a:ext uri="{FF2B5EF4-FFF2-40B4-BE49-F238E27FC236}">
                  <a16:creationId xmlns:a16="http://schemas.microsoft.com/office/drawing/2014/main" xmlns="" id="{10A1C2BD-0627-4237-9DDD-472E59515D4E}"/>
                </a:ext>
              </a:extLst>
            </p:cNvPr>
            <p:cNvSpPr/>
            <p:nvPr/>
          </p:nvSpPr>
          <p:spPr bwMode="auto">
            <a:xfrm>
              <a:off x="-3605213" y="1709738"/>
              <a:ext cx="2209800" cy="3695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p>
          </p:txBody>
        </p:sp>
        <p:sp>
          <p:nvSpPr>
            <p:cNvPr id="70" name="îṣľïḓè">
              <a:extLst>
                <a:ext uri="{FF2B5EF4-FFF2-40B4-BE49-F238E27FC236}">
                  <a16:creationId xmlns:a16="http://schemas.microsoft.com/office/drawing/2014/main" xmlns="" id="{531CA45C-4746-43E6-A6C4-F95AD4CA51A5}"/>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71" name="ïS1îḍe">
              <a:extLst>
                <a:ext uri="{FF2B5EF4-FFF2-40B4-BE49-F238E27FC236}">
                  <a16:creationId xmlns:a16="http://schemas.microsoft.com/office/drawing/2014/main" xmlns="" id="{E2273643-9601-488E-8361-C8D076B36DE4}"/>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wrap="square" lIns="91440" tIns="45720" rIns="91440" bIns="45720" anchor="ctr">
              <a:normAutofit fontScale="40000" lnSpcReduction="20000"/>
            </a:bodyPr>
            <a:lstStyle/>
            <a:p>
              <a:pPr algn="ctr"/>
              <a:endParaRPr/>
            </a:p>
          </p:txBody>
        </p:sp>
        <p:sp>
          <p:nvSpPr>
            <p:cNvPr id="72" name="íṧ1îḓé">
              <a:extLst>
                <a:ext uri="{FF2B5EF4-FFF2-40B4-BE49-F238E27FC236}">
                  <a16:creationId xmlns:a16="http://schemas.microsoft.com/office/drawing/2014/main" xmlns="" id="{3D4B3798-55A0-4915-B88F-22D9BD4C6E56}"/>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sp>
          <p:nvSpPr>
            <p:cNvPr id="73" name="ïśļiḋè">
              <a:extLst>
                <a:ext uri="{FF2B5EF4-FFF2-40B4-BE49-F238E27FC236}">
                  <a16:creationId xmlns:a16="http://schemas.microsoft.com/office/drawing/2014/main" xmlns="" id="{30CF00E0-ECC1-46A3-9964-764D99966948}"/>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sp>
          <p:nvSpPr>
            <p:cNvPr id="74" name="îṡḻïḋe">
              <a:extLst>
                <a:ext uri="{FF2B5EF4-FFF2-40B4-BE49-F238E27FC236}">
                  <a16:creationId xmlns:a16="http://schemas.microsoft.com/office/drawing/2014/main" xmlns="" id="{7E3DF203-96C8-4CF8-9B14-FFABBD4CEF88}"/>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grpSp>
      <p:grpSp>
        <p:nvGrpSpPr>
          <p:cNvPr id="5" name="ïslîdé">
            <a:extLst>
              <a:ext uri="{FF2B5EF4-FFF2-40B4-BE49-F238E27FC236}">
                <a16:creationId xmlns:a16="http://schemas.microsoft.com/office/drawing/2014/main" xmlns="" id="{EACEB266-7F43-434C-B1E4-DC2EB8D257E4}"/>
              </a:ext>
            </a:extLst>
          </p:cNvPr>
          <p:cNvGrpSpPr/>
          <p:nvPr/>
        </p:nvGrpSpPr>
        <p:grpSpPr>
          <a:xfrm>
            <a:off x="6554312" y="1785393"/>
            <a:ext cx="2061973" cy="3982235"/>
            <a:chOff x="-3768725" y="1125538"/>
            <a:chExt cx="2517775" cy="4862513"/>
          </a:xfrm>
        </p:grpSpPr>
        <p:sp>
          <p:nvSpPr>
            <p:cNvPr id="45" name="îšlïḓè">
              <a:extLst>
                <a:ext uri="{FF2B5EF4-FFF2-40B4-BE49-F238E27FC236}">
                  <a16:creationId xmlns:a16="http://schemas.microsoft.com/office/drawing/2014/main" xmlns="" id="{FCE941E3-00E5-43E6-9262-C23CA621AE76}"/>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wrap="square" lIns="91440" tIns="45720" rIns="91440" bIns="45720" anchor="ctr">
              <a:normAutofit/>
            </a:bodyPr>
            <a:lstStyle/>
            <a:p>
              <a:pPr algn="ctr"/>
              <a:endParaRPr/>
            </a:p>
          </p:txBody>
        </p:sp>
        <p:sp>
          <p:nvSpPr>
            <p:cNvPr id="46" name="iṩļîḍe">
              <a:extLst>
                <a:ext uri="{FF2B5EF4-FFF2-40B4-BE49-F238E27FC236}">
                  <a16:creationId xmlns:a16="http://schemas.microsoft.com/office/drawing/2014/main" xmlns="" id="{33FB1771-5C1A-41C8-A3AC-17179E3F9539}"/>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wrap="square" lIns="91440" tIns="45720" rIns="91440" bIns="45720" anchor="ctr">
              <a:normAutofit/>
            </a:bodyPr>
            <a:lstStyle/>
            <a:p>
              <a:pPr algn="ctr"/>
              <a:endParaRPr/>
            </a:p>
          </p:txBody>
        </p:sp>
        <p:sp>
          <p:nvSpPr>
            <p:cNvPr id="47" name="îṣḷíḓe">
              <a:extLst>
                <a:ext uri="{FF2B5EF4-FFF2-40B4-BE49-F238E27FC236}">
                  <a16:creationId xmlns:a16="http://schemas.microsoft.com/office/drawing/2014/main" xmlns="" id="{6DCEC8E5-9A59-460D-9836-D55409B14910}"/>
                </a:ext>
              </a:extLst>
            </p:cNvPr>
            <p:cNvSpPr/>
            <p:nvPr/>
          </p:nvSpPr>
          <p:spPr bwMode="auto">
            <a:xfrm>
              <a:off x="-2693988" y="5486400"/>
              <a:ext cx="403225" cy="401638"/>
            </a:xfrm>
            <a:prstGeom prst="ellipse">
              <a:avLst/>
            </a:prstGeom>
            <a:solidFill>
              <a:schemeClr val="bg1">
                <a:lumMod val="65000"/>
              </a:schemeClr>
            </a:solidFill>
            <a:ln>
              <a:noFill/>
            </a:ln>
          </p:spPr>
          <p:txBody>
            <a:bodyPr wrap="square" lIns="91440" tIns="45720" rIns="91440" bIns="45720" anchor="ctr">
              <a:normAutofit fontScale="62500" lnSpcReduction="20000"/>
            </a:bodyPr>
            <a:lstStyle/>
            <a:p>
              <a:pPr algn="ctr"/>
              <a:endParaRPr/>
            </a:p>
          </p:txBody>
        </p:sp>
        <p:sp>
          <p:nvSpPr>
            <p:cNvPr id="48" name="ïṥ1iḍê">
              <a:extLst>
                <a:ext uri="{FF2B5EF4-FFF2-40B4-BE49-F238E27FC236}">
                  <a16:creationId xmlns:a16="http://schemas.microsoft.com/office/drawing/2014/main" xmlns="" id="{9CCD6CD5-6237-4302-89B8-0FF12CD8949E}"/>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7500" lnSpcReduction="20000"/>
            </a:bodyPr>
            <a:lstStyle/>
            <a:p>
              <a:pPr algn="ctr"/>
              <a:endParaRPr/>
            </a:p>
          </p:txBody>
        </p:sp>
        <p:sp>
          <p:nvSpPr>
            <p:cNvPr id="49" name="íṩľiḋè">
              <a:extLst>
                <a:ext uri="{FF2B5EF4-FFF2-40B4-BE49-F238E27FC236}">
                  <a16:creationId xmlns:a16="http://schemas.microsoft.com/office/drawing/2014/main" xmlns="" id="{3B184283-A9AF-41C4-A915-EC289983B4B5}"/>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0" name="íSḷïďé">
              <a:extLst>
                <a:ext uri="{FF2B5EF4-FFF2-40B4-BE49-F238E27FC236}">
                  <a16:creationId xmlns:a16="http://schemas.microsoft.com/office/drawing/2014/main" xmlns="" id="{E19BF48C-7DFE-4501-BB9F-D2BBF4E62DB5}"/>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1" name="iś1îḋè">
              <a:extLst>
                <a:ext uri="{FF2B5EF4-FFF2-40B4-BE49-F238E27FC236}">
                  <a16:creationId xmlns:a16="http://schemas.microsoft.com/office/drawing/2014/main" xmlns="" id="{AAC48CB5-2238-4F74-87BB-FAEF8797CC4E}"/>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2" name="ï$ḷíḍé">
              <a:extLst>
                <a:ext uri="{FF2B5EF4-FFF2-40B4-BE49-F238E27FC236}">
                  <a16:creationId xmlns:a16="http://schemas.microsoft.com/office/drawing/2014/main" xmlns="" id="{37315B64-296D-46B3-A098-881570F1A67B}"/>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3" name="îśļïdé">
              <a:extLst>
                <a:ext uri="{FF2B5EF4-FFF2-40B4-BE49-F238E27FC236}">
                  <a16:creationId xmlns:a16="http://schemas.microsoft.com/office/drawing/2014/main" xmlns="" id="{665BBB17-7E9F-46C0-A917-2C601AC02532}"/>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54" name="iṥľíḑe">
              <a:extLst>
                <a:ext uri="{FF2B5EF4-FFF2-40B4-BE49-F238E27FC236}">
                  <a16:creationId xmlns:a16="http://schemas.microsoft.com/office/drawing/2014/main" xmlns="" id="{6FD8A8B8-52FD-42BF-9573-94C60A20C1A2}"/>
                </a:ext>
              </a:extLst>
            </p:cNvPr>
            <p:cNvSpPr/>
            <p:nvPr/>
          </p:nvSpPr>
          <p:spPr bwMode="auto">
            <a:xfrm>
              <a:off x="-3605213" y="1709738"/>
              <a:ext cx="2209800" cy="3695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p>
          </p:txBody>
        </p:sp>
        <p:sp>
          <p:nvSpPr>
            <p:cNvPr id="55" name="isliḋè">
              <a:extLst>
                <a:ext uri="{FF2B5EF4-FFF2-40B4-BE49-F238E27FC236}">
                  <a16:creationId xmlns:a16="http://schemas.microsoft.com/office/drawing/2014/main" xmlns="" id="{79490F96-4AC7-4A11-B752-377B3DB69C44}"/>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56" name="íṧḷiḋé">
              <a:extLst>
                <a:ext uri="{FF2B5EF4-FFF2-40B4-BE49-F238E27FC236}">
                  <a16:creationId xmlns:a16="http://schemas.microsoft.com/office/drawing/2014/main" xmlns="" id="{C3B08A55-C7C4-4C1E-9FDA-0481F933CA4C}"/>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wrap="square" lIns="91440" tIns="45720" rIns="91440" bIns="45720" anchor="ctr">
              <a:normAutofit fontScale="40000" lnSpcReduction="20000"/>
            </a:bodyPr>
            <a:lstStyle/>
            <a:p>
              <a:pPr algn="ctr"/>
              <a:endParaRPr/>
            </a:p>
          </p:txBody>
        </p:sp>
        <p:sp>
          <p:nvSpPr>
            <p:cNvPr id="57" name="i$lïḋè">
              <a:extLst>
                <a:ext uri="{FF2B5EF4-FFF2-40B4-BE49-F238E27FC236}">
                  <a16:creationId xmlns:a16="http://schemas.microsoft.com/office/drawing/2014/main" xmlns="" id="{736107C3-902D-4354-AEB1-DE21F41A83C9}"/>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sp>
          <p:nvSpPr>
            <p:cNvPr id="58" name="ïšḻîḍê">
              <a:extLst>
                <a:ext uri="{FF2B5EF4-FFF2-40B4-BE49-F238E27FC236}">
                  <a16:creationId xmlns:a16="http://schemas.microsoft.com/office/drawing/2014/main" xmlns="" id="{FC0F6EAA-F411-460F-8B90-3D0F7B4B37E0}"/>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sp>
          <p:nvSpPr>
            <p:cNvPr id="59" name="ïṣ1ïḓè">
              <a:extLst>
                <a:ext uri="{FF2B5EF4-FFF2-40B4-BE49-F238E27FC236}">
                  <a16:creationId xmlns:a16="http://schemas.microsoft.com/office/drawing/2014/main" xmlns="" id="{973FEE02-AE0A-4063-BD4F-161B872A2E32}"/>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fontScale="85000" lnSpcReduction="10000"/>
            </a:bodyPr>
            <a:lstStyle/>
            <a:p>
              <a:pPr algn="ctr"/>
              <a:endParaRPr/>
            </a:p>
          </p:txBody>
        </p:sp>
      </p:grpSp>
      <p:sp>
        <p:nvSpPr>
          <p:cNvPr id="6" name="iṥļïḑe">
            <a:extLst>
              <a:ext uri="{FF2B5EF4-FFF2-40B4-BE49-F238E27FC236}">
                <a16:creationId xmlns:a16="http://schemas.microsoft.com/office/drawing/2014/main" xmlns="" id="{36E6EC11-1454-4001-9C25-552A69D10E26}"/>
              </a:ext>
            </a:extLst>
          </p:cNvPr>
          <p:cNvSpPr/>
          <p:nvPr/>
        </p:nvSpPr>
        <p:spPr>
          <a:xfrm>
            <a:off x="3714451" y="2270415"/>
            <a:ext cx="1804932" cy="3017340"/>
          </a:xfrm>
          <a:prstGeom prst="rect">
            <a:avLst/>
          </a:prstGeom>
          <a:blipFill>
            <a:blip r:embed="rId3"/>
            <a:stretch>
              <a:fillRect l="-99290" r="-97906"/>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sp>
        <p:nvSpPr>
          <p:cNvPr id="7" name="iŝḻídé">
            <a:extLst>
              <a:ext uri="{FF2B5EF4-FFF2-40B4-BE49-F238E27FC236}">
                <a16:creationId xmlns:a16="http://schemas.microsoft.com/office/drawing/2014/main" xmlns="" id="{933177A9-BF00-4F3A-B7EF-CA4D19752F9D}"/>
              </a:ext>
            </a:extLst>
          </p:cNvPr>
          <p:cNvSpPr/>
          <p:nvPr/>
        </p:nvSpPr>
        <p:spPr>
          <a:xfrm>
            <a:off x="6688941" y="2270415"/>
            <a:ext cx="1802128" cy="3017340"/>
          </a:xfrm>
          <a:prstGeom prst="rect">
            <a:avLst/>
          </a:prstGeom>
          <a:blipFill>
            <a:blip r:embed="rId3"/>
            <a:stretch>
              <a:fillRect l="-99528" r="-98129"/>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nvGrpSpPr>
          <p:cNvPr id="8" name="îślïdê">
            <a:extLst>
              <a:ext uri="{FF2B5EF4-FFF2-40B4-BE49-F238E27FC236}">
                <a16:creationId xmlns:a16="http://schemas.microsoft.com/office/drawing/2014/main" xmlns="" id="{CD9C2DA2-CC3E-4FF6-A0B9-9F26E11AC262}"/>
              </a:ext>
            </a:extLst>
          </p:cNvPr>
          <p:cNvGrpSpPr/>
          <p:nvPr/>
        </p:nvGrpSpPr>
        <p:grpSpPr>
          <a:xfrm>
            <a:off x="4905799" y="1477897"/>
            <a:ext cx="2380411" cy="4597227"/>
            <a:chOff x="-3768725" y="1125538"/>
            <a:chExt cx="2517775" cy="4862513"/>
          </a:xfrm>
        </p:grpSpPr>
        <p:sp>
          <p:nvSpPr>
            <p:cNvPr id="30" name="ïṩ1iḓê">
              <a:extLst>
                <a:ext uri="{FF2B5EF4-FFF2-40B4-BE49-F238E27FC236}">
                  <a16:creationId xmlns:a16="http://schemas.microsoft.com/office/drawing/2014/main" xmlns="" id="{14023FF7-3182-481C-9A95-71FEE39FE92B}"/>
                </a:ext>
              </a:extLst>
            </p:cNvPr>
            <p:cNvSpPr/>
            <p:nvPr/>
          </p:nvSpPr>
          <p:spPr bwMode="auto">
            <a:xfrm>
              <a:off x="-3741738" y="1125538"/>
              <a:ext cx="2478087" cy="4862513"/>
            </a:xfrm>
            <a:custGeom>
              <a:avLst/>
              <a:gdLst>
                <a:gd name="T0" fmla="*/ 1393 w 1393"/>
                <a:gd name="T1" fmla="*/ 2559 h 2739"/>
                <a:gd name="T2" fmla="*/ 1213 w 1393"/>
                <a:gd name="T3" fmla="*/ 2739 h 2739"/>
                <a:gd name="T4" fmla="*/ 180 w 1393"/>
                <a:gd name="T5" fmla="*/ 2739 h 2739"/>
                <a:gd name="T6" fmla="*/ 0 w 1393"/>
                <a:gd name="T7" fmla="*/ 2559 h 2739"/>
                <a:gd name="T8" fmla="*/ 0 w 1393"/>
                <a:gd name="T9" fmla="*/ 180 h 2739"/>
                <a:gd name="T10" fmla="*/ 180 w 1393"/>
                <a:gd name="T11" fmla="*/ 0 h 2739"/>
                <a:gd name="T12" fmla="*/ 1213 w 1393"/>
                <a:gd name="T13" fmla="*/ 0 h 2739"/>
                <a:gd name="T14" fmla="*/ 1393 w 1393"/>
                <a:gd name="T15" fmla="*/ 180 h 2739"/>
                <a:gd name="T16" fmla="*/ 1393 w 1393"/>
                <a:gd name="T17" fmla="*/ 2559 h 27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3" h="2739">
                  <a:moveTo>
                    <a:pt x="1393" y="2559"/>
                  </a:moveTo>
                  <a:cubicBezTo>
                    <a:pt x="1393" y="2658"/>
                    <a:pt x="1312" y="2739"/>
                    <a:pt x="1213" y="2739"/>
                  </a:cubicBezTo>
                  <a:cubicBezTo>
                    <a:pt x="180" y="2739"/>
                    <a:pt x="180" y="2739"/>
                    <a:pt x="180" y="2739"/>
                  </a:cubicBezTo>
                  <a:cubicBezTo>
                    <a:pt x="81" y="2739"/>
                    <a:pt x="0" y="2658"/>
                    <a:pt x="0" y="2559"/>
                  </a:cubicBezTo>
                  <a:cubicBezTo>
                    <a:pt x="0" y="180"/>
                    <a:pt x="0" y="180"/>
                    <a:pt x="0" y="180"/>
                  </a:cubicBezTo>
                  <a:cubicBezTo>
                    <a:pt x="0" y="81"/>
                    <a:pt x="81" y="0"/>
                    <a:pt x="180" y="0"/>
                  </a:cubicBezTo>
                  <a:cubicBezTo>
                    <a:pt x="1213" y="0"/>
                    <a:pt x="1213" y="0"/>
                    <a:pt x="1213" y="0"/>
                  </a:cubicBezTo>
                  <a:cubicBezTo>
                    <a:pt x="1312" y="0"/>
                    <a:pt x="1393" y="81"/>
                    <a:pt x="1393" y="180"/>
                  </a:cubicBezTo>
                  <a:cubicBezTo>
                    <a:pt x="1393" y="2559"/>
                    <a:pt x="1393" y="2559"/>
                    <a:pt x="1393" y="2559"/>
                  </a:cubicBezTo>
                </a:path>
              </a:pathLst>
            </a:custGeom>
            <a:solidFill>
              <a:schemeClr val="bg1">
                <a:lumMod val="75000"/>
              </a:schemeClr>
            </a:solidFill>
            <a:ln>
              <a:noFill/>
            </a:ln>
          </p:spPr>
          <p:txBody>
            <a:bodyPr wrap="square" lIns="91440" tIns="45720" rIns="91440" bIns="45720" anchor="ctr">
              <a:normAutofit/>
            </a:bodyPr>
            <a:lstStyle/>
            <a:p>
              <a:pPr algn="ctr"/>
              <a:endParaRPr/>
            </a:p>
          </p:txBody>
        </p:sp>
        <p:sp>
          <p:nvSpPr>
            <p:cNvPr id="31" name="íṡľiḍé">
              <a:extLst>
                <a:ext uri="{FF2B5EF4-FFF2-40B4-BE49-F238E27FC236}">
                  <a16:creationId xmlns:a16="http://schemas.microsoft.com/office/drawing/2014/main" xmlns="" id="{14810CE1-18E6-44B2-99CB-786AE1B497B2}"/>
                </a:ext>
              </a:extLst>
            </p:cNvPr>
            <p:cNvSpPr/>
            <p:nvPr/>
          </p:nvSpPr>
          <p:spPr bwMode="auto">
            <a:xfrm>
              <a:off x="-3713163" y="1141413"/>
              <a:ext cx="2430462" cy="4830763"/>
            </a:xfrm>
            <a:custGeom>
              <a:avLst/>
              <a:gdLst>
                <a:gd name="T0" fmla="*/ 1366 w 1366"/>
                <a:gd name="T1" fmla="*/ 2542 h 2721"/>
                <a:gd name="T2" fmla="*/ 1189 w 1366"/>
                <a:gd name="T3" fmla="*/ 2721 h 2721"/>
                <a:gd name="T4" fmla="*/ 176 w 1366"/>
                <a:gd name="T5" fmla="*/ 2721 h 2721"/>
                <a:gd name="T6" fmla="*/ 0 w 1366"/>
                <a:gd name="T7" fmla="*/ 2542 h 2721"/>
                <a:gd name="T8" fmla="*/ 0 w 1366"/>
                <a:gd name="T9" fmla="*/ 179 h 2721"/>
                <a:gd name="T10" fmla="*/ 176 w 1366"/>
                <a:gd name="T11" fmla="*/ 0 h 2721"/>
                <a:gd name="T12" fmla="*/ 1189 w 1366"/>
                <a:gd name="T13" fmla="*/ 0 h 2721"/>
                <a:gd name="T14" fmla="*/ 1366 w 1366"/>
                <a:gd name="T15" fmla="*/ 179 h 2721"/>
                <a:gd name="T16" fmla="*/ 1366 w 1366"/>
                <a:gd name="T17" fmla="*/ 2542 h 27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6" h="2721">
                  <a:moveTo>
                    <a:pt x="1366" y="2542"/>
                  </a:moveTo>
                  <a:cubicBezTo>
                    <a:pt x="1366" y="2641"/>
                    <a:pt x="1287" y="2721"/>
                    <a:pt x="1189" y="2721"/>
                  </a:cubicBezTo>
                  <a:cubicBezTo>
                    <a:pt x="176" y="2721"/>
                    <a:pt x="176" y="2721"/>
                    <a:pt x="176" y="2721"/>
                  </a:cubicBezTo>
                  <a:cubicBezTo>
                    <a:pt x="79" y="2721"/>
                    <a:pt x="0" y="2641"/>
                    <a:pt x="0" y="2542"/>
                  </a:cubicBezTo>
                  <a:cubicBezTo>
                    <a:pt x="0" y="179"/>
                    <a:pt x="0" y="179"/>
                    <a:pt x="0" y="179"/>
                  </a:cubicBezTo>
                  <a:cubicBezTo>
                    <a:pt x="0" y="80"/>
                    <a:pt x="79" y="0"/>
                    <a:pt x="176" y="0"/>
                  </a:cubicBezTo>
                  <a:cubicBezTo>
                    <a:pt x="1189" y="0"/>
                    <a:pt x="1189" y="0"/>
                    <a:pt x="1189" y="0"/>
                  </a:cubicBezTo>
                  <a:cubicBezTo>
                    <a:pt x="1287" y="0"/>
                    <a:pt x="1366" y="80"/>
                    <a:pt x="1366" y="179"/>
                  </a:cubicBezTo>
                  <a:cubicBezTo>
                    <a:pt x="1366" y="2542"/>
                    <a:pt x="1366" y="2542"/>
                    <a:pt x="1366" y="2542"/>
                  </a:cubicBezTo>
                </a:path>
              </a:pathLst>
            </a:custGeom>
            <a:solidFill>
              <a:schemeClr val="bg1">
                <a:lumMod val="95000"/>
              </a:schemeClr>
            </a:solidFill>
            <a:ln>
              <a:noFill/>
            </a:ln>
          </p:spPr>
          <p:txBody>
            <a:bodyPr wrap="square" lIns="91440" tIns="45720" rIns="91440" bIns="45720" anchor="ctr">
              <a:normAutofit/>
            </a:bodyPr>
            <a:lstStyle/>
            <a:p>
              <a:pPr algn="ctr"/>
              <a:endParaRPr/>
            </a:p>
          </p:txBody>
        </p:sp>
        <p:sp>
          <p:nvSpPr>
            <p:cNvPr id="32" name="íśḷiḍé">
              <a:extLst>
                <a:ext uri="{FF2B5EF4-FFF2-40B4-BE49-F238E27FC236}">
                  <a16:creationId xmlns:a16="http://schemas.microsoft.com/office/drawing/2014/main" xmlns="" id="{1AFD5C43-FCC2-4C4C-A319-645D68F13594}"/>
                </a:ext>
              </a:extLst>
            </p:cNvPr>
            <p:cNvSpPr/>
            <p:nvPr/>
          </p:nvSpPr>
          <p:spPr bwMode="auto">
            <a:xfrm>
              <a:off x="-2693988" y="5486400"/>
              <a:ext cx="403225" cy="401638"/>
            </a:xfrm>
            <a:prstGeom prst="ellipse">
              <a:avLst/>
            </a:prstGeom>
            <a:solidFill>
              <a:schemeClr val="bg1">
                <a:lumMod val="65000"/>
              </a:schemeClr>
            </a:solidFill>
            <a:ln>
              <a:noFill/>
            </a:ln>
          </p:spPr>
          <p:txBody>
            <a:bodyPr wrap="square" lIns="91440" tIns="45720" rIns="91440" bIns="45720" anchor="ctr">
              <a:normAutofit fontScale="77500" lnSpcReduction="20000"/>
            </a:bodyPr>
            <a:lstStyle/>
            <a:p>
              <a:pPr algn="ctr"/>
              <a:endParaRPr/>
            </a:p>
          </p:txBody>
        </p:sp>
        <p:sp>
          <p:nvSpPr>
            <p:cNvPr id="33" name="íṡ1ídé">
              <a:extLst>
                <a:ext uri="{FF2B5EF4-FFF2-40B4-BE49-F238E27FC236}">
                  <a16:creationId xmlns:a16="http://schemas.microsoft.com/office/drawing/2014/main" xmlns="" id="{CA370359-E137-4095-81F2-85C1A715279B}"/>
                </a:ext>
              </a:extLst>
            </p:cNvPr>
            <p:cNvSpPr/>
            <p:nvPr/>
          </p:nvSpPr>
          <p:spPr bwMode="auto">
            <a:xfrm>
              <a:off x="-2673350" y="5507038"/>
              <a:ext cx="361950" cy="36036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62500" lnSpcReduction="20000"/>
            </a:bodyPr>
            <a:lstStyle/>
            <a:p>
              <a:pPr algn="ctr"/>
              <a:endParaRPr/>
            </a:p>
          </p:txBody>
        </p:sp>
        <p:sp>
          <p:nvSpPr>
            <p:cNvPr id="34" name="ï$ļiḑè">
              <a:extLst>
                <a:ext uri="{FF2B5EF4-FFF2-40B4-BE49-F238E27FC236}">
                  <a16:creationId xmlns:a16="http://schemas.microsoft.com/office/drawing/2014/main" xmlns="" id="{7D415359-02B1-45C7-918C-004EF07A7D8E}"/>
                </a:ext>
              </a:extLst>
            </p:cNvPr>
            <p:cNvSpPr/>
            <p:nvPr/>
          </p:nvSpPr>
          <p:spPr bwMode="auto">
            <a:xfrm>
              <a:off x="-2520950" y="1254125"/>
              <a:ext cx="47625" cy="46038"/>
            </a:xfrm>
            <a:custGeom>
              <a:avLst/>
              <a:gdLst>
                <a:gd name="T0" fmla="*/ 13 w 27"/>
                <a:gd name="T1" fmla="*/ 0 h 26"/>
                <a:gd name="T2" fmla="*/ 0 w 27"/>
                <a:gd name="T3" fmla="*/ 13 h 26"/>
                <a:gd name="T4" fmla="*/ 13 w 27"/>
                <a:gd name="T5" fmla="*/ 26 h 26"/>
                <a:gd name="T6" fmla="*/ 25 w 27"/>
                <a:gd name="T7" fmla="*/ 13 h 26"/>
                <a:gd name="T8" fmla="*/ 27 w 27"/>
                <a:gd name="T9" fmla="*/ 13 h 26"/>
                <a:gd name="T10" fmla="*/ 27 w 27"/>
                <a:gd name="T11" fmla="*/ 13 h 26"/>
                <a:gd name="T12" fmla="*/ 25 w 27"/>
                <a:gd name="T13" fmla="*/ 13 h 26"/>
                <a:gd name="T14" fmla="*/ 13 w 27"/>
                <a:gd name="T15" fmla="*/ 0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3" y="0"/>
                  </a:moveTo>
                  <a:cubicBezTo>
                    <a:pt x="6" y="0"/>
                    <a:pt x="0" y="6"/>
                    <a:pt x="0" y="13"/>
                  </a:cubicBezTo>
                  <a:cubicBezTo>
                    <a:pt x="0" y="20"/>
                    <a:pt x="6" y="26"/>
                    <a:pt x="13" y="26"/>
                  </a:cubicBezTo>
                  <a:cubicBezTo>
                    <a:pt x="20" y="26"/>
                    <a:pt x="25" y="20"/>
                    <a:pt x="25" y="13"/>
                  </a:cubicBezTo>
                  <a:cubicBezTo>
                    <a:pt x="27" y="13"/>
                    <a:pt x="27" y="13"/>
                    <a:pt x="27" y="13"/>
                  </a:cubicBezTo>
                  <a:cubicBezTo>
                    <a:pt x="27" y="13"/>
                    <a:pt x="27" y="13"/>
                    <a:pt x="27" y="13"/>
                  </a:cubicBezTo>
                  <a:cubicBezTo>
                    <a:pt x="25" y="13"/>
                    <a:pt x="25" y="13"/>
                    <a:pt x="25" y="13"/>
                  </a:cubicBezTo>
                  <a:cubicBezTo>
                    <a:pt x="25" y="6"/>
                    <a:pt x="20" y="0"/>
                    <a:pt x="13"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5" name="íṣḻíḓe">
              <a:extLst>
                <a:ext uri="{FF2B5EF4-FFF2-40B4-BE49-F238E27FC236}">
                  <a16:creationId xmlns:a16="http://schemas.microsoft.com/office/drawing/2014/main" xmlns="" id="{DE6AF1F2-EEB2-47F3-BB7C-5F24F6F9F770}"/>
                </a:ext>
              </a:extLst>
            </p:cNvPr>
            <p:cNvSpPr/>
            <p:nvPr/>
          </p:nvSpPr>
          <p:spPr bwMode="auto">
            <a:xfrm>
              <a:off x="-2528888" y="1246188"/>
              <a:ext cx="58737" cy="60325"/>
            </a:xfrm>
            <a:custGeom>
              <a:avLst/>
              <a:gdLst>
                <a:gd name="T0" fmla="*/ 33 w 33"/>
                <a:gd name="T1" fmla="*/ 17 h 34"/>
                <a:gd name="T2" fmla="*/ 33 w 33"/>
                <a:gd name="T3" fmla="*/ 17 h 34"/>
                <a:gd name="T4" fmla="*/ 33 w 33"/>
                <a:gd name="T5" fmla="*/ 17 h 34"/>
                <a:gd name="T6" fmla="*/ 17 w 33"/>
                <a:gd name="T7" fmla="*/ 0 h 34"/>
                <a:gd name="T8" fmla="*/ 0 w 33"/>
                <a:gd name="T9" fmla="*/ 17 h 34"/>
                <a:gd name="T10" fmla="*/ 17 w 33"/>
                <a:gd name="T11" fmla="*/ 34 h 34"/>
                <a:gd name="T12" fmla="*/ 33 w 33"/>
                <a:gd name="T13" fmla="*/ 17 h 34"/>
                <a:gd name="T14" fmla="*/ 31 w 33"/>
                <a:gd name="T15" fmla="*/ 17 h 34"/>
                <a:gd name="T16" fmla="*/ 29 w 33"/>
                <a:gd name="T17" fmla="*/ 17 h 34"/>
                <a:gd name="T18" fmla="*/ 17 w 33"/>
                <a:gd name="T19" fmla="*/ 30 h 34"/>
                <a:gd name="T20" fmla="*/ 4 w 33"/>
                <a:gd name="T21" fmla="*/ 17 h 34"/>
                <a:gd name="T22" fmla="*/ 17 w 33"/>
                <a:gd name="T23" fmla="*/ 4 h 34"/>
                <a:gd name="T24" fmla="*/ 29 w 33"/>
                <a:gd name="T25" fmla="*/ 17 h 34"/>
                <a:gd name="T26" fmla="*/ 31 w 33"/>
                <a:gd name="T27" fmla="*/ 17 h 34"/>
                <a:gd name="T28" fmla="*/ 33 w 33"/>
                <a:gd name="T29" fmla="*/ 17 h 34"/>
                <a:gd name="T30" fmla="*/ 33 w 33"/>
                <a:gd name="T31" fmla="*/ 17 h 34"/>
                <a:gd name="T32" fmla="*/ 17 w 33"/>
                <a:gd name="T33"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34">
                  <a:moveTo>
                    <a:pt x="33" y="17"/>
                  </a:moveTo>
                  <a:cubicBezTo>
                    <a:pt x="33" y="17"/>
                    <a:pt x="33" y="17"/>
                    <a:pt x="33" y="17"/>
                  </a:cubicBezTo>
                  <a:cubicBezTo>
                    <a:pt x="33" y="17"/>
                    <a:pt x="33" y="17"/>
                    <a:pt x="33" y="17"/>
                  </a:cubicBezTo>
                  <a:moveTo>
                    <a:pt x="17" y="0"/>
                  </a:moveTo>
                  <a:cubicBezTo>
                    <a:pt x="7" y="0"/>
                    <a:pt x="0" y="8"/>
                    <a:pt x="0" y="17"/>
                  </a:cubicBezTo>
                  <a:cubicBezTo>
                    <a:pt x="0" y="26"/>
                    <a:pt x="7" y="34"/>
                    <a:pt x="17" y="34"/>
                  </a:cubicBezTo>
                  <a:cubicBezTo>
                    <a:pt x="26" y="34"/>
                    <a:pt x="33" y="26"/>
                    <a:pt x="33" y="17"/>
                  </a:cubicBezTo>
                  <a:cubicBezTo>
                    <a:pt x="31" y="17"/>
                    <a:pt x="31" y="17"/>
                    <a:pt x="31" y="17"/>
                  </a:cubicBezTo>
                  <a:cubicBezTo>
                    <a:pt x="29" y="17"/>
                    <a:pt x="29" y="17"/>
                    <a:pt x="29" y="17"/>
                  </a:cubicBezTo>
                  <a:cubicBezTo>
                    <a:pt x="29" y="24"/>
                    <a:pt x="24" y="30"/>
                    <a:pt x="17" y="30"/>
                  </a:cubicBezTo>
                  <a:cubicBezTo>
                    <a:pt x="10" y="30"/>
                    <a:pt x="4" y="24"/>
                    <a:pt x="4" y="17"/>
                  </a:cubicBezTo>
                  <a:cubicBezTo>
                    <a:pt x="4" y="10"/>
                    <a:pt x="10" y="4"/>
                    <a:pt x="17" y="4"/>
                  </a:cubicBezTo>
                  <a:cubicBezTo>
                    <a:pt x="24" y="4"/>
                    <a:pt x="29" y="10"/>
                    <a:pt x="29" y="17"/>
                  </a:cubicBezTo>
                  <a:cubicBezTo>
                    <a:pt x="31" y="17"/>
                    <a:pt x="31" y="17"/>
                    <a:pt x="31" y="17"/>
                  </a:cubicBezTo>
                  <a:cubicBezTo>
                    <a:pt x="33" y="17"/>
                    <a:pt x="33" y="17"/>
                    <a:pt x="33" y="17"/>
                  </a:cubicBezTo>
                  <a:cubicBezTo>
                    <a:pt x="33" y="17"/>
                    <a:pt x="33" y="17"/>
                    <a:pt x="33" y="17"/>
                  </a:cubicBezTo>
                  <a:cubicBezTo>
                    <a:pt x="33" y="8"/>
                    <a:pt x="26" y="0"/>
                    <a:pt x="17"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6" name="ïṧḻíḑè">
              <a:extLst>
                <a:ext uri="{FF2B5EF4-FFF2-40B4-BE49-F238E27FC236}">
                  <a16:creationId xmlns:a16="http://schemas.microsoft.com/office/drawing/2014/main" xmlns="" id="{2A6A4494-6D74-4380-B3FB-69CFCC358E5D}"/>
                </a:ext>
              </a:extLst>
            </p:cNvPr>
            <p:cNvSpPr/>
            <p:nvPr/>
          </p:nvSpPr>
          <p:spPr bwMode="auto">
            <a:xfrm>
              <a:off x="-2930525" y="1395413"/>
              <a:ext cx="77787" cy="74613"/>
            </a:xfrm>
            <a:custGeom>
              <a:avLst/>
              <a:gdLst>
                <a:gd name="T0" fmla="*/ 21 w 44"/>
                <a:gd name="T1" fmla="*/ 0 h 42"/>
                <a:gd name="T2" fmla="*/ 6 w 44"/>
                <a:gd name="T3" fmla="*/ 6 h 42"/>
                <a:gd name="T4" fmla="*/ 0 w 44"/>
                <a:gd name="T5" fmla="*/ 21 h 42"/>
                <a:gd name="T6" fmla="*/ 6 w 44"/>
                <a:gd name="T7" fmla="*/ 36 h 42"/>
                <a:gd name="T8" fmla="*/ 21 w 44"/>
                <a:gd name="T9" fmla="*/ 42 h 42"/>
                <a:gd name="T10" fmla="*/ 36 w 44"/>
                <a:gd name="T11" fmla="*/ 36 h 42"/>
                <a:gd name="T12" fmla="*/ 42 w 44"/>
                <a:gd name="T13" fmla="*/ 21 h 42"/>
                <a:gd name="T14" fmla="*/ 44 w 44"/>
                <a:gd name="T15" fmla="*/ 21 h 42"/>
                <a:gd name="T16" fmla="*/ 44 w 44"/>
                <a:gd name="T17" fmla="*/ 21 h 42"/>
                <a:gd name="T18" fmla="*/ 42 w 44"/>
                <a:gd name="T19" fmla="*/ 21 h 42"/>
                <a:gd name="T20" fmla="*/ 36 w 44"/>
                <a:gd name="T21" fmla="*/ 6 h 42"/>
                <a:gd name="T22" fmla="*/ 21 w 44"/>
                <a:gd name="T23"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4" h="42">
                  <a:moveTo>
                    <a:pt x="21" y="0"/>
                  </a:moveTo>
                  <a:cubicBezTo>
                    <a:pt x="15" y="0"/>
                    <a:pt x="10" y="3"/>
                    <a:pt x="6" y="6"/>
                  </a:cubicBezTo>
                  <a:cubicBezTo>
                    <a:pt x="3" y="10"/>
                    <a:pt x="0" y="15"/>
                    <a:pt x="0" y="21"/>
                  </a:cubicBezTo>
                  <a:cubicBezTo>
                    <a:pt x="0" y="27"/>
                    <a:pt x="3" y="32"/>
                    <a:pt x="6" y="36"/>
                  </a:cubicBezTo>
                  <a:cubicBezTo>
                    <a:pt x="10" y="39"/>
                    <a:pt x="15" y="42"/>
                    <a:pt x="21" y="42"/>
                  </a:cubicBezTo>
                  <a:cubicBezTo>
                    <a:pt x="27" y="42"/>
                    <a:pt x="32" y="39"/>
                    <a:pt x="36" y="36"/>
                  </a:cubicBezTo>
                  <a:cubicBezTo>
                    <a:pt x="39" y="32"/>
                    <a:pt x="42" y="27"/>
                    <a:pt x="42" y="21"/>
                  </a:cubicBezTo>
                  <a:cubicBezTo>
                    <a:pt x="44" y="21"/>
                    <a:pt x="44" y="21"/>
                    <a:pt x="44" y="21"/>
                  </a:cubicBezTo>
                  <a:cubicBezTo>
                    <a:pt x="44" y="21"/>
                    <a:pt x="44" y="21"/>
                    <a:pt x="44" y="21"/>
                  </a:cubicBezTo>
                  <a:cubicBezTo>
                    <a:pt x="42" y="21"/>
                    <a:pt x="42" y="21"/>
                    <a:pt x="42" y="21"/>
                  </a:cubicBezTo>
                  <a:cubicBezTo>
                    <a:pt x="42" y="15"/>
                    <a:pt x="39" y="10"/>
                    <a:pt x="36" y="6"/>
                  </a:cubicBezTo>
                  <a:cubicBezTo>
                    <a:pt x="32" y="3"/>
                    <a:pt x="27" y="0"/>
                    <a:pt x="21"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7" name="iš1ïḑè">
              <a:extLst>
                <a:ext uri="{FF2B5EF4-FFF2-40B4-BE49-F238E27FC236}">
                  <a16:creationId xmlns:a16="http://schemas.microsoft.com/office/drawing/2014/main" xmlns="" id="{5DCB8943-7910-4875-A573-20D6905748A4}"/>
                </a:ext>
              </a:extLst>
            </p:cNvPr>
            <p:cNvSpPr/>
            <p:nvPr/>
          </p:nvSpPr>
          <p:spPr bwMode="auto">
            <a:xfrm>
              <a:off x="-2938463" y="1389063"/>
              <a:ext cx="88900" cy="88900"/>
            </a:xfrm>
            <a:custGeom>
              <a:avLst/>
              <a:gdLst>
                <a:gd name="T0" fmla="*/ 50 w 50"/>
                <a:gd name="T1" fmla="*/ 25 h 50"/>
                <a:gd name="T2" fmla="*/ 50 w 50"/>
                <a:gd name="T3" fmla="*/ 25 h 50"/>
                <a:gd name="T4" fmla="*/ 50 w 50"/>
                <a:gd name="T5" fmla="*/ 25 h 50"/>
                <a:gd name="T6" fmla="*/ 25 w 50"/>
                <a:gd name="T7" fmla="*/ 0 h 50"/>
                <a:gd name="T8" fmla="*/ 0 w 50"/>
                <a:gd name="T9" fmla="*/ 25 h 50"/>
                <a:gd name="T10" fmla="*/ 25 w 50"/>
                <a:gd name="T11" fmla="*/ 50 h 50"/>
                <a:gd name="T12" fmla="*/ 50 w 50"/>
                <a:gd name="T13" fmla="*/ 25 h 50"/>
                <a:gd name="T14" fmla="*/ 48 w 50"/>
                <a:gd name="T15" fmla="*/ 25 h 50"/>
                <a:gd name="T16" fmla="*/ 46 w 50"/>
                <a:gd name="T17" fmla="*/ 25 h 50"/>
                <a:gd name="T18" fmla="*/ 40 w 50"/>
                <a:gd name="T19" fmla="*/ 40 h 50"/>
                <a:gd name="T20" fmla="*/ 25 w 50"/>
                <a:gd name="T21" fmla="*/ 46 h 50"/>
                <a:gd name="T22" fmla="*/ 10 w 50"/>
                <a:gd name="T23" fmla="*/ 40 h 50"/>
                <a:gd name="T24" fmla="*/ 4 w 50"/>
                <a:gd name="T25" fmla="*/ 25 h 50"/>
                <a:gd name="T26" fmla="*/ 10 w 50"/>
                <a:gd name="T27" fmla="*/ 10 h 50"/>
                <a:gd name="T28" fmla="*/ 25 w 50"/>
                <a:gd name="T29" fmla="*/ 4 h 50"/>
                <a:gd name="T30" fmla="*/ 40 w 50"/>
                <a:gd name="T31" fmla="*/ 10 h 50"/>
                <a:gd name="T32" fmla="*/ 46 w 50"/>
                <a:gd name="T33" fmla="*/ 25 h 50"/>
                <a:gd name="T34" fmla="*/ 48 w 50"/>
                <a:gd name="T35" fmla="*/ 25 h 50"/>
                <a:gd name="T36" fmla="*/ 50 w 50"/>
                <a:gd name="T37" fmla="*/ 25 h 50"/>
                <a:gd name="T38" fmla="*/ 50 w 50"/>
                <a:gd name="T39" fmla="*/ 25 h 50"/>
                <a:gd name="T40" fmla="*/ 25 w 50"/>
                <a:gd name="T4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0" h="50">
                  <a:moveTo>
                    <a:pt x="50" y="25"/>
                  </a:moveTo>
                  <a:cubicBezTo>
                    <a:pt x="50" y="25"/>
                    <a:pt x="50" y="25"/>
                    <a:pt x="50" y="25"/>
                  </a:cubicBezTo>
                  <a:cubicBezTo>
                    <a:pt x="50" y="25"/>
                    <a:pt x="50" y="25"/>
                    <a:pt x="50" y="25"/>
                  </a:cubicBezTo>
                  <a:moveTo>
                    <a:pt x="25" y="0"/>
                  </a:moveTo>
                  <a:cubicBezTo>
                    <a:pt x="11" y="0"/>
                    <a:pt x="0" y="11"/>
                    <a:pt x="0" y="25"/>
                  </a:cubicBezTo>
                  <a:cubicBezTo>
                    <a:pt x="0" y="39"/>
                    <a:pt x="11" y="50"/>
                    <a:pt x="25" y="50"/>
                  </a:cubicBezTo>
                  <a:cubicBezTo>
                    <a:pt x="39" y="50"/>
                    <a:pt x="50" y="39"/>
                    <a:pt x="50" y="25"/>
                  </a:cubicBezTo>
                  <a:cubicBezTo>
                    <a:pt x="48" y="25"/>
                    <a:pt x="48" y="25"/>
                    <a:pt x="48" y="25"/>
                  </a:cubicBezTo>
                  <a:cubicBezTo>
                    <a:pt x="46" y="25"/>
                    <a:pt x="46" y="25"/>
                    <a:pt x="46" y="25"/>
                  </a:cubicBezTo>
                  <a:cubicBezTo>
                    <a:pt x="46" y="31"/>
                    <a:pt x="43" y="36"/>
                    <a:pt x="40" y="40"/>
                  </a:cubicBezTo>
                  <a:cubicBezTo>
                    <a:pt x="36" y="43"/>
                    <a:pt x="31" y="46"/>
                    <a:pt x="25" y="46"/>
                  </a:cubicBezTo>
                  <a:cubicBezTo>
                    <a:pt x="19" y="46"/>
                    <a:pt x="14" y="43"/>
                    <a:pt x="10" y="40"/>
                  </a:cubicBezTo>
                  <a:cubicBezTo>
                    <a:pt x="7" y="36"/>
                    <a:pt x="4" y="31"/>
                    <a:pt x="4" y="25"/>
                  </a:cubicBezTo>
                  <a:cubicBezTo>
                    <a:pt x="4" y="19"/>
                    <a:pt x="7" y="14"/>
                    <a:pt x="10" y="10"/>
                  </a:cubicBezTo>
                  <a:cubicBezTo>
                    <a:pt x="14" y="7"/>
                    <a:pt x="19" y="4"/>
                    <a:pt x="25" y="4"/>
                  </a:cubicBezTo>
                  <a:cubicBezTo>
                    <a:pt x="31" y="4"/>
                    <a:pt x="36" y="7"/>
                    <a:pt x="40" y="10"/>
                  </a:cubicBezTo>
                  <a:cubicBezTo>
                    <a:pt x="43" y="14"/>
                    <a:pt x="46" y="19"/>
                    <a:pt x="46" y="25"/>
                  </a:cubicBezTo>
                  <a:cubicBezTo>
                    <a:pt x="48" y="25"/>
                    <a:pt x="48" y="25"/>
                    <a:pt x="48" y="25"/>
                  </a:cubicBezTo>
                  <a:cubicBezTo>
                    <a:pt x="50" y="25"/>
                    <a:pt x="50" y="25"/>
                    <a:pt x="50" y="25"/>
                  </a:cubicBezTo>
                  <a:cubicBezTo>
                    <a:pt x="50" y="25"/>
                    <a:pt x="50" y="25"/>
                    <a:pt x="50" y="25"/>
                  </a:cubicBezTo>
                  <a:cubicBezTo>
                    <a:pt x="50" y="11"/>
                    <a:pt x="39" y="0"/>
                    <a:pt x="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8" name="íşľíďé">
              <a:extLst>
                <a:ext uri="{FF2B5EF4-FFF2-40B4-BE49-F238E27FC236}">
                  <a16:creationId xmlns:a16="http://schemas.microsoft.com/office/drawing/2014/main" xmlns="" id="{D493308F-5963-40E4-9B43-84E93897C6E6}"/>
                </a:ext>
              </a:extLst>
            </p:cNvPr>
            <p:cNvSpPr/>
            <p:nvPr/>
          </p:nvSpPr>
          <p:spPr bwMode="auto">
            <a:xfrm>
              <a:off x="-2695575" y="1419225"/>
              <a:ext cx="393700" cy="39688"/>
            </a:xfrm>
            <a:custGeom>
              <a:avLst/>
              <a:gdLst>
                <a:gd name="T0" fmla="*/ 210 w 221"/>
                <a:gd name="T1" fmla="*/ 0 h 23"/>
                <a:gd name="T2" fmla="*/ 11 w 221"/>
                <a:gd name="T3" fmla="*/ 0 h 23"/>
                <a:gd name="T4" fmla="*/ 0 w 221"/>
                <a:gd name="T5" fmla="*/ 11 h 23"/>
                <a:gd name="T6" fmla="*/ 11 w 221"/>
                <a:gd name="T7" fmla="*/ 23 h 23"/>
                <a:gd name="T8" fmla="*/ 210 w 221"/>
                <a:gd name="T9" fmla="*/ 23 h 23"/>
                <a:gd name="T10" fmla="*/ 221 w 221"/>
                <a:gd name="T11" fmla="*/ 11 h 23"/>
                <a:gd name="T12" fmla="*/ 210 w 221"/>
                <a:gd name="T13" fmla="*/ 0 h 23"/>
              </a:gdLst>
              <a:ahLst/>
              <a:cxnLst>
                <a:cxn ang="0">
                  <a:pos x="T0" y="T1"/>
                </a:cxn>
                <a:cxn ang="0">
                  <a:pos x="T2" y="T3"/>
                </a:cxn>
                <a:cxn ang="0">
                  <a:pos x="T4" y="T5"/>
                </a:cxn>
                <a:cxn ang="0">
                  <a:pos x="T6" y="T7"/>
                </a:cxn>
                <a:cxn ang="0">
                  <a:pos x="T8" y="T9"/>
                </a:cxn>
                <a:cxn ang="0">
                  <a:pos x="T10" y="T11"/>
                </a:cxn>
                <a:cxn ang="0">
                  <a:pos x="T12" y="T13"/>
                </a:cxn>
              </a:cxnLst>
              <a:rect l="0" t="0" r="r" b="b"/>
              <a:pathLst>
                <a:path w="221" h="23">
                  <a:moveTo>
                    <a:pt x="210" y="0"/>
                  </a:moveTo>
                  <a:cubicBezTo>
                    <a:pt x="11" y="0"/>
                    <a:pt x="11" y="0"/>
                    <a:pt x="11" y="0"/>
                  </a:cubicBezTo>
                  <a:cubicBezTo>
                    <a:pt x="5" y="0"/>
                    <a:pt x="0" y="5"/>
                    <a:pt x="0" y="11"/>
                  </a:cubicBezTo>
                  <a:cubicBezTo>
                    <a:pt x="0" y="18"/>
                    <a:pt x="5" y="23"/>
                    <a:pt x="11" y="23"/>
                  </a:cubicBezTo>
                  <a:cubicBezTo>
                    <a:pt x="210" y="23"/>
                    <a:pt x="210" y="23"/>
                    <a:pt x="210" y="23"/>
                  </a:cubicBezTo>
                  <a:cubicBezTo>
                    <a:pt x="216" y="23"/>
                    <a:pt x="221" y="18"/>
                    <a:pt x="221" y="11"/>
                  </a:cubicBezTo>
                  <a:cubicBezTo>
                    <a:pt x="221" y="5"/>
                    <a:pt x="216" y="0"/>
                    <a:pt x="210" y="0"/>
                  </a:cubicBezTo>
                </a:path>
              </a:pathLst>
            </a:custGeom>
            <a:solidFill>
              <a:srgbClr val="9F9FA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a:p>
          </p:txBody>
        </p:sp>
        <p:sp>
          <p:nvSpPr>
            <p:cNvPr id="39" name="îṥľídè">
              <a:extLst>
                <a:ext uri="{FF2B5EF4-FFF2-40B4-BE49-F238E27FC236}">
                  <a16:creationId xmlns:a16="http://schemas.microsoft.com/office/drawing/2014/main" xmlns="" id="{AAC05662-8A71-454A-AB76-6061B49C8AFF}"/>
                </a:ext>
              </a:extLst>
            </p:cNvPr>
            <p:cNvSpPr/>
            <p:nvPr/>
          </p:nvSpPr>
          <p:spPr bwMode="auto">
            <a:xfrm>
              <a:off x="-3605213" y="1709738"/>
              <a:ext cx="2209800" cy="369570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a:p>
          </p:txBody>
        </p:sp>
        <p:sp>
          <p:nvSpPr>
            <p:cNvPr id="40" name="iśḷïďê">
              <a:extLst>
                <a:ext uri="{FF2B5EF4-FFF2-40B4-BE49-F238E27FC236}">
                  <a16:creationId xmlns:a16="http://schemas.microsoft.com/office/drawing/2014/main" xmlns="" id="{6884A5A1-9EC2-4810-9333-EEDA6C760104}"/>
                </a:ext>
              </a:extLst>
            </p:cNvPr>
            <p:cNvSpPr/>
            <p:nvPr/>
          </p:nvSpPr>
          <p:spPr bwMode="auto">
            <a:xfrm>
              <a:off x="-3611563" y="1703388"/>
              <a:ext cx="2224087" cy="3709988"/>
            </a:xfrm>
            <a:custGeom>
              <a:avLst/>
              <a:gdLst>
                <a:gd name="T0" fmla="*/ 1396 w 1401"/>
                <a:gd name="T1" fmla="*/ 2332 h 2337"/>
                <a:gd name="T2" fmla="*/ 1396 w 1401"/>
                <a:gd name="T3" fmla="*/ 2328 h 2337"/>
                <a:gd name="T4" fmla="*/ 9 w 1401"/>
                <a:gd name="T5" fmla="*/ 2328 h 2337"/>
                <a:gd name="T6" fmla="*/ 9 w 1401"/>
                <a:gd name="T7" fmla="*/ 8 h 2337"/>
                <a:gd name="T8" fmla="*/ 1392 w 1401"/>
                <a:gd name="T9" fmla="*/ 8 h 2337"/>
                <a:gd name="T10" fmla="*/ 1392 w 1401"/>
                <a:gd name="T11" fmla="*/ 2332 h 2337"/>
                <a:gd name="T12" fmla="*/ 1396 w 1401"/>
                <a:gd name="T13" fmla="*/ 2332 h 2337"/>
                <a:gd name="T14" fmla="*/ 1396 w 1401"/>
                <a:gd name="T15" fmla="*/ 2328 h 2337"/>
                <a:gd name="T16" fmla="*/ 1396 w 1401"/>
                <a:gd name="T17" fmla="*/ 2332 h 2337"/>
                <a:gd name="T18" fmla="*/ 1401 w 1401"/>
                <a:gd name="T19" fmla="*/ 2332 h 2337"/>
                <a:gd name="T20" fmla="*/ 1401 w 1401"/>
                <a:gd name="T21" fmla="*/ 0 h 2337"/>
                <a:gd name="T22" fmla="*/ 0 w 1401"/>
                <a:gd name="T23" fmla="*/ 0 h 2337"/>
                <a:gd name="T24" fmla="*/ 0 w 1401"/>
                <a:gd name="T25" fmla="*/ 2337 h 2337"/>
                <a:gd name="T26" fmla="*/ 1401 w 1401"/>
                <a:gd name="T27" fmla="*/ 2337 h 2337"/>
                <a:gd name="T28" fmla="*/ 1401 w 1401"/>
                <a:gd name="T29" fmla="*/ 2332 h 2337"/>
                <a:gd name="T30" fmla="*/ 1396 w 1401"/>
                <a:gd name="T31" fmla="*/ 233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1" h="2337">
                  <a:moveTo>
                    <a:pt x="1396" y="2332"/>
                  </a:moveTo>
                  <a:lnTo>
                    <a:pt x="1396" y="2328"/>
                  </a:lnTo>
                  <a:lnTo>
                    <a:pt x="9" y="2328"/>
                  </a:lnTo>
                  <a:lnTo>
                    <a:pt x="9" y="8"/>
                  </a:lnTo>
                  <a:lnTo>
                    <a:pt x="1392" y="8"/>
                  </a:lnTo>
                  <a:lnTo>
                    <a:pt x="1392" y="2332"/>
                  </a:lnTo>
                  <a:lnTo>
                    <a:pt x="1396" y="2332"/>
                  </a:lnTo>
                  <a:lnTo>
                    <a:pt x="1396" y="2328"/>
                  </a:lnTo>
                  <a:lnTo>
                    <a:pt x="1396" y="2332"/>
                  </a:lnTo>
                  <a:lnTo>
                    <a:pt x="1401" y="2332"/>
                  </a:lnTo>
                  <a:lnTo>
                    <a:pt x="1401" y="0"/>
                  </a:lnTo>
                  <a:lnTo>
                    <a:pt x="0" y="0"/>
                  </a:lnTo>
                  <a:lnTo>
                    <a:pt x="0" y="2337"/>
                  </a:lnTo>
                  <a:lnTo>
                    <a:pt x="1401" y="2337"/>
                  </a:lnTo>
                  <a:lnTo>
                    <a:pt x="1401" y="2332"/>
                  </a:lnTo>
                  <a:lnTo>
                    <a:pt x="1396" y="233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a:p>
          </p:txBody>
        </p:sp>
        <p:sp>
          <p:nvSpPr>
            <p:cNvPr id="41" name="ïşľîḋé">
              <a:extLst>
                <a:ext uri="{FF2B5EF4-FFF2-40B4-BE49-F238E27FC236}">
                  <a16:creationId xmlns:a16="http://schemas.microsoft.com/office/drawing/2014/main" xmlns="" id="{54FA956A-962E-47A2-B204-4FAD4D6698D9}"/>
                </a:ext>
              </a:extLst>
            </p:cNvPr>
            <p:cNvSpPr/>
            <p:nvPr/>
          </p:nvSpPr>
          <p:spPr bwMode="auto">
            <a:xfrm>
              <a:off x="-3768725" y="1736725"/>
              <a:ext cx="31750" cy="215900"/>
            </a:xfrm>
            <a:custGeom>
              <a:avLst/>
              <a:gdLst>
                <a:gd name="T0" fmla="*/ 18 w 18"/>
                <a:gd name="T1" fmla="*/ 113 h 122"/>
                <a:gd name="T2" fmla="*/ 9 w 18"/>
                <a:gd name="T3" fmla="*/ 122 h 122"/>
                <a:gd name="T4" fmla="*/ 0 w 18"/>
                <a:gd name="T5" fmla="*/ 113 h 122"/>
                <a:gd name="T6" fmla="*/ 0 w 18"/>
                <a:gd name="T7" fmla="*/ 9 h 122"/>
                <a:gd name="T8" fmla="*/ 9 w 18"/>
                <a:gd name="T9" fmla="*/ 0 h 122"/>
                <a:gd name="T10" fmla="*/ 18 w 18"/>
                <a:gd name="T11" fmla="*/ 9 h 122"/>
                <a:gd name="T12" fmla="*/ 18 w 18"/>
                <a:gd name="T13" fmla="*/ 113 h 122"/>
              </a:gdLst>
              <a:ahLst/>
              <a:cxnLst>
                <a:cxn ang="0">
                  <a:pos x="T0" y="T1"/>
                </a:cxn>
                <a:cxn ang="0">
                  <a:pos x="T2" y="T3"/>
                </a:cxn>
                <a:cxn ang="0">
                  <a:pos x="T4" y="T5"/>
                </a:cxn>
                <a:cxn ang="0">
                  <a:pos x="T6" y="T7"/>
                </a:cxn>
                <a:cxn ang="0">
                  <a:pos x="T8" y="T9"/>
                </a:cxn>
                <a:cxn ang="0">
                  <a:pos x="T10" y="T11"/>
                </a:cxn>
                <a:cxn ang="0">
                  <a:pos x="T12" y="T13"/>
                </a:cxn>
              </a:cxnLst>
              <a:rect l="0" t="0" r="r" b="b"/>
              <a:pathLst>
                <a:path w="18" h="122">
                  <a:moveTo>
                    <a:pt x="18" y="113"/>
                  </a:moveTo>
                  <a:cubicBezTo>
                    <a:pt x="18" y="118"/>
                    <a:pt x="14" y="122"/>
                    <a:pt x="9" y="122"/>
                  </a:cubicBezTo>
                  <a:cubicBezTo>
                    <a:pt x="4" y="122"/>
                    <a:pt x="0" y="118"/>
                    <a:pt x="0" y="113"/>
                  </a:cubicBezTo>
                  <a:cubicBezTo>
                    <a:pt x="0" y="9"/>
                    <a:pt x="0" y="9"/>
                    <a:pt x="0" y="9"/>
                  </a:cubicBezTo>
                  <a:cubicBezTo>
                    <a:pt x="0" y="4"/>
                    <a:pt x="4" y="0"/>
                    <a:pt x="9" y="0"/>
                  </a:cubicBezTo>
                  <a:cubicBezTo>
                    <a:pt x="14" y="0"/>
                    <a:pt x="18" y="4"/>
                    <a:pt x="18" y="9"/>
                  </a:cubicBezTo>
                  <a:lnTo>
                    <a:pt x="18" y="113"/>
                  </a:lnTo>
                  <a:close/>
                </a:path>
              </a:pathLst>
            </a:custGeom>
            <a:solidFill>
              <a:schemeClr val="bg1">
                <a:lumMod val="75000"/>
              </a:schemeClr>
            </a:solidFill>
            <a:ln>
              <a:noFill/>
            </a:ln>
          </p:spPr>
          <p:txBody>
            <a:bodyPr wrap="square" lIns="91440" tIns="45720" rIns="91440" bIns="45720" anchor="ctr">
              <a:normAutofit fontScale="47500" lnSpcReduction="20000"/>
            </a:bodyPr>
            <a:lstStyle/>
            <a:p>
              <a:pPr algn="ctr"/>
              <a:endParaRPr/>
            </a:p>
          </p:txBody>
        </p:sp>
        <p:sp>
          <p:nvSpPr>
            <p:cNvPr id="42" name="îsḻïḋe">
              <a:extLst>
                <a:ext uri="{FF2B5EF4-FFF2-40B4-BE49-F238E27FC236}">
                  <a16:creationId xmlns:a16="http://schemas.microsoft.com/office/drawing/2014/main" xmlns="" id="{D66C99CC-91B1-4876-A28A-E3044674A382}"/>
                </a:ext>
              </a:extLst>
            </p:cNvPr>
            <p:cNvSpPr/>
            <p:nvPr/>
          </p:nvSpPr>
          <p:spPr bwMode="auto">
            <a:xfrm>
              <a:off x="-3768725"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lnSpcReduction="10000"/>
            </a:bodyPr>
            <a:lstStyle/>
            <a:p>
              <a:pPr algn="ctr"/>
              <a:endParaRPr/>
            </a:p>
          </p:txBody>
        </p:sp>
        <p:sp>
          <p:nvSpPr>
            <p:cNvPr id="43" name="îşļiḓé">
              <a:extLst>
                <a:ext uri="{FF2B5EF4-FFF2-40B4-BE49-F238E27FC236}">
                  <a16:creationId xmlns:a16="http://schemas.microsoft.com/office/drawing/2014/main" xmlns="" id="{5A19A5A1-08F4-4506-BA79-754D67D10F1E}"/>
                </a:ext>
              </a:extLst>
            </p:cNvPr>
            <p:cNvSpPr/>
            <p:nvPr/>
          </p:nvSpPr>
          <p:spPr bwMode="auto">
            <a:xfrm>
              <a:off x="-3768725" y="2609850"/>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lnSpcReduction="10000"/>
            </a:bodyPr>
            <a:lstStyle/>
            <a:p>
              <a:pPr algn="ctr"/>
              <a:endParaRPr/>
            </a:p>
          </p:txBody>
        </p:sp>
        <p:sp>
          <p:nvSpPr>
            <p:cNvPr id="44" name="išḷiḑè">
              <a:extLst>
                <a:ext uri="{FF2B5EF4-FFF2-40B4-BE49-F238E27FC236}">
                  <a16:creationId xmlns:a16="http://schemas.microsoft.com/office/drawing/2014/main" xmlns="" id="{3C4A0C20-2E5F-4AA5-A9FA-A4962E738658}"/>
                </a:ext>
              </a:extLst>
            </p:cNvPr>
            <p:cNvSpPr/>
            <p:nvPr/>
          </p:nvSpPr>
          <p:spPr bwMode="auto">
            <a:xfrm>
              <a:off x="-1282700" y="2147888"/>
              <a:ext cx="31750" cy="363538"/>
            </a:xfrm>
            <a:custGeom>
              <a:avLst/>
              <a:gdLst>
                <a:gd name="T0" fmla="*/ 18 w 18"/>
                <a:gd name="T1" fmla="*/ 190 h 205"/>
                <a:gd name="T2" fmla="*/ 9 w 18"/>
                <a:gd name="T3" fmla="*/ 205 h 205"/>
                <a:gd name="T4" fmla="*/ 0 w 18"/>
                <a:gd name="T5" fmla="*/ 190 h 205"/>
                <a:gd name="T6" fmla="*/ 0 w 18"/>
                <a:gd name="T7" fmla="*/ 15 h 205"/>
                <a:gd name="T8" fmla="*/ 9 w 18"/>
                <a:gd name="T9" fmla="*/ 0 h 205"/>
                <a:gd name="T10" fmla="*/ 18 w 18"/>
                <a:gd name="T11" fmla="*/ 15 h 205"/>
                <a:gd name="T12" fmla="*/ 18 w 18"/>
                <a:gd name="T13" fmla="*/ 190 h 205"/>
              </a:gdLst>
              <a:ahLst/>
              <a:cxnLst>
                <a:cxn ang="0">
                  <a:pos x="T0" y="T1"/>
                </a:cxn>
                <a:cxn ang="0">
                  <a:pos x="T2" y="T3"/>
                </a:cxn>
                <a:cxn ang="0">
                  <a:pos x="T4" y="T5"/>
                </a:cxn>
                <a:cxn ang="0">
                  <a:pos x="T6" y="T7"/>
                </a:cxn>
                <a:cxn ang="0">
                  <a:pos x="T8" y="T9"/>
                </a:cxn>
                <a:cxn ang="0">
                  <a:pos x="T10" y="T11"/>
                </a:cxn>
                <a:cxn ang="0">
                  <a:pos x="T12" y="T13"/>
                </a:cxn>
              </a:cxnLst>
              <a:rect l="0" t="0" r="r" b="b"/>
              <a:pathLst>
                <a:path w="18" h="205">
                  <a:moveTo>
                    <a:pt x="18" y="190"/>
                  </a:moveTo>
                  <a:cubicBezTo>
                    <a:pt x="18" y="198"/>
                    <a:pt x="14" y="205"/>
                    <a:pt x="9" y="205"/>
                  </a:cubicBezTo>
                  <a:cubicBezTo>
                    <a:pt x="4" y="205"/>
                    <a:pt x="0" y="198"/>
                    <a:pt x="0" y="190"/>
                  </a:cubicBezTo>
                  <a:cubicBezTo>
                    <a:pt x="0" y="15"/>
                    <a:pt x="0" y="15"/>
                    <a:pt x="0" y="15"/>
                  </a:cubicBezTo>
                  <a:cubicBezTo>
                    <a:pt x="0" y="7"/>
                    <a:pt x="4" y="0"/>
                    <a:pt x="9" y="0"/>
                  </a:cubicBezTo>
                  <a:cubicBezTo>
                    <a:pt x="14" y="0"/>
                    <a:pt x="18" y="7"/>
                    <a:pt x="18" y="15"/>
                  </a:cubicBezTo>
                  <a:lnTo>
                    <a:pt x="18" y="190"/>
                  </a:lnTo>
                  <a:close/>
                </a:path>
              </a:pathLst>
            </a:custGeom>
            <a:solidFill>
              <a:schemeClr val="bg1">
                <a:lumMod val="75000"/>
              </a:schemeClr>
            </a:solidFill>
            <a:ln>
              <a:noFill/>
            </a:ln>
          </p:spPr>
          <p:txBody>
            <a:bodyPr wrap="square" lIns="91440" tIns="45720" rIns="91440" bIns="45720" anchor="ctr">
              <a:normAutofit lnSpcReduction="10000"/>
            </a:bodyPr>
            <a:lstStyle/>
            <a:p>
              <a:pPr algn="ctr"/>
              <a:endParaRPr/>
            </a:p>
          </p:txBody>
        </p:sp>
      </p:grpSp>
      <p:cxnSp>
        <p:nvCxnSpPr>
          <p:cNvPr id="9" name="直接连接符 8">
            <a:extLst>
              <a:ext uri="{FF2B5EF4-FFF2-40B4-BE49-F238E27FC236}">
                <a16:creationId xmlns:a16="http://schemas.microsoft.com/office/drawing/2014/main" xmlns="" id="{5A97F65C-4203-499F-8968-028E06B8D218}"/>
              </a:ext>
            </a:extLst>
          </p:cNvPr>
          <p:cNvCxnSpPr/>
          <p:nvPr/>
        </p:nvCxnSpPr>
        <p:spPr>
          <a:xfrm>
            <a:off x="8779216" y="2688671"/>
            <a:ext cx="53702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xmlns="" id="{1D7E949E-2D28-47F4-8264-1FD449FF5BAC}"/>
              </a:ext>
            </a:extLst>
          </p:cNvPr>
          <p:cNvCxnSpPr/>
          <p:nvPr/>
        </p:nvCxnSpPr>
        <p:spPr>
          <a:xfrm>
            <a:off x="8779216" y="4617948"/>
            <a:ext cx="53702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9F0B15FC-1B04-401E-ABBE-0DBAE6603814}"/>
              </a:ext>
            </a:extLst>
          </p:cNvPr>
          <p:cNvCxnSpPr/>
          <p:nvPr/>
        </p:nvCxnSpPr>
        <p:spPr>
          <a:xfrm>
            <a:off x="2855644" y="2688671"/>
            <a:ext cx="53702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8B8A3773-8FE1-41A0-87C2-08B267913CDF}"/>
              </a:ext>
            </a:extLst>
          </p:cNvPr>
          <p:cNvCxnSpPr/>
          <p:nvPr/>
        </p:nvCxnSpPr>
        <p:spPr>
          <a:xfrm>
            <a:off x="2855644" y="4617948"/>
            <a:ext cx="537029"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3" name="îṣḷîde">
            <a:extLst>
              <a:ext uri="{FF2B5EF4-FFF2-40B4-BE49-F238E27FC236}">
                <a16:creationId xmlns:a16="http://schemas.microsoft.com/office/drawing/2014/main" xmlns="" id="{99177E4E-CF20-4BF4-A8FF-2649F8445F22}"/>
              </a:ext>
            </a:extLst>
          </p:cNvPr>
          <p:cNvSpPr/>
          <p:nvPr/>
        </p:nvSpPr>
        <p:spPr bwMode="auto">
          <a:xfrm>
            <a:off x="8759098" y="4195480"/>
            <a:ext cx="577273" cy="329045"/>
          </a:xfrm>
          <a:custGeom>
            <a:avLst/>
            <a:gdLst>
              <a:gd name="T0" fmla="*/ 288 w 400"/>
              <a:gd name="T1" fmla="*/ 89 h 228"/>
              <a:gd name="T2" fmla="*/ 303 w 400"/>
              <a:gd name="T3" fmla="*/ 28 h 228"/>
              <a:gd name="T4" fmla="*/ 282 w 400"/>
              <a:gd name="T5" fmla="*/ 35 h 228"/>
              <a:gd name="T6" fmla="*/ 282 w 400"/>
              <a:gd name="T7" fmla="*/ 44 h 228"/>
              <a:gd name="T8" fmla="*/ 311 w 400"/>
              <a:gd name="T9" fmla="*/ 30 h 228"/>
              <a:gd name="T10" fmla="*/ 313 w 400"/>
              <a:gd name="T11" fmla="*/ 8 h 228"/>
              <a:gd name="T12" fmla="*/ 229 w 400"/>
              <a:gd name="T13" fmla="*/ 10 h 228"/>
              <a:gd name="T14" fmla="*/ 153 w 400"/>
              <a:gd name="T15" fmla="*/ 7 h 228"/>
              <a:gd name="T16" fmla="*/ 153 w 400"/>
              <a:gd name="T17" fmla="*/ 0 h 228"/>
              <a:gd name="T18" fmla="*/ 87 w 400"/>
              <a:gd name="T19" fmla="*/ 6 h 228"/>
              <a:gd name="T20" fmla="*/ 109 w 400"/>
              <a:gd name="T21" fmla="*/ 87 h 228"/>
              <a:gd name="T22" fmla="*/ 75 w 400"/>
              <a:gd name="T23" fmla="*/ 79 h 228"/>
              <a:gd name="T24" fmla="*/ 33 w 400"/>
              <a:gd name="T25" fmla="*/ 91 h 228"/>
              <a:gd name="T26" fmla="*/ 1 w 400"/>
              <a:gd name="T27" fmla="*/ 138 h 228"/>
              <a:gd name="T28" fmla="*/ 4 w 400"/>
              <a:gd name="T29" fmla="*/ 176 h 228"/>
              <a:gd name="T30" fmla="*/ 40 w 400"/>
              <a:gd name="T31" fmla="*/ 220 h 228"/>
              <a:gd name="T32" fmla="*/ 75 w 400"/>
              <a:gd name="T33" fmla="*/ 228 h 228"/>
              <a:gd name="T34" fmla="*/ 136 w 400"/>
              <a:gd name="T35" fmla="*/ 198 h 228"/>
              <a:gd name="T36" fmla="*/ 229 w 400"/>
              <a:gd name="T37" fmla="*/ 158 h 228"/>
              <a:gd name="T38" fmla="*/ 216 w 400"/>
              <a:gd name="T39" fmla="*/ 177 h 228"/>
              <a:gd name="T40" fmla="*/ 200 w 400"/>
              <a:gd name="T41" fmla="*/ 183 h 228"/>
              <a:gd name="T42" fmla="*/ 225 w 400"/>
              <a:gd name="T43" fmla="*/ 180 h 228"/>
              <a:gd name="T44" fmla="*/ 236 w 400"/>
              <a:gd name="T45" fmla="*/ 156 h 228"/>
              <a:gd name="T46" fmla="*/ 255 w 400"/>
              <a:gd name="T47" fmla="*/ 52 h 228"/>
              <a:gd name="T48" fmla="*/ 259 w 400"/>
              <a:gd name="T49" fmla="*/ 120 h 228"/>
              <a:gd name="T50" fmla="*/ 250 w 400"/>
              <a:gd name="T51" fmla="*/ 162 h 228"/>
              <a:gd name="T52" fmla="*/ 273 w 400"/>
              <a:gd name="T53" fmla="*/ 207 h 228"/>
              <a:gd name="T54" fmla="*/ 318 w 400"/>
              <a:gd name="T55" fmla="*/ 228 h 228"/>
              <a:gd name="T56" fmla="*/ 354 w 400"/>
              <a:gd name="T57" fmla="*/ 222 h 228"/>
              <a:gd name="T58" fmla="*/ 394 w 400"/>
              <a:gd name="T59" fmla="*/ 183 h 228"/>
              <a:gd name="T60" fmla="*/ 400 w 400"/>
              <a:gd name="T61" fmla="*/ 146 h 228"/>
              <a:gd name="T62" fmla="*/ 378 w 400"/>
              <a:gd name="T63" fmla="*/ 101 h 228"/>
              <a:gd name="T64" fmla="*/ 333 w 400"/>
              <a:gd name="T65" fmla="*/ 79 h 228"/>
              <a:gd name="T66" fmla="*/ 248 w 400"/>
              <a:gd name="T67" fmla="*/ 51 h 228"/>
              <a:gd name="T68" fmla="*/ 148 w 400"/>
              <a:gd name="T69" fmla="*/ 132 h 228"/>
              <a:gd name="T70" fmla="*/ 115 w 400"/>
              <a:gd name="T71" fmla="*/ 90 h 228"/>
              <a:gd name="T72" fmla="*/ 118 w 400"/>
              <a:gd name="T73" fmla="*/ 101 h 228"/>
              <a:gd name="T74" fmla="*/ 142 w 400"/>
              <a:gd name="T75" fmla="*/ 143 h 228"/>
              <a:gd name="T76" fmla="*/ 62 w 400"/>
              <a:gd name="T77" fmla="*/ 220 h 228"/>
              <a:gd name="T78" fmla="*/ 8 w 400"/>
              <a:gd name="T79" fmla="*/ 167 h 228"/>
              <a:gd name="T80" fmla="*/ 13 w 400"/>
              <a:gd name="T81" fmla="*/ 128 h 228"/>
              <a:gd name="T82" fmla="*/ 68 w 400"/>
              <a:gd name="T83" fmla="*/ 87 h 228"/>
              <a:gd name="T84" fmla="*/ 105 w 400"/>
              <a:gd name="T85" fmla="*/ 93 h 228"/>
              <a:gd name="T86" fmla="*/ 73 w 400"/>
              <a:gd name="T87" fmla="*/ 158 h 228"/>
              <a:gd name="T88" fmla="*/ 130 w 400"/>
              <a:gd name="T89" fmla="*/ 193 h 228"/>
              <a:gd name="T90" fmla="*/ 75 w 400"/>
              <a:gd name="T91" fmla="*/ 221 h 228"/>
              <a:gd name="T92" fmla="*/ 288 w 400"/>
              <a:gd name="T93" fmla="*/ 209 h 228"/>
              <a:gd name="T94" fmla="*/ 257 w 400"/>
              <a:gd name="T95" fmla="*/ 153 h 228"/>
              <a:gd name="T96" fmla="*/ 269 w 400"/>
              <a:gd name="T97" fmla="*/ 116 h 228"/>
              <a:gd name="T98" fmla="*/ 324 w 400"/>
              <a:gd name="T99" fmla="*/ 158 h 228"/>
              <a:gd name="T100" fmla="*/ 329 w 400"/>
              <a:gd name="T101" fmla="*/ 152 h 228"/>
              <a:gd name="T102" fmla="*/ 325 w 400"/>
              <a:gd name="T103" fmla="*/ 86 h 228"/>
              <a:gd name="T104" fmla="*/ 373 w 400"/>
              <a:gd name="T105" fmla="*/ 105 h 228"/>
              <a:gd name="T106" fmla="*/ 393 w 400"/>
              <a:gd name="T107" fmla="*/ 153 h 228"/>
              <a:gd name="T108" fmla="*/ 364 w 400"/>
              <a:gd name="T109" fmla="*/ 20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00" h="228">
                <a:moveTo>
                  <a:pt x="325" y="79"/>
                </a:moveTo>
                <a:lnTo>
                  <a:pt x="325" y="79"/>
                </a:lnTo>
                <a:lnTo>
                  <a:pt x="315" y="80"/>
                </a:lnTo>
                <a:lnTo>
                  <a:pt x="305" y="81"/>
                </a:lnTo>
                <a:lnTo>
                  <a:pt x="296" y="84"/>
                </a:lnTo>
                <a:lnTo>
                  <a:pt x="288" y="89"/>
                </a:lnTo>
                <a:lnTo>
                  <a:pt x="239" y="14"/>
                </a:lnTo>
                <a:lnTo>
                  <a:pt x="308" y="14"/>
                </a:lnTo>
                <a:lnTo>
                  <a:pt x="308" y="14"/>
                </a:lnTo>
                <a:lnTo>
                  <a:pt x="306" y="21"/>
                </a:lnTo>
                <a:lnTo>
                  <a:pt x="305" y="25"/>
                </a:lnTo>
                <a:lnTo>
                  <a:pt x="303" y="28"/>
                </a:lnTo>
                <a:lnTo>
                  <a:pt x="303" y="28"/>
                </a:lnTo>
                <a:lnTo>
                  <a:pt x="299" y="32"/>
                </a:lnTo>
                <a:lnTo>
                  <a:pt x="295" y="34"/>
                </a:lnTo>
                <a:lnTo>
                  <a:pt x="289" y="35"/>
                </a:lnTo>
                <a:lnTo>
                  <a:pt x="282" y="35"/>
                </a:lnTo>
                <a:lnTo>
                  <a:pt x="282" y="35"/>
                </a:lnTo>
                <a:lnTo>
                  <a:pt x="280" y="37"/>
                </a:lnTo>
                <a:lnTo>
                  <a:pt x="278" y="40"/>
                </a:lnTo>
                <a:lnTo>
                  <a:pt x="278" y="40"/>
                </a:lnTo>
                <a:lnTo>
                  <a:pt x="280" y="42"/>
                </a:lnTo>
                <a:lnTo>
                  <a:pt x="282" y="44"/>
                </a:lnTo>
                <a:lnTo>
                  <a:pt x="282" y="44"/>
                </a:lnTo>
                <a:lnTo>
                  <a:pt x="290" y="42"/>
                </a:lnTo>
                <a:lnTo>
                  <a:pt x="297" y="40"/>
                </a:lnTo>
                <a:lnTo>
                  <a:pt x="303" y="38"/>
                </a:lnTo>
                <a:lnTo>
                  <a:pt x="308" y="33"/>
                </a:lnTo>
                <a:lnTo>
                  <a:pt x="308" y="33"/>
                </a:lnTo>
                <a:lnTo>
                  <a:pt x="311" y="30"/>
                </a:lnTo>
                <a:lnTo>
                  <a:pt x="312" y="26"/>
                </a:lnTo>
                <a:lnTo>
                  <a:pt x="315" y="19"/>
                </a:lnTo>
                <a:lnTo>
                  <a:pt x="315" y="13"/>
                </a:lnTo>
                <a:lnTo>
                  <a:pt x="315" y="11"/>
                </a:lnTo>
                <a:lnTo>
                  <a:pt x="315" y="11"/>
                </a:lnTo>
                <a:lnTo>
                  <a:pt x="313" y="8"/>
                </a:lnTo>
                <a:lnTo>
                  <a:pt x="311" y="7"/>
                </a:lnTo>
                <a:lnTo>
                  <a:pt x="233" y="7"/>
                </a:lnTo>
                <a:lnTo>
                  <a:pt x="233" y="7"/>
                </a:lnTo>
                <a:lnTo>
                  <a:pt x="231" y="7"/>
                </a:lnTo>
                <a:lnTo>
                  <a:pt x="229" y="10"/>
                </a:lnTo>
                <a:lnTo>
                  <a:pt x="229" y="10"/>
                </a:lnTo>
                <a:lnTo>
                  <a:pt x="229" y="11"/>
                </a:lnTo>
                <a:lnTo>
                  <a:pt x="229" y="13"/>
                </a:lnTo>
                <a:lnTo>
                  <a:pt x="249" y="44"/>
                </a:lnTo>
                <a:lnTo>
                  <a:pt x="137" y="44"/>
                </a:lnTo>
                <a:lnTo>
                  <a:pt x="115" y="7"/>
                </a:lnTo>
                <a:lnTo>
                  <a:pt x="153" y="7"/>
                </a:lnTo>
                <a:lnTo>
                  <a:pt x="153" y="7"/>
                </a:lnTo>
                <a:lnTo>
                  <a:pt x="157" y="6"/>
                </a:lnTo>
                <a:lnTo>
                  <a:pt x="158" y="4"/>
                </a:lnTo>
                <a:lnTo>
                  <a:pt x="158" y="4"/>
                </a:lnTo>
                <a:lnTo>
                  <a:pt x="157" y="1"/>
                </a:lnTo>
                <a:lnTo>
                  <a:pt x="153" y="0"/>
                </a:lnTo>
                <a:lnTo>
                  <a:pt x="90" y="0"/>
                </a:lnTo>
                <a:lnTo>
                  <a:pt x="90" y="0"/>
                </a:lnTo>
                <a:lnTo>
                  <a:pt x="87" y="1"/>
                </a:lnTo>
                <a:lnTo>
                  <a:pt x="86" y="4"/>
                </a:lnTo>
                <a:lnTo>
                  <a:pt x="86" y="4"/>
                </a:lnTo>
                <a:lnTo>
                  <a:pt x="87" y="6"/>
                </a:lnTo>
                <a:lnTo>
                  <a:pt x="90" y="7"/>
                </a:lnTo>
                <a:lnTo>
                  <a:pt x="107" y="7"/>
                </a:lnTo>
                <a:lnTo>
                  <a:pt x="107" y="7"/>
                </a:lnTo>
                <a:lnTo>
                  <a:pt x="107" y="7"/>
                </a:lnTo>
                <a:lnTo>
                  <a:pt x="131" y="48"/>
                </a:lnTo>
                <a:lnTo>
                  <a:pt x="109" y="87"/>
                </a:lnTo>
                <a:lnTo>
                  <a:pt x="109" y="87"/>
                </a:lnTo>
                <a:lnTo>
                  <a:pt x="101" y="83"/>
                </a:lnTo>
                <a:lnTo>
                  <a:pt x="93" y="81"/>
                </a:lnTo>
                <a:lnTo>
                  <a:pt x="84" y="80"/>
                </a:lnTo>
                <a:lnTo>
                  <a:pt x="75" y="79"/>
                </a:lnTo>
                <a:lnTo>
                  <a:pt x="75" y="79"/>
                </a:lnTo>
                <a:lnTo>
                  <a:pt x="68" y="79"/>
                </a:lnTo>
                <a:lnTo>
                  <a:pt x="60" y="80"/>
                </a:lnTo>
                <a:lnTo>
                  <a:pt x="53" y="82"/>
                </a:lnTo>
                <a:lnTo>
                  <a:pt x="46" y="84"/>
                </a:lnTo>
                <a:lnTo>
                  <a:pt x="40" y="88"/>
                </a:lnTo>
                <a:lnTo>
                  <a:pt x="33" y="91"/>
                </a:lnTo>
                <a:lnTo>
                  <a:pt x="22" y="101"/>
                </a:lnTo>
                <a:lnTo>
                  <a:pt x="13" y="111"/>
                </a:lnTo>
                <a:lnTo>
                  <a:pt x="10" y="118"/>
                </a:lnTo>
                <a:lnTo>
                  <a:pt x="6" y="124"/>
                </a:lnTo>
                <a:lnTo>
                  <a:pt x="4" y="131"/>
                </a:lnTo>
                <a:lnTo>
                  <a:pt x="1" y="138"/>
                </a:lnTo>
                <a:lnTo>
                  <a:pt x="0" y="146"/>
                </a:lnTo>
                <a:lnTo>
                  <a:pt x="0" y="153"/>
                </a:lnTo>
                <a:lnTo>
                  <a:pt x="0" y="153"/>
                </a:lnTo>
                <a:lnTo>
                  <a:pt x="0" y="162"/>
                </a:lnTo>
                <a:lnTo>
                  <a:pt x="1" y="169"/>
                </a:lnTo>
                <a:lnTo>
                  <a:pt x="4" y="176"/>
                </a:lnTo>
                <a:lnTo>
                  <a:pt x="6" y="183"/>
                </a:lnTo>
                <a:lnTo>
                  <a:pt x="10" y="190"/>
                </a:lnTo>
                <a:lnTo>
                  <a:pt x="13" y="195"/>
                </a:lnTo>
                <a:lnTo>
                  <a:pt x="22" y="207"/>
                </a:lnTo>
                <a:lnTo>
                  <a:pt x="33" y="215"/>
                </a:lnTo>
                <a:lnTo>
                  <a:pt x="40" y="220"/>
                </a:lnTo>
                <a:lnTo>
                  <a:pt x="46" y="222"/>
                </a:lnTo>
                <a:lnTo>
                  <a:pt x="53" y="226"/>
                </a:lnTo>
                <a:lnTo>
                  <a:pt x="60" y="227"/>
                </a:lnTo>
                <a:lnTo>
                  <a:pt x="68" y="228"/>
                </a:lnTo>
                <a:lnTo>
                  <a:pt x="75" y="228"/>
                </a:lnTo>
                <a:lnTo>
                  <a:pt x="75" y="228"/>
                </a:lnTo>
                <a:lnTo>
                  <a:pt x="83" y="228"/>
                </a:lnTo>
                <a:lnTo>
                  <a:pt x="90" y="227"/>
                </a:lnTo>
                <a:lnTo>
                  <a:pt x="103" y="224"/>
                </a:lnTo>
                <a:lnTo>
                  <a:pt x="116" y="216"/>
                </a:lnTo>
                <a:lnTo>
                  <a:pt x="126" y="208"/>
                </a:lnTo>
                <a:lnTo>
                  <a:pt x="136" y="198"/>
                </a:lnTo>
                <a:lnTo>
                  <a:pt x="143" y="186"/>
                </a:lnTo>
                <a:lnTo>
                  <a:pt x="148" y="172"/>
                </a:lnTo>
                <a:lnTo>
                  <a:pt x="150" y="165"/>
                </a:lnTo>
                <a:lnTo>
                  <a:pt x="150" y="158"/>
                </a:lnTo>
                <a:lnTo>
                  <a:pt x="229" y="158"/>
                </a:lnTo>
                <a:lnTo>
                  <a:pt x="229" y="158"/>
                </a:lnTo>
                <a:lnTo>
                  <a:pt x="228" y="164"/>
                </a:lnTo>
                <a:lnTo>
                  <a:pt x="227" y="167"/>
                </a:lnTo>
                <a:lnTo>
                  <a:pt x="225" y="171"/>
                </a:lnTo>
                <a:lnTo>
                  <a:pt x="225" y="171"/>
                </a:lnTo>
                <a:lnTo>
                  <a:pt x="221" y="174"/>
                </a:lnTo>
                <a:lnTo>
                  <a:pt x="216" y="177"/>
                </a:lnTo>
                <a:lnTo>
                  <a:pt x="211" y="178"/>
                </a:lnTo>
                <a:lnTo>
                  <a:pt x="204" y="179"/>
                </a:lnTo>
                <a:lnTo>
                  <a:pt x="204" y="179"/>
                </a:lnTo>
                <a:lnTo>
                  <a:pt x="201" y="180"/>
                </a:lnTo>
                <a:lnTo>
                  <a:pt x="200" y="183"/>
                </a:lnTo>
                <a:lnTo>
                  <a:pt x="200" y="183"/>
                </a:lnTo>
                <a:lnTo>
                  <a:pt x="201" y="185"/>
                </a:lnTo>
                <a:lnTo>
                  <a:pt x="204" y="186"/>
                </a:lnTo>
                <a:lnTo>
                  <a:pt x="204" y="186"/>
                </a:lnTo>
                <a:lnTo>
                  <a:pt x="212" y="185"/>
                </a:lnTo>
                <a:lnTo>
                  <a:pt x="219" y="184"/>
                </a:lnTo>
                <a:lnTo>
                  <a:pt x="225" y="180"/>
                </a:lnTo>
                <a:lnTo>
                  <a:pt x="229" y="176"/>
                </a:lnTo>
                <a:lnTo>
                  <a:pt x="229" y="176"/>
                </a:lnTo>
                <a:lnTo>
                  <a:pt x="233" y="172"/>
                </a:lnTo>
                <a:lnTo>
                  <a:pt x="234" y="169"/>
                </a:lnTo>
                <a:lnTo>
                  <a:pt x="236" y="162"/>
                </a:lnTo>
                <a:lnTo>
                  <a:pt x="236" y="156"/>
                </a:lnTo>
                <a:lnTo>
                  <a:pt x="236" y="153"/>
                </a:lnTo>
                <a:lnTo>
                  <a:pt x="236" y="153"/>
                </a:lnTo>
                <a:lnTo>
                  <a:pt x="235" y="152"/>
                </a:lnTo>
                <a:lnTo>
                  <a:pt x="233" y="151"/>
                </a:lnTo>
                <a:lnTo>
                  <a:pt x="205" y="151"/>
                </a:lnTo>
                <a:lnTo>
                  <a:pt x="255" y="52"/>
                </a:lnTo>
                <a:lnTo>
                  <a:pt x="282" y="93"/>
                </a:lnTo>
                <a:lnTo>
                  <a:pt x="282" y="93"/>
                </a:lnTo>
                <a:lnTo>
                  <a:pt x="275" y="98"/>
                </a:lnTo>
                <a:lnTo>
                  <a:pt x="269" y="104"/>
                </a:lnTo>
                <a:lnTo>
                  <a:pt x="263" y="111"/>
                </a:lnTo>
                <a:lnTo>
                  <a:pt x="259" y="120"/>
                </a:lnTo>
                <a:lnTo>
                  <a:pt x="255" y="127"/>
                </a:lnTo>
                <a:lnTo>
                  <a:pt x="253" y="136"/>
                </a:lnTo>
                <a:lnTo>
                  <a:pt x="250" y="144"/>
                </a:lnTo>
                <a:lnTo>
                  <a:pt x="250" y="153"/>
                </a:lnTo>
                <a:lnTo>
                  <a:pt x="250" y="153"/>
                </a:lnTo>
                <a:lnTo>
                  <a:pt x="250" y="162"/>
                </a:lnTo>
                <a:lnTo>
                  <a:pt x="252" y="169"/>
                </a:lnTo>
                <a:lnTo>
                  <a:pt x="254" y="176"/>
                </a:lnTo>
                <a:lnTo>
                  <a:pt x="256" y="183"/>
                </a:lnTo>
                <a:lnTo>
                  <a:pt x="260" y="190"/>
                </a:lnTo>
                <a:lnTo>
                  <a:pt x="263" y="195"/>
                </a:lnTo>
                <a:lnTo>
                  <a:pt x="273" y="207"/>
                </a:lnTo>
                <a:lnTo>
                  <a:pt x="283" y="215"/>
                </a:lnTo>
                <a:lnTo>
                  <a:pt x="290" y="220"/>
                </a:lnTo>
                <a:lnTo>
                  <a:pt x="296" y="222"/>
                </a:lnTo>
                <a:lnTo>
                  <a:pt x="303" y="226"/>
                </a:lnTo>
                <a:lnTo>
                  <a:pt x="310" y="227"/>
                </a:lnTo>
                <a:lnTo>
                  <a:pt x="318" y="228"/>
                </a:lnTo>
                <a:lnTo>
                  <a:pt x="325" y="228"/>
                </a:lnTo>
                <a:lnTo>
                  <a:pt x="325" y="228"/>
                </a:lnTo>
                <a:lnTo>
                  <a:pt x="333" y="228"/>
                </a:lnTo>
                <a:lnTo>
                  <a:pt x="340" y="227"/>
                </a:lnTo>
                <a:lnTo>
                  <a:pt x="347" y="226"/>
                </a:lnTo>
                <a:lnTo>
                  <a:pt x="354" y="222"/>
                </a:lnTo>
                <a:lnTo>
                  <a:pt x="361" y="220"/>
                </a:lnTo>
                <a:lnTo>
                  <a:pt x="367" y="215"/>
                </a:lnTo>
                <a:lnTo>
                  <a:pt x="378" y="207"/>
                </a:lnTo>
                <a:lnTo>
                  <a:pt x="387" y="195"/>
                </a:lnTo>
                <a:lnTo>
                  <a:pt x="391" y="190"/>
                </a:lnTo>
                <a:lnTo>
                  <a:pt x="394" y="183"/>
                </a:lnTo>
                <a:lnTo>
                  <a:pt x="396" y="176"/>
                </a:lnTo>
                <a:lnTo>
                  <a:pt x="399" y="169"/>
                </a:lnTo>
                <a:lnTo>
                  <a:pt x="400" y="162"/>
                </a:lnTo>
                <a:lnTo>
                  <a:pt x="400" y="153"/>
                </a:lnTo>
                <a:lnTo>
                  <a:pt x="400" y="153"/>
                </a:lnTo>
                <a:lnTo>
                  <a:pt x="400" y="146"/>
                </a:lnTo>
                <a:lnTo>
                  <a:pt x="399" y="138"/>
                </a:lnTo>
                <a:lnTo>
                  <a:pt x="396" y="131"/>
                </a:lnTo>
                <a:lnTo>
                  <a:pt x="394" y="124"/>
                </a:lnTo>
                <a:lnTo>
                  <a:pt x="391" y="118"/>
                </a:lnTo>
                <a:lnTo>
                  <a:pt x="387" y="111"/>
                </a:lnTo>
                <a:lnTo>
                  <a:pt x="378" y="101"/>
                </a:lnTo>
                <a:lnTo>
                  <a:pt x="367" y="91"/>
                </a:lnTo>
                <a:lnTo>
                  <a:pt x="361" y="88"/>
                </a:lnTo>
                <a:lnTo>
                  <a:pt x="354" y="84"/>
                </a:lnTo>
                <a:lnTo>
                  <a:pt x="347" y="82"/>
                </a:lnTo>
                <a:lnTo>
                  <a:pt x="340" y="80"/>
                </a:lnTo>
                <a:lnTo>
                  <a:pt x="333" y="79"/>
                </a:lnTo>
                <a:lnTo>
                  <a:pt x="325" y="79"/>
                </a:lnTo>
                <a:lnTo>
                  <a:pt x="325" y="79"/>
                </a:lnTo>
                <a:close/>
                <a:moveTo>
                  <a:pt x="248" y="51"/>
                </a:moveTo>
                <a:lnTo>
                  <a:pt x="199" y="148"/>
                </a:lnTo>
                <a:lnTo>
                  <a:pt x="141" y="51"/>
                </a:lnTo>
                <a:lnTo>
                  <a:pt x="248" y="51"/>
                </a:lnTo>
                <a:close/>
                <a:moveTo>
                  <a:pt x="135" y="55"/>
                </a:moveTo>
                <a:lnTo>
                  <a:pt x="193" y="151"/>
                </a:lnTo>
                <a:lnTo>
                  <a:pt x="150" y="151"/>
                </a:lnTo>
                <a:lnTo>
                  <a:pt x="150" y="151"/>
                </a:lnTo>
                <a:lnTo>
                  <a:pt x="149" y="142"/>
                </a:lnTo>
                <a:lnTo>
                  <a:pt x="148" y="132"/>
                </a:lnTo>
                <a:lnTo>
                  <a:pt x="144" y="124"/>
                </a:lnTo>
                <a:lnTo>
                  <a:pt x="141" y="116"/>
                </a:lnTo>
                <a:lnTo>
                  <a:pt x="135" y="108"/>
                </a:lnTo>
                <a:lnTo>
                  <a:pt x="129" y="102"/>
                </a:lnTo>
                <a:lnTo>
                  <a:pt x="123" y="95"/>
                </a:lnTo>
                <a:lnTo>
                  <a:pt x="115" y="90"/>
                </a:lnTo>
                <a:lnTo>
                  <a:pt x="135" y="55"/>
                </a:lnTo>
                <a:close/>
                <a:moveTo>
                  <a:pt x="143" y="151"/>
                </a:moveTo>
                <a:lnTo>
                  <a:pt x="81" y="151"/>
                </a:lnTo>
                <a:lnTo>
                  <a:pt x="111" y="96"/>
                </a:lnTo>
                <a:lnTo>
                  <a:pt x="111" y="96"/>
                </a:lnTo>
                <a:lnTo>
                  <a:pt x="118" y="101"/>
                </a:lnTo>
                <a:lnTo>
                  <a:pt x="124" y="107"/>
                </a:lnTo>
                <a:lnTo>
                  <a:pt x="129" y="112"/>
                </a:lnTo>
                <a:lnTo>
                  <a:pt x="133" y="120"/>
                </a:lnTo>
                <a:lnTo>
                  <a:pt x="137" y="127"/>
                </a:lnTo>
                <a:lnTo>
                  <a:pt x="141" y="135"/>
                </a:lnTo>
                <a:lnTo>
                  <a:pt x="142" y="143"/>
                </a:lnTo>
                <a:lnTo>
                  <a:pt x="143" y="151"/>
                </a:lnTo>
                <a:lnTo>
                  <a:pt x="143" y="151"/>
                </a:lnTo>
                <a:close/>
                <a:moveTo>
                  <a:pt x="75" y="221"/>
                </a:moveTo>
                <a:lnTo>
                  <a:pt x="75" y="221"/>
                </a:lnTo>
                <a:lnTo>
                  <a:pt x="68" y="221"/>
                </a:lnTo>
                <a:lnTo>
                  <a:pt x="62" y="220"/>
                </a:lnTo>
                <a:lnTo>
                  <a:pt x="49" y="216"/>
                </a:lnTo>
                <a:lnTo>
                  <a:pt x="38" y="209"/>
                </a:lnTo>
                <a:lnTo>
                  <a:pt x="27" y="201"/>
                </a:lnTo>
                <a:lnTo>
                  <a:pt x="19" y="192"/>
                </a:lnTo>
                <a:lnTo>
                  <a:pt x="13" y="180"/>
                </a:lnTo>
                <a:lnTo>
                  <a:pt x="8" y="167"/>
                </a:lnTo>
                <a:lnTo>
                  <a:pt x="8" y="160"/>
                </a:lnTo>
                <a:lnTo>
                  <a:pt x="7" y="153"/>
                </a:lnTo>
                <a:lnTo>
                  <a:pt x="7" y="153"/>
                </a:lnTo>
                <a:lnTo>
                  <a:pt x="8" y="146"/>
                </a:lnTo>
                <a:lnTo>
                  <a:pt x="8" y="141"/>
                </a:lnTo>
                <a:lnTo>
                  <a:pt x="13" y="128"/>
                </a:lnTo>
                <a:lnTo>
                  <a:pt x="19" y="116"/>
                </a:lnTo>
                <a:lnTo>
                  <a:pt x="27" y="105"/>
                </a:lnTo>
                <a:lnTo>
                  <a:pt x="38" y="97"/>
                </a:lnTo>
                <a:lnTo>
                  <a:pt x="49" y="91"/>
                </a:lnTo>
                <a:lnTo>
                  <a:pt x="62" y="87"/>
                </a:lnTo>
                <a:lnTo>
                  <a:pt x="68" y="87"/>
                </a:lnTo>
                <a:lnTo>
                  <a:pt x="75" y="86"/>
                </a:lnTo>
                <a:lnTo>
                  <a:pt x="75" y="86"/>
                </a:lnTo>
                <a:lnTo>
                  <a:pt x="83" y="87"/>
                </a:lnTo>
                <a:lnTo>
                  <a:pt x="91" y="88"/>
                </a:lnTo>
                <a:lnTo>
                  <a:pt x="98" y="90"/>
                </a:lnTo>
                <a:lnTo>
                  <a:pt x="105" y="93"/>
                </a:lnTo>
                <a:lnTo>
                  <a:pt x="72" y="152"/>
                </a:lnTo>
                <a:lnTo>
                  <a:pt x="72" y="152"/>
                </a:lnTo>
                <a:lnTo>
                  <a:pt x="72" y="155"/>
                </a:lnTo>
                <a:lnTo>
                  <a:pt x="72" y="156"/>
                </a:lnTo>
                <a:lnTo>
                  <a:pt x="72" y="156"/>
                </a:lnTo>
                <a:lnTo>
                  <a:pt x="73" y="158"/>
                </a:lnTo>
                <a:lnTo>
                  <a:pt x="75" y="158"/>
                </a:lnTo>
                <a:lnTo>
                  <a:pt x="143" y="158"/>
                </a:lnTo>
                <a:lnTo>
                  <a:pt x="143" y="158"/>
                </a:lnTo>
                <a:lnTo>
                  <a:pt x="141" y="171"/>
                </a:lnTo>
                <a:lnTo>
                  <a:pt x="137" y="183"/>
                </a:lnTo>
                <a:lnTo>
                  <a:pt x="130" y="193"/>
                </a:lnTo>
                <a:lnTo>
                  <a:pt x="122" y="202"/>
                </a:lnTo>
                <a:lnTo>
                  <a:pt x="112" y="211"/>
                </a:lnTo>
                <a:lnTo>
                  <a:pt x="101" y="216"/>
                </a:lnTo>
                <a:lnTo>
                  <a:pt x="89" y="220"/>
                </a:lnTo>
                <a:lnTo>
                  <a:pt x="75" y="221"/>
                </a:lnTo>
                <a:lnTo>
                  <a:pt x="75" y="221"/>
                </a:lnTo>
                <a:close/>
                <a:moveTo>
                  <a:pt x="325" y="221"/>
                </a:moveTo>
                <a:lnTo>
                  <a:pt x="325" y="221"/>
                </a:lnTo>
                <a:lnTo>
                  <a:pt x="318" y="221"/>
                </a:lnTo>
                <a:lnTo>
                  <a:pt x="311" y="220"/>
                </a:lnTo>
                <a:lnTo>
                  <a:pt x="299" y="216"/>
                </a:lnTo>
                <a:lnTo>
                  <a:pt x="288" y="209"/>
                </a:lnTo>
                <a:lnTo>
                  <a:pt x="277" y="201"/>
                </a:lnTo>
                <a:lnTo>
                  <a:pt x="269" y="192"/>
                </a:lnTo>
                <a:lnTo>
                  <a:pt x="263" y="180"/>
                </a:lnTo>
                <a:lnTo>
                  <a:pt x="259" y="167"/>
                </a:lnTo>
                <a:lnTo>
                  <a:pt x="257" y="160"/>
                </a:lnTo>
                <a:lnTo>
                  <a:pt x="257" y="153"/>
                </a:lnTo>
                <a:lnTo>
                  <a:pt x="257" y="153"/>
                </a:lnTo>
                <a:lnTo>
                  <a:pt x="257" y="145"/>
                </a:lnTo>
                <a:lnTo>
                  <a:pt x="260" y="137"/>
                </a:lnTo>
                <a:lnTo>
                  <a:pt x="262" y="130"/>
                </a:lnTo>
                <a:lnTo>
                  <a:pt x="266" y="123"/>
                </a:lnTo>
                <a:lnTo>
                  <a:pt x="269" y="116"/>
                </a:lnTo>
                <a:lnTo>
                  <a:pt x="274" y="109"/>
                </a:lnTo>
                <a:lnTo>
                  <a:pt x="280" y="104"/>
                </a:lnTo>
                <a:lnTo>
                  <a:pt x="285" y="98"/>
                </a:lnTo>
                <a:lnTo>
                  <a:pt x="323" y="157"/>
                </a:lnTo>
                <a:lnTo>
                  <a:pt x="323" y="157"/>
                </a:lnTo>
                <a:lnTo>
                  <a:pt x="324" y="158"/>
                </a:lnTo>
                <a:lnTo>
                  <a:pt x="326" y="158"/>
                </a:lnTo>
                <a:lnTo>
                  <a:pt x="326" y="158"/>
                </a:lnTo>
                <a:lnTo>
                  <a:pt x="328" y="157"/>
                </a:lnTo>
                <a:lnTo>
                  <a:pt x="328" y="157"/>
                </a:lnTo>
                <a:lnTo>
                  <a:pt x="330" y="155"/>
                </a:lnTo>
                <a:lnTo>
                  <a:pt x="329" y="152"/>
                </a:lnTo>
                <a:lnTo>
                  <a:pt x="291" y="95"/>
                </a:lnTo>
                <a:lnTo>
                  <a:pt x="291" y="95"/>
                </a:lnTo>
                <a:lnTo>
                  <a:pt x="299" y="91"/>
                </a:lnTo>
                <a:lnTo>
                  <a:pt x="308" y="88"/>
                </a:lnTo>
                <a:lnTo>
                  <a:pt x="316" y="87"/>
                </a:lnTo>
                <a:lnTo>
                  <a:pt x="325" y="86"/>
                </a:lnTo>
                <a:lnTo>
                  <a:pt x="325" y="86"/>
                </a:lnTo>
                <a:lnTo>
                  <a:pt x="332" y="87"/>
                </a:lnTo>
                <a:lnTo>
                  <a:pt x="339" y="87"/>
                </a:lnTo>
                <a:lnTo>
                  <a:pt x="352" y="91"/>
                </a:lnTo>
                <a:lnTo>
                  <a:pt x="364" y="97"/>
                </a:lnTo>
                <a:lnTo>
                  <a:pt x="373" y="105"/>
                </a:lnTo>
                <a:lnTo>
                  <a:pt x="381" y="116"/>
                </a:lnTo>
                <a:lnTo>
                  <a:pt x="388" y="128"/>
                </a:lnTo>
                <a:lnTo>
                  <a:pt x="392" y="141"/>
                </a:lnTo>
                <a:lnTo>
                  <a:pt x="393" y="146"/>
                </a:lnTo>
                <a:lnTo>
                  <a:pt x="393" y="153"/>
                </a:lnTo>
                <a:lnTo>
                  <a:pt x="393" y="153"/>
                </a:lnTo>
                <a:lnTo>
                  <a:pt x="393" y="160"/>
                </a:lnTo>
                <a:lnTo>
                  <a:pt x="392" y="167"/>
                </a:lnTo>
                <a:lnTo>
                  <a:pt x="388" y="180"/>
                </a:lnTo>
                <a:lnTo>
                  <a:pt x="381" y="192"/>
                </a:lnTo>
                <a:lnTo>
                  <a:pt x="373" y="201"/>
                </a:lnTo>
                <a:lnTo>
                  <a:pt x="364" y="209"/>
                </a:lnTo>
                <a:lnTo>
                  <a:pt x="352" y="216"/>
                </a:lnTo>
                <a:lnTo>
                  <a:pt x="339" y="220"/>
                </a:lnTo>
                <a:lnTo>
                  <a:pt x="332" y="221"/>
                </a:lnTo>
                <a:lnTo>
                  <a:pt x="325" y="221"/>
                </a:lnTo>
                <a:lnTo>
                  <a:pt x="325" y="221"/>
                </a:lnTo>
                <a:close/>
              </a:path>
            </a:pathLst>
          </a:custGeom>
          <a:solidFill>
            <a:schemeClr val="accent1"/>
          </a:solidFill>
          <a:ln>
            <a:noFill/>
          </a:ln>
        </p:spPr>
        <p:txBody>
          <a:bodyPr anchor="ctr"/>
          <a:lstStyle/>
          <a:p>
            <a:pPr algn="ctr"/>
            <a:endParaRPr dirty="0"/>
          </a:p>
        </p:txBody>
      </p:sp>
      <p:sp>
        <p:nvSpPr>
          <p:cNvPr id="14" name="î$ḻíďé">
            <a:extLst>
              <a:ext uri="{FF2B5EF4-FFF2-40B4-BE49-F238E27FC236}">
                <a16:creationId xmlns:a16="http://schemas.microsoft.com/office/drawing/2014/main" xmlns="" id="{3D827B87-8D61-4214-A17E-D3D33A4884E2}"/>
              </a:ext>
            </a:extLst>
          </p:cNvPr>
          <p:cNvSpPr/>
          <p:nvPr/>
        </p:nvSpPr>
        <p:spPr bwMode="auto">
          <a:xfrm>
            <a:off x="8839993" y="2233221"/>
            <a:ext cx="476251" cy="361951"/>
          </a:xfrm>
          <a:custGeom>
            <a:avLst/>
            <a:gdLst>
              <a:gd name="T0" fmla="*/ 240 w 300"/>
              <a:gd name="T1" fmla="*/ 75 h 228"/>
              <a:gd name="T2" fmla="*/ 226 w 300"/>
              <a:gd name="T3" fmla="*/ 42 h 228"/>
              <a:gd name="T4" fmla="*/ 203 w 300"/>
              <a:gd name="T5" fmla="*/ 16 h 228"/>
              <a:gd name="T6" fmla="*/ 168 w 300"/>
              <a:gd name="T7" fmla="*/ 1 h 228"/>
              <a:gd name="T8" fmla="*/ 136 w 300"/>
              <a:gd name="T9" fmla="*/ 0 h 228"/>
              <a:gd name="T10" fmla="*/ 99 w 300"/>
              <a:gd name="T11" fmla="*/ 10 h 228"/>
              <a:gd name="T12" fmla="*/ 71 w 300"/>
              <a:gd name="T13" fmla="*/ 34 h 228"/>
              <a:gd name="T14" fmla="*/ 52 w 300"/>
              <a:gd name="T15" fmla="*/ 65 h 228"/>
              <a:gd name="T16" fmla="*/ 46 w 300"/>
              <a:gd name="T17" fmla="*/ 95 h 228"/>
              <a:gd name="T18" fmla="*/ 12 w 300"/>
              <a:gd name="T19" fmla="*/ 123 h 228"/>
              <a:gd name="T20" fmla="*/ 0 w 300"/>
              <a:gd name="T21" fmla="*/ 160 h 228"/>
              <a:gd name="T22" fmla="*/ 11 w 300"/>
              <a:gd name="T23" fmla="*/ 197 h 228"/>
              <a:gd name="T24" fmla="*/ 52 w 300"/>
              <a:gd name="T25" fmla="*/ 227 h 228"/>
              <a:gd name="T26" fmla="*/ 111 w 300"/>
              <a:gd name="T27" fmla="*/ 228 h 228"/>
              <a:gd name="T28" fmla="*/ 113 w 300"/>
              <a:gd name="T29" fmla="*/ 222 h 228"/>
              <a:gd name="T30" fmla="*/ 53 w 300"/>
              <a:gd name="T31" fmla="*/ 220 h 228"/>
              <a:gd name="T32" fmla="*/ 17 w 300"/>
              <a:gd name="T33" fmla="*/ 194 h 228"/>
              <a:gd name="T34" fmla="*/ 8 w 300"/>
              <a:gd name="T35" fmla="*/ 160 h 228"/>
              <a:gd name="T36" fmla="*/ 22 w 300"/>
              <a:gd name="T37" fmla="*/ 121 h 228"/>
              <a:gd name="T38" fmla="*/ 51 w 300"/>
              <a:gd name="T39" fmla="*/ 102 h 228"/>
              <a:gd name="T40" fmla="*/ 76 w 300"/>
              <a:gd name="T41" fmla="*/ 99 h 228"/>
              <a:gd name="T42" fmla="*/ 78 w 300"/>
              <a:gd name="T43" fmla="*/ 93 h 228"/>
              <a:gd name="T44" fmla="*/ 55 w 300"/>
              <a:gd name="T45" fmla="*/ 93 h 228"/>
              <a:gd name="T46" fmla="*/ 65 w 300"/>
              <a:gd name="T47" fmla="*/ 54 h 228"/>
              <a:gd name="T48" fmla="*/ 86 w 300"/>
              <a:gd name="T49" fmla="*/ 28 h 228"/>
              <a:gd name="T50" fmla="*/ 116 w 300"/>
              <a:gd name="T51" fmla="*/ 10 h 228"/>
              <a:gd name="T52" fmla="*/ 147 w 300"/>
              <a:gd name="T53" fmla="*/ 7 h 228"/>
              <a:gd name="T54" fmla="*/ 187 w 300"/>
              <a:gd name="T55" fmla="*/ 15 h 228"/>
              <a:gd name="T56" fmla="*/ 215 w 300"/>
              <a:gd name="T57" fmla="*/ 36 h 228"/>
              <a:gd name="T58" fmla="*/ 230 w 300"/>
              <a:gd name="T59" fmla="*/ 67 h 228"/>
              <a:gd name="T60" fmla="*/ 236 w 300"/>
              <a:gd name="T61" fmla="*/ 110 h 228"/>
              <a:gd name="T62" fmla="*/ 239 w 300"/>
              <a:gd name="T63" fmla="*/ 113 h 228"/>
              <a:gd name="T64" fmla="*/ 243 w 300"/>
              <a:gd name="T65" fmla="*/ 99 h 228"/>
              <a:gd name="T66" fmla="*/ 260 w 300"/>
              <a:gd name="T67" fmla="*/ 105 h 228"/>
              <a:gd name="T68" fmla="*/ 288 w 300"/>
              <a:gd name="T69" fmla="*/ 135 h 228"/>
              <a:gd name="T70" fmla="*/ 292 w 300"/>
              <a:gd name="T71" fmla="*/ 171 h 228"/>
              <a:gd name="T72" fmla="*/ 267 w 300"/>
              <a:gd name="T73" fmla="*/ 209 h 228"/>
              <a:gd name="T74" fmla="*/ 236 w 300"/>
              <a:gd name="T75" fmla="*/ 221 h 228"/>
              <a:gd name="T76" fmla="*/ 168 w 300"/>
              <a:gd name="T77" fmla="*/ 218 h 228"/>
              <a:gd name="T78" fmla="*/ 152 w 300"/>
              <a:gd name="T79" fmla="*/ 203 h 228"/>
              <a:gd name="T80" fmla="*/ 180 w 300"/>
              <a:gd name="T81" fmla="*/ 120 h 228"/>
              <a:gd name="T82" fmla="*/ 184 w 300"/>
              <a:gd name="T83" fmla="*/ 120 h 228"/>
              <a:gd name="T84" fmla="*/ 153 w 300"/>
              <a:gd name="T85" fmla="*/ 83 h 228"/>
              <a:gd name="T86" fmla="*/ 143 w 300"/>
              <a:gd name="T87" fmla="*/ 81 h 228"/>
              <a:gd name="T88" fmla="*/ 107 w 300"/>
              <a:gd name="T89" fmla="*/ 117 h 228"/>
              <a:gd name="T90" fmla="*/ 114 w 300"/>
              <a:gd name="T91" fmla="*/ 120 h 228"/>
              <a:gd name="T92" fmla="*/ 143 w 300"/>
              <a:gd name="T93" fmla="*/ 199 h 228"/>
              <a:gd name="T94" fmla="*/ 157 w 300"/>
              <a:gd name="T95" fmla="*/ 223 h 228"/>
              <a:gd name="T96" fmla="*/ 236 w 300"/>
              <a:gd name="T97" fmla="*/ 228 h 228"/>
              <a:gd name="T98" fmla="*/ 254 w 300"/>
              <a:gd name="T99" fmla="*/ 224 h 228"/>
              <a:gd name="T100" fmla="*/ 288 w 300"/>
              <a:gd name="T101" fmla="*/ 195 h 228"/>
              <a:gd name="T102" fmla="*/ 300 w 300"/>
              <a:gd name="T103" fmla="*/ 160 h 228"/>
              <a:gd name="T104" fmla="*/ 281 w 300"/>
              <a:gd name="T105" fmla="*/ 113 h 228"/>
              <a:gd name="T106" fmla="*/ 243 w 300"/>
              <a:gd name="T107" fmla="*/ 9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0" h="228">
                <a:moveTo>
                  <a:pt x="243" y="92"/>
                </a:moveTo>
                <a:lnTo>
                  <a:pt x="243" y="92"/>
                </a:lnTo>
                <a:lnTo>
                  <a:pt x="242" y="83"/>
                </a:lnTo>
                <a:lnTo>
                  <a:pt x="240" y="75"/>
                </a:lnTo>
                <a:lnTo>
                  <a:pt x="238" y="67"/>
                </a:lnTo>
                <a:lnTo>
                  <a:pt x="235" y="57"/>
                </a:lnTo>
                <a:lnTo>
                  <a:pt x="231" y="50"/>
                </a:lnTo>
                <a:lnTo>
                  <a:pt x="226" y="42"/>
                </a:lnTo>
                <a:lnTo>
                  <a:pt x="222" y="35"/>
                </a:lnTo>
                <a:lnTo>
                  <a:pt x="216" y="28"/>
                </a:lnTo>
                <a:lnTo>
                  <a:pt x="210" y="22"/>
                </a:lnTo>
                <a:lnTo>
                  <a:pt x="203" y="16"/>
                </a:lnTo>
                <a:lnTo>
                  <a:pt x="195" y="12"/>
                </a:lnTo>
                <a:lnTo>
                  <a:pt x="187" y="7"/>
                </a:lnTo>
                <a:lnTo>
                  <a:pt x="177" y="3"/>
                </a:lnTo>
                <a:lnTo>
                  <a:pt x="168" y="1"/>
                </a:lnTo>
                <a:lnTo>
                  <a:pt x="157" y="0"/>
                </a:lnTo>
                <a:lnTo>
                  <a:pt x="147" y="0"/>
                </a:lnTo>
                <a:lnTo>
                  <a:pt x="147" y="0"/>
                </a:lnTo>
                <a:lnTo>
                  <a:pt x="136" y="0"/>
                </a:lnTo>
                <a:lnTo>
                  <a:pt x="127" y="1"/>
                </a:lnTo>
                <a:lnTo>
                  <a:pt x="116" y="3"/>
                </a:lnTo>
                <a:lnTo>
                  <a:pt x="108" y="7"/>
                </a:lnTo>
                <a:lnTo>
                  <a:pt x="99" y="10"/>
                </a:lnTo>
                <a:lnTo>
                  <a:pt x="91" y="15"/>
                </a:lnTo>
                <a:lnTo>
                  <a:pt x="84" y="21"/>
                </a:lnTo>
                <a:lnTo>
                  <a:pt x="77" y="27"/>
                </a:lnTo>
                <a:lnTo>
                  <a:pt x="71" y="34"/>
                </a:lnTo>
                <a:lnTo>
                  <a:pt x="65" y="41"/>
                </a:lnTo>
                <a:lnTo>
                  <a:pt x="59" y="49"/>
                </a:lnTo>
                <a:lnTo>
                  <a:pt x="56" y="57"/>
                </a:lnTo>
                <a:lnTo>
                  <a:pt x="52" y="65"/>
                </a:lnTo>
                <a:lnTo>
                  <a:pt x="50" y="75"/>
                </a:lnTo>
                <a:lnTo>
                  <a:pt x="47" y="85"/>
                </a:lnTo>
                <a:lnTo>
                  <a:pt x="46" y="95"/>
                </a:lnTo>
                <a:lnTo>
                  <a:pt x="46" y="95"/>
                </a:lnTo>
                <a:lnTo>
                  <a:pt x="36" y="99"/>
                </a:lnTo>
                <a:lnTo>
                  <a:pt x="26" y="106"/>
                </a:lnTo>
                <a:lnTo>
                  <a:pt x="18" y="113"/>
                </a:lnTo>
                <a:lnTo>
                  <a:pt x="12" y="123"/>
                </a:lnTo>
                <a:lnTo>
                  <a:pt x="7" y="132"/>
                </a:lnTo>
                <a:lnTo>
                  <a:pt x="3" y="141"/>
                </a:lnTo>
                <a:lnTo>
                  <a:pt x="1" y="151"/>
                </a:lnTo>
                <a:lnTo>
                  <a:pt x="0" y="160"/>
                </a:lnTo>
                <a:lnTo>
                  <a:pt x="0" y="160"/>
                </a:lnTo>
                <a:lnTo>
                  <a:pt x="2" y="173"/>
                </a:lnTo>
                <a:lnTo>
                  <a:pt x="5" y="186"/>
                </a:lnTo>
                <a:lnTo>
                  <a:pt x="11" y="197"/>
                </a:lnTo>
                <a:lnTo>
                  <a:pt x="19" y="208"/>
                </a:lnTo>
                <a:lnTo>
                  <a:pt x="29" y="216"/>
                </a:lnTo>
                <a:lnTo>
                  <a:pt x="39" y="222"/>
                </a:lnTo>
                <a:lnTo>
                  <a:pt x="52" y="227"/>
                </a:lnTo>
                <a:lnTo>
                  <a:pt x="58" y="228"/>
                </a:lnTo>
                <a:lnTo>
                  <a:pt x="64" y="228"/>
                </a:lnTo>
                <a:lnTo>
                  <a:pt x="111" y="228"/>
                </a:lnTo>
                <a:lnTo>
                  <a:pt x="111" y="228"/>
                </a:lnTo>
                <a:lnTo>
                  <a:pt x="113" y="227"/>
                </a:lnTo>
                <a:lnTo>
                  <a:pt x="114" y="224"/>
                </a:lnTo>
                <a:lnTo>
                  <a:pt x="114" y="224"/>
                </a:lnTo>
                <a:lnTo>
                  <a:pt x="113" y="222"/>
                </a:lnTo>
                <a:lnTo>
                  <a:pt x="111" y="221"/>
                </a:lnTo>
                <a:lnTo>
                  <a:pt x="64" y="221"/>
                </a:lnTo>
                <a:lnTo>
                  <a:pt x="64" y="221"/>
                </a:lnTo>
                <a:lnTo>
                  <a:pt x="53" y="220"/>
                </a:lnTo>
                <a:lnTo>
                  <a:pt x="43" y="216"/>
                </a:lnTo>
                <a:lnTo>
                  <a:pt x="33" y="210"/>
                </a:lnTo>
                <a:lnTo>
                  <a:pt x="24" y="202"/>
                </a:lnTo>
                <a:lnTo>
                  <a:pt x="17" y="194"/>
                </a:lnTo>
                <a:lnTo>
                  <a:pt x="12" y="183"/>
                </a:lnTo>
                <a:lnTo>
                  <a:pt x="9" y="172"/>
                </a:lnTo>
                <a:lnTo>
                  <a:pt x="8" y="160"/>
                </a:lnTo>
                <a:lnTo>
                  <a:pt x="8" y="160"/>
                </a:lnTo>
                <a:lnTo>
                  <a:pt x="8" y="151"/>
                </a:lnTo>
                <a:lnTo>
                  <a:pt x="11" y="141"/>
                </a:lnTo>
                <a:lnTo>
                  <a:pt x="15" y="131"/>
                </a:lnTo>
                <a:lnTo>
                  <a:pt x="22" y="121"/>
                </a:lnTo>
                <a:lnTo>
                  <a:pt x="30" y="113"/>
                </a:lnTo>
                <a:lnTo>
                  <a:pt x="39" y="106"/>
                </a:lnTo>
                <a:lnTo>
                  <a:pt x="45" y="103"/>
                </a:lnTo>
                <a:lnTo>
                  <a:pt x="51" y="102"/>
                </a:lnTo>
                <a:lnTo>
                  <a:pt x="58" y="99"/>
                </a:lnTo>
                <a:lnTo>
                  <a:pt x="64" y="99"/>
                </a:lnTo>
                <a:lnTo>
                  <a:pt x="76" y="99"/>
                </a:lnTo>
                <a:lnTo>
                  <a:pt x="76" y="99"/>
                </a:lnTo>
                <a:lnTo>
                  <a:pt x="78" y="98"/>
                </a:lnTo>
                <a:lnTo>
                  <a:pt x="79" y="96"/>
                </a:lnTo>
                <a:lnTo>
                  <a:pt x="79" y="96"/>
                </a:lnTo>
                <a:lnTo>
                  <a:pt x="78" y="93"/>
                </a:lnTo>
                <a:lnTo>
                  <a:pt x="76" y="92"/>
                </a:lnTo>
                <a:lnTo>
                  <a:pt x="64" y="92"/>
                </a:lnTo>
                <a:lnTo>
                  <a:pt x="64" y="92"/>
                </a:lnTo>
                <a:lnTo>
                  <a:pt x="55" y="93"/>
                </a:lnTo>
                <a:lnTo>
                  <a:pt x="55" y="93"/>
                </a:lnTo>
                <a:lnTo>
                  <a:pt x="57" y="77"/>
                </a:lnTo>
                <a:lnTo>
                  <a:pt x="62" y="62"/>
                </a:lnTo>
                <a:lnTo>
                  <a:pt x="65" y="54"/>
                </a:lnTo>
                <a:lnTo>
                  <a:pt x="70" y="47"/>
                </a:lnTo>
                <a:lnTo>
                  <a:pt x="74" y="40"/>
                </a:lnTo>
                <a:lnTo>
                  <a:pt x="80" y="34"/>
                </a:lnTo>
                <a:lnTo>
                  <a:pt x="86" y="28"/>
                </a:lnTo>
                <a:lnTo>
                  <a:pt x="93" y="23"/>
                </a:lnTo>
                <a:lnTo>
                  <a:pt x="100" y="19"/>
                </a:lnTo>
                <a:lnTo>
                  <a:pt x="108" y="14"/>
                </a:lnTo>
                <a:lnTo>
                  <a:pt x="116" y="10"/>
                </a:lnTo>
                <a:lnTo>
                  <a:pt x="126" y="8"/>
                </a:lnTo>
                <a:lnTo>
                  <a:pt x="136" y="7"/>
                </a:lnTo>
                <a:lnTo>
                  <a:pt x="147" y="7"/>
                </a:lnTo>
                <a:lnTo>
                  <a:pt x="147" y="7"/>
                </a:lnTo>
                <a:lnTo>
                  <a:pt x="157" y="7"/>
                </a:lnTo>
                <a:lnTo>
                  <a:pt x="168" y="9"/>
                </a:lnTo>
                <a:lnTo>
                  <a:pt x="177" y="12"/>
                </a:lnTo>
                <a:lnTo>
                  <a:pt x="187" y="15"/>
                </a:lnTo>
                <a:lnTo>
                  <a:pt x="195" y="19"/>
                </a:lnTo>
                <a:lnTo>
                  <a:pt x="202" y="24"/>
                </a:lnTo>
                <a:lnTo>
                  <a:pt x="209" y="30"/>
                </a:lnTo>
                <a:lnTo>
                  <a:pt x="215" y="36"/>
                </a:lnTo>
                <a:lnTo>
                  <a:pt x="219" y="43"/>
                </a:lnTo>
                <a:lnTo>
                  <a:pt x="224" y="50"/>
                </a:lnTo>
                <a:lnTo>
                  <a:pt x="227" y="58"/>
                </a:lnTo>
                <a:lnTo>
                  <a:pt x="230" y="67"/>
                </a:lnTo>
                <a:lnTo>
                  <a:pt x="232" y="75"/>
                </a:lnTo>
                <a:lnTo>
                  <a:pt x="235" y="83"/>
                </a:lnTo>
                <a:lnTo>
                  <a:pt x="236" y="99"/>
                </a:lnTo>
                <a:lnTo>
                  <a:pt x="236" y="110"/>
                </a:lnTo>
                <a:lnTo>
                  <a:pt x="236" y="110"/>
                </a:lnTo>
                <a:lnTo>
                  <a:pt x="237" y="112"/>
                </a:lnTo>
                <a:lnTo>
                  <a:pt x="239" y="113"/>
                </a:lnTo>
                <a:lnTo>
                  <a:pt x="239" y="113"/>
                </a:lnTo>
                <a:lnTo>
                  <a:pt x="242" y="112"/>
                </a:lnTo>
                <a:lnTo>
                  <a:pt x="243" y="110"/>
                </a:lnTo>
                <a:lnTo>
                  <a:pt x="243" y="99"/>
                </a:lnTo>
                <a:lnTo>
                  <a:pt x="243" y="99"/>
                </a:lnTo>
                <a:lnTo>
                  <a:pt x="243" y="99"/>
                </a:lnTo>
                <a:lnTo>
                  <a:pt x="243" y="99"/>
                </a:lnTo>
                <a:lnTo>
                  <a:pt x="251" y="102"/>
                </a:lnTo>
                <a:lnTo>
                  <a:pt x="260" y="105"/>
                </a:lnTo>
                <a:lnTo>
                  <a:pt x="268" y="110"/>
                </a:lnTo>
                <a:lnTo>
                  <a:pt x="275" y="117"/>
                </a:lnTo>
                <a:lnTo>
                  <a:pt x="282" y="126"/>
                </a:lnTo>
                <a:lnTo>
                  <a:pt x="288" y="135"/>
                </a:lnTo>
                <a:lnTo>
                  <a:pt x="292" y="147"/>
                </a:lnTo>
                <a:lnTo>
                  <a:pt x="293" y="160"/>
                </a:lnTo>
                <a:lnTo>
                  <a:pt x="293" y="160"/>
                </a:lnTo>
                <a:lnTo>
                  <a:pt x="292" y="171"/>
                </a:lnTo>
                <a:lnTo>
                  <a:pt x="288" y="181"/>
                </a:lnTo>
                <a:lnTo>
                  <a:pt x="282" y="192"/>
                </a:lnTo>
                <a:lnTo>
                  <a:pt x="275" y="201"/>
                </a:lnTo>
                <a:lnTo>
                  <a:pt x="267" y="209"/>
                </a:lnTo>
                <a:lnTo>
                  <a:pt x="258" y="215"/>
                </a:lnTo>
                <a:lnTo>
                  <a:pt x="247" y="220"/>
                </a:lnTo>
                <a:lnTo>
                  <a:pt x="242" y="221"/>
                </a:lnTo>
                <a:lnTo>
                  <a:pt x="236" y="221"/>
                </a:lnTo>
                <a:lnTo>
                  <a:pt x="182" y="221"/>
                </a:lnTo>
                <a:lnTo>
                  <a:pt x="182" y="221"/>
                </a:lnTo>
                <a:lnTo>
                  <a:pt x="174" y="221"/>
                </a:lnTo>
                <a:lnTo>
                  <a:pt x="168" y="218"/>
                </a:lnTo>
                <a:lnTo>
                  <a:pt x="162" y="216"/>
                </a:lnTo>
                <a:lnTo>
                  <a:pt x="157" y="214"/>
                </a:lnTo>
                <a:lnTo>
                  <a:pt x="154" y="209"/>
                </a:lnTo>
                <a:lnTo>
                  <a:pt x="152" y="203"/>
                </a:lnTo>
                <a:lnTo>
                  <a:pt x="150" y="196"/>
                </a:lnTo>
                <a:lnTo>
                  <a:pt x="150" y="188"/>
                </a:lnTo>
                <a:lnTo>
                  <a:pt x="150" y="91"/>
                </a:lnTo>
                <a:lnTo>
                  <a:pt x="180" y="120"/>
                </a:lnTo>
                <a:lnTo>
                  <a:pt x="180" y="120"/>
                </a:lnTo>
                <a:lnTo>
                  <a:pt x="182" y="120"/>
                </a:lnTo>
                <a:lnTo>
                  <a:pt x="182" y="120"/>
                </a:lnTo>
                <a:lnTo>
                  <a:pt x="184" y="120"/>
                </a:lnTo>
                <a:lnTo>
                  <a:pt x="184" y="120"/>
                </a:lnTo>
                <a:lnTo>
                  <a:pt x="185" y="117"/>
                </a:lnTo>
                <a:lnTo>
                  <a:pt x="184" y="114"/>
                </a:lnTo>
                <a:lnTo>
                  <a:pt x="153" y="83"/>
                </a:lnTo>
                <a:lnTo>
                  <a:pt x="153" y="83"/>
                </a:lnTo>
                <a:lnTo>
                  <a:pt x="149" y="81"/>
                </a:lnTo>
                <a:lnTo>
                  <a:pt x="147" y="79"/>
                </a:lnTo>
                <a:lnTo>
                  <a:pt x="143" y="81"/>
                </a:lnTo>
                <a:lnTo>
                  <a:pt x="141" y="83"/>
                </a:lnTo>
                <a:lnTo>
                  <a:pt x="108" y="114"/>
                </a:lnTo>
                <a:lnTo>
                  <a:pt x="108" y="114"/>
                </a:lnTo>
                <a:lnTo>
                  <a:pt x="107" y="117"/>
                </a:lnTo>
                <a:lnTo>
                  <a:pt x="108" y="120"/>
                </a:lnTo>
                <a:lnTo>
                  <a:pt x="108" y="120"/>
                </a:lnTo>
                <a:lnTo>
                  <a:pt x="112" y="120"/>
                </a:lnTo>
                <a:lnTo>
                  <a:pt x="114" y="120"/>
                </a:lnTo>
                <a:lnTo>
                  <a:pt x="143" y="91"/>
                </a:lnTo>
                <a:lnTo>
                  <a:pt x="143" y="188"/>
                </a:lnTo>
                <a:lnTo>
                  <a:pt x="143" y="188"/>
                </a:lnTo>
                <a:lnTo>
                  <a:pt x="143" y="199"/>
                </a:lnTo>
                <a:lnTo>
                  <a:pt x="146" y="207"/>
                </a:lnTo>
                <a:lnTo>
                  <a:pt x="148" y="213"/>
                </a:lnTo>
                <a:lnTo>
                  <a:pt x="153" y="218"/>
                </a:lnTo>
                <a:lnTo>
                  <a:pt x="157" y="223"/>
                </a:lnTo>
                <a:lnTo>
                  <a:pt x="164" y="225"/>
                </a:lnTo>
                <a:lnTo>
                  <a:pt x="173" y="228"/>
                </a:lnTo>
                <a:lnTo>
                  <a:pt x="182" y="228"/>
                </a:lnTo>
                <a:lnTo>
                  <a:pt x="236" y="228"/>
                </a:lnTo>
                <a:lnTo>
                  <a:pt x="236" y="228"/>
                </a:lnTo>
                <a:lnTo>
                  <a:pt x="243" y="228"/>
                </a:lnTo>
                <a:lnTo>
                  <a:pt x="249" y="227"/>
                </a:lnTo>
                <a:lnTo>
                  <a:pt x="254" y="224"/>
                </a:lnTo>
                <a:lnTo>
                  <a:pt x="260" y="222"/>
                </a:lnTo>
                <a:lnTo>
                  <a:pt x="271" y="215"/>
                </a:lnTo>
                <a:lnTo>
                  <a:pt x="281" y="206"/>
                </a:lnTo>
                <a:lnTo>
                  <a:pt x="288" y="195"/>
                </a:lnTo>
                <a:lnTo>
                  <a:pt x="295" y="183"/>
                </a:lnTo>
                <a:lnTo>
                  <a:pt x="299" y="172"/>
                </a:lnTo>
                <a:lnTo>
                  <a:pt x="300" y="160"/>
                </a:lnTo>
                <a:lnTo>
                  <a:pt x="300" y="160"/>
                </a:lnTo>
                <a:lnTo>
                  <a:pt x="299" y="147"/>
                </a:lnTo>
                <a:lnTo>
                  <a:pt x="295" y="134"/>
                </a:lnTo>
                <a:lnTo>
                  <a:pt x="289" y="123"/>
                </a:lnTo>
                <a:lnTo>
                  <a:pt x="281" y="113"/>
                </a:lnTo>
                <a:lnTo>
                  <a:pt x="273" y="105"/>
                </a:lnTo>
                <a:lnTo>
                  <a:pt x="263" y="98"/>
                </a:lnTo>
                <a:lnTo>
                  <a:pt x="253" y="95"/>
                </a:lnTo>
                <a:lnTo>
                  <a:pt x="243" y="92"/>
                </a:lnTo>
                <a:lnTo>
                  <a:pt x="243" y="92"/>
                </a:lnTo>
                <a:close/>
              </a:path>
            </a:pathLst>
          </a:custGeom>
          <a:solidFill>
            <a:schemeClr val="accent1"/>
          </a:solidFill>
          <a:ln>
            <a:noFill/>
          </a:ln>
        </p:spPr>
        <p:txBody>
          <a:bodyPr anchor="ctr"/>
          <a:lstStyle/>
          <a:p>
            <a:pPr algn="ctr"/>
            <a:endParaRPr/>
          </a:p>
        </p:txBody>
      </p:sp>
      <p:sp>
        <p:nvSpPr>
          <p:cNvPr id="15" name="ïṧḷïďê">
            <a:extLst>
              <a:ext uri="{FF2B5EF4-FFF2-40B4-BE49-F238E27FC236}">
                <a16:creationId xmlns:a16="http://schemas.microsoft.com/office/drawing/2014/main" xmlns="" id="{E9E717FB-CCE3-4169-87BB-B145288B39C5}"/>
              </a:ext>
            </a:extLst>
          </p:cNvPr>
          <p:cNvSpPr/>
          <p:nvPr/>
        </p:nvSpPr>
        <p:spPr bwMode="auto">
          <a:xfrm>
            <a:off x="2891974" y="4156954"/>
            <a:ext cx="476250" cy="361952"/>
          </a:xfrm>
          <a:custGeom>
            <a:avLst/>
            <a:gdLst>
              <a:gd name="connsiteX0" fmla="*/ 400050 w 476250"/>
              <a:gd name="connsiteY0" fmla="*/ 157163 h 361952"/>
              <a:gd name="connsiteX1" fmla="*/ 404813 w 476250"/>
              <a:gd name="connsiteY1" fmla="*/ 157163 h 361952"/>
              <a:gd name="connsiteX2" fmla="*/ 420688 w 476250"/>
              <a:gd name="connsiteY2" fmla="*/ 165101 h 361952"/>
              <a:gd name="connsiteX3" fmla="*/ 434975 w 476250"/>
              <a:gd name="connsiteY3" fmla="*/ 173038 h 361952"/>
              <a:gd name="connsiteX4" fmla="*/ 449263 w 476250"/>
              <a:gd name="connsiteY4" fmla="*/ 179388 h 361952"/>
              <a:gd name="connsiteX5" fmla="*/ 457200 w 476250"/>
              <a:gd name="connsiteY5" fmla="*/ 188913 h 361952"/>
              <a:gd name="connsiteX6" fmla="*/ 465138 w 476250"/>
              <a:gd name="connsiteY6" fmla="*/ 200026 h 361952"/>
              <a:gd name="connsiteX7" fmla="*/ 471488 w 476250"/>
              <a:gd name="connsiteY7" fmla="*/ 211139 h 361952"/>
              <a:gd name="connsiteX8" fmla="*/ 474663 w 476250"/>
              <a:gd name="connsiteY8" fmla="*/ 222251 h 361952"/>
              <a:gd name="connsiteX9" fmla="*/ 476250 w 476250"/>
              <a:gd name="connsiteY9" fmla="*/ 236539 h 361952"/>
              <a:gd name="connsiteX10" fmla="*/ 474663 w 476250"/>
              <a:gd name="connsiteY10" fmla="*/ 246064 h 361952"/>
              <a:gd name="connsiteX11" fmla="*/ 473075 w 476250"/>
              <a:gd name="connsiteY11" fmla="*/ 255589 h 361952"/>
              <a:gd name="connsiteX12" fmla="*/ 468313 w 476250"/>
              <a:gd name="connsiteY12" fmla="*/ 265114 h 361952"/>
              <a:gd name="connsiteX13" fmla="*/ 463550 w 476250"/>
              <a:gd name="connsiteY13" fmla="*/ 274639 h 361952"/>
              <a:gd name="connsiteX14" fmla="*/ 457200 w 476250"/>
              <a:gd name="connsiteY14" fmla="*/ 284164 h 361952"/>
              <a:gd name="connsiteX15" fmla="*/ 450850 w 476250"/>
              <a:gd name="connsiteY15" fmla="*/ 290514 h 361952"/>
              <a:gd name="connsiteX16" fmla="*/ 430213 w 476250"/>
              <a:gd name="connsiteY16" fmla="*/ 307977 h 361952"/>
              <a:gd name="connsiteX17" fmla="*/ 430213 w 476250"/>
              <a:gd name="connsiteY17" fmla="*/ 355602 h 361952"/>
              <a:gd name="connsiteX18" fmla="*/ 428625 w 476250"/>
              <a:gd name="connsiteY18" fmla="*/ 360365 h 361952"/>
              <a:gd name="connsiteX19" fmla="*/ 423863 w 476250"/>
              <a:gd name="connsiteY19" fmla="*/ 361952 h 361952"/>
              <a:gd name="connsiteX20" fmla="*/ 419100 w 476250"/>
              <a:gd name="connsiteY20" fmla="*/ 360365 h 361952"/>
              <a:gd name="connsiteX21" fmla="*/ 407988 w 476250"/>
              <a:gd name="connsiteY21" fmla="*/ 355602 h 361952"/>
              <a:gd name="connsiteX22" fmla="*/ 393700 w 476250"/>
              <a:gd name="connsiteY22" fmla="*/ 346077 h 361952"/>
              <a:gd name="connsiteX23" fmla="*/ 385763 w 476250"/>
              <a:gd name="connsiteY23" fmla="*/ 341315 h 361952"/>
              <a:gd name="connsiteX24" fmla="*/ 377825 w 476250"/>
              <a:gd name="connsiteY24" fmla="*/ 333377 h 361952"/>
              <a:gd name="connsiteX25" fmla="*/ 373063 w 476250"/>
              <a:gd name="connsiteY25" fmla="*/ 334965 h 361952"/>
              <a:gd name="connsiteX26" fmla="*/ 361950 w 476250"/>
              <a:gd name="connsiteY26" fmla="*/ 338140 h 361952"/>
              <a:gd name="connsiteX27" fmla="*/ 352425 w 476250"/>
              <a:gd name="connsiteY27" fmla="*/ 339727 h 361952"/>
              <a:gd name="connsiteX28" fmla="*/ 330200 w 476250"/>
              <a:gd name="connsiteY28" fmla="*/ 338140 h 361952"/>
              <a:gd name="connsiteX29" fmla="*/ 309563 w 476250"/>
              <a:gd name="connsiteY29" fmla="*/ 333377 h 361952"/>
              <a:gd name="connsiteX30" fmla="*/ 290513 w 476250"/>
              <a:gd name="connsiteY30" fmla="*/ 327027 h 361952"/>
              <a:gd name="connsiteX31" fmla="*/ 274638 w 476250"/>
              <a:gd name="connsiteY31" fmla="*/ 315914 h 361952"/>
              <a:gd name="connsiteX32" fmla="*/ 273050 w 476250"/>
              <a:gd name="connsiteY32" fmla="*/ 311152 h 361952"/>
              <a:gd name="connsiteX33" fmla="*/ 273050 w 476250"/>
              <a:gd name="connsiteY33" fmla="*/ 307977 h 361952"/>
              <a:gd name="connsiteX34" fmla="*/ 276225 w 476250"/>
              <a:gd name="connsiteY34" fmla="*/ 306389 h 361952"/>
              <a:gd name="connsiteX35" fmla="*/ 280988 w 476250"/>
              <a:gd name="connsiteY35" fmla="*/ 306389 h 361952"/>
              <a:gd name="connsiteX36" fmla="*/ 296863 w 476250"/>
              <a:gd name="connsiteY36" fmla="*/ 315914 h 361952"/>
              <a:gd name="connsiteX37" fmla="*/ 312738 w 476250"/>
              <a:gd name="connsiteY37" fmla="*/ 322264 h 361952"/>
              <a:gd name="connsiteX38" fmla="*/ 331788 w 476250"/>
              <a:gd name="connsiteY38" fmla="*/ 327027 h 361952"/>
              <a:gd name="connsiteX39" fmla="*/ 352425 w 476250"/>
              <a:gd name="connsiteY39" fmla="*/ 328614 h 361952"/>
              <a:gd name="connsiteX40" fmla="*/ 360363 w 476250"/>
              <a:gd name="connsiteY40" fmla="*/ 327027 h 361952"/>
              <a:gd name="connsiteX41" fmla="*/ 368300 w 476250"/>
              <a:gd name="connsiteY41" fmla="*/ 323852 h 361952"/>
              <a:gd name="connsiteX42" fmla="*/ 377825 w 476250"/>
              <a:gd name="connsiteY42" fmla="*/ 322264 h 361952"/>
              <a:gd name="connsiteX43" fmla="*/ 382588 w 476250"/>
              <a:gd name="connsiteY43" fmla="*/ 322264 h 361952"/>
              <a:gd name="connsiteX44" fmla="*/ 384175 w 476250"/>
              <a:gd name="connsiteY44" fmla="*/ 323852 h 361952"/>
              <a:gd name="connsiteX45" fmla="*/ 393700 w 476250"/>
              <a:gd name="connsiteY45" fmla="*/ 333377 h 361952"/>
              <a:gd name="connsiteX46" fmla="*/ 404813 w 476250"/>
              <a:gd name="connsiteY46" fmla="*/ 341315 h 361952"/>
              <a:gd name="connsiteX47" fmla="*/ 419100 w 476250"/>
              <a:gd name="connsiteY47" fmla="*/ 349252 h 361952"/>
              <a:gd name="connsiteX48" fmla="*/ 419100 w 476250"/>
              <a:gd name="connsiteY48" fmla="*/ 306389 h 361952"/>
              <a:gd name="connsiteX49" fmla="*/ 420688 w 476250"/>
              <a:gd name="connsiteY49" fmla="*/ 301627 h 361952"/>
              <a:gd name="connsiteX50" fmla="*/ 422275 w 476250"/>
              <a:gd name="connsiteY50" fmla="*/ 300039 h 361952"/>
              <a:gd name="connsiteX51" fmla="*/ 434975 w 476250"/>
              <a:gd name="connsiteY51" fmla="*/ 288927 h 361952"/>
              <a:gd name="connsiteX52" fmla="*/ 449263 w 476250"/>
              <a:gd name="connsiteY52" fmla="*/ 276227 h 361952"/>
              <a:gd name="connsiteX53" fmla="*/ 455613 w 476250"/>
              <a:gd name="connsiteY53" fmla="*/ 266702 h 361952"/>
              <a:gd name="connsiteX54" fmla="*/ 460375 w 476250"/>
              <a:gd name="connsiteY54" fmla="*/ 257176 h 361952"/>
              <a:gd name="connsiteX55" fmla="*/ 463550 w 476250"/>
              <a:gd name="connsiteY55" fmla="*/ 249239 h 361952"/>
              <a:gd name="connsiteX56" fmla="*/ 465138 w 476250"/>
              <a:gd name="connsiteY56" fmla="*/ 236539 h 361952"/>
              <a:gd name="connsiteX57" fmla="*/ 463550 w 476250"/>
              <a:gd name="connsiteY57" fmla="*/ 223839 h 361952"/>
              <a:gd name="connsiteX58" fmla="*/ 461963 w 476250"/>
              <a:gd name="connsiteY58" fmla="*/ 214314 h 361952"/>
              <a:gd name="connsiteX59" fmla="*/ 455613 w 476250"/>
              <a:gd name="connsiteY59" fmla="*/ 203201 h 361952"/>
              <a:gd name="connsiteX60" fmla="*/ 449263 w 476250"/>
              <a:gd name="connsiteY60" fmla="*/ 196851 h 361952"/>
              <a:gd name="connsiteX61" fmla="*/ 441325 w 476250"/>
              <a:gd name="connsiteY61" fmla="*/ 187326 h 361952"/>
              <a:gd name="connsiteX62" fmla="*/ 430213 w 476250"/>
              <a:gd name="connsiteY62" fmla="*/ 180976 h 361952"/>
              <a:gd name="connsiteX63" fmla="*/ 415925 w 476250"/>
              <a:gd name="connsiteY63" fmla="*/ 174626 h 361952"/>
              <a:gd name="connsiteX64" fmla="*/ 400050 w 476250"/>
              <a:gd name="connsiteY64" fmla="*/ 168276 h 361952"/>
              <a:gd name="connsiteX65" fmla="*/ 396875 w 476250"/>
              <a:gd name="connsiteY65" fmla="*/ 166688 h 361952"/>
              <a:gd name="connsiteX66" fmla="*/ 396875 w 476250"/>
              <a:gd name="connsiteY66" fmla="*/ 161926 h 361952"/>
              <a:gd name="connsiteX67" fmla="*/ 103187 w 476250"/>
              <a:gd name="connsiteY67" fmla="*/ 142876 h 361952"/>
              <a:gd name="connsiteX68" fmla="*/ 100012 w 476250"/>
              <a:gd name="connsiteY68" fmla="*/ 144464 h 361952"/>
              <a:gd name="connsiteX69" fmla="*/ 98425 w 476250"/>
              <a:gd name="connsiteY69" fmla="*/ 147639 h 361952"/>
              <a:gd name="connsiteX70" fmla="*/ 96837 w 476250"/>
              <a:gd name="connsiteY70" fmla="*/ 153989 h 361952"/>
              <a:gd name="connsiteX71" fmla="*/ 98425 w 476250"/>
              <a:gd name="connsiteY71" fmla="*/ 157164 h 361952"/>
              <a:gd name="connsiteX72" fmla="*/ 100012 w 476250"/>
              <a:gd name="connsiteY72" fmla="*/ 161926 h 361952"/>
              <a:gd name="connsiteX73" fmla="*/ 103187 w 476250"/>
              <a:gd name="connsiteY73" fmla="*/ 163514 h 361952"/>
              <a:gd name="connsiteX74" fmla="*/ 107950 w 476250"/>
              <a:gd name="connsiteY74" fmla="*/ 165102 h 361952"/>
              <a:gd name="connsiteX75" fmla="*/ 112712 w 476250"/>
              <a:gd name="connsiteY75" fmla="*/ 163514 h 361952"/>
              <a:gd name="connsiteX76" fmla="*/ 115887 w 476250"/>
              <a:gd name="connsiteY76" fmla="*/ 161926 h 361952"/>
              <a:gd name="connsiteX77" fmla="*/ 119062 w 476250"/>
              <a:gd name="connsiteY77" fmla="*/ 157164 h 361952"/>
              <a:gd name="connsiteX78" fmla="*/ 119062 w 476250"/>
              <a:gd name="connsiteY78" fmla="*/ 153989 h 361952"/>
              <a:gd name="connsiteX79" fmla="*/ 119062 w 476250"/>
              <a:gd name="connsiteY79" fmla="*/ 147639 h 361952"/>
              <a:gd name="connsiteX80" fmla="*/ 115887 w 476250"/>
              <a:gd name="connsiteY80" fmla="*/ 144464 h 361952"/>
              <a:gd name="connsiteX81" fmla="*/ 112712 w 476250"/>
              <a:gd name="connsiteY81" fmla="*/ 142876 h 361952"/>
              <a:gd name="connsiteX82" fmla="*/ 107950 w 476250"/>
              <a:gd name="connsiteY82" fmla="*/ 142876 h 361952"/>
              <a:gd name="connsiteX83" fmla="*/ 261937 w 476250"/>
              <a:gd name="connsiteY83" fmla="*/ 141288 h 361952"/>
              <a:gd name="connsiteX84" fmla="*/ 257175 w 476250"/>
              <a:gd name="connsiteY84" fmla="*/ 144463 h 361952"/>
              <a:gd name="connsiteX85" fmla="*/ 255587 w 476250"/>
              <a:gd name="connsiteY85" fmla="*/ 147638 h 361952"/>
              <a:gd name="connsiteX86" fmla="*/ 255587 w 476250"/>
              <a:gd name="connsiteY86" fmla="*/ 152401 h 361952"/>
              <a:gd name="connsiteX87" fmla="*/ 255587 w 476250"/>
              <a:gd name="connsiteY87" fmla="*/ 155576 h 361952"/>
              <a:gd name="connsiteX88" fmla="*/ 257175 w 476250"/>
              <a:gd name="connsiteY88" fmla="*/ 158751 h 361952"/>
              <a:gd name="connsiteX89" fmla="*/ 261937 w 476250"/>
              <a:gd name="connsiteY89" fmla="*/ 163514 h 361952"/>
              <a:gd name="connsiteX90" fmla="*/ 266700 w 476250"/>
              <a:gd name="connsiteY90" fmla="*/ 163514 h 361952"/>
              <a:gd name="connsiteX91" fmla="*/ 269875 w 476250"/>
              <a:gd name="connsiteY91" fmla="*/ 163514 h 361952"/>
              <a:gd name="connsiteX92" fmla="*/ 274638 w 476250"/>
              <a:gd name="connsiteY92" fmla="*/ 158751 h 361952"/>
              <a:gd name="connsiteX93" fmla="*/ 276225 w 476250"/>
              <a:gd name="connsiteY93" fmla="*/ 155576 h 361952"/>
              <a:gd name="connsiteX94" fmla="*/ 277813 w 476250"/>
              <a:gd name="connsiteY94" fmla="*/ 152401 h 361952"/>
              <a:gd name="connsiteX95" fmla="*/ 276225 w 476250"/>
              <a:gd name="connsiteY95" fmla="*/ 147638 h 361952"/>
              <a:gd name="connsiteX96" fmla="*/ 274638 w 476250"/>
              <a:gd name="connsiteY96" fmla="*/ 144463 h 361952"/>
              <a:gd name="connsiteX97" fmla="*/ 269875 w 476250"/>
              <a:gd name="connsiteY97" fmla="*/ 141288 h 361952"/>
              <a:gd name="connsiteX98" fmla="*/ 266700 w 476250"/>
              <a:gd name="connsiteY98" fmla="*/ 141288 h 361952"/>
              <a:gd name="connsiteX99" fmla="*/ 182562 w 476250"/>
              <a:gd name="connsiteY99" fmla="*/ 141288 h 361952"/>
              <a:gd name="connsiteX100" fmla="*/ 179387 w 476250"/>
              <a:gd name="connsiteY100" fmla="*/ 144463 h 361952"/>
              <a:gd name="connsiteX101" fmla="*/ 176212 w 476250"/>
              <a:gd name="connsiteY101" fmla="*/ 147638 h 361952"/>
              <a:gd name="connsiteX102" fmla="*/ 176212 w 476250"/>
              <a:gd name="connsiteY102" fmla="*/ 152401 h 361952"/>
              <a:gd name="connsiteX103" fmla="*/ 176212 w 476250"/>
              <a:gd name="connsiteY103" fmla="*/ 155576 h 361952"/>
              <a:gd name="connsiteX104" fmla="*/ 179387 w 476250"/>
              <a:gd name="connsiteY104" fmla="*/ 158751 h 361952"/>
              <a:gd name="connsiteX105" fmla="*/ 182562 w 476250"/>
              <a:gd name="connsiteY105" fmla="*/ 163514 h 361952"/>
              <a:gd name="connsiteX106" fmla="*/ 187325 w 476250"/>
              <a:gd name="connsiteY106" fmla="*/ 163514 h 361952"/>
              <a:gd name="connsiteX107" fmla="*/ 190500 w 476250"/>
              <a:gd name="connsiteY107" fmla="*/ 163514 h 361952"/>
              <a:gd name="connsiteX108" fmla="*/ 195262 w 476250"/>
              <a:gd name="connsiteY108" fmla="*/ 158751 h 361952"/>
              <a:gd name="connsiteX109" fmla="*/ 198437 w 476250"/>
              <a:gd name="connsiteY109" fmla="*/ 155576 h 361952"/>
              <a:gd name="connsiteX110" fmla="*/ 198437 w 476250"/>
              <a:gd name="connsiteY110" fmla="*/ 152401 h 361952"/>
              <a:gd name="connsiteX111" fmla="*/ 198437 w 476250"/>
              <a:gd name="connsiteY111" fmla="*/ 147638 h 361952"/>
              <a:gd name="connsiteX112" fmla="*/ 195262 w 476250"/>
              <a:gd name="connsiteY112" fmla="*/ 144463 h 361952"/>
              <a:gd name="connsiteX113" fmla="*/ 190500 w 476250"/>
              <a:gd name="connsiteY113" fmla="*/ 141288 h 361952"/>
              <a:gd name="connsiteX114" fmla="*/ 187325 w 476250"/>
              <a:gd name="connsiteY114" fmla="*/ 141288 h 361952"/>
              <a:gd name="connsiteX115" fmla="*/ 266700 w 476250"/>
              <a:gd name="connsiteY115" fmla="*/ 130176 h 361952"/>
              <a:gd name="connsiteX116" fmla="*/ 276225 w 476250"/>
              <a:gd name="connsiteY116" fmla="*/ 131763 h 361952"/>
              <a:gd name="connsiteX117" fmla="*/ 280988 w 476250"/>
              <a:gd name="connsiteY117" fmla="*/ 134938 h 361952"/>
              <a:gd name="connsiteX118" fmla="*/ 287338 w 476250"/>
              <a:gd name="connsiteY118" fmla="*/ 142876 h 361952"/>
              <a:gd name="connsiteX119" fmla="*/ 288925 w 476250"/>
              <a:gd name="connsiteY119" fmla="*/ 152401 h 361952"/>
              <a:gd name="connsiteX120" fmla="*/ 287338 w 476250"/>
              <a:gd name="connsiteY120" fmla="*/ 161926 h 361952"/>
              <a:gd name="connsiteX121" fmla="*/ 280988 w 476250"/>
              <a:gd name="connsiteY121" fmla="*/ 168276 h 361952"/>
              <a:gd name="connsiteX122" fmla="*/ 276225 w 476250"/>
              <a:gd name="connsiteY122" fmla="*/ 173039 h 361952"/>
              <a:gd name="connsiteX123" fmla="*/ 266700 w 476250"/>
              <a:gd name="connsiteY123" fmla="*/ 174626 h 361952"/>
              <a:gd name="connsiteX124" fmla="*/ 257175 w 476250"/>
              <a:gd name="connsiteY124" fmla="*/ 173039 h 361952"/>
              <a:gd name="connsiteX125" fmla="*/ 250825 w 476250"/>
              <a:gd name="connsiteY125" fmla="*/ 168276 h 361952"/>
              <a:gd name="connsiteX126" fmla="*/ 246062 w 476250"/>
              <a:gd name="connsiteY126" fmla="*/ 161926 h 361952"/>
              <a:gd name="connsiteX127" fmla="*/ 244475 w 476250"/>
              <a:gd name="connsiteY127" fmla="*/ 152401 h 361952"/>
              <a:gd name="connsiteX128" fmla="*/ 246062 w 476250"/>
              <a:gd name="connsiteY128" fmla="*/ 142876 h 361952"/>
              <a:gd name="connsiteX129" fmla="*/ 250825 w 476250"/>
              <a:gd name="connsiteY129" fmla="*/ 134938 h 361952"/>
              <a:gd name="connsiteX130" fmla="*/ 257175 w 476250"/>
              <a:gd name="connsiteY130" fmla="*/ 131763 h 361952"/>
              <a:gd name="connsiteX131" fmla="*/ 187325 w 476250"/>
              <a:gd name="connsiteY131" fmla="*/ 130176 h 361952"/>
              <a:gd name="connsiteX132" fmla="*/ 196850 w 476250"/>
              <a:gd name="connsiteY132" fmla="*/ 131763 h 361952"/>
              <a:gd name="connsiteX133" fmla="*/ 203200 w 476250"/>
              <a:gd name="connsiteY133" fmla="*/ 134938 h 361952"/>
              <a:gd name="connsiteX134" fmla="*/ 207962 w 476250"/>
              <a:gd name="connsiteY134" fmla="*/ 142876 h 361952"/>
              <a:gd name="connsiteX135" fmla="*/ 209550 w 476250"/>
              <a:gd name="connsiteY135" fmla="*/ 152401 h 361952"/>
              <a:gd name="connsiteX136" fmla="*/ 207962 w 476250"/>
              <a:gd name="connsiteY136" fmla="*/ 161926 h 361952"/>
              <a:gd name="connsiteX137" fmla="*/ 203200 w 476250"/>
              <a:gd name="connsiteY137" fmla="*/ 168276 h 361952"/>
              <a:gd name="connsiteX138" fmla="*/ 196850 w 476250"/>
              <a:gd name="connsiteY138" fmla="*/ 173039 h 361952"/>
              <a:gd name="connsiteX139" fmla="*/ 187325 w 476250"/>
              <a:gd name="connsiteY139" fmla="*/ 174626 h 361952"/>
              <a:gd name="connsiteX140" fmla="*/ 177800 w 476250"/>
              <a:gd name="connsiteY140" fmla="*/ 173039 h 361952"/>
              <a:gd name="connsiteX141" fmla="*/ 169862 w 476250"/>
              <a:gd name="connsiteY141" fmla="*/ 168276 h 361952"/>
              <a:gd name="connsiteX142" fmla="*/ 166687 w 476250"/>
              <a:gd name="connsiteY142" fmla="*/ 161926 h 361952"/>
              <a:gd name="connsiteX143" fmla="*/ 165100 w 476250"/>
              <a:gd name="connsiteY143" fmla="*/ 152401 h 361952"/>
              <a:gd name="connsiteX144" fmla="*/ 166687 w 476250"/>
              <a:gd name="connsiteY144" fmla="*/ 142876 h 361952"/>
              <a:gd name="connsiteX145" fmla="*/ 169862 w 476250"/>
              <a:gd name="connsiteY145" fmla="*/ 134938 h 361952"/>
              <a:gd name="connsiteX146" fmla="*/ 177800 w 476250"/>
              <a:gd name="connsiteY146" fmla="*/ 131763 h 361952"/>
              <a:gd name="connsiteX147" fmla="*/ 107950 w 476250"/>
              <a:gd name="connsiteY147" fmla="*/ 130176 h 361952"/>
              <a:gd name="connsiteX148" fmla="*/ 115887 w 476250"/>
              <a:gd name="connsiteY148" fmla="*/ 131763 h 361952"/>
              <a:gd name="connsiteX149" fmla="*/ 123825 w 476250"/>
              <a:gd name="connsiteY149" fmla="*/ 136526 h 361952"/>
              <a:gd name="connsiteX150" fmla="*/ 130175 w 476250"/>
              <a:gd name="connsiteY150" fmla="*/ 144464 h 361952"/>
              <a:gd name="connsiteX151" fmla="*/ 130175 w 476250"/>
              <a:gd name="connsiteY151" fmla="*/ 153989 h 361952"/>
              <a:gd name="connsiteX152" fmla="*/ 130175 w 476250"/>
              <a:gd name="connsiteY152" fmla="*/ 161926 h 361952"/>
              <a:gd name="connsiteX153" fmla="*/ 123825 w 476250"/>
              <a:gd name="connsiteY153" fmla="*/ 168277 h 361952"/>
              <a:gd name="connsiteX154" fmla="*/ 115887 w 476250"/>
              <a:gd name="connsiteY154" fmla="*/ 174627 h 361952"/>
              <a:gd name="connsiteX155" fmla="*/ 107950 w 476250"/>
              <a:gd name="connsiteY155" fmla="*/ 176214 h 361952"/>
              <a:gd name="connsiteX156" fmla="*/ 100012 w 476250"/>
              <a:gd name="connsiteY156" fmla="*/ 174627 h 361952"/>
              <a:gd name="connsiteX157" fmla="*/ 92075 w 476250"/>
              <a:gd name="connsiteY157" fmla="*/ 168277 h 361952"/>
              <a:gd name="connsiteX158" fmla="*/ 87312 w 476250"/>
              <a:gd name="connsiteY158" fmla="*/ 161926 h 361952"/>
              <a:gd name="connsiteX159" fmla="*/ 85725 w 476250"/>
              <a:gd name="connsiteY159" fmla="*/ 153989 h 361952"/>
              <a:gd name="connsiteX160" fmla="*/ 87312 w 476250"/>
              <a:gd name="connsiteY160" fmla="*/ 144464 h 361952"/>
              <a:gd name="connsiteX161" fmla="*/ 92075 w 476250"/>
              <a:gd name="connsiteY161" fmla="*/ 136526 h 361952"/>
              <a:gd name="connsiteX162" fmla="*/ 100012 w 476250"/>
              <a:gd name="connsiteY162" fmla="*/ 131763 h 361952"/>
              <a:gd name="connsiteX163" fmla="*/ 169862 w 476250"/>
              <a:gd name="connsiteY163" fmla="*/ 11112 h 361952"/>
              <a:gd name="connsiteX164" fmla="*/ 153987 w 476250"/>
              <a:gd name="connsiteY164" fmla="*/ 12700 h 361952"/>
              <a:gd name="connsiteX165" fmla="*/ 134937 w 476250"/>
              <a:gd name="connsiteY165" fmla="*/ 15875 h 361952"/>
              <a:gd name="connsiteX166" fmla="*/ 119062 w 476250"/>
              <a:gd name="connsiteY166" fmla="*/ 22225 h 361952"/>
              <a:gd name="connsiteX167" fmla="*/ 103187 w 476250"/>
              <a:gd name="connsiteY167" fmla="*/ 26988 h 361952"/>
              <a:gd name="connsiteX168" fmla="*/ 88900 w 476250"/>
              <a:gd name="connsiteY168" fmla="*/ 34925 h 361952"/>
              <a:gd name="connsiteX169" fmla="*/ 76200 w 476250"/>
              <a:gd name="connsiteY169" fmla="*/ 42863 h 361952"/>
              <a:gd name="connsiteX170" fmla="*/ 63500 w 476250"/>
              <a:gd name="connsiteY170" fmla="*/ 52388 h 361952"/>
              <a:gd name="connsiteX171" fmla="*/ 52387 w 476250"/>
              <a:gd name="connsiteY171" fmla="*/ 60325 h 361952"/>
              <a:gd name="connsiteX172" fmla="*/ 39687 w 476250"/>
              <a:gd name="connsiteY172" fmla="*/ 71438 h 361952"/>
              <a:gd name="connsiteX173" fmla="*/ 33337 w 476250"/>
              <a:gd name="connsiteY173" fmla="*/ 82550 h 361952"/>
              <a:gd name="connsiteX174" fmla="*/ 25400 w 476250"/>
              <a:gd name="connsiteY174" fmla="*/ 96838 h 361952"/>
              <a:gd name="connsiteX175" fmla="*/ 20637 w 476250"/>
              <a:gd name="connsiteY175" fmla="*/ 109538 h 361952"/>
              <a:gd name="connsiteX176" fmla="*/ 14287 w 476250"/>
              <a:gd name="connsiteY176" fmla="*/ 122238 h 361952"/>
              <a:gd name="connsiteX177" fmla="*/ 12700 w 476250"/>
              <a:gd name="connsiteY177" fmla="*/ 136526 h 361952"/>
              <a:gd name="connsiteX178" fmla="*/ 11112 w 476250"/>
              <a:gd name="connsiteY178" fmla="*/ 152401 h 361952"/>
              <a:gd name="connsiteX179" fmla="*/ 12700 w 476250"/>
              <a:gd name="connsiteY179" fmla="*/ 168276 h 361952"/>
              <a:gd name="connsiteX180" fmla="*/ 17462 w 476250"/>
              <a:gd name="connsiteY180" fmla="*/ 185739 h 361952"/>
              <a:gd name="connsiteX181" fmla="*/ 23812 w 476250"/>
              <a:gd name="connsiteY181" fmla="*/ 200026 h 361952"/>
              <a:gd name="connsiteX182" fmla="*/ 33337 w 476250"/>
              <a:gd name="connsiteY182" fmla="*/ 212726 h 361952"/>
              <a:gd name="connsiteX183" fmla="*/ 42862 w 476250"/>
              <a:gd name="connsiteY183" fmla="*/ 225426 h 361952"/>
              <a:gd name="connsiteX184" fmla="*/ 53975 w 476250"/>
              <a:gd name="connsiteY184" fmla="*/ 236539 h 361952"/>
              <a:gd name="connsiteX185" fmla="*/ 77787 w 476250"/>
              <a:gd name="connsiteY185" fmla="*/ 255589 h 361952"/>
              <a:gd name="connsiteX186" fmla="*/ 79375 w 476250"/>
              <a:gd name="connsiteY186" fmla="*/ 257177 h 361952"/>
              <a:gd name="connsiteX187" fmla="*/ 79375 w 476250"/>
              <a:gd name="connsiteY187" fmla="*/ 260352 h 361952"/>
              <a:gd name="connsiteX188" fmla="*/ 79375 w 476250"/>
              <a:gd name="connsiteY188" fmla="*/ 328615 h 361952"/>
              <a:gd name="connsiteX189" fmla="*/ 92075 w 476250"/>
              <a:gd name="connsiteY189" fmla="*/ 320677 h 361952"/>
              <a:gd name="connsiteX190" fmla="*/ 107950 w 476250"/>
              <a:gd name="connsiteY190" fmla="*/ 311152 h 361952"/>
              <a:gd name="connsiteX191" fmla="*/ 125412 w 476250"/>
              <a:gd name="connsiteY191" fmla="*/ 296864 h 361952"/>
              <a:gd name="connsiteX192" fmla="*/ 142875 w 476250"/>
              <a:gd name="connsiteY192" fmla="*/ 277814 h 361952"/>
              <a:gd name="connsiteX193" fmla="*/ 146050 w 476250"/>
              <a:gd name="connsiteY193" fmla="*/ 276227 h 361952"/>
              <a:gd name="connsiteX194" fmla="*/ 147637 w 476250"/>
              <a:gd name="connsiteY194" fmla="*/ 276227 h 361952"/>
              <a:gd name="connsiteX195" fmla="*/ 171450 w 476250"/>
              <a:gd name="connsiteY195" fmla="*/ 279402 h 361952"/>
              <a:gd name="connsiteX196" fmla="*/ 195262 w 476250"/>
              <a:gd name="connsiteY196" fmla="*/ 282577 h 361952"/>
              <a:gd name="connsiteX197" fmla="*/ 212725 w 476250"/>
              <a:gd name="connsiteY197" fmla="*/ 282577 h 361952"/>
              <a:gd name="connsiteX198" fmla="*/ 231775 w 476250"/>
              <a:gd name="connsiteY198" fmla="*/ 279402 h 361952"/>
              <a:gd name="connsiteX199" fmla="*/ 247650 w 476250"/>
              <a:gd name="connsiteY199" fmla="*/ 276227 h 361952"/>
              <a:gd name="connsiteX200" fmla="*/ 263525 w 476250"/>
              <a:gd name="connsiteY200" fmla="*/ 273052 h 361952"/>
              <a:gd name="connsiteX201" fmla="*/ 277813 w 476250"/>
              <a:gd name="connsiteY201" fmla="*/ 266702 h 361952"/>
              <a:gd name="connsiteX202" fmla="*/ 292100 w 476250"/>
              <a:gd name="connsiteY202" fmla="*/ 261939 h 361952"/>
              <a:gd name="connsiteX203" fmla="*/ 303213 w 476250"/>
              <a:gd name="connsiteY203" fmla="*/ 254002 h 361952"/>
              <a:gd name="connsiteX204" fmla="*/ 317500 w 476250"/>
              <a:gd name="connsiteY204" fmla="*/ 246064 h 361952"/>
              <a:gd name="connsiteX205" fmla="*/ 325438 w 476250"/>
              <a:gd name="connsiteY205" fmla="*/ 236539 h 361952"/>
              <a:gd name="connsiteX206" fmla="*/ 334963 w 476250"/>
              <a:gd name="connsiteY206" fmla="*/ 228601 h 361952"/>
              <a:gd name="connsiteX207" fmla="*/ 344488 w 476250"/>
              <a:gd name="connsiteY207" fmla="*/ 217489 h 361952"/>
              <a:gd name="connsiteX208" fmla="*/ 350838 w 476250"/>
              <a:gd name="connsiteY208" fmla="*/ 206376 h 361952"/>
              <a:gd name="connsiteX209" fmla="*/ 355600 w 476250"/>
              <a:gd name="connsiteY209" fmla="*/ 192089 h 361952"/>
              <a:gd name="connsiteX210" fmla="*/ 360363 w 476250"/>
              <a:gd name="connsiteY210" fmla="*/ 179389 h 361952"/>
              <a:gd name="connsiteX211" fmla="*/ 361950 w 476250"/>
              <a:gd name="connsiteY211" fmla="*/ 166689 h 361952"/>
              <a:gd name="connsiteX212" fmla="*/ 363538 w 476250"/>
              <a:gd name="connsiteY212" fmla="*/ 152401 h 361952"/>
              <a:gd name="connsiteX213" fmla="*/ 361950 w 476250"/>
              <a:gd name="connsiteY213" fmla="*/ 136526 h 361952"/>
              <a:gd name="connsiteX214" fmla="*/ 360363 w 476250"/>
              <a:gd name="connsiteY214" fmla="*/ 122238 h 361952"/>
              <a:gd name="connsiteX215" fmla="*/ 355600 w 476250"/>
              <a:gd name="connsiteY215" fmla="*/ 109538 h 361952"/>
              <a:gd name="connsiteX216" fmla="*/ 350838 w 476250"/>
              <a:gd name="connsiteY216" fmla="*/ 96838 h 361952"/>
              <a:gd name="connsiteX217" fmla="*/ 342900 w 476250"/>
              <a:gd name="connsiteY217" fmla="*/ 82550 h 361952"/>
              <a:gd name="connsiteX218" fmla="*/ 333375 w 476250"/>
              <a:gd name="connsiteY218" fmla="*/ 71438 h 361952"/>
              <a:gd name="connsiteX219" fmla="*/ 323850 w 476250"/>
              <a:gd name="connsiteY219" fmla="*/ 60325 h 361952"/>
              <a:gd name="connsiteX220" fmla="*/ 312738 w 476250"/>
              <a:gd name="connsiteY220" fmla="*/ 52388 h 361952"/>
              <a:gd name="connsiteX221" fmla="*/ 300038 w 476250"/>
              <a:gd name="connsiteY221" fmla="*/ 42863 h 361952"/>
              <a:gd name="connsiteX222" fmla="*/ 287338 w 476250"/>
              <a:gd name="connsiteY222" fmla="*/ 33338 h 361952"/>
              <a:gd name="connsiteX223" fmla="*/ 273050 w 476250"/>
              <a:gd name="connsiteY223" fmla="*/ 26988 h 361952"/>
              <a:gd name="connsiteX224" fmla="*/ 257175 w 476250"/>
              <a:gd name="connsiteY224" fmla="*/ 20637 h 361952"/>
              <a:gd name="connsiteX225" fmla="*/ 242887 w 476250"/>
              <a:gd name="connsiteY225" fmla="*/ 15875 h 361952"/>
              <a:gd name="connsiteX226" fmla="*/ 223837 w 476250"/>
              <a:gd name="connsiteY226" fmla="*/ 12700 h 361952"/>
              <a:gd name="connsiteX227" fmla="*/ 207962 w 476250"/>
              <a:gd name="connsiteY227" fmla="*/ 11112 h 361952"/>
              <a:gd name="connsiteX228" fmla="*/ 188912 w 476250"/>
              <a:gd name="connsiteY228" fmla="*/ 11112 h 361952"/>
              <a:gd name="connsiteX229" fmla="*/ 169862 w 476250"/>
              <a:gd name="connsiteY229" fmla="*/ 0 h 361952"/>
              <a:gd name="connsiteX230" fmla="*/ 188912 w 476250"/>
              <a:gd name="connsiteY230" fmla="*/ 0 h 361952"/>
              <a:gd name="connsiteX231" fmla="*/ 209550 w 476250"/>
              <a:gd name="connsiteY231" fmla="*/ 0 h 361952"/>
              <a:gd name="connsiteX232" fmla="*/ 228600 w 476250"/>
              <a:gd name="connsiteY232" fmla="*/ 1587 h 361952"/>
              <a:gd name="connsiteX233" fmla="*/ 244475 w 476250"/>
              <a:gd name="connsiteY233" fmla="*/ 4762 h 361952"/>
              <a:gd name="connsiteX234" fmla="*/ 263525 w 476250"/>
              <a:gd name="connsiteY234" fmla="*/ 11112 h 361952"/>
              <a:gd name="connsiteX235" fmla="*/ 277813 w 476250"/>
              <a:gd name="connsiteY235" fmla="*/ 15875 h 361952"/>
              <a:gd name="connsiteX236" fmla="*/ 295275 w 476250"/>
              <a:gd name="connsiteY236" fmla="*/ 23813 h 361952"/>
              <a:gd name="connsiteX237" fmla="*/ 307975 w 476250"/>
              <a:gd name="connsiteY237" fmla="*/ 33338 h 361952"/>
              <a:gd name="connsiteX238" fmla="*/ 320675 w 476250"/>
              <a:gd name="connsiteY238" fmla="*/ 42863 h 361952"/>
              <a:gd name="connsiteX239" fmla="*/ 333375 w 476250"/>
              <a:gd name="connsiteY239" fmla="*/ 53975 h 361952"/>
              <a:gd name="connsiteX240" fmla="*/ 342900 w 476250"/>
              <a:gd name="connsiteY240" fmla="*/ 65088 h 361952"/>
              <a:gd name="connsiteX241" fmla="*/ 352425 w 476250"/>
              <a:gd name="connsiteY241" fmla="*/ 77788 h 361952"/>
              <a:gd name="connsiteX242" fmla="*/ 360363 w 476250"/>
              <a:gd name="connsiteY242" fmla="*/ 90488 h 361952"/>
              <a:gd name="connsiteX243" fmla="*/ 365125 w 476250"/>
              <a:gd name="connsiteY243" fmla="*/ 106363 h 361952"/>
              <a:gd name="connsiteX244" fmla="*/ 371475 w 476250"/>
              <a:gd name="connsiteY244" fmla="*/ 120651 h 361952"/>
              <a:gd name="connsiteX245" fmla="*/ 373063 w 476250"/>
              <a:gd name="connsiteY245" fmla="*/ 134938 h 361952"/>
              <a:gd name="connsiteX246" fmla="*/ 374650 w 476250"/>
              <a:gd name="connsiteY246" fmla="*/ 152401 h 361952"/>
              <a:gd name="connsiteX247" fmla="*/ 373063 w 476250"/>
              <a:gd name="connsiteY247" fmla="*/ 166689 h 361952"/>
              <a:gd name="connsiteX248" fmla="*/ 371475 w 476250"/>
              <a:gd name="connsiteY248" fmla="*/ 180976 h 361952"/>
              <a:gd name="connsiteX249" fmla="*/ 366713 w 476250"/>
              <a:gd name="connsiteY249" fmla="*/ 196851 h 361952"/>
              <a:gd name="connsiteX250" fmla="*/ 361950 w 476250"/>
              <a:gd name="connsiteY250" fmla="*/ 209551 h 361952"/>
              <a:gd name="connsiteX251" fmla="*/ 354013 w 476250"/>
              <a:gd name="connsiteY251" fmla="*/ 222251 h 361952"/>
              <a:gd name="connsiteX252" fmla="*/ 344488 w 476250"/>
              <a:gd name="connsiteY252" fmla="*/ 233364 h 361952"/>
              <a:gd name="connsiteX253" fmla="*/ 334963 w 476250"/>
              <a:gd name="connsiteY253" fmla="*/ 244477 h 361952"/>
              <a:gd name="connsiteX254" fmla="*/ 323850 w 476250"/>
              <a:gd name="connsiteY254" fmla="*/ 254002 h 361952"/>
              <a:gd name="connsiteX255" fmla="*/ 311150 w 476250"/>
              <a:gd name="connsiteY255" fmla="*/ 263527 h 361952"/>
              <a:gd name="connsiteX256" fmla="*/ 298450 w 476250"/>
              <a:gd name="connsiteY256" fmla="*/ 271464 h 361952"/>
              <a:gd name="connsiteX257" fmla="*/ 284163 w 476250"/>
              <a:gd name="connsiteY257" fmla="*/ 277814 h 361952"/>
              <a:gd name="connsiteX258" fmla="*/ 268287 w 476250"/>
              <a:gd name="connsiteY258" fmla="*/ 284164 h 361952"/>
              <a:gd name="connsiteX259" fmla="*/ 252412 w 476250"/>
              <a:gd name="connsiteY259" fmla="*/ 287339 h 361952"/>
              <a:gd name="connsiteX260" fmla="*/ 233362 w 476250"/>
              <a:gd name="connsiteY260" fmla="*/ 290514 h 361952"/>
              <a:gd name="connsiteX261" fmla="*/ 214312 w 476250"/>
              <a:gd name="connsiteY261" fmla="*/ 293689 h 361952"/>
              <a:gd name="connsiteX262" fmla="*/ 195262 w 476250"/>
              <a:gd name="connsiteY262" fmla="*/ 293689 h 361952"/>
              <a:gd name="connsiteX263" fmla="*/ 171450 w 476250"/>
              <a:gd name="connsiteY263" fmla="*/ 293689 h 361952"/>
              <a:gd name="connsiteX264" fmla="*/ 149225 w 476250"/>
              <a:gd name="connsiteY264" fmla="*/ 288927 h 361952"/>
              <a:gd name="connsiteX265" fmla="*/ 136525 w 476250"/>
              <a:gd name="connsiteY265" fmla="*/ 300039 h 361952"/>
              <a:gd name="connsiteX266" fmla="*/ 123825 w 476250"/>
              <a:gd name="connsiteY266" fmla="*/ 311152 h 361952"/>
              <a:gd name="connsiteX267" fmla="*/ 101600 w 476250"/>
              <a:gd name="connsiteY267" fmla="*/ 328615 h 361952"/>
              <a:gd name="connsiteX268" fmla="*/ 82550 w 476250"/>
              <a:gd name="connsiteY268" fmla="*/ 339727 h 361952"/>
              <a:gd name="connsiteX269" fmla="*/ 76200 w 476250"/>
              <a:gd name="connsiteY269" fmla="*/ 342902 h 361952"/>
              <a:gd name="connsiteX270" fmla="*/ 74612 w 476250"/>
              <a:gd name="connsiteY270" fmla="*/ 342902 h 361952"/>
              <a:gd name="connsiteX271" fmla="*/ 69850 w 476250"/>
              <a:gd name="connsiteY271" fmla="*/ 342902 h 361952"/>
              <a:gd name="connsiteX272" fmla="*/ 68262 w 476250"/>
              <a:gd name="connsiteY272" fmla="*/ 341315 h 361952"/>
              <a:gd name="connsiteX273" fmla="*/ 68262 w 476250"/>
              <a:gd name="connsiteY273" fmla="*/ 338140 h 361952"/>
              <a:gd name="connsiteX274" fmla="*/ 68262 w 476250"/>
              <a:gd name="connsiteY274" fmla="*/ 263527 h 361952"/>
              <a:gd name="connsiteX275" fmla="*/ 55562 w 476250"/>
              <a:gd name="connsiteY275" fmla="*/ 254002 h 361952"/>
              <a:gd name="connsiteX276" fmla="*/ 44450 w 476250"/>
              <a:gd name="connsiteY276" fmla="*/ 242889 h 361952"/>
              <a:gd name="connsiteX277" fmla="*/ 33337 w 476250"/>
              <a:gd name="connsiteY277" fmla="*/ 231776 h 361952"/>
              <a:gd name="connsiteX278" fmla="*/ 22225 w 476250"/>
              <a:gd name="connsiteY278" fmla="*/ 219076 h 361952"/>
              <a:gd name="connsiteX279" fmla="*/ 12700 w 476250"/>
              <a:gd name="connsiteY279" fmla="*/ 203201 h 361952"/>
              <a:gd name="connsiteX280" fmla="*/ 6350 w 476250"/>
              <a:gd name="connsiteY280" fmla="*/ 187326 h 361952"/>
              <a:gd name="connsiteX281" fmla="*/ 1587 w 476250"/>
              <a:gd name="connsiteY281" fmla="*/ 169864 h 361952"/>
              <a:gd name="connsiteX282" fmla="*/ 0 w 476250"/>
              <a:gd name="connsiteY282" fmla="*/ 152401 h 361952"/>
              <a:gd name="connsiteX283" fmla="*/ 1587 w 476250"/>
              <a:gd name="connsiteY283" fmla="*/ 136526 h 361952"/>
              <a:gd name="connsiteX284" fmla="*/ 3175 w 476250"/>
              <a:gd name="connsiteY284" fmla="*/ 120651 h 361952"/>
              <a:gd name="connsiteX285" fmla="*/ 9525 w 476250"/>
              <a:gd name="connsiteY285" fmla="*/ 106363 h 361952"/>
              <a:gd name="connsiteX286" fmla="*/ 14287 w 476250"/>
              <a:gd name="connsiteY286" fmla="*/ 92075 h 361952"/>
              <a:gd name="connsiteX287" fmla="*/ 22225 w 476250"/>
              <a:gd name="connsiteY287" fmla="*/ 77788 h 361952"/>
              <a:gd name="connsiteX288" fmla="*/ 31750 w 476250"/>
              <a:gd name="connsiteY288" fmla="*/ 66675 h 361952"/>
              <a:gd name="connsiteX289" fmla="*/ 42862 w 476250"/>
              <a:gd name="connsiteY289" fmla="*/ 53975 h 361952"/>
              <a:gd name="connsiteX290" fmla="*/ 55562 w 476250"/>
              <a:gd name="connsiteY290" fmla="*/ 42863 h 361952"/>
              <a:gd name="connsiteX291" fmla="*/ 68262 w 476250"/>
              <a:gd name="connsiteY291" fmla="*/ 33338 h 361952"/>
              <a:gd name="connsiteX292" fmla="*/ 82550 w 476250"/>
              <a:gd name="connsiteY292" fmla="*/ 23813 h 361952"/>
              <a:gd name="connsiteX293" fmla="*/ 98425 w 476250"/>
              <a:gd name="connsiteY293" fmla="*/ 15875 h 361952"/>
              <a:gd name="connsiteX294" fmla="*/ 114300 w 476250"/>
              <a:gd name="connsiteY294" fmla="*/ 11112 h 361952"/>
              <a:gd name="connsiteX295" fmla="*/ 131762 w 476250"/>
              <a:gd name="connsiteY295" fmla="*/ 4762 h 361952"/>
              <a:gd name="connsiteX296" fmla="*/ 149225 w 476250"/>
              <a:gd name="connsiteY296" fmla="*/ 1587 h 361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Lst>
            <a:rect l="l" t="t" r="r" b="b"/>
            <a:pathLst>
              <a:path w="476250" h="361952">
                <a:moveTo>
                  <a:pt x="400050" y="157163"/>
                </a:moveTo>
                <a:lnTo>
                  <a:pt x="404813" y="157163"/>
                </a:lnTo>
                <a:lnTo>
                  <a:pt x="420688" y="165101"/>
                </a:lnTo>
                <a:lnTo>
                  <a:pt x="434975" y="173038"/>
                </a:lnTo>
                <a:lnTo>
                  <a:pt x="449263" y="179388"/>
                </a:lnTo>
                <a:lnTo>
                  <a:pt x="457200" y="188913"/>
                </a:lnTo>
                <a:lnTo>
                  <a:pt x="465138" y="200026"/>
                </a:lnTo>
                <a:lnTo>
                  <a:pt x="471488" y="211139"/>
                </a:lnTo>
                <a:lnTo>
                  <a:pt x="474663" y="222251"/>
                </a:lnTo>
                <a:lnTo>
                  <a:pt x="476250" y="236539"/>
                </a:lnTo>
                <a:lnTo>
                  <a:pt x="474663" y="246064"/>
                </a:lnTo>
                <a:lnTo>
                  <a:pt x="473075" y="255589"/>
                </a:lnTo>
                <a:lnTo>
                  <a:pt x="468313" y="265114"/>
                </a:lnTo>
                <a:lnTo>
                  <a:pt x="463550" y="274639"/>
                </a:lnTo>
                <a:lnTo>
                  <a:pt x="457200" y="284164"/>
                </a:lnTo>
                <a:lnTo>
                  <a:pt x="450850" y="290514"/>
                </a:lnTo>
                <a:lnTo>
                  <a:pt x="430213" y="307977"/>
                </a:lnTo>
                <a:lnTo>
                  <a:pt x="430213" y="355602"/>
                </a:lnTo>
                <a:lnTo>
                  <a:pt x="428625" y="360365"/>
                </a:lnTo>
                <a:lnTo>
                  <a:pt x="423863" y="361952"/>
                </a:lnTo>
                <a:lnTo>
                  <a:pt x="419100" y="360365"/>
                </a:lnTo>
                <a:lnTo>
                  <a:pt x="407988" y="355602"/>
                </a:lnTo>
                <a:lnTo>
                  <a:pt x="393700" y="346077"/>
                </a:lnTo>
                <a:lnTo>
                  <a:pt x="385763" y="341315"/>
                </a:lnTo>
                <a:lnTo>
                  <a:pt x="377825" y="333377"/>
                </a:lnTo>
                <a:lnTo>
                  <a:pt x="373063" y="334965"/>
                </a:lnTo>
                <a:lnTo>
                  <a:pt x="361950" y="338140"/>
                </a:lnTo>
                <a:lnTo>
                  <a:pt x="352425" y="339727"/>
                </a:lnTo>
                <a:lnTo>
                  <a:pt x="330200" y="338140"/>
                </a:lnTo>
                <a:lnTo>
                  <a:pt x="309563" y="333377"/>
                </a:lnTo>
                <a:lnTo>
                  <a:pt x="290513" y="327027"/>
                </a:lnTo>
                <a:lnTo>
                  <a:pt x="274638" y="315914"/>
                </a:lnTo>
                <a:lnTo>
                  <a:pt x="273050" y="311152"/>
                </a:lnTo>
                <a:lnTo>
                  <a:pt x="273050" y="307977"/>
                </a:lnTo>
                <a:lnTo>
                  <a:pt x="276225" y="306389"/>
                </a:lnTo>
                <a:lnTo>
                  <a:pt x="280988" y="306389"/>
                </a:lnTo>
                <a:lnTo>
                  <a:pt x="296863" y="315914"/>
                </a:lnTo>
                <a:lnTo>
                  <a:pt x="312738" y="322264"/>
                </a:lnTo>
                <a:lnTo>
                  <a:pt x="331788" y="327027"/>
                </a:lnTo>
                <a:lnTo>
                  <a:pt x="352425" y="328614"/>
                </a:lnTo>
                <a:lnTo>
                  <a:pt x="360363" y="327027"/>
                </a:lnTo>
                <a:lnTo>
                  <a:pt x="368300" y="323852"/>
                </a:lnTo>
                <a:lnTo>
                  <a:pt x="377825" y="322264"/>
                </a:lnTo>
                <a:lnTo>
                  <a:pt x="382588" y="322264"/>
                </a:lnTo>
                <a:lnTo>
                  <a:pt x="384175" y="323852"/>
                </a:lnTo>
                <a:lnTo>
                  <a:pt x="393700" y="333377"/>
                </a:lnTo>
                <a:lnTo>
                  <a:pt x="404813" y="341315"/>
                </a:lnTo>
                <a:lnTo>
                  <a:pt x="419100" y="349252"/>
                </a:lnTo>
                <a:lnTo>
                  <a:pt x="419100" y="306389"/>
                </a:lnTo>
                <a:lnTo>
                  <a:pt x="420688" y="301627"/>
                </a:lnTo>
                <a:lnTo>
                  <a:pt x="422275" y="300039"/>
                </a:lnTo>
                <a:lnTo>
                  <a:pt x="434975" y="288927"/>
                </a:lnTo>
                <a:lnTo>
                  <a:pt x="449263" y="276227"/>
                </a:lnTo>
                <a:lnTo>
                  <a:pt x="455613" y="266702"/>
                </a:lnTo>
                <a:lnTo>
                  <a:pt x="460375" y="257176"/>
                </a:lnTo>
                <a:lnTo>
                  <a:pt x="463550" y="249239"/>
                </a:lnTo>
                <a:lnTo>
                  <a:pt x="465138" y="236539"/>
                </a:lnTo>
                <a:lnTo>
                  <a:pt x="463550" y="223839"/>
                </a:lnTo>
                <a:lnTo>
                  <a:pt x="461963" y="214314"/>
                </a:lnTo>
                <a:lnTo>
                  <a:pt x="455613" y="203201"/>
                </a:lnTo>
                <a:lnTo>
                  <a:pt x="449263" y="196851"/>
                </a:lnTo>
                <a:lnTo>
                  <a:pt x="441325" y="187326"/>
                </a:lnTo>
                <a:lnTo>
                  <a:pt x="430213" y="180976"/>
                </a:lnTo>
                <a:lnTo>
                  <a:pt x="415925" y="174626"/>
                </a:lnTo>
                <a:lnTo>
                  <a:pt x="400050" y="168276"/>
                </a:lnTo>
                <a:lnTo>
                  <a:pt x="396875" y="166688"/>
                </a:lnTo>
                <a:lnTo>
                  <a:pt x="396875" y="161926"/>
                </a:lnTo>
                <a:close/>
                <a:moveTo>
                  <a:pt x="103187" y="142876"/>
                </a:moveTo>
                <a:lnTo>
                  <a:pt x="100012" y="144464"/>
                </a:lnTo>
                <a:lnTo>
                  <a:pt x="98425" y="147639"/>
                </a:lnTo>
                <a:lnTo>
                  <a:pt x="96837" y="153989"/>
                </a:lnTo>
                <a:lnTo>
                  <a:pt x="98425" y="157164"/>
                </a:lnTo>
                <a:lnTo>
                  <a:pt x="100012" y="161926"/>
                </a:lnTo>
                <a:lnTo>
                  <a:pt x="103187" y="163514"/>
                </a:lnTo>
                <a:lnTo>
                  <a:pt x="107950" y="165102"/>
                </a:lnTo>
                <a:lnTo>
                  <a:pt x="112712" y="163514"/>
                </a:lnTo>
                <a:lnTo>
                  <a:pt x="115887" y="161926"/>
                </a:lnTo>
                <a:lnTo>
                  <a:pt x="119062" y="157164"/>
                </a:lnTo>
                <a:lnTo>
                  <a:pt x="119062" y="153989"/>
                </a:lnTo>
                <a:lnTo>
                  <a:pt x="119062" y="147639"/>
                </a:lnTo>
                <a:lnTo>
                  <a:pt x="115887" y="144464"/>
                </a:lnTo>
                <a:lnTo>
                  <a:pt x="112712" y="142876"/>
                </a:lnTo>
                <a:lnTo>
                  <a:pt x="107950" y="142876"/>
                </a:lnTo>
                <a:close/>
                <a:moveTo>
                  <a:pt x="261937" y="141288"/>
                </a:moveTo>
                <a:lnTo>
                  <a:pt x="257175" y="144463"/>
                </a:lnTo>
                <a:lnTo>
                  <a:pt x="255587" y="147638"/>
                </a:lnTo>
                <a:lnTo>
                  <a:pt x="255587" y="152401"/>
                </a:lnTo>
                <a:lnTo>
                  <a:pt x="255587" y="155576"/>
                </a:lnTo>
                <a:lnTo>
                  <a:pt x="257175" y="158751"/>
                </a:lnTo>
                <a:lnTo>
                  <a:pt x="261937" y="163514"/>
                </a:lnTo>
                <a:lnTo>
                  <a:pt x="266700" y="163514"/>
                </a:lnTo>
                <a:lnTo>
                  <a:pt x="269875" y="163514"/>
                </a:lnTo>
                <a:lnTo>
                  <a:pt x="274638" y="158751"/>
                </a:lnTo>
                <a:lnTo>
                  <a:pt x="276225" y="155576"/>
                </a:lnTo>
                <a:lnTo>
                  <a:pt x="277813" y="152401"/>
                </a:lnTo>
                <a:lnTo>
                  <a:pt x="276225" y="147638"/>
                </a:lnTo>
                <a:lnTo>
                  <a:pt x="274638" y="144463"/>
                </a:lnTo>
                <a:lnTo>
                  <a:pt x="269875" y="141288"/>
                </a:lnTo>
                <a:lnTo>
                  <a:pt x="266700" y="141288"/>
                </a:lnTo>
                <a:close/>
                <a:moveTo>
                  <a:pt x="182562" y="141288"/>
                </a:moveTo>
                <a:lnTo>
                  <a:pt x="179387" y="144463"/>
                </a:lnTo>
                <a:lnTo>
                  <a:pt x="176212" y="147638"/>
                </a:lnTo>
                <a:lnTo>
                  <a:pt x="176212" y="152401"/>
                </a:lnTo>
                <a:lnTo>
                  <a:pt x="176212" y="155576"/>
                </a:lnTo>
                <a:lnTo>
                  <a:pt x="179387" y="158751"/>
                </a:lnTo>
                <a:lnTo>
                  <a:pt x="182562" y="163514"/>
                </a:lnTo>
                <a:lnTo>
                  <a:pt x="187325" y="163514"/>
                </a:lnTo>
                <a:lnTo>
                  <a:pt x="190500" y="163514"/>
                </a:lnTo>
                <a:lnTo>
                  <a:pt x="195262" y="158751"/>
                </a:lnTo>
                <a:lnTo>
                  <a:pt x="198437" y="155576"/>
                </a:lnTo>
                <a:lnTo>
                  <a:pt x="198437" y="152401"/>
                </a:lnTo>
                <a:lnTo>
                  <a:pt x="198437" y="147638"/>
                </a:lnTo>
                <a:lnTo>
                  <a:pt x="195262" y="144463"/>
                </a:lnTo>
                <a:lnTo>
                  <a:pt x="190500" y="141288"/>
                </a:lnTo>
                <a:lnTo>
                  <a:pt x="187325" y="141288"/>
                </a:lnTo>
                <a:close/>
                <a:moveTo>
                  <a:pt x="266700" y="130176"/>
                </a:moveTo>
                <a:lnTo>
                  <a:pt x="276225" y="131763"/>
                </a:lnTo>
                <a:lnTo>
                  <a:pt x="280988" y="134938"/>
                </a:lnTo>
                <a:lnTo>
                  <a:pt x="287338" y="142876"/>
                </a:lnTo>
                <a:lnTo>
                  <a:pt x="288925" y="152401"/>
                </a:lnTo>
                <a:lnTo>
                  <a:pt x="287338" y="161926"/>
                </a:lnTo>
                <a:lnTo>
                  <a:pt x="280988" y="168276"/>
                </a:lnTo>
                <a:lnTo>
                  <a:pt x="276225" y="173039"/>
                </a:lnTo>
                <a:lnTo>
                  <a:pt x="266700" y="174626"/>
                </a:lnTo>
                <a:lnTo>
                  <a:pt x="257175" y="173039"/>
                </a:lnTo>
                <a:lnTo>
                  <a:pt x="250825" y="168276"/>
                </a:lnTo>
                <a:lnTo>
                  <a:pt x="246062" y="161926"/>
                </a:lnTo>
                <a:lnTo>
                  <a:pt x="244475" y="152401"/>
                </a:lnTo>
                <a:lnTo>
                  <a:pt x="246062" y="142876"/>
                </a:lnTo>
                <a:lnTo>
                  <a:pt x="250825" y="134938"/>
                </a:lnTo>
                <a:lnTo>
                  <a:pt x="257175" y="131763"/>
                </a:lnTo>
                <a:close/>
                <a:moveTo>
                  <a:pt x="187325" y="130176"/>
                </a:moveTo>
                <a:lnTo>
                  <a:pt x="196850" y="131763"/>
                </a:lnTo>
                <a:lnTo>
                  <a:pt x="203200" y="134938"/>
                </a:lnTo>
                <a:lnTo>
                  <a:pt x="207962" y="142876"/>
                </a:lnTo>
                <a:lnTo>
                  <a:pt x="209550" y="152401"/>
                </a:lnTo>
                <a:lnTo>
                  <a:pt x="207962" y="161926"/>
                </a:lnTo>
                <a:lnTo>
                  <a:pt x="203200" y="168276"/>
                </a:lnTo>
                <a:lnTo>
                  <a:pt x="196850" y="173039"/>
                </a:lnTo>
                <a:lnTo>
                  <a:pt x="187325" y="174626"/>
                </a:lnTo>
                <a:lnTo>
                  <a:pt x="177800" y="173039"/>
                </a:lnTo>
                <a:lnTo>
                  <a:pt x="169862" y="168276"/>
                </a:lnTo>
                <a:lnTo>
                  <a:pt x="166687" y="161926"/>
                </a:lnTo>
                <a:lnTo>
                  <a:pt x="165100" y="152401"/>
                </a:lnTo>
                <a:lnTo>
                  <a:pt x="166687" y="142876"/>
                </a:lnTo>
                <a:lnTo>
                  <a:pt x="169862" y="134938"/>
                </a:lnTo>
                <a:lnTo>
                  <a:pt x="177800" y="131763"/>
                </a:lnTo>
                <a:close/>
                <a:moveTo>
                  <a:pt x="107950" y="130176"/>
                </a:moveTo>
                <a:lnTo>
                  <a:pt x="115887" y="131763"/>
                </a:lnTo>
                <a:lnTo>
                  <a:pt x="123825" y="136526"/>
                </a:lnTo>
                <a:lnTo>
                  <a:pt x="130175" y="144464"/>
                </a:lnTo>
                <a:lnTo>
                  <a:pt x="130175" y="153989"/>
                </a:lnTo>
                <a:lnTo>
                  <a:pt x="130175" y="161926"/>
                </a:lnTo>
                <a:lnTo>
                  <a:pt x="123825" y="168277"/>
                </a:lnTo>
                <a:lnTo>
                  <a:pt x="115887" y="174627"/>
                </a:lnTo>
                <a:lnTo>
                  <a:pt x="107950" y="176214"/>
                </a:lnTo>
                <a:lnTo>
                  <a:pt x="100012" y="174627"/>
                </a:lnTo>
                <a:lnTo>
                  <a:pt x="92075" y="168277"/>
                </a:lnTo>
                <a:lnTo>
                  <a:pt x="87312" y="161926"/>
                </a:lnTo>
                <a:lnTo>
                  <a:pt x="85725" y="153989"/>
                </a:lnTo>
                <a:lnTo>
                  <a:pt x="87312" y="144464"/>
                </a:lnTo>
                <a:lnTo>
                  <a:pt x="92075" y="136526"/>
                </a:lnTo>
                <a:lnTo>
                  <a:pt x="100012" y="131763"/>
                </a:lnTo>
                <a:close/>
                <a:moveTo>
                  <a:pt x="169862" y="11112"/>
                </a:moveTo>
                <a:lnTo>
                  <a:pt x="153987" y="12700"/>
                </a:lnTo>
                <a:lnTo>
                  <a:pt x="134937" y="15875"/>
                </a:lnTo>
                <a:lnTo>
                  <a:pt x="119062" y="22225"/>
                </a:lnTo>
                <a:lnTo>
                  <a:pt x="103187" y="26988"/>
                </a:lnTo>
                <a:lnTo>
                  <a:pt x="88900" y="34925"/>
                </a:lnTo>
                <a:lnTo>
                  <a:pt x="76200" y="42863"/>
                </a:lnTo>
                <a:lnTo>
                  <a:pt x="63500" y="52388"/>
                </a:lnTo>
                <a:lnTo>
                  <a:pt x="52387" y="60325"/>
                </a:lnTo>
                <a:lnTo>
                  <a:pt x="39687" y="71438"/>
                </a:lnTo>
                <a:lnTo>
                  <a:pt x="33337" y="82550"/>
                </a:lnTo>
                <a:lnTo>
                  <a:pt x="25400" y="96838"/>
                </a:lnTo>
                <a:lnTo>
                  <a:pt x="20637" y="109538"/>
                </a:lnTo>
                <a:lnTo>
                  <a:pt x="14287" y="122238"/>
                </a:lnTo>
                <a:lnTo>
                  <a:pt x="12700" y="136526"/>
                </a:lnTo>
                <a:lnTo>
                  <a:pt x="11112" y="152401"/>
                </a:lnTo>
                <a:lnTo>
                  <a:pt x="12700" y="168276"/>
                </a:lnTo>
                <a:lnTo>
                  <a:pt x="17462" y="185739"/>
                </a:lnTo>
                <a:lnTo>
                  <a:pt x="23812" y="200026"/>
                </a:lnTo>
                <a:lnTo>
                  <a:pt x="33337" y="212726"/>
                </a:lnTo>
                <a:lnTo>
                  <a:pt x="42862" y="225426"/>
                </a:lnTo>
                <a:lnTo>
                  <a:pt x="53975" y="236539"/>
                </a:lnTo>
                <a:lnTo>
                  <a:pt x="77787" y="255589"/>
                </a:lnTo>
                <a:lnTo>
                  <a:pt x="79375" y="257177"/>
                </a:lnTo>
                <a:lnTo>
                  <a:pt x="79375" y="260352"/>
                </a:lnTo>
                <a:lnTo>
                  <a:pt x="79375" y="328615"/>
                </a:lnTo>
                <a:lnTo>
                  <a:pt x="92075" y="320677"/>
                </a:lnTo>
                <a:lnTo>
                  <a:pt x="107950" y="311152"/>
                </a:lnTo>
                <a:lnTo>
                  <a:pt x="125412" y="296864"/>
                </a:lnTo>
                <a:lnTo>
                  <a:pt x="142875" y="277814"/>
                </a:lnTo>
                <a:lnTo>
                  <a:pt x="146050" y="276227"/>
                </a:lnTo>
                <a:lnTo>
                  <a:pt x="147637" y="276227"/>
                </a:lnTo>
                <a:lnTo>
                  <a:pt x="171450" y="279402"/>
                </a:lnTo>
                <a:lnTo>
                  <a:pt x="195262" y="282577"/>
                </a:lnTo>
                <a:lnTo>
                  <a:pt x="212725" y="282577"/>
                </a:lnTo>
                <a:lnTo>
                  <a:pt x="231775" y="279402"/>
                </a:lnTo>
                <a:lnTo>
                  <a:pt x="247650" y="276227"/>
                </a:lnTo>
                <a:lnTo>
                  <a:pt x="263525" y="273052"/>
                </a:lnTo>
                <a:lnTo>
                  <a:pt x="277813" y="266702"/>
                </a:lnTo>
                <a:lnTo>
                  <a:pt x="292100" y="261939"/>
                </a:lnTo>
                <a:lnTo>
                  <a:pt x="303213" y="254002"/>
                </a:lnTo>
                <a:lnTo>
                  <a:pt x="317500" y="246064"/>
                </a:lnTo>
                <a:lnTo>
                  <a:pt x="325438" y="236539"/>
                </a:lnTo>
                <a:lnTo>
                  <a:pt x="334963" y="228601"/>
                </a:lnTo>
                <a:lnTo>
                  <a:pt x="344488" y="217489"/>
                </a:lnTo>
                <a:lnTo>
                  <a:pt x="350838" y="206376"/>
                </a:lnTo>
                <a:lnTo>
                  <a:pt x="355600" y="192089"/>
                </a:lnTo>
                <a:lnTo>
                  <a:pt x="360363" y="179389"/>
                </a:lnTo>
                <a:lnTo>
                  <a:pt x="361950" y="166689"/>
                </a:lnTo>
                <a:lnTo>
                  <a:pt x="363538" y="152401"/>
                </a:lnTo>
                <a:lnTo>
                  <a:pt x="361950" y="136526"/>
                </a:lnTo>
                <a:lnTo>
                  <a:pt x="360363" y="122238"/>
                </a:lnTo>
                <a:lnTo>
                  <a:pt x="355600" y="109538"/>
                </a:lnTo>
                <a:lnTo>
                  <a:pt x="350838" y="96838"/>
                </a:lnTo>
                <a:lnTo>
                  <a:pt x="342900" y="82550"/>
                </a:lnTo>
                <a:lnTo>
                  <a:pt x="333375" y="71438"/>
                </a:lnTo>
                <a:lnTo>
                  <a:pt x="323850" y="60325"/>
                </a:lnTo>
                <a:lnTo>
                  <a:pt x="312738" y="52388"/>
                </a:lnTo>
                <a:lnTo>
                  <a:pt x="300038" y="42863"/>
                </a:lnTo>
                <a:lnTo>
                  <a:pt x="287338" y="33338"/>
                </a:lnTo>
                <a:lnTo>
                  <a:pt x="273050" y="26988"/>
                </a:lnTo>
                <a:lnTo>
                  <a:pt x="257175" y="20637"/>
                </a:lnTo>
                <a:lnTo>
                  <a:pt x="242887" y="15875"/>
                </a:lnTo>
                <a:lnTo>
                  <a:pt x="223837" y="12700"/>
                </a:lnTo>
                <a:lnTo>
                  <a:pt x="207962" y="11112"/>
                </a:lnTo>
                <a:lnTo>
                  <a:pt x="188912" y="11112"/>
                </a:lnTo>
                <a:close/>
                <a:moveTo>
                  <a:pt x="169862" y="0"/>
                </a:moveTo>
                <a:lnTo>
                  <a:pt x="188912" y="0"/>
                </a:lnTo>
                <a:lnTo>
                  <a:pt x="209550" y="0"/>
                </a:lnTo>
                <a:lnTo>
                  <a:pt x="228600" y="1587"/>
                </a:lnTo>
                <a:lnTo>
                  <a:pt x="244475" y="4762"/>
                </a:lnTo>
                <a:lnTo>
                  <a:pt x="263525" y="11112"/>
                </a:lnTo>
                <a:lnTo>
                  <a:pt x="277813" y="15875"/>
                </a:lnTo>
                <a:lnTo>
                  <a:pt x="295275" y="23813"/>
                </a:lnTo>
                <a:lnTo>
                  <a:pt x="307975" y="33338"/>
                </a:lnTo>
                <a:lnTo>
                  <a:pt x="320675" y="42863"/>
                </a:lnTo>
                <a:lnTo>
                  <a:pt x="333375" y="53975"/>
                </a:lnTo>
                <a:lnTo>
                  <a:pt x="342900" y="65088"/>
                </a:lnTo>
                <a:lnTo>
                  <a:pt x="352425" y="77788"/>
                </a:lnTo>
                <a:lnTo>
                  <a:pt x="360363" y="90488"/>
                </a:lnTo>
                <a:lnTo>
                  <a:pt x="365125" y="106363"/>
                </a:lnTo>
                <a:lnTo>
                  <a:pt x="371475" y="120651"/>
                </a:lnTo>
                <a:lnTo>
                  <a:pt x="373063" y="134938"/>
                </a:lnTo>
                <a:lnTo>
                  <a:pt x="374650" y="152401"/>
                </a:lnTo>
                <a:lnTo>
                  <a:pt x="373063" y="166689"/>
                </a:lnTo>
                <a:lnTo>
                  <a:pt x="371475" y="180976"/>
                </a:lnTo>
                <a:lnTo>
                  <a:pt x="366713" y="196851"/>
                </a:lnTo>
                <a:lnTo>
                  <a:pt x="361950" y="209551"/>
                </a:lnTo>
                <a:lnTo>
                  <a:pt x="354013" y="222251"/>
                </a:lnTo>
                <a:lnTo>
                  <a:pt x="344488" y="233364"/>
                </a:lnTo>
                <a:lnTo>
                  <a:pt x="334963" y="244477"/>
                </a:lnTo>
                <a:lnTo>
                  <a:pt x="323850" y="254002"/>
                </a:lnTo>
                <a:lnTo>
                  <a:pt x="311150" y="263527"/>
                </a:lnTo>
                <a:lnTo>
                  <a:pt x="298450" y="271464"/>
                </a:lnTo>
                <a:lnTo>
                  <a:pt x="284163" y="277814"/>
                </a:lnTo>
                <a:lnTo>
                  <a:pt x="268287" y="284164"/>
                </a:lnTo>
                <a:lnTo>
                  <a:pt x="252412" y="287339"/>
                </a:lnTo>
                <a:lnTo>
                  <a:pt x="233362" y="290514"/>
                </a:lnTo>
                <a:lnTo>
                  <a:pt x="214312" y="293689"/>
                </a:lnTo>
                <a:lnTo>
                  <a:pt x="195262" y="293689"/>
                </a:lnTo>
                <a:lnTo>
                  <a:pt x="171450" y="293689"/>
                </a:lnTo>
                <a:lnTo>
                  <a:pt x="149225" y="288927"/>
                </a:lnTo>
                <a:lnTo>
                  <a:pt x="136525" y="300039"/>
                </a:lnTo>
                <a:lnTo>
                  <a:pt x="123825" y="311152"/>
                </a:lnTo>
                <a:lnTo>
                  <a:pt x="101600" y="328615"/>
                </a:lnTo>
                <a:lnTo>
                  <a:pt x="82550" y="339727"/>
                </a:lnTo>
                <a:lnTo>
                  <a:pt x="76200" y="342902"/>
                </a:lnTo>
                <a:lnTo>
                  <a:pt x="74612" y="342902"/>
                </a:lnTo>
                <a:lnTo>
                  <a:pt x="69850" y="342902"/>
                </a:lnTo>
                <a:lnTo>
                  <a:pt x="68262" y="341315"/>
                </a:lnTo>
                <a:lnTo>
                  <a:pt x="68262" y="338140"/>
                </a:lnTo>
                <a:lnTo>
                  <a:pt x="68262" y="263527"/>
                </a:lnTo>
                <a:lnTo>
                  <a:pt x="55562" y="254002"/>
                </a:lnTo>
                <a:lnTo>
                  <a:pt x="44450" y="242889"/>
                </a:lnTo>
                <a:lnTo>
                  <a:pt x="33337" y="231776"/>
                </a:lnTo>
                <a:lnTo>
                  <a:pt x="22225" y="219076"/>
                </a:lnTo>
                <a:lnTo>
                  <a:pt x="12700" y="203201"/>
                </a:lnTo>
                <a:lnTo>
                  <a:pt x="6350" y="187326"/>
                </a:lnTo>
                <a:lnTo>
                  <a:pt x="1587" y="169864"/>
                </a:lnTo>
                <a:lnTo>
                  <a:pt x="0" y="152401"/>
                </a:lnTo>
                <a:lnTo>
                  <a:pt x="1587" y="136526"/>
                </a:lnTo>
                <a:lnTo>
                  <a:pt x="3175" y="120651"/>
                </a:lnTo>
                <a:lnTo>
                  <a:pt x="9525" y="106363"/>
                </a:lnTo>
                <a:lnTo>
                  <a:pt x="14287" y="92075"/>
                </a:lnTo>
                <a:lnTo>
                  <a:pt x="22225" y="77788"/>
                </a:lnTo>
                <a:lnTo>
                  <a:pt x="31750" y="66675"/>
                </a:lnTo>
                <a:lnTo>
                  <a:pt x="42862" y="53975"/>
                </a:lnTo>
                <a:lnTo>
                  <a:pt x="55562" y="42863"/>
                </a:lnTo>
                <a:lnTo>
                  <a:pt x="68262" y="33338"/>
                </a:lnTo>
                <a:lnTo>
                  <a:pt x="82550" y="23813"/>
                </a:lnTo>
                <a:lnTo>
                  <a:pt x="98425" y="15875"/>
                </a:lnTo>
                <a:lnTo>
                  <a:pt x="114300" y="11112"/>
                </a:lnTo>
                <a:lnTo>
                  <a:pt x="131762" y="4762"/>
                </a:lnTo>
                <a:lnTo>
                  <a:pt x="149225" y="1587"/>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p>
        </p:txBody>
      </p:sp>
      <p:sp>
        <p:nvSpPr>
          <p:cNvPr id="16" name="ïšliḓe">
            <a:extLst>
              <a:ext uri="{FF2B5EF4-FFF2-40B4-BE49-F238E27FC236}">
                <a16:creationId xmlns:a16="http://schemas.microsoft.com/office/drawing/2014/main" xmlns="" id="{DD56EE26-2786-4EE5-B776-5FA260F838F7}"/>
              </a:ext>
            </a:extLst>
          </p:cNvPr>
          <p:cNvSpPr/>
          <p:nvPr/>
        </p:nvSpPr>
        <p:spPr bwMode="auto">
          <a:xfrm>
            <a:off x="3024639" y="2144617"/>
            <a:ext cx="271463" cy="361951"/>
          </a:xfrm>
          <a:custGeom>
            <a:avLst/>
            <a:gdLst>
              <a:gd name="connsiteX0" fmla="*/ 136525 w 271463"/>
              <a:gd name="connsiteY0" fmla="*/ 77788 h 361951"/>
              <a:gd name="connsiteX1" fmla="*/ 125413 w 271463"/>
              <a:gd name="connsiteY1" fmla="*/ 79375 h 361951"/>
              <a:gd name="connsiteX2" fmla="*/ 114300 w 271463"/>
              <a:gd name="connsiteY2" fmla="*/ 82550 h 361951"/>
              <a:gd name="connsiteX3" fmla="*/ 104775 w 271463"/>
              <a:gd name="connsiteY3" fmla="*/ 88900 h 361951"/>
              <a:gd name="connsiteX4" fmla="*/ 95250 w 271463"/>
              <a:gd name="connsiteY4" fmla="*/ 95250 h 361951"/>
              <a:gd name="connsiteX5" fmla="*/ 88900 w 271463"/>
              <a:gd name="connsiteY5" fmla="*/ 103188 h 361951"/>
              <a:gd name="connsiteX6" fmla="*/ 84138 w 271463"/>
              <a:gd name="connsiteY6" fmla="*/ 112713 h 361951"/>
              <a:gd name="connsiteX7" fmla="*/ 80963 w 271463"/>
              <a:gd name="connsiteY7" fmla="*/ 123825 h 361951"/>
              <a:gd name="connsiteX8" fmla="*/ 77788 w 271463"/>
              <a:gd name="connsiteY8" fmla="*/ 134938 h 361951"/>
              <a:gd name="connsiteX9" fmla="*/ 80963 w 271463"/>
              <a:gd name="connsiteY9" fmla="*/ 146050 h 361951"/>
              <a:gd name="connsiteX10" fmla="*/ 84138 w 271463"/>
              <a:gd name="connsiteY10" fmla="*/ 157163 h 361951"/>
              <a:gd name="connsiteX11" fmla="*/ 88900 w 271463"/>
              <a:gd name="connsiteY11" fmla="*/ 166688 h 361951"/>
              <a:gd name="connsiteX12" fmla="*/ 95250 w 271463"/>
              <a:gd name="connsiteY12" fmla="*/ 174625 h 361951"/>
              <a:gd name="connsiteX13" fmla="*/ 104775 w 271463"/>
              <a:gd name="connsiteY13" fmla="*/ 180975 h 361951"/>
              <a:gd name="connsiteX14" fmla="*/ 114300 w 271463"/>
              <a:gd name="connsiteY14" fmla="*/ 187325 h 361951"/>
              <a:gd name="connsiteX15" fmla="*/ 125413 w 271463"/>
              <a:gd name="connsiteY15" fmla="*/ 190500 h 361951"/>
              <a:gd name="connsiteX16" fmla="*/ 136525 w 271463"/>
              <a:gd name="connsiteY16" fmla="*/ 190500 h 361951"/>
              <a:gd name="connsiteX17" fmla="*/ 147638 w 271463"/>
              <a:gd name="connsiteY17" fmla="*/ 190500 h 361951"/>
              <a:gd name="connsiteX18" fmla="*/ 158750 w 271463"/>
              <a:gd name="connsiteY18" fmla="*/ 187325 h 361951"/>
              <a:gd name="connsiteX19" fmla="*/ 166688 w 271463"/>
              <a:gd name="connsiteY19" fmla="*/ 180975 h 361951"/>
              <a:gd name="connsiteX20" fmla="*/ 176213 w 271463"/>
              <a:gd name="connsiteY20" fmla="*/ 174625 h 361951"/>
              <a:gd name="connsiteX21" fmla="*/ 182563 w 271463"/>
              <a:gd name="connsiteY21" fmla="*/ 166688 h 361951"/>
              <a:gd name="connsiteX22" fmla="*/ 187326 w 271463"/>
              <a:gd name="connsiteY22" fmla="*/ 157163 h 361951"/>
              <a:gd name="connsiteX23" fmla="*/ 192088 w 271463"/>
              <a:gd name="connsiteY23" fmla="*/ 146050 h 361951"/>
              <a:gd name="connsiteX24" fmla="*/ 193676 w 271463"/>
              <a:gd name="connsiteY24" fmla="*/ 134938 h 361951"/>
              <a:gd name="connsiteX25" fmla="*/ 192088 w 271463"/>
              <a:gd name="connsiteY25" fmla="*/ 123825 h 361951"/>
              <a:gd name="connsiteX26" fmla="*/ 187326 w 271463"/>
              <a:gd name="connsiteY26" fmla="*/ 112713 h 361951"/>
              <a:gd name="connsiteX27" fmla="*/ 182563 w 271463"/>
              <a:gd name="connsiteY27" fmla="*/ 103188 h 361951"/>
              <a:gd name="connsiteX28" fmla="*/ 176213 w 271463"/>
              <a:gd name="connsiteY28" fmla="*/ 95250 h 361951"/>
              <a:gd name="connsiteX29" fmla="*/ 166688 w 271463"/>
              <a:gd name="connsiteY29" fmla="*/ 88900 h 361951"/>
              <a:gd name="connsiteX30" fmla="*/ 158750 w 271463"/>
              <a:gd name="connsiteY30" fmla="*/ 82550 h 361951"/>
              <a:gd name="connsiteX31" fmla="*/ 147638 w 271463"/>
              <a:gd name="connsiteY31" fmla="*/ 79375 h 361951"/>
              <a:gd name="connsiteX32" fmla="*/ 136525 w 271463"/>
              <a:gd name="connsiteY32" fmla="*/ 66675 h 361951"/>
              <a:gd name="connsiteX33" fmla="*/ 149225 w 271463"/>
              <a:gd name="connsiteY33" fmla="*/ 68263 h 361951"/>
              <a:gd name="connsiteX34" fmla="*/ 161925 w 271463"/>
              <a:gd name="connsiteY34" fmla="*/ 71438 h 361951"/>
              <a:gd name="connsiteX35" fmla="*/ 174626 w 271463"/>
              <a:gd name="connsiteY35" fmla="*/ 77788 h 361951"/>
              <a:gd name="connsiteX36" fmla="*/ 184151 w 271463"/>
              <a:gd name="connsiteY36" fmla="*/ 87313 h 361951"/>
              <a:gd name="connsiteX37" fmla="*/ 192088 w 271463"/>
              <a:gd name="connsiteY37" fmla="*/ 96838 h 361951"/>
              <a:gd name="connsiteX38" fmla="*/ 198438 w 271463"/>
              <a:gd name="connsiteY38" fmla="*/ 109538 h 361951"/>
              <a:gd name="connsiteX39" fmla="*/ 203201 w 271463"/>
              <a:gd name="connsiteY39" fmla="*/ 122238 h 361951"/>
              <a:gd name="connsiteX40" fmla="*/ 204788 w 271463"/>
              <a:gd name="connsiteY40" fmla="*/ 134938 h 361951"/>
              <a:gd name="connsiteX41" fmla="*/ 203201 w 271463"/>
              <a:gd name="connsiteY41" fmla="*/ 147638 h 361951"/>
              <a:gd name="connsiteX42" fmla="*/ 198438 w 271463"/>
              <a:gd name="connsiteY42" fmla="*/ 161925 h 361951"/>
              <a:gd name="connsiteX43" fmla="*/ 192088 w 271463"/>
              <a:gd name="connsiteY43" fmla="*/ 173038 h 361951"/>
              <a:gd name="connsiteX44" fmla="*/ 184151 w 271463"/>
              <a:gd name="connsiteY44" fmla="*/ 184150 h 361951"/>
              <a:gd name="connsiteX45" fmla="*/ 174626 w 271463"/>
              <a:gd name="connsiteY45" fmla="*/ 190500 h 361951"/>
              <a:gd name="connsiteX46" fmla="*/ 161925 w 271463"/>
              <a:gd name="connsiteY46" fmla="*/ 198438 h 361951"/>
              <a:gd name="connsiteX47" fmla="*/ 149225 w 271463"/>
              <a:gd name="connsiteY47" fmla="*/ 201613 h 361951"/>
              <a:gd name="connsiteX48" fmla="*/ 136525 w 271463"/>
              <a:gd name="connsiteY48" fmla="*/ 203200 h 361951"/>
              <a:gd name="connsiteX49" fmla="*/ 122238 w 271463"/>
              <a:gd name="connsiteY49" fmla="*/ 201613 h 361951"/>
              <a:gd name="connsiteX50" fmla="*/ 109538 w 271463"/>
              <a:gd name="connsiteY50" fmla="*/ 198438 h 361951"/>
              <a:gd name="connsiteX51" fmla="*/ 98425 w 271463"/>
              <a:gd name="connsiteY51" fmla="*/ 190500 h 361951"/>
              <a:gd name="connsiteX52" fmla="*/ 87313 w 271463"/>
              <a:gd name="connsiteY52" fmla="*/ 184150 h 361951"/>
              <a:gd name="connsiteX53" fmla="*/ 80963 w 271463"/>
              <a:gd name="connsiteY53" fmla="*/ 173038 h 361951"/>
              <a:gd name="connsiteX54" fmla="*/ 73025 w 271463"/>
              <a:gd name="connsiteY54" fmla="*/ 161925 h 361951"/>
              <a:gd name="connsiteX55" fmla="*/ 69850 w 271463"/>
              <a:gd name="connsiteY55" fmla="*/ 147638 h 361951"/>
              <a:gd name="connsiteX56" fmla="*/ 66675 w 271463"/>
              <a:gd name="connsiteY56" fmla="*/ 134938 h 361951"/>
              <a:gd name="connsiteX57" fmla="*/ 69850 w 271463"/>
              <a:gd name="connsiteY57" fmla="*/ 122238 h 361951"/>
              <a:gd name="connsiteX58" fmla="*/ 73025 w 271463"/>
              <a:gd name="connsiteY58" fmla="*/ 109538 h 361951"/>
              <a:gd name="connsiteX59" fmla="*/ 80963 w 271463"/>
              <a:gd name="connsiteY59" fmla="*/ 96838 h 361951"/>
              <a:gd name="connsiteX60" fmla="*/ 87313 w 271463"/>
              <a:gd name="connsiteY60" fmla="*/ 87313 h 361951"/>
              <a:gd name="connsiteX61" fmla="*/ 98425 w 271463"/>
              <a:gd name="connsiteY61" fmla="*/ 77788 h 361951"/>
              <a:gd name="connsiteX62" fmla="*/ 109538 w 271463"/>
              <a:gd name="connsiteY62" fmla="*/ 71438 h 361951"/>
              <a:gd name="connsiteX63" fmla="*/ 122238 w 271463"/>
              <a:gd name="connsiteY63" fmla="*/ 68263 h 361951"/>
              <a:gd name="connsiteX64" fmla="*/ 122238 w 271463"/>
              <a:gd name="connsiteY64" fmla="*/ 11113 h 361951"/>
              <a:gd name="connsiteX65" fmla="*/ 109538 w 271463"/>
              <a:gd name="connsiteY65" fmla="*/ 12700 h 361951"/>
              <a:gd name="connsiteX66" fmla="*/ 98425 w 271463"/>
              <a:gd name="connsiteY66" fmla="*/ 15875 h 361951"/>
              <a:gd name="connsiteX67" fmla="*/ 87313 w 271463"/>
              <a:gd name="connsiteY67" fmla="*/ 20638 h 361951"/>
              <a:gd name="connsiteX68" fmla="*/ 76200 w 271463"/>
              <a:gd name="connsiteY68" fmla="*/ 25400 h 361951"/>
              <a:gd name="connsiteX69" fmla="*/ 65088 w 271463"/>
              <a:gd name="connsiteY69" fmla="*/ 31750 h 361951"/>
              <a:gd name="connsiteX70" fmla="*/ 55563 w 271463"/>
              <a:gd name="connsiteY70" fmla="*/ 38100 h 361951"/>
              <a:gd name="connsiteX71" fmla="*/ 49213 w 271463"/>
              <a:gd name="connsiteY71" fmla="*/ 46038 h 361951"/>
              <a:gd name="connsiteX72" fmla="*/ 39688 w 271463"/>
              <a:gd name="connsiteY72" fmla="*/ 55563 h 361951"/>
              <a:gd name="connsiteX73" fmla="*/ 31750 w 271463"/>
              <a:gd name="connsiteY73" fmla="*/ 65088 h 361951"/>
              <a:gd name="connsiteX74" fmla="*/ 26988 w 271463"/>
              <a:gd name="connsiteY74" fmla="*/ 76200 h 361951"/>
              <a:gd name="connsiteX75" fmla="*/ 20638 w 271463"/>
              <a:gd name="connsiteY75" fmla="*/ 87313 h 361951"/>
              <a:gd name="connsiteX76" fmla="*/ 17463 w 271463"/>
              <a:gd name="connsiteY76" fmla="*/ 98425 h 361951"/>
              <a:gd name="connsiteX77" fmla="*/ 12700 w 271463"/>
              <a:gd name="connsiteY77" fmla="*/ 109538 h 361951"/>
              <a:gd name="connsiteX78" fmla="*/ 11113 w 271463"/>
              <a:gd name="connsiteY78" fmla="*/ 122238 h 361951"/>
              <a:gd name="connsiteX79" fmla="*/ 11113 w 271463"/>
              <a:gd name="connsiteY79" fmla="*/ 134938 h 361951"/>
              <a:gd name="connsiteX80" fmla="*/ 11113 w 271463"/>
              <a:gd name="connsiteY80" fmla="*/ 153988 h 361951"/>
              <a:gd name="connsiteX81" fmla="*/ 15875 w 271463"/>
              <a:gd name="connsiteY81" fmla="*/ 173038 h 361951"/>
              <a:gd name="connsiteX82" fmla="*/ 20638 w 271463"/>
              <a:gd name="connsiteY82" fmla="*/ 188913 h 361951"/>
              <a:gd name="connsiteX83" fmla="*/ 28575 w 271463"/>
              <a:gd name="connsiteY83" fmla="*/ 207963 h 361951"/>
              <a:gd name="connsiteX84" fmla="*/ 34925 w 271463"/>
              <a:gd name="connsiteY84" fmla="*/ 223838 h 361951"/>
              <a:gd name="connsiteX85" fmla="*/ 44450 w 271463"/>
              <a:gd name="connsiteY85" fmla="*/ 241301 h 361951"/>
              <a:gd name="connsiteX86" fmla="*/ 65088 w 271463"/>
              <a:gd name="connsiteY86" fmla="*/ 271463 h 361951"/>
              <a:gd name="connsiteX87" fmla="*/ 87313 w 271463"/>
              <a:gd name="connsiteY87" fmla="*/ 298451 h 361951"/>
              <a:gd name="connsiteX88" fmla="*/ 107950 w 271463"/>
              <a:gd name="connsiteY88" fmla="*/ 320676 h 361951"/>
              <a:gd name="connsiteX89" fmla="*/ 136525 w 271463"/>
              <a:gd name="connsiteY89" fmla="*/ 349251 h 361951"/>
              <a:gd name="connsiteX90" fmla="*/ 163513 w 271463"/>
              <a:gd name="connsiteY90" fmla="*/ 320676 h 361951"/>
              <a:gd name="connsiteX91" fmla="*/ 184150 w 271463"/>
              <a:gd name="connsiteY91" fmla="*/ 298451 h 361951"/>
              <a:gd name="connsiteX92" fmla="*/ 206376 w 271463"/>
              <a:gd name="connsiteY92" fmla="*/ 273051 h 361951"/>
              <a:gd name="connsiteX93" fmla="*/ 227013 w 271463"/>
              <a:gd name="connsiteY93" fmla="*/ 241301 h 361951"/>
              <a:gd name="connsiteX94" fmla="*/ 236538 w 271463"/>
              <a:gd name="connsiteY94" fmla="*/ 223838 h 361951"/>
              <a:gd name="connsiteX95" fmla="*/ 242888 w 271463"/>
              <a:gd name="connsiteY95" fmla="*/ 207963 h 361951"/>
              <a:gd name="connsiteX96" fmla="*/ 250826 w 271463"/>
              <a:gd name="connsiteY96" fmla="*/ 190501 h 361951"/>
              <a:gd name="connsiteX97" fmla="*/ 257176 w 271463"/>
              <a:gd name="connsiteY97" fmla="*/ 173038 h 361951"/>
              <a:gd name="connsiteX98" fmla="*/ 260351 w 271463"/>
              <a:gd name="connsiteY98" fmla="*/ 153988 h 361951"/>
              <a:gd name="connsiteX99" fmla="*/ 260351 w 271463"/>
              <a:gd name="connsiteY99" fmla="*/ 134938 h 361951"/>
              <a:gd name="connsiteX100" fmla="*/ 260351 w 271463"/>
              <a:gd name="connsiteY100" fmla="*/ 122238 h 361951"/>
              <a:gd name="connsiteX101" fmla="*/ 258763 w 271463"/>
              <a:gd name="connsiteY101" fmla="*/ 109538 h 361951"/>
              <a:gd name="connsiteX102" fmla="*/ 254001 w 271463"/>
              <a:gd name="connsiteY102" fmla="*/ 98425 h 361951"/>
              <a:gd name="connsiteX103" fmla="*/ 250826 w 271463"/>
              <a:gd name="connsiteY103" fmla="*/ 87313 h 361951"/>
              <a:gd name="connsiteX104" fmla="*/ 246063 w 271463"/>
              <a:gd name="connsiteY104" fmla="*/ 76200 h 361951"/>
              <a:gd name="connsiteX105" fmla="*/ 239713 w 271463"/>
              <a:gd name="connsiteY105" fmla="*/ 65088 h 361951"/>
              <a:gd name="connsiteX106" fmla="*/ 231776 w 271463"/>
              <a:gd name="connsiteY106" fmla="*/ 55563 h 361951"/>
              <a:gd name="connsiteX107" fmla="*/ 225426 w 271463"/>
              <a:gd name="connsiteY107" fmla="*/ 46038 h 361951"/>
              <a:gd name="connsiteX108" fmla="*/ 215901 w 271463"/>
              <a:gd name="connsiteY108" fmla="*/ 38100 h 361951"/>
              <a:gd name="connsiteX109" fmla="*/ 206376 w 271463"/>
              <a:gd name="connsiteY109" fmla="*/ 31750 h 361951"/>
              <a:gd name="connsiteX110" fmla="*/ 195263 w 271463"/>
              <a:gd name="connsiteY110" fmla="*/ 25400 h 361951"/>
              <a:gd name="connsiteX111" fmla="*/ 184150 w 271463"/>
              <a:gd name="connsiteY111" fmla="*/ 20638 h 361951"/>
              <a:gd name="connsiteX112" fmla="*/ 173038 w 271463"/>
              <a:gd name="connsiteY112" fmla="*/ 15875 h 361951"/>
              <a:gd name="connsiteX113" fmla="*/ 161925 w 271463"/>
              <a:gd name="connsiteY113" fmla="*/ 12700 h 361951"/>
              <a:gd name="connsiteX114" fmla="*/ 149225 w 271463"/>
              <a:gd name="connsiteY114" fmla="*/ 11113 h 361951"/>
              <a:gd name="connsiteX115" fmla="*/ 136525 w 271463"/>
              <a:gd name="connsiteY115" fmla="*/ 11113 h 361951"/>
              <a:gd name="connsiteX116" fmla="*/ 122238 w 271463"/>
              <a:gd name="connsiteY116" fmla="*/ 0 h 361951"/>
              <a:gd name="connsiteX117" fmla="*/ 136525 w 271463"/>
              <a:gd name="connsiteY117" fmla="*/ 0 h 361951"/>
              <a:gd name="connsiteX118" fmla="*/ 150813 w 271463"/>
              <a:gd name="connsiteY118" fmla="*/ 0 h 361951"/>
              <a:gd name="connsiteX119" fmla="*/ 163513 w 271463"/>
              <a:gd name="connsiteY119" fmla="*/ 1588 h 361951"/>
              <a:gd name="connsiteX120" fmla="*/ 176213 w 271463"/>
              <a:gd name="connsiteY120" fmla="*/ 4763 h 361951"/>
              <a:gd name="connsiteX121" fmla="*/ 188913 w 271463"/>
              <a:gd name="connsiteY121" fmla="*/ 9525 h 361951"/>
              <a:gd name="connsiteX122" fmla="*/ 201613 w 271463"/>
              <a:gd name="connsiteY122" fmla="*/ 14288 h 361951"/>
              <a:gd name="connsiteX123" fmla="*/ 212726 w 271463"/>
              <a:gd name="connsiteY123" fmla="*/ 22225 h 361951"/>
              <a:gd name="connsiteX124" fmla="*/ 223838 w 271463"/>
              <a:gd name="connsiteY124" fmla="*/ 30163 h 361951"/>
              <a:gd name="connsiteX125" fmla="*/ 231776 w 271463"/>
              <a:gd name="connsiteY125" fmla="*/ 38100 h 361951"/>
              <a:gd name="connsiteX126" fmla="*/ 241301 w 271463"/>
              <a:gd name="connsiteY126" fmla="*/ 47625 h 361951"/>
              <a:gd name="connsiteX127" fmla="*/ 249238 w 271463"/>
              <a:gd name="connsiteY127" fmla="*/ 58738 h 361951"/>
              <a:gd name="connsiteX128" fmla="*/ 254001 w 271463"/>
              <a:gd name="connsiteY128" fmla="*/ 69850 h 361951"/>
              <a:gd name="connsiteX129" fmla="*/ 261938 w 271463"/>
              <a:gd name="connsiteY129" fmla="*/ 80963 h 361951"/>
              <a:gd name="connsiteX130" fmla="*/ 265113 w 271463"/>
              <a:gd name="connsiteY130" fmla="*/ 95250 h 361951"/>
              <a:gd name="connsiteX131" fmla="*/ 269876 w 271463"/>
              <a:gd name="connsiteY131" fmla="*/ 107950 h 361951"/>
              <a:gd name="connsiteX132" fmla="*/ 271463 w 271463"/>
              <a:gd name="connsiteY132" fmla="*/ 122238 h 361951"/>
              <a:gd name="connsiteX133" fmla="*/ 271463 w 271463"/>
              <a:gd name="connsiteY133" fmla="*/ 134938 h 361951"/>
              <a:gd name="connsiteX134" fmla="*/ 271463 w 271463"/>
              <a:gd name="connsiteY134" fmla="*/ 157163 h 361951"/>
              <a:gd name="connsiteX135" fmla="*/ 265113 w 271463"/>
              <a:gd name="connsiteY135" fmla="*/ 177801 h 361951"/>
              <a:gd name="connsiteX136" fmla="*/ 260351 w 271463"/>
              <a:gd name="connsiteY136" fmla="*/ 198438 h 361951"/>
              <a:gd name="connsiteX137" fmla="*/ 252413 w 271463"/>
              <a:gd name="connsiteY137" fmla="*/ 219076 h 361951"/>
              <a:gd name="connsiteX138" fmla="*/ 241301 w 271463"/>
              <a:gd name="connsiteY138" fmla="*/ 236538 h 361951"/>
              <a:gd name="connsiteX139" fmla="*/ 231776 w 271463"/>
              <a:gd name="connsiteY139" fmla="*/ 255588 h 361951"/>
              <a:gd name="connsiteX140" fmla="*/ 207963 w 271463"/>
              <a:gd name="connsiteY140" fmla="*/ 288926 h 361951"/>
              <a:gd name="connsiteX141" fmla="*/ 184150 w 271463"/>
              <a:gd name="connsiteY141" fmla="*/ 317501 h 361951"/>
              <a:gd name="connsiteX142" fmla="*/ 161925 w 271463"/>
              <a:gd name="connsiteY142" fmla="*/ 339726 h 361951"/>
              <a:gd name="connsiteX143" fmla="*/ 139700 w 271463"/>
              <a:gd name="connsiteY143" fmla="*/ 360364 h 361951"/>
              <a:gd name="connsiteX144" fmla="*/ 136525 w 271463"/>
              <a:gd name="connsiteY144" fmla="*/ 361951 h 361951"/>
              <a:gd name="connsiteX145" fmla="*/ 131763 w 271463"/>
              <a:gd name="connsiteY145" fmla="*/ 360364 h 361951"/>
              <a:gd name="connsiteX146" fmla="*/ 109538 w 271463"/>
              <a:gd name="connsiteY146" fmla="*/ 339726 h 361951"/>
              <a:gd name="connsiteX147" fmla="*/ 87313 w 271463"/>
              <a:gd name="connsiteY147" fmla="*/ 317501 h 361951"/>
              <a:gd name="connsiteX148" fmla="*/ 63500 w 271463"/>
              <a:gd name="connsiteY148" fmla="*/ 288926 h 361951"/>
              <a:gd name="connsiteX149" fmla="*/ 41275 w 271463"/>
              <a:gd name="connsiteY149" fmla="*/ 254001 h 361951"/>
              <a:gd name="connsiteX150" fmla="*/ 30163 w 271463"/>
              <a:gd name="connsiteY150" fmla="*/ 236538 h 361951"/>
              <a:gd name="connsiteX151" fmla="*/ 19050 w 271463"/>
              <a:gd name="connsiteY151" fmla="*/ 217488 h 361951"/>
              <a:gd name="connsiteX152" fmla="*/ 11113 w 271463"/>
              <a:gd name="connsiteY152" fmla="*/ 198438 h 361951"/>
              <a:gd name="connsiteX153" fmla="*/ 6350 w 271463"/>
              <a:gd name="connsiteY153" fmla="*/ 177801 h 361951"/>
              <a:gd name="connsiteX154" fmla="*/ 0 w 271463"/>
              <a:gd name="connsiteY154" fmla="*/ 155576 h 361951"/>
              <a:gd name="connsiteX155" fmla="*/ 0 w 271463"/>
              <a:gd name="connsiteY155" fmla="*/ 134938 h 361951"/>
              <a:gd name="connsiteX156" fmla="*/ 0 w 271463"/>
              <a:gd name="connsiteY156" fmla="*/ 122238 h 361951"/>
              <a:gd name="connsiteX157" fmla="*/ 1588 w 271463"/>
              <a:gd name="connsiteY157" fmla="*/ 107950 h 361951"/>
              <a:gd name="connsiteX158" fmla="*/ 6350 w 271463"/>
              <a:gd name="connsiteY158" fmla="*/ 95250 h 361951"/>
              <a:gd name="connsiteX159" fmla="*/ 9525 w 271463"/>
              <a:gd name="connsiteY159" fmla="*/ 80963 h 361951"/>
              <a:gd name="connsiteX160" fmla="*/ 17463 w 271463"/>
              <a:gd name="connsiteY160" fmla="*/ 69850 h 361951"/>
              <a:gd name="connsiteX161" fmla="*/ 22225 w 271463"/>
              <a:gd name="connsiteY161" fmla="*/ 58738 h 361951"/>
              <a:gd name="connsiteX162" fmla="*/ 30163 w 271463"/>
              <a:gd name="connsiteY162" fmla="*/ 47625 h 361951"/>
              <a:gd name="connsiteX163" fmla="*/ 39688 w 271463"/>
              <a:gd name="connsiteY163" fmla="*/ 38100 h 361951"/>
              <a:gd name="connsiteX164" fmla="*/ 49213 w 271463"/>
              <a:gd name="connsiteY164" fmla="*/ 30163 h 361951"/>
              <a:gd name="connsiteX165" fmla="*/ 60325 w 271463"/>
              <a:gd name="connsiteY165" fmla="*/ 22225 h 361951"/>
              <a:gd name="connsiteX166" fmla="*/ 71438 w 271463"/>
              <a:gd name="connsiteY166" fmla="*/ 14288 h 361951"/>
              <a:gd name="connsiteX167" fmla="*/ 84138 w 271463"/>
              <a:gd name="connsiteY167" fmla="*/ 9525 h 361951"/>
              <a:gd name="connsiteX168" fmla="*/ 95250 w 271463"/>
              <a:gd name="connsiteY168" fmla="*/ 4763 h 361951"/>
              <a:gd name="connsiteX169" fmla="*/ 107950 w 271463"/>
              <a:gd name="connsiteY169" fmla="*/ 1588 h 361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271463" h="361951">
                <a:moveTo>
                  <a:pt x="136525" y="77788"/>
                </a:moveTo>
                <a:lnTo>
                  <a:pt x="125413" y="79375"/>
                </a:lnTo>
                <a:lnTo>
                  <a:pt x="114300" y="82550"/>
                </a:lnTo>
                <a:lnTo>
                  <a:pt x="104775" y="88900"/>
                </a:lnTo>
                <a:lnTo>
                  <a:pt x="95250" y="95250"/>
                </a:lnTo>
                <a:lnTo>
                  <a:pt x="88900" y="103188"/>
                </a:lnTo>
                <a:lnTo>
                  <a:pt x="84138" y="112713"/>
                </a:lnTo>
                <a:lnTo>
                  <a:pt x="80963" y="123825"/>
                </a:lnTo>
                <a:lnTo>
                  <a:pt x="77788" y="134938"/>
                </a:lnTo>
                <a:lnTo>
                  <a:pt x="80963" y="146050"/>
                </a:lnTo>
                <a:lnTo>
                  <a:pt x="84138" y="157163"/>
                </a:lnTo>
                <a:lnTo>
                  <a:pt x="88900" y="166688"/>
                </a:lnTo>
                <a:lnTo>
                  <a:pt x="95250" y="174625"/>
                </a:lnTo>
                <a:lnTo>
                  <a:pt x="104775" y="180975"/>
                </a:lnTo>
                <a:lnTo>
                  <a:pt x="114300" y="187325"/>
                </a:lnTo>
                <a:lnTo>
                  <a:pt x="125413" y="190500"/>
                </a:lnTo>
                <a:lnTo>
                  <a:pt x="136525" y="190500"/>
                </a:lnTo>
                <a:lnTo>
                  <a:pt x="147638" y="190500"/>
                </a:lnTo>
                <a:lnTo>
                  <a:pt x="158750" y="187325"/>
                </a:lnTo>
                <a:lnTo>
                  <a:pt x="166688" y="180975"/>
                </a:lnTo>
                <a:lnTo>
                  <a:pt x="176213" y="174625"/>
                </a:lnTo>
                <a:lnTo>
                  <a:pt x="182563" y="166688"/>
                </a:lnTo>
                <a:lnTo>
                  <a:pt x="187326" y="157163"/>
                </a:lnTo>
                <a:lnTo>
                  <a:pt x="192088" y="146050"/>
                </a:lnTo>
                <a:lnTo>
                  <a:pt x="193676" y="134938"/>
                </a:lnTo>
                <a:lnTo>
                  <a:pt x="192088" y="123825"/>
                </a:lnTo>
                <a:lnTo>
                  <a:pt x="187326" y="112713"/>
                </a:lnTo>
                <a:lnTo>
                  <a:pt x="182563" y="103188"/>
                </a:lnTo>
                <a:lnTo>
                  <a:pt x="176213" y="95250"/>
                </a:lnTo>
                <a:lnTo>
                  <a:pt x="166688" y="88900"/>
                </a:lnTo>
                <a:lnTo>
                  <a:pt x="158750" y="82550"/>
                </a:lnTo>
                <a:lnTo>
                  <a:pt x="147638" y="79375"/>
                </a:lnTo>
                <a:close/>
                <a:moveTo>
                  <a:pt x="136525" y="66675"/>
                </a:moveTo>
                <a:lnTo>
                  <a:pt x="149225" y="68263"/>
                </a:lnTo>
                <a:lnTo>
                  <a:pt x="161925" y="71438"/>
                </a:lnTo>
                <a:lnTo>
                  <a:pt x="174626" y="77788"/>
                </a:lnTo>
                <a:lnTo>
                  <a:pt x="184151" y="87313"/>
                </a:lnTo>
                <a:lnTo>
                  <a:pt x="192088" y="96838"/>
                </a:lnTo>
                <a:lnTo>
                  <a:pt x="198438" y="109538"/>
                </a:lnTo>
                <a:lnTo>
                  <a:pt x="203201" y="122238"/>
                </a:lnTo>
                <a:lnTo>
                  <a:pt x="204788" y="134938"/>
                </a:lnTo>
                <a:lnTo>
                  <a:pt x="203201" y="147638"/>
                </a:lnTo>
                <a:lnTo>
                  <a:pt x="198438" y="161925"/>
                </a:lnTo>
                <a:lnTo>
                  <a:pt x="192088" y="173038"/>
                </a:lnTo>
                <a:lnTo>
                  <a:pt x="184151" y="184150"/>
                </a:lnTo>
                <a:lnTo>
                  <a:pt x="174626" y="190500"/>
                </a:lnTo>
                <a:lnTo>
                  <a:pt x="161925" y="198438"/>
                </a:lnTo>
                <a:lnTo>
                  <a:pt x="149225" y="201613"/>
                </a:lnTo>
                <a:lnTo>
                  <a:pt x="136525" y="203200"/>
                </a:lnTo>
                <a:lnTo>
                  <a:pt x="122238" y="201613"/>
                </a:lnTo>
                <a:lnTo>
                  <a:pt x="109538" y="198438"/>
                </a:lnTo>
                <a:lnTo>
                  <a:pt x="98425" y="190500"/>
                </a:lnTo>
                <a:lnTo>
                  <a:pt x="87313" y="184150"/>
                </a:lnTo>
                <a:lnTo>
                  <a:pt x="80963" y="173038"/>
                </a:lnTo>
                <a:lnTo>
                  <a:pt x="73025" y="161925"/>
                </a:lnTo>
                <a:lnTo>
                  <a:pt x="69850" y="147638"/>
                </a:lnTo>
                <a:lnTo>
                  <a:pt x="66675" y="134938"/>
                </a:lnTo>
                <a:lnTo>
                  <a:pt x="69850" y="122238"/>
                </a:lnTo>
                <a:lnTo>
                  <a:pt x="73025" y="109538"/>
                </a:lnTo>
                <a:lnTo>
                  <a:pt x="80963" y="96838"/>
                </a:lnTo>
                <a:lnTo>
                  <a:pt x="87313" y="87313"/>
                </a:lnTo>
                <a:lnTo>
                  <a:pt x="98425" y="77788"/>
                </a:lnTo>
                <a:lnTo>
                  <a:pt x="109538" y="71438"/>
                </a:lnTo>
                <a:lnTo>
                  <a:pt x="122238" y="68263"/>
                </a:lnTo>
                <a:close/>
                <a:moveTo>
                  <a:pt x="122238" y="11113"/>
                </a:moveTo>
                <a:lnTo>
                  <a:pt x="109538" y="12700"/>
                </a:lnTo>
                <a:lnTo>
                  <a:pt x="98425" y="15875"/>
                </a:lnTo>
                <a:lnTo>
                  <a:pt x="87313" y="20638"/>
                </a:lnTo>
                <a:lnTo>
                  <a:pt x="76200" y="25400"/>
                </a:lnTo>
                <a:lnTo>
                  <a:pt x="65088" y="31750"/>
                </a:lnTo>
                <a:lnTo>
                  <a:pt x="55563" y="38100"/>
                </a:lnTo>
                <a:lnTo>
                  <a:pt x="49213" y="46038"/>
                </a:lnTo>
                <a:lnTo>
                  <a:pt x="39688" y="55563"/>
                </a:lnTo>
                <a:lnTo>
                  <a:pt x="31750" y="65088"/>
                </a:lnTo>
                <a:lnTo>
                  <a:pt x="26988" y="76200"/>
                </a:lnTo>
                <a:lnTo>
                  <a:pt x="20638" y="87313"/>
                </a:lnTo>
                <a:lnTo>
                  <a:pt x="17463" y="98425"/>
                </a:lnTo>
                <a:lnTo>
                  <a:pt x="12700" y="109538"/>
                </a:lnTo>
                <a:lnTo>
                  <a:pt x="11113" y="122238"/>
                </a:lnTo>
                <a:lnTo>
                  <a:pt x="11113" y="134938"/>
                </a:lnTo>
                <a:lnTo>
                  <a:pt x="11113" y="153988"/>
                </a:lnTo>
                <a:lnTo>
                  <a:pt x="15875" y="173038"/>
                </a:lnTo>
                <a:lnTo>
                  <a:pt x="20638" y="188913"/>
                </a:lnTo>
                <a:lnTo>
                  <a:pt x="28575" y="207963"/>
                </a:lnTo>
                <a:lnTo>
                  <a:pt x="34925" y="223838"/>
                </a:lnTo>
                <a:lnTo>
                  <a:pt x="44450" y="241301"/>
                </a:lnTo>
                <a:lnTo>
                  <a:pt x="65088" y="271463"/>
                </a:lnTo>
                <a:lnTo>
                  <a:pt x="87313" y="298451"/>
                </a:lnTo>
                <a:lnTo>
                  <a:pt x="107950" y="320676"/>
                </a:lnTo>
                <a:lnTo>
                  <a:pt x="136525" y="349251"/>
                </a:lnTo>
                <a:lnTo>
                  <a:pt x="163513" y="320676"/>
                </a:lnTo>
                <a:lnTo>
                  <a:pt x="184150" y="298451"/>
                </a:lnTo>
                <a:lnTo>
                  <a:pt x="206376" y="273051"/>
                </a:lnTo>
                <a:lnTo>
                  <a:pt x="227013" y="241301"/>
                </a:lnTo>
                <a:lnTo>
                  <a:pt x="236538" y="223838"/>
                </a:lnTo>
                <a:lnTo>
                  <a:pt x="242888" y="207963"/>
                </a:lnTo>
                <a:lnTo>
                  <a:pt x="250826" y="190501"/>
                </a:lnTo>
                <a:lnTo>
                  <a:pt x="257176" y="173038"/>
                </a:lnTo>
                <a:lnTo>
                  <a:pt x="260351" y="153988"/>
                </a:lnTo>
                <a:lnTo>
                  <a:pt x="260351" y="134938"/>
                </a:lnTo>
                <a:lnTo>
                  <a:pt x="260351" y="122238"/>
                </a:lnTo>
                <a:lnTo>
                  <a:pt x="258763" y="109538"/>
                </a:lnTo>
                <a:lnTo>
                  <a:pt x="254001" y="98425"/>
                </a:lnTo>
                <a:lnTo>
                  <a:pt x="250826" y="87313"/>
                </a:lnTo>
                <a:lnTo>
                  <a:pt x="246063" y="76200"/>
                </a:lnTo>
                <a:lnTo>
                  <a:pt x="239713" y="65088"/>
                </a:lnTo>
                <a:lnTo>
                  <a:pt x="231776" y="55563"/>
                </a:lnTo>
                <a:lnTo>
                  <a:pt x="225426" y="46038"/>
                </a:lnTo>
                <a:lnTo>
                  <a:pt x="215901" y="38100"/>
                </a:lnTo>
                <a:lnTo>
                  <a:pt x="206376" y="31750"/>
                </a:lnTo>
                <a:lnTo>
                  <a:pt x="195263" y="25400"/>
                </a:lnTo>
                <a:lnTo>
                  <a:pt x="184150" y="20638"/>
                </a:lnTo>
                <a:lnTo>
                  <a:pt x="173038" y="15875"/>
                </a:lnTo>
                <a:lnTo>
                  <a:pt x="161925" y="12700"/>
                </a:lnTo>
                <a:lnTo>
                  <a:pt x="149225" y="11113"/>
                </a:lnTo>
                <a:lnTo>
                  <a:pt x="136525" y="11113"/>
                </a:lnTo>
                <a:close/>
                <a:moveTo>
                  <a:pt x="122238" y="0"/>
                </a:moveTo>
                <a:lnTo>
                  <a:pt x="136525" y="0"/>
                </a:lnTo>
                <a:lnTo>
                  <a:pt x="150813" y="0"/>
                </a:lnTo>
                <a:lnTo>
                  <a:pt x="163513" y="1588"/>
                </a:lnTo>
                <a:lnTo>
                  <a:pt x="176213" y="4763"/>
                </a:lnTo>
                <a:lnTo>
                  <a:pt x="188913" y="9525"/>
                </a:lnTo>
                <a:lnTo>
                  <a:pt x="201613" y="14288"/>
                </a:lnTo>
                <a:lnTo>
                  <a:pt x="212726" y="22225"/>
                </a:lnTo>
                <a:lnTo>
                  <a:pt x="223838" y="30163"/>
                </a:lnTo>
                <a:lnTo>
                  <a:pt x="231776" y="38100"/>
                </a:lnTo>
                <a:lnTo>
                  <a:pt x="241301" y="47625"/>
                </a:lnTo>
                <a:lnTo>
                  <a:pt x="249238" y="58738"/>
                </a:lnTo>
                <a:lnTo>
                  <a:pt x="254001" y="69850"/>
                </a:lnTo>
                <a:lnTo>
                  <a:pt x="261938" y="80963"/>
                </a:lnTo>
                <a:lnTo>
                  <a:pt x="265113" y="95250"/>
                </a:lnTo>
                <a:lnTo>
                  <a:pt x="269876" y="107950"/>
                </a:lnTo>
                <a:lnTo>
                  <a:pt x="271463" y="122238"/>
                </a:lnTo>
                <a:lnTo>
                  <a:pt x="271463" y="134938"/>
                </a:lnTo>
                <a:lnTo>
                  <a:pt x="271463" y="157163"/>
                </a:lnTo>
                <a:lnTo>
                  <a:pt x="265113" y="177801"/>
                </a:lnTo>
                <a:lnTo>
                  <a:pt x="260351" y="198438"/>
                </a:lnTo>
                <a:lnTo>
                  <a:pt x="252413" y="219076"/>
                </a:lnTo>
                <a:lnTo>
                  <a:pt x="241301" y="236538"/>
                </a:lnTo>
                <a:lnTo>
                  <a:pt x="231776" y="255588"/>
                </a:lnTo>
                <a:lnTo>
                  <a:pt x="207963" y="288926"/>
                </a:lnTo>
                <a:lnTo>
                  <a:pt x="184150" y="317501"/>
                </a:lnTo>
                <a:lnTo>
                  <a:pt x="161925" y="339726"/>
                </a:lnTo>
                <a:lnTo>
                  <a:pt x="139700" y="360364"/>
                </a:lnTo>
                <a:lnTo>
                  <a:pt x="136525" y="361951"/>
                </a:lnTo>
                <a:lnTo>
                  <a:pt x="131763" y="360364"/>
                </a:lnTo>
                <a:lnTo>
                  <a:pt x="109538" y="339726"/>
                </a:lnTo>
                <a:lnTo>
                  <a:pt x="87313" y="317501"/>
                </a:lnTo>
                <a:lnTo>
                  <a:pt x="63500" y="288926"/>
                </a:lnTo>
                <a:lnTo>
                  <a:pt x="41275" y="254001"/>
                </a:lnTo>
                <a:lnTo>
                  <a:pt x="30163" y="236538"/>
                </a:lnTo>
                <a:lnTo>
                  <a:pt x="19050" y="217488"/>
                </a:lnTo>
                <a:lnTo>
                  <a:pt x="11113" y="198438"/>
                </a:lnTo>
                <a:lnTo>
                  <a:pt x="6350" y="177801"/>
                </a:lnTo>
                <a:lnTo>
                  <a:pt x="0" y="155576"/>
                </a:lnTo>
                <a:lnTo>
                  <a:pt x="0" y="134938"/>
                </a:lnTo>
                <a:lnTo>
                  <a:pt x="0" y="122238"/>
                </a:lnTo>
                <a:lnTo>
                  <a:pt x="1588" y="107950"/>
                </a:lnTo>
                <a:lnTo>
                  <a:pt x="6350" y="95250"/>
                </a:lnTo>
                <a:lnTo>
                  <a:pt x="9525" y="80963"/>
                </a:lnTo>
                <a:lnTo>
                  <a:pt x="17463" y="69850"/>
                </a:lnTo>
                <a:lnTo>
                  <a:pt x="22225" y="58738"/>
                </a:lnTo>
                <a:lnTo>
                  <a:pt x="30163" y="47625"/>
                </a:lnTo>
                <a:lnTo>
                  <a:pt x="39688" y="38100"/>
                </a:lnTo>
                <a:lnTo>
                  <a:pt x="49213" y="30163"/>
                </a:lnTo>
                <a:lnTo>
                  <a:pt x="60325" y="22225"/>
                </a:lnTo>
                <a:lnTo>
                  <a:pt x="71438" y="14288"/>
                </a:lnTo>
                <a:lnTo>
                  <a:pt x="84138" y="9525"/>
                </a:lnTo>
                <a:lnTo>
                  <a:pt x="95250" y="4763"/>
                </a:lnTo>
                <a:lnTo>
                  <a:pt x="107950" y="1588"/>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wrap="square" anchor="ctr">
            <a:noAutofit/>
          </a:bodyPr>
          <a:lstStyle/>
          <a:p>
            <a:pPr algn="ctr"/>
            <a:endParaRPr/>
          </a:p>
        </p:txBody>
      </p:sp>
      <p:pic>
        <p:nvPicPr>
          <p:cNvPr id="76" name="图片 75">
            <a:extLst>
              <a:ext uri="{FF2B5EF4-FFF2-40B4-BE49-F238E27FC236}">
                <a16:creationId xmlns:a16="http://schemas.microsoft.com/office/drawing/2014/main" xmlns="" id="{7D89DDEB-94CA-41D4-AB65-4393FCB0035F}"/>
              </a:ext>
            </a:extLst>
          </p:cNvPr>
          <p:cNvPicPr>
            <a:picLocks noChangeAspect="1"/>
          </p:cNvPicPr>
          <p:nvPr/>
        </p:nvPicPr>
        <p:blipFill rotWithShape="1">
          <a:blip r:embed="rId4">
            <a:extLst>
              <a:ext uri="{28A0092B-C50C-407E-A947-70E740481C1C}">
                <a14:useLocalDpi xmlns:a14="http://schemas.microsoft.com/office/drawing/2010/main" val="0"/>
              </a:ext>
            </a:extLst>
          </a:blip>
          <a:srcRect l="32091" t="-431" r="1915" b="431"/>
          <a:stretch/>
        </p:blipFill>
        <p:spPr>
          <a:xfrm>
            <a:off x="5063104" y="2011679"/>
            <a:ext cx="2099695" cy="3539681"/>
          </a:xfrm>
          <a:prstGeom prst="rect">
            <a:avLst/>
          </a:prstGeom>
        </p:spPr>
      </p:pic>
      <p:sp>
        <p:nvSpPr>
          <p:cNvPr id="77" name="îŝľîḑê">
            <a:extLst>
              <a:ext uri="{FF2B5EF4-FFF2-40B4-BE49-F238E27FC236}">
                <a16:creationId xmlns:a16="http://schemas.microsoft.com/office/drawing/2014/main" xmlns="" id="{5A7E6619-1C4F-4DC0-A2AC-A8687FE9163C}"/>
              </a:ext>
            </a:extLst>
          </p:cNvPr>
          <p:cNvSpPr/>
          <p:nvPr/>
        </p:nvSpPr>
        <p:spPr bwMode="auto">
          <a:xfrm>
            <a:off x="746760" y="32133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t>请输入内容请输入内容请输入内容</a:t>
            </a:r>
            <a:endParaRPr lang="en-US" altLang="zh-CN" dirty="0"/>
          </a:p>
        </p:txBody>
      </p:sp>
      <p:sp>
        <p:nvSpPr>
          <p:cNvPr id="78" name="i$1ïḍé">
            <a:extLst>
              <a:ext uri="{FF2B5EF4-FFF2-40B4-BE49-F238E27FC236}">
                <a16:creationId xmlns:a16="http://schemas.microsoft.com/office/drawing/2014/main" xmlns="" id="{17537D1B-E252-4FB9-9E48-005BED2EDC12}"/>
              </a:ext>
            </a:extLst>
          </p:cNvPr>
          <p:cNvSpPr txBox="1"/>
          <p:nvPr/>
        </p:nvSpPr>
        <p:spPr bwMode="auto">
          <a:xfrm>
            <a:off x="1336177" y="28257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t>请输入标题</a:t>
            </a:r>
            <a:endParaRPr lang="en-US" altLang="zh-CN" sz="1800" b="1" dirty="0"/>
          </a:p>
        </p:txBody>
      </p:sp>
      <p:sp>
        <p:nvSpPr>
          <p:cNvPr id="79" name="îŝľîḑê">
            <a:extLst>
              <a:ext uri="{FF2B5EF4-FFF2-40B4-BE49-F238E27FC236}">
                <a16:creationId xmlns:a16="http://schemas.microsoft.com/office/drawing/2014/main" xmlns="" id="{D6A6723E-FD82-417D-B1A0-33E666439411}"/>
              </a:ext>
            </a:extLst>
          </p:cNvPr>
          <p:cNvSpPr/>
          <p:nvPr/>
        </p:nvSpPr>
        <p:spPr bwMode="auto">
          <a:xfrm>
            <a:off x="746760" y="513359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t>请输入内容请输入内容请输入内容</a:t>
            </a:r>
            <a:endParaRPr lang="en-US" altLang="zh-CN" dirty="0"/>
          </a:p>
        </p:txBody>
      </p:sp>
      <p:sp>
        <p:nvSpPr>
          <p:cNvPr id="80" name="i$1ïḍé">
            <a:extLst>
              <a:ext uri="{FF2B5EF4-FFF2-40B4-BE49-F238E27FC236}">
                <a16:creationId xmlns:a16="http://schemas.microsoft.com/office/drawing/2014/main" xmlns="" id="{25056AF5-9E0B-4656-9E3A-0692EDC70B5B}"/>
              </a:ext>
            </a:extLst>
          </p:cNvPr>
          <p:cNvSpPr txBox="1"/>
          <p:nvPr/>
        </p:nvSpPr>
        <p:spPr bwMode="auto">
          <a:xfrm>
            <a:off x="1336177" y="474600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t>请输入标题</a:t>
            </a:r>
            <a:endParaRPr lang="en-US" altLang="zh-CN" sz="1800" b="1" dirty="0"/>
          </a:p>
        </p:txBody>
      </p:sp>
      <p:sp>
        <p:nvSpPr>
          <p:cNvPr id="81" name="îŝľîḑê">
            <a:extLst>
              <a:ext uri="{FF2B5EF4-FFF2-40B4-BE49-F238E27FC236}">
                <a16:creationId xmlns:a16="http://schemas.microsoft.com/office/drawing/2014/main" xmlns="" id="{D031B8D6-A626-4C39-835F-F153A52B51D3}"/>
              </a:ext>
            </a:extLst>
          </p:cNvPr>
          <p:cNvSpPr/>
          <p:nvPr/>
        </p:nvSpPr>
        <p:spPr bwMode="auto">
          <a:xfrm>
            <a:off x="8702040" y="32133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82" name="i$1ïḍé">
            <a:extLst>
              <a:ext uri="{FF2B5EF4-FFF2-40B4-BE49-F238E27FC236}">
                <a16:creationId xmlns:a16="http://schemas.microsoft.com/office/drawing/2014/main" xmlns="" id="{B63C4A1C-482F-4695-BADE-349628829574}"/>
              </a:ext>
            </a:extLst>
          </p:cNvPr>
          <p:cNvSpPr txBox="1"/>
          <p:nvPr/>
        </p:nvSpPr>
        <p:spPr bwMode="auto">
          <a:xfrm>
            <a:off x="8702040" y="28257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请输入标题</a:t>
            </a:r>
            <a:endParaRPr lang="en-US" altLang="zh-CN" sz="1800" b="1" dirty="0"/>
          </a:p>
        </p:txBody>
      </p:sp>
      <p:sp>
        <p:nvSpPr>
          <p:cNvPr id="83" name="îŝľîḑê">
            <a:extLst>
              <a:ext uri="{FF2B5EF4-FFF2-40B4-BE49-F238E27FC236}">
                <a16:creationId xmlns:a16="http://schemas.microsoft.com/office/drawing/2014/main" xmlns="" id="{53861E07-9877-4F72-8EEF-36846B28A932}"/>
              </a:ext>
            </a:extLst>
          </p:cNvPr>
          <p:cNvSpPr/>
          <p:nvPr/>
        </p:nvSpPr>
        <p:spPr bwMode="auto">
          <a:xfrm>
            <a:off x="8702040" y="513359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84" name="i$1ïḍé">
            <a:extLst>
              <a:ext uri="{FF2B5EF4-FFF2-40B4-BE49-F238E27FC236}">
                <a16:creationId xmlns:a16="http://schemas.microsoft.com/office/drawing/2014/main" xmlns="" id="{B7C8612B-3A37-4167-8D0D-E467F9B64615}"/>
              </a:ext>
            </a:extLst>
          </p:cNvPr>
          <p:cNvSpPr txBox="1"/>
          <p:nvPr/>
        </p:nvSpPr>
        <p:spPr bwMode="auto">
          <a:xfrm>
            <a:off x="8702040" y="474600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请输入标题</a:t>
            </a:r>
            <a:endParaRPr lang="en-US" altLang="zh-CN" sz="1800" b="1" dirty="0"/>
          </a:p>
        </p:txBody>
      </p:sp>
    </p:spTree>
    <p:extLst>
      <p:ext uri="{BB962C8B-B14F-4D97-AF65-F5344CB8AC3E}">
        <p14:creationId xmlns:p14="http://schemas.microsoft.com/office/powerpoint/2010/main" val="32723088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矩形 36">
            <a:extLst>
              <a:ext uri="{FF2B5EF4-FFF2-40B4-BE49-F238E27FC236}">
                <a16:creationId xmlns:a16="http://schemas.microsoft.com/office/drawing/2014/main" xmlns="" id="{1E524F09-9D16-4385-A320-4102EABE8123}"/>
              </a:ext>
            </a:extLst>
          </p:cNvPr>
          <p:cNvSpPr/>
          <p:nvPr/>
        </p:nvSpPr>
        <p:spPr>
          <a:xfrm rot="5400000" flipH="1">
            <a:off x="2864803" y="-1295083"/>
            <a:ext cx="4564380" cy="10293985"/>
          </a:xfrm>
          <a:prstGeom prst="rect">
            <a:avLst/>
          </a:prstGeom>
          <a:gradFill flip="none" rotWithShape="1">
            <a:gsLst>
              <a:gs pos="0">
                <a:schemeClr val="bg1"/>
              </a:gs>
              <a:gs pos="27000">
                <a:srgbClr val="FFFFFF">
                  <a:alpha val="90000"/>
                </a:srgbClr>
              </a:gs>
              <a:gs pos="56000">
                <a:srgbClr val="FFFFFF">
                  <a:alpha val="80000"/>
                </a:srgbClr>
              </a:gs>
              <a:gs pos="65000">
                <a:srgbClr val="FFFFFF">
                  <a:alpha val="70000"/>
                </a:srgbClr>
              </a:gs>
              <a:gs pos="100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a:extLst>
              <a:ext uri="{FF2B5EF4-FFF2-40B4-BE49-F238E27FC236}">
                <a16:creationId xmlns:a16="http://schemas.microsoft.com/office/drawing/2014/main" xmlns="" id="{BAE1240A-889C-4500-8D61-2962E4E6EC27}"/>
              </a:ext>
            </a:extLst>
          </p:cNvPr>
          <p:cNvSpPr txBox="1"/>
          <p:nvPr/>
        </p:nvSpPr>
        <p:spPr>
          <a:xfrm>
            <a:off x="8175625" y="2209800"/>
            <a:ext cx="3749040" cy="2215991"/>
          </a:xfrm>
          <a:prstGeom prst="rect">
            <a:avLst/>
          </a:prstGeom>
          <a:noFill/>
        </p:spPr>
        <p:txBody>
          <a:bodyPr wrap="square" rtlCol="0">
            <a:spAutoFit/>
          </a:bodyPr>
          <a:lstStyle/>
          <a:p>
            <a:pPr algn="r">
              <a:defRPr/>
            </a:pPr>
            <a:r>
              <a:rPr lang="en-US" altLang="zh-CN" sz="13800" b="1" dirty="0">
                <a:gradFill>
                  <a:gsLst>
                    <a:gs pos="5000">
                      <a:schemeClr val="tx1">
                        <a:lumMod val="50000"/>
                        <a:lumOff val="50000"/>
                      </a:schemeClr>
                    </a:gs>
                    <a:gs pos="75000">
                      <a:schemeClr val="bg1">
                        <a:lumMod val="95000"/>
                        <a:alpha val="0"/>
                      </a:schemeClr>
                    </a:gs>
                  </a:gsLst>
                  <a:lin ang="5400000" scaled="1"/>
                </a:gradFill>
                <a:latin typeface="+mj-ea"/>
                <a:ea typeface="+mj-ea"/>
              </a:rPr>
              <a:t>02</a:t>
            </a:r>
          </a:p>
        </p:txBody>
      </p:sp>
      <p:sp>
        <p:nvSpPr>
          <p:cNvPr id="4" name="文本框 3">
            <a:extLst>
              <a:ext uri="{FF2B5EF4-FFF2-40B4-BE49-F238E27FC236}">
                <a16:creationId xmlns:a16="http://schemas.microsoft.com/office/drawing/2014/main" xmlns="" id="{DAAAD838-B8A5-48C0-8F37-A452E16C092C}"/>
              </a:ext>
            </a:extLst>
          </p:cNvPr>
          <p:cNvSpPr txBox="1"/>
          <p:nvPr/>
        </p:nvSpPr>
        <p:spPr>
          <a:xfrm>
            <a:off x="8427720" y="4516755"/>
            <a:ext cx="3263818" cy="369332"/>
          </a:xfrm>
          <a:prstGeom prst="rect">
            <a:avLst/>
          </a:prstGeom>
          <a:noFill/>
        </p:spPr>
        <p:txBody>
          <a:bodyPr wrap="square" rtlCol="0">
            <a:spAutoFit/>
          </a:bodyPr>
          <a:lstStyle/>
          <a:p>
            <a:pPr algn="r"/>
            <a:r>
              <a:rPr lang="en-US" altLang="zh-CN" dirty="0"/>
              <a:t>Topic significance</a:t>
            </a:r>
          </a:p>
        </p:txBody>
      </p:sp>
      <p:grpSp>
        <p:nvGrpSpPr>
          <p:cNvPr id="49" name="组合 48">
            <a:extLst>
              <a:ext uri="{FF2B5EF4-FFF2-40B4-BE49-F238E27FC236}">
                <a16:creationId xmlns:a16="http://schemas.microsoft.com/office/drawing/2014/main" xmlns="" id="{6DBC80B5-8BCF-4007-A34B-B9D393C6BE9C}"/>
              </a:ext>
            </a:extLst>
          </p:cNvPr>
          <p:cNvGrpSpPr/>
          <p:nvPr/>
        </p:nvGrpSpPr>
        <p:grpSpPr>
          <a:xfrm>
            <a:off x="10276339" y="418150"/>
            <a:ext cx="1365752" cy="382197"/>
            <a:chOff x="2412499" y="3618550"/>
            <a:chExt cx="1365752" cy="382197"/>
          </a:xfrm>
          <a:solidFill>
            <a:srgbClr val="D52D29"/>
          </a:solidFill>
        </p:grpSpPr>
        <p:sp>
          <p:nvSpPr>
            <p:cNvPr id="51" name="任意多边形: 形状 50">
              <a:extLst>
                <a:ext uri="{FF2B5EF4-FFF2-40B4-BE49-F238E27FC236}">
                  <a16:creationId xmlns:a16="http://schemas.microsoft.com/office/drawing/2014/main" xmlns="" id="{4765BD04-72ED-4046-85A8-95595BE5F617}"/>
                </a:ext>
              </a:extLst>
            </p:cNvPr>
            <p:cNvSpPr/>
            <p:nvPr/>
          </p:nvSpPr>
          <p:spPr>
            <a:xfrm>
              <a:off x="3055900" y="3635401"/>
              <a:ext cx="172435" cy="215837"/>
            </a:xfrm>
            <a:custGeom>
              <a:avLst/>
              <a:gdLst/>
              <a:ahLst/>
              <a:cxnLst/>
              <a:rect l="0" t="0" r="0" b="0"/>
              <a:pathLst>
                <a:path w="1263122" h="1581044">
                  <a:moveTo>
                    <a:pt x="996343" y="49867"/>
                  </a:moveTo>
                  <a:cubicBezTo>
                    <a:pt x="959864" y="89230"/>
                    <a:pt x="957431" y="123334"/>
                    <a:pt x="986012" y="194763"/>
                  </a:cubicBezTo>
                  <a:cubicBezTo>
                    <a:pt x="1003414" y="238256"/>
                    <a:pt x="1004584" y="259623"/>
                    <a:pt x="993155" y="325195"/>
                  </a:cubicBezTo>
                  <a:cubicBezTo>
                    <a:pt x="956099" y="537793"/>
                    <a:pt x="935107" y="587763"/>
                    <a:pt x="882852" y="587763"/>
                  </a:cubicBezTo>
                  <a:cubicBezTo>
                    <a:pt x="837874" y="587763"/>
                    <a:pt x="797505" y="537291"/>
                    <a:pt x="731826" y="398940"/>
                  </a:cubicBezTo>
                  <a:cubicBezTo>
                    <a:pt x="711617" y="356369"/>
                    <a:pt x="631561" y="337474"/>
                    <a:pt x="589146" y="365265"/>
                  </a:cubicBezTo>
                  <a:cubicBezTo>
                    <a:pt x="558751" y="385181"/>
                    <a:pt x="558184" y="388491"/>
                    <a:pt x="566441" y="497873"/>
                  </a:cubicBezTo>
                  <a:cubicBezTo>
                    <a:pt x="580003" y="677520"/>
                    <a:pt x="558021" y="740163"/>
                    <a:pt x="481421" y="740163"/>
                  </a:cubicBezTo>
                  <a:cubicBezTo>
                    <a:pt x="421464" y="740163"/>
                    <a:pt x="409578" y="697351"/>
                    <a:pt x="437112" y="580560"/>
                  </a:cubicBezTo>
                  <a:cubicBezTo>
                    <a:pt x="463125" y="470219"/>
                    <a:pt x="461406" y="466271"/>
                    <a:pt x="368329" y="422676"/>
                  </a:cubicBezTo>
                  <a:cubicBezTo>
                    <a:pt x="277159" y="379975"/>
                    <a:pt x="265287" y="394711"/>
                    <a:pt x="248158" y="571833"/>
                  </a:cubicBezTo>
                  <a:cubicBezTo>
                    <a:pt x="232273" y="736092"/>
                    <a:pt x="223532" y="741960"/>
                    <a:pt x="120161" y="657764"/>
                  </a:cubicBezTo>
                  <a:cubicBezTo>
                    <a:pt x="81469" y="626248"/>
                    <a:pt x="45462" y="600463"/>
                    <a:pt x="40146" y="600463"/>
                  </a:cubicBezTo>
                  <a:cubicBezTo>
                    <a:pt x="16745" y="600463"/>
                    <a:pt x="0" y="634918"/>
                    <a:pt x="0" y="683067"/>
                  </a:cubicBezTo>
                  <a:cubicBezTo>
                    <a:pt x="0" y="745675"/>
                    <a:pt x="49807" y="830858"/>
                    <a:pt x="120472" y="889107"/>
                  </a:cubicBezTo>
                  <a:cubicBezTo>
                    <a:pt x="175376" y="934363"/>
                    <a:pt x="175406" y="964873"/>
                    <a:pt x="120610" y="1029994"/>
                  </a:cubicBezTo>
                  <a:cubicBezTo>
                    <a:pt x="55167" y="1107769"/>
                    <a:pt x="25788" y="1164610"/>
                    <a:pt x="32029" y="1201373"/>
                  </a:cubicBezTo>
                  <a:cubicBezTo>
                    <a:pt x="41725" y="1258485"/>
                    <a:pt x="62098" y="1286263"/>
                    <a:pt x="94290" y="1286263"/>
                  </a:cubicBezTo>
                  <a:cubicBezTo>
                    <a:pt x="130640" y="1286263"/>
                    <a:pt x="141579" y="1270724"/>
                    <a:pt x="241804" y="1076713"/>
                  </a:cubicBezTo>
                  <a:cubicBezTo>
                    <a:pt x="322338" y="920822"/>
                    <a:pt x="335762" y="905263"/>
                    <a:pt x="389740" y="905263"/>
                  </a:cubicBezTo>
                  <a:cubicBezTo>
                    <a:pt x="452243" y="905263"/>
                    <a:pt x="458510" y="910442"/>
                    <a:pt x="546086" y="1034464"/>
                  </a:cubicBezTo>
                  <a:cubicBezTo>
                    <a:pt x="606896" y="1120580"/>
                    <a:pt x="655567" y="1142983"/>
                    <a:pt x="735237" y="1121530"/>
                  </a:cubicBezTo>
                  <a:cubicBezTo>
                    <a:pt x="763337" y="1113963"/>
                    <a:pt x="790306" y="1101336"/>
                    <a:pt x="795169" y="1093468"/>
                  </a:cubicBezTo>
                  <a:cubicBezTo>
                    <a:pt x="800031" y="1085600"/>
                    <a:pt x="808298" y="1032109"/>
                    <a:pt x="813540" y="974598"/>
                  </a:cubicBezTo>
                  <a:cubicBezTo>
                    <a:pt x="825577" y="842536"/>
                    <a:pt x="838816" y="816363"/>
                    <a:pt x="893583" y="816363"/>
                  </a:cubicBezTo>
                  <a:cubicBezTo>
                    <a:pt x="936469" y="816363"/>
                    <a:pt x="961227" y="835587"/>
                    <a:pt x="991717" y="892563"/>
                  </a:cubicBezTo>
                  <a:cubicBezTo>
                    <a:pt x="1002722" y="913128"/>
                    <a:pt x="1012141" y="1002609"/>
                    <a:pt x="1018453" y="1146563"/>
                  </a:cubicBezTo>
                  <a:cubicBezTo>
                    <a:pt x="1023812" y="1268801"/>
                    <a:pt x="1031122" y="1386799"/>
                    <a:pt x="1034697" y="1408782"/>
                  </a:cubicBezTo>
                  <a:cubicBezTo>
                    <a:pt x="1038305" y="1430974"/>
                    <a:pt x="1032487" y="1469594"/>
                    <a:pt x="1021614" y="1495616"/>
                  </a:cubicBezTo>
                  <a:cubicBezTo>
                    <a:pt x="995768" y="1557474"/>
                    <a:pt x="1013191" y="1581043"/>
                    <a:pt x="1077880" y="1571731"/>
                  </a:cubicBezTo>
                  <a:cubicBezTo>
                    <a:pt x="1127718" y="1564556"/>
                    <a:pt x="1157054" y="1544969"/>
                    <a:pt x="1218017" y="1478166"/>
                  </a:cubicBezTo>
                  <a:cubicBezTo>
                    <a:pt x="1263109" y="1428753"/>
                    <a:pt x="1263121" y="1420486"/>
                    <a:pt x="1218440" y="1178313"/>
                  </a:cubicBezTo>
                  <a:cubicBezTo>
                    <a:pt x="1199942" y="1078054"/>
                    <a:pt x="1191003" y="963964"/>
                    <a:pt x="1186779" y="774208"/>
                  </a:cubicBezTo>
                  <a:cubicBezTo>
                    <a:pt x="1179399" y="442635"/>
                    <a:pt x="1185517" y="360815"/>
                    <a:pt x="1225409" y="257603"/>
                  </a:cubicBezTo>
                  <a:cubicBezTo>
                    <a:pt x="1242949" y="212223"/>
                    <a:pt x="1257300" y="165635"/>
                    <a:pt x="1257300" y="154075"/>
                  </a:cubicBezTo>
                  <a:cubicBezTo>
                    <a:pt x="1257300" y="142515"/>
                    <a:pt x="1221937" y="106778"/>
                    <a:pt x="1178716" y="74660"/>
                  </a:cubicBezTo>
                  <a:cubicBezTo>
                    <a:pt x="1086237" y="5938"/>
                    <a:pt x="1042559" y="0"/>
                    <a:pt x="996343" y="4986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形状 52">
              <a:extLst>
                <a:ext uri="{FF2B5EF4-FFF2-40B4-BE49-F238E27FC236}">
                  <a16:creationId xmlns:a16="http://schemas.microsoft.com/office/drawing/2014/main" xmlns="" id="{362D1033-751B-4ACD-A4FA-088D148E4ABD}"/>
                </a:ext>
              </a:extLst>
            </p:cNvPr>
            <p:cNvSpPr/>
            <p:nvPr/>
          </p:nvSpPr>
          <p:spPr>
            <a:xfrm>
              <a:off x="3301837" y="3640865"/>
              <a:ext cx="42847" cy="51773"/>
            </a:xfrm>
            <a:custGeom>
              <a:avLst/>
              <a:gdLst/>
              <a:ahLst/>
              <a:cxnLst/>
              <a:rect l="0" t="0" r="0" b="0"/>
              <a:pathLst>
                <a:path w="313864" h="379247">
                  <a:moveTo>
                    <a:pt x="34679" y="70284"/>
                  </a:moveTo>
                  <a:cubicBezTo>
                    <a:pt x="0" y="148698"/>
                    <a:pt x="3294" y="182124"/>
                    <a:pt x="53742" y="263752"/>
                  </a:cubicBezTo>
                  <a:cubicBezTo>
                    <a:pt x="103100" y="343615"/>
                    <a:pt x="214749" y="379246"/>
                    <a:pt x="266007" y="331491"/>
                  </a:cubicBezTo>
                  <a:cubicBezTo>
                    <a:pt x="296299" y="303270"/>
                    <a:pt x="313863" y="252180"/>
                    <a:pt x="300632" y="230772"/>
                  </a:cubicBezTo>
                  <a:cubicBezTo>
                    <a:pt x="296004" y="223285"/>
                    <a:pt x="273421" y="209304"/>
                    <a:pt x="250446" y="199705"/>
                  </a:cubicBezTo>
                  <a:cubicBezTo>
                    <a:pt x="213411" y="184231"/>
                    <a:pt x="207908" y="175451"/>
                    <a:pt x="201914" y="122275"/>
                  </a:cubicBezTo>
                  <a:cubicBezTo>
                    <a:pt x="194082" y="52784"/>
                    <a:pt x="154100" y="5320"/>
                    <a:pt x="100541" y="1932"/>
                  </a:cubicBezTo>
                  <a:cubicBezTo>
                    <a:pt x="69992" y="0"/>
                    <a:pt x="62173" y="8114"/>
                    <a:pt x="34679" y="7028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形状 53">
              <a:extLst>
                <a:ext uri="{FF2B5EF4-FFF2-40B4-BE49-F238E27FC236}">
                  <a16:creationId xmlns:a16="http://schemas.microsoft.com/office/drawing/2014/main" xmlns="" id="{0284F86E-E659-4589-8FED-9BF762CAC365}"/>
                </a:ext>
              </a:extLst>
            </p:cNvPr>
            <p:cNvSpPr/>
            <p:nvPr/>
          </p:nvSpPr>
          <p:spPr>
            <a:xfrm>
              <a:off x="3301591" y="3645372"/>
              <a:ext cx="143476" cy="187782"/>
            </a:xfrm>
            <a:custGeom>
              <a:avLst/>
              <a:gdLst>
                <a:gd name="connsiteX0" fmla="*/ 76530 w 143476"/>
                <a:gd name="connsiteY0" fmla="*/ 152917 h 187782"/>
                <a:gd name="connsiteX1" fmla="*/ 62914 w 143476"/>
                <a:gd name="connsiteY1" fmla="*/ 155345 h 187782"/>
                <a:gd name="connsiteX2" fmla="*/ 38208 w 143476"/>
                <a:gd name="connsiteY2" fmla="*/ 161543 h 187782"/>
                <a:gd name="connsiteX3" fmla="*/ 26072 w 143476"/>
                <a:gd name="connsiteY3" fmla="*/ 169572 h 187782"/>
                <a:gd name="connsiteX4" fmla="*/ 73917 w 143476"/>
                <a:gd name="connsiteY4" fmla="*/ 172661 h 187782"/>
                <a:gd name="connsiteX5" fmla="*/ 81306 w 143476"/>
                <a:gd name="connsiteY5" fmla="*/ 157950 h 187782"/>
                <a:gd name="connsiteX6" fmla="*/ 76530 w 143476"/>
                <a:gd name="connsiteY6" fmla="*/ 152917 h 187782"/>
                <a:gd name="connsiteX7" fmla="*/ 108116 w 143476"/>
                <a:gd name="connsiteY7" fmla="*/ 68 h 187782"/>
                <a:gd name="connsiteX8" fmla="*/ 118519 w 143476"/>
                <a:gd name="connsiteY8" fmla="*/ 2921 h 187782"/>
                <a:gd name="connsiteX9" fmla="*/ 143238 w 143476"/>
                <a:gd name="connsiteY9" fmla="*/ 18978 h 187782"/>
                <a:gd name="connsiteX10" fmla="*/ 120268 w 143476"/>
                <a:gd name="connsiteY10" fmla="*/ 28977 h 187782"/>
                <a:gd name="connsiteX11" fmla="*/ 62915 w 143476"/>
                <a:gd name="connsiteY11" fmla="*/ 53886 h 187782"/>
                <a:gd name="connsiteX12" fmla="*/ 63348 w 143476"/>
                <a:gd name="connsiteY12" fmla="*/ 55519 h 187782"/>
                <a:gd name="connsiteX13" fmla="*/ 101449 w 143476"/>
                <a:gd name="connsiteY13" fmla="*/ 49463 h 187782"/>
                <a:gd name="connsiteX14" fmla="*/ 116509 w 143476"/>
                <a:gd name="connsiteY14" fmla="*/ 54100 h 187782"/>
                <a:gd name="connsiteX15" fmla="*/ 131831 w 143476"/>
                <a:gd name="connsiteY15" fmla="*/ 78390 h 187782"/>
                <a:gd name="connsiteX16" fmla="*/ 104278 w 143476"/>
                <a:gd name="connsiteY16" fmla="*/ 95001 h 187782"/>
                <a:gd name="connsiteX17" fmla="*/ 104537 w 143476"/>
                <a:gd name="connsiteY17" fmla="*/ 103239 h 187782"/>
                <a:gd name="connsiteX18" fmla="*/ 94940 w 143476"/>
                <a:gd name="connsiteY18" fmla="*/ 121219 h 187782"/>
                <a:gd name="connsiteX19" fmla="*/ 85453 w 143476"/>
                <a:gd name="connsiteY19" fmla="*/ 129753 h 187782"/>
                <a:gd name="connsiteX20" fmla="*/ 109159 w 143476"/>
                <a:gd name="connsiteY20" fmla="*/ 133343 h 187782"/>
                <a:gd name="connsiteX21" fmla="*/ 128222 w 143476"/>
                <a:gd name="connsiteY21" fmla="*/ 137220 h 187782"/>
                <a:gd name="connsiteX22" fmla="*/ 128498 w 143476"/>
                <a:gd name="connsiteY22" fmla="*/ 143694 h 187782"/>
                <a:gd name="connsiteX23" fmla="*/ 112147 w 143476"/>
                <a:gd name="connsiteY23" fmla="*/ 146553 h 187782"/>
                <a:gd name="connsiteX24" fmla="*/ 98456 w 143476"/>
                <a:gd name="connsiteY24" fmla="*/ 147420 h 187782"/>
                <a:gd name="connsiteX25" fmla="*/ 99913 w 143476"/>
                <a:gd name="connsiteY25" fmla="*/ 164781 h 187782"/>
                <a:gd name="connsiteX26" fmla="*/ 97859 w 143476"/>
                <a:gd name="connsiteY26" fmla="*/ 185318 h 187782"/>
                <a:gd name="connsiteX27" fmla="*/ 76465 w 143476"/>
                <a:gd name="connsiteY27" fmla="*/ 186807 h 187782"/>
                <a:gd name="connsiteX28" fmla="*/ 12790 w 143476"/>
                <a:gd name="connsiteY28" fmla="*/ 174403 h 187782"/>
                <a:gd name="connsiteX29" fmla="*/ 3825 w 143476"/>
                <a:gd name="connsiteY29" fmla="*/ 154728 h 187782"/>
                <a:gd name="connsiteX30" fmla="*/ 17265 w 143476"/>
                <a:gd name="connsiteY30" fmla="*/ 143086 h 187782"/>
                <a:gd name="connsiteX31" fmla="*/ 24044 w 143476"/>
                <a:gd name="connsiteY31" fmla="*/ 145937 h 187782"/>
                <a:gd name="connsiteX32" fmla="*/ 44995 w 143476"/>
                <a:gd name="connsiteY32" fmla="*/ 147621 h 187782"/>
                <a:gd name="connsiteX33" fmla="*/ 64855 w 143476"/>
                <a:gd name="connsiteY33" fmla="*/ 144709 h 187782"/>
                <a:gd name="connsiteX34" fmla="*/ 65515 w 143476"/>
                <a:gd name="connsiteY34" fmla="*/ 134417 h 187782"/>
                <a:gd name="connsiteX35" fmla="*/ 70084 w 143476"/>
                <a:gd name="connsiteY35" fmla="*/ 121174 h 187782"/>
                <a:gd name="connsiteX36" fmla="*/ 59962 w 143476"/>
                <a:gd name="connsiteY36" fmla="*/ 107182 h 187782"/>
                <a:gd name="connsiteX37" fmla="*/ 50821 w 143476"/>
                <a:gd name="connsiteY37" fmla="*/ 95638 h 187782"/>
                <a:gd name="connsiteX38" fmla="*/ 63492 w 143476"/>
                <a:gd name="connsiteY38" fmla="*/ 91073 h 187782"/>
                <a:gd name="connsiteX39" fmla="*/ 76777 w 143476"/>
                <a:gd name="connsiteY39" fmla="*/ 89342 h 187782"/>
                <a:gd name="connsiteX40" fmla="*/ 88362 w 143476"/>
                <a:gd name="connsiteY40" fmla="*/ 89441 h 187782"/>
                <a:gd name="connsiteX41" fmla="*/ 108735 w 143476"/>
                <a:gd name="connsiteY41" fmla="*/ 80502 h 187782"/>
                <a:gd name="connsiteX42" fmla="*/ 106423 w 143476"/>
                <a:gd name="connsiteY42" fmla="*/ 65561 h 187782"/>
                <a:gd name="connsiteX43" fmla="*/ 88721 w 143476"/>
                <a:gd name="connsiteY43" fmla="*/ 61599 h 187782"/>
                <a:gd name="connsiteX44" fmla="*/ 76898 w 143476"/>
                <a:gd name="connsiteY44" fmla="*/ 61599 h 187782"/>
                <a:gd name="connsiteX45" fmla="*/ 63528 w 143476"/>
                <a:gd name="connsiteY45" fmla="*/ 74797 h 187782"/>
                <a:gd name="connsiteX46" fmla="*/ 42666 w 143476"/>
                <a:gd name="connsiteY46" fmla="*/ 91206 h 187782"/>
                <a:gd name="connsiteX47" fmla="*/ 35175 w 143476"/>
                <a:gd name="connsiteY47" fmla="*/ 102047 h 187782"/>
                <a:gd name="connsiteX48" fmla="*/ 23019 w 143476"/>
                <a:gd name="connsiteY48" fmla="*/ 120555 h 187782"/>
                <a:gd name="connsiteX49" fmla="*/ 1612 w 143476"/>
                <a:gd name="connsiteY49" fmla="*/ 98977 h 187782"/>
                <a:gd name="connsiteX50" fmla="*/ 9545 w 143476"/>
                <a:gd name="connsiteY50" fmla="*/ 79892 h 187782"/>
                <a:gd name="connsiteX51" fmla="*/ 52509 w 143476"/>
                <a:gd name="connsiteY51" fmla="*/ 50961 h 187782"/>
                <a:gd name="connsiteX52" fmla="*/ 79068 w 143476"/>
                <a:gd name="connsiteY52" fmla="*/ 31372 h 187782"/>
                <a:gd name="connsiteX53" fmla="*/ 89326 w 143476"/>
                <a:gd name="connsiteY53" fmla="*/ 23807 h 187782"/>
                <a:gd name="connsiteX54" fmla="*/ 72962 w 143476"/>
                <a:gd name="connsiteY54" fmla="*/ 24154 h 187782"/>
                <a:gd name="connsiteX55" fmla="*/ 61337 w 143476"/>
                <a:gd name="connsiteY55" fmla="*/ 27451 h 187782"/>
                <a:gd name="connsiteX56" fmla="*/ 56491 w 143476"/>
                <a:gd name="connsiteY56" fmla="*/ 23665 h 187782"/>
                <a:gd name="connsiteX57" fmla="*/ 46877 w 143476"/>
                <a:gd name="connsiteY57" fmla="*/ 17163 h 187782"/>
                <a:gd name="connsiteX58" fmla="*/ 64864 w 143476"/>
                <a:gd name="connsiteY58" fmla="*/ 9356 h 187782"/>
                <a:gd name="connsiteX59" fmla="*/ 81441 w 143476"/>
                <a:gd name="connsiteY59" fmla="*/ 10388 h 187782"/>
                <a:gd name="connsiteX60" fmla="*/ 98779 w 143476"/>
                <a:gd name="connsiteY60" fmla="*/ 4567 h 187782"/>
                <a:gd name="connsiteX61" fmla="*/ 108116 w 143476"/>
                <a:gd name="connsiteY61" fmla="*/ 68 h 187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143476" h="187782">
                  <a:moveTo>
                    <a:pt x="76530" y="152917"/>
                  </a:moveTo>
                  <a:cubicBezTo>
                    <a:pt x="73784" y="152528"/>
                    <a:pt x="69564" y="153383"/>
                    <a:pt x="62914" y="155345"/>
                  </a:cubicBezTo>
                  <a:cubicBezTo>
                    <a:pt x="56716" y="157174"/>
                    <a:pt x="45599" y="159964"/>
                    <a:pt x="38208" y="161543"/>
                  </a:cubicBezTo>
                  <a:cubicBezTo>
                    <a:pt x="26053" y="164142"/>
                    <a:pt x="22062" y="166782"/>
                    <a:pt x="26072" y="169572"/>
                  </a:cubicBezTo>
                  <a:cubicBezTo>
                    <a:pt x="29231" y="171770"/>
                    <a:pt x="69435" y="174365"/>
                    <a:pt x="73917" y="172661"/>
                  </a:cubicBezTo>
                  <a:cubicBezTo>
                    <a:pt x="79549" y="170520"/>
                    <a:pt x="82824" y="163999"/>
                    <a:pt x="81306" y="157950"/>
                  </a:cubicBezTo>
                  <a:cubicBezTo>
                    <a:pt x="80550" y="154939"/>
                    <a:pt x="79277" y="153306"/>
                    <a:pt x="76530" y="152917"/>
                  </a:cubicBezTo>
                  <a:close/>
                  <a:moveTo>
                    <a:pt x="108116" y="68"/>
                  </a:moveTo>
                  <a:cubicBezTo>
                    <a:pt x="109615" y="536"/>
                    <a:pt x="114297" y="1820"/>
                    <a:pt x="118519" y="2921"/>
                  </a:cubicBezTo>
                  <a:cubicBezTo>
                    <a:pt x="126732" y="5064"/>
                    <a:pt x="141607" y="14726"/>
                    <a:pt x="143238" y="18978"/>
                  </a:cubicBezTo>
                  <a:cubicBezTo>
                    <a:pt x="144983" y="23524"/>
                    <a:pt x="137153" y="26933"/>
                    <a:pt x="120268" y="28977"/>
                  </a:cubicBezTo>
                  <a:cubicBezTo>
                    <a:pt x="95259" y="32004"/>
                    <a:pt x="62915" y="46052"/>
                    <a:pt x="62915" y="53886"/>
                  </a:cubicBezTo>
                  <a:cubicBezTo>
                    <a:pt x="62915" y="55268"/>
                    <a:pt x="63110" y="56003"/>
                    <a:pt x="63348" y="55519"/>
                  </a:cubicBezTo>
                  <a:cubicBezTo>
                    <a:pt x="64023" y="54150"/>
                    <a:pt x="93510" y="49463"/>
                    <a:pt x="101449" y="49463"/>
                  </a:cubicBezTo>
                  <a:cubicBezTo>
                    <a:pt x="106015" y="49463"/>
                    <a:pt x="111399" y="51121"/>
                    <a:pt x="116509" y="54100"/>
                  </a:cubicBezTo>
                  <a:cubicBezTo>
                    <a:pt x="133888" y="64233"/>
                    <a:pt x="140423" y="74593"/>
                    <a:pt x="131831" y="78390"/>
                  </a:cubicBezTo>
                  <a:cubicBezTo>
                    <a:pt x="119694" y="83753"/>
                    <a:pt x="105822" y="92116"/>
                    <a:pt x="104278" y="95001"/>
                  </a:cubicBezTo>
                  <a:cubicBezTo>
                    <a:pt x="103034" y="97326"/>
                    <a:pt x="103111" y="99798"/>
                    <a:pt x="104537" y="103239"/>
                  </a:cubicBezTo>
                  <a:cubicBezTo>
                    <a:pt x="107524" y="110451"/>
                    <a:pt x="105530" y="114187"/>
                    <a:pt x="94940" y="121219"/>
                  </a:cubicBezTo>
                  <a:cubicBezTo>
                    <a:pt x="89722" y="124683"/>
                    <a:pt x="85453" y="128524"/>
                    <a:pt x="85453" y="129753"/>
                  </a:cubicBezTo>
                  <a:cubicBezTo>
                    <a:pt x="85453" y="136457"/>
                    <a:pt x="96591" y="138143"/>
                    <a:pt x="109159" y="133343"/>
                  </a:cubicBezTo>
                  <a:cubicBezTo>
                    <a:pt x="118093" y="129931"/>
                    <a:pt x="124269" y="131187"/>
                    <a:pt x="128222" y="137220"/>
                  </a:cubicBezTo>
                  <a:cubicBezTo>
                    <a:pt x="130849" y="141229"/>
                    <a:pt x="130878" y="141912"/>
                    <a:pt x="128498" y="143694"/>
                  </a:cubicBezTo>
                  <a:cubicBezTo>
                    <a:pt x="127035" y="144790"/>
                    <a:pt x="119677" y="146076"/>
                    <a:pt x="112147" y="146553"/>
                  </a:cubicBezTo>
                  <a:lnTo>
                    <a:pt x="98456" y="147420"/>
                  </a:lnTo>
                  <a:lnTo>
                    <a:pt x="99913" y="164781"/>
                  </a:lnTo>
                  <a:cubicBezTo>
                    <a:pt x="101275" y="181015"/>
                    <a:pt x="101142" y="182348"/>
                    <a:pt x="97859" y="185318"/>
                  </a:cubicBezTo>
                  <a:cubicBezTo>
                    <a:pt x="94659" y="188215"/>
                    <a:pt x="92771" y="188346"/>
                    <a:pt x="76465" y="186807"/>
                  </a:cubicBezTo>
                  <a:cubicBezTo>
                    <a:pt x="41284" y="183488"/>
                    <a:pt x="19623" y="179268"/>
                    <a:pt x="12790" y="174403"/>
                  </a:cubicBezTo>
                  <a:cubicBezTo>
                    <a:pt x="5993" y="169563"/>
                    <a:pt x="1737" y="160222"/>
                    <a:pt x="3825" y="154728"/>
                  </a:cubicBezTo>
                  <a:cubicBezTo>
                    <a:pt x="5642" y="149950"/>
                    <a:pt x="13566" y="143086"/>
                    <a:pt x="17265" y="143086"/>
                  </a:cubicBezTo>
                  <a:cubicBezTo>
                    <a:pt x="18600" y="143086"/>
                    <a:pt x="21651" y="144368"/>
                    <a:pt x="24044" y="145937"/>
                  </a:cubicBezTo>
                  <a:cubicBezTo>
                    <a:pt x="27674" y="148315"/>
                    <a:pt x="31150" y="148594"/>
                    <a:pt x="44995" y="147621"/>
                  </a:cubicBezTo>
                  <a:cubicBezTo>
                    <a:pt x="54124" y="146979"/>
                    <a:pt x="63061" y="145669"/>
                    <a:pt x="64855" y="144709"/>
                  </a:cubicBezTo>
                  <a:cubicBezTo>
                    <a:pt x="68772" y="142612"/>
                    <a:pt x="69107" y="137398"/>
                    <a:pt x="65515" y="134417"/>
                  </a:cubicBezTo>
                  <a:cubicBezTo>
                    <a:pt x="61577" y="131148"/>
                    <a:pt x="62271" y="129136"/>
                    <a:pt x="70084" y="121174"/>
                  </a:cubicBezTo>
                  <a:cubicBezTo>
                    <a:pt x="80208" y="110859"/>
                    <a:pt x="78772" y="108873"/>
                    <a:pt x="59962" y="107182"/>
                  </a:cubicBezTo>
                  <a:cubicBezTo>
                    <a:pt x="42709" y="105630"/>
                    <a:pt x="41204" y="103730"/>
                    <a:pt x="50821" y="95638"/>
                  </a:cubicBezTo>
                  <a:cubicBezTo>
                    <a:pt x="54787" y="92301"/>
                    <a:pt x="58195" y="91073"/>
                    <a:pt x="63492" y="91073"/>
                  </a:cubicBezTo>
                  <a:cubicBezTo>
                    <a:pt x="67478" y="91073"/>
                    <a:pt x="73456" y="90294"/>
                    <a:pt x="76777" y="89342"/>
                  </a:cubicBezTo>
                  <a:cubicBezTo>
                    <a:pt x="80880" y="88165"/>
                    <a:pt x="84591" y="88197"/>
                    <a:pt x="88362" y="89441"/>
                  </a:cubicBezTo>
                  <a:cubicBezTo>
                    <a:pt x="95133" y="91676"/>
                    <a:pt x="101791" y="88754"/>
                    <a:pt x="108735" y="80502"/>
                  </a:cubicBezTo>
                  <a:cubicBezTo>
                    <a:pt x="114442" y="73719"/>
                    <a:pt x="113966" y="70644"/>
                    <a:pt x="106423" y="65561"/>
                  </a:cubicBezTo>
                  <a:cubicBezTo>
                    <a:pt x="101727" y="62397"/>
                    <a:pt x="98165" y="61599"/>
                    <a:pt x="88721" y="61599"/>
                  </a:cubicBezTo>
                  <a:lnTo>
                    <a:pt x="76898" y="61599"/>
                  </a:lnTo>
                  <a:lnTo>
                    <a:pt x="63528" y="74797"/>
                  </a:lnTo>
                  <a:cubicBezTo>
                    <a:pt x="55998" y="82230"/>
                    <a:pt x="46886" y="89398"/>
                    <a:pt x="42666" y="91206"/>
                  </a:cubicBezTo>
                  <a:cubicBezTo>
                    <a:pt x="35455" y="94297"/>
                    <a:pt x="35175" y="94703"/>
                    <a:pt x="35175" y="102047"/>
                  </a:cubicBezTo>
                  <a:cubicBezTo>
                    <a:pt x="35175" y="110929"/>
                    <a:pt x="31032" y="117236"/>
                    <a:pt x="23019" y="120555"/>
                  </a:cubicBezTo>
                  <a:cubicBezTo>
                    <a:pt x="12727" y="124818"/>
                    <a:pt x="6800" y="118844"/>
                    <a:pt x="1612" y="98977"/>
                  </a:cubicBezTo>
                  <a:cubicBezTo>
                    <a:pt x="-1618" y="86609"/>
                    <a:pt x="-483" y="83880"/>
                    <a:pt x="9545" y="79892"/>
                  </a:cubicBezTo>
                  <a:cubicBezTo>
                    <a:pt x="27320" y="72824"/>
                    <a:pt x="38197" y="65499"/>
                    <a:pt x="52509" y="50961"/>
                  </a:cubicBezTo>
                  <a:cubicBezTo>
                    <a:pt x="64946" y="38327"/>
                    <a:pt x="69096" y="35266"/>
                    <a:pt x="79068" y="31372"/>
                  </a:cubicBezTo>
                  <a:cubicBezTo>
                    <a:pt x="89040" y="27478"/>
                    <a:pt x="90644" y="26296"/>
                    <a:pt x="89326" y="23807"/>
                  </a:cubicBezTo>
                  <a:cubicBezTo>
                    <a:pt x="87381" y="20131"/>
                    <a:pt x="87123" y="20137"/>
                    <a:pt x="72962" y="24154"/>
                  </a:cubicBezTo>
                  <a:lnTo>
                    <a:pt x="61337" y="27451"/>
                  </a:lnTo>
                  <a:lnTo>
                    <a:pt x="56491" y="23665"/>
                  </a:lnTo>
                  <a:cubicBezTo>
                    <a:pt x="53826" y="21583"/>
                    <a:pt x="49500" y="18657"/>
                    <a:pt x="46877" y="17163"/>
                  </a:cubicBezTo>
                  <a:cubicBezTo>
                    <a:pt x="35091" y="10447"/>
                    <a:pt x="47738" y="4958"/>
                    <a:pt x="64864" y="9356"/>
                  </a:cubicBezTo>
                  <a:cubicBezTo>
                    <a:pt x="68083" y="10183"/>
                    <a:pt x="75543" y="10647"/>
                    <a:pt x="81441" y="10388"/>
                  </a:cubicBezTo>
                  <a:cubicBezTo>
                    <a:pt x="90449" y="9992"/>
                    <a:pt x="93224" y="9060"/>
                    <a:pt x="98779" y="4567"/>
                  </a:cubicBezTo>
                  <a:cubicBezTo>
                    <a:pt x="102416" y="1625"/>
                    <a:pt x="106618" y="-400"/>
                    <a:pt x="108116" y="68"/>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5" name="组合 54">
              <a:extLst>
                <a:ext uri="{FF2B5EF4-FFF2-40B4-BE49-F238E27FC236}">
                  <a16:creationId xmlns:a16="http://schemas.microsoft.com/office/drawing/2014/main" xmlns="" id="{890ACFFC-DFC6-411C-9981-FEE899D4A46A}"/>
                </a:ext>
              </a:extLst>
            </p:cNvPr>
            <p:cNvGrpSpPr/>
            <p:nvPr/>
          </p:nvGrpSpPr>
          <p:grpSpPr>
            <a:xfrm>
              <a:off x="3503784" y="3637910"/>
              <a:ext cx="208919" cy="197165"/>
              <a:chOff x="9443972" y="2623759"/>
              <a:chExt cx="1530375" cy="1444268"/>
            </a:xfrm>
            <a:grpFill/>
          </p:grpSpPr>
          <p:sp>
            <p:nvSpPr>
              <p:cNvPr id="75" name="任意多边形: 形状 74">
                <a:extLst>
                  <a:ext uri="{FF2B5EF4-FFF2-40B4-BE49-F238E27FC236}">
                    <a16:creationId xmlns:a16="http://schemas.microsoft.com/office/drawing/2014/main" xmlns="" id="{5B5EE6D8-C4F7-4032-94B9-A5C8ED1D41B7}"/>
                  </a:ext>
                </a:extLst>
              </p:cNvPr>
              <p:cNvSpPr/>
              <p:nvPr/>
            </p:nvSpPr>
            <p:spPr>
              <a:xfrm>
                <a:off x="9945106" y="2623759"/>
                <a:ext cx="798400" cy="747133"/>
              </a:xfrm>
              <a:custGeom>
                <a:avLst/>
                <a:gdLst/>
                <a:ahLst/>
                <a:cxnLst/>
                <a:rect l="0" t="0" r="0" b="0"/>
                <a:pathLst>
                  <a:path w="798400" h="747133">
                    <a:moveTo>
                      <a:pt x="310555" y="12533"/>
                    </a:moveTo>
                    <a:cubicBezTo>
                      <a:pt x="278558" y="44530"/>
                      <a:pt x="292335" y="98229"/>
                      <a:pt x="345524" y="148826"/>
                    </a:cubicBezTo>
                    <a:cubicBezTo>
                      <a:pt x="403205" y="203697"/>
                      <a:pt x="411441" y="249467"/>
                      <a:pt x="370924" y="289984"/>
                    </a:cubicBezTo>
                    <a:cubicBezTo>
                      <a:pt x="337161" y="323747"/>
                      <a:pt x="313014" y="322007"/>
                      <a:pt x="279437" y="283389"/>
                    </a:cubicBezTo>
                    <a:lnTo>
                      <a:pt x="251618" y="251395"/>
                    </a:lnTo>
                    <a:lnTo>
                      <a:pt x="215755" y="280214"/>
                    </a:lnTo>
                    <a:cubicBezTo>
                      <a:pt x="196031" y="296065"/>
                      <a:pt x="168645" y="338723"/>
                      <a:pt x="154898" y="375010"/>
                    </a:cubicBezTo>
                    <a:cubicBezTo>
                      <a:pt x="135676" y="425750"/>
                      <a:pt x="120716" y="444814"/>
                      <a:pt x="90119" y="457560"/>
                    </a:cubicBezTo>
                    <a:cubicBezTo>
                      <a:pt x="45474" y="476159"/>
                      <a:pt x="0" y="533026"/>
                      <a:pt x="3070" y="566420"/>
                    </a:cubicBezTo>
                    <a:cubicBezTo>
                      <a:pt x="6003" y="598330"/>
                      <a:pt x="73389" y="692238"/>
                      <a:pt x="111070" y="716927"/>
                    </a:cubicBezTo>
                    <a:cubicBezTo>
                      <a:pt x="157169" y="747132"/>
                      <a:pt x="193701" y="726267"/>
                      <a:pt x="240782" y="642845"/>
                    </a:cubicBezTo>
                    <a:cubicBezTo>
                      <a:pt x="262032" y="605193"/>
                      <a:pt x="299418" y="559132"/>
                      <a:pt x="323861" y="540488"/>
                    </a:cubicBezTo>
                    <a:cubicBezTo>
                      <a:pt x="348304" y="521844"/>
                      <a:pt x="421696" y="454996"/>
                      <a:pt x="486954" y="391937"/>
                    </a:cubicBezTo>
                    <a:cubicBezTo>
                      <a:pt x="604300" y="278545"/>
                      <a:pt x="640325" y="258310"/>
                      <a:pt x="655315" y="297373"/>
                    </a:cubicBezTo>
                    <a:cubicBezTo>
                      <a:pt x="668692" y="332231"/>
                      <a:pt x="663920" y="350471"/>
                      <a:pt x="631274" y="389268"/>
                    </a:cubicBezTo>
                    <a:cubicBezTo>
                      <a:pt x="599132" y="427467"/>
                      <a:pt x="589072" y="485225"/>
                      <a:pt x="612084" y="499447"/>
                    </a:cubicBezTo>
                    <a:cubicBezTo>
                      <a:pt x="636233" y="514372"/>
                      <a:pt x="709982" y="467883"/>
                      <a:pt x="718686" y="432247"/>
                    </a:cubicBezTo>
                    <a:cubicBezTo>
                      <a:pt x="723296" y="413375"/>
                      <a:pt x="743174" y="382732"/>
                      <a:pt x="762861" y="364151"/>
                    </a:cubicBezTo>
                    <a:cubicBezTo>
                      <a:pt x="797908" y="331072"/>
                      <a:pt x="798399" y="328693"/>
                      <a:pt x="786409" y="249851"/>
                    </a:cubicBezTo>
                    <a:cubicBezTo>
                      <a:pt x="769763" y="140394"/>
                      <a:pt x="768511" y="137912"/>
                      <a:pt x="719559" y="117459"/>
                    </a:cubicBezTo>
                    <a:cubicBezTo>
                      <a:pt x="658492" y="91943"/>
                      <a:pt x="624715" y="95003"/>
                      <a:pt x="571996" y="130826"/>
                    </a:cubicBezTo>
                    <a:lnTo>
                      <a:pt x="525873" y="162168"/>
                    </a:lnTo>
                    <a:lnTo>
                      <a:pt x="517404" y="128426"/>
                    </a:lnTo>
                    <a:cubicBezTo>
                      <a:pt x="503807" y="74249"/>
                      <a:pt x="463331" y="27160"/>
                      <a:pt x="423515" y="19197"/>
                    </a:cubicBezTo>
                    <a:cubicBezTo>
                      <a:pt x="403205" y="15135"/>
                      <a:pt x="373042" y="8412"/>
                      <a:pt x="356487" y="4257"/>
                    </a:cubicBezTo>
                    <a:cubicBezTo>
                      <a:pt x="339527" y="0"/>
                      <a:pt x="319474" y="3613"/>
                      <a:pt x="310555" y="12533"/>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形状 75">
                <a:extLst>
                  <a:ext uri="{FF2B5EF4-FFF2-40B4-BE49-F238E27FC236}">
                    <a16:creationId xmlns:a16="http://schemas.microsoft.com/office/drawing/2014/main" xmlns="" id="{8F8CDCDD-54A8-4A45-9C25-E1147D5D8C77}"/>
                  </a:ext>
                </a:extLst>
              </p:cNvPr>
              <p:cNvSpPr/>
              <p:nvPr/>
            </p:nvSpPr>
            <p:spPr>
              <a:xfrm>
                <a:off x="9443972" y="2700243"/>
                <a:ext cx="556118" cy="1367784"/>
              </a:xfrm>
              <a:custGeom>
                <a:avLst/>
                <a:gdLst/>
                <a:ahLst/>
                <a:cxnLst/>
                <a:rect l="0" t="0" r="0" b="0"/>
                <a:pathLst>
                  <a:path w="556118" h="1367784">
                    <a:moveTo>
                      <a:pt x="268638" y="50859"/>
                    </a:moveTo>
                    <a:cubicBezTo>
                      <a:pt x="226821" y="73166"/>
                      <a:pt x="164719" y="119310"/>
                      <a:pt x="130633" y="153401"/>
                    </a:cubicBezTo>
                    <a:cubicBezTo>
                      <a:pt x="96546" y="187491"/>
                      <a:pt x="55112" y="220533"/>
                      <a:pt x="38558" y="226828"/>
                    </a:cubicBezTo>
                    <a:cubicBezTo>
                      <a:pt x="383" y="241342"/>
                      <a:pt x="0" y="277326"/>
                      <a:pt x="37644" y="312691"/>
                    </a:cubicBezTo>
                    <a:cubicBezTo>
                      <a:pt x="74259" y="347089"/>
                      <a:pt x="136635" y="360261"/>
                      <a:pt x="172365" y="341139"/>
                    </a:cubicBezTo>
                    <a:cubicBezTo>
                      <a:pt x="187385" y="333100"/>
                      <a:pt x="208829" y="303645"/>
                      <a:pt x="220016" y="275683"/>
                    </a:cubicBezTo>
                    <a:cubicBezTo>
                      <a:pt x="241972" y="220811"/>
                      <a:pt x="337861" y="137300"/>
                      <a:pt x="378911" y="137300"/>
                    </a:cubicBezTo>
                    <a:cubicBezTo>
                      <a:pt x="402298" y="137300"/>
                      <a:pt x="402297" y="137913"/>
                      <a:pt x="378869" y="165875"/>
                    </a:cubicBezTo>
                    <a:cubicBezTo>
                      <a:pt x="351318" y="198757"/>
                      <a:pt x="344903" y="294342"/>
                      <a:pt x="364432" y="380943"/>
                    </a:cubicBezTo>
                    <a:cubicBezTo>
                      <a:pt x="375588" y="430411"/>
                      <a:pt x="371314" y="513167"/>
                      <a:pt x="354551" y="572275"/>
                    </a:cubicBezTo>
                    <a:cubicBezTo>
                      <a:pt x="345716" y="603428"/>
                      <a:pt x="284942" y="600889"/>
                      <a:pt x="225887" y="566902"/>
                    </a:cubicBezTo>
                    <a:cubicBezTo>
                      <a:pt x="140724" y="517888"/>
                      <a:pt x="136358" y="526962"/>
                      <a:pt x="128764" y="768726"/>
                    </a:cubicBezTo>
                    <a:cubicBezTo>
                      <a:pt x="125082" y="885944"/>
                      <a:pt x="119752" y="1038212"/>
                      <a:pt x="116920" y="1107099"/>
                    </a:cubicBezTo>
                    <a:cubicBezTo>
                      <a:pt x="110773" y="1256571"/>
                      <a:pt x="114481" y="1276137"/>
                      <a:pt x="157568" y="1321575"/>
                    </a:cubicBezTo>
                    <a:cubicBezTo>
                      <a:pt x="200404" y="1366749"/>
                      <a:pt x="251739" y="1367783"/>
                      <a:pt x="286052" y="1324161"/>
                    </a:cubicBezTo>
                    <a:cubicBezTo>
                      <a:pt x="317076" y="1284720"/>
                      <a:pt x="347244" y="1157405"/>
                      <a:pt x="359018" y="1016226"/>
                    </a:cubicBezTo>
                    <a:cubicBezTo>
                      <a:pt x="367030" y="920157"/>
                      <a:pt x="365525" y="908905"/>
                      <a:pt x="341698" y="886707"/>
                    </a:cubicBezTo>
                    <a:cubicBezTo>
                      <a:pt x="315746" y="862529"/>
                      <a:pt x="270102" y="701855"/>
                      <a:pt x="283176" y="680701"/>
                    </a:cubicBezTo>
                    <a:cubicBezTo>
                      <a:pt x="286798" y="674840"/>
                      <a:pt x="306917" y="684479"/>
                      <a:pt x="327884" y="702122"/>
                    </a:cubicBezTo>
                    <a:cubicBezTo>
                      <a:pt x="375641" y="742306"/>
                      <a:pt x="380566" y="742124"/>
                      <a:pt x="404707" y="699275"/>
                    </a:cubicBezTo>
                    <a:cubicBezTo>
                      <a:pt x="415529" y="680066"/>
                      <a:pt x="433130" y="655735"/>
                      <a:pt x="443819" y="645205"/>
                    </a:cubicBezTo>
                    <a:cubicBezTo>
                      <a:pt x="463433" y="625886"/>
                      <a:pt x="463811" y="617985"/>
                      <a:pt x="454535" y="421416"/>
                    </a:cubicBezTo>
                    <a:cubicBezTo>
                      <a:pt x="448871" y="301399"/>
                      <a:pt x="458468" y="264572"/>
                      <a:pt x="511569" y="202535"/>
                    </a:cubicBezTo>
                    <a:lnTo>
                      <a:pt x="556117" y="150492"/>
                    </a:lnTo>
                    <a:lnTo>
                      <a:pt x="516758" y="93286"/>
                    </a:lnTo>
                    <a:cubicBezTo>
                      <a:pt x="495111" y="61823"/>
                      <a:pt x="466561" y="30280"/>
                      <a:pt x="453314" y="23190"/>
                    </a:cubicBezTo>
                    <a:cubicBezTo>
                      <a:pt x="409982" y="0"/>
                      <a:pt x="346012" y="9584"/>
                      <a:pt x="268638" y="5085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形状 76">
                <a:extLst>
                  <a:ext uri="{FF2B5EF4-FFF2-40B4-BE49-F238E27FC236}">
                    <a16:creationId xmlns:a16="http://schemas.microsoft.com/office/drawing/2014/main" xmlns="" id="{DCB68A37-CEDF-4D43-B587-99B2673440DC}"/>
                  </a:ext>
                </a:extLst>
              </p:cNvPr>
              <p:cNvSpPr/>
              <p:nvPr/>
            </p:nvSpPr>
            <p:spPr>
              <a:xfrm>
                <a:off x="10245960" y="3167743"/>
                <a:ext cx="258404" cy="173715"/>
              </a:xfrm>
              <a:custGeom>
                <a:avLst/>
                <a:gdLst/>
                <a:ahLst/>
                <a:cxnLst/>
                <a:rect l="0" t="0" r="0" b="0"/>
                <a:pathLst>
                  <a:path w="258404" h="173715">
                    <a:moveTo>
                      <a:pt x="104005" y="51414"/>
                    </a:moveTo>
                    <a:cubicBezTo>
                      <a:pt x="32886" y="102342"/>
                      <a:pt x="0" y="141597"/>
                      <a:pt x="15483" y="157080"/>
                    </a:cubicBezTo>
                    <a:cubicBezTo>
                      <a:pt x="32117" y="173714"/>
                      <a:pt x="83462" y="164017"/>
                      <a:pt x="141139" y="133350"/>
                    </a:cubicBezTo>
                    <a:cubicBezTo>
                      <a:pt x="173982" y="115888"/>
                      <a:pt x="211432" y="101600"/>
                      <a:pt x="224361" y="101600"/>
                    </a:cubicBezTo>
                    <a:cubicBezTo>
                      <a:pt x="258403" y="101600"/>
                      <a:pt x="255118" y="44617"/>
                      <a:pt x="219644" y="19770"/>
                    </a:cubicBezTo>
                    <a:cubicBezTo>
                      <a:pt x="204120" y="8897"/>
                      <a:pt x="187905" y="0"/>
                      <a:pt x="183612" y="0"/>
                    </a:cubicBezTo>
                    <a:cubicBezTo>
                      <a:pt x="179318" y="0"/>
                      <a:pt x="143495" y="23137"/>
                      <a:pt x="104005" y="51414"/>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形状 77">
                <a:extLst>
                  <a:ext uri="{FF2B5EF4-FFF2-40B4-BE49-F238E27FC236}">
                    <a16:creationId xmlns:a16="http://schemas.microsoft.com/office/drawing/2014/main" xmlns="" id="{36FC33C9-02C1-44CD-B4A1-40A333B9DC8E}"/>
                  </a:ext>
                </a:extLst>
              </p:cNvPr>
              <p:cNvSpPr/>
              <p:nvPr/>
            </p:nvSpPr>
            <p:spPr>
              <a:xfrm>
                <a:off x="10097808" y="3360339"/>
                <a:ext cx="876539" cy="683705"/>
              </a:xfrm>
              <a:custGeom>
                <a:avLst/>
                <a:gdLst/>
                <a:ahLst/>
                <a:cxnLst/>
                <a:rect l="0" t="0" r="0" b="0"/>
                <a:pathLst>
                  <a:path w="876539" h="683705">
                    <a:moveTo>
                      <a:pt x="291968" y="42641"/>
                    </a:moveTo>
                    <a:cubicBezTo>
                      <a:pt x="256132" y="70561"/>
                      <a:pt x="208018" y="92442"/>
                      <a:pt x="155544" y="104683"/>
                    </a:cubicBezTo>
                    <a:cubicBezTo>
                      <a:pt x="71842" y="124210"/>
                      <a:pt x="49565" y="141006"/>
                      <a:pt x="62259" y="175020"/>
                    </a:cubicBezTo>
                    <a:cubicBezTo>
                      <a:pt x="72246" y="201778"/>
                      <a:pt x="90045" y="212222"/>
                      <a:pt x="138847" y="219959"/>
                    </a:cubicBezTo>
                    <a:cubicBezTo>
                      <a:pt x="161548" y="223559"/>
                      <a:pt x="180122" y="232679"/>
                      <a:pt x="180122" y="240227"/>
                    </a:cubicBezTo>
                    <a:cubicBezTo>
                      <a:pt x="180122" y="247774"/>
                      <a:pt x="157647" y="280636"/>
                      <a:pt x="130179" y="313252"/>
                    </a:cubicBezTo>
                    <a:cubicBezTo>
                      <a:pt x="12186" y="453356"/>
                      <a:pt x="0" y="479504"/>
                      <a:pt x="28168" y="532139"/>
                    </a:cubicBezTo>
                    <a:cubicBezTo>
                      <a:pt x="49079" y="571210"/>
                      <a:pt x="82977" y="560951"/>
                      <a:pt x="125345" y="502729"/>
                    </a:cubicBezTo>
                    <a:cubicBezTo>
                      <a:pt x="246020" y="336901"/>
                      <a:pt x="247605" y="337093"/>
                      <a:pt x="263511" y="519434"/>
                    </a:cubicBezTo>
                    <a:cubicBezTo>
                      <a:pt x="275294" y="654505"/>
                      <a:pt x="299029" y="683704"/>
                      <a:pt x="397045" y="683704"/>
                    </a:cubicBezTo>
                    <a:cubicBezTo>
                      <a:pt x="470993" y="683704"/>
                      <a:pt x="641162" y="621529"/>
                      <a:pt x="763576" y="549784"/>
                    </a:cubicBezTo>
                    <a:cubicBezTo>
                      <a:pt x="875162" y="484385"/>
                      <a:pt x="876538" y="480488"/>
                      <a:pt x="815382" y="403120"/>
                    </a:cubicBezTo>
                    <a:cubicBezTo>
                      <a:pt x="786585" y="366688"/>
                      <a:pt x="754621" y="316770"/>
                      <a:pt x="744351" y="292191"/>
                    </a:cubicBezTo>
                    <a:cubicBezTo>
                      <a:pt x="700776" y="187901"/>
                      <a:pt x="663461" y="197776"/>
                      <a:pt x="664568" y="313304"/>
                    </a:cubicBezTo>
                    <a:cubicBezTo>
                      <a:pt x="665096" y="368542"/>
                      <a:pt x="658321" y="395579"/>
                      <a:pt x="635396" y="429704"/>
                    </a:cubicBezTo>
                    <a:cubicBezTo>
                      <a:pt x="592226" y="493966"/>
                      <a:pt x="512931" y="543388"/>
                      <a:pt x="438935" y="552151"/>
                    </a:cubicBezTo>
                    <a:cubicBezTo>
                      <a:pt x="353004" y="562329"/>
                      <a:pt x="339141" y="544392"/>
                      <a:pt x="349252" y="436115"/>
                    </a:cubicBezTo>
                    <a:cubicBezTo>
                      <a:pt x="356310" y="360538"/>
                      <a:pt x="354324" y="351177"/>
                      <a:pt x="323458" y="314495"/>
                    </a:cubicBezTo>
                    <a:lnTo>
                      <a:pt x="290019" y="274755"/>
                    </a:lnTo>
                    <a:lnTo>
                      <a:pt x="314030" y="230168"/>
                    </a:lnTo>
                    <a:cubicBezTo>
                      <a:pt x="327236" y="205645"/>
                      <a:pt x="362517" y="165526"/>
                      <a:pt x="392432" y="141013"/>
                    </a:cubicBezTo>
                    <a:cubicBezTo>
                      <a:pt x="422347" y="116500"/>
                      <a:pt x="446822" y="89556"/>
                      <a:pt x="446822" y="81138"/>
                    </a:cubicBezTo>
                    <a:cubicBezTo>
                      <a:pt x="446822" y="62759"/>
                      <a:pt x="383091" y="2139"/>
                      <a:pt x="362150" y="599"/>
                    </a:cubicBezTo>
                    <a:cubicBezTo>
                      <a:pt x="353999" y="0"/>
                      <a:pt x="322417" y="18919"/>
                      <a:pt x="291968" y="4264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a:extLst>
                <a:ext uri="{FF2B5EF4-FFF2-40B4-BE49-F238E27FC236}">
                  <a16:creationId xmlns:a16="http://schemas.microsoft.com/office/drawing/2014/main" xmlns="" id="{83AFD2D9-DABB-4DEB-B3C1-6FC2C6BE7E52}"/>
                </a:ext>
              </a:extLst>
            </p:cNvPr>
            <p:cNvGrpSpPr/>
            <p:nvPr/>
          </p:nvGrpSpPr>
          <p:grpSpPr>
            <a:xfrm>
              <a:off x="2791285" y="3620284"/>
              <a:ext cx="223259" cy="211161"/>
              <a:chOff x="4224773" y="2494643"/>
              <a:chExt cx="1635417" cy="1546795"/>
            </a:xfrm>
            <a:grpFill/>
          </p:grpSpPr>
          <p:sp>
            <p:nvSpPr>
              <p:cNvPr id="69" name="任意多边形: 形状 68">
                <a:extLst>
                  <a:ext uri="{FF2B5EF4-FFF2-40B4-BE49-F238E27FC236}">
                    <a16:creationId xmlns:a16="http://schemas.microsoft.com/office/drawing/2014/main" xmlns="" id="{2BC07A40-CAA1-40F0-B54B-4971C81C528A}"/>
                  </a:ext>
                </a:extLst>
              </p:cNvPr>
              <p:cNvSpPr/>
              <p:nvPr/>
            </p:nvSpPr>
            <p:spPr>
              <a:xfrm>
                <a:off x="5023105" y="2494643"/>
                <a:ext cx="837085" cy="713610"/>
              </a:xfrm>
              <a:custGeom>
                <a:avLst/>
                <a:gdLst/>
                <a:ahLst/>
                <a:cxnLst/>
                <a:rect l="0" t="0" r="0" b="0"/>
                <a:pathLst>
                  <a:path w="837085" h="713610">
                    <a:moveTo>
                      <a:pt x="335447" y="38160"/>
                    </a:moveTo>
                    <a:cubicBezTo>
                      <a:pt x="279346" y="87417"/>
                      <a:pt x="212496" y="190402"/>
                      <a:pt x="133510" y="349250"/>
                    </a:cubicBezTo>
                    <a:cubicBezTo>
                      <a:pt x="98777" y="419100"/>
                      <a:pt x="56717" y="494502"/>
                      <a:pt x="40042" y="516809"/>
                    </a:cubicBezTo>
                    <a:cubicBezTo>
                      <a:pt x="0" y="570379"/>
                      <a:pt x="1250" y="622979"/>
                      <a:pt x="43767" y="673508"/>
                    </a:cubicBezTo>
                    <a:cubicBezTo>
                      <a:pt x="75622" y="711365"/>
                      <a:pt x="82102" y="713609"/>
                      <a:pt x="144603" y="708426"/>
                    </a:cubicBezTo>
                    <a:cubicBezTo>
                      <a:pt x="188727" y="704767"/>
                      <a:pt x="228804" y="691367"/>
                      <a:pt x="262688" y="668943"/>
                    </a:cubicBezTo>
                    <a:cubicBezTo>
                      <a:pt x="290899" y="650275"/>
                      <a:pt x="329819" y="632195"/>
                      <a:pt x="349178" y="628768"/>
                    </a:cubicBezTo>
                    <a:cubicBezTo>
                      <a:pt x="368536" y="625340"/>
                      <a:pt x="466748" y="639130"/>
                      <a:pt x="567427" y="659413"/>
                    </a:cubicBezTo>
                    <a:cubicBezTo>
                      <a:pt x="786275" y="703503"/>
                      <a:pt x="837084" y="694735"/>
                      <a:pt x="817392" y="616277"/>
                    </a:cubicBezTo>
                    <a:cubicBezTo>
                      <a:pt x="805487" y="568844"/>
                      <a:pt x="725640" y="524865"/>
                      <a:pt x="608936" y="501463"/>
                    </a:cubicBezTo>
                    <a:cubicBezTo>
                      <a:pt x="482257" y="476061"/>
                      <a:pt x="455252" y="481256"/>
                      <a:pt x="410765" y="539581"/>
                    </a:cubicBezTo>
                    <a:cubicBezTo>
                      <a:pt x="384155" y="574468"/>
                      <a:pt x="367732" y="584200"/>
                      <a:pt x="335469" y="584200"/>
                    </a:cubicBezTo>
                    <a:cubicBezTo>
                      <a:pt x="286707" y="584200"/>
                      <a:pt x="263725" y="564915"/>
                      <a:pt x="263725" y="523996"/>
                    </a:cubicBezTo>
                    <a:cubicBezTo>
                      <a:pt x="263725" y="470013"/>
                      <a:pt x="306823" y="401882"/>
                      <a:pt x="414141" y="286215"/>
                    </a:cubicBezTo>
                    <a:cubicBezTo>
                      <a:pt x="513044" y="179618"/>
                      <a:pt x="519636" y="169094"/>
                      <a:pt x="513025" y="128354"/>
                    </a:cubicBezTo>
                    <a:cubicBezTo>
                      <a:pt x="505049" y="79210"/>
                      <a:pt x="436149" y="0"/>
                      <a:pt x="401376" y="0"/>
                    </a:cubicBezTo>
                    <a:cubicBezTo>
                      <a:pt x="389019" y="0"/>
                      <a:pt x="359351" y="17172"/>
                      <a:pt x="335447" y="38160"/>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形状 69">
                <a:extLst>
                  <a:ext uri="{FF2B5EF4-FFF2-40B4-BE49-F238E27FC236}">
                    <a16:creationId xmlns:a16="http://schemas.microsoft.com/office/drawing/2014/main" xmlns="" id="{C4452960-37F2-4662-B64E-CC4C51383EEB}"/>
                  </a:ext>
                </a:extLst>
              </p:cNvPr>
              <p:cNvSpPr/>
              <p:nvPr/>
            </p:nvSpPr>
            <p:spPr>
              <a:xfrm>
                <a:off x="4265296" y="2546135"/>
                <a:ext cx="807005" cy="1493183"/>
              </a:xfrm>
              <a:custGeom>
                <a:avLst/>
                <a:gdLst/>
                <a:ahLst/>
                <a:cxnLst/>
                <a:rect l="0" t="0" r="0" b="0"/>
                <a:pathLst>
                  <a:path w="807005" h="1493183">
                    <a:moveTo>
                      <a:pt x="665131" y="3369"/>
                    </a:moveTo>
                    <a:cubicBezTo>
                      <a:pt x="654964" y="4628"/>
                      <a:pt x="634499" y="31688"/>
                      <a:pt x="619651" y="63503"/>
                    </a:cubicBezTo>
                    <a:cubicBezTo>
                      <a:pt x="602482" y="100292"/>
                      <a:pt x="569011" y="139379"/>
                      <a:pt x="527695" y="170887"/>
                    </a:cubicBezTo>
                    <a:cubicBezTo>
                      <a:pt x="491967" y="198134"/>
                      <a:pt x="462734" y="224767"/>
                      <a:pt x="462734" y="230071"/>
                    </a:cubicBezTo>
                    <a:cubicBezTo>
                      <a:pt x="462734" y="251940"/>
                      <a:pt x="516809" y="268312"/>
                      <a:pt x="549905" y="256464"/>
                    </a:cubicBezTo>
                    <a:cubicBezTo>
                      <a:pt x="568318" y="249872"/>
                      <a:pt x="597161" y="242644"/>
                      <a:pt x="614000" y="240401"/>
                    </a:cubicBezTo>
                    <a:cubicBezTo>
                      <a:pt x="641289" y="236767"/>
                      <a:pt x="642966" y="238973"/>
                      <a:pt x="629427" y="260691"/>
                    </a:cubicBezTo>
                    <a:cubicBezTo>
                      <a:pt x="605506" y="299063"/>
                      <a:pt x="607784" y="518442"/>
                      <a:pt x="633038" y="608445"/>
                    </a:cubicBezTo>
                    <a:cubicBezTo>
                      <a:pt x="657003" y="693858"/>
                      <a:pt x="654822" y="702467"/>
                      <a:pt x="602349" y="729602"/>
                    </a:cubicBezTo>
                    <a:cubicBezTo>
                      <a:pt x="560319" y="751337"/>
                      <a:pt x="545023" y="738578"/>
                      <a:pt x="556809" y="691617"/>
                    </a:cubicBezTo>
                    <a:cubicBezTo>
                      <a:pt x="560971" y="675037"/>
                      <a:pt x="558493" y="645999"/>
                      <a:pt x="551304" y="627090"/>
                    </a:cubicBezTo>
                    <a:cubicBezTo>
                      <a:pt x="536398" y="587885"/>
                      <a:pt x="473108" y="517351"/>
                      <a:pt x="461114" y="526577"/>
                    </a:cubicBezTo>
                    <a:cubicBezTo>
                      <a:pt x="456730" y="529949"/>
                      <a:pt x="442443" y="539286"/>
                      <a:pt x="429364" y="547325"/>
                    </a:cubicBezTo>
                    <a:cubicBezTo>
                      <a:pt x="408476" y="560165"/>
                      <a:pt x="405479" y="579427"/>
                      <a:pt x="404720" y="705730"/>
                    </a:cubicBezTo>
                    <a:lnTo>
                      <a:pt x="403856" y="849517"/>
                    </a:lnTo>
                    <a:lnTo>
                      <a:pt x="334870" y="934217"/>
                    </a:lnTo>
                    <a:cubicBezTo>
                      <a:pt x="296928" y="980802"/>
                      <a:pt x="234355" y="1050967"/>
                      <a:pt x="195820" y="1090138"/>
                    </a:cubicBezTo>
                    <a:cubicBezTo>
                      <a:pt x="21838" y="1266993"/>
                      <a:pt x="0" y="1322242"/>
                      <a:pt x="62156" y="1428303"/>
                    </a:cubicBezTo>
                    <a:cubicBezTo>
                      <a:pt x="87313" y="1471229"/>
                      <a:pt x="103173" y="1485208"/>
                      <a:pt x="126719" y="1485208"/>
                    </a:cubicBezTo>
                    <a:cubicBezTo>
                      <a:pt x="173427" y="1485208"/>
                      <a:pt x="206381" y="1443944"/>
                      <a:pt x="214932" y="1374753"/>
                    </a:cubicBezTo>
                    <a:cubicBezTo>
                      <a:pt x="222177" y="1316121"/>
                      <a:pt x="260747" y="1224249"/>
                      <a:pt x="308992" y="1150703"/>
                    </a:cubicBezTo>
                    <a:lnTo>
                      <a:pt x="331910" y="1115767"/>
                    </a:lnTo>
                    <a:lnTo>
                      <a:pt x="340203" y="1213863"/>
                    </a:lnTo>
                    <a:cubicBezTo>
                      <a:pt x="349265" y="1321067"/>
                      <a:pt x="368591" y="1361542"/>
                      <a:pt x="452632" y="1449329"/>
                    </a:cubicBezTo>
                    <a:cubicBezTo>
                      <a:pt x="492669" y="1491151"/>
                      <a:pt x="503254" y="1493182"/>
                      <a:pt x="523800" y="1462983"/>
                    </a:cubicBezTo>
                    <a:cubicBezTo>
                      <a:pt x="559891" y="1409937"/>
                      <a:pt x="576923" y="1258071"/>
                      <a:pt x="568529" y="1064145"/>
                    </a:cubicBezTo>
                    <a:lnTo>
                      <a:pt x="560313" y="874320"/>
                    </a:lnTo>
                    <a:lnTo>
                      <a:pt x="593137" y="889276"/>
                    </a:lnTo>
                    <a:cubicBezTo>
                      <a:pt x="651661" y="915941"/>
                      <a:pt x="689729" y="895097"/>
                      <a:pt x="723991" y="817626"/>
                    </a:cubicBezTo>
                    <a:cubicBezTo>
                      <a:pt x="763684" y="727871"/>
                      <a:pt x="762999" y="716769"/>
                      <a:pt x="713559" y="648677"/>
                    </a:cubicBezTo>
                    <a:cubicBezTo>
                      <a:pt x="674374" y="594709"/>
                      <a:pt x="672329" y="586315"/>
                      <a:pt x="673164" y="482894"/>
                    </a:cubicBezTo>
                    <a:cubicBezTo>
                      <a:pt x="674108" y="365936"/>
                      <a:pt x="699141" y="301039"/>
                      <a:pt x="763607" y="248420"/>
                    </a:cubicBezTo>
                    <a:cubicBezTo>
                      <a:pt x="807004" y="212998"/>
                      <a:pt x="805040" y="117245"/>
                      <a:pt x="759814" y="63496"/>
                    </a:cubicBezTo>
                    <a:cubicBezTo>
                      <a:pt x="722502" y="19153"/>
                      <a:pt x="692341" y="0"/>
                      <a:pt x="665131" y="3369"/>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形状 70">
                <a:extLst>
                  <a:ext uri="{FF2B5EF4-FFF2-40B4-BE49-F238E27FC236}">
                    <a16:creationId xmlns:a16="http://schemas.microsoft.com/office/drawing/2014/main" xmlns="" id="{FB1CF067-61C8-402F-B832-BF9C3CC4309C}"/>
                  </a:ext>
                </a:extLst>
              </p:cNvPr>
              <p:cNvSpPr/>
              <p:nvPr/>
            </p:nvSpPr>
            <p:spPr>
              <a:xfrm>
                <a:off x="4270041" y="2774043"/>
                <a:ext cx="381790" cy="266077"/>
              </a:xfrm>
              <a:custGeom>
                <a:avLst/>
                <a:gdLst/>
                <a:ahLst/>
                <a:cxnLst/>
                <a:rect l="0" t="0" r="0" b="0"/>
                <a:pathLst>
                  <a:path w="381790" h="266077">
                    <a:moveTo>
                      <a:pt x="43788" y="32047"/>
                    </a:moveTo>
                    <a:cubicBezTo>
                      <a:pt x="0" y="75834"/>
                      <a:pt x="431" y="94478"/>
                      <a:pt x="45348" y="99488"/>
                    </a:cubicBezTo>
                    <a:cubicBezTo>
                      <a:pt x="93119" y="104816"/>
                      <a:pt x="135445" y="143055"/>
                      <a:pt x="144680" y="189229"/>
                    </a:cubicBezTo>
                    <a:cubicBezTo>
                      <a:pt x="148588" y="208771"/>
                      <a:pt x="166485" y="234391"/>
                      <a:pt x="184450" y="246162"/>
                    </a:cubicBezTo>
                    <a:cubicBezTo>
                      <a:pt x="214756" y="266019"/>
                      <a:pt x="220538" y="266076"/>
                      <a:pt x="264527" y="246947"/>
                    </a:cubicBezTo>
                    <a:cubicBezTo>
                      <a:pt x="365742" y="202932"/>
                      <a:pt x="381789" y="188738"/>
                      <a:pt x="381789" y="143230"/>
                    </a:cubicBezTo>
                    <a:cubicBezTo>
                      <a:pt x="381789" y="111398"/>
                      <a:pt x="371182" y="90319"/>
                      <a:pt x="340514" y="61210"/>
                    </a:cubicBezTo>
                    <a:cubicBezTo>
                      <a:pt x="289111" y="12419"/>
                      <a:pt x="251070" y="0"/>
                      <a:pt x="153020" y="0"/>
                    </a:cubicBezTo>
                    <a:cubicBezTo>
                      <a:pt x="87432" y="0"/>
                      <a:pt x="71019" y="4815"/>
                      <a:pt x="43788" y="3204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形状 71">
                <a:extLst>
                  <a:ext uri="{FF2B5EF4-FFF2-40B4-BE49-F238E27FC236}">
                    <a16:creationId xmlns:a16="http://schemas.microsoft.com/office/drawing/2014/main" xmlns="" id="{BF51C97B-DB35-456E-8AB5-B0E4FF263145}"/>
                  </a:ext>
                </a:extLst>
              </p:cNvPr>
              <p:cNvSpPr/>
              <p:nvPr/>
            </p:nvSpPr>
            <p:spPr>
              <a:xfrm>
                <a:off x="4224773" y="3196599"/>
                <a:ext cx="343121" cy="301345"/>
              </a:xfrm>
              <a:custGeom>
                <a:avLst/>
                <a:gdLst/>
                <a:ahLst/>
                <a:cxnLst/>
                <a:rect l="0" t="0" r="0" b="0"/>
                <a:pathLst>
                  <a:path w="343121" h="301345">
                    <a:moveTo>
                      <a:pt x="23832" y="16611"/>
                    </a:moveTo>
                    <a:cubicBezTo>
                      <a:pt x="0" y="45577"/>
                      <a:pt x="4181" y="64500"/>
                      <a:pt x="46057" y="117194"/>
                    </a:cubicBezTo>
                    <a:cubicBezTo>
                      <a:pt x="68595" y="145554"/>
                      <a:pt x="84157" y="180168"/>
                      <a:pt x="84157" y="201937"/>
                    </a:cubicBezTo>
                    <a:cubicBezTo>
                      <a:pt x="84157" y="222178"/>
                      <a:pt x="93387" y="252824"/>
                      <a:pt x="104668" y="270041"/>
                    </a:cubicBezTo>
                    <a:cubicBezTo>
                      <a:pt x="123105" y="298179"/>
                      <a:pt x="133820" y="301344"/>
                      <a:pt x="210649" y="301344"/>
                    </a:cubicBezTo>
                    <a:cubicBezTo>
                      <a:pt x="311087" y="301344"/>
                      <a:pt x="339829" y="280243"/>
                      <a:pt x="341964" y="204938"/>
                    </a:cubicBezTo>
                    <a:cubicBezTo>
                      <a:pt x="343120" y="164135"/>
                      <a:pt x="335300" y="150464"/>
                      <a:pt x="284478" y="104453"/>
                    </a:cubicBezTo>
                    <a:cubicBezTo>
                      <a:pt x="243717" y="67549"/>
                      <a:pt x="202697" y="44754"/>
                      <a:pt x="150897" y="30219"/>
                    </a:cubicBezTo>
                    <a:cubicBezTo>
                      <a:pt x="109781" y="18683"/>
                      <a:pt x="67943" y="6560"/>
                      <a:pt x="57924" y="3280"/>
                    </a:cubicBezTo>
                    <a:cubicBezTo>
                      <a:pt x="47905" y="0"/>
                      <a:pt x="32563" y="5999"/>
                      <a:pt x="23832" y="16611"/>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形状 72">
                <a:extLst>
                  <a:ext uri="{FF2B5EF4-FFF2-40B4-BE49-F238E27FC236}">
                    <a16:creationId xmlns:a16="http://schemas.microsoft.com/office/drawing/2014/main" xmlns="" id="{822A5F32-248E-4B66-B956-118AC108B0C8}"/>
                  </a:ext>
                </a:extLst>
              </p:cNvPr>
              <p:cNvSpPr/>
              <p:nvPr/>
            </p:nvSpPr>
            <p:spPr>
              <a:xfrm>
                <a:off x="4918530" y="3232200"/>
                <a:ext cx="603056" cy="809238"/>
              </a:xfrm>
              <a:custGeom>
                <a:avLst/>
                <a:gdLst/>
                <a:ahLst/>
                <a:cxnLst/>
                <a:rect l="0" t="0" r="0" b="0"/>
                <a:pathLst>
                  <a:path w="603056" h="809238">
                    <a:moveTo>
                      <a:pt x="433260" y="37026"/>
                    </a:moveTo>
                    <a:cubicBezTo>
                      <a:pt x="420183" y="55222"/>
                      <a:pt x="399006" y="61932"/>
                      <a:pt x="350710" y="63182"/>
                    </a:cubicBezTo>
                    <a:cubicBezTo>
                      <a:pt x="236036" y="66150"/>
                      <a:pt x="152475" y="124304"/>
                      <a:pt x="197782" y="169611"/>
                    </a:cubicBezTo>
                    <a:cubicBezTo>
                      <a:pt x="208745" y="180574"/>
                      <a:pt x="218735" y="186664"/>
                      <a:pt x="219982" y="183146"/>
                    </a:cubicBezTo>
                    <a:cubicBezTo>
                      <a:pt x="227301" y="162498"/>
                      <a:pt x="306325" y="130153"/>
                      <a:pt x="352192" y="129031"/>
                    </a:cubicBezTo>
                    <a:cubicBezTo>
                      <a:pt x="414356" y="127509"/>
                      <a:pt x="429157" y="141568"/>
                      <a:pt x="398912" y="173406"/>
                    </a:cubicBezTo>
                    <a:cubicBezTo>
                      <a:pt x="333680" y="242073"/>
                      <a:pt x="281951" y="319088"/>
                      <a:pt x="256647" y="385213"/>
                    </a:cubicBezTo>
                    <a:cubicBezTo>
                      <a:pt x="230150" y="454453"/>
                      <a:pt x="229529" y="462120"/>
                      <a:pt x="248124" y="490499"/>
                    </a:cubicBezTo>
                    <a:cubicBezTo>
                      <a:pt x="259155" y="507334"/>
                      <a:pt x="274991" y="521349"/>
                      <a:pt x="283315" y="521644"/>
                    </a:cubicBezTo>
                    <a:cubicBezTo>
                      <a:pt x="291639" y="521939"/>
                      <a:pt x="308416" y="527154"/>
                      <a:pt x="320598" y="533233"/>
                    </a:cubicBezTo>
                    <a:cubicBezTo>
                      <a:pt x="339271" y="542552"/>
                      <a:pt x="340440" y="549346"/>
                      <a:pt x="328053" y="576533"/>
                    </a:cubicBezTo>
                    <a:cubicBezTo>
                      <a:pt x="316600" y="601670"/>
                      <a:pt x="301919" y="609974"/>
                      <a:pt x="261456" y="614200"/>
                    </a:cubicBezTo>
                    <a:cubicBezTo>
                      <a:pt x="232907" y="617182"/>
                      <a:pt x="198120" y="620986"/>
                      <a:pt x="184150" y="622655"/>
                    </a:cubicBezTo>
                    <a:cubicBezTo>
                      <a:pt x="170180" y="624323"/>
                      <a:pt x="136357" y="621374"/>
                      <a:pt x="108988" y="616101"/>
                    </a:cubicBezTo>
                    <a:cubicBezTo>
                      <a:pt x="32921" y="601445"/>
                      <a:pt x="0" y="621972"/>
                      <a:pt x="0" y="684057"/>
                    </a:cubicBezTo>
                    <a:cubicBezTo>
                      <a:pt x="0" y="722848"/>
                      <a:pt x="8098" y="742124"/>
                      <a:pt x="34795" y="766879"/>
                    </a:cubicBezTo>
                    <a:cubicBezTo>
                      <a:pt x="80476" y="809237"/>
                      <a:pt x="97790" y="807703"/>
                      <a:pt x="172349" y="754693"/>
                    </a:cubicBezTo>
                    <a:cubicBezTo>
                      <a:pt x="206735" y="730245"/>
                      <a:pt x="242117" y="710243"/>
                      <a:pt x="250977" y="710243"/>
                    </a:cubicBezTo>
                    <a:cubicBezTo>
                      <a:pt x="259836" y="710243"/>
                      <a:pt x="297464" y="727388"/>
                      <a:pt x="334594" y="748343"/>
                    </a:cubicBezTo>
                    <a:cubicBezTo>
                      <a:pt x="412172" y="792125"/>
                      <a:pt x="422655" y="793774"/>
                      <a:pt x="449943" y="766486"/>
                    </a:cubicBezTo>
                    <a:cubicBezTo>
                      <a:pt x="465685" y="750744"/>
                      <a:pt x="469900" y="716801"/>
                      <a:pt x="469900" y="605785"/>
                    </a:cubicBezTo>
                    <a:lnTo>
                      <a:pt x="469900" y="465041"/>
                    </a:lnTo>
                    <a:lnTo>
                      <a:pt x="519748" y="419022"/>
                    </a:lnTo>
                    <a:cubicBezTo>
                      <a:pt x="575121" y="367902"/>
                      <a:pt x="595796" y="314068"/>
                      <a:pt x="571363" y="284628"/>
                    </a:cubicBezTo>
                    <a:cubicBezTo>
                      <a:pt x="547568" y="255957"/>
                      <a:pt x="525267" y="261759"/>
                      <a:pt x="494798" y="304547"/>
                    </a:cubicBezTo>
                    <a:cubicBezTo>
                      <a:pt x="471230" y="337646"/>
                      <a:pt x="462252" y="341847"/>
                      <a:pt x="433738" y="333122"/>
                    </a:cubicBezTo>
                    <a:cubicBezTo>
                      <a:pt x="415353" y="327496"/>
                      <a:pt x="401183" y="315345"/>
                      <a:pt x="402250" y="306119"/>
                    </a:cubicBezTo>
                    <a:cubicBezTo>
                      <a:pt x="406308" y="271054"/>
                      <a:pt x="472280" y="192883"/>
                      <a:pt x="520858" y="165581"/>
                    </a:cubicBezTo>
                    <a:cubicBezTo>
                      <a:pt x="581890" y="131278"/>
                      <a:pt x="603055" y="97773"/>
                      <a:pt x="585000" y="64037"/>
                    </a:cubicBezTo>
                    <a:cubicBezTo>
                      <a:pt x="560295" y="17877"/>
                      <a:pt x="459870" y="0"/>
                      <a:pt x="433260" y="37026"/>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形状 73">
                <a:extLst>
                  <a:ext uri="{FF2B5EF4-FFF2-40B4-BE49-F238E27FC236}">
                    <a16:creationId xmlns:a16="http://schemas.microsoft.com/office/drawing/2014/main" xmlns="" id="{E5857956-0144-4CE2-AB27-54752BBCBC00}"/>
                  </a:ext>
                </a:extLst>
              </p:cNvPr>
              <p:cNvSpPr/>
              <p:nvPr/>
            </p:nvSpPr>
            <p:spPr>
              <a:xfrm>
                <a:off x="5488627" y="3689000"/>
                <a:ext cx="238246" cy="265723"/>
              </a:xfrm>
              <a:custGeom>
                <a:avLst/>
                <a:gdLst/>
                <a:ahLst/>
                <a:cxnLst/>
                <a:rect l="0" t="0" r="0" b="0"/>
                <a:pathLst>
                  <a:path w="238246" h="265723">
                    <a:moveTo>
                      <a:pt x="13610" y="44487"/>
                    </a:moveTo>
                    <a:cubicBezTo>
                      <a:pt x="0" y="60887"/>
                      <a:pt x="4703" y="79240"/>
                      <a:pt x="42087" y="155612"/>
                    </a:cubicBezTo>
                    <a:cubicBezTo>
                      <a:pt x="82764" y="238708"/>
                      <a:pt x="91208" y="248048"/>
                      <a:pt x="134223" y="257511"/>
                    </a:cubicBezTo>
                    <a:cubicBezTo>
                      <a:pt x="171546" y="265722"/>
                      <a:pt x="186709" y="263287"/>
                      <a:pt x="205791" y="246018"/>
                    </a:cubicBezTo>
                    <a:cubicBezTo>
                      <a:pt x="232732" y="221637"/>
                      <a:pt x="238245" y="149775"/>
                      <a:pt x="217384" y="94905"/>
                    </a:cubicBezTo>
                    <a:cubicBezTo>
                      <a:pt x="194880" y="35715"/>
                      <a:pt x="50531" y="0"/>
                      <a:pt x="13610" y="44487"/>
                    </a:cubicBezTo>
                    <a:close/>
                  </a:path>
                </a:pathLst>
              </a:custGeom>
              <a:gr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a:extLst>
                <a:ext uri="{FF2B5EF4-FFF2-40B4-BE49-F238E27FC236}">
                  <a16:creationId xmlns:a16="http://schemas.microsoft.com/office/drawing/2014/main" xmlns="" id="{566A501B-FE38-46A1-B722-33209AEB9380}"/>
                </a:ext>
              </a:extLst>
            </p:cNvPr>
            <p:cNvGrpSpPr/>
            <p:nvPr/>
          </p:nvGrpSpPr>
          <p:grpSpPr>
            <a:xfrm>
              <a:off x="2412499" y="3618550"/>
              <a:ext cx="314552" cy="359900"/>
              <a:chOff x="12818382" y="1046934"/>
              <a:chExt cx="3648310" cy="4174269"/>
            </a:xfrm>
            <a:grpFill/>
          </p:grpSpPr>
          <p:sp>
            <p:nvSpPr>
              <p:cNvPr id="59" name="文本框 58">
                <a:extLst>
                  <a:ext uri="{FF2B5EF4-FFF2-40B4-BE49-F238E27FC236}">
                    <a16:creationId xmlns:a16="http://schemas.microsoft.com/office/drawing/2014/main" xmlns="" id="{31CF0B7A-15CB-413C-9DC9-25139F8723AE}"/>
                  </a:ext>
                </a:extLst>
              </p:cNvPr>
              <p:cNvSpPr txBox="1"/>
              <p:nvPr/>
            </p:nvSpPr>
            <p:spPr>
              <a:xfrm>
                <a:off x="13761700" y="4183722"/>
                <a:ext cx="1797792" cy="464784"/>
              </a:xfrm>
              <a:custGeom>
                <a:avLst/>
                <a:gdLst/>
                <a:ahLst/>
                <a:cxnLst/>
                <a:rect l="l" t="t" r="r" b="b"/>
                <a:pathLst>
                  <a:path w="1814513" h="469107">
                    <a:moveTo>
                      <a:pt x="1628775" y="66675"/>
                    </a:moveTo>
                    <a:cubicBezTo>
                      <a:pt x="1616075" y="66675"/>
                      <a:pt x="1605757" y="68263"/>
                      <a:pt x="1597819" y="71438"/>
                    </a:cubicBezTo>
                    <a:cubicBezTo>
                      <a:pt x="1589882" y="74613"/>
                      <a:pt x="1583532" y="80169"/>
                      <a:pt x="1578769" y="88107"/>
                    </a:cubicBezTo>
                    <a:cubicBezTo>
                      <a:pt x="1572419" y="97632"/>
                      <a:pt x="1566069" y="116682"/>
                      <a:pt x="1559719" y="145257"/>
                    </a:cubicBezTo>
                    <a:lnTo>
                      <a:pt x="1538288" y="278607"/>
                    </a:lnTo>
                    <a:cubicBezTo>
                      <a:pt x="1530350" y="324644"/>
                      <a:pt x="1526382" y="353219"/>
                      <a:pt x="1526382" y="364332"/>
                    </a:cubicBezTo>
                    <a:cubicBezTo>
                      <a:pt x="1526382" y="380207"/>
                      <a:pt x="1531938" y="390525"/>
                      <a:pt x="1543050" y="395288"/>
                    </a:cubicBezTo>
                    <a:cubicBezTo>
                      <a:pt x="1552575" y="400050"/>
                      <a:pt x="1570832" y="402432"/>
                      <a:pt x="1597819" y="402432"/>
                    </a:cubicBezTo>
                    <a:lnTo>
                      <a:pt x="1628775" y="402432"/>
                    </a:lnTo>
                    <a:cubicBezTo>
                      <a:pt x="1641475" y="402432"/>
                      <a:pt x="1652588" y="400844"/>
                      <a:pt x="1662113" y="397669"/>
                    </a:cubicBezTo>
                    <a:cubicBezTo>
                      <a:pt x="1670050" y="394494"/>
                      <a:pt x="1677194" y="388144"/>
                      <a:pt x="1683544" y="378619"/>
                    </a:cubicBezTo>
                    <a:cubicBezTo>
                      <a:pt x="1688307" y="369094"/>
                      <a:pt x="1693069" y="350838"/>
                      <a:pt x="1697832" y="323850"/>
                    </a:cubicBezTo>
                    <a:lnTo>
                      <a:pt x="1719263" y="190500"/>
                    </a:lnTo>
                    <a:cubicBezTo>
                      <a:pt x="1728788" y="142875"/>
                      <a:pt x="1733550" y="114300"/>
                      <a:pt x="1733550" y="104775"/>
                    </a:cubicBezTo>
                    <a:cubicBezTo>
                      <a:pt x="1733550" y="88900"/>
                      <a:pt x="1727994" y="78582"/>
                      <a:pt x="1716882" y="73819"/>
                    </a:cubicBezTo>
                    <a:cubicBezTo>
                      <a:pt x="1705769" y="69057"/>
                      <a:pt x="1686719" y="66675"/>
                      <a:pt x="1659732" y="66675"/>
                    </a:cubicBezTo>
                    <a:close/>
                    <a:moveTo>
                      <a:pt x="578644" y="66675"/>
                    </a:moveTo>
                    <a:cubicBezTo>
                      <a:pt x="562769" y="66675"/>
                      <a:pt x="550863" y="68263"/>
                      <a:pt x="542925" y="71438"/>
                    </a:cubicBezTo>
                    <a:cubicBezTo>
                      <a:pt x="534988" y="76200"/>
                      <a:pt x="530225" y="82550"/>
                      <a:pt x="528638" y="90488"/>
                    </a:cubicBezTo>
                    <a:cubicBezTo>
                      <a:pt x="525463" y="98425"/>
                      <a:pt x="523082" y="107950"/>
                      <a:pt x="521494" y="119063"/>
                    </a:cubicBezTo>
                    <a:lnTo>
                      <a:pt x="511969" y="164307"/>
                    </a:lnTo>
                    <a:cubicBezTo>
                      <a:pt x="510382" y="172244"/>
                      <a:pt x="509588" y="180975"/>
                      <a:pt x="509588" y="190500"/>
                    </a:cubicBezTo>
                    <a:cubicBezTo>
                      <a:pt x="509588" y="196850"/>
                      <a:pt x="511175" y="202407"/>
                      <a:pt x="514350" y="207169"/>
                    </a:cubicBezTo>
                    <a:cubicBezTo>
                      <a:pt x="515938" y="211932"/>
                      <a:pt x="520700" y="215107"/>
                      <a:pt x="528638" y="216694"/>
                    </a:cubicBezTo>
                    <a:cubicBezTo>
                      <a:pt x="534988" y="218282"/>
                      <a:pt x="545307" y="219075"/>
                      <a:pt x="559594" y="219075"/>
                    </a:cubicBezTo>
                    <a:lnTo>
                      <a:pt x="650082" y="219075"/>
                    </a:lnTo>
                    <a:lnTo>
                      <a:pt x="664369" y="140494"/>
                    </a:lnTo>
                    <a:cubicBezTo>
                      <a:pt x="667544" y="118269"/>
                      <a:pt x="669132" y="103188"/>
                      <a:pt x="669132" y="95250"/>
                    </a:cubicBezTo>
                    <a:cubicBezTo>
                      <a:pt x="669132" y="88900"/>
                      <a:pt x="668338" y="83344"/>
                      <a:pt x="666750" y="78582"/>
                    </a:cubicBezTo>
                    <a:cubicBezTo>
                      <a:pt x="663575" y="73819"/>
                      <a:pt x="658019" y="70644"/>
                      <a:pt x="650082" y="69057"/>
                    </a:cubicBezTo>
                    <a:cubicBezTo>
                      <a:pt x="642144" y="67469"/>
                      <a:pt x="628650" y="66675"/>
                      <a:pt x="609600" y="66675"/>
                    </a:cubicBezTo>
                    <a:close/>
                    <a:moveTo>
                      <a:pt x="1007269" y="2382"/>
                    </a:moveTo>
                    <a:lnTo>
                      <a:pt x="1254919" y="2382"/>
                    </a:lnTo>
                    <a:lnTo>
                      <a:pt x="1226344" y="69057"/>
                    </a:lnTo>
                    <a:lnTo>
                      <a:pt x="1062038" y="69057"/>
                    </a:lnTo>
                    <a:lnTo>
                      <a:pt x="1042988" y="178594"/>
                    </a:lnTo>
                    <a:lnTo>
                      <a:pt x="1135857" y="178594"/>
                    </a:lnTo>
                    <a:cubicBezTo>
                      <a:pt x="1154907" y="178594"/>
                      <a:pt x="1172369" y="179388"/>
                      <a:pt x="1188244" y="180975"/>
                    </a:cubicBezTo>
                    <a:cubicBezTo>
                      <a:pt x="1202532" y="184151"/>
                      <a:pt x="1213644" y="190500"/>
                      <a:pt x="1221582" y="200025"/>
                    </a:cubicBezTo>
                    <a:cubicBezTo>
                      <a:pt x="1227932" y="209550"/>
                      <a:pt x="1231107" y="223044"/>
                      <a:pt x="1231107" y="240507"/>
                    </a:cubicBezTo>
                    <a:cubicBezTo>
                      <a:pt x="1231107" y="259557"/>
                      <a:pt x="1227932" y="284163"/>
                      <a:pt x="1221582" y="314325"/>
                    </a:cubicBezTo>
                    <a:lnTo>
                      <a:pt x="1212057" y="369094"/>
                    </a:lnTo>
                    <a:cubicBezTo>
                      <a:pt x="1205707" y="405607"/>
                      <a:pt x="1193007" y="430213"/>
                      <a:pt x="1173957" y="442913"/>
                    </a:cubicBezTo>
                    <a:cubicBezTo>
                      <a:pt x="1153319" y="457200"/>
                      <a:pt x="1122363" y="464344"/>
                      <a:pt x="1081088" y="464344"/>
                    </a:cubicBezTo>
                    <a:lnTo>
                      <a:pt x="947738" y="464344"/>
                    </a:lnTo>
                    <a:lnTo>
                      <a:pt x="935832" y="400050"/>
                    </a:lnTo>
                    <a:lnTo>
                      <a:pt x="1076325" y="400050"/>
                    </a:lnTo>
                    <a:cubicBezTo>
                      <a:pt x="1100138" y="400050"/>
                      <a:pt x="1116013" y="396082"/>
                      <a:pt x="1123950" y="388144"/>
                    </a:cubicBezTo>
                    <a:cubicBezTo>
                      <a:pt x="1131888" y="380207"/>
                      <a:pt x="1137444" y="365125"/>
                      <a:pt x="1140619" y="342900"/>
                    </a:cubicBezTo>
                    <a:lnTo>
                      <a:pt x="1147763" y="307182"/>
                    </a:lnTo>
                    <a:cubicBezTo>
                      <a:pt x="1150938" y="291307"/>
                      <a:pt x="1152525" y="278607"/>
                      <a:pt x="1152525" y="269082"/>
                    </a:cubicBezTo>
                    <a:cubicBezTo>
                      <a:pt x="1152525" y="261144"/>
                      <a:pt x="1150144" y="254794"/>
                      <a:pt x="1145382" y="250032"/>
                    </a:cubicBezTo>
                    <a:cubicBezTo>
                      <a:pt x="1140619" y="246857"/>
                      <a:pt x="1127125" y="245269"/>
                      <a:pt x="1104900" y="245269"/>
                    </a:cubicBezTo>
                    <a:lnTo>
                      <a:pt x="964407" y="245269"/>
                    </a:lnTo>
                    <a:close/>
                    <a:moveTo>
                      <a:pt x="157163" y="2382"/>
                    </a:moveTo>
                    <a:lnTo>
                      <a:pt x="233363" y="2382"/>
                    </a:lnTo>
                    <a:lnTo>
                      <a:pt x="152400" y="464344"/>
                    </a:lnTo>
                    <a:lnTo>
                      <a:pt x="76200" y="464344"/>
                    </a:lnTo>
                    <a:lnTo>
                      <a:pt x="142875" y="85725"/>
                    </a:lnTo>
                    <a:cubicBezTo>
                      <a:pt x="123825" y="98425"/>
                      <a:pt x="86519" y="119857"/>
                      <a:pt x="30957" y="150019"/>
                    </a:cubicBezTo>
                    <a:lnTo>
                      <a:pt x="0" y="90488"/>
                    </a:lnTo>
                    <a:close/>
                    <a:moveTo>
                      <a:pt x="1621632" y="0"/>
                    </a:moveTo>
                    <a:lnTo>
                      <a:pt x="1690688" y="0"/>
                    </a:lnTo>
                    <a:cubicBezTo>
                      <a:pt x="1735138" y="0"/>
                      <a:pt x="1766888" y="6350"/>
                      <a:pt x="1785938" y="19050"/>
                    </a:cubicBezTo>
                    <a:cubicBezTo>
                      <a:pt x="1804988" y="33338"/>
                      <a:pt x="1814513" y="57150"/>
                      <a:pt x="1814513" y="90488"/>
                    </a:cubicBezTo>
                    <a:cubicBezTo>
                      <a:pt x="1814513" y="103188"/>
                      <a:pt x="1811338" y="127794"/>
                      <a:pt x="1804988" y="164307"/>
                    </a:cubicBezTo>
                    <a:lnTo>
                      <a:pt x="1771650" y="350044"/>
                    </a:lnTo>
                    <a:cubicBezTo>
                      <a:pt x="1766888" y="377032"/>
                      <a:pt x="1761332" y="398463"/>
                      <a:pt x="1754982" y="414338"/>
                    </a:cubicBezTo>
                    <a:cubicBezTo>
                      <a:pt x="1747044" y="430213"/>
                      <a:pt x="1736725" y="442119"/>
                      <a:pt x="1724025" y="450057"/>
                    </a:cubicBezTo>
                    <a:cubicBezTo>
                      <a:pt x="1714500" y="456407"/>
                      <a:pt x="1703388" y="461169"/>
                      <a:pt x="1690688" y="464344"/>
                    </a:cubicBezTo>
                    <a:cubicBezTo>
                      <a:pt x="1677988" y="467519"/>
                      <a:pt x="1659732" y="469107"/>
                      <a:pt x="1635919" y="469107"/>
                    </a:cubicBezTo>
                    <a:lnTo>
                      <a:pt x="1566863" y="469107"/>
                    </a:lnTo>
                    <a:cubicBezTo>
                      <a:pt x="1524000" y="469107"/>
                      <a:pt x="1493044" y="461963"/>
                      <a:pt x="1473994" y="447675"/>
                    </a:cubicBezTo>
                    <a:cubicBezTo>
                      <a:pt x="1454944" y="434975"/>
                      <a:pt x="1445419" y="411957"/>
                      <a:pt x="1445419" y="378619"/>
                    </a:cubicBezTo>
                    <a:cubicBezTo>
                      <a:pt x="1445419" y="359569"/>
                      <a:pt x="1447800" y="334169"/>
                      <a:pt x="1452563" y="302419"/>
                    </a:cubicBezTo>
                    <a:lnTo>
                      <a:pt x="1485900" y="119063"/>
                    </a:lnTo>
                    <a:cubicBezTo>
                      <a:pt x="1490663" y="92075"/>
                      <a:pt x="1497013" y="70644"/>
                      <a:pt x="1504950" y="54769"/>
                    </a:cubicBezTo>
                    <a:cubicBezTo>
                      <a:pt x="1512888" y="38894"/>
                      <a:pt x="1523207" y="26988"/>
                      <a:pt x="1535907" y="19050"/>
                    </a:cubicBezTo>
                    <a:cubicBezTo>
                      <a:pt x="1543844" y="12700"/>
                      <a:pt x="1554163" y="7938"/>
                      <a:pt x="1566863" y="4763"/>
                    </a:cubicBezTo>
                    <a:cubicBezTo>
                      <a:pt x="1579563" y="1588"/>
                      <a:pt x="1597819" y="0"/>
                      <a:pt x="1621632" y="0"/>
                    </a:cubicBezTo>
                    <a:close/>
                    <a:moveTo>
                      <a:pt x="573882" y="0"/>
                    </a:moveTo>
                    <a:lnTo>
                      <a:pt x="623888" y="0"/>
                    </a:lnTo>
                    <a:cubicBezTo>
                      <a:pt x="668338" y="0"/>
                      <a:pt x="700088" y="5557"/>
                      <a:pt x="719138" y="16669"/>
                    </a:cubicBezTo>
                    <a:cubicBezTo>
                      <a:pt x="736600" y="29369"/>
                      <a:pt x="745332" y="50800"/>
                      <a:pt x="745332" y="80963"/>
                    </a:cubicBezTo>
                    <a:cubicBezTo>
                      <a:pt x="745332" y="98425"/>
                      <a:pt x="742950" y="122238"/>
                      <a:pt x="738188" y="152400"/>
                    </a:cubicBezTo>
                    <a:lnTo>
                      <a:pt x="702469" y="345282"/>
                    </a:lnTo>
                    <a:cubicBezTo>
                      <a:pt x="697707" y="372269"/>
                      <a:pt x="692150" y="393700"/>
                      <a:pt x="685800" y="409575"/>
                    </a:cubicBezTo>
                    <a:cubicBezTo>
                      <a:pt x="677863" y="425450"/>
                      <a:pt x="667544" y="437357"/>
                      <a:pt x="654844" y="445294"/>
                    </a:cubicBezTo>
                    <a:cubicBezTo>
                      <a:pt x="646907" y="451644"/>
                      <a:pt x="636588" y="456407"/>
                      <a:pt x="623888" y="459582"/>
                    </a:cubicBezTo>
                    <a:cubicBezTo>
                      <a:pt x="609600" y="462757"/>
                      <a:pt x="591344" y="464344"/>
                      <a:pt x="569119" y="464344"/>
                    </a:cubicBezTo>
                    <a:lnTo>
                      <a:pt x="440532" y="464344"/>
                    </a:lnTo>
                    <a:lnTo>
                      <a:pt x="428625" y="397669"/>
                    </a:lnTo>
                    <a:lnTo>
                      <a:pt x="564357" y="397669"/>
                    </a:lnTo>
                    <a:cubicBezTo>
                      <a:pt x="575469" y="397669"/>
                      <a:pt x="585788" y="396082"/>
                      <a:pt x="595313" y="392907"/>
                    </a:cubicBezTo>
                    <a:cubicBezTo>
                      <a:pt x="603250" y="389732"/>
                      <a:pt x="610394" y="383382"/>
                      <a:pt x="616744" y="373857"/>
                    </a:cubicBezTo>
                    <a:cubicBezTo>
                      <a:pt x="621507" y="364332"/>
                      <a:pt x="627063" y="345282"/>
                      <a:pt x="633413" y="316707"/>
                    </a:cubicBezTo>
                    <a:lnTo>
                      <a:pt x="638175" y="283369"/>
                    </a:lnTo>
                    <a:lnTo>
                      <a:pt x="540544" y="283369"/>
                    </a:lnTo>
                    <a:cubicBezTo>
                      <a:pt x="504032" y="283369"/>
                      <a:pt x="477044" y="277019"/>
                      <a:pt x="459582" y="264319"/>
                    </a:cubicBezTo>
                    <a:cubicBezTo>
                      <a:pt x="442119" y="251619"/>
                      <a:pt x="433388" y="230982"/>
                      <a:pt x="433388" y="202407"/>
                    </a:cubicBezTo>
                    <a:cubicBezTo>
                      <a:pt x="433388" y="191294"/>
                      <a:pt x="434975" y="177007"/>
                      <a:pt x="438150" y="159544"/>
                    </a:cubicBezTo>
                    <a:lnTo>
                      <a:pt x="450057" y="100013"/>
                    </a:lnTo>
                    <a:cubicBezTo>
                      <a:pt x="454819" y="74613"/>
                      <a:pt x="461963" y="54769"/>
                      <a:pt x="471488" y="40482"/>
                    </a:cubicBezTo>
                    <a:cubicBezTo>
                      <a:pt x="479425" y="27782"/>
                      <a:pt x="491332" y="17463"/>
                      <a:pt x="507207" y="9525"/>
                    </a:cubicBezTo>
                    <a:cubicBezTo>
                      <a:pt x="523082" y="3175"/>
                      <a:pt x="545307" y="0"/>
                      <a:pt x="573882"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4800" dirty="0">
                  <a:solidFill>
                    <a:srgbClr val="00462F"/>
                  </a:solidFill>
                  <a:latin typeface="腾讯体" panose="02010600010101010101" pitchFamily="2" charset="-122"/>
                  <a:ea typeface="腾讯体" panose="02010600010101010101" pitchFamily="2" charset="-122"/>
                  <a:cs typeface="Aharoni" panose="02010803020104030203" pitchFamily="2" charset="-79"/>
                </a:endParaRPr>
              </a:p>
            </p:txBody>
          </p:sp>
          <p:sp>
            <p:nvSpPr>
              <p:cNvPr id="60" name="任意多边形: 形状 59">
                <a:extLst>
                  <a:ext uri="{FF2B5EF4-FFF2-40B4-BE49-F238E27FC236}">
                    <a16:creationId xmlns:a16="http://schemas.microsoft.com/office/drawing/2014/main" xmlns="" id="{577A289E-2C69-4446-BA4A-8FBAA4B63EEA}"/>
                  </a:ext>
                </a:extLst>
              </p:cNvPr>
              <p:cNvSpPr/>
              <p:nvPr/>
            </p:nvSpPr>
            <p:spPr>
              <a:xfrm>
                <a:off x="12821900" y="1053284"/>
                <a:ext cx="368301" cy="1219201"/>
              </a:xfrm>
              <a:custGeom>
                <a:avLst/>
                <a:gdLst/>
                <a:ahLst/>
                <a:cxnLst/>
                <a:rect l="0" t="0" r="0" b="0"/>
                <a:pathLst>
                  <a:path w="368301" h="1219201">
                    <a:moveTo>
                      <a:pt x="7709" y="20089"/>
                    </a:moveTo>
                    <a:cubicBezTo>
                      <a:pt x="3469" y="31137"/>
                      <a:pt x="0" y="296477"/>
                      <a:pt x="0" y="609732"/>
                    </a:cubicBezTo>
                    <a:cubicBezTo>
                      <a:pt x="0" y="1110575"/>
                      <a:pt x="2408" y="1181693"/>
                      <a:pt x="19957" y="1199243"/>
                    </a:cubicBezTo>
                    <a:cubicBezTo>
                      <a:pt x="35755" y="1215041"/>
                      <a:pt x="69948" y="1219200"/>
                      <a:pt x="184018" y="1219200"/>
                    </a:cubicBezTo>
                    <a:cubicBezTo>
                      <a:pt x="263276" y="1219200"/>
                      <a:pt x="337163" y="1215731"/>
                      <a:pt x="348211" y="1211491"/>
                    </a:cubicBezTo>
                    <a:cubicBezTo>
                      <a:pt x="366139" y="1204612"/>
                      <a:pt x="368300" y="1139022"/>
                      <a:pt x="368300" y="601891"/>
                    </a:cubicBezTo>
                    <a:lnTo>
                      <a:pt x="368300" y="0"/>
                    </a:lnTo>
                    <a:lnTo>
                      <a:pt x="191859" y="0"/>
                    </a:lnTo>
                    <a:cubicBezTo>
                      <a:pt x="42683" y="0"/>
                      <a:pt x="14226" y="3104"/>
                      <a:pt x="7709" y="2008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形状 60">
                <a:extLst>
                  <a:ext uri="{FF2B5EF4-FFF2-40B4-BE49-F238E27FC236}">
                    <a16:creationId xmlns:a16="http://schemas.microsoft.com/office/drawing/2014/main" xmlns="" id="{D80A0578-B762-4CF3-B8B4-DD7212FF35CC}"/>
                  </a:ext>
                </a:extLst>
              </p:cNvPr>
              <p:cNvSpPr/>
              <p:nvPr/>
            </p:nvSpPr>
            <p:spPr>
              <a:xfrm>
                <a:off x="13273594" y="1046934"/>
                <a:ext cx="367457" cy="3002102"/>
              </a:xfrm>
              <a:custGeom>
                <a:avLst/>
                <a:gdLst/>
                <a:ahLst/>
                <a:cxnLst/>
                <a:rect l="0" t="0" r="0" b="0"/>
                <a:pathLst>
                  <a:path w="367457" h="3002102">
                    <a:moveTo>
                      <a:pt x="20543" y="40926"/>
                    </a:moveTo>
                    <a:cubicBezTo>
                      <a:pt x="0" y="95216"/>
                      <a:pt x="15404" y="2966304"/>
                      <a:pt x="36356" y="2988070"/>
                    </a:cubicBezTo>
                    <a:cubicBezTo>
                      <a:pt x="48481" y="3000667"/>
                      <a:pt x="87631" y="3002101"/>
                      <a:pt x="209736" y="2994420"/>
                    </a:cubicBezTo>
                    <a:lnTo>
                      <a:pt x="367456" y="2984500"/>
                    </a:lnTo>
                    <a:lnTo>
                      <a:pt x="367456" y="0"/>
                    </a:lnTo>
                    <a:lnTo>
                      <a:pt x="33891" y="565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形状 61">
                <a:extLst>
                  <a:ext uri="{FF2B5EF4-FFF2-40B4-BE49-F238E27FC236}">
                    <a16:creationId xmlns:a16="http://schemas.microsoft.com/office/drawing/2014/main" xmlns="" id="{5E686281-1EA4-4F8F-8A5C-8CE91D1FEB39}"/>
                  </a:ext>
                </a:extLst>
              </p:cNvPr>
              <p:cNvSpPr/>
              <p:nvPr/>
            </p:nvSpPr>
            <p:spPr>
              <a:xfrm>
                <a:off x="13761700" y="1053284"/>
                <a:ext cx="355601" cy="1226221"/>
              </a:xfrm>
              <a:custGeom>
                <a:avLst/>
                <a:gdLst/>
                <a:ahLst/>
                <a:cxnLst/>
                <a:rect l="0" t="0" r="0" b="0"/>
                <a:pathLst>
                  <a:path w="355601" h="1226221">
                    <a:moveTo>
                      <a:pt x="8467" y="8467"/>
                    </a:moveTo>
                    <a:cubicBezTo>
                      <a:pt x="3810" y="13123"/>
                      <a:pt x="0" y="280585"/>
                      <a:pt x="0" y="602827"/>
                    </a:cubicBezTo>
                    <a:cubicBezTo>
                      <a:pt x="0" y="1041588"/>
                      <a:pt x="3827" y="1192547"/>
                      <a:pt x="15240" y="1203960"/>
                    </a:cubicBezTo>
                    <a:cubicBezTo>
                      <a:pt x="31248" y="1219968"/>
                      <a:pt x="297129" y="1226220"/>
                      <a:pt x="335511" y="1211491"/>
                    </a:cubicBezTo>
                    <a:cubicBezTo>
                      <a:pt x="353439" y="1204612"/>
                      <a:pt x="355600" y="1139022"/>
                      <a:pt x="355600" y="601891"/>
                    </a:cubicBezTo>
                    <a:lnTo>
                      <a:pt x="355600" y="0"/>
                    </a:lnTo>
                    <a:lnTo>
                      <a:pt x="186267" y="0"/>
                    </a:lnTo>
                    <a:cubicBezTo>
                      <a:pt x="93133"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形状 62">
                <a:extLst>
                  <a:ext uri="{FF2B5EF4-FFF2-40B4-BE49-F238E27FC236}">
                    <a16:creationId xmlns:a16="http://schemas.microsoft.com/office/drawing/2014/main" xmlns="" id="{7A133967-54A6-4B0B-A444-4C4C310E3945}"/>
                  </a:ext>
                </a:extLst>
              </p:cNvPr>
              <p:cNvSpPr/>
              <p:nvPr/>
            </p:nvSpPr>
            <p:spPr>
              <a:xfrm>
                <a:off x="14208652" y="1046934"/>
                <a:ext cx="861148" cy="2984500"/>
              </a:xfrm>
              <a:custGeom>
                <a:avLst/>
                <a:gdLst>
                  <a:gd name="connsiteX0" fmla="*/ 842098 w 861148"/>
                  <a:gd name="connsiteY0" fmla="*/ 0 h 2984500"/>
                  <a:gd name="connsiteX1" fmla="*/ 842098 w 861148"/>
                  <a:gd name="connsiteY1" fmla="*/ 304800 h 2984500"/>
                  <a:gd name="connsiteX2" fmla="*/ 359498 w 861148"/>
                  <a:gd name="connsiteY2" fmla="*/ 317500 h 2984500"/>
                  <a:gd name="connsiteX3" fmla="*/ 361906 w 861148"/>
                  <a:gd name="connsiteY3" fmla="*/ 371475 h 2984500"/>
                  <a:gd name="connsiteX4" fmla="*/ 368256 w 861148"/>
                  <a:gd name="connsiteY4" fmla="*/ 420721 h 2984500"/>
                  <a:gd name="connsiteX5" fmla="*/ 607148 w 861148"/>
                  <a:gd name="connsiteY5" fmla="*/ 423896 h 2984500"/>
                  <a:gd name="connsiteX6" fmla="*/ 842098 w 861148"/>
                  <a:gd name="connsiteY6" fmla="*/ 431800 h 2984500"/>
                  <a:gd name="connsiteX7" fmla="*/ 851819 w 861148"/>
                  <a:gd name="connsiteY7" fmla="*/ 811969 h 2984500"/>
                  <a:gd name="connsiteX8" fmla="*/ 845469 w 861148"/>
                  <a:gd name="connsiteY8" fmla="*/ 1195211 h 2984500"/>
                  <a:gd name="connsiteX9" fmla="*/ 597623 w 861148"/>
                  <a:gd name="connsiteY9" fmla="*/ 1213722 h 2984500"/>
                  <a:gd name="connsiteX10" fmla="*/ 365848 w 861148"/>
                  <a:gd name="connsiteY10" fmla="*/ 1229161 h 2984500"/>
                  <a:gd name="connsiteX11" fmla="*/ 365848 w 861148"/>
                  <a:gd name="connsiteY11" fmla="*/ 1314450 h 2984500"/>
                  <a:gd name="connsiteX12" fmla="*/ 588933 w 861148"/>
                  <a:gd name="connsiteY12" fmla="*/ 1314450 h 2984500"/>
                  <a:gd name="connsiteX13" fmla="*/ 836583 w 861148"/>
                  <a:gd name="connsiteY13" fmla="*/ 1327597 h 2984500"/>
                  <a:gd name="connsiteX14" fmla="*/ 861148 w 861148"/>
                  <a:gd name="connsiteY14" fmla="*/ 1719938 h 2984500"/>
                  <a:gd name="connsiteX15" fmla="*/ 841059 w 861148"/>
                  <a:gd name="connsiteY15" fmla="*/ 2106841 h 2984500"/>
                  <a:gd name="connsiteX16" fmla="*/ 593409 w 861148"/>
                  <a:gd name="connsiteY16" fmla="*/ 2114550 h 2984500"/>
                  <a:gd name="connsiteX17" fmla="*/ 365848 w 861148"/>
                  <a:gd name="connsiteY17" fmla="*/ 2114550 h 2984500"/>
                  <a:gd name="connsiteX18" fmla="*/ 365848 w 861148"/>
                  <a:gd name="connsiteY18" fmla="*/ 2216150 h 2984500"/>
                  <a:gd name="connsiteX19" fmla="*/ 591273 w 861148"/>
                  <a:gd name="connsiteY19" fmla="*/ 2209995 h 2984500"/>
                  <a:gd name="connsiteX20" fmla="*/ 839116 w 861148"/>
                  <a:gd name="connsiteY20" fmla="*/ 2220388 h 2984500"/>
                  <a:gd name="connsiteX21" fmla="*/ 851816 w 861148"/>
                  <a:gd name="connsiteY21" fmla="*/ 2610719 h 2984500"/>
                  <a:gd name="connsiteX22" fmla="*/ 842098 w 861148"/>
                  <a:gd name="connsiteY22" fmla="*/ 2984500 h 2984500"/>
                  <a:gd name="connsiteX23" fmla="*/ 3898 w 861148"/>
                  <a:gd name="connsiteY23" fmla="*/ 2984500 h 2984500"/>
                  <a:gd name="connsiteX24" fmla="*/ 629 w 861148"/>
                  <a:gd name="connsiteY24" fmla="*/ 1504950 h 2984500"/>
                  <a:gd name="connsiteX25" fmla="*/ 9822 w 861148"/>
                  <a:gd name="connsiteY25" fmla="*/ 15701 h 2984500"/>
                  <a:gd name="connsiteX26" fmla="*/ 432191 w 861148"/>
                  <a:gd name="connsiteY26" fmla="*/ 3001 h 2984500"/>
                  <a:gd name="connsiteX27" fmla="*/ 842098 w 861148"/>
                  <a:gd name="connsiteY27" fmla="*/ 0 h 2984500"/>
                  <a:gd name="connsiteX28" fmla="*/ 364521 w 861148"/>
                  <a:gd name="connsiteY28" fmla="*/ 755650 h 2984500"/>
                  <a:gd name="connsiteX29" fmla="*/ 362009 w 861148"/>
                  <a:gd name="connsiteY29" fmla="*/ 814548 h 2984500"/>
                  <a:gd name="connsiteX30" fmla="*/ 359498 w 861148"/>
                  <a:gd name="connsiteY30" fmla="*/ 873446 h 2984500"/>
                  <a:gd name="connsiteX31" fmla="*/ 499198 w 861148"/>
                  <a:gd name="connsiteY31" fmla="*/ 873446 h 2984500"/>
                  <a:gd name="connsiteX32" fmla="*/ 519575 w 861148"/>
                  <a:gd name="connsiteY32" fmla="*/ 755650 h 2984500"/>
                  <a:gd name="connsiteX33" fmla="*/ 364521 w 861148"/>
                  <a:gd name="connsiteY33" fmla="*/ 755650 h 2984500"/>
                  <a:gd name="connsiteX34" fmla="*/ 365848 w 861148"/>
                  <a:gd name="connsiteY34" fmla="*/ 1657350 h 2984500"/>
                  <a:gd name="connsiteX35" fmla="*/ 365848 w 861148"/>
                  <a:gd name="connsiteY35" fmla="*/ 1784350 h 2984500"/>
                  <a:gd name="connsiteX36" fmla="*/ 518248 w 861148"/>
                  <a:gd name="connsiteY36" fmla="*/ 1784350 h 2984500"/>
                  <a:gd name="connsiteX37" fmla="*/ 518248 w 861148"/>
                  <a:gd name="connsiteY37" fmla="*/ 1657350 h 2984500"/>
                  <a:gd name="connsiteX38" fmla="*/ 365848 w 861148"/>
                  <a:gd name="connsiteY38" fmla="*/ 1657350 h 2984500"/>
                  <a:gd name="connsiteX39" fmla="*/ 365848 w 861148"/>
                  <a:gd name="connsiteY39" fmla="*/ 2546350 h 2984500"/>
                  <a:gd name="connsiteX40" fmla="*/ 365848 w 861148"/>
                  <a:gd name="connsiteY40" fmla="*/ 2673350 h 2984500"/>
                  <a:gd name="connsiteX41" fmla="*/ 518248 w 861148"/>
                  <a:gd name="connsiteY41" fmla="*/ 2673350 h 2984500"/>
                  <a:gd name="connsiteX42" fmla="*/ 518248 w 861148"/>
                  <a:gd name="connsiteY42" fmla="*/ 2546350 h 2984500"/>
                  <a:gd name="connsiteX43" fmla="*/ 365848 w 861148"/>
                  <a:gd name="connsiteY43" fmla="*/ 2546350 h 298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861148" h="2984500">
                    <a:moveTo>
                      <a:pt x="842098" y="0"/>
                    </a:moveTo>
                    <a:lnTo>
                      <a:pt x="842098" y="304800"/>
                    </a:lnTo>
                    <a:lnTo>
                      <a:pt x="359498" y="317500"/>
                    </a:lnTo>
                    <a:lnTo>
                      <a:pt x="361906" y="371475"/>
                    </a:lnTo>
                    <a:cubicBezTo>
                      <a:pt x="363231" y="401161"/>
                      <a:pt x="366088" y="423322"/>
                      <a:pt x="368256" y="420721"/>
                    </a:cubicBezTo>
                    <a:cubicBezTo>
                      <a:pt x="370424" y="418120"/>
                      <a:pt x="477925" y="419549"/>
                      <a:pt x="607148" y="423896"/>
                    </a:cubicBezTo>
                    <a:lnTo>
                      <a:pt x="842098" y="431800"/>
                    </a:lnTo>
                    <a:lnTo>
                      <a:pt x="851819" y="811969"/>
                    </a:lnTo>
                    <a:cubicBezTo>
                      <a:pt x="859557" y="1114607"/>
                      <a:pt x="858262" y="1192765"/>
                      <a:pt x="845469" y="1195211"/>
                    </a:cubicBezTo>
                    <a:cubicBezTo>
                      <a:pt x="836630" y="1196901"/>
                      <a:pt x="725099" y="1205231"/>
                      <a:pt x="597623" y="1213722"/>
                    </a:cubicBezTo>
                    <a:lnTo>
                      <a:pt x="365848" y="1229161"/>
                    </a:lnTo>
                    <a:lnTo>
                      <a:pt x="365848" y="1314450"/>
                    </a:lnTo>
                    <a:lnTo>
                      <a:pt x="588933" y="1314450"/>
                    </a:lnTo>
                    <a:cubicBezTo>
                      <a:pt x="718424" y="1314450"/>
                      <a:pt x="822324" y="1319966"/>
                      <a:pt x="836583" y="1327597"/>
                    </a:cubicBezTo>
                    <a:cubicBezTo>
                      <a:pt x="860028" y="1340144"/>
                      <a:pt x="861148" y="1358038"/>
                      <a:pt x="861148" y="1719938"/>
                    </a:cubicBezTo>
                    <a:cubicBezTo>
                      <a:pt x="861148" y="2053998"/>
                      <a:pt x="858757" y="2100050"/>
                      <a:pt x="841059" y="2106841"/>
                    </a:cubicBezTo>
                    <a:cubicBezTo>
                      <a:pt x="830011" y="2111081"/>
                      <a:pt x="718568" y="2114550"/>
                      <a:pt x="593409" y="2114550"/>
                    </a:cubicBezTo>
                    <a:lnTo>
                      <a:pt x="365848" y="2114550"/>
                    </a:lnTo>
                    <a:lnTo>
                      <a:pt x="365848" y="2216150"/>
                    </a:lnTo>
                    <a:lnTo>
                      <a:pt x="591273" y="2209995"/>
                    </a:lnTo>
                    <a:cubicBezTo>
                      <a:pt x="764436" y="2205266"/>
                      <a:pt x="821895" y="2207676"/>
                      <a:pt x="839116" y="2220388"/>
                    </a:cubicBezTo>
                    <a:cubicBezTo>
                      <a:pt x="860048" y="2235841"/>
                      <a:pt x="860889" y="2261694"/>
                      <a:pt x="851816" y="2610719"/>
                    </a:cubicBezTo>
                    <a:lnTo>
                      <a:pt x="842098" y="2984500"/>
                    </a:lnTo>
                    <a:lnTo>
                      <a:pt x="3898" y="2984500"/>
                    </a:lnTo>
                    <a:lnTo>
                      <a:pt x="629" y="1504950"/>
                    </a:lnTo>
                    <a:cubicBezTo>
                      <a:pt x="-1484" y="548509"/>
                      <a:pt x="1766" y="21971"/>
                      <a:pt x="9822" y="15701"/>
                    </a:cubicBezTo>
                    <a:cubicBezTo>
                      <a:pt x="16676" y="10367"/>
                      <a:pt x="206742" y="4652"/>
                      <a:pt x="432191" y="3001"/>
                    </a:cubicBezTo>
                    <a:lnTo>
                      <a:pt x="842098" y="0"/>
                    </a:lnTo>
                    <a:close/>
                    <a:moveTo>
                      <a:pt x="364521" y="755650"/>
                    </a:moveTo>
                    <a:lnTo>
                      <a:pt x="362009" y="814548"/>
                    </a:lnTo>
                    <a:lnTo>
                      <a:pt x="359498" y="873446"/>
                    </a:lnTo>
                    <a:lnTo>
                      <a:pt x="499198" y="873446"/>
                    </a:lnTo>
                    <a:lnTo>
                      <a:pt x="519575" y="755650"/>
                    </a:lnTo>
                    <a:lnTo>
                      <a:pt x="364521" y="755650"/>
                    </a:lnTo>
                    <a:close/>
                    <a:moveTo>
                      <a:pt x="365848" y="1657350"/>
                    </a:moveTo>
                    <a:lnTo>
                      <a:pt x="365848" y="1784350"/>
                    </a:lnTo>
                    <a:lnTo>
                      <a:pt x="518248" y="1784350"/>
                    </a:lnTo>
                    <a:lnTo>
                      <a:pt x="518248" y="1657350"/>
                    </a:lnTo>
                    <a:lnTo>
                      <a:pt x="365848" y="1657350"/>
                    </a:lnTo>
                    <a:close/>
                    <a:moveTo>
                      <a:pt x="365848" y="2546350"/>
                    </a:moveTo>
                    <a:lnTo>
                      <a:pt x="365848" y="2673350"/>
                    </a:lnTo>
                    <a:lnTo>
                      <a:pt x="518248" y="2673350"/>
                    </a:lnTo>
                    <a:lnTo>
                      <a:pt x="518248" y="2546350"/>
                    </a:lnTo>
                    <a:lnTo>
                      <a:pt x="365848" y="254635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4" name="任意多边形: 形状 63">
                <a:extLst>
                  <a:ext uri="{FF2B5EF4-FFF2-40B4-BE49-F238E27FC236}">
                    <a16:creationId xmlns:a16="http://schemas.microsoft.com/office/drawing/2014/main" xmlns="" id="{6A6D8928-5E4F-43B7-882F-9A7785A13D16}"/>
                  </a:ext>
                </a:extLst>
              </p:cNvPr>
              <p:cNvSpPr/>
              <p:nvPr/>
            </p:nvSpPr>
            <p:spPr>
              <a:xfrm>
                <a:off x="15158700" y="1053284"/>
                <a:ext cx="1300721" cy="393701"/>
              </a:xfrm>
              <a:custGeom>
                <a:avLst/>
                <a:gdLst/>
                <a:ahLst/>
                <a:cxnLst/>
                <a:rect l="0" t="0" r="0" b="0"/>
                <a:pathLst>
                  <a:path w="1300721" h="393701">
                    <a:moveTo>
                      <a:pt x="8467" y="8467"/>
                    </a:moveTo>
                    <a:cubicBezTo>
                      <a:pt x="3810" y="13123"/>
                      <a:pt x="0" y="95291"/>
                      <a:pt x="0" y="191062"/>
                    </a:cubicBezTo>
                    <a:cubicBezTo>
                      <a:pt x="0" y="324007"/>
                      <a:pt x="4164" y="368646"/>
                      <a:pt x="17607" y="379802"/>
                    </a:cubicBezTo>
                    <a:cubicBezTo>
                      <a:pt x="30315" y="390349"/>
                      <a:pt x="84200" y="391665"/>
                      <a:pt x="211282" y="384533"/>
                    </a:cubicBezTo>
                    <a:cubicBezTo>
                      <a:pt x="386230" y="374713"/>
                      <a:pt x="387468" y="374428"/>
                      <a:pt x="405851" y="339725"/>
                    </a:cubicBezTo>
                    <a:lnTo>
                      <a:pt x="424353" y="304800"/>
                    </a:lnTo>
                    <a:lnTo>
                      <a:pt x="876300" y="304800"/>
                    </a:lnTo>
                    <a:lnTo>
                      <a:pt x="876300" y="334010"/>
                    </a:lnTo>
                    <a:cubicBezTo>
                      <a:pt x="876300" y="388139"/>
                      <a:pt x="896018" y="393700"/>
                      <a:pt x="1087943" y="393700"/>
                    </a:cubicBezTo>
                    <a:cubicBezTo>
                      <a:pt x="1254056" y="393700"/>
                      <a:pt x="1270198" y="391659"/>
                      <a:pt x="1282253" y="369135"/>
                    </a:cubicBezTo>
                    <a:cubicBezTo>
                      <a:pt x="1296217" y="343043"/>
                      <a:pt x="1300720" y="54041"/>
                      <a:pt x="1287691" y="20089"/>
                    </a:cubicBezTo>
                    <a:cubicBezTo>
                      <a:pt x="1280805" y="2143"/>
                      <a:pt x="1212610" y="0"/>
                      <a:pt x="648458" y="0"/>
                    </a:cubicBezTo>
                    <a:cubicBezTo>
                      <a:pt x="301119" y="0"/>
                      <a:pt x="13123" y="3810"/>
                      <a:pt x="8467" y="846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形状 64">
                <a:extLst>
                  <a:ext uri="{FF2B5EF4-FFF2-40B4-BE49-F238E27FC236}">
                    <a16:creationId xmlns:a16="http://schemas.microsoft.com/office/drawing/2014/main" xmlns="" id="{EE3DE72D-3B07-4686-BCDB-4A5D2800FC5F}"/>
                  </a:ext>
                </a:extLst>
              </p:cNvPr>
              <p:cNvSpPr/>
              <p:nvPr/>
            </p:nvSpPr>
            <p:spPr>
              <a:xfrm>
                <a:off x="15151744" y="1503767"/>
                <a:ext cx="1309005" cy="2546718"/>
              </a:xfrm>
              <a:custGeom>
                <a:avLst/>
                <a:gdLst/>
                <a:ahLst/>
                <a:cxnLst/>
                <a:rect l="0" t="0" r="0" b="0"/>
                <a:pathLst>
                  <a:path w="1309005" h="2546718">
                    <a:moveTo>
                      <a:pt x="22196" y="21957"/>
                    </a:moveTo>
                    <a:cubicBezTo>
                      <a:pt x="0" y="44153"/>
                      <a:pt x="1335" y="303742"/>
                      <a:pt x="23740" y="322336"/>
                    </a:cubicBezTo>
                    <a:cubicBezTo>
                      <a:pt x="34706" y="331437"/>
                      <a:pt x="110652" y="335278"/>
                      <a:pt x="242815" y="333417"/>
                    </a:cubicBezTo>
                    <a:lnTo>
                      <a:pt x="445106" y="330567"/>
                    </a:lnTo>
                    <a:lnTo>
                      <a:pt x="445106" y="419467"/>
                    </a:lnTo>
                    <a:lnTo>
                      <a:pt x="606" y="432167"/>
                    </a:lnTo>
                    <a:lnTo>
                      <a:pt x="3391" y="586234"/>
                    </a:lnTo>
                    <a:cubicBezTo>
                      <a:pt x="5611" y="709047"/>
                      <a:pt x="10007" y="741770"/>
                      <a:pt x="25061" y="747547"/>
                    </a:cubicBezTo>
                    <a:cubicBezTo>
                      <a:pt x="35448" y="751533"/>
                      <a:pt x="138494" y="758787"/>
                      <a:pt x="254051" y="763667"/>
                    </a:cubicBezTo>
                    <a:lnTo>
                      <a:pt x="464156" y="772540"/>
                    </a:lnTo>
                    <a:lnTo>
                      <a:pt x="464156" y="1644389"/>
                    </a:lnTo>
                    <a:cubicBezTo>
                      <a:pt x="464156" y="2305560"/>
                      <a:pt x="467839" y="2519920"/>
                      <a:pt x="479396" y="2531477"/>
                    </a:cubicBezTo>
                    <a:cubicBezTo>
                      <a:pt x="489662" y="2541743"/>
                      <a:pt x="547694" y="2546717"/>
                      <a:pt x="657196" y="2546717"/>
                    </a:cubicBezTo>
                    <a:cubicBezTo>
                      <a:pt x="806001" y="2546717"/>
                      <a:pt x="819211" y="2544836"/>
                      <a:pt x="813318" y="2524492"/>
                    </a:cubicBezTo>
                    <a:cubicBezTo>
                      <a:pt x="809777" y="2512268"/>
                      <a:pt x="809333" y="2419400"/>
                      <a:pt x="812332" y="2318117"/>
                    </a:cubicBezTo>
                    <a:cubicBezTo>
                      <a:pt x="815330" y="2216834"/>
                      <a:pt x="821085" y="1827659"/>
                      <a:pt x="825120" y="1453283"/>
                    </a:cubicBezTo>
                    <a:lnTo>
                      <a:pt x="832456" y="772600"/>
                    </a:lnTo>
                    <a:lnTo>
                      <a:pt x="1050925" y="763731"/>
                    </a:lnTo>
                    <a:cubicBezTo>
                      <a:pt x="1174628" y="758709"/>
                      <a:pt x="1276543" y="748929"/>
                      <a:pt x="1285875" y="741185"/>
                    </a:cubicBezTo>
                    <a:cubicBezTo>
                      <a:pt x="1307937" y="722875"/>
                      <a:pt x="1309004" y="475646"/>
                      <a:pt x="1287116" y="453757"/>
                    </a:cubicBezTo>
                    <a:cubicBezTo>
                      <a:pt x="1277402" y="444044"/>
                      <a:pt x="1207168" y="436164"/>
                      <a:pt x="1093441" y="432027"/>
                    </a:cubicBezTo>
                    <a:cubicBezTo>
                      <a:pt x="995302" y="428458"/>
                      <a:pt x="896130" y="424803"/>
                      <a:pt x="873059" y="423906"/>
                    </a:cubicBezTo>
                    <a:cubicBezTo>
                      <a:pt x="834140" y="422393"/>
                      <a:pt x="830930" y="418964"/>
                      <a:pt x="828609" y="376421"/>
                    </a:cubicBezTo>
                    <a:lnTo>
                      <a:pt x="826106" y="330567"/>
                    </a:lnTo>
                    <a:lnTo>
                      <a:pt x="1047946" y="333002"/>
                    </a:lnTo>
                    <a:cubicBezTo>
                      <a:pt x="1189657" y="334558"/>
                      <a:pt x="1275668" y="330556"/>
                      <a:pt x="1286071" y="321922"/>
                    </a:cubicBezTo>
                    <a:cubicBezTo>
                      <a:pt x="1308013" y="303712"/>
                      <a:pt x="1308919" y="43760"/>
                      <a:pt x="1287116" y="21957"/>
                    </a:cubicBezTo>
                    <a:cubicBezTo>
                      <a:pt x="1265159" y="0"/>
                      <a:pt x="44153" y="0"/>
                      <a:pt x="22196" y="21957"/>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形状 65">
                <a:extLst>
                  <a:ext uri="{FF2B5EF4-FFF2-40B4-BE49-F238E27FC236}">
                    <a16:creationId xmlns:a16="http://schemas.microsoft.com/office/drawing/2014/main" xmlns="" id="{306354B0-7A9B-4795-B7AA-84B79EBAC940}"/>
                  </a:ext>
                </a:extLst>
              </p:cNvPr>
              <p:cNvSpPr/>
              <p:nvPr/>
            </p:nvSpPr>
            <p:spPr>
              <a:xfrm>
                <a:off x="12818382" y="2361384"/>
                <a:ext cx="3648310" cy="2859819"/>
              </a:xfrm>
              <a:custGeom>
                <a:avLst/>
                <a:gdLst/>
                <a:ahLst/>
                <a:cxnLst/>
                <a:rect l="0" t="0" r="0" b="0"/>
                <a:pathLst>
                  <a:path w="3648310" h="2859819">
                    <a:moveTo>
                      <a:pt x="15697" y="19678"/>
                    </a:moveTo>
                    <a:cubicBezTo>
                      <a:pt x="2704" y="35333"/>
                      <a:pt x="0" y="198270"/>
                      <a:pt x="2468" y="816603"/>
                    </a:cubicBezTo>
                    <a:cubicBezTo>
                      <a:pt x="5593" y="1599460"/>
                      <a:pt x="8761" y="1670738"/>
                      <a:pt x="46599" y="1809750"/>
                    </a:cubicBezTo>
                    <a:cubicBezTo>
                      <a:pt x="72347" y="1904346"/>
                      <a:pt x="74711" y="1909952"/>
                      <a:pt x="150447" y="2056049"/>
                    </a:cubicBezTo>
                    <a:cubicBezTo>
                      <a:pt x="226494" y="2202743"/>
                      <a:pt x="266627" y="2259539"/>
                      <a:pt x="358262" y="2350147"/>
                    </a:cubicBezTo>
                    <a:cubicBezTo>
                      <a:pt x="425898" y="2417025"/>
                      <a:pt x="564993" y="2527300"/>
                      <a:pt x="581712" y="2527300"/>
                    </a:cubicBezTo>
                    <a:cubicBezTo>
                      <a:pt x="585991" y="2527300"/>
                      <a:pt x="610524" y="2540500"/>
                      <a:pt x="636230" y="2556632"/>
                    </a:cubicBezTo>
                    <a:cubicBezTo>
                      <a:pt x="776978" y="2644963"/>
                      <a:pt x="981002" y="2723795"/>
                      <a:pt x="1178268" y="2766066"/>
                    </a:cubicBezTo>
                    <a:cubicBezTo>
                      <a:pt x="1213193" y="2773549"/>
                      <a:pt x="1270343" y="2785752"/>
                      <a:pt x="1305268" y="2793182"/>
                    </a:cubicBezTo>
                    <a:cubicBezTo>
                      <a:pt x="1553991" y="2846096"/>
                      <a:pt x="1899207" y="2859818"/>
                      <a:pt x="2120745" y="2825595"/>
                    </a:cubicBezTo>
                    <a:cubicBezTo>
                      <a:pt x="2348571" y="2790401"/>
                      <a:pt x="2516281" y="2753615"/>
                      <a:pt x="2613368" y="2717543"/>
                    </a:cubicBezTo>
                    <a:cubicBezTo>
                      <a:pt x="2791851" y="2651229"/>
                      <a:pt x="2842995" y="2629758"/>
                      <a:pt x="2924518" y="2586919"/>
                    </a:cubicBezTo>
                    <a:cubicBezTo>
                      <a:pt x="3071082" y="2509902"/>
                      <a:pt x="3174793" y="2432622"/>
                      <a:pt x="3292818" y="2312482"/>
                    </a:cubicBezTo>
                    <a:cubicBezTo>
                      <a:pt x="3444555" y="2158026"/>
                      <a:pt x="3501063" y="2074646"/>
                      <a:pt x="3537703" y="1951141"/>
                    </a:cubicBezTo>
                    <a:cubicBezTo>
                      <a:pt x="3554557" y="1894331"/>
                      <a:pt x="3575427" y="1827847"/>
                      <a:pt x="3584081" y="1803400"/>
                    </a:cubicBezTo>
                    <a:cubicBezTo>
                      <a:pt x="3612603" y="1722821"/>
                      <a:pt x="3648309" y="72657"/>
                      <a:pt x="3622571" y="24565"/>
                    </a:cubicBezTo>
                    <a:cubicBezTo>
                      <a:pt x="3610670" y="2328"/>
                      <a:pt x="3594662" y="0"/>
                      <a:pt x="3453661" y="0"/>
                    </a:cubicBezTo>
                    <a:cubicBezTo>
                      <a:pt x="3349446" y="0"/>
                      <a:pt x="3292854" y="5043"/>
                      <a:pt x="3282658" y="15240"/>
                    </a:cubicBezTo>
                    <a:cubicBezTo>
                      <a:pt x="3271436" y="26463"/>
                      <a:pt x="3265634" y="187998"/>
                      <a:pt x="3260651" y="628015"/>
                    </a:cubicBezTo>
                    <a:cubicBezTo>
                      <a:pt x="3251760" y="1413011"/>
                      <a:pt x="3238970" y="1669688"/>
                      <a:pt x="3203346" y="1778000"/>
                    </a:cubicBezTo>
                    <a:cubicBezTo>
                      <a:pt x="3126069" y="2012956"/>
                      <a:pt x="2955011" y="2198881"/>
                      <a:pt x="2701868" y="2323066"/>
                    </a:cubicBezTo>
                    <a:cubicBezTo>
                      <a:pt x="2612494" y="2366910"/>
                      <a:pt x="2593535" y="2374870"/>
                      <a:pt x="2524468" y="2397546"/>
                    </a:cubicBezTo>
                    <a:cubicBezTo>
                      <a:pt x="2329061" y="2461701"/>
                      <a:pt x="2250728" y="2470150"/>
                      <a:pt x="1851368" y="2470150"/>
                    </a:cubicBezTo>
                    <a:cubicBezTo>
                      <a:pt x="1467355" y="2470150"/>
                      <a:pt x="1450526" y="2468686"/>
                      <a:pt x="1241768" y="2417106"/>
                    </a:cubicBezTo>
                    <a:cubicBezTo>
                      <a:pt x="997641" y="2356787"/>
                      <a:pt x="921667" y="2324463"/>
                      <a:pt x="749965" y="2207863"/>
                    </a:cubicBezTo>
                    <a:cubicBezTo>
                      <a:pt x="645765" y="2137102"/>
                      <a:pt x="574938" y="2064551"/>
                      <a:pt x="501005" y="1952846"/>
                    </a:cubicBezTo>
                    <a:cubicBezTo>
                      <a:pt x="378179" y="1767268"/>
                      <a:pt x="372069" y="1709665"/>
                      <a:pt x="372251" y="739021"/>
                    </a:cubicBezTo>
                    <a:cubicBezTo>
                      <a:pt x="372325" y="345701"/>
                      <a:pt x="369063" y="18517"/>
                      <a:pt x="365002" y="11946"/>
                    </a:cubicBezTo>
                    <a:cubicBezTo>
                      <a:pt x="360941" y="5376"/>
                      <a:pt x="284361" y="0"/>
                      <a:pt x="194824" y="0"/>
                    </a:cubicBezTo>
                    <a:cubicBezTo>
                      <a:pt x="63300" y="0"/>
                      <a:pt x="28891" y="3780"/>
                      <a:pt x="15697" y="1967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形状 66">
                <a:extLst>
                  <a:ext uri="{FF2B5EF4-FFF2-40B4-BE49-F238E27FC236}">
                    <a16:creationId xmlns:a16="http://schemas.microsoft.com/office/drawing/2014/main" xmlns="" id="{E12F7C56-1A75-4D42-8074-924814C3F321}"/>
                  </a:ext>
                </a:extLst>
              </p:cNvPr>
              <p:cNvSpPr/>
              <p:nvPr/>
            </p:nvSpPr>
            <p:spPr>
              <a:xfrm>
                <a:off x="13744600" y="2355034"/>
                <a:ext cx="372882" cy="1695451"/>
              </a:xfrm>
              <a:custGeom>
                <a:avLst/>
                <a:gdLst/>
                <a:ahLst/>
                <a:cxnLst/>
                <a:rect l="0" t="0" r="0" b="0"/>
                <a:pathLst>
                  <a:path w="372882" h="1695451">
                    <a:moveTo>
                      <a:pt x="17548" y="30913"/>
                    </a:moveTo>
                    <a:cubicBezTo>
                      <a:pt x="0" y="63701"/>
                      <a:pt x="542" y="1610063"/>
                      <a:pt x="18119" y="1660525"/>
                    </a:cubicBezTo>
                    <a:lnTo>
                      <a:pt x="30284" y="1695450"/>
                    </a:lnTo>
                    <a:lnTo>
                      <a:pt x="372881" y="1695450"/>
                    </a:lnTo>
                    <a:lnTo>
                      <a:pt x="353650" y="0"/>
                    </a:lnTo>
                    <a:lnTo>
                      <a:pt x="192367" y="2811"/>
                    </a:lnTo>
                    <a:cubicBezTo>
                      <a:pt x="45893" y="5364"/>
                      <a:pt x="29841" y="7944"/>
                      <a:pt x="17548" y="3091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形状 67">
                <a:extLst>
                  <a:ext uri="{FF2B5EF4-FFF2-40B4-BE49-F238E27FC236}">
                    <a16:creationId xmlns:a16="http://schemas.microsoft.com/office/drawing/2014/main" xmlns="" id="{1A0C2EE3-4379-4B27-8AE7-A3411EFEDE1F}"/>
                  </a:ext>
                </a:extLst>
              </p:cNvPr>
              <p:cNvSpPr/>
              <p:nvPr/>
            </p:nvSpPr>
            <p:spPr>
              <a:xfrm>
                <a:off x="15148166" y="2352283"/>
                <a:ext cx="376480" cy="1698810"/>
              </a:xfrm>
              <a:custGeom>
                <a:avLst/>
                <a:gdLst/>
                <a:ahLst/>
                <a:cxnLst/>
                <a:rect l="0" t="0" r="0" b="0"/>
                <a:pathLst>
                  <a:path w="376480" h="1698810">
                    <a:moveTo>
                      <a:pt x="22968" y="28472"/>
                    </a:moveTo>
                    <a:cubicBezTo>
                      <a:pt x="0" y="56147"/>
                      <a:pt x="389" y="1627222"/>
                      <a:pt x="23374" y="1669984"/>
                    </a:cubicBezTo>
                    <a:cubicBezTo>
                      <a:pt x="38755" y="1698599"/>
                      <a:pt x="40692" y="1698809"/>
                      <a:pt x="199355" y="1689034"/>
                    </a:cubicBezTo>
                    <a:lnTo>
                      <a:pt x="359784" y="1679151"/>
                    </a:lnTo>
                    <a:lnTo>
                      <a:pt x="369402" y="861415"/>
                    </a:lnTo>
                    <a:cubicBezTo>
                      <a:pt x="376479" y="259699"/>
                      <a:pt x="375230" y="39111"/>
                      <a:pt x="364672" y="26390"/>
                    </a:cubicBezTo>
                    <a:cubicBezTo>
                      <a:pt x="342770" y="0"/>
                      <a:pt x="45092" y="1814"/>
                      <a:pt x="22968" y="284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文本框 57">
              <a:extLst>
                <a:ext uri="{FF2B5EF4-FFF2-40B4-BE49-F238E27FC236}">
                  <a16:creationId xmlns:a16="http://schemas.microsoft.com/office/drawing/2014/main" xmlns="" id="{8BE8C235-E85D-45F9-994B-05A5BDDC1DB2}"/>
                </a:ext>
              </a:extLst>
            </p:cNvPr>
            <p:cNvSpPr txBox="1"/>
            <p:nvPr/>
          </p:nvSpPr>
          <p:spPr>
            <a:xfrm>
              <a:off x="2725738" y="3816081"/>
              <a:ext cx="1052513" cy="184666"/>
            </a:xfrm>
            <a:prstGeom prst="rect">
              <a:avLst/>
            </a:prstGeom>
            <a:noFill/>
          </p:spPr>
          <p:txBody>
            <a:bodyPr wrap="square" rtlCol="0">
              <a:spAutoFit/>
            </a:bodyPr>
            <a:lstStyle/>
            <a:p>
              <a:pPr algn="dist"/>
              <a:r>
                <a:rPr lang="en-US" altLang="zh-CN" sz="600" dirty="0">
                  <a:solidFill>
                    <a:srgbClr val="D52D29"/>
                  </a:solidFill>
                  <a:latin typeface="+mj-ea"/>
                  <a:ea typeface="+mj-ea"/>
                </a:rPr>
                <a:t>CHUZHOU UNIVERSITY</a:t>
              </a:r>
              <a:endParaRPr lang="zh-CN" altLang="en-US" sz="600" dirty="0">
                <a:solidFill>
                  <a:srgbClr val="D52D29"/>
                </a:solidFill>
                <a:latin typeface="+mj-ea"/>
                <a:ea typeface="+mj-ea"/>
              </a:endParaRPr>
            </a:p>
          </p:txBody>
        </p:sp>
      </p:grpSp>
      <p:sp>
        <p:nvSpPr>
          <p:cNvPr id="36" name="文本框 35">
            <a:extLst>
              <a:ext uri="{FF2B5EF4-FFF2-40B4-BE49-F238E27FC236}">
                <a16:creationId xmlns:a16="http://schemas.microsoft.com/office/drawing/2014/main" xmlns="" id="{AEA96683-5DE2-4CD4-9F93-E53C2E21ECFF}"/>
              </a:ext>
            </a:extLst>
          </p:cNvPr>
          <p:cNvSpPr txBox="1"/>
          <p:nvPr/>
        </p:nvSpPr>
        <p:spPr>
          <a:xfrm>
            <a:off x="9479279" y="3870960"/>
            <a:ext cx="2216785" cy="646331"/>
          </a:xfrm>
          <a:prstGeom prst="rect">
            <a:avLst/>
          </a:prstGeom>
          <a:noFill/>
        </p:spPr>
        <p:txBody>
          <a:bodyPr wrap="square" rtlCol="0">
            <a:spAutoFit/>
          </a:bodyPr>
          <a:lstStyle/>
          <a:p>
            <a:pPr algn="r">
              <a:defRPr/>
            </a:pPr>
            <a:r>
              <a:rPr lang="zh-CN" altLang="en-US" sz="3600" b="1" dirty="0">
                <a:solidFill>
                  <a:srgbClr val="D52D29"/>
                </a:solidFill>
                <a:latin typeface="+mj-ea"/>
                <a:ea typeface="+mj-ea"/>
              </a:rPr>
              <a:t>选题意义</a:t>
            </a:r>
          </a:p>
        </p:txBody>
      </p:sp>
    </p:spTree>
    <p:extLst>
      <p:ext uri="{BB962C8B-B14F-4D97-AF65-F5344CB8AC3E}">
        <p14:creationId xmlns:p14="http://schemas.microsoft.com/office/powerpoint/2010/main" val="3804751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3D76B3EA-9687-478A-B3D0-7EBCC588AC41}"/>
              </a:ext>
            </a:extLst>
          </p:cNvPr>
          <p:cNvSpPr/>
          <p:nvPr/>
        </p:nvSpPr>
        <p:spPr>
          <a:xfrm>
            <a:off x="10641013" y="2441258"/>
            <a:ext cx="119062" cy="4889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sp>
        <p:nvSpPr>
          <p:cNvPr id="3" name="文本框 60">
            <a:extLst>
              <a:ext uri="{FF2B5EF4-FFF2-40B4-BE49-F238E27FC236}">
                <a16:creationId xmlns:a16="http://schemas.microsoft.com/office/drawing/2014/main" xmlns="" id="{BA3F2FC3-DCB3-4200-ACB3-1DE01C5D584E}"/>
              </a:ext>
            </a:extLst>
          </p:cNvPr>
          <p:cNvSpPr txBox="1">
            <a:spLocks noChangeArrowheads="1"/>
          </p:cNvSpPr>
          <p:nvPr/>
        </p:nvSpPr>
        <p:spPr bwMode="auto">
          <a:xfrm>
            <a:off x="7527925" y="2438083"/>
            <a:ext cx="30749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Arial" panose="020B0604020202020204" pitchFamily="34" charset="0"/>
                <a:ea typeface="微软雅黑 Light" panose="020B0502040204020203" pitchFamily="34" charset="-122"/>
              </a:defRPr>
            </a:lvl1pPr>
            <a:lvl2pPr marL="742950" indent="-285750">
              <a:lnSpc>
                <a:spcPct val="90000"/>
              </a:lnSpc>
              <a:spcBef>
                <a:spcPts val="500"/>
              </a:spcBef>
              <a:buFont typeface="Arial" panose="020B0604020202020204" pitchFamily="34" charset="0"/>
              <a:buChar char="•"/>
              <a:defRPr sz="2400">
                <a:solidFill>
                  <a:schemeClr val="tx1"/>
                </a:solidFill>
                <a:latin typeface="Arial" panose="020B0604020202020204" pitchFamily="34" charset="0"/>
                <a:ea typeface="微软雅黑 Light" panose="020B0502040204020203" pitchFamily="34"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Arial" panose="020B0604020202020204" pitchFamily="34" charset="0"/>
                <a:ea typeface="微软雅黑 Light" panose="020B0502040204020203" pitchFamily="34" charset="-122"/>
              </a:defRPr>
            </a:lvl3pPr>
            <a:lvl4pPr marL="16002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4pPr>
            <a:lvl5pPr marL="2057400" indent="-228600">
              <a:lnSpc>
                <a:spcPct val="90000"/>
              </a:lnSpc>
              <a:spcBef>
                <a:spcPts val="500"/>
              </a:spcBef>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Arial" panose="020B0604020202020204" pitchFamily="34" charset="0"/>
                <a:ea typeface="微软雅黑 Light" panose="020B0502040204020203" pitchFamily="34" charset="-122"/>
              </a:defRPr>
            </a:lvl9pPr>
          </a:lstStyle>
          <a:p>
            <a:pPr algn="r" eaLnBrk="1" hangingPunct="1">
              <a:lnSpc>
                <a:spcPct val="100000"/>
              </a:lnSpc>
              <a:spcBef>
                <a:spcPct val="0"/>
              </a:spcBef>
              <a:buFontTx/>
              <a:buNone/>
            </a:pPr>
            <a:r>
              <a:rPr lang="zh-CN" altLang="en-US" sz="2400" dirty="0">
                <a:latin typeface="微软雅黑 Light" panose="020B0502040204020203" pitchFamily="34" charset="-122"/>
              </a:rPr>
              <a:t>添加标题文字</a:t>
            </a:r>
          </a:p>
        </p:txBody>
      </p:sp>
      <p:sp>
        <p:nvSpPr>
          <p:cNvPr id="4" name="Content Placeholder 2">
            <a:extLst>
              <a:ext uri="{FF2B5EF4-FFF2-40B4-BE49-F238E27FC236}">
                <a16:creationId xmlns:a16="http://schemas.microsoft.com/office/drawing/2014/main" xmlns="" id="{51F3B43A-35E3-4485-B003-B92324CEF5FB}"/>
              </a:ext>
            </a:extLst>
          </p:cNvPr>
          <p:cNvSpPr txBox="1">
            <a:spLocks/>
          </p:cNvSpPr>
          <p:nvPr/>
        </p:nvSpPr>
        <p:spPr>
          <a:xfrm>
            <a:off x="6161088" y="2952114"/>
            <a:ext cx="4727575" cy="2366645"/>
          </a:xfrm>
          <a:prstGeom prst="rect">
            <a:avLst/>
          </a:prstGeom>
        </p:spPr>
        <p:txBody>
          <a:bodyPr lIns="121920" tIns="60960" rIns="121920" bIns="60960"/>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fontAlgn="auto">
              <a:lnSpc>
                <a:spcPct val="150000"/>
              </a:lnSpc>
              <a:spcBef>
                <a:spcPts val="0"/>
              </a:spcBef>
              <a:spcAft>
                <a:spcPts val="0"/>
              </a:spcAft>
              <a:buFont typeface="Arial" pitchFamily="34" charset="0"/>
              <a:buNone/>
              <a:defRPr/>
            </a:pPr>
            <a:r>
              <a:rPr lang="zh-CN" altLang="en-US" sz="1600" dirty="0">
                <a:solidFill>
                  <a:schemeClr val="tx1">
                    <a:lumMod val="95000"/>
                    <a:lumOff val="5000"/>
                  </a:schemeClr>
                </a:solidFill>
                <a:latin typeface="微软雅黑 Light" panose="020B0502040204020203"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a:t>
            </a:r>
            <a:endParaRPr lang="id-ID" altLang="zh-CN" sz="1600" dirty="0">
              <a:solidFill>
                <a:schemeClr val="tx1">
                  <a:lumMod val="95000"/>
                  <a:lumOff val="5000"/>
                </a:schemeClr>
              </a:solidFill>
              <a:ea typeface="Open Sans Light" pitchFamily="34" charset="0"/>
              <a:cs typeface="Open Sans Light" pitchFamily="34" charset="0"/>
            </a:endParaRPr>
          </a:p>
        </p:txBody>
      </p:sp>
      <p:sp>
        <p:nvSpPr>
          <p:cNvPr id="5" name="Rectangle 27">
            <a:extLst>
              <a:ext uri="{FF2B5EF4-FFF2-40B4-BE49-F238E27FC236}">
                <a16:creationId xmlns:a16="http://schemas.microsoft.com/office/drawing/2014/main" xmlns="" id="{2F1023E2-CD34-4D4A-BDCF-17AFE69B9A47}"/>
              </a:ext>
            </a:extLst>
          </p:cNvPr>
          <p:cNvSpPr/>
          <p:nvPr/>
        </p:nvSpPr>
        <p:spPr>
          <a:xfrm>
            <a:off x="8904288" y="5111750"/>
            <a:ext cx="1874837" cy="490538"/>
          </a:xfrm>
          <a:prstGeom prst="roundRect">
            <a:avLst>
              <a:gd name="adj" fmla="val 27969"/>
            </a:avLst>
          </a:prstGeom>
          <a:solidFill>
            <a:schemeClr val="accent1"/>
          </a:solidFill>
          <a:ln w="25400">
            <a:solidFill>
              <a:schemeClr val="bg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r>
              <a:rPr lang="en-US" altLang="zh-CN" dirty="0">
                <a:solidFill>
                  <a:schemeClr val="bg1"/>
                </a:solidFill>
                <a:latin typeface="+mn-ea"/>
              </a:rPr>
              <a:t>More Details</a:t>
            </a:r>
          </a:p>
        </p:txBody>
      </p:sp>
      <p:grpSp>
        <p:nvGrpSpPr>
          <p:cNvPr id="11" name="íṥlïḍê">
            <a:extLst>
              <a:ext uri="{FF2B5EF4-FFF2-40B4-BE49-F238E27FC236}">
                <a16:creationId xmlns:a16="http://schemas.microsoft.com/office/drawing/2014/main" xmlns="" id="{D56D94FC-54BA-41ED-A66F-D17963FED310}"/>
              </a:ext>
            </a:extLst>
          </p:cNvPr>
          <p:cNvGrpSpPr/>
          <p:nvPr/>
        </p:nvGrpSpPr>
        <p:grpSpPr>
          <a:xfrm>
            <a:off x="914400" y="2425766"/>
            <a:ext cx="4748266" cy="2625500"/>
            <a:chOff x="151177" y="1856631"/>
            <a:chExt cx="5859098" cy="3239723"/>
          </a:xfrm>
        </p:grpSpPr>
        <p:grpSp>
          <p:nvGrpSpPr>
            <p:cNvPr id="12" name="í$ḻiḓê">
              <a:extLst>
                <a:ext uri="{FF2B5EF4-FFF2-40B4-BE49-F238E27FC236}">
                  <a16:creationId xmlns:a16="http://schemas.microsoft.com/office/drawing/2014/main" xmlns="" id="{470486B9-655A-479D-9454-ABC1CF0126E6}"/>
                </a:ext>
              </a:extLst>
            </p:cNvPr>
            <p:cNvGrpSpPr/>
            <p:nvPr/>
          </p:nvGrpSpPr>
          <p:grpSpPr>
            <a:xfrm>
              <a:off x="151177" y="4973435"/>
              <a:ext cx="5859098" cy="122919"/>
              <a:chOff x="-1348120" y="5777968"/>
              <a:chExt cx="9361040" cy="187524"/>
            </a:xfrm>
          </p:grpSpPr>
          <p:sp>
            <p:nvSpPr>
              <p:cNvPr id="19" name="îṥľïďé">
                <a:extLst>
                  <a:ext uri="{FF2B5EF4-FFF2-40B4-BE49-F238E27FC236}">
                    <a16:creationId xmlns:a16="http://schemas.microsoft.com/office/drawing/2014/main" xmlns="" id="{506187DE-00C2-4423-ACF2-A7FB1EA490EF}"/>
                  </a:ext>
                </a:extLst>
              </p:cNvPr>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fontScale="25000" lnSpcReduction="20000"/>
              </a:bodyPr>
              <a:lstStyle/>
              <a:p>
                <a:pPr algn="ctr"/>
                <a:endParaRPr/>
              </a:p>
            </p:txBody>
          </p:sp>
          <p:sp>
            <p:nvSpPr>
              <p:cNvPr id="20" name="îṡļîḍè">
                <a:extLst>
                  <a:ext uri="{FF2B5EF4-FFF2-40B4-BE49-F238E27FC236}">
                    <a16:creationId xmlns:a16="http://schemas.microsoft.com/office/drawing/2014/main" xmlns="" id="{9DC1AF68-8A5B-4853-B076-743D0C244CFA}"/>
                  </a:ext>
                </a:extLst>
              </p:cNvPr>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fontScale="25000" lnSpcReduction="20000"/>
              </a:bodyPr>
              <a:lstStyle/>
              <a:p>
                <a:pPr algn="ctr"/>
                <a:endParaRPr/>
              </a:p>
            </p:txBody>
          </p:sp>
        </p:grpSp>
        <p:grpSp>
          <p:nvGrpSpPr>
            <p:cNvPr id="13" name="í$1îḍê">
              <a:extLst>
                <a:ext uri="{FF2B5EF4-FFF2-40B4-BE49-F238E27FC236}">
                  <a16:creationId xmlns:a16="http://schemas.microsoft.com/office/drawing/2014/main" xmlns="" id="{E86CD2F2-8F54-4327-85F6-9AF39970D6E6}"/>
                </a:ext>
              </a:extLst>
            </p:cNvPr>
            <p:cNvGrpSpPr/>
            <p:nvPr/>
          </p:nvGrpSpPr>
          <p:grpSpPr>
            <a:xfrm>
              <a:off x="661705" y="1856631"/>
              <a:ext cx="4849501" cy="3080807"/>
              <a:chOff x="-358011" y="1139528"/>
              <a:chExt cx="7398304" cy="4700016"/>
            </a:xfrm>
          </p:grpSpPr>
          <p:grpSp>
            <p:nvGrpSpPr>
              <p:cNvPr id="15" name="ï$ļíďé">
                <a:extLst>
                  <a:ext uri="{FF2B5EF4-FFF2-40B4-BE49-F238E27FC236}">
                    <a16:creationId xmlns:a16="http://schemas.microsoft.com/office/drawing/2014/main" xmlns="" id="{446AE23A-2ED2-4192-82BE-000C9405A0CC}"/>
                  </a:ext>
                </a:extLst>
              </p:cNvPr>
              <p:cNvGrpSpPr/>
              <p:nvPr/>
            </p:nvGrpSpPr>
            <p:grpSpPr>
              <a:xfrm>
                <a:off x="-358011" y="1139528"/>
                <a:ext cx="7398304" cy="4700016"/>
                <a:chOff x="-358011" y="1139528"/>
                <a:chExt cx="7398304" cy="4700016"/>
              </a:xfrm>
            </p:grpSpPr>
            <p:sp>
              <p:nvSpPr>
                <p:cNvPr id="17" name="iṥḻïḍé">
                  <a:extLst>
                    <a:ext uri="{FF2B5EF4-FFF2-40B4-BE49-F238E27FC236}">
                      <a16:creationId xmlns:a16="http://schemas.microsoft.com/office/drawing/2014/main" xmlns="" id="{8068E452-676D-4EF4-84C4-5AAAFD8C5330}"/>
                    </a:ext>
                  </a:extLst>
                </p:cNvPr>
                <p:cNvSpPr/>
                <p:nvPr/>
              </p:nvSpPr>
              <p:spPr>
                <a:xfrm>
                  <a:off x="-358011" y="1160081"/>
                  <a:ext cx="7380821" cy="4658912"/>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rgbClr val="000000"/>
                </a:soli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endParaRPr/>
                </a:p>
              </p:txBody>
            </p:sp>
            <p:sp>
              <p:nvSpPr>
                <p:cNvPr id="18" name="îṧ1iḋè">
                  <a:extLst>
                    <a:ext uri="{FF2B5EF4-FFF2-40B4-BE49-F238E27FC236}">
                      <a16:creationId xmlns:a16="http://schemas.microsoft.com/office/drawing/2014/main" xmlns="" id="{5910ABED-0D8F-4752-8964-F92F565A1196}"/>
                    </a:ext>
                  </a:extLst>
                </p:cNvPr>
                <p:cNvSpPr/>
                <p:nvPr/>
              </p:nvSpPr>
              <p:spPr>
                <a:xfrm>
                  <a:off x="4509683" y="1139528"/>
                  <a:ext cx="2530610" cy="47000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endParaRPr/>
                </a:p>
              </p:txBody>
            </p:sp>
          </p:grpSp>
          <p:sp>
            <p:nvSpPr>
              <p:cNvPr id="16" name="îs1íḑè">
                <a:extLst>
                  <a:ext uri="{FF2B5EF4-FFF2-40B4-BE49-F238E27FC236}">
                    <a16:creationId xmlns:a16="http://schemas.microsoft.com/office/drawing/2014/main" xmlns="" id="{8F665D99-04BD-4771-A416-89ECCBBF58FD}"/>
                  </a:ext>
                </a:extLst>
              </p:cNvPr>
              <p:cNvSpPr/>
              <p:nvPr/>
            </p:nvSpPr>
            <p:spPr>
              <a:xfrm>
                <a:off x="3260392" y="1241052"/>
                <a:ext cx="144016" cy="14401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fontScale="25000" lnSpcReduction="20000"/>
              </a:bodyPr>
              <a:lstStyle/>
              <a:p>
                <a:pPr algn="ctr"/>
                <a:endParaRPr/>
              </a:p>
            </p:txBody>
          </p:sp>
        </p:grpSp>
        <p:sp>
          <p:nvSpPr>
            <p:cNvPr id="14" name="ïŝḻiḍè">
              <a:extLst>
                <a:ext uri="{FF2B5EF4-FFF2-40B4-BE49-F238E27FC236}">
                  <a16:creationId xmlns:a16="http://schemas.microsoft.com/office/drawing/2014/main" xmlns="" id="{898BFE34-6366-4FDF-AC8F-431DEAEF3457}"/>
                </a:ext>
              </a:extLst>
            </p:cNvPr>
            <p:cNvSpPr/>
            <p:nvPr/>
          </p:nvSpPr>
          <p:spPr>
            <a:xfrm>
              <a:off x="813911" y="2037132"/>
              <a:ext cx="4515875" cy="269981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cap="flat" cmpd="sng" algn="ctr">
              <a:solidFill>
                <a:schemeClr val="tx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a:p>
          </p:txBody>
        </p:sp>
      </p:grpSp>
      <p:sp>
        <p:nvSpPr>
          <p:cNvPr id="21" name="文本占位符 20">
            <a:extLst>
              <a:ext uri="{FF2B5EF4-FFF2-40B4-BE49-F238E27FC236}">
                <a16:creationId xmlns:a16="http://schemas.microsoft.com/office/drawing/2014/main" xmlns="" id="{A2DF791B-41CC-4AA3-803F-DF5247F991DB}"/>
              </a:ext>
            </a:extLst>
          </p:cNvPr>
          <p:cNvSpPr>
            <a:spLocks noGrp="1"/>
          </p:cNvSpPr>
          <p:nvPr>
            <p:ph type="body" sz="quarter" idx="10"/>
          </p:nvPr>
        </p:nvSpPr>
        <p:spPr>
          <a:noFill/>
        </p:spPr>
        <p:txBody>
          <a:bodyPr/>
          <a:lstStyle/>
          <a:p>
            <a:r>
              <a:rPr lang="zh-CN" altLang="en-US" dirty="0"/>
              <a:t>请输入标题</a:t>
            </a:r>
            <a:endParaRPr lang="en-US" altLang="zh-CN" dirty="0"/>
          </a:p>
        </p:txBody>
      </p:sp>
    </p:spTree>
    <p:extLst>
      <p:ext uri="{BB962C8B-B14F-4D97-AF65-F5344CB8AC3E}">
        <p14:creationId xmlns:p14="http://schemas.microsoft.com/office/powerpoint/2010/main" val="35907102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3FEBECB3-2A9C-4AD4-B0B6-3A89D0434E5A}"/>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4" name="i$ḷïḍé">
            <a:extLst>
              <a:ext uri="{FF2B5EF4-FFF2-40B4-BE49-F238E27FC236}">
                <a16:creationId xmlns:a16="http://schemas.microsoft.com/office/drawing/2014/main" xmlns="" id="{EB99EE40-36E4-4C5B-B3AB-306E0353514C}"/>
              </a:ext>
            </a:extLst>
          </p:cNvPr>
          <p:cNvSpPr/>
          <p:nvPr/>
        </p:nvSpPr>
        <p:spPr>
          <a:xfrm>
            <a:off x="3981000" y="1868091"/>
            <a:ext cx="4230000" cy="3326219"/>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îS1ídé">
            <a:extLst>
              <a:ext uri="{FF2B5EF4-FFF2-40B4-BE49-F238E27FC236}">
                <a16:creationId xmlns:a16="http://schemas.microsoft.com/office/drawing/2014/main" xmlns="" id="{AA60C13A-7623-40E2-BBAB-3F0F8BC1ADB1}"/>
              </a:ext>
            </a:extLst>
          </p:cNvPr>
          <p:cNvSpPr/>
          <p:nvPr/>
        </p:nvSpPr>
        <p:spPr bwMode="auto">
          <a:xfrm>
            <a:off x="3888192" y="4828802"/>
            <a:ext cx="2224162" cy="98126"/>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 name="îślîďè">
            <a:extLst>
              <a:ext uri="{FF2B5EF4-FFF2-40B4-BE49-F238E27FC236}">
                <a16:creationId xmlns:a16="http://schemas.microsoft.com/office/drawing/2014/main" xmlns="" id="{1AF60AC2-20AC-4CC4-B677-C8E9A724B2F3}"/>
              </a:ext>
            </a:extLst>
          </p:cNvPr>
          <p:cNvSpPr/>
          <p:nvPr/>
        </p:nvSpPr>
        <p:spPr bwMode="auto">
          <a:xfrm>
            <a:off x="6079645" y="4828802"/>
            <a:ext cx="2224162" cy="98126"/>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 name="işlïdé">
            <a:extLst>
              <a:ext uri="{FF2B5EF4-FFF2-40B4-BE49-F238E27FC236}">
                <a16:creationId xmlns:a16="http://schemas.microsoft.com/office/drawing/2014/main" xmlns="" id="{4BD86354-A3E7-4616-8EF7-EE7877EC7BDD}"/>
              </a:ext>
            </a:extLst>
          </p:cNvPr>
          <p:cNvSpPr/>
          <p:nvPr/>
        </p:nvSpPr>
        <p:spPr bwMode="auto">
          <a:xfrm>
            <a:off x="4323463" y="2385747"/>
            <a:ext cx="3577781" cy="2450604"/>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 name="íṥ1ïḑé">
            <a:extLst>
              <a:ext uri="{FF2B5EF4-FFF2-40B4-BE49-F238E27FC236}">
                <a16:creationId xmlns:a16="http://schemas.microsoft.com/office/drawing/2014/main" xmlns="" id="{7088C1F3-45A3-4B44-AAE1-6256EFEACB74}"/>
              </a:ext>
            </a:extLst>
          </p:cNvPr>
          <p:cNvSpPr/>
          <p:nvPr/>
        </p:nvSpPr>
        <p:spPr bwMode="auto">
          <a:xfrm>
            <a:off x="4336044" y="2398326"/>
            <a:ext cx="3555138" cy="2425444"/>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 name="íṡļiḓe">
            <a:extLst>
              <a:ext uri="{FF2B5EF4-FFF2-40B4-BE49-F238E27FC236}">
                <a16:creationId xmlns:a16="http://schemas.microsoft.com/office/drawing/2014/main" xmlns="" id="{5A1FCC5D-56D1-4B40-B723-E426AB755F68}"/>
              </a:ext>
            </a:extLst>
          </p:cNvPr>
          <p:cNvSpPr/>
          <p:nvPr/>
        </p:nvSpPr>
        <p:spPr bwMode="auto">
          <a:xfrm>
            <a:off x="4336044" y="4720614"/>
            <a:ext cx="3555138" cy="103158"/>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 name="íṥḻíde">
            <a:extLst>
              <a:ext uri="{FF2B5EF4-FFF2-40B4-BE49-F238E27FC236}">
                <a16:creationId xmlns:a16="http://schemas.microsoft.com/office/drawing/2014/main" xmlns="" id="{30DB390E-0D22-4849-897D-50A5F942992E}"/>
              </a:ext>
            </a:extLst>
          </p:cNvPr>
          <p:cNvSpPr/>
          <p:nvPr/>
        </p:nvSpPr>
        <p:spPr bwMode="auto">
          <a:xfrm>
            <a:off x="3888192" y="4788546"/>
            <a:ext cx="4415617" cy="80513"/>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 name="îslîdè">
            <a:extLst>
              <a:ext uri="{FF2B5EF4-FFF2-40B4-BE49-F238E27FC236}">
                <a16:creationId xmlns:a16="http://schemas.microsoft.com/office/drawing/2014/main" xmlns="" id="{947520F3-3E9F-4B37-B6DC-3FCEBB4E93B3}"/>
              </a:ext>
            </a:extLst>
          </p:cNvPr>
          <p:cNvSpPr/>
          <p:nvPr/>
        </p:nvSpPr>
        <p:spPr bwMode="auto">
          <a:xfrm>
            <a:off x="5777723" y="4788546"/>
            <a:ext cx="634037" cy="45288"/>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 name="iŝļidè">
            <a:extLst>
              <a:ext uri="{FF2B5EF4-FFF2-40B4-BE49-F238E27FC236}">
                <a16:creationId xmlns:a16="http://schemas.microsoft.com/office/drawing/2014/main" xmlns="" id="{152952DF-6AEC-40A6-B6E1-19E0C0E5BA95}"/>
              </a:ext>
            </a:extLst>
          </p:cNvPr>
          <p:cNvSpPr/>
          <p:nvPr/>
        </p:nvSpPr>
        <p:spPr bwMode="auto">
          <a:xfrm>
            <a:off x="4454296" y="2551804"/>
            <a:ext cx="3318632" cy="2095846"/>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 name="î$1iḋê">
            <a:extLst>
              <a:ext uri="{FF2B5EF4-FFF2-40B4-BE49-F238E27FC236}">
                <a16:creationId xmlns:a16="http://schemas.microsoft.com/office/drawing/2014/main" xmlns="" id="{4D3FF65B-667D-45A1-B495-EACD272D0520}"/>
              </a:ext>
            </a:extLst>
          </p:cNvPr>
          <p:cNvSpPr/>
          <p:nvPr/>
        </p:nvSpPr>
        <p:spPr bwMode="auto">
          <a:xfrm>
            <a:off x="4464360" y="2564384"/>
            <a:ext cx="3295987" cy="2073201"/>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 name="îṣľîdê">
            <a:extLst>
              <a:ext uri="{FF2B5EF4-FFF2-40B4-BE49-F238E27FC236}">
                <a16:creationId xmlns:a16="http://schemas.microsoft.com/office/drawing/2014/main" xmlns="" id="{60E26CE4-518B-4AA5-B232-ECED3F8BD6D6}"/>
              </a:ext>
            </a:extLst>
          </p:cNvPr>
          <p:cNvSpPr/>
          <p:nvPr/>
        </p:nvSpPr>
        <p:spPr bwMode="auto">
          <a:xfrm>
            <a:off x="6092226" y="2463743"/>
            <a:ext cx="37741" cy="37741"/>
          </a:xfrm>
          <a:prstGeom prst="ellipse">
            <a:avLst/>
          </a:prstGeom>
          <a:solidFill>
            <a:srgbClr val="2C2C2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iśľidè">
            <a:extLst>
              <a:ext uri="{FF2B5EF4-FFF2-40B4-BE49-F238E27FC236}">
                <a16:creationId xmlns:a16="http://schemas.microsoft.com/office/drawing/2014/main" xmlns="" id="{0B2F15D3-5FA7-4E06-B919-D70A3AC5D941}"/>
              </a:ext>
            </a:extLst>
          </p:cNvPr>
          <p:cNvSpPr/>
          <p:nvPr/>
        </p:nvSpPr>
        <p:spPr bwMode="auto">
          <a:xfrm>
            <a:off x="6092226" y="2461228"/>
            <a:ext cx="37741" cy="35224"/>
          </a:xfrm>
          <a:prstGeom prst="ellipse">
            <a:avLst/>
          </a:prstGeom>
          <a:solidFill>
            <a:srgbClr val="0A0A0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îšḻiḋê">
            <a:extLst>
              <a:ext uri="{FF2B5EF4-FFF2-40B4-BE49-F238E27FC236}">
                <a16:creationId xmlns:a16="http://schemas.microsoft.com/office/drawing/2014/main" xmlns="" id="{F3192AD9-7EF3-4974-8D74-2F8743BB07B3}"/>
              </a:ext>
            </a:extLst>
          </p:cNvPr>
          <p:cNvSpPr/>
          <p:nvPr/>
        </p:nvSpPr>
        <p:spPr bwMode="auto">
          <a:xfrm>
            <a:off x="6099773" y="2466260"/>
            <a:ext cx="22645" cy="2516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îṧľîḓê">
            <a:extLst>
              <a:ext uri="{FF2B5EF4-FFF2-40B4-BE49-F238E27FC236}">
                <a16:creationId xmlns:a16="http://schemas.microsoft.com/office/drawing/2014/main" xmlns="" id="{79A3A2DF-0CD4-4EB3-97A3-A941B64D85FF}"/>
              </a:ext>
            </a:extLst>
          </p:cNvPr>
          <p:cNvSpPr/>
          <p:nvPr/>
        </p:nvSpPr>
        <p:spPr bwMode="auto">
          <a:xfrm>
            <a:off x="6104805" y="2473807"/>
            <a:ext cx="12581" cy="12581"/>
          </a:xfrm>
          <a:prstGeom prst="ellipse">
            <a:avLst/>
          </a:prstGeom>
          <a:solidFill>
            <a:srgbClr val="2C99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iśliḑé">
            <a:extLst>
              <a:ext uri="{FF2B5EF4-FFF2-40B4-BE49-F238E27FC236}">
                <a16:creationId xmlns:a16="http://schemas.microsoft.com/office/drawing/2014/main" xmlns="" id="{5587FFFD-1326-4B3A-BB02-29FAC2B42F73}"/>
              </a:ext>
            </a:extLst>
          </p:cNvPr>
          <p:cNvSpPr/>
          <p:nvPr/>
        </p:nvSpPr>
        <p:spPr bwMode="auto">
          <a:xfrm>
            <a:off x="6109837" y="2476324"/>
            <a:ext cx="2517" cy="5032"/>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pic>
        <p:nvPicPr>
          <p:cNvPr id="34" name="图片 33">
            <a:extLst>
              <a:ext uri="{FF2B5EF4-FFF2-40B4-BE49-F238E27FC236}">
                <a16:creationId xmlns:a16="http://schemas.microsoft.com/office/drawing/2014/main" xmlns="" id="{FD54A6C9-789C-44EE-9DB1-E97C1791434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27650" b="8755"/>
          <a:stretch/>
        </p:blipFill>
        <p:spPr>
          <a:xfrm>
            <a:off x="4450080" y="2545080"/>
            <a:ext cx="3307080" cy="2103120"/>
          </a:xfrm>
          <a:prstGeom prst="rect">
            <a:avLst/>
          </a:prstGeom>
        </p:spPr>
      </p:pic>
      <p:sp>
        <p:nvSpPr>
          <p:cNvPr id="36" name="îŝľîḑê">
            <a:extLst>
              <a:ext uri="{FF2B5EF4-FFF2-40B4-BE49-F238E27FC236}">
                <a16:creationId xmlns:a16="http://schemas.microsoft.com/office/drawing/2014/main" xmlns="" id="{7B99E5F9-D42D-4772-9103-1B01F56EE7F4}"/>
              </a:ext>
            </a:extLst>
          </p:cNvPr>
          <p:cNvSpPr/>
          <p:nvPr/>
        </p:nvSpPr>
        <p:spPr bwMode="auto">
          <a:xfrm>
            <a:off x="701040" y="23751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t>请输入内容请输入内容请输入内容</a:t>
            </a:r>
            <a:endParaRPr lang="en-US" altLang="zh-CN" dirty="0"/>
          </a:p>
        </p:txBody>
      </p:sp>
      <p:sp>
        <p:nvSpPr>
          <p:cNvPr id="37" name="i$1ïḍé">
            <a:extLst>
              <a:ext uri="{FF2B5EF4-FFF2-40B4-BE49-F238E27FC236}">
                <a16:creationId xmlns:a16="http://schemas.microsoft.com/office/drawing/2014/main" xmlns="" id="{F488157D-83AA-4AFB-9A8F-6D38FBC4A4E9}"/>
              </a:ext>
            </a:extLst>
          </p:cNvPr>
          <p:cNvSpPr txBox="1"/>
          <p:nvPr/>
        </p:nvSpPr>
        <p:spPr bwMode="auto">
          <a:xfrm>
            <a:off x="1290457" y="19875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t>请输入标题</a:t>
            </a:r>
            <a:endParaRPr lang="en-US" altLang="zh-CN" sz="1800" b="1" dirty="0"/>
          </a:p>
        </p:txBody>
      </p:sp>
      <p:sp>
        <p:nvSpPr>
          <p:cNvPr id="38" name="îŝľîḑê">
            <a:extLst>
              <a:ext uri="{FF2B5EF4-FFF2-40B4-BE49-F238E27FC236}">
                <a16:creationId xmlns:a16="http://schemas.microsoft.com/office/drawing/2014/main" xmlns="" id="{6D06D8A3-0822-42F5-8410-C2A6137A0E68}"/>
              </a:ext>
            </a:extLst>
          </p:cNvPr>
          <p:cNvSpPr/>
          <p:nvPr/>
        </p:nvSpPr>
        <p:spPr bwMode="auto">
          <a:xfrm>
            <a:off x="701040" y="45087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a:lnSpc>
                <a:spcPct val="130000"/>
              </a:lnSpc>
            </a:pPr>
            <a:r>
              <a:rPr lang="zh-CN" altLang="en-US" dirty="0"/>
              <a:t>请输入内容请输入内容请输入内容</a:t>
            </a:r>
            <a:endParaRPr lang="en-US" altLang="zh-CN" dirty="0"/>
          </a:p>
        </p:txBody>
      </p:sp>
      <p:sp>
        <p:nvSpPr>
          <p:cNvPr id="39" name="i$1ïḍé">
            <a:extLst>
              <a:ext uri="{FF2B5EF4-FFF2-40B4-BE49-F238E27FC236}">
                <a16:creationId xmlns:a16="http://schemas.microsoft.com/office/drawing/2014/main" xmlns="" id="{0C445438-913A-42A8-A3CC-FC227ECB1B18}"/>
              </a:ext>
            </a:extLst>
          </p:cNvPr>
          <p:cNvSpPr txBox="1"/>
          <p:nvPr/>
        </p:nvSpPr>
        <p:spPr bwMode="auto">
          <a:xfrm>
            <a:off x="1290457" y="41211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r" eaLnBrk="1" hangingPunct="1">
              <a:lnSpc>
                <a:spcPct val="100000"/>
              </a:lnSpc>
              <a:spcBef>
                <a:spcPct val="0"/>
              </a:spcBef>
              <a:buFontTx/>
              <a:buNone/>
            </a:pPr>
            <a:r>
              <a:rPr lang="zh-CN" altLang="en-US" sz="1800" b="1" dirty="0"/>
              <a:t>请输入标题</a:t>
            </a:r>
            <a:endParaRPr lang="en-US" altLang="zh-CN" sz="1800" b="1" dirty="0"/>
          </a:p>
        </p:txBody>
      </p:sp>
      <p:sp>
        <p:nvSpPr>
          <p:cNvPr id="40" name="îŝľîḑê">
            <a:extLst>
              <a:ext uri="{FF2B5EF4-FFF2-40B4-BE49-F238E27FC236}">
                <a16:creationId xmlns:a16="http://schemas.microsoft.com/office/drawing/2014/main" xmlns="" id="{FB014837-42E1-47EE-BE22-65305F5CE6BD}"/>
              </a:ext>
            </a:extLst>
          </p:cNvPr>
          <p:cNvSpPr/>
          <p:nvPr/>
        </p:nvSpPr>
        <p:spPr bwMode="auto">
          <a:xfrm>
            <a:off x="8732520" y="23751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41" name="i$1ïḍé">
            <a:extLst>
              <a:ext uri="{FF2B5EF4-FFF2-40B4-BE49-F238E27FC236}">
                <a16:creationId xmlns:a16="http://schemas.microsoft.com/office/drawing/2014/main" xmlns="" id="{AADA9C2B-14E8-4BC2-87D6-D2867C388A7D}"/>
              </a:ext>
            </a:extLst>
          </p:cNvPr>
          <p:cNvSpPr txBox="1"/>
          <p:nvPr/>
        </p:nvSpPr>
        <p:spPr bwMode="auto">
          <a:xfrm>
            <a:off x="8732520" y="19875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请输入标题</a:t>
            </a:r>
            <a:endParaRPr lang="en-US" altLang="zh-CN" sz="1800" b="1" dirty="0"/>
          </a:p>
        </p:txBody>
      </p:sp>
      <p:sp>
        <p:nvSpPr>
          <p:cNvPr id="42" name="îŝľîḑê">
            <a:extLst>
              <a:ext uri="{FF2B5EF4-FFF2-40B4-BE49-F238E27FC236}">
                <a16:creationId xmlns:a16="http://schemas.microsoft.com/office/drawing/2014/main" xmlns="" id="{6AD9127D-97CA-492A-9521-AE26E73F24B8}"/>
              </a:ext>
            </a:extLst>
          </p:cNvPr>
          <p:cNvSpPr/>
          <p:nvPr/>
        </p:nvSpPr>
        <p:spPr bwMode="auto">
          <a:xfrm>
            <a:off x="8732520" y="4508758"/>
            <a:ext cx="2697480" cy="1130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nSpc>
                <a:spcPct val="130000"/>
              </a:lnSpc>
            </a:pPr>
            <a:r>
              <a:rPr lang="zh-CN" altLang="en-US" dirty="0"/>
              <a:t>请输入内容请输入内容请输入内容</a:t>
            </a:r>
            <a:endParaRPr lang="en-US" altLang="zh-CN" dirty="0"/>
          </a:p>
        </p:txBody>
      </p:sp>
      <p:sp>
        <p:nvSpPr>
          <p:cNvPr id="43" name="i$1ïḍé">
            <a:extLst>
              <a:ext uri="{FF2B5EF4-FFF2-40B4-BE49-F238E27FC236}">
                <a16:creationId xmlns:a16="http://schemas.microsoft.com/office/drawing/2014/main" xmlns="" id="{AF054C02-A685-4861-A92A-E0A8F1A7B805}"/>
              </a:ext>
            </a:extLst>
          </p:cNvPr>
          <p:cNvSpPr txBox="1"/>
          <p:nvPr/>
        </p:nvSpPr>
        <p:spPr bwMode="auto">
          <a:xfrm>
            <a:off x="8732520" y="4121160"/>
            <a:ext cx="210806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b="1" dirty="0"/>
              <a:t>请输入标题</a:t>
            </a:r>
            <a:endParaRPr lang="en-US" altLang="zh-CN" sz="1800" b="1" dirty="0"/>
          </a:p>
        </p:txBody>
      </p:sp>
    </p:spTree>
    <p:extLst>
      <p:ext uri="{BB962C8B-B14F-4D97-AF65-F5344CB8AC3E}">
        <p14:creationId xmlns:p14="http://schemas.microsoft.com/office/powerpoint/2010/main" val="21030434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a:extLst>
              <a:ext uri="{FF2B5EF4-FFF2-40B4-BE49-F238E27FC236}">
                <a16:creationId xmlns:a16="http://schemas.microsoft.com/office/drawing/2014/main" xmlns="" id="{ABB20C32-4345-4A26-A5B6-C208F9F5C03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3379" b="34194"/>
          <a:stretch/>
        </p:blipFill>
        <p:spPr>
          <a:xfrm>
            <a:off x="670560" y="1304544"/>
            <a:ext cx="10850880" cy="2139696"/>
          </a:xfrm>
          <a:prstGeom prst="rect">
            <a:avLst/>
          </a:prstGeom>
          <a:solidFill>
            <a:schemeClr val="bg1"/>
          </a:solidFill>
        </p:spPr>
      </p:pic>
      <p:sp>
        <p:nvSpPr>
          <p:cNvPr id="2" name="文本占位符 1">
            <a:extLst>
              <a:ext uri="{FF2B5EF4-FFF2-40B4-BE49-F238E27FC236}">
                <a16:creationId xmlns:a16="http://schemas.microsoft.com/office/drawing/2014/main" xmlns="" id="{AA3C2DAA-3AFC-4142-8B67-5E77D88E2070}"/>
              </a:ext>
            </a:extLst>
          </p:cNvPr>
          <p:cNvSpPr>
            <a:spLocks noGrp="1"/>
          </p:cNvSpPr>
          <p:nvPr>
            <p:ph type="body" sz="quarter" idx="10"/>
          </p:nvPr>
        </p:nvSpPr>
        <p:spPr/>
        <p:txBody>
          <a:bodyPr/>
          <a:lstStyle/>
          <a:p>
            <a:r>
              <a:rPr lang="zh-CN" altLang="en-US" dirty="0"/>
              <a:t>请输入标题</a:t>
            </a:r>
          </a:p>
          <a:p>
            <a:endParaRPr lang="zh-CN" altLang="en-US" dirty="0"/>
          </a:p>
        </p:txBody>
      </p:sp>
      <p:sp>
        <p:nvSpPr>
          <p:cNvPr id="5" name="iş1îḍè">
            <a:extLst>
              <a:ext uri="{FF2B5EF4-FFF2-40B4-BE49-F238E27FC236}">
                <a16:creationId xmlns:a16="http://schemas.microsoft.com/office/drawing/2014/main" xmlns="" id="{B1EFDF15-B973-4FE3-8D40-DCF9A3E3D580}"/>
              </a:ext>
            </a:extLst>
          </p:cNvPr>
          <p:cNvSpPr/>
          <p:nvPr/>
        </p:nvSpPr>
        <p:spPr>
          <a:xfrm rot="16200000">
            <a:off x="5816608" y="-332271"/>
            <a:ext cx="603786" cy="8505000"/>
          </a:xfrm>
          <a:prstGeom prst="rightBracket">
            <a:avLst>
              <a:gd name="adj" fmla="val 125234"/>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wrap="square" lIns="91440" tIns="45720" rIns="91440" bIns="45720" anchor="ctr">
            <a:normAutofit/>
          </a:bodyPr>
          <a:lstStyle/>
          <a:p>
            <a:pPr algn="ctr"/>
            <a:endParaRPr dirty="0"/>
          </a:p>
        </p:txBody>
      </p:sp>
      <p:sp>
        <p:nvSpPr>
          <p:cNvPr id="6" name="íŝliḋé">
            <a:extLst>
              <a:ext uri="{FF2B5EF4-FFF2-40B4-BE49-F238E27FC236}">
                <a16:creationId xmlns:a16="http://schemas.microsoft.com/office/drawing/2014/main" xmlns="" id="{174F5BDB-6B0C-4DF0-AEB2-2CDFAF8E0743}"/>
              </a:ext>
            </a:extLst>
          </p:cNvPr>
          <p:cNvSpPr/>
          <p:nvPr/>
        </p:nvSpPr>
        <p:spPr>
          <a:xfrm rot="16200000">
            <a:off x="5794108" y="1715229"/>
            <a:ext cx="603786" cy="4410000"/>
          </a:xfrm>
          <a:prstGeom prst="rightBracket">
            <a:avLst>
              <a:gd name="adj" fmla="val 125234"/>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wrap="square" lIns="91440" tIns="45720" rIns="91440" bIns="45720" anchor="ctr">
            <a:normAutofit/>
          </a:bodyPr>
          <a:lstStyle/>
          <a:p>
            <a:pPr algn="ctr"/>
            <a:endParaRPr dirty="0"/>
          </a:p>
        </p:txBody>
      </p:sp>
      <p:sp>
        <p:nvSpPr>
          <p:cNvPr id="7" name="ïṡ1ïḋé">
            <a:extLst>
              <a:ext uri="{FF2B5EF4-FFF2-40B4-BE49-F238E27FC236}">
                <a16:creationId xmlns:a16="http://schemas.microsoft.com/office/drawing/2014/main" xmlns="" id="{9FC4B2CD-3B68-4745-9A93-B0291198AB78}"/>
              </a:ext>
            </a:extLst>
          </p:cNvPr>
          <p:cNvSpPr/>
          <p:nvPr/>
        </p:nvSpPr>
        <p:spPr>
          <a:xfrm>
            <a:off x="4820701" y="3078018"/>
            <a:ext cx="2555309" cy="779443"/>
          </a:xfrm>
          <a:prstGeom prst="roundRect">
            <a:avLst>
              <a:gd name="adj" fmla="val 24861"/>
            </a:avLst>
          </a:prstGeom>
          <a:solidFill>
            <a:schemeClr val="accent1"/>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spcBef>
                <a:spcPct val="0"/>
              </a:spcBef>
            </a:pPr>
            <a:r>
              <a:rPr lang="zh-CN" altLang="en-US" sz="2400" b="1" dirty="0"/>
              <a:t>请输入标题</a:t>
            </a:r>
            <a:endParaRPr lang="en-US" altLang="zh-CN" sz="2400" b="1" dirty="0"/>
          </a:p>
        </p:txBody>
      </p:sp>
      <p:sp>
        <p:nvSpPr>
          <p:cNvPr id="8" name="ï$1idè">
            <a:extLst>
              <a:ext uri="{FF2B5EF4-FFF2-40B4-BE49-F238E27FC236}">
                <a16:creationId xmlns:a16="http://schemas.microsoft.com/office/drawing/2014/main" xmlns="" id="{17A0E254-79FF-49F6-843B-B7813BCAA357}"/>
              </a:ext>
            </a:extLst>
          </p:cNvPr>
          <p:cNvSpPr/>
          <p:nvPr/>
        </p:nvSpPr>
        <p:spPr>
          <a:xfrm>
            <a:off x="1195777" y="4200942"/>
            <a:ext cx="965831" cy="965832"/>
          </a:xfrm>
          <a:prstGeom prst="flowChartAlternateProcess">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36" name="îṡ1íḓè">
            <a:extLst>
              <a:ext uri="{FF2B5EF4-FFF2-40B4-BE49-F238E27FC236}">
                <a16:creationId xmlns:a16="http://schemas.microsoft.com/office/drawing/2014/main" xmlns="" id="{9A2FF984-3143-45E0-A40A-4BA90BE1485B}"/>
              </a:ext>
            </a:extLst>
          </p:cNvPr>
          <p:cNvSpPr/>
          <p:nvPr/>
        </p:nvSpPr>
        <p:spPr bwMode="auto">
          <a:xfrm>
            <a:off x="684486" y="5604641"/>
            <a:ext cx="1988413" cy="79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600" dirty="0"/>
              <a:t>请输入内容请输入内容</a:t>
            </a:r>
            <a:endParaRPr lang="en-US" altLang="zh-CN" sz="1600" dirty="0"/>
          </a:p>
          <a:p>
            <a:pPr algn="ctr">
              <a:lnSpc>
                <a:spcPct val="130000"/>
              </a:lnSpc>
            </a:pPr>
            <a:endParaRPr lang="en-US" altLang="zh-CN" sz="1600" dirty="0"/>
          </a:p>
        </p:txBody>
      </p:sp>
      <p:sp>
        <p:nvSpPr>
          <p:cNvPr id="37" name="iṡļiďê">
            <a:extLst>
              <a:ext uri="{FF2B5EF4-FFF2-40B4-BE49-F238E27FC236}">
                <a16:creationId xmlns:a16="http://schemas.microsoft.com/office/drawing/2014/main" xmlns="" id="{6EC7EB23-1A7C-4E3A-90BD-E3719D0AEE69}"/>
              </a:ext>
            </a:extLst>
          </p:cNvPr>
          <p:cNvSpPr txBox="1"/>
          <p:nvPr/>
        </p:nvSpPr>
        <p:spPr bwMode="auto">
          <a:xfrm>
            <a:off x="684486" y="5217043"/>
            <a:ext cx="198841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dirty="0"/>
              <a:t>请输入标题</a:t>
            </a:r>
            <a:endParaRPr lang="en-US" altLang="zh-CN" b="1" dirty="0"/>
          </a:p>
        </p:txBody>
      </p:sp>
      <p:sp>
        <p:nvSpPr>
          <p:cNvPr id="41" name="îṡ1íḓè">
            <a:extLst>
              <a:ext uri="{FF2B5EF4-FFF2-40B4-BE49-F238E27FC236}">
                <a16:creationId xmlns:a16="http://schemas.microsoft.com/office/drawing/2014/main" xmlns="" id="{6CB2A4C8-98CC-4EE1-900B-076CD3A8078D}"/>
              </a:ext>
            </a:extLst>
          </p:cNvPr>
          <p:cNvSpPr/>
          <p:nvPr/>
        </p:nvSpPr>
        <p:spPr bwMode="auto">
          <a:xfrm>
            <a:off x="2894286" y="5604641"/>
            <a:ext cx="1988413" cy="79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600" dirty="0"/>
              <a:t>请输入内容请输入内容</a:t>
            </a:r>
            <a:endParaRPr lang="en-US" altLang="zh-CN" sz="1600" dirty="0"/>
          </a:p>
          <a:p>
            <a:pPr algn="ctr">
              <a:lnSpc>
                <a:spcPct val="130000"/>
              </a:lnSpc>
            </a:pPr>
            <a:endParaRPr lang="en-US" altLang="zh-CN" sz="1600" dirty="0"/>
          </a:p>
        </p:txBody>
      </p:sp>
      <p:sp>
        <p:nvSpPr>
          <p:cNvPr id="42" name="îṡ1íḓè">
            <a:extLst>
              <a:ext uri="{FF2B5EF4-FFF2-40B4-BE49-F238E27FC236}">
                <a16:creationId xmlns:a16="http://schemas.microsoft.com/office/drawing/2014/main" xmlns="" id="{4FCB24CC-5826-4DA2-9B4E-12E55CBA3BC5}"/>
              </a:ext>
            </a:extLst>
          </p:cNvPr>
          <p:cNvSpPr/>
          <p:nvPr/>
        </p:nvSpPr>
        <p:spPr bwMode="auto">
          <a:xfrm>
            <a:off x="5104086" y="5604641"/>
            <a:ext cx="1988413" cy="79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600" dirty="0"/>
              <a:t>请输入内容请输入内容</a:t>
            </a:r>
            <a:endParaRPr lang="en-US" altLang="zh-CN" sz="1600" dirty="0"/>
          </a:p>
          <a:p>
            <a:pPr algn="ctr">
              <a:lnSpc>
                <a:spcPct val="130000"/>
              </a:lnSpc>
            </a:pPr>
            <a:endParaRPr lang="en-US" altLang="zh-CN" sz="1600" dirty="0"/>
          </a:p>
        </p:txBody>
      </p:sp>
      <p:sp>
        <p:nvSpPr>
          <p:cNvPr id="43" name="îṡ1íḓè">
            <a:extLst>
              <a:ext uri="{FF2B5EF4-FFF2-40B4-BE49-F238E27FC236}">
                <a16:creationId xmlns:a16="http://schemas.microsoft.com/office/drawing/2014/main" xmlns="" id="{8873904F-C270-4890-96A7-418545B2246F}"/>
              </a:ext>
            </a:extLst>
          </p:cNvPr>
          <p:cNvSpPr/>
          <p:nvPr/>
        </p:nvSpPr>
        <p:spPr bwMode="auto">
          <a:xfrm>
            <a:off x="7313886" y="5604641"/>
            <a:ext cx="1988413" cy="79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600" dirty="0"/>
              <a:t>请输入内容请输入内容</a:t>
            </a:r>
            <a:endParaRPr lang="en-US" altLang="zh-CN" sz="1600" dirty="0"/>
          </a:p>
          <a:p>
            <a:pPr algn="ctr">
              <a:lnSpc>
                <a:spcPct val="130000"/>
              </a:lnSpc>
            </a:pPr>
            <a:endParaRPr lang="en-US" altLang="zh-CN" sz="1600" dirty="0"/>
          </a:p>
        </p:txBody>
      </p:sp>
      <p:sp>
        <p:nvSpPr>
          <p:cNvPr id="44" name="îṡ1íḓè">
            <a:extLst>
              <a:ext uri="{FF2B5EF4-FFF2-40B4-BE49-F238E27FC236}">
                <a16:creationId xmlns:a16="http://schemas.microsoft.com/office/drawing/2014/main" xmlns="" id="{2F44E36F-16BF-4E73-887B-2EFDF564DFCC}"/>
              </a:ext>
            </a:extLst>
          </p:cNvPr>
          <p:cNvSpPr/>
          <p:nvPr/>
        </p:nvSpPr>
        <p:spPr bwMode="auto">
          <a:xfrm>
            <a:off x="9523686" y="5604641"/>
            <a:ext cx="1988413" cy="79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lnSpc>
                <a:spcPct val="130000"/>
              </a:lnSpc>
            </a:pPr>
            <a:r>
              <a:rPr lang="zh-CN" altLang="en-US" sz="1600" dirty="0"/>
              <a:t>请输入内容请输入内容</a:t>
            </a:r>
            <a:endParaRPr lang="en-US" altLang="zh-CN" sz="1600" dirty="0"/>
          </a:p>
          <a:p>
            <a:pPr algn="ctr">
              <a:lnSpc>
                <a:spcPct val="130000"/>
              </a:lnSpc>
            </a:pPr>
            <a:endParaRPr lang="en-US" altLang="zh-CN" sz="1600" dirty="0"/>
          </a:p>
        </p:txBody>
      </p:sp>
      <p:sp>
        <p:nvSpPr>
          <p:cNvPr id="10" name="îşlíḑê">
            <a:extLst>
              <a:ext uri="{FF2B5EF4-FFF2-40B4-BE49-F238E27FC236}">
                <a16:creationId xmlns:a16="http://schemas.microsoft.com/office/drawing/2014/main" xmlns="" id="{14AC7BBE-4312-47C7-9069-3EAF30EFF90F}"/>
              </a:ext>
            </a:extLst>
          </p:cNvPr>
          <p:cNvSpPr/>
          <p:nvPr/>
        </p:nvSpPr>
        <p:spPr>
          <a:xfrm>
            <a:off x="3407278" y="4200942"/>
            <a:ext cx="965831" cy="965832"/>
          </a:xfrm>
          <a:prstGeom prst="flowChartAlternateProcess">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35" name="ïSḻïde">
            <a:extLst>
              <a:ext uri="{FF2B5EF4-FFF2-40B4-BE49-F238E27FC236}">
                <a16:creationId xmlns:a16="http://schemas.microsoft.com/office/drawing/2014/main" xmlns="" id="{8F8C2F59-85C9-484B-924A-3150FEF941CC}"/>
              </a:ext>
            </a:extLst>
          </p:cNvPr>
          <p:cNvSpPr txBox="1"/>
          <p:nvPr/>
        </p:nvSpPr>
        <p:spPr bwMode="auto">
          <a:xfrm>
            <a:off x="2895987" y="5217043"/>
            <a:ext cx="198841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dirty="0"/>
              <a:t>请输入标题</a:t>
            </a:r>
            <a:endParaRPr lang="en-US" altLang="zh-CN" b="1" dirty="0"/>
          </a:p>
        </p:txBody>
      </p:sp>
      <p:sp>
        <p:nvSpPr>
          <p:cNvPr id="12" name="îsḻïde">
            <a:extLst>
              <a:ext uri="{FF2B5EF4-FFF2-40B4-BE49-F238E27FC236}">
                <a16:creationId xmlns:a16="http://schemas.microsoft.com/office/drawing/2014/main" xmlns="" id="{EE199235-DCF8-48B5-BBB6-AD2E47E6D3D1}"/>
              </a:ext>
            </a:extLst>
          </p:cNvPr>
          <p:cNvSpPr/>
          <p:nvPr/>
        </p:nvSpPr>
        <p:spPr>
          <a:xfrm>
            <a:off x="5618779" y="4200942"/>
            <a:ext cx="965831" cy="965832"/>
          </a:xfrm>
          <a:prstGeom prst="flowChartAlternateProcess">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33" name="ïšľídè">
            <a:extLst>
              <a:ext uri="{FF2B5EF4-FFF2-40B4-BE49-F238E27FC236}">
                <a16:creationId xmlns:a16="http://schemas.microsoft.com/office/drawing/2014/main" xmlns="" id="{A4D264CF-DD72-428C-BE68-842F860FDDAC}"/>
              </a:ext>
            </a:extLst>
          </p:cNvPr>
          <p:cNvSpPr txBox="1"/>
          <p:nvPr/>
        </p:nvSpPr>
        <p:spPr bwMode="auto">
          <a:xfrm>
            <a:off x="5107488" y="5217043"/>
            <a:ext cx="198841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dirty="0"/>
              <a:t>请输入标题</a:t>
            </a:r>
            <a:endParaRPr lang="en-US" altLang="zh-CN" b="1" dirty="0"/>
          </a:p>
        </p:txBody>
      </p:sp>
      <p:sp>
        <p:nvSpPr>
          <p:cNvPr id="14" name="íṡļíḍê">
            <a:extLst>
              <a:ext uri="{FF2B5EF4-FFF2-40B4-BE49-F238E27FC236}">
                <a16:creationId xmlns:a16="http://schemas.microsoft.com/office/drawing/2014/main" xmlns="" id="{640EDE09-5404-4405-8C66-3294FFDFC340}"/>
              </a:ext>
            </a:extLst>
          </p:cNvPr>
          <p:cNvSpPr/>
          <p:nvPr/>
        </p:nvSpPr>
        <p:spPr>
          <a:xfrm>
            <a:off x="10041779" y="4200942"/>
            <a:ext cx="965831" cy="965832"/>
          </a:xfrm>
          <a:prstGeom prst="flowChartAlternateProcess">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31" name="îṡľîḍê">
            <a:extLst>
              <a:ext uri="{FF2B5EF4-FFF2-40B4-BE49-F238E27FC236}">
                <a16:creationId xmlns:a16="http://schemas.microsoft.com/office/drawing/2014/main" xmlns="" id="{A505DF83-0328-4732-9AA1-44A90049CE4B}"/>
              </a:ext>
            </a:extLst>
          </p:cNvPr>
          <p:cNvSpPr txBox="1"/>
          <p:nvPr/>
        </p:nvSpPr>
        <p:spPr bwMode="auto">
          <a:xfrm>
            <a:off x="9530488" y="5217043"/>
            <a:ext cx="198841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dirty="0"/>
              <a:t>请输入标题</a:t>
            </a:r>
            <a:endParaRPr lang="en-US" altLang="zh-CN" b="1" dirty="0"/>
          </a:p>
        </p:txBody>
      </p:sp>
      <p:cxnSp>
        <p:nvCxnSpPr>
          <p:cNvPr id="16" name="直接连接符 15">
            <a:extLst>
              <a:ext uri="{FF2B5EF4-FFF2-40B4-BE49-F238E27FC236}">
                <a16:creationId xmlns:a16="http://schemas.microsoft.com/office/drawing/2014/main" xmlns="" id="{E1C4590C-D2E8-4547-9035-31CF361E6A6C}"/>
              </a:ext>
            </a:extLst>
          </p:cNvPr>
          <p:cNvCxnSpPr/>
          <p:nvPr/>
        </p:nvCxnSpPr>
        <p:spPr>
          <a:xfrm>
            <a:off x="2784443" y="5229292"/>
            <a:ext cx="0" cy="92050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185B55AC-BB01-4206-A85F-E772FB843E32}"/>
              </a:ext>
            </a:extLst>
          </p:cNvPr>
          <p:cNvCxnSpPr/>
          <p:nvPr/>
        </p:nvCxnSpPr>
        <p:spPr>
          <a:xfrm>
            <a:off x="4995944" y="5229292"/>
            <a:ext cx="0" cy="92050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47AEF873-A418-448E-828F-8F3DC503DED3}"/>
              </a:ext>
            </a:extLst>
          </p:cNvPr>
          <p:cNvCxnSpPr/>
          <p:nvPr/>
        </p:nvCxnSpPr>
        <p:spPr>
          <a:xfrm>
            <a:off x="7207445" y="5229292"/>
            <a:ext cx="0" cy="92050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9" name="ïşḻiḋé">
            <a:extLst>
              <a:ext uri="{FF2B5EF4-FFF2-40B4-BE49-F238E27FC236}">
                <a16:creationId xmlns:a16="http://schemas.microsoft.com/office/drawing/2014/main" xmlns="" id="{4A7EB521-C205-42E8-A5A8-A15D5FB172E2}"/>
              </a:ext>
            </a:extLst>
          </p:cNvPr>
          <p:cNvSpPr/>
          <p:nvPr/>
        </p:nvSpPr>
        <p:spPr>
          <a:xfrm>
            <a:off x="7830280" y="4188693"/>
            <a:ext cx="965831" cy="965832"/>
          </a:xfrm>
          <a:prstGeom prst="flowChartAlternateProcess">
            <a:avLst/>
          </a:prstGeom>
          <a:solidFill>
            <a:schemeClr val="bg1">
              <a:lumMod val="9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p>
        </p:txBody>
      </p:sp>
      <p:sp>
        <p:nvSpPr>
          <p:cNvPr id="29" name="iṥḻîḍé">
            <a:extLst>
              <a:ext uri="{FF2B5EF4-FFF2-40B4-BE49-F238E27FC236}">
                <a16:creationId xmlns:a16="http://schemas.microsoft.com/office/drawing/2014/main" xmlns="" id="{5314B571-13C2-4771-915E-08DB78D512BC}"/>
              </a:ext>
            </a:extLst>
          </p:cNvPr>
          <p:cNvSpPr txBox="1"/>
          <p:nvPr/>
        </p:nvSpPr>
        <p:spPr bwMode="auto">
          <a:xfrm>
            <a:off x="7318989" y="5217043"/>
            <a:ext cx="1988413" cy="387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algn="ctr">
              <a:spcBef>
                <a:spcPct val="0"/>
              </a:spcBef>
            </a:pPr>
            <a:r>
              <a:rPr lang="zh-CN" altLang="en-US" b="1" dirty="0"/>
              <a:t>请输入标题</a:t>
            </a:r>
            <a:endParaRPr lang="en-US" altLang="zh-CN" b="1" dirty="0"/>
          </a:p>
        </p:txBody>
      </p:sp>
      <p:cxnSp>
        <p:nvCxnSpPr>
          <p:cNvPr id="21" name="直接连接符 20">
            <a:extLst>
              <a:ext uri="{FF2B5EF4-FFF2-40B4-BE49-F238E27FC236}">
                <a16:creationId xmlns:a16="http://schemas.microsoft.com/office/drawing/2014/main" xmlns="" id="{3788C5B9-F2AA-4A1F-8568-A611EE9C32FA}"/>
              </a:ext>
            </a:extLst>
          </p:cNvPr>
          <p:cNvCxnSpPr/>
          <p:nvPr/>
        </p:nvCxnSpPr>
        <p:spPr>
          <a:xfrm>
            <a:off x="9418946" y="4962841"/>
            <a:ext cx="0" cy="920500"/>
          </a:xfrm>
          <a:prstGeom prst="line">
            <a:avLst/>
          </a:prstGeom>
          <a:ln w="3175" cap="rnd">
            <a:solidFill>
              <a:schemeClr val="bg1">
                <a:lumMod val="7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FD838AD5-9DE6-4ECB-A564-FC1DAB5F7A70}"/>
              </a:ext>
            </a:extLst>
          </p:cNvPr>
          <p:cNvCxnSpPr/>
          <p:nvPr/>
        </p:nvCxnSpPr>
        <p:spPr>
          <a:xfrm>
            <a:off x="6096001" y="3857461"/>
            <a:ext cx="0" cy="343481"/>
          </a:xfrm>
          <a:prstGeom prst="line">
            <a:avLst/>
          </a:prstGeom>
          <a:ln w="2222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íśḷiḋé">
            <a:extLst>
              <a:ext uri="{FF2B5EF4-FFF2-40B4-BE49-F238E27FC236}">
                <a16:creationId xmlns:a16="http://schemas.microsoft.com/office/drawing/2014/main" xmlns="" id="{0844065C-21A9-4937-98CF-B271D67A7DF8}"/>
              </a:ext>
            </a:extLst>
          </p:cNvPr>
          <p:cNvSpPr/>
          <p:nvPr/>
        </p:nvSpPr>
        <p:spPr bwMode="auto">
          <a:xfrm>
            <a:off x="1496747" y="4525742"/>
            <a:ext cx="363892" cy="316233"/>
          </a:xfrm>
          <a:custGeom>
            <a:avLst/>
            <a:gdLst>
              <a:gd name="connsiteX0" fmla="*/ 468425 w 609570"/>
              <a:gd name="connsiteY0" fmla="*/ 313388 h 529735"/>
              <a:gd name="connsiteX1" fmla="*/ 397381 w 609570"/>
              <a:gd name="connsiteY1" fmla="*/ 384321 h 529735"/>
              <a:gd name="connsiteX2" fmla="*/ 468425 w 609570"/>
              <a:gd name="connsiteY2" fmla="*/ 455255 h 529735"/>
              <a:gd name="connsiteX3" fmla="*/ 539470 w 609570"/>
              <a:gd name="connsiteY3" fmla="*/ 384321 h 529735"/>
              <a:gd name="connsiteX4" fmla="*/ 468425 w 609570"/>
              <a:gd name="connsiteY4" fmla="*/ 313388 h 529735"/>
              <a:gd name="connsiteX5" fmla="*/ 468425 w 609570"/>
              <a:gd name="connsiteY5" fmla="*/ 285014 h 529735"/>
              <a:gd name="connsiteX6" fmla="*/ 567887 w 609570"/>
              <a:gd name="connsiteY6" fmla="*/ 384321 h 529735"/>
              <a:gd name="connsiteX7" fmla="*/ 556639 w 609570"/>
              <a:gd name="connsiteY7" fmla="*/ 430310 h 529735"/>
              <a:gd name="connsiteX8" fmla="*/ 553915 w 609570"/>
              <a:gd name="connsiteY8" fmla="*/ 435394 h 529735"/>
              <a:gd name="connsiteX9" fmla="*/ 601515 w 609570"/>
              <a:gd name="connsiteY9" fmla="*/ 482683 h 529735"/>
              <a:gd name="connsiteX10" fmla="*/ 609567 w 609570"/>
              <a:gd name="connsiteY10" fmla="*/ 502071 h 529735"/>
              <a:gd name="connsiteX11" fmla="*/ 601633 w 609570"/>
              <a:gd name="connsiteY11" fmla="*/ 521578 h 529735"/>
              <a:gd name="connsiteX12" fmla="*/ 582096 w 609570"/>
              <a:gd name="connsiteY12" fmla="*/ 529735 h 529735"/>
              <a:gd name="connsiteX13" fmla="*/ 562677 w 609570"/>
              <a:gd name="connsiteY13" fmla="*/ 521696 h 529735"/>
              <a:gd name="connsiteX14" fmla="*/ 513657 w 609570"/>
              <a:gd name="connsiteY14" fmla="*/ 472988 h 529735"/>
              <a:gd name="connsiteX15" fmla="*/ 508684 w 609570"/>
              <a:gd name="connsiteY15" fmla="*/ 475116 h 529735"/>
              <a:gd name="connsiteX16" fmla="*/ 468425 w 609570"/>
              <a:gd name="connsiteY16" fmla="*/ 483747 h 529735"/>
              <a:gd name="connsiteX17" fmla="*/ 368845 w 609570"/>
              <a:gd name="connsiteY17" fmla="*/ 384321 h 529735"/>
              <a:gd name="connsiteX18" fmla="*/ 468425 w 609570"/>
              <a:gd name="connsiteY18" fmla="*/ 285014 h 529735"/>
              <a:gd name="connsiteX19" fmla="*/ 214632 w 609570"/>
              <a:gd name="connsiteY19" fmla="*/ 275770 h 529735"/>
              <a:gd name="connsiteX20" fmla="*/ 408821 w 609570"/>
              <a:gd name="connsiteY20" fmla="*/ 275770 h 529735"/>
              <a:gd name="connsiteX21" fmla="*/ 410479 w 609570"/>
              <a:gd name="connsiteY21" fmla="*/ 275888 h 529735"/>
              <a:gd name="connsiteX22" fmla="*/ 361576 w 609570"/>
              <a:gd name="connsiteY22" fmla="*/ 323119 h 529735"/>
              <a:gd name="connsiteX23" fmla="*/ 214632 w 609570"/>
              <a:gd name="connsiteY23" fmla="*/ 323119 h 529735"/>
              <a:gd name="connsiteX24" fmla="*/ 190950 w 609570"/>
              <a:gd name="connsiteY24" fmla="*/ 299445 h 529735"/>
              <a:gd name="connsiteX25" fmla="*/ 214632 w 609570"/>
              <a:gd name="connsiteY25" fmla="*/ 275770 h 529735"/>
              <a:gd name="connsiteX26" fmla="*/ 136157 w 609570"/>
              <a:gd name="connsiteY26" fmla="*/ 270689 h 529735"/>
              <a:gd name="connsiteX27" fmla="*/ 164913 w 609570"/>
              <a:gd name="connsiteY27" fmla="*/ 299445 h 529735"/>
              <a:gd name="connsiteX28" fmla="*/ 136157 w 609570"/>
              <a:gd name="connsiteY28" fmla="*/ 328201 h 529735"/>
              <a:gd name="connsiteX29" fmla="*/ 107401 w 609570"/>
              <a:gd name="connsiteY29" fmla="*/ 299445 h 529735"/>
              <a:gd name="connsiteX30" fmla="*/ 136157 w 609570"/>
              <a:gd name="connsiteY30" fmla="*/ 270689 h 529735"/>
              <a:gd name="connsiteX31" fmla="*/ 214631 w 609570"/>
              <a:gd name="connsiteY31" fmla="*/ 181212 h 529735"/>
              <a:gd name="connsiteX32" fmla="*/ 408814 w 609570"/>
              <a:gd name="connsiteY32" fmla="*/ 181212 h 529735"/>
              <a:gd name="connsiteX33" fmla="*/ 432495 w 609570"/>
              <a:gd name="connsiteY33" fmla="*/ 204851 h 529735"/>
              <a:gd name="connsiteX34" fmla="*/ 408814 w 609570"/>
              <a:gd name="connsiteY34" fmla="*/ 228491 h 529735"/>
              <a:gd name="connsiteX35" fmla="*/ 214631 w 609570"/>
              <a:gd name="connsiteY35" fmla="*/ 228491 h 529735"/>
              <a:gd name="connsiteX36" fmla="*/ 190950 w 609570"/>
              <a:gd name="connsiteY36" fmla="*/ 204851 h 529735"/>
              <a:gd name="connsiteX37" fmla="*/ 214631 w 609570"/>
              <a:gd name="connsiteY37" fmla="*/ 181212 h 529735"/>
              <a:gd name="connsiteX38" fmla="*/ 136157 w 609570"/>
              <a:gd name="connsiteY38" fmla="*/ 176131 h 529735"/>
              <a:gd name="connsiteX39" fmla="*/ 164913 w 609570"/>
              <a:gd name="connsiteY39" fmla="*/ 204851 h 529735"/>
              <a:gd name="connsiteX40" fmla="*/ 136157 w 609570"/>
              <a:gd name="connsiteY40" fmla="*/ 233571 h 529735"/>
              <a:gd name="connsiteX41" fmla="*/ 107401 w 609570"/>
              <a:gd name="connsiteY41" fmla="*/ 204851 h 529735"/>
              <a:gd name="connsiteX42" fmla="*/ 136157 w 609570"/>
              <a:gd name="connsiteY42" fmla="*/ 176131 h 529735"/>
              <a:gd name="connsiteX43" fmla="*/ 15748 w 609570"/>
              <a:gd name="connsiteY43" fmla="*/ 0 h 529735"/>
              <a:gd name="connsiteX44" fmla="*/ 500389 w 609570"/>
              <a:gd name="connsiteY44" fmla="*/ 0 h 529735"/>
              <a:gd name="connsiteX45" fmla="*/ 516256 w 609570"/>
              <a:gd name="connsiteY45" fmla="*/ 15724 h 529735"/>
              <a:gd name="connsiteX46" fmla="*/ 516256 w 609570"/>
              <a:gd name="connsiteY46" fmla="*/ 271089 h 529735"/>
              <a:gd name="connsiteX47" fmla="*/ 484641 w 609570"/>
              <a:gd name="connsiteY47" fmla="*/ 262459 h 529735"/>
              <a:gd name="connsiteX48" fmla="*/ 484641 w 609570"/>
              <a:gd name="connsiteY48" fmla="*/ 121416 h 529735"/>
              <a:gd name="connsiteX49" fmla="*/ 31615 w 609570"/>
              <a:gd name="connsiteY49" fmla="*/ 121416 h 529735"/>
              <a:gd name="connsiteX50" fmla="*/ 31615 w 609570"/>
              <a:gd name="connsiteY50" fmla="*/ 393215 h 529735"/>
              <a:gd name="connsiteX51" fmla="*/ 345513 w 609570"/>
              <a:gd name="connsiteY51" fmla="*/ 393215 h 529735"/>
              <a:gd name="connsiteX52" fmla="*/ 352025 w 609570"/>
              <a:gd name="connsiteY52" fmla="*/ 424663 h 529735"/>
              <a:gd name="connsiteX53" fmla="*/ 15748 w 609570"/>
              <a:gd name="connsiteY53" fmla="*/ 424663 h 529735"/>
              <a:gd name="connsiteX54" fmla="*/ 0 w 609570"/>
              <a:gd name="connsiteY54" fmla="*/ 408939 h 529735"/>
              <a:gd name="connsiteX55" fmla="*/ 0 w 609570"/>
              <a:gd name="connsiteY55" fmla="*/ 15724 h 529735"/>
              <a:gd name="connsiteX56" fmla="*/ 15748 w 609570"/>
              <a:gd name="connsiteY56" fmla="*/ 0 h 529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9570" h="529735">
                <a:moveTo>
                  <a:pt x="468425" y="313388"/>
                </a:moveTo>
                <a:cubicBezTo>
                  <a:pt x="429233" y="313388"/>
                  <a:pt x="397381" y="345190"/>
                  <a:pt x="397381" y="384321"/>
                </a:cubicBezTo>
                <a:cubicBezTo>
                  <a:pt x="397381" y="423453"/>
                  <a:pt x="429233" y="455255"/>
                  <a:pt x="468425" y="455255"/>
                </a:cubicBezTo>
                <a:cubicBezTo>
                  <a:pt x="507618" y="455255"/>
                  <a:pt x="539470" y="423453"/>
                  <a:pt x="539470" y="384321"/>
                </a:cubicBezTo>
                <a:cubicBezTo>
                  <a:pt x="539470" y="345308"/>
                  <a:pt x="507618" y="313388"/>
                  <a:pt x="468425" y="313388"/>
                </a:cubicBezTo>
                <a:close/>
                <a:moveTo>
                  <a:pt x="468425" y="285014"/>
                </a:moveTo>
                <a:cubicBezTo>
                  <a:pt x="523248" y="285014"/>
                  <a:pt x="567887" y="329584"/>
                  <a:pt x="567887" y="384321"/>
                </a:cubicBezTo>
                <a:cubicBezTo>
                  <a:pt x="567887" y="400518"/>
                  <a:pt x="564098" y="416005"/>
                  <a:pt x="556639" y="430310"/>
                </a:cubicBezTo>
                <a:lnTo>
                  <a:pt x="553915" y="435394"/>
                </a:lnTo>
                <a:lnTo>
                  <a:pt x="601515" y="482683"/>
                </a:lnTo>
                <a:cubicBezTo>
                  <a:pt x="606725" y="487884"/>
                  <a:pt x="609567" y="494741"/>
                  <a:pt x="609567" y="502071"/>
                </a:cubicBezTo>
                <a:cubicBezTo>
                  <a:pt x="609685" y="509519"/>
                  <a:pt x="606843" y="516376"/>
                  <a:pt x="601633" y="521578"/>
                </a:cubicBezTo>
                <a:cubicBezTo>
                  <a:pt x="596423" y="526780"/>
                  <a:pt x="589437" y="529735"/>
                  <a:pt x="582096" y="529735"/>
                </a:cubicBezTo>
                <a:cubicBezTo>
                  <a:pt x="574755" y="529735"/>
                  <a:pt x="567887" y="526898"/>
                  <a:pt x="562677" y="521696"/>
                </a:cubicBezTo>
                <a:lnTo>
                  <a:pt x="513657" y="472988"/>
                </a:lnTo>
                <a:lnTo>
                  <a:pt x="508684" y="475116"/>
                </a:lnTo>
                <a:cubicBezTo>
                  <a:pt x="495896" y="480791"/>
                  <a:pt x="482397" y="483747"/>
                  <a:pt x="468425" y="483747"/>
                </a:cubicBezTo>
                <a:cubicBezTo>
                  <a:pt x="413484" y="483747"/>
                  <a:pt x="368845" y="439177"/>
                  <a:pt x="368845" y="384321"/>
                </a:cubicBezTo>
                <a:cubicBezTo>
                  <a:pt x="368845" y="329584"/>
                  <a:pt x="413484" y="285014"/>
                  <a:pt x="468425" y="285014"/>
                </a:cubicBezTo>
                <a:close/>
                <a:moveTo>
                  <a:pt x="214632" y="275770"/>
                </a:moveTo>
                <a:lnTo>
                  <a:pt x="408821" y="275770"/>
                </a:lnTo>
                <a:cubicBezTo>
                  <a:pt x="409413" y="275770"/>
                  <a:pt x="409887" y="275770"/>
                  <a:pt x="410479" y="275888"/>
                </a:cubicBezTo>
                <a:cubicBezTo>
                  <a:pt x="390113" y="286661"/>
                  <a:pt x="373180" y="303114"/>
                  <a:pt x="361576" y="323119"/>
                </a:cubicBezTo>
                <a:lnTo>
                  <a:pt x="214632" y="323119"/>
                </a:lnTo>
                <a:cubicBezTo>
                  <a:pt x="201607" y="323119"/>
                  <a:pt x="190950" y="312466"/>
                  <a:pt x="190950" y="299445"/>
                </a:cubicBezTo>
                <a:cubicBezTo>
                  <a:pt x="190950" y="286305"/>
                  <a:pt x="201607" y="275770"/>
                  <a:pt x="214632" y="275770"/>
                </a:cubicBezTo>
                <a:close/>
                <a:moveTo>
                  <a:pt x="136157" y="270689"/>
                </a:moveTo>
                <a:cubicBezTo>
                  <a:pt x="152039" y="270689"/>
                  <a:pt x="164913" y="283563"/>
                  <a:pt x="164913" y="299445"/>
                </a:cubicBezTo>
                <a:cubicBezTo>
                  <a:pt x="164913" y="315327"/>
                  <a:pt x="152039" y="328201"/>
                  <a:pt x="136157" y="328201"/>
                </a:cubicBezTo>
                <a:cubicBezTo>
                  <a:pt x="120275" y="328201"/>
                  <a:pt x="107401" y="315327"/>
                  <a:pt x="107401" y="299445"/>
                </a:cubicBezTo>
                <a:cubicBezTo>
                  <a:pt x="107401" y="283563"/>
                  <a:pt x="120275" y="270689"/>
                  <a:pt x="136157" y="270689"/>
                </a:cubicBezTo>
                <a:close/>
                <a:moveTo>
                  <a:pt x="214631" y="181212"/>
                </a:moveTo>
                <a:lnTo>
                  <a:pt x="408814" y="181212"/>
                </a:lnTo>
                <a:cubicBezTo>
                  <a:pt x="421957" y="181212"/>
                  <a:pt x="432495" y="191731"/>
                  <a:pt x="432495" y="204851"/>
                </a:cubicBezTo>
                <a:cubicBezTo>
                  <a:pt x="432495" y="217853"/>
                  <a:pt x="421957" y="228491"/>
                  <a:pt x="408814" y="228491"/>
                </a:cubicBezTo>
                <a:lnTo>
                  <a:pt x="214631" y="228491"/>
                </a:lnTo>
                <a:cubicBezTo>
                  <a:pt x="201606" y="228491"/>
                  <a:pt x="190950" y="217853"/>
                  <a:pt x="190950" y="204851"/>
                </a:cubicBezTo>
                <a:cubicBezTo>
                  <a:pt x="190950" y="191731"/>
                  <a:pt x="201606" y="181212"/>
                  <a:pt x="214631" y="181212"/>
                </a:cubicBezTo>
                <a:close/>
                <a:moveTo>
                  <a:pt x="136157" y="176131"/>
                </a:moveTo>
                <a:cubicBezTo>
                  <a:pt x="152039" y="176131"/>
                  <a:pt x="164913" y="188989"/>
                  <a:pt x="164913" y="204851"/>
                </a:cubicBezTo>
                <a:cubicBezTo>
                  <a:pt x="164913" y="220713"/>
                  <a:pt x="152039" y="233571"/>
                  <a:pt x="136157" y="233571"/>
                </a:cubicBezTo>
                <a:cubicBezTo>
                  <a:pt x="120275" y="233571"/>
                  <a:pt x="107401" y="220713"/>
                  <a:pt x="107401" y="204851"/>
                </a:cubicBezTo>
                <a:cubicBezTo>
                  <a:pt x="107401" y="188989"/>
                  <a:pt x="120275" y="176131"/>
                  <a:pt x="136157" y="176131"/>
                </a:cubicBezTo>
                <a:close/>
                <a:moveTo>
                  <a:pt x="15748" y="0"/>
                </a:moveTo>
                <a:lnTo>
                  <a:pt x="500389" y="0"/>
                </a:lnTo>
                <a:cubicBezTo>
                  <a:pt x="509152" y="0"/>
                  <a:pt x="516256" y="7093"/>
                  <a:pt x="516256" y="15724"/>
                </a:cubicBezTo>
                <a:lnTo>
                  <a:pt x="516256" y="271089"/>
                </a:lnTo>
                <a:cubicBezTo>
                  <a:pt x="506310" y="266833"/>
                  <a:pt x="495653" y="263995"/>
                  <a:pt x="484641" y="262459"/>
                </a:cubicBezTo>
                <a:lnTo>
                  <a:pt x="484641" y="121416"/>
                </a:lnTo>
                <a:lnTo>
                  <a:pt x="31615" y="121416"/>
                </a:lnTo>
                <a:lnTo>
                  <a:pt x="31615" y="393215"/>
                </a:lnTo>
                <a:lnTo>
                  <a:pt x="345513" y="393215"/>
                </a:lnTo>
                <a:cubicBezTo>
                  <a:pt x="346341" y="404210"/>
                  <a:pt x="348591" y="414732"/>
                  <a:pt x="352025" y="424663"/>
                </a:cubicBezTo>
                <a:lnTo>
                  <a:pt x="15748" y="424663"/>
                </a:lnTo>
                <a:cubicBezTo>
                  <a:pt x="7104" y="424663"/>
                  <a:pt x="0" y="417688"/>
                  <a:pt x="0" y="408939"/>
                </a:cubicBezTo>
                <a:lnTo>
                  <a:pt x="0" y="15724"/>
                </a:lnTo>
                <a:cubicBezTo>
                  <a:pt x="0" y="7093"/>
                  <a:pt x="7104" y="0"/>
                  <a:pt x="15748" y="0"/>
                </a:cubicBezTo>
                <a:close/>
              </a:path>
            </a:pathLst>
          </a:custGeom>
          <a:solidFill>
            <a:schemeClr val="accent4">
              <a:lumMod val="75000"/>
            </a:schemeClr>
          </a:solidFill>
          <a:ln>
            <a:noFill/>
          </a:ln>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p>
        </p:txBody>
      </p:sp>
      <p:sp>
        <p:nvSpPr>
          <p:cNvPr id="24" name="iŝļiḋé">
            <a:extLst>
              <a:ext uri="{FF2B5EF4-FFF2-40B4-BE49-F238E27FC236}">
                <a16:creationId xmlns:a16="http://schemas.microsoft.com/office/drawing/2014/main" xmlns="" id="{72B644FB-2E9A-4C02-9BD5-3B17B3F90FE0}"/>
              </a:ext>
            </a:extLst>
          </p:cNvPr>
          <p:cNvSpPr/>
          <p:nvPr/>
        </p:nvSpPr>
        <p:spPr bwMode="auto">
          <a:xfrm>
            <a:off x="3725480" y="4501912"/>
            <a:ext cx="329426" cy="363892"/>
          </a:xfrm>
          <a:custGeom>
            <a:avLst/>
            <a:gdLst>
              <a:gd name="connsiteX0" fmla="*/ 485820 w 551045"/>
              <a:gd name="connsiteY0" fmla="*/ 430096 h 608697"/>
              <a:gd name="connsiteX1" fmla="*/ 550987 w 551045"/>
              <a:gd name="connsiteY1" fmla="*/ 492317 h 608697"/>
              <a:gd name="connsiteX2" fmla="*/ 551045 w 551045"/>
              <a:gd name="connsiteY2" fmla="*/ 492490 h 608697"/>
              <a:gd name="connsiteX3" fmla="*/ 550987 w 551045"/>
              <a:gd name="connsiteY3" fmla="*/ 493813 h 608697"/>
              <a:gd name="connsiteX4" fmla="*/ 551045 w 551045"/>
              <a:gd name="connsiteY4" fmla="*/ 495193 h 608697"/>
              <a:gd name="connsiteX5" fmla="*/ 485820 w 551045"/>
              <a:gd name="connsiteY5" fmla="*/ 560289 h 608697"/>
              <a:gd name="connsiteX6" fmla="*/ 421862 w 551045"/>
              <a:gd name="connsiteY6" fmla="*/ 507902 h 608697"/>
              <a:gd name="connsiteX7" fmla="*/ 420134 w 551045"/>
              <a:gd name="connsiteY7" fmla="*/ 494560 h 608697"/>
              <a:gd name="connsiteX8" fmla="*/ 422611 w 551045"/>
              <a:gd name="connsiteY8" fmla="*/ 479034 h 608697"/>
              <a:gd name="connsiteX9" fmla="*/ 485820 w 551045"/>
              <a:gd name="connsiteY9" fmla="*/ 430096 h 608697"/>
              <a:gd name="connsiteX10" fmla="*/ 485137 w 551045"/>
              <a:gd name="connsiteY10" fmla="*/ 236253 h 608697"/>
              <a:gd name="connsiteX11" fmla="*/ 551045 w 551045"/>
              <a:gd name="connsiteY11" fmla="*/ 302055 h 608697"/>
              <a:gd name="connsiteX12" fmla="*/ 485137 w 551045"/>
              <a:gd name="connsiteY12" fmla="*/ 367857 h 608697"/>
              <a:gd name="connsiteX13" fmla="*/ 419229 w 551045"/>
              <a:gd name="connsiteY13" fmla="*/ 302055 h 608697"/>
              <a:gd name="connsiteX14" fmla="*/ 485137 w 551045"/>
              <a:gd name="connsiteY14" fmla="*/ 236253 h 608697"/>
              <a:gd name="connsiteX15" fmla="*/ 45513 w 551045"/>
              <a:gd name="connsiteY15" fmla="*/ 160819 h 608697"/>
              <a:gd name="connsiteX16" fmla="*/ 62048 w 551045"/>
              <a:gd name="connsiteY16" fmla="*/ 160819 h 608697"/>
              <a:gd name="connsiteX17" fmla="*/ 78583 w 551045"/>
              <a:gd name="connsiteY17" fmla="*/ 243365 h 608697"/>
              <a:gd name="connsiteX18" fmla="*/ 98228 w 551045"/>
              <a:gd name="connsiteY18" fmla="*/ 243365 h 608697"/>
              <a:gd name="connsiteX19" fmla="*/ 103356 w 551045"/>
              <a:gd name="connsiteY19" fmla="*/ 187625 h 608697"/>
              <a:gd name="connsiteX20" fmla="*/ 102722 w 551045"/>
              <a:gd name="connsiteY20" fmla="*/ 184634 h 608697"/>
              <a:gd name="connsiteX21" fmla="*/ 94368 w 551045"/>
              <a:gd name="connsiteY21" fmla="*/ 163293 h 608697"/>
              <a:gd name="connsiteX22" fmla="*/ 93331 w 551045"/>
              <a:gd name="connsiteY22" fmla="*/ 161107 h 608697"/>
              <a:gd name="connsiteX23" fmla="*/ 93389 w 551045"/>
              <a:gd name="connsiteY23" fmla="*/ 161107 h 608697"/>
              <a:gd name="connsiteX24" fmla="*/ 93274 w 551045"/>
              <a:gd name="connsiteY24" fmla="*/ 160819 h 608697"/>
              <a:gd name="connsiteX25" fmla="*/ 137347 w 551045"/>
              <a:gd name="connsiteY25" fmla="*/ 160819 h 608697"/>
              <a:gd name="connsiteX26" fmla="*/ 137232 w 551045"/>
              <a:gd name="connsiteY26" fmla="*/ 161107 h 608697"/>
              <a:gd name="connsiteX27" fmla="*/ 137404 w 551045"/>
              <a:gd name="connsiteY27" fmla="*/ 161107 h 608697"/>
              <a:gd name="connsiteX28" fmla="*/ 136367 w 551045"/>
              <a:gd name="connsiteY28" fmla="*/ 163293 h 608697"/>
              <a:gd name="connsiteX29" fmla="*/ 127322 w 551045"/>
              <a:gd name="connsiteY29" fmla="*/ 187913 h 608697"/>
              <a:gd name="connsiteX30" fmla="*/ 132450 w 551045"/>
              <a:gd name="connsiteY30" fmla="*/ 243365 h 608697"/>
              <a:gd name="connsiteX31" fmla="*/ 152038 w 551045"/>
              <a:gd name="connsiteY31" fmla="*/ 243365 h 608697"/>
              <a:gd name="connsiteX32" fmla="*/ 168630 w 551045"/>
              <a:gd name="connsiteY32" fmla="*/ 160819 h 608697"/>
              <a:gd name="connsiteX33" fmla="*/ 185165 w 551045"/>
              <a:gd name="connsiteY33" fmla="*/ 160819 h 608697"/>
              <a:gd name="connsiteX34" fmla="*/ 230678 w 551045"/>
              <a:gd name="connsiteY34" fmla="*/ 206263 h 608697"/>
              <a:gd name="connsiteX35" fmla="*/ 230678 w 551045"/>
              <a:gd name="connsiteY35" fmla="*/ 338682 h 608697"/>
              <a:gd name="connsiteX36" fmla="*/ 185165 w 551045"/>
              <a:gd name="connsiteY36" fmla="*/ 384125 h 608697"/>
              <a:gd name="connsiteX37" fmla="*/ 179346 w 551045"/>
              <a:gd name="connsiteY37" fmla="*/ 384125 h 608697"/>
              <a:gd name="connsiteX38" fmla="*/ 179346 w 551045"/>
              <a:gd name="connsiteY38" fmla="*/ 576599 h 608697"/>
              <a:gd name="connsiteX39" fmla="*/ 147256 w 551045"/>
              <a:gd name="connsiteY39" fmla="*/ 608697 h 608697"/>
              <a:gd name="connsiteX40" fmla="*/ 115339 w 551045"/>
              <a:gd name="connsiteY40" fmla="*/ 580223 h 608697"/>
              <a:gd name="connsiteX41" fmla="*/ 83422 w 551045"/>
              <a:gd name="connsiteY41" fmla="*/ 608697 h 608697"/>
              <a:gd name="connsiteX42" fmla="*/ 51332 w 551045"/>
              <a:gd name="connsiteY42" fmla="*/ 576599 h 608697"/>
              <a:gd name="connsiteX43" fmla="*/ 51332 w 551045"/>
              <a:gd name="connsiteY43" fmla="*/ 384125 h 608697"/>
              <a:gd name="connsiteX44" fmla="*/ 45513 w 551045"/>
              <a:gd name="connsiteY44" fmla="*/ 384125 h 608697"/>
              <a:gd name="connsiteX45" fmla="*/ 0 w 551045"/>
              <a:gd name="connsiteY45" fmla="*/ 338682 h 608697"/>
              <a:gd name="connsiteX46" fmla="*/ 0 w 551045"/>
              <a:gd name="connsiteY46" fmla="*/ 206263 h 608697"/>
              <a:gd name="connsiteX47" fmla="*/ 45513 w 551045"/>
              <a:gd name="connsiteY47" fmla="*/ 160819 h 608697"/>
              <a:gd name="connsiteX48" fmla="*/ 400710 w 551045"/>
              <a:gd name="connsiteY48" fmla="*/ 89618 h 608697"/>
              <a:gd name="connsiteX49" fmla="*/ 400710 w 551045"/>
              <a:gd name="connsiteY49" fmla="*/ 134086 h 608697"/>
              <a:gd name="connsiteX50" fmla="*/ 355362 w 551045"/>
              <a:gd name="connsiteY50" fmla="*/ 179359 h 608697"/>
              <a:gd name="connsiteX51" fmla="*/ 355362 w 551045"/>
              <a:gd name="connsiteY51" fmla="*/ 279857 h 608697"/>
              <a:gd name="connsiteX52" fmla="*/ 401517 w 551045"/>
              <a:gd name="connsiteY52" fmla="*/ 279857 h 608697"/>
              <a:gd name="connsiteX53" fmla="*/ 401517 w 551045"/>
              <a:gd name="connsiteY53" fmla="*/ 324325 h 608697"/>
              <a:gd name="connsiteX54" fmla="*/ 355362 w 551045"/>
              <a:gd name="connsiteY54" fmla="*/ 324325 h 608697"/>
              <a:gd name="connsiteX55" fmla="*/ 355362 w 551045"/>
              <a:gd name="connsiteY55" fmla="*/ 424823 h 608697"/>
              <a:gd name="connsiteX56" fmla="*/ 400710 w 551045"/>
              <a:gd name="connsiteY56" fmla="*/ 470038 h 608697"/>
              <a:gd name="connsiteX57" fmla="*/ 400710 w 551045"/>
              <a:gd name="connsiteY57" fmla="*/ 514563 h 608697"/>
              <a:gd name="connsiteX58" fmla="*/ 310820 w 551045"/>
              <a:gd name="connsiteY58" fmla="*/ 424823 h 608697"/>
              <a:gd name="connsiteX59" fmla="*/ 310820 w 551045"/>
              <a:gd name="connsiteY59" fmla="*/ 324325 h 608697"/>
              <a:gd name="connsiteX60" fmla="*/ 270830 w 551045"/>
              <a:gd name="connsiteY60" fmla="*/ 324325 h 608697"/>
              <a:gd name="connsiteX61" fmla="*/ 270830 w 551045"/>
              <a:gd name="connsiteY61" fmla="*/ 279857 h 608697"/>
              <a:gd name="connsiteX62" fmla="*/ 310820 w 551045"/>
              <a:gd name="connsiteY62" fmla="*/ 279857 h 608697"/>
              <a:gd name="connsiteX63" fmla="*/ 310820 w 551045"/>
              <a:gd name="connsiteY63" fmla="*/ 179359 h 608697"/>
              <a:gd name="connsiteX64" fmla="*/ 400710 w 551045"/>
              <a:gd name="connsiteY64" fmla="*/ 89618 h 608697"/>
              <a:gd name="connsiteX65" fmla="*/ 487441 w 551045"/>
              <a:gd name="connsiteY65" fmla="*/ 44033 h 608697"/>
              <a:gd name="connsiteX66" fmla="*/ 487729 w 551045"/>
              <a:gd name="connsiteY66" fmla="*/ 44148 h 608697"/>
              <a:gd name="connsiteX67" fmla="*/ 550282 w 551045"/>
              <a:gd name="connsiteY67" fmla="*/ 107206 h 608697"/>
              <a:gd name="connsiteX68" fmla="*/ 550340 w 551045"/>
              <a:gd name="connsiteY68" fmla="*/ 107897 h 608697"/>
              <a:gd name="connsiteX69" fmla="*/ 550340 w 551045"/>
              <a:gd name="connsiteY69" fmla="*/ 108760 h 608697"/>
              <a:gd name="connsiteX70" fmla="*/ 550340 w 551045"/>
              <a:gd name="connsiteY70" fmla="*/ 109220 h 608697"/>
              <a:gd name="connsiteX71" fmla="*/ 550340 w 551045"/>
              <a:gd name="connsiteY71" fmla="*/ 109680 h 608697"/>
              <a:gd name="connsiteX72" fmla="*/ 550282 w 551045"/>
              <a:gd name="connsiteY72" fmla="*/ 111867 h 608697"/>
              <a:gd name="connsiteX73" fmla="*/ 550167 w 551045"/>
              <a:gd name="connsiteY73" fmla="*/ 113420 h 608697"/>
              <a:gd name="connsiteX74" fmla="*/ 550167 w 551045"/>
              <a:gd name="connsiteY74" fmla="*/ 113938 h 608697"/>
              <a:gd name="connsiteX75" fmla="*/ 485137 w 551045"/>
              <a:gd name="connsiteY75" fmla="*/ 174349 h 608697"/>
              <a:gd name="connsiteX76" fmla="*/ 484158 w 551045"/>
              <a:gd name="connsiteY76" fmla="*/ 174292 h 608697"/>
              <a:gd name="connsiteX77" fmla="*/ 467685 w 551045"/>
              <a:gd name="connsiteY77" fmla="*/ 171933 h 608697"/>
              <a:gd name="connsiteX78" fmla="*/ 419993 w 551045"/>
              <a:gd name="connsiteY78" fmla="*/ 110428 h 608697"/>
              <a:gd name="connsiteX79" fmla="*/ 419935 w 551045"/>
              <a:gd name="connsiteY79" fmla="*/ 110083 h 608697"/>
              <a:gd name="connsiteX80" fmla="*/ 419993 w 551045"/>
              <a:gd name="connsiteY80" fmla="*/ 109680 h 608697"/>
              <a:gd name="connsiteX81" fmla="*/ 419935 w 551045"/>
              <a:gd name="connsiteY81" fmla="*/ 109220 h 608697"/>
              <a:gd name="connsiteX82" fmla="*/ 419993 w 551045"/>
              <a:gd name="connsiteY82" fmla="*/ 108530 h 608697"/>
              <a:gd name="connsiteX83" fmla="*/ 419993 w 551045"/>
              <a:gd name="connsiteY83" fmla="*/ 106516 h 608697"/>
              <a:gd name="connsiteX84" fmla="*/ 485137 w 551045"/>
              <a:gd name="connsiteY84" fmla="*/ 44090 h 608697"/>
              <a:gd name="connsiteX85" fmla="*/ 486001 w 551045"/>
              <a:gd name="connsiteY85" fmla="*/ 44090 h 608697"/>
              <a:gd name="connsiteX86" fmla="*/ 487441 w 551045"/>
              <a:gd name="connsiteY86" fmla="*/ 44033 h 608697"/>
              <a:gd name="connsiteX87" fmla="*/ 114993 w 551045"/>
              <a:gd name="connsiteY87" fmla="*/ 748 h 608697"/>
              <a:gd name="connsiteX88" fmla="*/ 115281 w 551045"/>
              <a:gd name="connsiteY88" fmla="*/ 748 h 608697"/>
              <a:gd name="connsiteX89" fmla="*/ 115569 w 551045"/>
              <a:gd name="connsiteY89" fmla="*/ 748 h 608697"/>
              <a:gd name="connsiteX90" fmla="*/ 179403 w 551045"/>
              <a:gd name="connsiteY90" fmla="*/ 50176 h 608697"/>
              <a:gd name="connsiteX91" fmla="*/ 181534 w 551045"/>
              <a:gd name="connsiteY91" fmla="*/ 66863 h 608697"/>
              <a:gd name="connsiteX92" fmla="*/ 115685 w 551045"/>
              <a:gd name="connsiteY92" fmla="*/ 132634 h 608697"/>
              <a:gd name="connsiteX93" fmla="*/ 115397 w 551045"/>
              <a:gd name="connsiteY93" fmla="*/ 132634 h 608697"/>
              <a:gd name="connsiteX94" fmla="*/ 115109 w 551045"/>
              <a:gd name="connsiteY94" fmla="*/ 132634 h 608697"/>
              <a:gd name="connsiteX95" fmla="*/ 51275 w 551045"/>
              <a:gd name="connsiteY95" fmla="*/ 83262 h 608697"/>
              <a:gd name="connsiteX96" fmla="*/ 49144 w 551045"/>
              <a:gd name="connsiteY96" fmla="*/ 66575 h 608697"/>
              <a:gd name="connsiteX97" fmla="*/ 114993 w 551045"/>
              <a:gd name="connsiteY97" fmla="*/ 748 h 608697"/>
              <a:gd name="connsiteX98" fmla="*/ 114958 w 551045"/>
              <a:gd name="connsiteY98" fmla="*/ 423 h 608697"/>
              <a:gd name="connsiteX99" fmla="*/ 48690 w 551045"/>
              <a:gd name="connsiteY99" fmla="*/ 66575 h 608697"/>
              <a:gd name="connsiteX100" fmla="*/ 50822 w 551045"/>
              <a:gd name="connsiteY100" fmla="*/ 83372 h 608697"/>
              <a:gd name="connsiteX101" fmla="*/ 115073 w 551045"/>
              <a:gd name="connsiteY101" fmla="*/ 133015 h 608697"/>
              <a:gd name="connsiteX102" fmla="*/ 115361 w 551045"/>
              <a:gd name="connsiteY102" fmla="*/ 133015 h 608697"/>
              <a:gd name="connsiteX103" fmla="*/ 115649 w 551045"/>
              <a:gd name="connsiteY103" fmla="*/ 133015 h 608697"/>
              <a:gd name="connsiteX104" fmla="*/ 181917 w 551045"/>
              <a:gd name="connsiteY104" fmla="*/ 66863 h 608697"/>
              <a:gd name="connsiteX105" fmla="*/ 179785 w 551045"/>
              <a:gd name="connsiteY105" fmla="*/ 50066 h 608697"/>
              <a:gd name="connsiteX106" fmla="*/ 115534 w 551045"/>
              <a:gd name="connsiteY106" fmla="*/ 423 h 608697"/>
              <a:gd name="connsiteX107" fmla="*/ 115246 w 551045"/>
              <a:gd name="connsiteY107" fmla="*/ 423 h 608697"/>
              <a:gd name="connsiteX108" fmla="*/ 114958 w 551045"/>
              <a:gd name="connsiteY108" fmla="*/ 423 h 608697"/>
              <a:gd name="connsiteX109" fmla="*/ 114993 w 551045"/>
              <a:gd name="connsiteY109" fmla="*/ 0 h 608697"/>
              <a:gd name="connsiteX110" fmla="*/ 115281 w 551045"/>
              <a:gd name="connsiteY110" fmla="*/ 0 h 608697"/>
              <a:gd name="connsiteX111" fmla="*/ 115569 w 551045"/>
              <a:gd name="connsiteY111" fmla="*/ 0 h 608697"/>
              <a:gd name="connsiteX112" fmla="*/ 180152 w 551045"/>
              <a:gd name="connsiteY112" fmla="*/ 49946 h 608697"/>
              <a:gd name="connsiteX113" fmla="*/ 182341 w 551045"/>
              <a:gd name="connsiteY113" fmla="*/ 66863 h 608697"/>
              <a:gd name="connsiteX114" fmla="*/ 115685 w 551045"/>
              <a:gd name="connsiteY114" fmla="*/ 133439 h 608697"/>
              <a:gd name="connsiteX115" fmla="*/ 115397 w 551045"/>
              <a:gd name="connsiteY115" fmla="*/ 133439 h 608697"/>
              <a:gd name="connsiteX116" fmla="*/ 115109 w 551045"/>
              <a:gd name="connsiteY116" fmla="*/ 133439 h 608697"/>
              <a:gd name="connsiteX117" fmla="*/ 50526 w 551045"/>
              <a:gd name="connsiteY117" fmla="*/ 83493 h 608697"/>
              <a:gd name="connsiteX118" fmla="*/ 48337 w 551045"/>
              <a:gd name="connsiteY118" fmla="*/ 66575 h 608697"/>
              <a:gd name="connsiteX119" fmla="*/ 114993 w 551045"/>
              <a:gd name="connsiteY119" fmla="*/ 0 h 608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551045" h="608697">
                <a:moveTo>
                  <a:pt x="485820" y="430096"/>
                </a:moveTo>
                <a:cubicBezTo>
                  <a:pt x="520910" y="430096"/>
                  <a:pt x="549489" y="457699"/>
                  <a:pt x="550987" y="492317"/>
                </a:cubicBezTo>
                <a:cubicBezTo>
                  <a:pt x="550987" y="492375"/>
                  <a:pt x="551045" y="492432"/>
                  <a:pt x="551045" y="492490"/>
                </a:cubicBezTo>
                <a:cubicBezTo>
                  <a:pt x="551045" y="492950"/>
                  <a:pt x="551045" y="493353"/>
                  <a:pt x="550987" y="493813"/>
                </a:cubicBezTo>
                <a:cubicBezTo>
                  <a:pt x="551045" y="494273"/>
                  <a:pt x="551045" y="494733"/>
                  <a:pt x="551045" y="495193"/>
                </a:cubicBezTo>
                <a:cubicBezTo>
                  <a:pt x="551045" y="531134"/>
                  <a:pt x="521832" y="560289"/>
                  <a:pt x="485820" y="560289"/>
                </a:cubicBezTo>
                <a:cubicBezTo>
                  <a:pt x="454129" y="560289"/>
                  <a:pt x="427739" y="537747"/>
                  <a:pt x="421862" y="507902"/>
                </a:cubicBezTo>
                <a:cubicBezTo>
                  <a:pt x="420710" y="503474"/>
                  <a:pt x="420076" y="499046"/>
                  <a:pt x="420134" y="494560"/>
                </a:cubicBezTo>
                <a:cubicBezTo>
                  <a:pt x="420134" y="489385"/>
                  <a:pt x="421056" y="484152"/>
                  <a:pt x="422611" y="479034"/>
                </a:cubicBezTo>
                <a:cubicBezTo>
                  <a:pt x="429814" y="450913"/>
                  <a:pt x="455397" y="430096"/>
                  <a:pt x="485820" y="430096"/>
                </a:cubicBezTo>
                <a:close/>
                <a:moveTo>
                  <a:pt x="485137" y="236253"/>
                </a:moveTo>
                <a:cubicBezTo>
                  <a:pt x="521537" y="236253"/>
                  <a:pt x="551045" y="265714"/>
                  <a:pt x="551045" y="302055"/>
                </a:cubicBezTo>
                <a:cubicBezTo>
                  <a:pt x="551045" y="338396"/>
                  <a:pt x="521537" y="367857"/>
                  <a:pt x="485137" y="367857"/>
                </a:cubicBezTo>
                <a:cubicBezTo>
                  <a:pt x="448737" y="367857"/>
                  <a:pt x="419229" y="338396"/>
                  <a:pt x="419229" y="302055"/>
                </a:cubicBezTo>
                <a:cubicBezTo>
                  <a:pt x="419229" y="265714"/>
                  <a:pt x="448737" y="236253"/>
                  <a:pt x="485137" y="236253"/>
                </a:cubicBezTo>
                <a:close/>
                <a:moveTo>
                  <a:pt x="45513" y="160819"/>
                </a:moveTo>
                <a:lnTo>
                  <a:pt x="62048" y="160819"/>
                </a:lnTo>
                <a:lnTo>
                  <a:pt x="78583" y="243365"/>
                </a:lnTo>
                <a:lnTo>
                  <a:pt x="98228" y="243365"/>
                </a:lnTo>
                <a:lnTo>
                  <a:pt x="103356" y="187625"/>
                </a:lnTo>
                <a:cubicBezTo>
                  <a:pt x="103183" y="186647"/>
                  <a:pt x="102952" y="185612"/>
                  <a:pt x="102722" y="184634"/>
                </a:cubicBezTo>
                <a:cubicBezTo>
                  <a:pt x="100936" y="177386"/>
                  <a:pt x="97767" y="170483"/>
                  <a:pt x="94368" y="163293"/>
                </a:cubicBezTo>
                <a:cubicBezTo>
                  <a:pt x="94368" y="163293"/>
                  <a:pt x="93677" y="161855"/>
                  <a:pt x="93331" y="161107"/>
                </a:cubicBezTo>
                <a:lnTo>
                  <a:pt x="93389" y="161107"/>
                </a:lnTo>
                <a:cubicBezTo>
                  <a:pt x="93331" y="160992"/>
                  <a:pt x="93274" y="160877"/>
                  <a:pt x="93274" y="160819"/>
                </a:cubicBezTo>
                <a:lnTo>
                  <a:pt x="137347" y="160819"/>
                </a:lnTo>
                <a:cubicBezTo>
                  <a:pt x="137289" y="160877"/>
                  <a:pt x="137232" y="160992"/>
                  <a:pt x="137232" y="161107"/>
                </a:cubicBezTo>
                <a:lnTo>
                  <a:pt x="137404" y="161107"/>
                </a:lnTo>
                <a:cubicBezTo>
                  <a:pt x="137059" y="161855"/>
                  <a:pt x="136367" y="163293"/>
                  <a:pt x="136367" y="163293"/>
                </a:cubicBezTo>
                <a:cubicBezTo>
                  <a:pt x="132507" y="171576"/>
                  <a:pt x="128820" y="179514"/>
                  <a:pt x="127322" y="187913"/>
                </a:cubicBezTo>
                <a:lnTo>
                  <a:pt x="132450" y="243365"/>
                </a:lnTo>
                <a:lnTo>
                  <a:pt x="152038" y="243365"/>
                </a:lnTo>
                <a:lnTo>
                  <a:pt x="168630" y="160819"/>
                </a:lnTo>
                <a:lnTo>
                  <a:pt x="185165" y="160819"/>
                </a:lnTo>
                <a:cubicBezTo>
                  <a:pt x="210283" y="160819"/>
                  <a:pt x="230678" y="181125"/>
                  <a:pt x="230678" y="206263"/>
                </a:cubicBezTo>
                <a:lnTo>
                  <a:pt x="230678" y="338682"/>
                </a:lnTo>
                <a:cubicBezTo>
                  <a:pt x="230678" y="363820"/>
                  <a:pt x="210283" y="384125"/>
                  <a:pt x="185165" y="384125"/>
                </a:cubicBezTo>
                <a:lnTo>
                  <a:pt x="179346" y="384125"/>
                </a:lnTo>
                <a:lnTo>
                  <a:pt x="179346" y="576599"/>
                </a:lnTo>
                <a:cubicBezTo>
                  <a:pt x="179346" y="594316"/>
                  <a:pt x="165000" y="608697"/>
                  <a:pt x="147256" y="608697"/>
                </a:cubicBezTo>
                <a:cubicBezTo>
                  <a:pt x="130721" y="608697"/>
                  <a:pt x="117125" y="596215"/>
                  <a:pt x="115339" y="580223"/>
                </a:cubicBezTo>
                <a:cubicBezTo>
                  <a:pt x="113553" y="596215"/>
                  <a:pt x="99957" y="608697"/>
                  <a:pt x="83422" y="608697"/>
                </a:cubicBezTo>
                <a:cubicBezTo>
                  <a:pt x="65678" y="608697"/>
                  <a:pt x="51332" y="594316"/>
                  <a:pt x="51332" y="576599"/>
                </a:cubicBezTo>
                <a:lnTo>
                  <a:pt x="51332" y="384125"/>
                </a:lnTo>
                <a:lnTo>
                  <a:pt x="45513" y="384125"/>
                </a:lnTo>
                <a:cubicBezTo>
                  <a:pt x="20395" y="384125"/>
                  <a:pt x="0" y="363820"/>
                  <a:pt x="0" y="338682"/>
                </a:cubicBezTo>
                <a:lnTo>
                  <a:pt x="0" y="206263"/>
                </a:lnTo>
                <a:cubicBezTo>
                  <a:pt x="0" y="181125"/>
                  <a:pt x="20395" y="160819"/>
                  <a:pt x="45513" y="160819"/>
                </a:cubicBezTo>
                <a:close/>
                <a:moveTo>
                  <a:pt x="400710" y="89618"/>
                </a:moveTo>
                <a:lnTo>
                  <a:pt x="400710" y="134086"/>
                </a:lnTo>
                <a:cubicBezTo>
                  <a:pt x="375702" y="134086"/>
                  <a:pt x="355362" y="154393"/>
                  <a:pt x="355362" y="179359"/>
                </a:cubicBezTo>
                <a:lnTo>
                  <a:pt x="355362" y="279857"/>
                </a:lnTo>
                <a:lnTo>
                  <a:pt x="401517" y="279857"/>
                </a:lnTo>
                <a:lnTo>
                  <a:pt x="401517" y="324325"/>
                </a:lnTo>
                <a:lnTo>
                  <a:pt x="355362" y="324325"/>
                </a:lnTo>
                <a:lnTo>
                  <a:pt x="355362" y="424823"/>
                </a:lnTo>
                <a:cubicBezTo>
                  <a:pt x="355362" y="449731"/>
                  <a:pt x="375702" y="470038"/>
                  <a:pt x="400710" y="470038"/>
                </a:cubicBezTo>
                <a:lnTo>
                  <a:pt x="400710" y="514563"/>
                </a:lnTo>
                <a:cubicBezTo>
                  <a:pt x="351155" y="514563"/>
                  <a:pt x="310820" y="474295"/>
                  <a:pt x="310820" y="424823"/>
                </a:cubicBezTo>
                <a:lnTo>
                  <a:pt x="310820" y="324325"/>
                </a:lnTo>
                <a:lnTo>
                  <a:pt x="270830" y="324325"/>
                </a:lnTo>
                <a:lnTo>
                  <a:pt x="270830" y="279857"/>
                </a:lnTo>
                <a:lnTo>
                  <a:pt x="310820" y="279857"/>
                </a:lnTo>
                <a:lnTo>
                  <a:pt x="310820" y="179359"/>
                </a:lnTo>
                <a:cubicBezTo>
                  <a:pt x="310820" y="129886"/>
                  <a:pt x="351155" y="89618"/>
                  <a:pt x="400710" y="89618"/>
                </a:cubicBezTo>
                <a:close/>
                <a:moveTo>
                  <a:pt x="487441" y="44033"/>
                </a:moveTo>
                <a:cubicBezTo>
                  <a:pt x="487557" y="44090"/>
                  <a:pt x="487614" y="44090"/>
                  <a:pt x="487729" y="44148"/>
                </a:cubicBezTo>
                <a:cubicBezTo>
                  <a:pt x="521828" y="45471"/>
                  <a:pt x="549246" y="73030"/>
                  <a:pt x="550282" y="107206"/>
                </a:cubicBezTo>
                <a:cubicBezTo>
                  <a:pt x="550282" y="107436"/>
                  <a:pt x="550282" y="107667"/>
                  <a:pt x="550340" y="107897"/>
                </a:cubicBezTo>
                <a:cubicBezTo>
                  <a:pt x="550340" y="108184"/>
                  <a:pt x="550340" y="108472"/>
                  <a:pt x="550340" y="108760"/>
                </a:cubicBezTo>
                <a:cubicBezTo>
                  <a:pt x="550340" y="108875"/>
                  <a:pt x="550340" y="109047"/>
                  <a:pt x="550340" y="109220"/>
                </a:cubicBezTo>
                <a:cubicBezTo>
                  <a:pt x="550340" y="109393"/>
                  <a:pt x="550340" y="109508"/>
                  <a:pt x="550340" y="109680"/>
                </a:cubicBezTo>
                <a:cubicBezTo>
                  <a:pt x="550340" y="110371"/>
                  <a:pt x="550282" y="111119"/>
                  <a:pt x="550282" y="111867"/>
                </a:cubicBezTo>
                <a:cubicBezTo>
                  <a:pt x="550225" y="112384"/>
                  <a:pt x="550225" y="112902"/>
                  <a:pt x="550167" y="113420"/>
                </a:cubicBezTo>
                <a:cubicBezTo>
                  <a:pt x="550167" y="113593"/>
                  <a:pt x="550167" y="113765"/>
                  <a:pt x="550167" y="113938"/>
                </a:cubicBezTo>
                <a:cubicBezTo>
                  <a:pt x="547748" y="147653"/>
                  <a:pt x="519582" y="174349"/>
                  <a:pt x="485137" y="174349"/>
                </a:cubicBezTo>
                <a:cubicBezTo>
                  <a:pt x="484792" y="174349"/>
                  <a:pt x="484446" y="174292"/>
                  <a:pt x="484158" y="174292"/>
                </a:cubicBezTo>
                <a:cubicBezTo>
                  <a:pt x="478629" y="174579"/>
                  <a:pt x="473099" y="173716"/>
                  <a:pt x="467685" y="171933"/>
                </a:cubicBezTo>
                <a:cubicBezTo>
                  <a:pt x="440556" y="164396"/>
                  <a:pt x="420511" y="139828"/>
                  <a:pt x="419993" y="110428"/>
                </a:cubicBezTo>
                <a:cubicBezTo>
                  <a:pt x="419993" y="110313"/>
                  <a:pt x="419935" y="110198"/>
                  <a:pt x="419935" y="110083"/>
                </a:cubicBezTo>
                <a:cubicBezTo>
                  <a:pt x="419935" y="109910"/>
                  <a:pt x="419935" y="109795"/>
                  <a:pt x="419993" y="109680"/>
                </a:cubicBezTo>
                <a:cubicBezTo>
                  <a:pt x="419993" y="109508"/>
                  <a:pt x="419935" y="109335"/>
                  <a:pt x="419935" y="109220"/>
                </a:cubicBezTo>
                <a:cubicBezTo>
                  <a:pt x="419935" y="108990"/>
                  <a:pt x="419935" y="108760"/>
                  <a:pt x="419993" y="108530"/>
                </a:cubicBezTo>
                <a:cubicBezTo>
                  <a:pt x="419993" y="107839"/>
                  <a:pt x="419993" y="107206"/>
                  <a:pt x="419993" y="106516"/>
                </a:cubicBezTo>
                <a:cubicBezTo>
                  <a:pt x="421433" y="71822"/>
                  <a:pt x="450059" y="44090"/>
                  <a:pt x="485137" y="44090"/>
                </a:cubicBezTo>
                <a:cubicBezTo>
                  <a:pt x="485425" y="44090"/>
                  <a:pt x="485713" y="44090"/>
                  <a:pt x="486001" y="44090"/>
                </a:cubicBezTo>
                <a:cubicBezTo>
                  <a:pt x="486462" y="44090"/>
                  <a:pt x="486981" y="44033"/>
                  <a:pt x="487441" y="44033"/>
                </a:cubicBezTo>
                <a:close/>
                <a:moveTo>
                  <a:pt x="114993" y="748"/>
                </a:moveTo>
                <a:lnTo>
                  <a:pt x="115281" y="748"/>
                </a:lnTo>
                <a:lnTo>
                  <a:pt x="115569" y="748"/>
                </a:lnTo>
                <a:cubicBezTo>
                  <a:pt x="145700" y="748"/>
                  <a:pt x="171913" y="21060"/>
                  <a:pt x="179403" y="50176"/>
                </a:cubicBezTo>
                <a:cubicBezTo>
                  <a:pt x="180843" y="55585"/>
                  <a:pt x="181534" y="61224"/>
                  <a:pt x="181534" y="66863"/>
                </a:cubicBezTo>
                <a:cubicBezTo>
                  <a:pt x="181534" y="103115"/>
                  <a:pt x="151980" y="132634"/>
                  <a:pt x="115685" y="132634"/>
                </a:cubicBezTo>
                <a:lnTo>
                  <a:pt x="115397" y="132634"/>
                </a:lnTo>
                <a:lnTo>
                  <a:pt x="115109" y="132634"/>
                </a:lnTo>
                <a:cubicBezTo>
                  <a:pt x="84978" y="132634"/>
                  <a:pt x="58765" y="112321"/>
                  <a:pt x="51275" y="83262"/>
                </a:cubicBezTo>
                <a:cubicBezTo>
                  <a:pt x="49835" y="77854"/>
                  <a:pt x="49144" y="72214"/>
                  <a:pt x="49144" y="66575"/>
                </a:cubicBezTo>
                <a:cubicBezTo>
                  <a:pt x="49144" y="30267"/>
                  <a:pt x="78698" y="748"/>
                  <a:pt x="114993" y="748"/>
                </a:cubicBezTo>
                <a:close/>
                <a:moveTo>
                  <a:pt x="114958" y="423"/>
                </a:moveTo>
                <a:cubicBezTo>
                  <a:pt x="78366" y="423"/>
                  <a:pt x="48690" y="30047"/>
                  <a:pt x="48690" y="66575"/>
                </a:cubicBezTo>
                <a:cubicBezTo>
                  <a:pt x="48690" y="72385"/>
                  <a:pt x="49439" y="78022"/>
                  <a:pt x="50822" y="83372"/>
                </a:cubicBezTo>
                <a:cubicBezTo>
                  <a:pt x="58198" y="111904"/>
                  <a:pt x="84129" y="133015"/>
                  <a:pt x="115073" y="133015"/>
                </a:cubicBezTo>
                <a:cubicBezTo>
                  <a:pt x="115131" y="133015"/>
                  <a:pt x="115246" y="133015"/>
                  <a:pt x="115361" y="133015"/>
                </a:cubicBezTo>
                <a:cubicBezTo>
                  <a:pt x="115419" y="133015"/>
                  <a:pt x="115534" y="133015"/>
                  <a:pt x="115649" y="133015"/>
                </a:cubicBezTo>
                <a:cubicBezTo>
                  <a:pt x="152241" y="133015"/>
                  <a:pt x="181917" y="103391"/>
                  <a:pt x="181917" y="66863"/>
                </a:cubicBezTo>
                <a:cubicBezTo>
                  <a:pt x="181917" y="61053"/>
                  <a:pt x="181168" y="55415"/>
                  <a:pt x="179785" y="50066"/>
                </a:cubicBezTo>
                <a:cubicBezTo>
                  <a:pt x="172409" y="21534"/>
                  <a:pt x="146478" y="423"/>
                  <a:pt x="115534" y="423"/>
                </a:cubicBezTo>
                <a:cubicBezTo>
                  <a:pt x="115476" y="423"/>
                  <a:pt x="115361" y="423"/>
                  <a:pt x="115246" y="423"/>
                </a:cubicBezTo>
                <a:cubicBezTo>
                  <a:pt x="115188" y="423"/>
                  <a:pt x="115073" y="423"/>
                  <a:pt x="114958" y="423"/>
                </a:cubicBezTo>
                <a:close/>
                <a:moveTo>
                  <a:pt x="114993" y="0"/>
                </a:moveTo>
                <a:lnTo>
                  <a:pt x="115281" y="0"/>
                </a:lnTo>
                <a:lnTo>
                  <a:pt x="115569" y="0"/>
                </a:lnTo>
                <a:cubicBezTo>
                  <a:pt x="146046" y="0"/>
                  <a:pt x="172605" y="20542"/>
                  <a:pt x="180152" y="49946"/>
                </a:cubicBezTo>
                <a:cubicBezTo>
                  <a:pt x="181592" y="55470"/>
                  <a:pt x="182341" y="61109"/>
                  <a:pt x="182341" y="66863"/>
                </a:cubicBezTo>
                <a:cubicBezTo>
                  <a:pt x="182341" y="103575"/>
                  <a:pt x="152441" y="133439"/>
                  <a:pt x="115685" y="133439"/>
                </a:cubicBezTo>
                <a:lnTo>
                  <a:pt x="115397" y="133439"/>
                </a:lnTo>
                <a:lnTo>
                  <a:pt x="115109" y="133439"/>
                </a:lnTo>
                <a:cubicBezTo>
                  <a:pt x="84632" y="133439"/>
                  <a:pt x="58073" y="112897"/>
                  <a:pt x="50526" y="83493"/>
                </a:cubicBezTo>
                <a:cubicBezTo>
                  <a:pt x="49086" y="77969"/>
                  <a:pt x="48337" y="72272"/>
                  <a:pt x="48337" y="66575"/>
                </a:cubicBezTo>
                <a:cubicBezTo>
                  <a:pt x="48337" y="29864"/>
                  <a:pt x="78237" y="0"/>
                  <a:pt x="114993" y="0"/>
                </a:cubicBezTo>
                <a:close/>
              </a:path>
            </a:pathLst>
          </a:custGeom>
          <a:solidFill>
            <a:schemeClr val="accent4">
              <a:lumMod val="75000"/>
            </a:schemeClr>
          </a:solidFill>
          <a:ln>
            <a:noFill/>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p>
        </p:txBody>
      </p:sp>
      <p:sp>
        <p:nvSpPr>
          <p:cNvPr id="25" name="î$ļîḍe">
            <a:extLst>
              <a:ext uri="{FF2B5EF4-FFF2-40B4-BE49-F238E27FC236}">
                <a16:creationId xmlns:a16="http://schemas.microsoft.com/office/drawing/2014/main" xmlns="" id="{37747BAC-F386-4BC6-9EC8-F0C2B7A71AD3}"/>
              </a:ext>
            </a:extLst>
          </p:cNvPr>
          <p:cNvSpPr/>
          <p:nvPr/>
        </p:nvSpPr>
        <p:spPr bwMode="auto">
          <a:xfrm>
            <a:off x="5919748" y="4519221"/>
            <a:ext cx="363892" cy="329276"/>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608039" h="550199">
                <a:moveTo>
                  <a:pt x="461128" y="431155"/>
                </a:moveTo>
                <a:lnTo>
                  <a:pt x="501529" y="431155"/>
                </a:lnTo>
                <a:lnTo>
                  <a:pt x="534583" y="431155"/>
                </a:lnTo>
                <a:lnTo>
                  <a:pt x="574984" y="431155"/>
                </a:lnTo>
                <a:cubicBezTo>
                  <a:pt x="593159" y="431155"/>
                  <a:pt x="608133" y="446024"/>
                  <a:pt x="608039" y="464280"/>
                </a:cubicBezTo>
                <a:lnTo>
                  <a:pt x="608039" y="517074"/>
                </a:lnTo>
                <a:cubicBezTo>
                  <a:pt x="608039" y="535236"/>
                  <a:pt x="593065" y="550199"/>
                  <a:pt x="574890" y="550199"/>
                </a:cubicBezTo>
                <a:lnTo>
                  <a:pt x="461128" y="550199"/>
                </a:lnTo>
                <a:cubicBezTo>
                  <a:pt x="442858" y="550199"/>
                  <a:pt x="427979" y="535236"/>
                  <a:pt x="427979" y="517074"/>
                </a:cubicBezTo>
                <a:lnTo>
                  <a:pt x="427979" y="464280"/>
                </a:lnTo>
                <a:cubicBezTo>
                  <a:pt x="427979" y="446024"/>
                  <a:pt x="442858" y="431155"/>
                  <a:pt x="461128" y="431155"/>
                </a:cubicBezTo>
                <a:close/>
                <a:moveTo>
                  <a:pt x="247103" y="431155"/>
                </a:moveTo>
                <a:lnTo>
                  <a:pt x="287504" y="431155"/>
                </a:lnTo>
                <a:lnTo>
                  <a:pt x="320558" y="431155"/>
                </a:lnTo>
                <a:lnTo>
                  <a:pt x="360959" y="431155"/>
                </a:lnTo>
                <a:cubicBezTo>
                  <a:pt x="379134" y="431155"/>
                  <a:pt x="394108" y="446024"/>
                  <a:pt x="394014" y="464280"/>
                </a:cubicBezTo>
                <a:lnTo>
                  <a:pt x="394014" y="517074"/>
                </a:lnTo>
                <a:cubicBezTo>
                  <a:pt x="394014" y="535236"/>
                  <a:pt x="379040" y="550199"/>
                  <a:pt x="360865" y="550199"/>
                </a:cubicBezTo>
                <a:lnTo>
                  <a:pt x="247103" y="550199"/>
                </a:lnTo>
                <a:cubicBezTo>
                  <a:pt x="228833" y="550199"/>
                  <a:pt x="213954" y="535236"/>
                  <a:pt x="213954" y="517074"/>
                </a:cubicBezTo>
                <a:lnTo>
                  <a:pt x="213954" y="464280"/>
                </a:lnTo>
                <a:cubicBezTo>
                  <a:pt x="213954" y="446024"/>
                  <a:pt x="228833" y="431155"/>
                  <a:pt x="247103" y="431155"/>
                </a:cubicBezTo>
                <a:close/>
                <a:moveTo>
                  <a:pt x="33162" y="431155"/>
                </a:moveTo>
                <a:lnTo>
                  <a:pt x="73578" y="431155"/>
                </a:lnTo>
                <a:lnTo>
                  <a:pt x="106646" y="431155"/>
                </a:lnTo>
                <a:lnTo>
                  <a:pt x="146968" y="431155"/>
                </a:lnTo>
                <a:cubicBezTo>
                  <a:pt x="165339" y="431155"/>
                  <a:pt x="180224" y="446024"/>
                  <a:pt x="180130" y="464280"/>
                </a:cubicBezTo>
                <a:lnTo>
                  <a:pt x="180130" y="517074"/>
                </a:lnTo>
                <a:cubicBezTo>
                  <a:pt x="180130" y="535236"/>
                  <a:pt x="165150" y="550199"/>
                  <a:pt x="146968" y="550199"/>
                </a:cubicBezTo>
                <a:lnTo>
                  <a:pt x="33162" y="550199"/>
                </a:lnTo>
                <a:cubicBezTo>
                  <a:pt x="14979" y="550199"/>
                  <a:pt x="0" y="535236"/>
                  <a:pt x="0" y="517074"/>
                </a:cubicBezTo>
                <a:lnTo>
                  <a:pt x="0" y="464280"/>
                </a:lnTo>
                <a:cubicBezTo>
                  <a:pt x="0" y="446024"/>
                  <a:pt x="14979" y="431155"/>
                  <a:pt x="33162" y="431155"/>
                </a:cubicBezTo>
                <a:close/>
                <a:moveTo>
                  <a:pt x="163140" y="99327"/>
                </a:moveTo>
                <a:cubicBezTo>
                  <a:pt x="163046" y="101208"/>
                  <a:pt x="162857" y="102713"/>
                  <a:pt x="162857" y="104218"/>
                </a:cubicBezTo>
                <a:lnTo>
                  <a:pt x="162857" y="157362"/>
                </a:lnTo>
                <a:lnTo>
                  <a:pt x="162857" y="217184"/>
                </a:lnTo>
                <a:cubicBezTo>
                  <a:pt x="162857" y="234021"/>
                  <a:pt x="173220" y="244273"/>
                  <a:pt x="190176" y="244273"/>
                </a:cubicBezTo>
                <a:lnTo>
                  <a:pt x="249053" y="244273"/>
                </a:lnTo>
                <a:cubicBezTo>
                  <a:pt x="305480" y="244273"/>
                  <a:pt x="361813" y="244273"/>
                  <a:pt x="418146" y="244367"/>
                </a:cubicBezTo>
                <a:cubicBezTo>
                  <a:pt x="434443" y="244367"/>
                  <a:pt x="444994" y="233833"/>
                  <a:pt x="444994" y="217466"/>
                </a:cubicBezTo>
                <a:lnTo>
                  <a:pt x="444994" y="140525"/>
                </a:lnTo>
                <a:lnTo>
                  <a:pt x="444994" y="104971"/>
                </a:lnTo>
                <a:lnTo>
                  <a:pt x="444994" y="99327"/>
                </a:lnTo>
                <a:lnTo>
                  <a:pt x="248958" y="99327"/>
                </a:lnTo>
                <a:close/>
                <a:moveTo>
                  <a:pt x="415226" y="33955"/>
                </a:moveTo>
                <a:cubicBezTo>
                  <a:pt x="406465" y="33955"/>
                  <a:pt x="399306" y="41104"/>
                  <a:pt x="399306" y="49852"/>
                </a:cubicBezTo>
                <a:cubicBezTo>
                  <a:pt x="399306" y="58693"/>
                  <a:pt x="406465" y="65842"/>
                  <a:pt x="415226" y="65842"/>
                </a:cubicBezTo>
                <a:cubicBezTo>
                  <a:pt x="423987" y="65842"/>
                  <a:pt x="431146" y="58693"/>
                  <a:pt x="431146" y="49852"/>
                </a:cubicBezTo>
                <a:cubicBezTo>
                  <a:pt x="431146" y="41104"/>
                  <a:pt x="423987" y="33955"/>
                  <a:pt x="415226" y="33955"/>
                </a:cubicBezTo>
                <a:close/>
                <a:moveTo>
                  <a:pt x="360306" y="33955"/>
                </a:moveTo>
                <a:cubicBezTo>
                  <a:pt x="351545" y="33955"/>
                  <a:pt x="344386" y="41104"/>
                  <a:pt x="344386" y="49852"/>
                </a:cubicBezTo>
                <a:cubicBezTo>
                  <a:pt x="344386" y="58693"/>
                  <a:pt x="351545" y="65842"/>
                  <a:pt x="360306" y="65842"/>
                </a:cubicBezTo>
                <a:cubicBezTo>
                  <a:pt x="369161" y="65842"/>
                  <a:pt x="376320" y="58693"/>
                  <a:pt x="376320" y="49852"/>
                </a:cubicBezTo>
                <a:cubicBezTo>
                  <a:pt x="376320" y="41104"/>
                  <a:pt x="369161" y="33955"/>
                  <a:pt x="360306" y="33955"/>
                </a:cubicBezTo>
                <a:close/>
                <a:moveTo>
                  <a:pt x="305480" y="33955"/>
                </a:moveTo>
                <a:cubicBezTo>
                  <a:pt x="296625" y="33955"/>
                  <a:pt x="289466" y="41104"/>
                  <a:pt x="289466" y="49852"/>
                </a:cubicBezTo>
                <a:cubicBezTo>
                  <a:pt x="289466" y="58693"/>
                  <a:pt x="296625" y="65842"/>
                  <a:pt x="305480" y="65842"/>
                </a:cubicBezTo>
                <a:cubicBezTo>
                  <a:pt x="314241" y="65842"/>
                  <a:pt x="321400" y="58693"/>
                  <a:pt x="321400" y="49852"/>
                </a:cubicBezTo>
                <a:cubicBezTo>
                  <a:pt x="321400" y="41104"/>
                  <a:pt x="314241" y="33955"/>
                  <a:pt x="305480" y="33955"/>
                </a:cubicBezTo>
                <a:close/>
                <a:moveTo>
                  <a:pt x="189611" y="0"/>
                </a:moveTo>
                <a:lnTo>
                  <a:pt x="248958" y="0"/>
                </a:lnTo>
                <a:lnTo>
                  <a:pt x="417770" y="0"/>
                </a:lnTo>
                <a:cubicBezTo>
                  <a:pt x="452813" y="0"/>
                  <a:pt x="477871" y="25396"/>
                  <a:pt x="477871" y="60386"/>
                </a:cubicBezTo>
                <a:lnTo>
                  <a:pt x="477871" y="157456"/>
                </a:lnTo>
                <a:lnTo>
                  <a:pt x="477871" y="217560"/>
                </a:lnTo>
                <a:cubicBezTo>
                  <a:pt x="477871" y="242016"/>
                  <a:pt x="466755" y="260169"/>
                  <a:pt x="444712" y="271457"/>
                </a:cubicBezTo>
                <a:cubicBezTo>
                  <a:pt x="436045" y="275877"/>
                  <a:pt x="426625" y="277288"/>
                  <a:pt x="417016" y="277288"/>
                </a:cubicBezTo>
                <a:lnTo>
                  <a:pt x="320552" y="277288"/>
                </a:lnTo>
                <a:lnTo>
                  <a:pt x="320552" y="340685"/>
                </a:lnTo>
                <a:lnTo>
                  <a:pt x="518095" y="340685"/>
                </a:lnTo>
                <a:cubicBezTo>
                  <a:pt x="527233" y="340685"/>
                  <a:pt x="534675" y="348021"/>
                  <a:pt x="534675" y="357145"/>
                </a:cubicBezTo>
                <a:lnTo>
                  <a:pt x="534675" y="402294"/>
                </a:lnTo>
                <a:lnTo>
                  <a:pt x="501610" y="402294"/>
                </a:lnTo>
                <a:lnTo>
                  <a:pt x="501610" y="373606"/>
                </a:lnTo>
                <a:lnTo>
                  <a:pt x="320647" y="373606"/>
                </a:lnTo>
                <a:lnTo>
                  <a:pt x="320647" y="402294"/>
                </a:lnTo>
                <a:lnTo>
                  <a:pt x="287582" y="402294"/>
                </a:lnTo>
                <a:lnTo>
                  <a:pt x="287582" y="373606"/>
                </a:lnTo>
                <a:lnTo>
                  <a:pt x="106618" y="373606"/>
                </a:lnTo>
                <a:lnTo>
                  <a:pt x="106524" y="373606"/>
                </a:lnTo>
                <a:lnTo>
                  <a:pt x="106524" y="402294"/>
                </a:lnTo>
                <a:lnTo>
                  <a:pt x="73459" y="402294"/>
                </a:lnTo>
                <a:lnTo>
                  <a:pt x="73459" y="357145"/>
                </a:lnTo>
                <a:cubicBezTo>
                  <a:pt x="73459" y="348115"/>
                  <a:pt x="80901" y="340685"/>
                  <a:pt x="90039" y="340685"/>
                </a:cubicBezTo>
                <a:lnTo>
                  <a:pt x="287393" y="340685"/>
                </a:lnTo>
                <a:lnTo>
                  <a:pt x="287393" y="277288"/>
                </a:lnTo>
                <a:lnTo>
                  <a:pt x="248770" y="277288"/>
                </a:lnTo>
                <a:cubicBezTo>
                  <a:pt x="228328" y="277382"/>
                  <a:pt x="207980" y="277382"/>
                  <a:pt x="187633" y="277288"/>
                </a:cubicBezTo>
                <a:cubicBezTo>
                  <a:pt x="161727" y="277100"/>
                  <a:pt x="139778" y="260734"/>
                  <a:pt x="132524" y="236090"/>
                </a:cubicBezTo>
                <a:cubicBezTo>
                  <a:pt x="130828" y="230352"/>
                  <a:pt x="129981" y="224239"/>
                  <a:pt x="129981" y="218219"/>
                </a:cubicBezTo>
                <a:lnTo>
                  <a:pt x="129981" y="157456"/>
                </a:lnTo>
                <a:lnTo>
                  <a:pt x="129981" y="58881"/>
                </a:lnTo>
                <a:cubicBezTo>
                  <a:pt x="130075" y="25208"/>
                  <a:pt x="155698" y="0"/>
                  <a:pt x="189611" y="0"/>
                </a:cubicBezTo>
                <a:close/>
              </a:path>
            </a:pathLst>
          </a:custGeom>
          <a:solidFill>
            <a:schemeClr val="accent4">
              <a:lumMod val="75000"/>
            </a:schemeClr>
          </a:solidFill>
          <a:ln>
            <a:noFill/>
          </a:ln>
        </p:spPr>
        <p:txBody>
          <a:bodyPr wrap="square" lIns="91440" tIns="45720" rIns="91440" bIns="4572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p>
        </p:txBody>
      </p:sp>
      <p:sp>
        <p:nvSpPr>
          <p:cNvPr id="26" name="í$1iḍé">
            <a:extLst>
              <a:ext uri="{FF2B5EF4-FFF2-40B4-BE49-F238E27FC236}">
                <a16:creationId xmlns:a16="http://schemas.microsoft.com/office/drawing/2014/main" xmlns="" id="{D6A84D75-614A-4895-A148-7ECB5A2A9DFA}"/>
              </a:ext>
            </a:extLst>
          </p:cNvPr>
          <p:cNvSpPr/>
          <p:nvPr/>
        </p:nvSpPr>
        <p:spPr bwMode="auto">
          <a:xfrm>
            <a:off x="8135122" y="4489664"/>
            <a:ext cx="356146" cy="363892"/>
          </a:xfrm>
          <a:custGeom>
            <a:avLst/>
            <a:gdLst>
              <a:gd name="connsiteX0" fmla="*/ 232613 w 595120"/>
              <a:gd name="connsiteY0" fmla="*/ 116080 h 608062"/>
              <a:gd name="connsiteX1" fmla="*/ 257134 w 595120"/>
              <a:gd name="connsiteY1" fmla="*/ 116080 h 608062"/>
              <a:gd name="connsiteX2" fmla="*/ 287215 w 595120"/>
              <a:gd name="connsiteY2" fmla="*/ 195186 h 608062"/>
              <a:gd name="connsiteX3" fmla="*/ 280961 w 595120"/>
              <a:gd name="connsiteY3" fmla="*/ 161878 h 608062"/>
              <a:gd name="connsiteX4" fmla="*/ 282053 w 595120"/>
              <a:gd name="connsiteY4" fmla="*/ 155137 h 608062"/>
              <a:gd name="connsiteX5" fmla="*/ 291782 w 595120"/>
              <a:gd name="connsiteY5" fmla="*/ 137492 h 608062"/>
              <a:gd name="connsiteX6" fmla="*/ 282847 w 595120"/>
              <a:gd name="connsiteY6" fmla="*/ 121235 h 608062"/>
              <a:gd name="connsiteX7" fmla="*/ 282847 w 595120"/>
              <a:gd name="connsiteY7" fmla="*/ 117765 h 608062"/>
              <a:gd name="connsiteX8" fmla="*/ 285924 w 595120"/>
              <a:gd name="connsiteY8" fmla="*/ 116080 h 608062"/>
              <a:gd name="connsiteX9" fmla="*/ 309552 w 595120"/>
              <a:gd name="connsiteY9" fmla="*/ 116080 h 608062"/>
              <a:gd name="connsiteX10" fmla="*/ 312629 w 595120"/>
              <a:gd name="connsiteY10" fmla="*/ 117765 h 608062"/>
              <a:gd name="connsiteX11" fmla="*/ 312629 w 595120"/>
              <a:gd name="connsiteY11" fmla="*/ 121235 h 608062"/>
              <a:gd name="connsiteX12" fmla="*/ 304390 w 595120"/>
              <a:gd name="connsiteY12" fmla="*/ 137492 h 608062"/>
              <a:gd name="connsiteX13" fmla="*/ 314118 w 595120"/>
              <a:gd name="connsiteY13" fmla="*/ 155137 h 608062"/>
              <a:gd name="connsiteX14" fmla="*/ 315111 w 595120"/>
              <a:gd name="connsiteY14" fmla="*/ 161977 h 608062"/>
              <a:gd name="connsiteX15" fmla="*/ 308063 w 595120"/>
              <a:gd name="connsiteY15" fmla="*/ 195186 h 608062"/>
              <a:gd name="connsiteX16" fmla="*/ 338342 w 595120"/>
              <a:gd name="connsiteY16" fmla="*/ 116080 h 608062"/>
              <a:gd name="connsiteX17" fmla="*/ 362466 w 595120"/>
              <a:gd name="connsiteY17" fmla="*/ 116080 h 608062"/>
              <a:gd name="connsiteX18" fmla="*/ 419748 w 595120"/>
              <a:gd name="connsiteY18" fmla="*/ 172882 h 608062"/>
              <a:gd name="connsiteX19" fmla="*/ 420145 w 595120"/>
              <a:gd name="connsiteY19" fmla="*/ 262991 h 608062"/>
              <a:gd name="connsiteX20" fmla="*/ 420641 w 595120"/>
              <a:gd name="connsiteY20" fmla="*/ 350324 h 608062"/>
              <a:gd name="connsiteX21" fmla="*/ 396517 w 595120"/>
              <a:gd name="connsiteY21" fmla="*/ 374611 h 608062"/>
              <a:gd name="connsiteX22" fmla="*/ 396418 w 595120"/>
              <a:gd name="connsiteY22" fmla="*/ 374611 h 608062"/>
              <a:gd name="connsiteX23" fmla="*/ 372195 w 595120"/>
              <a:gd name="connsiteY23" fmla="*/ 350523 h 608062"/>
              <a:gd name="connsiteX24" fmla="*/ 371798 w 595120"/>
              <a:gd name="connsiteY24" fmla="*/ 262793 h 608062"/>
              <a:gd name="connsiteX25" fmla="*/ 371301 w 595120"/>
              <a:gd name="connsiteY25" fmla="*/ 173179 h 608062"/>
              <a:gd name="connsiteX26" fmla="*/ 366139 w 595120"/>
              <a:gd name="connsiteY26" fmla="*/ 168421 h 608062"/>
              <a:gd name="connsiteX27" fmla="*/ 361274 w 595120"/>
              <a:gd name="connsiteY27" fmla="*/ 173476 h 608062"/>
              <a:gd name="connsiteX28" fmla="*/ 361771 w 595120"/>
              <a:gd name="connsiteY28" fmla="*/ 579116 h 608062"/>
              <a:gd name="connsiteX29" fmla="*/ 332683 w 595120"/>
              <a:gd name="connsiteY29" fmla="*/ 608062 h 608062"/>
              <a:gd name="connsiteX30" fmla="*/ 303695 w 595120"/>
              <a:gd name="connsiteY30" fmla="*/ 579116 h 608062"/>
              <a:gd name="connsiteX31" fmla="*/ 303695 w 595120"/>
              <a:gd name="connsiteY31" fmla="*/ 353695 h 608062"/>
              <a:gd name="connsiteX32" fmla="*/ 297440 w 595120"/>
              <a:gd name="connsiteY32" fmla="*/ 347450 h 608062"/>
              <a:gd name="connsiteX33" fmla="*/ 291186 w 595120"/>
              <a:gd name="connsiteY33" fmla="*/ 353695 h 608062"/>
              <a:gd name="connsiteX34" fmla="*/ 291186 w 595120"/>
              <a:gd name="connsiteY34" fmla="*/ 579116 h 608062"/>
              <a:gd name="connsiteX35" fmla="*/ 262098 w 595120"/>
              <a:gd name="connsiteY35" fmla="*/ 608062 h 608062"/>
              <a:gd name="connsiteX36" fmla="*/ 233110 w 595120"/>
              <a:gd name="connsiteY36" fmla="*/ 579116 h 608062"/>
              <a:gd name="connsiteX37" fmla="*/ 233110 w 595120"/>
              <a:gd name="connsiteY37" fmla="*/ 172386 h 608062"/>
              <a:gd name="connsiteX38" fmla="*/ 228940 w 595120"/>
              <a:gd name="connsiteY38" fmla="*/ 167727 h 608062"/>
              <a:gd name="connsiteX39" fmla="*/ 223976 w 595120"/>
              <a:gd name="connsiteY39" fmla="*/ 171395 h 608062"/>
              <a:gd name="connsiteX40" fmla="*/ 223381 w 595120"/>
              <a:gd name="connsiteY40" fmla="*/ 260017 h 608062"/>
              <a:gd name="connsiteX41" fmla="*/ 222884 w 595120"/>
              <a:gd name="connsiteY41" fmla="*/ 350523 h 608062"/>
              <a:gd name="connsiteX42" fmla="*/ 198661 w 595120"/>
              <a:gd name="connsiteY42" fmla="*/ 374611 h 608062"/>
              <a:gd name="connsiteX43" fmla="*/ 198562 w 595120"/>
              <a:gd name="connsiteY43" fmla="*/ 374611 h 608062"/>
              <a:gd name="connsiteX44" fmla="*/ 174537 w 595120"/>
              <a:gd name="connsiteY44" fmla="*/ 350324 h 608062"/>
              <a:gd name="connsiteX45" fmla="*/ 174934 w 595120"/>
              <a:gd name="connsiteY45" fmla="*/ 260711 h 608062"/>
              <a:gd name="connsiteX46" fmla="*/ 175431 w 595120"/>
              <a:gd name="connsiteY46" fmla="*/ 172882 h 608062"/>
              <a:gd name="connsiteX47" fmla="*/ 232613 w 595120"/>
              <a:gd name="connsiteY47" fmla="*/ 116080 h 608062"/>
              <a:gd name="connsiteX48" fmla="*/ 54022 w 595120"/>
              <a:gd name="connsiteY48" fmla="*/ 107683 h 608062"/>
              <a:gd name="connsiteX49" fmla="*/ 180436 w 595120"/>
              <a:gd name="connsiteY49" fmla="*/ 108080 h 608062"/>
              <a:gd name="connsiteX50" fmla="*/ 148957 w 595120"/>
              <a:gd name="connsiteY50" fmla="*/ 172807 h 608062"/>
              <a:gd name="connsiteX51" fmla="*/ 148063 w 595120"/>
              <a:gd name="connsiteY51" fmla="*/ 350236 h 608062"/>
              <a:gd name="connsiteX52" fmla="*/ 173783 w 595120"/>
              <a:gd name="connsiteY52" fmla="*/ 394444 h 608062"/>
              <a:gd name="connsiteX53" fmla="*/ 173783 w 595120"/>
              <a:gd name="connsiteY53" fmla="*/ 537379 h 608062"/>
              <a:gd name="connsiteX54" fmla="*/ 146871 w 595120"/>
              <a:gd name="connsiteY54" fmla="*/ 564241 h 608062"/>
              <a:gd name="connsiteX55" fmla="*/ 119960 w 595120"/>
              <a:gd name="connsiteY55" fmla="*/ 537379 h 608062"/>
              <a:gd name="connsiteX56" fmla="*/ 119960 w 595120"/>
              <a:gd name="connsiteY56" fmla="*/ 328231 h 608062"/>
              <a:gd name="connsiteX57" fmla="*/ 114101 w 595120"/>
              <a:gd name="connsiteY57" fmla="*/ 322482 h 608062"/>
              <a:gd name="connsiteX58" fmla="*/ 108341 w 595120"/>
              <a:gd name="connsiteY58" fmla="*/ 328231 h 608062"/>
              <a:gd name="connsiteX59" fmla="*/ 108341 w 595120"/>
              <a:gd name="connsiteY59" fmla="*/ 537379 h 608062"/>
              <a:gd name="connsiteX60" fmla="*/ 81330 w 595120"/>
              <a:gd name="connsiteY60" fmla="*/ 564241 h 608062"/>
              <a:gd name="connsiteX61" fmla="*/ 54419 w 595120"/>
              <a:gd name="connsiteY61" fmla="*/ 537379 h 608062"/>
              <a:gd name="connsiteX62" fmla="*/ 54419 w 595120"/>
              <a:gd name="connsiteY62" fmla="*/ 160714 h 608062"/>
              <a:gd name="connsiteX63" fmla="*/ 50149 w 595120"/>
              <a:gd name="connsiteY63" fmla="*/ 156352 h 608062"/>
              <a:gd name="connsiteX64" fmla="*/ 45779 w 595120"/>
              <a:gd name="connsiteY64" fmla="*/ 160714 h 608062"/>
              <a:gd name="connsiteX65" fmla="*/ 44886 w 595120"/>
              <a:gd name="connsiteY65" fmla="*/ 325356 h 608062"/>
              <a:gd name="connsiteX66" fmla="*/ 22443 w 595120"/>
              <a:gd name="connsiteY66" fmla="*/ 347659 h 608062"/>
              <a:gd name="connsiteX67" fmla="*/ 22343 w 595120"/>
              <a:gd name="connsiteY67" fmla="*/ 347659 h 608062"/>
              <a:gd name="connsiteX68" fmla="*/ 0 w 595120"/>
              <a:gd name="connsiteY68" fmla="*/ 325059 h 608062"/>
              <a:gd name="connsiteX69" fmla="*/ 894 w 595120"/>
              <a:gd name="connsiteY69" fmla="*/ 160516 h 608062"/>
              <a:gd name="connsiteX70" fmla="*/ 54022 w 595120"/>
              <a:gd name="connsiteY70" fmla="*/ 107683 h 608062"/>
              <a:gd name="connsiteX71" fmla="*/ 520495 w 595120"/>
              <a:gd name="connsiteY71" fmla="*/ 107634 h 608062"/>
              <a:gd name="connsiteX72" fmla="*/ 541197 w 595120"/>
              <a:gd name="connsiteY72" fmla="*/ 107641 h 608062"/>
              <a:gd name="connsiteX73" fmla="*/ 594325 w 595120"/>
              <a:gd name="connsiteY73" fmla="*/ 160478 h 608062"/>
              <a:gd name="connsiteX74" fmla="*/ 595120 w 595120"/>
              <a:gd name="connsiteY74" fmla="*/ 325037 h 608062"/>
              <a:gd name="connsiteX75" fmla="*/ 572776 w 595120"/>
              <a:gd name="connsiteY75" fmla="*/ 347639 h 608062"/>
              <a:gd name="connsiteX76" fmla="*/ 572677 w 595120"/>
              <a:gd name="connsiteY76" fmla="*/ 347639 h 608062"/>
              <a:gd name="connsiteX77" fmla="*/ 550234 w 595120"/>
              <a:gd name="connsiteY77" fmla="*/ 325334 h 608062"/>
              <a:gd name="connsiteX78" fmla="*/ 549340 w 595120"/>
              <a:gd name="connsiteY78" fmla="*/ 160677 h 608062"/>
              <a:gd name="connsiteX79" fmla="*/ 549340 w 595120"/>
              <a:gd name="connsiteY79" fmla="*/ 160578 h 608062"/>
              <a:gd name="connsiteX80" fmla="*/ 544673 w 595120"/>
              <a:gd name="connsiteY80" fmla="*/ 155918 h 608062"/>
              <a:gd name="connsiteX81" fmla="*/ 540006 w 595120"/>
              <a:gd name="connsiteY81" fmla="*/ 160578 h 608062"/>
              <a:gd name="connsiteX82" fmla="*/ 540502 w 595120"/>
              <a:gd name="connsiteY82" fmla="*/ 537377 h 608062"/>
              <a:gd name="connsiteX83" fmla="*/ 513492 w 595120"/>
              <a:gd name="connsiteY83" fmla="*/ 564241 h 608062"/>
              <a:gd name="connsiteX84" fmla="*/ 486580 w 595120"/>
              <a:gd name="connsiteY84" fmla="*/ 537377 h 608062"/>
              <a:gd name="connsiteX85" fmla="*/ 486580 w 595120"/>
              <a:gd name="connsiteY85" fmla="*/ 328209 h 608062"/>
              <a:gd name="connsiteX86" fmla="*/ 480820 w 595120"/>
              <a:gd name="connsiteY86" fmla="*/ 322459 h 608062"/>
              <a:gd name="connsiteX87" fmla="*/ 474961 w 595120"/>
              <a:gd name="connsiteY87" fmla="*/ 328209 h 608062"/>
              <a:gd name="connsiteX88" fmla="*/ 474961 w 595120"/>
              <a:gd name="connsiteY88" fmla="*/ 537377 h 608062"/>
              <a:gd name="connsiteX89" fmla="*/ 448050 w 595120"/>
              <a:gd name="connsiteY89" fmla="*/ 564241 h 608062"/>
              <a:gd name="connsiteX90" fmla="*/ 421138 w 595120"/>
              <a:gd name="connsiteY90" fmla="*/ 537377 h 608062"/>
              <a:gd name="connsiteX91" fmla="*/ 421138 w 595120"/>
              <a:gd name="connsiteY91" fmla="*/ 394627 h 608062"/>
              <a:gd name="connsiteX92" fmla="*/ 447057 w 595120"/>
              <a:gd name="connsiteY92" fmla="*/ 350216 h 608062"/>
              <a:gd name="connsiteX93" fmla="*/ 446163 w 595120"/>
              <a:gd name="connsiteY93" fmla="*/ 172771 h 608062"/>
              <a:gd name="connsiteX94" fmla="*/ 414783 w 595120"/>
              <a:gd name="connsiteY94" fmla="*/ 108038 h 608062"/>
              <a:gd name="connsiteX95" fmla="*/ 520495 w 595120"/>
              <a:gd name="connsiteY95" fmla="*/ 107634 h 608062"/>
              <a:gd name="connsiteX96" fmla="*/ 481094 w 595120"/>
              <a:gd name="connsiteY96" fmla="*/ 0 h 608062"/>
              <a:gd name="connsiteX97" fmla="*/ 527547 w 595120"/>
              <a:gd name="connsiteY97" fmla="*/ 46482 h 608062"/>
              <a:gd name="connsiteX98" fmla="*/ 511864 w 595120"/>
              <a:gd name="connsiteY98" fmla="*/ 81269 h 608062"/>
              <a:gd name="connsiteX99" fmla="*/ 481094 w 595120"/>
              <a:gd name="connsiteY99" fmla="*/ 92864 h 608062"/>
              <a:gd name="connsiteX100" fmla="*/ 450324 w 595120"/>
              <a:gd name="connsiteY100" fmla="*/ 81269 h 608062"/>
              <a:gd name="connsiteX101" fmla="*/ 434542 w 595120"/>
              <a:gd name="connsiteY101" fmla="*/ 46482 h 608062"/>
              <a:gd name="connsiteX102" fmla="*/ 481094 w 595120"/>
              <a:gd name="connsiteY102" fmla="*/ 0 h 608062"/>
              <a:gd name="connsiteX103" fmla="*/ 297750 w 595120"/>
              <a:gd name="connsiteY103" fmla="*/ 0 h 608062"/>
              <a:gd name="connsiteX104" fmla="*/ 301424 w 595120"/>
              <a:gd name="connsiteY104" fmla="*/ 99 h 608062"/>
              <a:gd name="connsiteX105" fmla="*/ 305097 w 595120"/>
              <a:gd name="connsiteY105" fmla="*/ 496 h 608062"/>
              <a:gd name="connsiteX106" fmla="*/ 308473 w 595120"/>
              <a:gd name="connsiteY106" fmla="*/ 1190 h 608062"/>
              <a:gd name="connsiteX107" fmla="*/ 310458 w 595120"/>
              <a:gd name="connsiteY107" fmla="*/ 1586 h 608062"/>
              <a:gd name="connsiteX108" fmla="*/ 316415 w 595120"/>
              <a:gd name="connsiteY108" fmla="*/ 3569 h 608062"/>
              <a:gd name="connsiteX109" fmla="*/ 347887 w 595120"/>
              <a:gd name="connsiteY109" fmla="*/ 50066 h 608062"/>
              <a:gd name="connsiteX110" fmla="*/ 329917 w 595120"/>
              <a:gd name="connsiteY110" fmla="*/ 88434 h 608062"/>
              <a:gd name="connsiteX111" fmla="*/ 328428 w 595120"/>
              <a:gd name="connsiteY111" fmla="*/ 89623 h 608062"/>
              <a:gd name="connsiteX112" fmla="*/ 297750 w 595120"/>
              <a:gd name="connsiteY112" fmla="*/ 100132 h 608062"/>
              <a:gd name="connsiteX113" fmla="*/ 267073 w 595120"/>
              <a:gd name="connsiteY113" fmla="*/ 89623 h 608062"/>
              <a:gd name="connsiteX114" fmla="*/ 264095 w 595120"/>
              <a:gd name="connsiteY114" fmla="*/ 87145 h 608062"/>
              <a:gd name="connsiteX115" fmla="*/ 262307 w 595120"/>
              <a:gd name="connsiteY115" fmla="*/ 85459 h 608062"/>
              <a:gd name="connsiteX116" fmla="*/ 257641 w 595120"/>
              <a:gd name="connsiteY116" fmla="*/ 80007 h 608062"/>
              <a:gd name="connsiteX117" fmla="*/ 256251 w 595120"/>
              <a:gd name="connsiteY117" fmla="*/ 78024 h 608062"/>
              <a:gd name="connsiteX118" fmla="*/ 253670 w 595120"/>
              <a:gd name="connsiteY118" fmla="*/ 73959 h 608062"/>
              <a:gd name="connsiteX119" fmla="*/ 251585 w 595120"/>
              <a:gd name="connsiteY119" fmla="*/ 69498 h 608062"/>
              <a:gd name="connsiteX120" fmla="*/ 249202 w 595120"/>
              <a:gd name="connsiteY120" fmla="*/ 62558 h 608062"/>
              <a:gd name="connsiteX121" fmla="*/ 247614 w 595120"/>
              <a:gd name="connsiteY121" fmla="*/ 50066 h 608062"/>
              <a:gd name="connsiteX122" fmla="*/ 269753 w 595120"/>
              <a:gd name="connsiteY122" fmla="*/ 8526 h 608062"/>
              <a:gd name="connsiteX123" fmla="*/ 273923 w 595120"/>
              <a:gd name="connsiteY123" fmla="*/ 6048 h 608062"/>
              <a:gd name="connsiteX124" fmla="*/ 278292 w 595120"/>
              <a:gd name="connsiteY124" fmla="*/ 3966 h 608062"/>
              <a:gd name="connsiteX125" fmla="*/ 280575 w 595120"/>
              <a:gd name="connsiteY125" fmla="*/ 3074 h 608062"/>
              <a:gd name="connsiteX126" fmla="*/ 285241 w 595120"/>
              <a:gd name="connsiteY126" fmla="*/ 1586 h 608062"/>
              <a:gd name="connsiteX127" fmla="*/ 287624 w 595120"/>
              <a:gd name="connsiteY127" fmla="*/ 992 h 608062"/>
              <a:gd name="connsiteX128" fmla="*/ 292687 w 595120"/>
              <a:gd name="connsiteY128" fmla="*/ 298 h 608062"/>
              <a:gd name="connsiteX129" fmla="*/ 297750 w 595120"/>
              <a:gd name="connsiteY129" fmla="*/ 0 h 608062"/>
              <a:gd name="connsiteX130" fmla="*/ 114407 w 595120"/>
              <a:gd name="connsiteY130" fmla="*/ 0 h 608062"/>
              <a:gd name="connsiteX131" fmla="*/ 160959 w 595120"/>
              <a:gd name="connsiteY131" fmla="*/ 46482 h 608062"/>
              <a:gd name="connsiteX132" fmla="*/ 160661 w 595120"/>
              <a:gd name="connsiteY132" fmla="*/ 51536 h 608062"/>
              <a:gd name="connsiteX133" fmla="*/ 159867 w 595120"/>
              <a:gd name="connsiteY133" fmla="*/ 56492 h 608062"/>
              <a:gd name="connsiteX134" fmla="*/ 159272 w 595120"/>
              <a:gd name="connsiteY134" fmla="*/ 58969 h 608062"/>
              <a:gd name="connsiteX135" fmla="*/ 145177 w 595120"/>
              <a:gd name="connsiteY135" fmla="*/ 81269 h 608062"/>
              <a:gd name="connsiteX136" fmla="*/ 114407 w 595120"/>
              <a:gd name="connsiteY136" fmla="*/ 92864 h 608062"/>
              <a:gd name="connsiteX137" fmla="*/ 83637 w 595120"/>
              <a:gd name="connsiteY137" fmla="*/ 81269 h 608062"/>
              <a:gd name="connsiteX138" fmla="*/ 81949 w 595120"/>
              <a:gd name="connsiteY138" fmla="*/ 79584 h 608062"/>
              <a:gd name="connsiteX139" fmla="*/ 69641 w 595120"/>
              <a:gd name="connsiteY139" fmla="*/ 58969 h 608062"/>
              <a:gd name="connsiteX140" fmla="*/ 69046 w 595120"/>
              <a:gd name="connsiteY140" fmla="*/ 56492 h 608062"/>
              <a:gd name="connsiteX141" fmla="*/ 68252 w 595120"/>
              <a:gd name="connsiteY141" fmla="*/ 51536 h 608062"/>
              <a:gd name="connsiteX142" fmla="*/ 67954 w 595120"/>
              <a:gd name="connsiteY142" fmla="*/ 46482 h 608062"/>
              <a:gd name="connsiteX143" fmla="*/ 114407 w 595120"/>
              <a:gd name="connsiteY143" fmla="*/ 0 h 608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595120" h="608062">
                <a:moveTo>
                  <a:pt x="232613" y="116080"/>
                </a:moveTo>
                <a:lnTo>
                  <a:pt x="257134" y="116080"/>
                </a:lnTo>
                <a:cubicBezTo>
                  <a:pt x="260113" y="123713"/>
                  <a:pt x="283839" y="186760"/>
                  <a:pt x="287215" y="195186"/>
                </a:cubicBezTo>
                <a:lnTo>
                  <a:pt x="280961" y="161878"/>
                </a:lnTo>
                <a:cubicBezTo>
                  <a:pt x="280563" y="159598"/>
                  <a:pt x="280961" y="157219"/>
                  <a:pt x="282053" y="155137"/>
                </a:cubicBezTo>
                <a:lnTo>
                  <a:pt x="291782" y="137492"/>
                </a:lnTo>
                <a:lnTo>
                  <a:pt x="282847" y="121235"/>
                </a:lnTo>
                <a:cubicBezTo>
                  <a:pt x="282251" y="120145"/>
                  <a:pt x="282251" y="118856"/>
                  <a:pt x="282847" y="117765"/>
                </a:cubicBezTo>
                <a:cubicBezTo>
                  <a:pt x="283542" y="116675"/>
                  <a:pt x="284634" y="116080"/>
                  <a:pt x="285924" y="116080"/>
                </a:cubicBezTo>
                <a:lnTo>
                  <a:pt x="309552" y="116080"/>
                </a:lnTo>
                <a:cubicBezTo>
                  <a:pt x="310842" y="116080"/>
                  <a:pt x="312034" y="116675"/>
                  <a:pt x="312629" y="117765"/>
                </a:cubicBezTo>
                <a:cubicBezTo>
                  <a:pt x="313225" y="118856"/>
                  <a:pt x="313324" y="120145"/>
                  <a:pt x="312629" y="121235"/>
                </a:cubicBezTo>
                <a:lnTo>
                  <a:pt x="304390" y="137492"/>
                </a:lnTo>
                <a:lnTo>
                  <a:pt x="314118" y="155137"/>
                </a:lnTo>
                <a:cubicBezTo>
                  <a:pt x="315211" y="157219"/>
                  <a:pt x="315608" y="159598"/>
                  <a:pt x="315111" y="161977"/>
                </a:cubicBezTo>
                <a:lnTo>
                  <a:pt x="308063" y="195186"/>
                </a:lnTo>
                <a:cubicBezTo>
                  <a:pt x="311537" y="186165"/>
                  <a:pt x="335363" y="123912"/>
                  <a:pt x="338342" y="116080"/>
                </a:cubicBezTo>
                <a:lnTo>
                  <a:pt x="362466" y="116080"/>
                </a:lnTo>
                <a:cubicBezTo>
                  <a:pt x="393837" y="116080"/>
                  <a:pt x="419549" y="141557"/>
                  <a:pt x="419748" y="172882"/>
                </a:cubicBezTo>
                <a:lnTo>
                  <a:pt x="420145" y="262991"/>
                </a:lnTo>
                <a:lnTo>
                  <a:pt x="420641" y="350324"/>
                </a:lnTo>
                <a:cubicBezTo>
                  <a:pt x="420641" y="363707"/>
                  <a:pt x="409919" y="374512"/>
                  <a:pt x="396517" y="374611"/>
                </a:cubicBezTo>
                <a:lnTo>
                  <a:pt x="396418" y="374611"/>
                </a:lnTo>
                <a:cubicBezTo>
                  <a:pt x="383115" y="374611"/>
                  <a:pt x="372294" y="363905"/>
                  <a:pt x="372195" y="350523"/>
                </a:cubicBezTo>
                <a:lnTo>
                  <a:pt x="371798" y="262793"/>
                </a:lnTo>
                <a:lnTo>
                  <a:pt x="371301" y="173179"/>
                </a:lnTo>
                <a:cubicBezTo>
                  <a:pt x="371202" y="170403"/>
                  <a:pt x="368819" y="168322"/>
                  <a:pt x="366139" y="168421"/>
                </a:cubicBezTo>
                <a:cubicBezTo>
                  <a:pt x="363359" y="168520"/>
                  <a:pt x="361274" y="170800"/>
                  <a:pt x="361274" y="173476"/>
                </a:cubicBezTo>
                <a:cubicBezTo>
                  <a:pt x="361374" y="211939"/>
                  <a:pt x="361771" y="368663"/>
                  <a:pt x="361771" y="579116"/>
                </a:cubicBezTo>
                <a:cubicBezTo>
                  <a:pt x="361771" y="595076"/>
                  <a:pt x="348766" y="608062"/>
                  <a:pt x="332683" y="608062"/>
                </a:cubicBezTo>
                <a:cubicBezTo>
                  <a:pt x="316600" y="608062"/>
                  <a:pt x="303695" y="595076"/>
                  <a:pt x="303695" y="579116"/>
                </a:cubicBezTo>
                <a:lnTo>
                  <a:pt x="303695" y="353695"/>
                </a:lnTo>
                <a:cubicBezTo>
                  <a:pt x="303695" y="350324"/>
                  <a:pt x="300915" y="347450"/>
                  <a:pt x="297440" y="347450"/>
                </a:cubicBezTo>
                <a:cubicBezTo>
                  <a:pt x="293966" y="347450"/>
                  <a:pt x="291186" y="350324"/>
                  <a:pt x="291186" y="353695"/>
                </a:cubicBezTo>
                <a:lnTo>
                  <a:pt x="291186" y="579116"/>
                </a:lnTo>
                <a:cubicBezTo>
                  <a:pt x="291186" y="595076"/>
                  <a:pt x="278181" y="608062"/>
                  <a:pt x="262098" y="608062"/>
                </a:cubicBezTo>
                <a:cubicBezTo>
                  <a:pt x="246115" y="608062"/>
                  <a:pt x="233110" y="595076"/>
                  <a:pt x="233110" y="579116"/>
                </a:cubicBezTo>
                <a:lnTo>
                  <a:pt x="233110" y="172386"/>
                </a:lnTo>
                <a:cubicBezTo>
                  <a:pt x="233110" y="170007"/>
                  <a:pt x="231323" y="168024"/>
                  <a:pt x="228940" y="167727"/>
                </a:cubicBezTo>
                <a:cubicBezTo>
                  <a:pt x="226657" y="167529"/>
                  <a:pt x="224473" y="169115"/>
                  <a:pt x="223976" y="171395"/>
                </a:cubicBezTo>
                <a:cubicBezTo>
                  <a:pt x="223679" y="172683"/>
                  <a:pt x="223778" y="166934"/>
                  <a:pt x="223381" y="260017"/>
                </a:cubicBezTo>
                <a:lnTo>
                  <a:pt x="222884" y="350523"/>
                </a:lnTo>
                <a:cubicBezTo>
                  <a:pt x="222785" y="363905"/>
                  <a:pt x="211964" y="374611"/>
                  <a:pt x="198661" y="374611"/>
                </a:cubicBezTo>
                <a:lnTo>
                  <a:pt x="198562" y="374611"/>
                </a:lnTo>
                <a:cubicBezTo>
                  <a:pt x="185259" y="374512"/>
                  <a:pt x="174438" y="363707"/>
                  <a:pt x="174537" y="350324"/>
                </a:cubicBezTo>
                <a:lnTo>
                  <a:pt x="174934" y="260711"/>
                </a:lnTo>
                <a:lnTo>
                  <a:pt x="175431" y="172882"/>
                </a:lnTo>
                <a:cubicBezTo>
                  <a:pt x="175530" y="141656"/>
                  <a:pt x="201143" y="116080"/>
                  <a:pt x="232613" y="116080"/>
                </a:cubicBezTo>
                <a:close/>
                <a:moveTo>
                  <a:pt x="54022" y="107683"/>
                </a:moveTo>
                <a:cubicBezTo>
                  <a:pt x="54022" y="107683"/>
                  <a:pt x="178450" y="107881"/>
                  <a:pt x="180436" y="108080"/>
                </a:cubicBezTo>
                <a:cubicBezTo>
                  <a:pt x="161370" y="123345"/>
                  <a:pt x="149056" y="146638"/>
                  <a:pt x="148957" y="172807"/>
                </a:cubicBezTo>
                <a:lnTo>
                  <a:pt x="148063" y="350236"/>
                </a:lnTo>
                <a:cubicBezTo>
                  <a:pt x="147963" y="369168"/>
                  <a:pt x="158390" y="385722"/>
                  <a:pt x="173783" y="394444"/>
                </a:cubicBezTo>
                <a:lnTo>
                  <a:pt x="173783" y="537379"/>
                </a:lnTo>
                <a:cubicBezTo>
                  <a:pt x="173783" y="552247"/>
                  <a:pt x="161767" y="564241"/>
                  <a:pt x="146871" y="564241"/>
                </a:cubicBezTo>
                <a:cubicBezTo>
                  <a:pt x="131975" y="564241"/>
                  <a:pt x="119960" y="552247"/>
                  <a:pt x="119960" y="537379"/>
                </a:cubicBezTo>
                <a:lnTo>
                  <a:pt x="119960" y="328231"/>
                </a:lnTo>
                <a:cubicBezTo>
                  <a:pt x="119960" y="325059"/>
                  <a:pt x="117378" y="322482"/>
                  <a:pt x="114101" y="322482"/>
                </a:cubicBezTo>
                <a:cubicBezTo>
                  <a:pt x="110923" y="322482"/>
                  <a:pt x="108341" y="325059"/>
                  <a:pt x="108341" y="328231"/>
                </a:cubicBezTo>
                <a:lnTo>
                  <a:pt x="108341" y="537379"/>
                </a:lnTo>
                <a:cubicBezTo>
                  <a:pt x="108341" y="552247"/>
                  <a:pt x="96226" y="564241"/>
                  <a:pt x="81330" y="564241"/>
                </a:cubicBezTo>
                <a:cubicBezTo>
                  <a:pt x="66534" y="564241"/>
                  <a:pt x="54419" y="552247"/>
                  <a:pt x="54419" y="537379"/>
                </a:cubicBezTo>
                <a:lnTo>
                  <a:pt x="54419" y="160714"/>
                </a:lnTo>
                <a:cubicBezTo>
                  <a:pt x="54419" y="158335"/>
                  <a:pt x="52532" y="156451"/>
                  <a:pt x="50149" y="156352"/>
                </a:cubicBezTo>
                <a:cubicBezTo>
                  <a:pt x="47765" y="156352"/>
                  <a:pt x="45779" y="158335"/>
                  <a:pt x="45779" y="160714"/>
                </a:cubicBezTo>
                <a:lnTo>
                  <a:pt x="44886" y="325356"/>
                </a:lnTo>
                <a:cubicBezTo>
                  <a:pt x="44886" y="337647"/>
                  <a:pt x="34856" y="347659"/>
                  <a:pt x="22443" y="347659"/>
                </a:cubicBezTo>
                <a:lnTo>
                  <a:pt x="22343" y="347659"/>
                </a:lnTo>
                <a:cubicBezTo>
                  <a:pt x="9930" y="347560"/>
                  <a:pt x="0" y="337449"/>
                  <a:pt x="0" y="325059"/>
                </a:cubicBezTo>
                <a:lnTo>
                  <a:pt x="894" y="160516"/>
                </a:lnTo>
                <a:cubicBezTo>
                  <a:pt x="993" y="131374"/>
                  <a:pt x="24826" y="107683"/>
                  <a:pt x="54022" y="107683"/>
                </a:cubicBezTo>
                <a:close/>
                <a:moveTo>
                  <a:pt x="520495" y="107634"/>
                </a:moveTo>
                <a:cubicBezTo>
                  <a:pt x="532204" y="107635"/>
                  <a:pt x="540303" y="107641"/>
                  <a:pt x="541197" y="107641"/>
                </a:cubicBezTo>
                <a:cubicBezTo>
                  <a:pt x="570294" y="107641"/>
                  <a:pt x="594127" y="131334"/>
                  <a:pt x="594325" y="160478"/>
                </a:cubicBezTo>
                <a:lnTo>
                  <a:pt x="595120" y="325037"/>
                </a:lnTo>
                <a:cubicBezTo>
                  <a:pt x="595219" y="337428"/>
                  <a:pt x="585189" y="347540"/>
                  <a:pt x="572776" y="347639"/>
                </a:cubicBezTo>
                <a:lnTo>
                  <a:pt x="572677" y="347639"/>
                </a:lnTo>
                <a:cubicBezTo>
                  <a:pt x="560264" y="347639"/>
                  <a:pt x="550234" y="337627"/>
                  <a:pt x="550234" y="325334"/>
                </a:cubicBezTo>
                <a:lnTo>
                  <a:pt x="549340" y="160677"/>
                </a:lnTo>
                <a:lnTo>
                  <a:pt x="549340" y="160578"/>
                </a:lnTo>
                <a:cubicBezTo>
                  <a:pt x="549340" y="158000"/>
                  <a:pt x="547255" y="155918"/>
                  <a:pt x="544673" y="155918"/>
                </a:cubicBezTo>
                <a:cubicBezTo>
                  <a:pt x="542091" y="155918"/>
                  <a:pt x="540006" y="158000"/>
                  <a:pt x="540006" y="160578"/>
                </a:cubicBezTo>
                <a:cubicBezTo>
                  <a:pt x="540006" y="385408"/>
                  <a:pt x="540502" y="181693"/>
                  <a:pt x="540502" y="537377"/>
                </a:cubicBezTo>
                <a:cubicBezTo>
                  <a:pt x="540502" y="552246"/>
                  <a:pt x="528387" y="564241"/>
                  <a:pt x="513492" y="564241"/>
                </a:cubicBezTo>
                <a:cubicBezTo>
                  <a:pt x="498695" y="564241"/>
                  <a:pt x="486580" y="552246"/>
                  <a:pt x="486580" y="537377"/>
                </a:cubicBezTo>
                <a:lnTo>
                  <a:pt x="486580" y="328209"/>
                </a:lnTo>
                <a:cubicBezTo>
                  <a:pt x="486580" y="325037"/>
                  <a:pt x="483998" y="322459"/>
                  <a:pt x="480820" y="322459"/>
                </a:cubicBezTo>
                <a:cubicBezTo>
                  <a:pt x="477543" y="322459"/>
                  <a:pt x="474961" y="325037"/>
                  <a:pt x="474961" y="328209"/>
                </a:cubicBezTo>
                <a:lnTo>
                  <a:pt x="474961" y="537377"/>
                </a:lnTo>
                <a:cubicBezTo>
                  <a:pt x="474961" y="552246"/>
                  <a:pt x="462946" y="564241"/>
                  <a:pt x="448050" y="564241"/>
                </a:cubicBezTo>
                <a:cubicBezTo>
                  <a:pt x="433154" y="564241"/>
                  <a:pt x="421138" y="552246"/>
                  <a:pt x="421138" y="537377"/>
                </a:cubicBezTo>
                <a:lnTo>
                  <a:pt x="421138" y="394627"/>
                </a:lnTo>
                <a:cubicBezTo>
                  <a:pt x="436630" y="385904"/>
                  <a:pt x="447156" y="369250"/>
                  <a:pt x="447057" y="350216"/>
                </a:cubicBezTo>
                <a:lnTo>
                  <a:pt x="446163" y="172771"/>
                </a:lnTo>
                <a:cubicBezTo>
                  <a:pt x="446064" y="146600"/>
                  <a:pt x="433750" y="123304"/>
                  <a:pt x="414783" y="108038"/>
                </a:cubicBezTo>
                <a:cubicBezTo>
                  <a:pt x="417762" y="107666"/>
                  <a:pt x="485369" y="107629"/>
                  <a:pt x="520495" y="107634"/>
                </a:cubicBezTo>
                <a:close/>
                <a:moveTo>
                  <a:pt x="481094" y="0"/>
                </a:moveTo>
                <a:cubicBezTo>
                  <a:pt x="506703" y="0"/>
                  <a:pt x="527547" y="20813"/>
                  <a:pt x="527547" y="46482"/>
                </a:cubicBezTo>
                <a:cubicBezTo>
                  <a:pt x="527547" y="60258"/>
                  <a:pt x="521492" y="72745"/>
                  <a:pt x="511864" y="81269"/>
                </a:cubicBezTo>
                <a:cubicBezTo>
                  <a:pt x="503626" y="88504"/>
                  <a:pt x="492906" y="92864"/>
                  <a:pt x="481094" y="92864"/>
                </a:cubicBezTo>
                <a:cubicBezTo>
                  <a:pt x="469282" y="92864"/>
                  <a:pt x="458463" y="88504"/>
                  <a:pt x="450324" y="81269"/>
                </a:cubicBezTo>
                <a:cubicBezTo>
                  <a:pt x="440696" y="72745"/>
                  <a:pt x="434542" y="60258"/>
                  <a:pt x="434542" y="46482"/>
                </a:cubicBezTo>
                <a:cubicBezTo>
                  <a:pt x="434542" y="20813"/>
                  <a:pt x="455386" y="0"/>
                  <a:pt x="481094" y="0"/>
                </a:cubicBezTo>
                <a:close/>
                <a:moveTo>
                  <a:pt x="297750" y="0"/>
                </a:moveTo>
                <a:cubicBezTo>
                  <a:pt x="299041" y="0"/>
                  <a:pt x="300233" y="0"/>
                  <a:pt x="301424" y="99"/>
                </a:cubicBezTo>
                <a:cubicBezTo>
                  <a:pt x="302715" y="199"/>
                  <a:pt x="303906" y="397"/>
                  <a:pt x="305097" y="496"/>
                </a:cubicBezTo>
                <a:cubicBezTo>
                  <a:pt x="306189" y="694"/>
                  <a:pt x="307281" y="893"/>
                  <a:pt x="308473" y="1190"/>
                </a:cubicBezTo>
                <a:cubicBezTo>
                  <a:pt x="309068" y="1289"/>
                  <a:pt x="309763" y="1487"/>
                  <a:pt x="310458" y="1586"/>
                </a:cubicBezTo>
                <a:cubicBezTo>
                  <a:pt x="312444" y="2181"/>
                  <a:pt x="314430" y="2776"/>
                  <a:pt x="316415" y="3569"/>
                </a:cubicBezTo>
                <a:cubicBezTo>
                  <a:pt x="334881" y="11005"/>
                  <a:pt x="347887" y="28949"/>
                  <a:pt x="347887" y="50066"/>
                </a:cubicBezTo>
                <a:cubicBezTo>
                  <a:pt x="347887" y="65532"/>
                  <a:pt x="340937" y="79313"/>
                  <a:pt x="329917" y="88434"/>
                </a:cubicBezTo>
                <a:cubicBezTo>
                  <a:pt x="329421" y="88830"/>
                  <a:pt x="328924" y="89227"/>
                  <a:pt x="328428" y="89623"/>
                </a:cubicBezTo>
                <a:cubicBezTo>
                  <a:pt x="319989" y="96167"/>
                  <a:pt x="309366" y="100132"/>
                  <a:pt x="297750" y="100132"/>
                </a:cubicBezTo>
                <a:cubicBezTo>
                  <a:pt x="286234" y="100132"/>
                  <a:pt x="275611" y="96167"/>
                  <a:pt x="267073" y="89623"/>
                </a:cubicBezTo>
                <a:cubicBezTo>
                  <a:pt x="266080" y="88830"/>
                  <a:pt x="264988" y="88037"/>
                  <a:pt x="264095" y="87145"/>
                </a:cubicBezTo>
                <a:cubicBezTo>
                  <a:pt x="263499" y="86550"/>
                  <a:pt x="262903" y="86054"/>
                  <a:pt x="262307" y="85459"/>
                </a:cubicBezTo>
                <a:cubicBezTo>
                  <a:pt x="260620" y="83774"/>
                  <a:pt x="259031" y="81890"/>
                  <a:pt x="257641" y="80007"/>
                </a:cubicBezTo>
                <a:cubicBezTo>
                  <a:pt x="257145" y="79313"/>
                  <a:pt x="256648" y="78718"/>
                  <a:pt x="256251" y="78024"/>
                </a:cubicBezTo>
                <a:cubicBezTo>
                  <a:pt x="255259" y="76735"/>
                  <a:pt x="254464" y="75347"/>
                  <a:pt x="253670" y="73959"/>
                </a:cubicBezTo>
                <a:cubicBezTo>
                  <a:pt x="252876" y="72472"/>
                  <a:pt x="252181" y="71084"/>
                  <a:pt x="251585" y="69498"/>
                </a:cubicBezTo>
                <a:cubicBezTo>
                  <a:pt x="250592" y="67317"/>
                  <a:pt x="249798" y="64937"/>
                  <a:pt x="249202" y="62558"/>
                </a:cubicBezTo>
                <a:cubicBezTo>
                  <a:pt x="248210" y="58592"/>
                  <a:pt x="247614" y="54329"/>
                  <a:pt x="247614" y="50066"/>
                </a:cubicBezTo>
                <a:cubicBezTo>
                  <a:pt x="247614" y="32816"/>
                  <a:pt x="256450" y="17548"/>
                  <a:pt x="269753" y="8526"/>
                </a:cubicBezTo>
                <a:cubicBezTo>
                  <a:pt x="271044" y="7634"/>
                  <a:pt x="272434" y="6841"/>
                  <a:pt x="273923" y="6048"/>
                </a:cubicBezTo>
                <a:cubicBezTo>
                  <a:pt x="275313" y="5255"/>
                  <a:pt x="276802" y="4561"/>
                  <a:pt x="278292" y="3966"/>
                </a:cubicBezTo>
                <a:cubicBezTo>
                  <a:pt x="278987" y="3569"/>
                  <a:pt x="279781" y="3272"/>
                  <a:pt x="280575" y="3074"/>
                </a:cubicBezTo>
                <a:cubicBezTo>
                  <a:pt x="282064" y="2479"/>
                  <a:pt x="283653" y="1983"/>
                  <a:pt x="285241" y="1586"/>
                </a:cubicBezTo>
                <a:cubicBezTo>
                  <a:pt x="286035" y="1388"/>
                  <a:pt x="286830" y="1190"/>
                  <a:pt x="287624" y="992"/>
                </a:cubicBezTo>
                <a:cubicBezTo>
                  <a:pt x="289312" y="694"/>
                  <a:pt x="290999" y="397"/>
                  <a:pt x="292687" y="298"/>
                </a:cubicBezTo>
                <a:cubicBezTo>
                  <a:pt x="294375" y="99"/>
                  <a:pt x="296063" y="0"/>
                  <a:pt x="297750" y="0"/>
                </a:cubicBezTo>
                <a:close/>
                <a:moveTo>
                  <a:pt x="114407" y="0"/>
                </a:moveTo>
                <a:cubicBezTo>
                  <a:pt x="140115" y="0"/>
                  <a:pt x="160959" y="20813"/>
                  <a:pt x="160959" y="46482"/>
                </a:cubicBezTo>
                <a:cubicBezTo>
                  <a:pt x="160959" y="48167"/>
                  <a:pt x="160860" y="49851"/>
                  <a:pt x="160661" y="51536"/>
                </a:cubicBezTo>
                <a:cubicBezTo>
                  <a:pt x="160463" y="53221"/>
                  <a:pt x="160165" y="54906"/>
                  <a:pt x="159867" y="56492"/>
                </a:cubicBezTo>
                <a:cubicBezTo>
                  <a:pt x="159669" y="57384"/>
                  <a:pt x="159470" y="58177"/>
                  <a:pt x="159272" y="58969"/>
                </a:cubicBezTo>
                <a:cubicBezTo>
                  <a:pt x="156790" y="67691"/>
                  <a:pt x="151827" y="75421"/>
                  <a:pt x="145177" y="81269"/>
                </a:cubicBezTo>
                <a:cubicBezTo>
                  <a:pt x="137038" y="88504"/>
                  <a:pt x="126219" y="92864"/>
                  <a:pt x="114407" y="92864"/>
                </a:cubicBezTo>
                <a:cubicBezTo>
                  <a:pt x="102595" y="92864"/>
                  <a:pt x="91875" y="88504"/>
                  <a:pt x="83637" y="81269"/>
                </a:cubicBezTo>
                <a:cubicBezTo>
                  <a:pt x="83041" y="80674"/>
                  <a:pt x="82446" y="80178"/>
                  <a:pt x="81949" y="79584"/>
                </a:cubicBezTo>
                <a:cubicBezTo>
                  <a:pt x="76192" y="73935"/>
                  <a:pt x="71825" y="66898"/>
                  <a:pt x="69641" y="58969"/>
                </a:cubicBezTo>
                <a:cubicBezTo>
                  <a:pt x="69443" y="58177"/>
                  <a:pt x="69244" y="57384"/>
                  <a:pt x="69046" y="56492"/>
                </a:cubicBezTo>
                <a:cubicBezTo>
                  <a:pt x="68649" y="54906"/>
                  <a:pt x="68450" y="53221"/>
                  <a:pt x="68252" y="51536"/>
                </a:cubicBezTo>
                <a:cubicBezTo>
                  <a:pt x="68053" y="49851"/>
                  <a:pt x="67954" y="48167"/>
                  <a:pt x="67954" y="46482"/>
                </a:cubicBezTo>
                <a:cubicBezTo>
                  <a:pt x="67954" y="20813"/>
                  <a:pt x="88798" y="0"/>
                  <a:pt x="114407" y="0"/>
                </a:cubicBezTo>
                <a:close/>
              </a:path>
            </a:pathLst>
          </a:custGeom>
          <a:solidFill>
            <a:schemeClr val="accent4">
              <a:lumMod val="75000"/>
            </a:schemeClr>
          </a:solidFill>
          <a:ln>
            <a:noFill/>
          </a:ln>
        </p:spPr>
        <p:txBody>
          <a:bodyPr wrap="square" lIns="91440" tIns="45720" rIns="91440" bIns="45720" anchor="ctr">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p>
        </p:txBody>
      </p:sp>
      <p:sp>
        <p:nvSpPr>
          <p:cNvPr id="27" name="îŝliḍê">
            <a:extLst>
              <a:ext uri="{FF2B5EF4-FFF2-40B4-BE49-F238E27FC236}">
                <a16:creationId xmlns:a16="http://schemas.microsoft.com/office/drawing/2014/main" xmlns="" id="{CB05B423-44CF-4028-A106-C157E617C5D2}"/>
              </a:ext>
            </a:extLst>
          </p:cNvPr>
          <p:cNvSpPr/>
          <p:nvPr/>
        </p:nvSpPr>
        <p:spPr bwMode="auto">
          <a:xfrm>
            <a:off x="10342748" y="4526992"/>
            <a:ext cx="363892" cy="313730"/>
          </a:xfrm>
          <a:custGeom>
            <a:avLst/>
            <a:gdLst>
              <a:gd name="connsiteX0" fmla="*/ 342420 w 607639"/>
              <a:gd name="connsiteY0" fmla="*/ 327424 h 523878"/>
              <a:gd name="connsiteX1" fmla="*/ 483638 w 607639"/>
              <a:gd name="connsiteY1" fmla="*/ 327424 h 523878"/>
              <a:gd name="connsiteX2" fmla="*/ 503837 w 607639"/>
              <a:gd name="connsiteY2" fmla="*/ 347686 h 523878"/>
              <a:gd name="connsiteX3" fmla="*/ 483638 w 607639"/>
              <a:gd name="connsiteY3" fmla="*/ 367858 h 523878"/>
              <a:gd name="connsiteX4" fmla="*/ 342420 w 607639"/>
              <a:gd name="connsiteY4" fmla="*/ 367858 h 523878"/>
              <a:gd name="connsiteX5" fmla="*/ 322131 w 607639"/>
              <a:gd name="connsiteY5" fmla="*/ 347686 h 523878"/>
              <a:gd name="connsiteX6" fmla="*/ 342420 w 607639"/>
              <a:gd name="connsiteY6" fmla="*/ 327424 h 523878"/>
              <a:gd name="connsiteX7" fmla="*/ 342420 w 607639"/>
              <a:gd name="connsiteY7" fmla="*/ 256223 h 523878"/>
              <a:gd name="connsiteX8" fmla="*/ 483638 w 607639"/>
              <a:gd name="connsiteY8" fmla="*/ 256223 h 523878"/>
              <a:gd name="connsiteX9" fmla="*/ 503837 w 607639"/>
              <a:gd name="connsiteY9" fmla="*/ 276476 h 523878"/>
              <a:gd name="connsiteX10" fmla="*/ 483638 w 607639"/>
              <a:gd name="connsiteY10" fmla="*/ 296728 h 523878"/>
              <a:gd name="connsiteX11" fmla="*/ 342420 w 607639"/>
              <a:gd name="connsiteY11" fmla="*/ 296728 h 523878"/>
              <a:gd name="connsiteX12" fmla="*/ 322131 w 607639"/>
              <a:gd name="connsiteY12" fmla="*/ 276476 h 523878"/>
              <a:gd name="connsiteX13" fmla="*/ 342420 w 607639"/>
              <a:gd name="connsiteY13" fmla="*/ 256223 h 523878"/>
              <a:gd name="connsiteX14" fmla="*/ 212436 w 607639"/>
              <a:gd name="connsiteY14" fmla="*/ 233013 h 523878"/>
              <a:gd name="connsiteX15" fmla="*/ 212436 w 607639"/>
              <a:gd name="connsiteY15" fmla="*/ 256211 h 523878"/>
              <a:gd name="connsiteX16" fmla="*/ 235758 w 607639"/>
              <a:gd name="connsiteY16" fmla="*/ 256211 h 523878"/>
              <a:gd name="connsiteX17" fmla="*/ 212436 w 607639"/>
              <a:gd name="connsiteY17" fmla="*/ 233013 h 523878"/>
              <a:gd name="connsiteX18" fmla="*/ 171935 w 607639"/>
              <a:gd name="connsiteY18" fmla="*/ 233013 h 523878"/>
              <a:gd name="connsiteX19" fmla="*/ 144252 w 607639"/>
              <a:gd name="connsiteY19" fmla="*/ 276476 h 523878"/>
              <a:gd name="connsiteX20" fmla="*/ 192230 w 607639"/>
              <a:gd name="connsiteY20" fmla="*/ 324383 h 523878"/>
              <a:gd name="connsiteX21" fmla="*/ 235758 w 607639"/>
              <a:gd name="connsiteY21" fmla="*/ 296652 h 523878"/>
              <a:gd name="connsiteX22" fmla="*/ 192230 w 607639"/>
              <a:gd name="connsiteY22" fmla="*/ 296652 h 523878"/>
              <a:gd name="connsiteX23" fmla="*/ 171935 w 607639"/>
              <a:gd name="connsiteY23" fmla="*/ 276476 h 523878"/>
              <a:gd name="connsiteX24" fmla="*/ 192230 w 607639"/>
              <a:gd name="connsiteY24" fmla="*/ 188128 h 523878"/>
              <a:gd name="connsiteX25" fmla="*/ 280710 w 607639"/>
              <a:gd name="connsiteY25" fmla="*/ 276476 h 523878"/>
              <a:gd name="connsiteX26" fmla="*/ 192230 w 607639"/>
              <a:gd name="connsiteY26" fmla="*/ 364824 h 523878"/>
              <a:gd name="connsiteX27" fmla="*/ 103661 w 607639"/>
              <a:gd name="connsiteY27" fmla="*/ 276476 h 523878"/>
              <a:gd name="connsiteX28" fmla="*/ 192230 w 607639"/>
              <a:gd name="connsiteY28" fmla="*/ 188128 h 523878"/>
              <a:gd name="connsiteX29" fmla="*/ 342420 w 607639"/>
              <a:gd name="connsiteY29" fmla="*/ 185023 h 523878"/>
              <a:gd name="connsiteX30" fmla="*/ 483638 w 607639"/>
              <a:gd name="connsiteY30" fmla="*/ 185023 h 523878"/>
              <a:gd name="connsiteX31" fmla="*/ 503837 w 607639"/>
              <a:gd name="connsiteY31" fmla="*/ 205276 h 523878"/>
              <a:gd name="connsiteX32" fmla="*/ 483638 w 607639"/>
              <a:gd name="connsiteY32" fmla="*/ 225528 h 523878"/>
              <a:gd name="connsiteX33" fmla="*/ 342420 w 607639"/>
              <a:gd name="connsiteY33" fmla="*/ 225528 h 523878"/>
              <a:gd name="connsiteX34" fmla="*/ 322131 w 607639"/>
              <a:gd name="connsiteY34" fmla="*/ 205276 h 523878"/>
              <a:gd name="connsiteX35" fmla="*/ 342420 w 607639"/>
              <a:gd name="connsiteY35" fmla="*/ 185023 h 523878"/>
              <a:gd name="connsiteX36" fmla="*/ 73251 w 607639"/>
              <a:gd name="connsiteY36" fmla="*/ 135790 h 523878"/>
              <a:gd name="connsiteX37" fmla="*/ 73251 w 607639"/>
              <a:gd name="connsiteY37" fmla="*/ 417147 h 523878"/>
              <a:gd name="connsiteX38" fmla="*/ 534299 w 607639"/>
              <a:gd name="connsiteY38" fmla="*/ 417147 h 523878"/>
              <a:gd name="connsiteX39" fmla="*/ 534299 w 607639"/>
              <a:gd name="connsiteY39" fmla="*/ 135790 h 523878"/>
              <a:gd name="connsiteX40" fmla="*/ 40497 w 607639"/>
              <a:gd name="connsiteY40" fmla="*/ 40435 h 523878"/>
              <a:gd name="connsiteX41" fmla="*/ 40497 w 607639"/>
              <a:gd name="connsiteY41" fmla="*/ 95355 h 523878"/>
              <a:gd name="connsiteX42" fmla="*/ 567142 w 607639"/>
              <a:gd name="connsiteY42" fmla="*/ 95355 h 523878"/>
              <a:gd name="connsiteX43" fmla="*/ 567142 w 607639"/>
              <a:gd name="connsiteY43" fmla="*/ 40435 h 523878"/>
              <a:gd name="connsiteX44" fmla="*/ 20293 w 607639"/>
              <a:gd name="connsiteY44" fmla="*/ 0 h 523878"/>
              <a:gd name="connsiteX45" fmla="*/ 587346 w 607639"/>
              <a:gd name="connsiteY45" fmla="*/ 0 h 523878"/>
              <a:gd name="connsiteX46" fmla="*/ 607639 w 607639"/>
              <a:gd name="connsiteY46" fmla="*/ 20173 h 523878"/>
              <a:gd name="connsiteX47" fmla="*/ 607639 w 607639"/>
              <a:gd name="connsiteY47" fmla="*/ 115617 h 523878"/>
              <a:gd name="connsiteX48" fmla="*/ 587346 w 607639"/>
              <a:gd name="connsiteY48" fmla="*/ 135790 h 523878"/>
              <a:gd name="connsiteX49" fmla="*/ 574796 w 607639"/>
              <a:gd name="connsiteY49" fmla="*/ 135790 h 523878"/>
              <a:gd name="connsiteX50" fmla="*/ 574796 w 607639"/>
              <a:gd name="connsiteY50" fmla="*/ 437321 h 523878"/>
              <a:gd name="connsiteX51" fmla="*/ 554592 w 607639"/>
              <a:gd name="connsiteY51" fmla="*/ 457582 h 523878"/>
              <a:gd name="connsiteX52" fmla="*/ 324068 w 607639"/>
              <a:gd name="connsiteY52" fmla="*/ 457582 h 523878"/>
              <a:gd name="connsiteX53" fmla="*/ 324068 w 607639"/>
              <a:gd name="connsiteY53" fmla="*/ 503705 h 523878"/>
              <a:gd name="connsiteX54" fmla="*/ 303775 w 607639"/>
              <a:gd name="connsiteY54" fmla="*/ 523878 h 523878"/>
              <a:gd name="connsiteX55" fmla="*/ 283571 w 607639"/>
              <a:gd name="connsiteY55" fmla="*/ 503705 h 523878"/>
              <a:gd name="connsiteX56" fmla="*/ 283571 w 607639"/>
              <a:gd name="connsiteY56" fmla="*/ 457582 h 523878"/>
              <a:gd name="connsiteX57" fmla="*/ 53047 w 607639"/>
              <a:gd name="connsiteY57" fmla="*/ 457582 h 523878"/>
              <a:gd name="connsiteX58" fmla="*/ 32754 w 607639"/>
              <a:gd name="connsiteY58" fmla="*/ 437321 h 523878"/>
              <a:gd name="connsiteX59" fmla="*/ 32754 w 607639"/>
              <a:gd name="connsiteY59" fmla="*/ 135790 h 523878"/>
              <a:gd name="connsiteX60" fmla="*/ 20293 w 607639"/>
              <a:gd name="connsiteY60" fmla="*/ 135790 h 523878"/>
              <a:gd name="connsiteX61" fmla="*/ 0 w 607639"/>
              <a:gd name="connsiteY61" fmla="*/ 115617 h 523878"/>
              <a:gd name="connsiteX62" fmla="*/ 0 w 607639"/>
              <a:gd name="connsiteY62" fmla="*/ 20173 h 523878"/>
              <a:gd name="connsiteX63" fmla="*/ 20293 w 607639"/>
              <a:gd name="connsiteY63" fmla="*/ 0 h 523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7639" h="523878">
                <a:moveTo>
                  <a:pt x="342420" y="327424"/>
                </a:moveTo>
                <a:lnTo>
                  <a:pt x="483638" y="327424"/>
                </a:lnTo>
                <a:cubicBezTo>
                  <a:pt x="494761" y="327424"/>
                  <a:pt x="503837" y="336488"/>
                  <a:pt x="503837" y="347686"/>
                </a:cubicBezTo>
                <a:cubicBezTo>
                  <a:pt x="503837" y="358883"/>
                  <a:pt x="494761" y="367858"/>
                  <a:pt x="483638" y="367858"/>
                </a:cubicBezTo>
                <a:lnTo>
                  <a:pt x="342420" y="367858"/>
                </a:lnTo>
                <a:cubicBezTo>
                  <a:pt x="331208" y="367858"/>
                  <a:pt x="322131" y="358883"/>
                  <a:pt x="322131" y="347686"/>
                </a:cubicBezTo>
                <a:cubicBezTo>
                  <a:pt x="322131" y="336488"/>
                  <a:pt x="331208" y="327424"/>
                  <a:pt x="342420" y="327424"/>
                </a:cubicBezTo>
                <a:close/>
                <a:moveTo>
                  <a:pt x="342420" y="256223"/>
                </a:moveTo>
                <a:lnTo>
                  <a:pt x="483638" y="256223"/>
                </a:lnTo>
                <a:cubicBezTo>
                  <a:pt x="494761" y="256223"/>
                  <a:pt x="503837" y="265283"/>
                  <a:pt x="503837" y="276476"/>
                </a:cubicBezTo>
                <a:cubicBezTo>
                  <a:pt x="503837" y="287668"/>
                  <a:pt x="494761" y="296728"/>
                  <a:pt x="483638" y="296728"/>
                </a:cubicBezTo>
                <a:lnTo>
                  <a:pt x="342420" y="296728"/>
                </a:lnTo>
                <a:cubicBezTo>
                  <a:pt x="331208" y="296728"/>
                  <a:pt x="322131" y="287668"/>
                  <a:pt x="322131" y="276476"/>
                </a:cubicBezTo>
                <a:cubicBezTo>
                  <a:pt x="322131" y="265283"/>
                  <a:pt x="331208" y="256223"/>
                  <a:pt x="342420" y="256223"/>
                </a:cubicBezTo>
                <a:close/>
                <a:moveTo>
                  <a:pt x="212436" y="233013"/>
                </a:moveTo>
                <a:lnTo>
                  <a:pt x="212436" y="256211"/>
                </a:lnTo>
                <a:lnTo>
                  <a:pt x="235758" y="256211"/>
                </a:lnTo>
                <a:cubicBezTo>
                  <a:pt x="230951" y="246079"/>
                  <a:pt x="222673" y="237813"/>
                  <a:pt x="212436" y="233013"/>
                </a:cubicBezTo>
                <a:close/>
                <a:moveTo>
                  <a:pt x="171935" y="233013"/>
                </a:moveTo>
                <a:cubicBezTo>
                  <a:pt x="155556" y="240657"/>
                  <a:pt x="144252" y="257278"/>
                  <a:pt x="144252" y="276476"/>
                </a:cubicBezTo>
                <a:cubicBezTo>
                  <a:pt x="144252" y="302874"/>
                  <a:pt x="165704" y="324383"/>
                  <a:pt x="192230" y="324383"/>
                </a:cubicBezTo>
                <a:cubicBezTo>
                  <a:pt x="211457" y="324383"/>
                  <a:pt x="228103" y="313006"/>
                  <a:pt x="235758" y="296652"/>
                </a:cubicBezTo>
                <a:lnTo>
                  <a:pt x="192230" y="296652"/>
                </a:lnTo>
                <a:cubicBezTo>
                  <a:pt x="181014" y="296652"/>
                  <a:pt x="171935" y="287675"/>
                  <a:pt x="171935" y="276476"/>
                </a:cubicBezTo>
                <a:close/>
                <a:moveTo>
                  <a:pt x="192230" y="188128"/>
                </a:moveTo>
                <a:cubicBezTo>
                  <a:pt x="241010" y="188128"/>
                  <a:pt x="280710" y="227769"/>
                  <a:pt x="280710" y="276476"/>
                </a:cubicBezTo>
                <a:cubicBezTo>
                  <a:pt x="280710" y="325183"/>
                  <a:pt x="241010" y="364824"/>
                  <a:pt x="192230" y="364824"/>
                </a:cubicBezTo>
                <a:cubicBezTo>
                  <a:pt x="143451" y="364824"/>
                  <a:pt x="103661" y="325183"/>
                  <a:pt x="103661" y="276476"/>
                </a:cubicBezTo>
                <a:cubicBezTo>
                  <a:pt x="103661" y="227769"/>
                  <a:pt x="143451" y="188128"/>
                  <a:pt x="192230" y="188128"/>
                </a:cubicBezTo>
                <a:close/>
                <a:moveTo>
                  <a:pt x="342420" y="185023"/>
                </a:moveTo>
                <a:lnTo>
                  <a:pt x="483638" y="185023"/>
                </a:lnTo>
                <a:cubicBezTo>
                  <a:pt x="494761" y="185023"/>
                  <a:pt x="503837" y="194083"/>
                  <a:pt x="503837" y="205276"/>
                </a:cubicBezTo>
                <a:cubicBezTo>
                  <a:pt x="503837" y="216468"/>
                  <a:pt x="494761" y="225528"/>
                  <a:pt x="483638" y="225528"/>
                </a:cubicBezTo>
                <a:lnTo>
                  <a:pt x="342420" y="225528"/>
                </a:lnTo>
                <a:cubicBezTo>
                  <a:pt x="331208" y="225528"/>
                  <a:pt x="322131" y="216468"/>
                  <a:pt x="322131" y="205276"/>
                </a:cubicBezTo>
                <a:cubicBezTo>
                  <a:pt x="322131" y="194083"/>
                  <a:pt x="331208" y="185023"/>
                  <a:pt x="342420" y="185023"/>
                </a:cubicBezTo>
                <a:close/>
                <a:moveTo>
                  <a:pt x="73251" y="135790"/>
                </a:moveTo>
                <a:lnTo>
                  <a:pt x="73251" y="417147"/>
                </a:lnTo>
                <a:lnTo>
                  <a:pt x="534299" y="417147"/>
                </a:lnTo>
                <a:lnTo>
                  <a:pt x="534299" y="135790"/>
                </a:lnTo>
                <a:close/>
                <a:moveTo>
                  <a:pt x="40497" y="40435"/>
                </a:moveTo>
                <a:lnTo>
                  <a:pt x="40497" y="95355"/>
                </a:lnTo>
                <a:lnTo>
                  <a:pt x="567142" y="95355"/>
                </a:lnTo>
                <a:lnTo>
                  <a:pt x="567142" y="40435"/>
                </a:lnTo>
                <a:close/>
                <a:moveTo>
                  <a:pt x="20293" y="0"/>
                </a:moveTo>
                <a:lnTo>
                  <a:pt x="587346" y="0"/>
                </a:lnTo>
                <a:cubicBezTo>
                  <a:pt x="598561" y="0"/>
                  <a:pt x="607639" y="8976"/>
                  <a:pt x="607639" y="20173"/>
                </a:cubicBezTo>
                <a:lnTo>
                  <a:pt x="607639" y="115617"/>
                </a:lnTo>
                <a:cubicBezTo>
                  <a:pt x="607639" y="126726"/>
                  <a:pt x="598561" y="135790"/>
                  <a:pt x="587346" y="135790"/>
                </a:cubicBezTo>
                <a:lnTo>
                  <a:pt x="574796" y="135790"/>
                </a:lnTo>
                <a:lnTo>
                  <a:pt x="574796" y="437321"/>
                </a:lnTo>
                <a:cubicBezTo>
                  <a:pt x="574796" y="448518"/>
                  <a:pt x="565718" y="457582"/>
                  <a:pt x="554592" y="457582"/>
                </a:cubicBezTo>
                <a:lnTo>
                  <a:pt x="324068" y="457582"/>
                </a:lnTo>
                <a:lnTo>
                  <a:pt x="324068" y="503705"/>
                </a:lnTo>
                <a:cubicBezTo>
                  <a:pt x="324068" y="514814"/>
                  <a:pt x="314990" y="523878"/>
                  <a:pt x="303775" y="523878"/>
                </a:cubicBezTo>
                <a:cubicBezTo>
                  <a:pt x="292650" y="523878"/>
                  <a:pt x="283571" y="514814"/>
                  <a:pt x="283571" y="503705"/>
                </a:cubicBezTo>
                <a:lnTo>
                  <a:pt x="283571" y="457582"/>
                </a:lnTo>
                <a:lnTo>
                  <a:pt x="53047" y="457582"/>
                </a:lnTo>
                <a:cubicBezTo>
                  <a:pt x="41832" y="457582"/>
                  <a:pt x="32754" y="448518"/>
                  <a:pt x="32754" y="437321"/>
                </a:cubicBezTo>
                <a:lnTo>
                  <a:pt x="32754" y="135790"/>
                </a:lnTo>
                <a:lnTo>
                  <a:pt x="20293" y="135790"/>
                </a:lnTo>
                <a:cubicBezTo>
                  <a:pt x="9078" y="135790"/>
                  <a:pt x="0" y="126726"/>
                  <a:pt x="0" y="115617"/>
                </a:cubicBezTo>
                <a:lnTo>
                  <a:pt x="0" y="20173"/>
                </a:lnTo>
                <a:cubicBezTo>
                  <a:pt x="0" y="8976"/>
                  <a:pt x="9078" y="0"/>
                  <a:pt x="20293" y="0"/>
                </a:cubicBezTo>
                <a:close/>
              </a:path>
            </a:pathLst>
          </a:custGeom>
          <a:solidFill>
            <a:schemeClr val="accent4">
              <a:lumMod val="75000"/>
            </a:schemeClr>
          </a:solidFill>
          <a:ln>
            <a:noFill/>
          </a:ln>
        </p:spPr>
        <p:txBody>
          <a:bodyPr wrap="square" lIns="91440" tIns="45720" rIns="91440" bIns="45720" anchor="ctr">
            <a:normAutofit fontScale="92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endParaRPr dirty="0"/>
          </a:p>
        </p:txBody>
      </p:sp>
    </p:spTree>
    <p:extLst>
      <p:ext uri="{BB962C8B-B14F-4D97-AF65-F5344CB8AC3E}">
        <p14:creationId xmlns:p14="http://schemas.microsoft.com/office/powerpoint/2010/main" val="38755086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15.0,&quot;FooterHeight&quot;:9.0,&quot;SideMargin&quot;:5.5,&quot;TopMargin&quot;:0.0,&quot;BottomMargin&quot;:0.0,&quot;IntervalMargin&quot;:1.5,&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PA" val="v5.1.1"/>
</p:tagLst>
</file>

<file path=ppt/tags/tag11.xml><?xml version="1.0" encoding="utf-8"?>
<p:tagLst xmlns:a="http://schemas.openxmlformats.org/drawingml/2006/main" xmlns:r="http://schemas.openxmlformats.org/officeDocument/2006/relationships" xmlns:p="http://schemas.openxmlformats.org/presentationml/2006/main">
  <p:tag name="PA" val="v5.1.1"/>
</p:tagLst>
</file>

<file path=ppt/tags/tag12.xml><?xml version="1.0" encoding="utf-8"?>
<p:tagLst xmlns:a="http://schemas.openxmlformats.org/drawingml/2006/main" xmlns:r="http://schemas.openxmlformats.org/officeDocument/2006/relationships" xmlns:p="http://schemas.openxmlformats.org/presentationml/2006/main">
  <p:tag name="PA" val="v5.1.1"/>
</p:tagLst>
</file>

<file path=ppt/tags/tag13.xml><?xml version="1.0" encoding="utf-8"?>
<p:tagLst xmlns:a="http://schemas.openxmlformats.org/drawingml/2006/main" xmlns:r="http://schemas.openxmlformats.org/officeDocument/2006/relationships" xmlns:p="http://schemas.openxmlformats.org/presentationml/2006/main">
  <p:tag name="PA" val="v5.1.1"/>
</p:tagLst>
</file>

<file path=ppt/tags/tag14.xml><?xml version="1.0" encoding="utf-8"?>
<p:tagLst xmlns:a="http://schemas.openxmlformats.org/drawingml/2006/main" xmlns:r="http://schemas.openxmlformats.org/officeDocument/2006/relationships" xmlns:p="http://schemas.openxmlformats.org/presentationml/2006/main">
  <p:tag name="PA" val="v5.1.1"/>
</p:tagLst>
</file>

<file path=ppt/tags/tag15.xml><?xml version="1.0" encoding="utf-8"?>
<p:tagLst xmlns:a="http://schemas.openxmlformats.org/drawingml/2006/main" xmlns:r="http://schemas.openxmlformats.org/officeDocument/2006/relationships" xmlns:p="http://schemas.openxmlformats.org/presentationml/2006/main">
  <p:tag name="PA" val="v5.1.1"/>
</p:tagLst>
</file>

<file path=ppt/tags/tag16.xml><?xml version="1.0" encoding="utf-8"?>
<p:tagLst xmlns:a="http://schemas.openxmlformats.org/drawingml/2006/main" xmlns:r="http://schemas.openxmlformats.org/officeDocument/2006/relationships" xmlns:p="http://schemas.openxmlformats.org/presentationml/2006/main">
  <p:tag name="PA" val="v5.1.1"/>
</p:tagLst>
</file>

<file path=ppt/tags/tag17.xml><?xml version="1.0" encoding="utf-8"?>
<p:tagLst xmlns:a="http://schemas.openxmlformats.org/drawingml/2006/main" xmlns:r="http://schemas.openxmlformats.org/officeDocument/2006/relationships" xmlns:p="http://schemas.openxmlformats.org/presentationml/2006/main">
  <p:tag name="PA" val="v5.1.1"/>
</p:tagLst>
</file>

<file path=ppt/tags/tag18.xml><?xml version="1.0" encoding="utf-8"?>
<p:tagLst xmlns:a="http://schemas.openxmlformats.org/drawingml/2006/main" xmlns:r="http://schemas.openxmlformats.org/officeDocument/2006/relationships" xmlns:p="http://schemas.openxmlformats.org/presentationml/2006/main">
  <p:tag name="PA" val="v5.1.1"/>
</p:tagLst>
</file>

<file path=ppt/tags/tag19.xml><?xml version="1.0" encoding="utf-8"?>
<p:tagLst xmlns:a="http://schemas.openxmlformats.org/drawingml/2006/main" xmlns:r="http://schemas.openxmlformats.org/officeDocument/2006/relationships" xmlns:p="http://schemas.openxmlformats.org/presentationml/2006/main">
  <p:tag name="PA" val="v5.1.1"/>
</p:tagLst>
</file>

<file path=ppt/tags/tag2.xml><?xml version="1.0" encoding="utf-8"?>
<p:tagLst xmlns:a="http://schemas.openxmlformats.org/drawingml/2006/main" xmlns:r="http://schemas.openxmlformats.org/officeDocument/2006/relationships" xmlns:p="http://schemas.openxmlformats.org/presentationml/2006/main">
  <p:tag name="PA" val="v5.1.1"/>
</p:tagLst>
</file>

<file path=ppt/tags/tag20.xml><?xml version="1.0" encoding="utf-8"?>
<p:tagLst xmlns:a="http://schemas.openxmlformats.org/drawingml/2006/main" xmlns:r="http://schemas.openxmlformats.org/officeDocument/2006/relationships" xmlns:p="http://schemas.openxmlformats.org/presentationml/2006/main">
  <p:tag name="PA" val="v5.1.1"/>
</p:tagLst>
</file>

<file path=ppt/tags/tag21.xml><?xml version="1.0" encoding="utf-8"?>
<p:tagLst xmlns:a="http://schemas.openxmlformats.org/drawingml/2006/main" xmlns:r="http://schemas.openxmlformats.org/officeDocument/2006/relationships" xmlns:p="http://schemas.openxmlformats.org/presentationml/2006/main">
  <p:tag name="PA" val="v5.1.1"/>
</p:tagLst>
</file>

<file path=ppt/tags/tag22.xml><?xml version="1.0" encoding="utf-8"?>
<p:tagLst xmlns:a="http://schemas.openxmlformats.org/drawingml/2006/main" xmlns:r="http://schemas.openxmlformats.org/officeDocument/2006/relationships" xmlns:p="http://schemas.openxmlformats.org/presentationml/2006/main">
  <p:tag name="PA" val="v5.1.1"/>
</p:tagLst>
</file>

<file path=ppt/tags/tag23.xml><?xml version="1.0" encoding="utf-8"?>
<p:tagLst xmlns:a="http://schemas.openxmlformats.org/drawingml/2006/main" xmlns:r="http://schemas.openxmlformats.org/officeDocument/2006/relationships" xmlns:p="http://schemas.openxmlformats.org/presentationml/2006/main">
  <p:tag name="PA" val="v5.1.1"/>
</p:tagLst>
</file>

<file path=ppt/tags/tag24.xml><?xml version="1.0" encoding="utf-8"?>
<p:tagLst xmlns:a="http://schemas.openxmlformats.org/drawingml/2006/main" xmlns:r="http://schemas.openxmlformats.org/officeDocument/2006/relationships" xmlns:p="http://schemas.openxmlformats.org/presentationml/2006/main">
  <p:tag name="PA" val="v5.1.1"/>
</p:tagLst>
</file>

<file path=ppt/tags/tag25.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1"/>
</p:tagLst>
</file>

<file path=ppt/tags/tag26.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3"/>
</p:tagLst>
</file>

<file path=ppt/tags/tag28.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4"/>
</p:tagLst>
</file>

<file path=ppt/tags/tag29.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5"/>
</p:tagLst>
</file>

<file path=ppt/tags/tag3.xml><?xml version="1.0" encoding="utf-8"?>
<p:tagLst xmlns:a="http://schemas.openxmlformats.org/drawingml/2006/main" xmlns:r="http://schemas.openxmlformats.org/officeDocument/2006/relationships" xmlns:p="http://schemas.openxmlformats.org/presentationml/2006/main">
  <p:tag name="PA" val="v5.1.1"/>
</p:tagLst>
</file>

<file path=ppt/tags/tag30.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SubTitle"/>
  <p:tag name="MH_ORDER" val="6"/>
</p:tagLst>
</file>

<file path=ppt/tags/tag31.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3"/>
</p:tagLst>
</file>

<file path=ppt/tags/tag34.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5"/>
</p:tagLst>
</file>

<file path=ppt/tags/tag36.xml><?xml version="1.0" encoding="utf-8"?>
<p:tagLst xmlns:a="http://schemas.openxmlformats.org/drawingml/2006/main" xmlns:r="http://schemas.openxmlformats.org/officeDocument/2006/relationships" xmlns:p="http://schemas.openxmlformats.org/presentationml/2006/main">
  <p:tag name="MH" val="20151228104613"/>
  <p:tag name="MH_LIBRARY" val="GRAPHIC"/>
  <p:tag name="MH_TYPE" val="Other"/>
  <p:tag name="MH_ORDER" val="6"/>
</p:tagLst>
</file>

<file path=ppt/tags/tag4.xml><?xml version="1.0" encoding="utf-8"?>
<p:tagLst xmlns:a="http://schemas.openxmlformats.org/drawingml/2006/main" xmlns:r="http://schemas.openxmlformats.org/officeDocument/2006/relationships" xmlns:p="http://schemas.openxmlformats.org/presentationml/2006/main">
  <p:tag name="PA" val="v5.1.1"/>
</p:tagLst>
</file>

<file path=ppt/tags/tag5.xml><?xml version="1.0" encoding="utf-8"?>
<p:tagLst xmlns:a="http://schemas.openxmlformats.org/drawingml/2006/main" xmlns:r="http://schemas.openxmlformats.org/officeDocument/2006/relationships" xmlns:p="http://schemas.openxmlformats.org/presentationml/2006/main">
  <p:tag name="PA" val="v5.1.1"/>
</p:tagLst>
</file>

<file path=ppt/tags/tag6.xml><?xml version="1.0" encoding="utf-8"?>
<p:tagLst xmlns:a="http://schemas.openxmlformats.org/drawingml/2006/main" xmlns:r="http://schemas.openxmlformats.org/officeDocument/2006/relationships" xmlns:p="http://schemas.openxmlformats.org/presentationml/2006/main">
  <p:tag name="PA" val="v5.1.1"/>
</p:tagLst>
</file>

<file path=ppt/tags/tag7.xml><?xml version="1.0" encoding="utf-8"?>
<p:tagLst xmlns:a="http://schemas.openxmlformats.org/drawingml/2006/main" xmlns:r="http://schemas.openxmlformats.org/officeDocument/2006/relationships" xmlns:p="http://schemas.openxmlformats.org/presentationml/2006/main">
  <p:tag name="PA" val="v5.1.1"/>
</p:tagLst>
</file>

<file path=ppt/tags/tag8.xml><?xml version="1.0" encoding="utf-8"?>
<p:tagLst xmlns:a="http://schemas.openxmlformats.org/drawingml/2006/main" xmlns:r="http://schemas.openxmlformats.org/officeDocument/2006/relationships" xmlns:p="http://schemas.openxmlformats.org/presentationml/2006/main">
  <p:tag name="PA" val="v5.1.1"/>
</p:tagLst>
</file>

<file path=ppt/tags/tag9.xml><?xml version="1.0" encoding="utf-8"?>
<p:tagLst xmlns:a="http://schemas.openxmlformats.org/drawingml/2006/main" xmlns:r="http://schemas.openxmlformats.org/officeDocument/2006/relationships" xmlns:p="http://schemas.openxmlformats.org/presentationml/2006/main">
  <p:tag name="PA" val="v5.1.1"/>
</p:tagLst>
</file>

<file path=ppt/theme/theme1.xml><?xml version="1.0" encoding="utf-8"?>
<a:theme xmlns:a="http://schemas.openxmlformats.org/drawingml/2006/main" name="Office 主题​​">
  <a:themeElements>
    <a:clrScheme name="滁州学院中国红">
      <a:dk1>
        <a:srgbClr val="000000"/>
      </a:dk1>
      <a:lt1>
        <a:srgbClr val="FFFFFF"/>
      </a:lt1>
      <a:dk2>
        <a:srgbClr val="768395"/>
      </a:dk2>
      <a:lt2>
        <a:srgbClr val="F0F0F0"/>
      </a:lt2>
      <a:accent1>
        <a:srgbClr val="BE1832"/>
      </a:accent1>
      <a:accent2>
        <a:srgbClr val="5D5D5D"/>
      </a:accent2>
      <a:accent3>
        <a:srgbClr val="9D9D9D"/>
      </a:accent3>
      <a:accent4>
        <a:srgbClr val="D6B268"/>
      </a:accent4>
      <a:accent5>
        <a:srgbClr val="A68564"/>
      </a:accent5>
      <a:accent6>
        <a:srgbClr val="5D5D5D"/>
      </a:accent6>
      <a:hlink>
        <a:srgbClr val="BE1832"/>
      </a:hlink>
      <a:folHlink>
        <a:srgbClr val="BFBFBF"/>
      </a:folHlink>
    </a:clrScheme>
    <a:fontScheme name="1">
      <a:majorFont>
        <a:latin typeface="微软雅黑"/>
        <a:ea typeface="微软雅黑"/>
        <a:cs typeface=""/>
      </a:majorFont>
      <a:minorFont>
        <a:latin typeface="微软雅黑 Light"/>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839</TotalTime>
  <Words>2269</Words>
  <Application>Microsoft Office PowerPoint</Application>
  <PresentationFormat>宽屏</PresentationFormat>
  <Paragraphs>307</Paragraphs>
  <Slides>32</Slides>
  <Notes>27</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32</vt:i4>
      </vt:variant>
    </vt:vector>
  </HeadingPairs>
  <TitlesOfParts>
    <vt:vector size="47" baseType="lpstr">
      <vt:lpstr>Aharoni</vt:lpstr>
      <vt:lpstr>Century Gothic</vt:lpstr>
      <vt:lpstr>Open Sans Light</vt:lpstr>
      <vt:lpstr>等线</vt:lpstr>
      <vt:lpstr>华文新魏</vt:lpstr>
      <vt:lpstr>思源黑体 CN Light</vt:lpstr>
      <vt:lpstr>宋体</vt:lpstr>
      <vt:lpstr>腾讯体</vt:lpstr>
      <vt:lpstr>Microsoft YaHei</vt:lpstr>
      <vt:lpstr>Microsoft YaHei</vt:lpstr>
      <vt:lpstr>微软雅黑 Light</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论文答辩</dc:subject>
  <dc:creator>小玉PPT</dc:creator>
  <cp:keywords>51PPT模板网</cp:keywords>
  <dc:description>www.51pptmoban.com</dc:description>
  <cp:lastModifiedBy>YANGs</cp:lastModifiedBy>
  <cp:revision>152</cp:revision>
  <dcterms:created xsi:type="dcterms:W3CDTF">2019-01-05T11:25:26Z</dcterms:created>
  <dcterms:modified xsi:type="dcterms:W3CDTF">2021-09-28T13:55:52Z</dcterms:modified>
</cp:coreProperties>
</file>