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6" r:id="rId2"/>
    <p:sldId id="288" r:id="rId3"/>
    <p:sldId id="289" r:id="rId4"/>
    <p:sldId id="264" r:id="rId5"/>
    <p:sldId id="281" r:id="rId6"/>
    <p:sldId id="265" r:id="rId7"/>
    <p:sldId id="266" r:id="rId8"/>
    <p:sldId id="267" r:id="rId9"/>
    <p:sldId id="268" r:id="rId10"/>
    <p:sldId id="270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5" r:id="rId23"/>
    <p:sldId id="290" r:id="rId24"/>
    <p:sldId id="291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  <a:srgbClr val="FFFFFF"/>
    <a:srgbClr val="DFDFDD"/>
    <a:srgbClr val="7E7E7E"/>
    <a:srgbClr val="73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11" autoAdjust="0"/>
    <p:restoredTop sz="96357" autoAdjust="0"/>
  </p:normalViewPr>
  <p:slideViewPr>
    <p:cSldViewPr snapToGrid="0" showGuides="1">
      <p:cViewPr varScale="1">
        <p:scale>
          <a:sx n="106" d="100"/>
          <a:sy n="106" d="100"/>
        </p:scale>
        <p:origin x="78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explosion val="5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0E-49F6-B43D-E8D14608749D}"/>
              </c:ext>
            </c:extLst>
          </c:dPt>
          <c:dPt>
            <c:idx val="1"/>
            <c:bubble3D val="0"/>
            <c:explosion val="5"/>
            <c:spPr>
              <a:solidFill>
                <a:schemeClr val="accent2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0E-49F6-B43D-E8D14608749D}"/>
              </c:ext>
            </c:extLst>
          </c:dPt>
          <c:dPt>
            <c:idx val="2"/>
            <c:bubble3D val="0"/>
            <c:explosion val="5"/>
            <c:spPr>
              <a:solidFill>
                <a:schemeClr val="accent2">
                  <a:lumMod val="40000"/>
                  <a:lumOff val="60000"/>
                  <a:alpha val="8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B0E-49F6-B43D-E8D14608749D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B0E-49F6-B43D-E8D14608749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上半年度个月销售百分比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E9-4B0A-93AA-EF1B3B105EED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E9-4B0A-93AA-EF1B3B105EED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6E9-4B0A-93AA-EF1B3B105EED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6E9-4B0A-93AA-EF1B3B105EED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6E9-4B0A-93AA-EF1B3B105EED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6E9-4B0A-93AA-EF1B3B105EED}"/>
              </c:ext>
            </c:extLst>
          </c:dPt>
          <c:val>
            <c:numRef>
              <c:f>Sheet1!$B$2:$B$7</c:f>
              <c:numCache>
                <c:formatCode>General</c:formatCode>
                <c:ptCount val="6"/>
                <c:pt idx="0">
                  <c:v>0.65</c:v>
                </c:pt>
                <c:pt idx="1">
                  <c:v>0.3</c:v>
                </c:pt>
                <c:pt idx="2">
                  <c:v>0.5</c:v>
                </c:pt>
                <c:pt idx="3">
                  <c:v>0.45</c:v>
                </c:pt>
                <c:pt idx="4">
                  <c:v>0.8</c:v>
                </c:pt>
                <c:pt idx="5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76E9-4B0A-93AA-EF1B3B105EE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1月份</c:v>
                      </c:pt>
                      <c:pt idx="1">
                        <c:v>2月份</c:v>
                      </c:pt>
                      <c:pt idx="2">
                        <c:v>3月份</c:v>
                      </c:pt>
                      <c:pt idx="3">
                        <c:v>4月份</c:v>
                      </c:pt>
                      <c:pt idx="4">
                        <c:v>5月份</c:v>
                      </c:pt>
                      <c:pt idx="5">
                        <c:v>6月份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2054084000"/>
        <c:axId val="2054067680"/>
      </c:barChart>
      <c:catAx>
        <c:axId val="205408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054067680"/>
        <c:crosses val="autoZero"/>
        <c:auto val="1"/>
        <c:lblAlgn val="ctr"/>
        <c:lblOffset val="100"/>
        <c:noMultiLvlLbl val="0"/>
      </c:catAx>
      <c:valAx>
        <c:axId val="205406768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40000"/>
                  <a:lumOff val="60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05408400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7DDB1-13D6-4E9C-94CA-E07BF827147B}" type="datetimeFigureOut">
              <a:rPr lang="zh-CN" altLang="en-US" smtClean="0"/>
              <a:t>2021/10/7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10685-C03C-4353-9973-B32719600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38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9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45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90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55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28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6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0080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69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258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63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681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25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64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700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03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49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57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424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01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474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56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27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10685-C03C-4353-9973-B327196003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9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825128" y="759496"/>
            <a:ext cx="276849" cy="276849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" name="Oval 1"/>
          <p:cNvSpPr/>
          <p:nvPr/>
        </p:nvSpPr>
        <p:spPr>
          <a:xfrm>
            <a:off x="268942" y="199135"/>
            <a:ext cx="800817" cy="800817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322717" y="5735637"/>
            <a:ext cx="6096000" cy="1835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作品，为了您和凤凰办公以及原创作者的利益，请勿复制、传播、销售，否则将承担法律责任！凤凰办公将对作品进行维权，按照传播下载次数进行十倍的索取赔偿！</a:t>
            </a:r>
            <a:endParaRPr lang="en-US" altLang="zh-CN" sz="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www.tukuppt.com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4EE92-CB57-4FFF-BBF9-AA5187DD2164}" type="datetimeFigureOut">
              <a:rPr lang="zh-CN" altLang="en-US" smtClean="0"/>
              <a:t>2021/10/7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74D05-CCA0-45F4-82F2-5C39BE862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4">
            <a:extLst>
              <a:ext uri="{FF2B5EF4-FFF2-40B4-BE49-F238E27FC236}">
                <a16:creationId xmlns:a16="http://schemas.microsoft.com/office/drawing/2014/main" xmlns="" id="{48670AE2-FEEE-45CF-A1ED-8E85D232E0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9951" y="-1231908"/>
            <a:ext cx="9563968" cy="9225361"/>
            <a:chOff x="428" y="479"/>
            <a:chExt cx="2768" cy="2670"/>
          </a:xfrm>
          <a:gradFill flip="none" rotWithShape="1">
            <a:gsLst>
              <a:gs pos="100000">
                <a:srgbClr val="A3A3A3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xmlns="" id="{B45BBA99-A518-4048-9652-DB5156F5C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671"/>
              <a:ext cx="1021" cy="2478"/>
            </a:xfrm>
            <a:custGeom>
              <a:avLst/>
              <a:gdLst>
                <a:gd name="T0" fmla="*/ 37 w 1613"/>
                <a:gd name="T1" fmla="*/ 3824 h 3916"/>
                <a:gd name="T2" fmla="*/ 1034 w 1613"/>
                <a:gd name="T3" fmla="*/ 3176 h 3916"/>
                <a:gd name="T4" fmla="*/ 1521 w 1613"/>
                <a:gd name="T5" fmla="*/ 2085 h 3916"/>
                <a:gd name="T6" fmla="*/ 1336 w 1613"/>
                <a:gd name="T7" fmla="*/ 899 h 3916"/>
                <a:gd name="T8" fmla="*/ 528 w 1613"/>
                <a:gd name="T9" fmla="*/ 0 h 3916"/>
                <a:gd name="T10" fmla="*/ 1356 w 1613"/>
                <a:gd name="T11" fmla="*/ 889 h 3916"/>
                <a:gd name="T12" fmla="*/ 1565 w 1613"/>
                <a:gd name="T13" fmla="*/ 2091 h 3916"/>
                <a:gd name="T14" fmla="*/ 1085 w 1613"/>
                <a:gd name="T15" fmla="*/ 3219 h 3916"/>
                <a:gd name="T16" fmla="*/ 63 w 1613"/>
                <a:gd name="T17" fmla="*/ 3909 h 3916"/>
                <a:gd name="T18" fmla="*/ 7 w 1613"/>
                <a:gd name="T19" fmla="*/ 3880 h 3916"/>
                <a:gd name="T20" fmla="*/ 36 w 1613"/>
                <a:gd name="T21" fmla="*/ 3824 h 3916"/>
                <a:gd name="T22" fmla="*/ 37 w 1613"/>
                <a:gd name="T23" fmla="*/ 3824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3" h="3916">
                  <a:moveTo>
                    <a:pt x="37" y="3824"/>
                  </a:moveTo>
                  <a:cubicBezTo>
                    <a:pt x="421" y="3710"/>
                    <a:pt x="772" y="3482"/>
                    <a:pt x="1034" y="3176"/>
                  </a:cubicBezTo>
                  <a:cubicBezTo>
                    <a:pt x="1298" y="2872"/>
                    <a:pt x="1470" y="2487"/>
                    <a:pt x="1521" y="2085"/>
                  </a:cubicBezTo>
                  <a:cubicBezTo>
                    <a:pt x="1576" y="1684"/>
                    <a:pt x="1510" y="1266"/>
                    <a:pt x="1336" y="899"/>
                  </a:cubicBezTo>
                  <a:cubicBezTo>
                    <a:pt x="1161" y="531"/>
                    <a:pt x="876" y="216"/>
                    <a:pt x="528" y="0"/>
                  </a:cubicBezTo>
                  <a:cubicBezTo>
                    <a:pt x="880" y="210"/>
                    <a:pt x="1172" y="520"/>
                    <a:pt x="1356" y="889"/>
                  </a:cubicBezTo>
                  <a:cubicBezTo>
                    <a:pt x="1538" y="1257"/>
                    <a:pt x="1613" y="1680"/>
                    <a:pt x="1565" y="2091"/>
                  </a:cubicBezTo>
                  <a:cubicBezTo>
                    <a:pt x="1520" y="2502"/>
                    <a:pt x="1352" y="2900"/>
                    <a:pt x="1085" y="3219"/>
                  </a:cubicBezTo>
                  <a:cubicBezTo>
                    <a:pt x="820" y="3539"/>
                    <a:pt x="461" y="3782"/>
                    <a:pt x="63" y="3909"/>
                  </a:cubicBezTo>
                  <a:cubicBezTo>
                    <a:pt x="39" y="3916"/>
                    <a:pt x="15" y="3903"/>
                    <a:pt x="7" y="3880"/>
                  </a:cubicBezTo>
                  <a:cubicBezTo>
                    <a:pt x="0" y="3857"/>
                    <a:pt x="13" y="3831"/>
                    <a:pt x="36" y="3824"/>
                  </a:cubicBezTo>
                  <a:cubicBezTo>
                    <a:pt x="36" y="3824"/>
                    <a:pt x="37" y="3824"/>
                    <a:pt x="37" y="3824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xmlns="" id="{EB333C3B-5236-43C6-AB4E-ED4AE6A65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479"/>
              <a:ext cx="1120" cy="2537"/>
            </a:xfrm>
            <a:custGeom>
              <a:avLst/>
              <a:gdLst>
                <a:gd name="T0" fmla="*/ 1729 w 1769"/>
                <a:gd name="T1" fmla="*/ 92 h 4007"/>
                <a:gd name="T2" fmla="*/ 643 w 1769"/>
                <a:gd name="T3" fmla="*/ 712 h 4007"/>
                <a:gd name="T4" fmla="*/ 101 w 1769"/>
                <a:gd name="T5" fmla="*/ 1844 h 4007"/>
                <a:gd name="T6" fmla="*/ 301 w 1769"/>
                <a:gd name="T7" fmla="*/ 3091 h 4007"/>
                <a:gd name="T8" fmla="*/ 1181 w 1769"/>
                <a:gd name="T9" fmla="*/ 4007 h 4007"/>
                <a:gd name="T10" fmla="*/ 281 w 1769"/>
                <a:gd name="T11" fmla="*/ 3101 h 4007"/>
                <a:gd name="T12" fmla="*/ 57 w 1769"/>
                <a:gd name="T13" fmla="*/ 1839 h 4007"/>
                <a:gd name="T14" fmla="*/ 595 w 1769"/>
                <a:gd name="T15" fmla="*/ 667 h 4007"/>
                <a:gd name="T16" fmla="*/ 1710 w 1769"/>
                <a:gd name="T17" fmla="*/ 6 h 4007"/>
                <a:gd name="T18" fmla="*/ 1763 w 1769"/>
                <a:gd name="T19" fmla="*/ 39 h 4007"/>
                <a:gd name="T20" fmla="*/ 1730 w 1769"/>
                <a:gd name="T21" fmla="*/ 92 h 4007"/>
                <a:gd name="T22" fmla="*/ 1729 w 1769"/>
                <a:gd name="T23" fmla="*/ 92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9" h="4007">
                  <a:moveTo>
                    <a:pt x="1729" y="92"/>
                  </a:moveTo>
                  <a:cubicBezTo>
                    <a:pt x="1317" y="183"/>
                    <a:pt x="933" y="401"/>
                    <a:pt x="643" y="712"/>
                  </a:cubicBezTo>
                  <a:cubicBezTo>
                    <a:pt x="351" y="1020"/>
                    <a:pt x="161" y="1422"/>
                    <a:pt x="101" y="1844"/>
                  </a:cubicBezTo>
                  <a:cubicBezTo>
                    <a:pt x="38" y="2266"/>
                    <a:pt x="109" y="2707"/>
                    <a:pt x="301" y="3091"/>
                  </a:cubicBezTo>
                  <a:cubicBezTo>
                    <a:pt x="491" y="3476"/>
                    <a:pt x="804" y="3798"/>
                    <a:pt x="1181" y="4007"/>
                  </a:cubicBezTo>
                  <a:cubicBezTo>
                    <a:pt x="801" y="3805"/>
                    <a:pt x="480" y="3486"/>
                    <a:pt x="281" y="3101"/>
                  </a:cubicBezTo>
                  <a:cubicBezTo>
                    <a:pt x="81" y="2717"/>
                    <a:pt x="0" y="2270"/>
                    <a:pt x="57" y="1839"/>
                  </a:cubicBezTo>
                  <a:cubicBezTo>
                    <a:pt x="110" y="1407"/>
                    <a:pt x="299" y="990"/>
                    <a:pt x="595" y="667"/>
                  </a:cubicBezTo>
                  <a:cubicBezTo>
                    <a:pt x="888" y="342"/>
                    <a:pt x="1281" y="108"/>
                    <a:pt x="1710" y="6"/>
                  </a:cubicBezTo>
                  <a:cubicBezTo>
                    <a:pt x="1734" y="0"/>
                    <a:pt x="1757" y="15"/>
                    <a:pt x="1763" y="39"/>
                  </a:cubicBezTo>
                  <a:cubicBezTo>
                    <a:pt x="1769" y="62"/>
                    <a:pt x="1754" y="86"/>
                    <a:pt x="1730" y="92"/>
                  </a:cubicBezTo>
                  <a:cubicBezTo>
                    <a:pt x="1730" y="92"/>
                    <a:pt x="1729" y="92"/>
                    <a:pt x="1729" y="92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>
              <a:extLst>
                <a:ext uri="{FF2B5EF4-FFF2-40B4-BE49-F238E27FC236}">
                  <a16:creationId xmlns:a16="http://schemas.microsoft.com/office/drawing/2014/main" xmlns="" id="{809E7103-1F7E-4ED8-A420-F3015B9A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629"/>
              <a:ext cx="1488" cy="1937"/>
            </a:xfrm>
            <a:custGeom>
              <a:avLst/>
              <a:gdLst>
                <a:gd name="T0" fmla="*/ 1914 w 2353"/>
                <a:gd name="T1" fmla="*/ 2992 h 3060"/>
                <a:gd name="T2" fmla="*/ 2288 w 2353"/>
                <a:gd name="T3" fmla="*/ 1946 h 3060"/>
                <a:gd name="T4" fmla="*/ 1991 w 2353"/>
                <a:gd name="T5" fmla="*/ 869 h 3060"/>
                <a:gd name="T6" fmla="*/ 1614 w 2353"/>
                <a:gd name="T7" fmla="*/ 445 h 3060"/>
                <a:gd name="T8" fmla="*/ 1125 w 2353"/>
                <a:gd name="T9" fmla="*/ 155 h 3060"/>
                <a:gd name="T10" fmla="*/ 570 w 2353"/>
                <a:gd name="T11" fmla="*/ 25 h 3060"/>
                <a:gd name="T12" fmla="*/ 0 w 2353"/>
                <a:gd name="T13" fmla="*/ 65 h 3060"/>
                <a:gd name="T14" fmla="*/ 571 w 2353"/>
                <a:gd name="T15" fmla="*/ 15 h 3060"/>
                <a:gd name="T16" fmla="*/ 1132 w 2353"/>
                <a:gd name="T17" fmla="*/ 137 h 3060"/>
                <a:gd name="T18" fmla="*/ 1632 w 2353"/>
                <a:gd name="T19" fmla="*/ 423 h 3060"/>
                <a:gd name="T20" fmla="*/ 2024 w 2353"/>
                <a:gd name="T21" fmla="*/ 847 h 3060"/>
                <a:gd name="T22" fmla="*/ 2346 w 2353"/>
                <a:gd name="T23" fmla="*/ 1947 h 3060"/>
                <a:gd name="T24" fmla="*/ 1976 w 2353"/>
                <a:gd name="T25" fmla="*/ 3038 h 3060"/>
                <a:gd name="T26" fmla="*/ 1922 w 2353"/>
                <a:gd name="T27" fmla="*/ 3047 h 3060"/>
                <a:gd name="T28" fmla="*/ 1913 w 2353"/>
                <a:gd name="T29" fmla="*/ 2992 h 3060"/>
                <a:gd name="T30" fmla="*/ 1914 w 2353"/>
                <a:gd name="T31" fmla="*/ 2992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3" h="3060">
                  <a:moveTo>
                    <a:pt x="1914" y="2992"/>
                  </a:moveTo>
                  <a:cubicBezTo>
                    <a:pt x="2142" y="2693"/>
                    <a:pt x="2274" y="2323"/>
                    <a:pt x="2288" y="1946"/>
                  </a:cubicBezTo>
                  <a:cubicBezTo>
                    <a:pt x="2301" y="1568"/>
                    <a:pt x="2197" y="1188"/>
                    <a:pt x="1991" y="869"/>
                  </a:cubicBezTo>
                  <a:cubicBezTo>
                    <a:pt x="1886" y="711"/>
                    <a:pt x="1759" y="568"/>
                    <a:pt x="1614" y="445"/>
                  </a:cubicBezTo>
                  <a:cubicBezTo>
                    <a:pt x="1467" y="324"/>
                    <a:pt x="1301" y="228"/>
                    <a:pt x="1125" y="155"/>
                  </a:cubicBezTo>
                  <a:cubicBezTo>
                    <a:pt x="950" y="79"/>
                    <a:pt x="760" y="42"/>
                    <a:pt x="570" y="25"/>
                  </a:cubicBezTo>
                  <a:cubicBezTo>
                    <a:pt x="380" y="6"/>
                    <a:pt x="187" y="23"/>
                    <a:pt x="0" y="65"/>
                  </a:cubicBezTo>
                  <a:cubicBezTo>
                    <a:pt x="186" y="20"/>
                    <a:pt x="379" y="0"/>
                    <a:pt x="571" y="15"/>
                  </a:cubicBezTo>
                  <a:cubicBezTo>
                    <a:pt x="762" y="29"/>
                    <a:pt x="954" y="63"/>
                    <a:pt x="1132" y="137"/>
                  </a:cubicBezTo>
                  <a:cubicBezTo>
                    <a:pt x="1311" y="207"/>
                    <a:pt x="1481" y="302"/>
                    <a:pt x="1632" y="423"/>
                  </a:cubicBezTo>
                  <a:cubicBezTo>
                    <a:pt x="1782" y="544"/>
                    <a:pt x="1914" y="688"/>
                    <a:pt x="2024" y="847"/>
                  </a:cubicBezTo>
                  <a:cubicBezTo>
                    <a:pt x="2239" y="1169"/>
                    <a:pt x="2353" y="1558"/>
                    <a:pt x="2346" y="1947"/>
                  </a:cubicBezTo>
                  <a:cubicBezTo>
                    <a:pt x="2339" y="2336"/>
                    <a:pt x="2209" y="2723"/>
                    <a:pt x="1976" y="3038"/>
                  </a:cubicBezTo>
                  <a:cubicBezTo>
                    <a:pt x="1964" y="3056"/>
                    <a:pt x="1939" y="3060"/>
                    <a:pt x="1922" y="3047"/>
                  </a:cubicBezTo>
                  <a:cubicBezTo>
                    <a:pt x="1904" y="3034"/>
                    <a:pt x="1900" y="3010"/>
                    <a:pt x="1913" y="2992"/>
                  </a:cubicBezTo>
                  <a:cubicBezTo>
                    <a:pt x="1913" y="2992"/>
                    <a:pt x="1914" y="2992"/>
                    <a:pt x="1914" y="2992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xmlns="" id="{2539B4F2-42B2-4137-B783-F61A0DFF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108"/>
              <a:ext cx="1606" cy="1910"/>
            </a:xfrm>
            <a:custGeom>
              <a:avLst/>
              <a:gdLst>
                <a:gd name="T0" fmla="*/ 420 w 2538"/>
                <a:gd name="T1" fmla="*/ 67 h 3018"/>
                <a:gd name="T2" fmla="*/ 69 w 2538"/>
                <a:gd name="T3" fmla="*/ 1157 h 3018"/>
                <a:gd name="T4" fmla="*/ 432 w 2538"/>
                <a:gd name="T5" fmla="*/ 2250 h 3018"/>
                <a:gd name="T6" fmla="*/ 1374 w 2538"/>
                <a:gd name="T7" fmla="*/ 2923 h 3018"/>
                <a:gd name="T8" fmla="*/ 1956 w 2538"/>
                <a:gd name="T9" fmla="*/ 3008 h 3018"/>
                <a:gd name="T10" fmla="*/ 2538 w 2538"/>
                <a:gd name="T11" fmla="*/ 2909 h 3018"/>
                <a:gd name="T12" fmla="*/ 1956 w 2538"/>
                <a:gd name="T13" fmla="*/ 3018 h 3018"/>
                <a:gd name="T14" fmla="*/ 1368 w 2538"/>
                <a:gd name="T15" fmla="*/ 2942 h 3018"/>
                <a:gd name="T16" fmla="*/ 401 w 2538"/>
                <a:gd name="T17" fmla="*/ 2273 h 3018"/>
                <a:gd name="T18" fmla="*/ 11 w 2538"/>
                <a:gd name="T19" fmla="*/ 1158 h 3018"/>
                <a:gd name="T20" fmla="*/ 356 w 2538"/>
                <a:gd name="T21" fmla="*/ 22 h 3018"/>
                <a:gd name="T22" fmla="*/ 410 w 2538"/>
                <a:gd name="T23" fmla="*/ 12 h 3018"/>
                <a:gd name="T24" fmla="*/ 420 w 2538"/>
                <a:gd name="T25" fmla="*/ 66 h 3018"/>
                <a:gd name="T26" fmla="*/ 420 w 2538"/>
                <a:gd name="T27" fmla="*/ 67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8" h="3018">
                  <a:moveTo>
                    <a:pt x="420" y="67"/>
                  </a:moveTo>
                  <a:cubicBezTo>
                    <a:pt x="191" y="380"/>
                    <a:pt x="65" y="768"/>
                    <a:pt x="69" y="1157"/>
                  </a:cubicBezTo>
                  <a:cubicBezTo>
                    <a:pt x="72" y="1547"/>
                    <a:pt x="195" y="1937"/>
                    <a:pt x="432" y="2250"/>
                  </a:cubicBezTo>
                  <a:cubicBezTo>
                    <a:pt x="662" y="2568"/>
                    <a:pt x="999" y="2803"/>
                    <a:pt x="1374" y="2923"/>
                  </a:cubicBezTo>
                  <a:cubicBezTo>
                    <a:pt x="1562" y="2982"/>
                    <a:pt x="1759" y="3005"/>
                    <a:pt x="1956" y="3008"/>
                  </a:cubicBezTo>
                  <a:cubicBezTo>
                    <a:pt x="2153" y="3006"/>
                    <a:pt x="2350" y="2972"/>
                    <a:pt x="2538" y="2909"/>
                  </a:cubicBezTo>
                  <a:cubicBezTo>
                    <a:pt x="2352" y="2975"/>
                    <a:pt x="2154" y="3012"/>
                    <a:pt x="1956" y="3018"/>
                  </a:cubicBezTo>
                  <a:cubicBezTo>
                    <a:pt x="1758" y="3018"/>
                    <a:pt x="1559" y="2999"/>
                    <a:pt x="1368" y="2942"/>
                  </a:cubicBezTo>
                  <a:cubicBezTo>
                    <a:pt x="988" y="2827"/>
                    <a:pt x="641" y="2594"/>
                    <a:pt x="401" y="2273"/>
                  </a:cubicBezTo>
                  <a:cubicBezTo>
                    <a:pt x="154" y="1958"/>
                    <a:pt x="21" y="1559"/>
                    <a:pt x="11" y="1158"/>
                  </a:cubicBezTo>
                  <a:cubicBezTo>
                    <a:pt x="0" y="757"/>
                    <a:pt x="123" y="352"/>
                    <a:pt x="356" y="22"/>
                  </a:cubicBezTo>
                  <a:cubicBezTo>
                    <a:pt x="368" y="4"/>
                    <a:pt x="393" y="0"/>
                    <a:pt x="410" y="12"/>
                  </a:cubicBezTo>
                  <a:cubicBezTo>
                    <a:pt x="428" y="25"/>
                    <a:pt x="432" y="49"/>
                    <a:pt x="420" y="66"/>
                  </a:cubicBezTo>
                  <a:cubicBezTo>
                    <a:pt x="420" y="67"/>
                    <a:pt x="420" y="67"/>
                    <a:pt x="420" y="67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xmlns="" id="{78967244-979A-4739-A050-DDB87E16F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787"/>
              <a:ext cx="1874" cy="1062"/>
            </a:xfrm>
            <a:custGeom>
              <a:avLst/>
              <a:gdLst>
                <a:gd name="T0" fmla="*/ 2895 w 2961"/>
                <a:gd name="T1" fmla="*/ 1642 h 1677"/>
                <a:gd name="T2" fmla="*/ 2819 w 2961"/>
                <a:gd name="T3" fmla="*/ 1151 h 1677"/>
                <a:gd name="T4" fmla="*/ 2593 w 2961"/>
                <a:gd name="T5" fmla="*/ 706 h 1677"/>
                <a:gd name="T6" fmla="*/ 1791 w 2961"/>
                <a:gd name="T7" fmla="*/ 127 h 1677"/>
                <a:gd name="T8" fmla="*/ 797 w 2961"/>
                <a:gd name="T9" fmla="*/ 140 h 1677"/>
                <a:gd name="T10" fmla="*/ 0 w 2961"/>
                <a:gd name="T11" fmla="*/ 743 h 1677"/>
                <a:gd name="T12" fmla="*/ 791 w 2961"/>
                <a:gd name="T13" fmla="*/ 124 h 1677"/>
                <a:gd name="T14" fmla="*/ 1801 w 2961"/>
                <a:gd name="T15" fmla="*/ 95 h 1677"/>
                <a:gd name="T16" fmla="*/ 2633 w 2961"/>
                <a:gd name="T17" fmla="*/ 677 h 1677"/>
                <a:gd name="T18" fmla="*/ 2874 w 2961"/>
                <a:gd name="T19" fmla="*/ 1133 h 1677"/>
                <a:gd name="T20" fmla="*/ 2961 w 2961"/>
                <a:gd name="T21" fmla="*/ 1642 h 1677"/>
                <a:gd name="T22" fmla="*/ 2929 w 2961"/>
                <a:gd name="T23" fmla="*/ 1676 h 1677"/>
                <a:gd name="T24" fmla="*/ 2895 w 2961"/>
                <a:gd name="T25" fmla="*/ 1644 h 1677"/>
                <a:gd name="T26" fmla="*/ 2895 w 2961"/>
                <a:gd name="T27" fmla="*/ 1644 h 1677"/>
                <a:gd name="T28" fmla="*/ 2895 w 2961"/>
                <a:gd name="T29" fmla="*/ 1642 h 1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1" h="1677">
                  <a:moveTo>
                    <a:pt x="2895" y="1642"/>
                  </a:moveTo>
                  <a:cubicBezTo>
                    <a:pt x="2893" y="1476"/>
                    <a:pt x="2869" y="1310"/>
                    <a:pt x="2819" y="1151"/>
                  </a:cubicBezTo>
                  <a:cubicBezTo>
                    <a:pt x="2771" y="991"/>
                    <a:pt x="2690" y="842"/>
                    <a:pt x="2593" y="706"/>
                  </a:cubicBezTo>
                  <a:cubicBezTo>
                    <a:pt x="2398" y="433"/>
                    <a:pt x="2110" y="231"/>
                    <a:pt x="1791" y="127"/>
                  </a:cubicBezTo>
                  <a:cubicBezTo>
                    <a:pt x="1470" y="29"/>
                    <a:pt x="1116" y="27"/>
                    <a:pt x="797" y="140"/>
                  </a:cubicBezTo>
                  <a:cubicBezTo>
                    <a:pt x="476" y="247"/>
                    <a:pt x="194" y="464"/>
                    <a:pt x="0" y="743"/>
                  </a:cubicBezTo>
                  <a:cubicBezTo>
                    <a:pt x="190" y="461"/>
                    <a:pt x="469" y="238"/>
                    <a:pt x="791" y="124"/>
                  </a:cubicBezTo>
                  <a:cubicBezTo>
                    <a:pt x="1112" y="5"/>
                    <a:pt x="1471" y="0"/>
                    <a:pt x="1801" y="95"/>
                  </a:cubicBezTo>
                  <a:cubicBezTo>
                    <a:pt x="2128" y="196"/>
                    <a:pt x="2428" y="398"/>
                    <a:pt x="2633" y="677"/>
                  </a:cubicBezTo>
                  <a:cubicBezTo>
                    <a:pt x="2735" y="815"/>
                    <a:pt x="2821" y="968"/>
                    <a:pt x="2874" y="1133"/>
                  </a:cubicBezTo>
                  <a:cubicBezTo>
                    <a:pt x="2929" y="1297"/>
                    <a:pt x="2957" y="1469"/>
                    <a:pt x="2961" y="1642"/>
                  </a:cubicBezTo>
                  <a:cubicBezTo>
                    <a:pt x="2961" y="1661"/>
                    <a:pt x="2947" y="1676"/>
                    <a:pt x="2929" y="1676"/>
                  </a:cubicBezTo>
                  <a:cubicBezTo>
                    <a:pt x="2910" y="1677"/>
                    <a:pt x="2895" y="1662"/>
                    <a:pt x="2895" y="1644"/>
                  </a:cubicBezTo>
                  <a:cubicBezTo>
                    <a:pt x="2895" y="1644"/>
                    <a:pt x="2895" y="1644"/>
                    <a:pt x="2895" y="1644"/>
                  </a:cubicBezTo>
                  <a:lnTo>
                    <a:pt x="2895" y="1642"/>
                  </a:lnTo>
                  <a:close/>
                </a:path>
              </a:pathLst>
            </a:custGeom>
            <a:gradFill>
              <a:gsLst>
                <a:gs pos="100000">
                  <a:srgbClr val="9B9B9B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xmlns="" id="{11B3C808-D429-439F-A1F2-CF46BF35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1942"/>
              <a:ext cx="1866" cy="927"/>
            </a:xfrm>
            <a:custGeom>
              <a:avLst/>
              <a:gdLst>
                <a:gd name="T0" fmla="*/ 68 w 2949"/>
                <a:gd name="T1" fmla="*/ 31 h 1465"/>
                <a:gd name="T2" fmla="*/ 458 w 2949"/>
                <a:gd name="T3" fmla="*/ 879 h 1465"/>
                <a:gd name="T4" fmla="*/ 1262 w 2949"/>
                <a:gd name="T5" fmla="*/ 1360 h 1465"/>
                <a:gd name="T6" fmla="*/ 2203 w 2949"/>
                <a:gd name="T7" fmla="*/ 1302 h 1465"/>
                <a:gd name="T8" fmla="*/ 2619 w 2949"/>
                <a:gd name="T9" fmla="*/ 1066 h 1465"/>
                <a:gd name="T10" fmla="*/ 2949 w 2949"/>
                <a:gd name="T11" fmla="*/ 717 h 1465"/>
                <a:gd name="T12" fmla="*/ 2625 w 2949"/>
                <a:gd name="T13" fmla="*/ 1073 h 1465"/>
                <a:gd name="T14" fmla="*/ 2209 w 2949"/>
                <a:gd name="T15" fmla="*/ 1318 h 1465"/>
                <a:gd name="T16" fmla="*/ 1255 w 2949"/>
                <a:gd name="T17" fmla="*/ 1392 h 1465"/>
                <a:gd name="T18" fmla="*/ 421 w 2949"/>
                <a:gd name="T19" fmla="*/ 913 h 1465"/>
                <a:gd name="T20" fmla="*/ 3 w 2949"/>
                <a:gd name="T21" fmla="*/ 40 h 1465"/>
                <a:gd name="T22" fmla="*/ 30 w 2949"/>
                <a:gd name="T23" fmla="*/ 3 h 1465"/>
                <a:gd name="T24" fmla="*/ 68 w 2949"/>
                <a:gd name="T25" fmla="*/ 30 h 1465"/>
                <a:gd name="T26" fmla="*/ 68 w 2949"/>
                <a:gd name="T27" fmla="*/ 30 h 1465"/>
                <a:gd name="T28" fmla="*/ 68 w 2949"/>
                <a:gd name="T29" fmla="*/ 31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1465">
                  <a:moveTo>
                    <a:pt x="68" y="31"/>
                  </a:moveTo>
                  <a:cubicBezTo>
                    <a:pt x="112" y="343"/>
                    <a:pt x="243" y="645"/>
                    <a:pt x="458" y="879"/>
                  </a:cubicBezTo>
                  <a:cubicBezTo>
                    <a:pt x="669" y="1114"/>
                    <a:pt x="952" y="1288"/>
                    <a:pt x="1262" y="1360"/>
                  </a:cubicBezTo>
                  <a:cubicBezTo>
                    <a:pt x="1571" y="1437"/>
                    <a:pt x="1904" y="1416"/>
                    <a:pt x="2203" y="1302"/>
                  </a:cubicBezTo>
                  <a:cubicBezTo>
                    <a:pt x="2352" y="1245"/>
                    <a:pt x="2493" y="1165"/>
                    <a:pt x="2619" y="1066"/>
                  </a:cubicBezTo>
                  <a:cubicBezTo>
                    <a:pt x="2745" y="967"/>
                    <a:pt x="2856" y="849"/>
                    <a:pt x="2949" y="717"/>
                  </a:cubicBezTo>
                  <a:cubicBezTo>
                    <a:pt x="2859" y="850"/>
                    <a:pt x="2749" y="970"/>
                    <a:pt x="2625" y="1073"/>
                  </a:cubicBezTo>
                  <a:cubicBezTo>
                    <a:pt x="2499" y="1174"/>
                    <a:pt x="2359" y="1257"/>
                    <a:pt x="2209" y="1318"/>
                  </a:cubicBezTo>
                  <a:cubicBezTo>
                    <a:pt x="1909" y="1437"/>
                    <a:pt x="1571" y="1465"/>
                    <a:pt x="1255" y="1392"/>
                  </a:cubicBezTo>
                  <a:cubicBezTo>
                    <a:pt x="937" y="1324"/>
                    <a:pt x="643" y="1151"/>
                    <a:pt x="421" y="913"/>
                  </a:cubicBezTo>
                  <a:cubicBezTo>
                    <a:pt x="196" y="675"/>
                    <a:pt x="53" y="364"/>
                    <a:pt x="3" y="40"/>
                  </a:cubicBezTo>
                  <a:cubicBezTo>
                    <a:pt x="0" y="22"/>
                    <a:pt x="12" y="5"/>
                    <a:pt x="30" y="3"/>
                  </a:cubicBezTo>
                  <a:cubicBezTo>
                    <a:pt x="48" y="0"/>
                    <a:pt x="65" y="12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31"/>
                  </a:ln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xmlns="" id="{7AA7CCB6-8966-4D85-A766-FE3FFF0AB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955"/>
              <a:ext cx="1540" cy="1011"/>
            </a:xfrm>
            <a:custGeom>
              <a:avLst/>
              <a:gdLst>
                <a:gd name="T0" fmla="*/ 2380 w 2433"/>
                <a:gd name="T1" fmla="*/ 575 h 1597"/>
                <a:gd name="T2" fmla="*/ 1675 w 2433"/>
                <a:gd name="T3" fmla="*/ 110 h 1597"/>
                <a:gd name="T4" fmla="*/ 829 w 2433"/>
                <a:gd name="T5" fmla="*/ 177 h 1597"/>
                <a:gd name="T6" fmla="*/ 197 w 2433"/>
                <a:gd name="T7" fmla="*/ 751 h 1597"/>
                <a:gd name="T8" fmla="*/ 51 w 2433"/>
                <a:gd name="T9" fmla="*/ 1597 h 1597"/>
                <a:gd name="T10" fmla="*/ 185 w 2433"/>
                <a:gd name="T11" fmla="*/ 745 h 1597"/>
                <a:gd name="T12" fmla="*/ 818 w 2433"/>
                <a:gd name="T13" fmla="*/ 152 h 1597"/>
                <a:gd name="T14" fmla="*/ 1685 w 2433"/>
                <a:gd name="T15" fmla="*/ 70 h 1597"/>
                <a:gd name="T16" fmla="*/ 2423 w 2433"/>
                <a:gd name="T17" fmla="*/ 541 h 1597"/>
                <a:gd name="T18" fmla="*/ 2419 w 2433"/>
                <a:gd name="T19" fmla="*/ 580 h 1597"/>
                <a:gd name="T20" fmla="*/ 2381 w 2433"/>
                <a:gd name="T21" fmla="*/ 575 h 1597"/>
                <a:gd name="T22" fmla="*/ 2380 w 2433"/>
                <a:gd name="T23" fmla="*/ 575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3" h="1597">
                  <a:moveTo>
                    <a:pt x="2380" y="575"/>
                  </a:moveTo>
                  <a:cubicBezTo>
                    <a:pt x="2206" y="348"/>
                    <a:pt x="1954" y="181"/>
                    <a:pt x="1675" y="110"/>
                  </a:cubicBezTo>
                  <a:cubicBezTo>
                    <a:pt x="1396" y="38"/>
                    <a:pt x="1094" y="63"/>
                    <a:pt x="829" y="177"/>
                  </a:cubicBezTo>
                  <a:cubicBezTo>
                    <a:pt x="563" y="291"/>
                    <a:pt x="339" y="498"/>
                    <a:pt x="197" y="751"/>
                  </a:cubicBezTo>
                  <a:cubicBezTo>
                    <a:pt x="60" y="1007"/>
                    <a:pt x="4" y="1308"/>
                    <a:pt x="51" y="1597"/>
                  </a:cubicBezTo>
                  <a:cubicBezTo>
                    <a:pt x="0" y="1309"/>
                    <a:pt x="50" y="1005"/>
                    <a:pt x="185" y="745"/>
                  </a:cubicBezTo>
                  <a:cubicBezTo>
                    <a:pt x="324" y="487"/>
                    <a:pt x="547" y="272"/>
                    <a:pt x="818" y="152"/>
                  </a:cubicBezTo>
                  <a:cubicBezTo>
                    <a:pt x="1087" y="32"/>
                    <a:pt x="1396" y="0"/>
                    <a:pt x="1685" y="70"/>
                  </a:cubicBezTo>
                  <a:cubicBezTo>
                    <a:pt x="1974" y="139"/>
                    <a:pt x="2238" y="308"/>
                    <a:pt x="2423" y="541"/>
                  </a:cubicBezTo>
                  <a:cubicBezTo>
                    <a:pt x="2433" y="553"/>
                    <a:pt x="2431" y="570"/>
                    <a:pt x="2419" y="580"/>
                  </a:cubicBezTo>
                  <a:cubicBezTo>
                    <a:pt x="2407" y="589"/>
                    <a:pt x="2390" y="587"/>
                    <a:pt x="2381" y="575"/>
                  </a:cubicBezTo>
                  <a:lnTo>
                    <a:pt x="2380" y="575"/>
                  </a:ln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xmlns="" id="{77AA6B21-2868-481E-95FC-8DFDFDE9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" y="1826"/>
              <a:ext cx="1384" cy="862"/>
            </a:xfrm>
            <a:custGeom>
              <a:avLst/>
              <a:gdLst>
                <a:gd name="T0" fmla="*/ 48 w 2188"/>
                <a:gd name="T1" fmla="*/ 1011 h 1361"/>
                <a:gd name="T2" fmla="*/ 711 w 2188"/>
                <a:gd name="T3" fmla="*/ 1297 h 1361"/>
                <a:gd name="T4" fmla="*/ 1428 w 2188"/>
                <a:gd name="T5" fmla="*/ 1183 h 1361"/>
                <a:gd name="T6" fmla="*/ 1736 w 2188"/>
                <a:gd name="T7" fmla="*/ 982 h 1361"/>
                <a:gd name="T8" fmla="*/ 1978 w 2188"/>
                <a:gd name="T9" fmla="*/ 703 h 1361"/>
                <a:gd name="T10" fmla="*/ 2188 w 2188"/>
                <a:gd name="T11" fmla="*/ 0 h 1361"/>
                <a:gd name="T12" fmla="*/ 1989 w 2188"/>
                <a:gd name="T13" fmla="*/ 711 h 1361"/>
                <a:gd name="T14" fmla="*/ 1750 w 2188"/>
                <a:gd name="T15" fmla="*/ 997 h 1361"/>
                <a:gd name="T16" fmla="*/ 1440 w 2188"/>
                <a:gd name="T17" fmla="*/ 1208 h 1361"/>
                <a:gd name="T18" fmla="*/ 707 w 2188"/>
                <a:gd name="T19" fmla="*/ 1338 h 1361"/>
                <a:gd name="T20" fmla="*/ 14 w 2188"/>
                <a:gd name="T21" fmla="*/ 1054 h 1361"/>
                <a:gd name="T22" fmla="*/ 9 w 2188"/>
                <a:gd name="T23" fmla="*/ 1016 h 1361"/>
                <a:gd name="T24" fmla="*/ 48 w 2188"/>
                <a:gd name="T25" fmla="*/ 1011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8" h="1361">
                  <a:moveTo>
                    <a:pt x="48" y="1011"/>
                  </a:moveTo>
                  <a:cubicBezTo>
                    <a:pt x="236" y="1166"/>
                    <a:pt x="469" y="1268"/>
                    <a:pt x="711" y="1297"/>
                  </a:cubicBezTo>
                  <a:cubicBezTo>
                    <a:pt x="954" y="1324"/>
                    <a:pt x="1207" y="1290"/>
                    <a:pt x="1428" y="1183"/>
                  </a:cubicBezTo>
                  <a:cubicBezTo>
                    <a:pt x="1540" y="1132"/>
                    <a:pt x="1644" y="1063"/>
                    <a:pt x="1736" y="982"/>
                  </a:cubicBezTo>
                  <a:cubicBezTo>
                    <a:pt x="1831" y="902"/>
                    <a:pt x="1910" y="806"/>
                    <a:pt x="1978" y="703"/>
                  </a:cubicBezTo>
                  <a:cubicBezTo>
                    <a:pt x="2113" y="496"/>
                    <a:pt x="2183" y="249"/>
                    <a:pt x="2188" y="0"/>
                  </a:cubicBezTo>
                  <a:cubicBezTo>
                    <a:pt x="2188" y="249"/>
                    <a:pt x="2123" y="499"/>
                    <a:pt x="1989" y="711"/>
                  </a:cubicBezTo>
                  <a:cubicBezTo>
                    <a:pt x="1923" y="816"/>
                    <a:pt x="1844" y="915"/>
                    <a:pt x="1750" y="997"/>
                  </a:cubicBezTo>
                  <a:cubicBezTo>
                    <a:pt x="1658" y="1082"/>
                    <a:pt x="1554" y="1154"/>
                    <a:pt x="1440" y="1208"/>
                  </a:cubicBezTo>
                  <a:cubicBezTo>
                    <a:pt x="1216" y="1322"/>
                    <a:pt x="957" y="1361"/>
                    <a:pt x="707" y="1338"/>
                  </a:cubicBezTo>
                  <a:cubicBezTo>
                    <a:pt x="456" y="1312"/>
                    <a:pt x="213" y="1211"/>
                    <a:pt x="14" y="1054"/>
                  </a:cubicBezTo>
                  <a:cubicBezTo>
                    <a:pt x="2" y="1045"/>
                    <a:pt x="0" y="1028"/>
                    <a:pt x="9" y="1016"/>
                  </a:cubicBezTo>
                  <a:cubicBezTo>
                    <a:pt x="19" y="1004"/>
                    <a:pt x="36" y="1002"/>
                    <a:pt x="48" y="1011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Oval 1"/>
          <p:cNvSpPr/>
          <p:nvPr/>
        </p:nvSpPr>
        <p:spPr>
          <a:xfrm>
            <a:off x="8098971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1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8" name="Oval 1"/>
          <p:cNvSpPr/>
          <p:nvPr/>
        </p:nvSpPr>
        <p:spPr>
          <a:xfrm>
            <a:off x="6415314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5" name="Oval 1"/>
          <p:cNvSpPr/>
          <p:nvPr/>
        </p:nvSpPr>
        <p:spPr>
          <a:xfrm>
            <a:off x="4731657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" name="Oval 1"/>
          <p:cNvSpPr/>
          <p:nvPr/>
        </p:nvSpPr>
        <p:spPr>
          <a:xfrm>
            <a:off x="3048000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4" name="Oval 1"/>
          <p:cNvSpPr/>
          <p:nvPr/>
        </p:nvSpPr>
        <p:spPr>
          <a:xfrm>
            <a:off x="2506746" y="728345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5" name="Oval 1"/>
          <p:cNvSpPr/>
          <p:nvPr/>
        </p:nvSpPr>
        <p:spPr>
          <a:xfrm>
            <a:off x="3836801" y="5386967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7" name="Oval 1"/>
          <p:cNvSpPr/>
          <p:nvPr/>
        </p:nvSpPr>
        <p:spPr>
          <a:xfrm>
            <a:off x="8392396" y="945550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4995" y="3251997"/>
            <a:ext cx="99739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575757"/>
                </a:solidFill>
                <a:cs typeface="+mn-ea"/>
                <a:sym typeface="+mn-lt"/>
              </a:rPr>
              <a:t>几何风素雅灰商务通用</a:t>
            </a:r>
            <a:endParaRPr lang="zh-CN" altLang="en-US" sz="6600" b="1" dirty="0">
              <a:solidFill>
                <a:srgbClr val="575757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019927" y="4609488"/>
            <a:ext cx="4224080" cy="400110"/>
            <a:chOff x="3526971" y="5067095"/>
            <a:chExt cx="4224080" cy="400110"/>
          </a:xfrm>
        </p:grpSpPr>
        <p:sp>
          <p:nvSpPr>
            <p:cNvPr id="68" name="圆角矩形 67"/>
            <p:cNvSpPr/>
            <p:nvPr/>
          </p:nvSpPr>
          <p:spPr>
            <a:xfrm>
              <a:off x="5489742" y="5067095"/>
              <a:ext cx="2261309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3526971" y="5067095"/>
              <a:ext cx="2569029" cy="40011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01880" y="5099623"/>
              <a:ext cx="222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183084" y="510890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部</a:t>
              </a:r>
              <a:r>
                <a:rPr lang="zh-CN" alt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门</a:t>
              </a:r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：营销部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12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/>
        </p:nvGraphicFramePr>
        <p:xfrm>
          <a:off x="958179" y="1912516"/>
          <a:ext cx="5079929" cy="3891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3018548" y="3171897"/>
            <a:ext cx="918452" cy="903628"/>
            <a:chOff x="6382674" y="2319122"/>
            <a:chExt cx="326126" cy="386616"/>
          </a:xfrm>
          <a:solidFill>
            <a:schemeClr val="accent1"/>
          </a:solidFill>
        </p:grpSpPr>
        <p:sp>
          <p:nvSpPr>
            <p:cNvPr id="11" name="Freeform 142"/>
            <p:cNvSpPr/>
            <p:nvPr/>
          </p:nvSpPr>
          <p:spPr bwMode="auto">
            <a:xfrm>
              <a:off x="6397140" y="2547936"/>
              <a:ext cx="21040" cy="117037"/>
            </a:xfrm>
            <a:custGeom>
              <a:avLst/>
              <a:gdLst>
                <a:gd name="T0" fmla="*/ 2 w 4"/>
                <a:gd name="T1" fmla="*/ 23 h 23"/>
                <a:gd name="T2" fmla="*/ 4 w 4"/>
                <a:gd name="T3" fmla="*/ 21 h 23"/>
                <a:gd name="T4" fmla="*/ 4 w 4"/>
                <a:gd name="T5" fmla="*/ 2 h 23"/>
                <a:gd name="T6" fmla="*/ 2 w 4"/>
                <a:gd name="T7" fmla="*/ 0 h 23"/>
                <a:gd name="T8" fmla="*/ 0 w 4"/>
                <a:gd name="T9" fmla="*/ 2 h 23"/>
                <a:gd name="T10" fmla="*/ 0 w 4"/>
                <a:gd name="T11" fmla="*/ 21 h 23"/>
                <a:gd name="T12" fmla="*/ 2 w 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2" y="23"/>
                  </a:moveTo>
                  <a:cubicBezTo>
                    <a:pt x="4" y="23"/>
                    <a:pt x="4" y="22"/>
                    <a:pt x="4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43"/>
            <p:cNvSpPr/>
            <p:nvPr/>
          </p:nvSpPr>
          <p:spPr bwMode="auto">
            <a:xfrm>
              <a:off x="6483931" y="2482185"/>
              <a:ext cx="21040" cy="182788"/>
            </a:xfrm>
            <a:custGeom>
              <a:avLst/>
              <a:gdLst>
                <a:gd name="T0" fmla="*/ 4 w 4"/>
                <a:gd name="T1" fmla="*/ 34 h 36"/>
                <a:gd name="T2" fmla="*/ 4 w 4"/>
                <a:gd name="T3" fmla="*/ 2 h 36"/>
                <a:gd name="T4" fmla="*/ 2 w 4"/>
                <a:gd name="T5" fmla="*/ 0 h 36"/>
                <a:gd name="T6" fmla="*/ 0 w 4"/>
                <a:gd name="T7" fmla="*/ 2 h 36"/>
                <a:gd name="T8" fmla="*/ 0 w 4"/>
                <a:gd name="T9" fmla="*/ 34 h 36"/>
                <a:gd name="T10" fmla="*/ 2 w 4"/>
                <a:gd name="T11" fmla="*/ 36 h 36"/>
                <a:gd name="T12" fmla="*/ 4 w 4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6">
                  <a:moveTo>
                    <a:pt x="4" y="3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3" y="36"/>
                    <a:pt x="4" y="35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44"/>
            <p:cNvSpPr/>
            <p:nvPr/>
          </p:nvSpPr>
          <p:spPr bwMode="auto">
            <a:xfrm>
              <a:off x="6565462" y="2547936"/>
              <a:ext cx="21040" cy="117037"/>
            </a:xfrm>
            <a:custGeom>
              <a:avLst/>
              <a:gdLst>
                <a:gd name="T0" fmla="*/ 4 w 4"/>
                <a:gd name="T1" fmla="*/ 21 h 23"/>
                <a:gd name="T2" fmla="*/ 4 w 4"/>
                <a:gd name="T3" fmla="*/ 2 h 23"/>
                <a:gd name="T4" fmla="*/ 2 w 4"/>
                <a:gd name="T5" fmla="*/ 0 h 23"/>
                <a:gd name="T6" fmla="*/ 0 w 4"/>
                <a:gd name="T7" fmla="*/ 2 h 23"/>
                <a:gd name="T8" fmla="*/ 0 w 4"/>
                <a:gd name="T9" fmla="*/ 21 h 23"/>
                <a:gd name="T10" fmla="*/ 2 w 4"/>
                <a:gd name="T11" fmla="*/ 23 h 23"/>
                <a:gd name="T12" fmla="*/ 4 w 4"/>
                <a:gd name="T1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4" y="2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5"/>
            <p:cNvSpPr/>
            <p:nvPr/>
          </p:nvSpPr>
          <p:spPr bwMode="auto">
            <a:xfrm>
              <a:off x="6648308" y="2420379"/>
              <a:ext cx="19726" cy="244594"/>
            </a:xfrm>
            <a:custGeom>
              <a:avLst/>
              <a:gdLst>
                <a:gd name="T0" fmla="*/ 4 w 4"/>
                <a:gd name="T1" fmla="*/ 46 h 48"/>
                <a:gd name="T2" fmla="*/ 4 w 4"/>
                <a:gd name="T3" fmla="*/ 2 h 48"/>
                <a:gd name="T4" fmla="*/ 2 w 4"/>
                <a:gd name="T5" fmla="*/ 0 h 48"/>
                <a:gd name="T6" fmla="*/ 0 w 4"/>
                <a:gd name="T7" fmla="*/ 2 h 48"/>
                <a:gd name="T8" fmla="*/ 0 w 4"/>
                <a:gd name="T9" fmla="*/ 46 h 48"/>
                <a:gd name="T10" fmla="*/ 2 w 4"/>
                <a:gd name="T11" fmla="*/ 48 h 48"/>
                <a:gd name="T12" fmla="*/ 4 w 4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8">
                  <a:moveTo>
                    <a:pt x="4" y="46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3" y="48"/>
                    <a:pt x="4" y="47"/>
                    <a:pt x="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46"/>
            <p:cNvSpPr/>
            <p:nvPr/>
          </p:nvSpPr>
          <p:spPr bwMode="auto">
            <a:xfrm>
              <a:off x="6397140" y="2319122"/>
              <a:ext cx="311660" cy="188048"/>
            </a:xfrm>
            <a:custGeom>
              <a:avLst/>
              <a:gdLst>
                <a:gd name="T0" fmla="*/ 58 w 61"/>
                <a:gd name="T1" fmla="*/ 2 h 37"/>
                <a:gd name="T2" fmla="*/ 58 w 61"/>
                <a:gd name="T3" fmla="*/ 2 h 37"/>
                <a:gd name="T4" fmla="*/ 58 w 61"/>
                <a:gd name="T5" fmla="*/ 2 h 37"/>
                <a:gd name="T6" fmla="*/ 58 w 61"/>
                <a:gd name="T7" fmla="*/ 2 h 37"/>
                <a:gd name="T8" fmla="*/ 57 w 61"/>
                <a:gd name="T9" fmla="*/ 1 h 37"/>
                <a:gd name="T10" fmla="*/ 57 w 61"/>
                <a:gd name="T11" fmla="*/ 1 h 37"/>
                <a:gd name="T12" fmla="*/ 57 w 61"/>
                <a:gd name="T13" fmla="*/ 1 h 37"/>
                <a:gd name="T14" fmla="*/ 57 w 61"/>
                <a:gd name="T15" fmla="*/ 1 h 37"/>
                <a:gd name="T16" fmla="*/ 56 w 61"/>
                <a:gd name="T17" fmla="*/ 1 h 37"/>
                <a:gd name="T18" fmla="*/ 56 w 61"/>
                <a:gd name="T19" fmla="*/ 0 h 37"/>
                <a:gd name="T20" fmla="*/ 56 w 61"/>
                <a:gd name="T21" fmla="*/ 0 h 37"/>
                <a:gd name="T22" fmla="*/ 55 w 61"/>
                <a:gd name="T23" fmla="*/ 0 h 37"/>
                <a:gd name="T24" fmla="*/ 55 w 61"/>
                <a:gd name="T25" fmla="*/ 0 h 37"/>
                <a:gd name="T26" fmla="*/ 43 w 61"/>
                <a:gd name="T27" fmla="*/ 3 h 37"/>
                <a:gd name="T28" fmla="*/ 42 w 61"/>
                <a:gd name="T29" fmla="*/ 6 h 37"/>
                <a:gd name="T30" fmla="*/ 44 w 61"/>
                <a:gd name="T31" fmla="*/ 7 h 37"/>
                <a:gd name="T32" fmla="*/ 51 w 61"/>
                <a:gd name="T33" fmla="*/ 6 h 37"/>
                <a:gd name="T34" fmla="*/ 34 w 61"/>
                <a:gd name="T35" fmla="*/ 32 h 37"/>
                <a:gd name="T36" fmla="*/ 20 w 61"/>
                <a:gd name="T37" fmla="*/ 20 h 37"/>
                <a:gd name="T38" fmla="*/ 20 w 61"/>
                <a:gd name="T39" fmla="*/ 20 h 37"/>
                <a:gd name="T40" fmla="*/ 19 w 61"/>
                <a:gd name="T41" fmla="*/ 20 h 37"/>
                <a:gd name="T42" fmla="*/ 19 w 61"/>
                <a:gd name="T43" fmla="*/ 20 h 37"/>
                <a:gd name="T44" fmla="*/ 19 w 61"/>
                <a:gd name="T45" fmla="*/ 20 h 37"/>
                <a:gd name="T46" fmla="*/ 18 w 61"/>
                <a:gd name="T47" fmla="*/ 20 h 37"/>
                <a:gd name="T48" fmla="*/ 18 w 61"/>
                <a:gd name="T49" fmla="*/ 20 h 37"/>
                <a:gd name="T50" fmla="*/ 18 w 61"/>
                <a:gd name="T51" fmla="*/ 20 h 37"/>
                <a:gd name="T52" fmla="*/ 17 w 61"/>
                <a:gd name="T53" fmla="*/ 20 h 37"/>
                <a:gd name="T54" fmla="*/ 1 w 61"/>
                <a:gd name="T55" fmla="*/ 33 h 37"/>
                <a:gd name="T56" fmla="*/ 1 w 61"/>
                <a:gd name="T57" fmla="*/ 36 h 37"/>
                <a:gd name="T58" fmla="*/ 2 w 61"/>
                <a:gd name="T59" fmla="*/ 37 h 37"/>
                <a:gd name="T60" fmla="*/ 4 w 61"/>
                <a:gd name="T61" fmla="*/ 36 h 37"/>
                <a:gd name="T62" fmla="*/ 19 w 61"/>
                <a:gd name="T63" fmla="*/ 24 h 37"/>
                <a:gd name="T64" fmla="*/ 34 w 61"/>
                <a:gd name="T65" fmla="*/ 36 h 37"/>
                <a:gd name="T66" fmla="*/ 34 w 61"/>
                <a:gd name="T67" fmla="*/ 36 h 37"/>
                <a:gd name="T68" fmla="*/ 34 w 61"/>
                <a:gd name="T69" fmla="*/ 36 h 37"/>
                <a:gd name="T70" fmla="*/ 35 w 61"/>
                <a:gd name="T71" fmla="*/ 37 h 37"/>
                <a:gd name="T72" fmla="*/ 36 w 61"/>
                <a:gd name="T73" fmla="*/ 37 h 37"/>
                <a:gd name="T74" fmla="*/ 36 w 61"/>
                <a:gd name="T75" fmla="*/ 36 h 37"/>
                <a:gd name="T76" fmla="*/ 37 w 61"/>
                <a:gd name="T77" fmla="*/ 36 h 37"/>
                <a:gd name="T78" fmla="*/ 37 w 61"/>
                <a:gd name="T79" fmla="*/ 36 h 37"/>
                <a:gd name="T80" fmla="*/ 37 w 61"/>
                <a:gd name="T81" fmla="*/ 36 h 37"/>
                <a:gd name="T82" fmla="*/ 55 w 61"/>
                <a:gd name="T83" fmla="*/ 7 h 37"/>
                <a:gd name="T84" fmla="*/ 57 w 61"/>
                <a:gd name="T85" fmla="*/ 15 h 37"/>
                <a:gd name="T86" fmla="*/ 59 w 61"/>
                <a:gd name="T87" fmla="*/ 16 h 37"/>
                <a:gd name="T88" fmla="*/ 59 w 61"/>
                <a:gd name="T89" fmla="*/ 16 h 37"/>
                <a:gd name="T90" fmla="*/ 61 w 61"/>
                <a:gd name="T91" fmla="*/ 14 h 37"/>
                <a:gd name="T92" fmla="*/ 58 w 61"/>
                <a:gd name="T9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" h="37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2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6" y="1"/>
                  </a:cubicBezTo>
                  <a:cubicBezTo>
                    <a:pt x="56" y="1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5"/>
                    <a:pt x="42" y="6"/>
                  </a:cubicBezTo>
                  <a:cubicBezTo>
                    <a:pt x="42" y="7"/>
                    <a:pt x="43" y="8"/>
                    <a:pt x="44" y="7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7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36"/>
                    <a:pt x="2" y="37"/>
                    <a:pt x="2" y="37"/>
                  </a:cubicBezTo>
                  <a:cubicBezTo>
                    <a:pt x="3" y="37"/>
                    <a:pt x="3" y="37"/>
                    <a:pt x="4" y="3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7"/>
                    <a:pt x="35" y="37"/>
                    <a:pt x="35" y="37"/>
                  </a:cubicBezTo>
                  <a:cubicBezTo>
                    <a:pt x="35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1" y="15"/>
                    <a:pt x="61" y="14"/>
                  </a:cubicBezTo>
                  <a:lnTo>
                    <a:pt x="5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7"/>
            <p:cNvSpPr/>
            <p:nvPr/>
          </p:nvSpPr>
          <p:spPr bwMode="auto">
            <a:xfrm>
              <a:off x="6382674" y="2684698"/>
              <a:ext cx="301140" cy="21040"/>
            </a:xfrm>
            <a:custGeom>
              <a:avLst/>
              <a:gdLst>
                <a:gd name="T0" fmla="*/ 57 w 59"/>
                <a:gd name="T1" fmla="*/ 0 h 4"/>
                <a:gd name="T2" fmla="*/ 2 w 59"/>
                <a:gd name="T3" fmla="*/ 0 h 4"/>
                <a:gd name="T4" fmla="*/ 0 w 59"/>
                <a:gd name="T5" fmla="*/ 2 h 4"/>
                <a:gd name="T6" fmla="*/ 2 w 59"/>
                <a:gd name="T7" fmla="*/ 4 h 4"/>
                <a:gd name="T8" fmla="*/ 57 w 59"/>
                <a:gd name="T9" fmla="*/ 4 h 4"/>
                <a:gd name="T10" fmla="*/ 59 w 59"/>
                <a:gd name="T11" fmla="*/ 2 h 4"/>
                <a:gd name="T12" fmla="*/ 57 w 5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">
                  <a:moveTo>
                    <a:pt x="5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9" y="4"/>
                    <a:pt x="59" y="3"/>
                    <a:pt x="59" y="2"/>
                  </a:cubicBezTo>
                  <a:cubicBezTo>
                    <a:pt x="59" y="1"/>
                    <a:pt x="59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68087" y="2138029"/>
            <a:ext cx="4285397" cy="864336"/>
            <a:chOff x="6368087" y="2138029"/>
            <a:chExt cx="4285397" cy="864336"/>
          </a:xfrm>
        </p:grpSpPr>
        <p:sp>
          <p:nvSpPr>
            <p:cNvPr id="25" name="矩形 24"/>
            <p:cNvSpPr/>
            <p:nvPr/>
          </p:nvSpPr>
          <p:spPr>
            <a:xfrm>
              <a:off x="7454423" y="2522234"/>
              <a:ext cx="3199061" cy="4801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54424" y="2183680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9"/>
            <p:cNvSpPr/>
            <p:nvPr/>
          </p:nvSpPr>
          <p:spPr>
            <a:xfrm>
              <a:off x="6368087" y="2138029"/>
              <a:ext cx="691560" cy="69156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68087" y="3527260"/>
            <a:ext cx="4285397" cy="818685"/>
            <a:chOff x="6368087" y="3527260"/>
            <a:chExt cx="4285397" cy="818685"/>
          </a:xfrm>
        </p:grpSpPr>
        <p:sp>
          <p:nvSpPr>
            <p:cNvPr id="27" name="矩形 26"/>
            <p:cNvSpPr/>
            <p:nvPr/>
          </p:nvSpPr>
          <p:spPr>
            <a:xfrm>
              <a:off x="7454424" y="3865814"/>
              <a:ext cx="3199060" cy="4801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54424" y="3527260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"/>
            <p:cNvSpPr/>
            <p:nvPr/>
          </p:nvSpPr>
          <p:spPr>
            <a:xfrm>
              <a:off x="6368087" y="3565989"/>
              <a:ext cx="691560" cy="69156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68087" y="4870840"/>
            <a:ext cx="4285397" cy="818685"/>
            <a:chOff x="6368087" y="4870840"/>
            <a:chExt cx="4285397" cy="818685"/>
          </a:xfrm>
        </p:grpSpPr>
        <p:sp>
          <p:nvSpPr>
            <p:cNvPr id="29" name="矩形 28"/>
            <p:cNvSpPr/>
            <p:nvPr/>
          </p:nvSpPr>
          <p:spPr>
            <a:xfrm>
              <a:off x="7454424" y="5209394"/>
              <a:ext cx="3199060" cy="4801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54424" y="4870840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2"/>
            <p:cNvSpPr/>
            <p:nvPr/>
          </p:nvSpPr>
          <p:spPr>
            <a:xfrm>
              <a:off x="6368087" y="4993950"/>
              <a:ext cx="691560" cy="69156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80487" y="1403087"/>
            <a:ext cx="4323628" cy="2110955"/>
            <a:chOff x="1772372" y="1464746"/>
            <a:chExt cx="4323628" cy="2110955"/>
          </a:xfrm>
        </p:grpSpPr>
        <p:sp>
          <p:nvSpPr>
            <p:cNvPr id="10" name="矩形 9"/>
            <p:cNvSpPr/>
            <p:nvPr/>
          </p:nvSpPr>
          <p:spPr>
            <a:xfrm>
              <a:off x="1994685" y="2662165"/>
              <a:ext cx="2363884" cy="7201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01931" y="2310248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07159" y="1464746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  <a:latin typeface="造字工房尚黑 G0v1 细体" pitchFamily="50" charset="-122"/>
                  <a:ea typeface="造字工房尚黑 G0v1 细体" pitchFamily="50" charset="-122"/>
                </a:defRPr>
              </a:lvl1pPr>
            </a:lstStyle>
            <a:p>
              <a:pPr algn="l"/>
              <a:r>
                <a:rPr lang="en-US" altLang="zh-CN" sz="6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6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08645" y="2113068"/>
              <a:ext cx="1153391" cy="1236518"/>
            </a:xfrm>
            <a:prstGeom prst="rect">
              <a:avLst/>
            </a:prstGeom>
            <a:blipFill dpi="0" rotWithShape="1"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772372" y="1868689"/>
              <a:ext cx="4323628" cy="1707012"/>
            </a:xfrm>
            <a:custGeom>
              <a:avLst/>
              <a:gdLst>
                <a:gd name="T0" fmla="*/ 678 w 2648"/>
                <a:gd name="T1" fmla="*/ 0 h 1268"/>
                <a:gd name="T2" fmla="*/ 2648 w 2648"/>
                <a:gd name="T3" fmla="*/ 0 h 1268"/>
                <a:gd name="T4" fmla="*/ 2648 w 2648"/>
                <a:gd name="T5" fmla="*/ 1268 h 1268"/>
                <a:gd name="T6" fmla="*/ 0 w 2648"/>
                <a:gd name="T7" fmla="*/ 1268 h 1268"/>
                <a:gd name="T8" fmla="*/ 0 w 2648"/>
                <a:gd name="T9" fmla="*/ 0 h 1268"/>
                <a:gd name="T10" fmla="*/ 183 w 2648"/>
                <a:gd name="T11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8" h="1268">
                  <a:moveTo>
                    <a:pt x="678" y="0"/>
                  </a:moveTo>
                  <a:lnTo>
                    <a:pt x="2648" y="0"/>
                  </a:lnTo>
                  <a:lnTo>
                    <a:pt x="2648" y="1268"/>
                  </a:lnTo>
                  <a:lnTo>
                    <a:pt x="0" y="1268"/>
                  </a:lnTo>
                  <a:lnTo>
                    <a:pt x="0" y="0"/>
                  </a:lnTo>
                  <a:lnTo>
                    <a:pt x="183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75001" y="1403087"/>
            <a:ext cx="4323628" cy="2110955"/>
            <a:chOff x="1772372" y="1464746"/>
            <a:chExt cx="4323628" cy="2110955"/>
          </a:xfrm>
        </p:grpSpPr>
        <p:sp>
          <p:nvSpPr>
            <p:cNvPr id="48" name="矩形 47"/>
            <p:cNvSpPr/>
            <p:nvPr/>
          </p:nvSpPr>
          <p:spPr>
            <a:xfrm>
              <a:off x="1994685" y="2662165"/>
              <a:ext cx="2363884" cy="7201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001931" y="2310248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107159" y="1464746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  <a:latin typeface="造字工房尚黑 G0v1 细体" pitchFamily="50" charset="-122"/>
                  <a:ea typeface="造字工房尚黑 G0v1 细体" pitchFamily="50" charset="-122"/>
                </a:defRPr>
              </a:lvl1pPr>
            </a:lstStyle>
            <a:p>
              <a:pPr algn="l"/>
              <a:r>
                <a:rPr lang="en-US" altLang="zh-CN" sz="6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6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8645" y="2113068"/>
              <a:ext cx="1153391" cy="1236518"/>
            </a:xfrm>
            <a:prstGeom prst="rect">
              <a:avLst/>
            </a:prstGeom>
            <a:blipFill dpi="0"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1772372" y="1868689"/>
              <a:ext cx="4323628" cy="1707012"/>
            </a:xfrm>
            <a:custGeom>
              <a:avLst/>
              <a:gdLst>
                <a:gd name="T0" fmla="*/ 678 w 2648"/>
                <a:gd name="T1" fmla="*/ 0 h 1268"/>
                <a:gd name="T2" fmla="*/ 2648 w 2648"/>
                <a:gd name="T3" fmla="*/ 0 h 1268"/>
                <a:gd name="T4" fmla="*/ 2648 w 2648"/>
                <a:gd name="T5" fmla="*/ 1268 h 1268"/>
                <a:gd name="T6" fmla="*/ 0 w 2648"/>
                <a:gd name="T7" fmla="*/ 1268 h 1268"/>
                <a:gd name="T8" fmla="*/ 0 w 2648"/>
                <a:gd name="T9" fmla="*/ 0 h 1268"/>
                <a:gd name="T10" fmla="*/ 183 w 2648"/>
                <a:gd name="T11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8" h="1268">
                  <a:moveTo>
                    <a:pt x="678" y="0"/>
                  </a:moveTo>
                  <a:lnTo>
                    <a:pt x="2648" y="0"/>
                  </a:lnTo>
                  <a:lnTo>
                    <a:pt x="2648" y="1268"/>
                  </a:lnTo>
                  <a:lnTo>
                    <a:pt x="0" y="1268"/>
                  </a:lnTo>
                  <a:lnTo>
                    <a:pt x="0" y="0"/>
                  </a:lnTo>
                  <a:lnTo>
                    <a:pt x="183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80487" y="3725371"/>
            <a:ext cx="4323628" cy="2110955"/>
            <a:chOff x="1772372" y="1464746"/>
            <a:chExt cx="4323628" cy="2110955"/>
          </a:xfrm>
        </p:grpSpPr>
        <p:sp>
          <p:nvSpPr>
            <p:cNvPr id="54" name="矩形 53"/>
            <p:cNvSpPr/>
            <p:nvPr/>
          </p:nvSpPr>
          <p:spPr>
            <a:xfrm>
              <a:off x="1994685" y="2662165"/>
              <a:ext cx="2363884" cy="7201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001931" y="2310248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107159" y="1464746"/>
              <a:ext cx="74090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  <a:latin typeface="造字工房尚黑 G0v1 细体" pitchFamily="50" charset="-122"/>
                  <a:ea typeface="造字工房尚黑 G0v1 细体" pitchFamily="50" charset="-122"/>
                </a:defRPr>
              </a:lvl1pPr>
            </a:lstStyle>
            <a:p>
              <a:pPr algn="l"/>
              <a:r>
                <a:rPr lang="en-US" altLang="zh-CN" sz="6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sz="6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708645" y="2113068"/>
              <a:ext cx="1153391" cy="1236518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1772372" y="1868689"/>
              <a:ext cx="4323628" cy="1707012"/>
            </a:xfrm>
            <a:custGeom>
              <a:avLst/>
              <a:gdLst>
                <a:gd name="T0" fmla="*/ 678 w 2648"/>
                <a:gd name="T1" fmla="*/ 0 h 1268"/>
                <a:gd name="T2" fmla="*/ 2648 w 2648"/>
                <a:gd name="T3" fmla="*/ 0 h 1268"/>
                <a:gd name="T4" fmla="*/ 2648 w 2648"/>
                <a:gd name="T5" fmla="*/ 1268 h 1268"/>
                <a:gd name="T6" fmla="*/ 0 w 2648"/>
                <a:gd name="T7" fmla="*/ 1268 h 1268"/>
                <a:gd name="T8" fmla="*/ 0 w 2648"/>
                <a:gd name="T9" fmla="*/ 0 h 1268"/>
                <a:gd name="T10" fmla="*/ 183 w 2648"/>
                <a:gd name="T11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8" h="1268">
                  <a:moveTo>
                    <a:pt x="678" y="0"/>
                  </a:moveTo>
                  <a:lnTo>
                    <a:pt x="2648" y="0"/>
                  </a:lnTo>
                  <a:lnTo>
                    <a:pt x="2648" y="1268"/>
                  </a:lnTo>
                  <a:lnTo>
                    <a:pt x="0" y="1268"/>
                  </a:lnTo>
                  <a:lnTo>
                    <a:pt x="0" y="0"/>
                  </a:lnTo>
                  <a:lnTo>
                    <a:pt x="183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75001" y="3725371"/>
            <a:ext cx="4323628" cy="2110955"/>
            <a:chOff x="1772372" y="1464746"/>
            <a:chExt cx="4323628" cy="2110955"/>
          </a:xfrm>
        </p:grpSpPr>
        <p:sp>
          <p:nvSpPr>
            <p:cNvPr id="60" name="矩形 59"/>
            <p:cNvSpPr/>
            <p:nvPr/>
          </p:nvSpPr>
          <p:spPr>
            <a:xfrm>
              <a:off x="1994685" y="2662165"/>
              <a:ext cx="2363884" cy="7201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1931" y="2310248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107159" y="1464746"/>
              <a:ext cx="74090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  <a:latin typeface="造字工房尚黑 G0v1 细体" pitchFamily="50" charset="-122"/>
                  <a:ea typeface="造字工房尚黑 G0v1 细体" pitchFamily="50" charset="-122"/>
                </a:defRPr>
              </a:lvl1pPr>
            </a:lstStyle>
            <a:p>
              <a:pPr algn="l"/>
              <a:r>
                <a:rPr lang="en-US" altLang="zh-CN" sz="6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  <a:endParaRPr lang="zh-CN" altLang="en-US" sz="6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708645" y="2113068"/>
              <a:ext cx="1153391" cy="1236518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9"/>
            <p:cNvSpPr/>
            <p:nvPr/>
          </p:nvSpPr>
          <p:spPr bwMode="auto">
            <a:xfrm>
              <a:off x="1772372" y="1868689"/>
              <a:ext cx="4323628" cy="1707012"/>
            </a:xfrm>
            <a:custGeom>
              <a:avLst/>
              <a:gdLst>
                <a:gd name="T0" fmla="*/ 678 w 2648"/>
                <a:gd name="T1" fmla="*/ 0 h 1268"/>
                <a:gd name="T2" fmla="*/ 2648 w 2648"/>
                <a:gd name="T3" fmla="*/ 0 h 1268"/>
                <a:gd name="T4" fmla="*/ 2648 w 2648"/>
                <a:gd name="T5" fmla="*/ 1268 h 1268"/>
                <a:gd name="T6" fmla="*/ 0 w 2648"/>
                <a:gd name="T7" fmla="*/ 1268 h 1268"/>
                <a:gd name="T8" fmla="*/ 0 w 2648"/>
                <a:gd name="T9" fmla="*/ 0 h 1268"/>
                <a:gd name="T10" fmla="*/ 183 w 2648"/>
                <a:gd name="T11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8" h="1268">
                  <a:moveTo>
                    <a:pt x="678" y="0"/>
                  </a:moveTo>
                  <a:lnTo>
                    <a:pt x="2648" y="0"/>
                  </a:lnTo>
                  <a:lnTo>
                    <a:pt x="2648" y="1268"/>
                  </a:lnTo>
                  <a:lnTo>
                    <a:pt x="0" y="1268"/>
                  </a:lnTo>
                  <a:lnTo>
                    <a:pt x="0" y="0"/>
                  </a:lnTo>
                  <a:lnTo>
                    <a:pt x="183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26"/>
          <p:cNvCxnSpPr>
            <a:stCxn id="61" idx="5"/>
          </p:cNvCxnSpPr>
          <p:nvPr/>
        </p:nvCxnSpPr>
        <p:spPr>
          <a:xfrm>
            <a:off x="2331062" y="3236010"/>
            <a:ext cx="699326" cy="880591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27"/>
          <p:cNvCxnSpPr/>
          <p:nvPr/>
        </p:nvCxnSpPr>
        <p:spPr>
          <a:xfrm flipV="1">
            <a:off x="4000256" y="2956413"/>
            <a:ext cx="1788282" cy="1160188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28"/>
          <p:cNvCxnSpPr>
            <a:stCxn id="63" idx="5"/>
          </p:cNvCxnSpPr>
          <p:nvPr/>
        </p:nvCxnSpPr>
        <p:spPr>
          <a:xfrm>
            <a:off x="6737634" y="3236010"/>
            <a:ext cx="956903" cy="880591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722377" y="2112962"/>
            <a:ext cx="2239794" cy="868123"/>
            <a:chOff x="7932852" y="2354922"/>
            <a:chExt cx="2239794" cy="868123"/>
          </a:xfrm>
        </p:grpSpPr>
        <p:sp>
          <p:nvSpPr>
            <p:cNvPr id="13" name="矩形 12"/>
            <p:cNvSpPr/>
            <p:nvPr/>
          </p:nvSpPr>
          <p:spPr>
            <a:xfrm>
              <a:off x="7932852" y="2693476"/>
              <a:ext cx="2239794" cy="5295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32852" y="2354922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92482" y="2112962"/>
            <a:ext cx="2239794" cy="868123"/>
            <a:chOff x="7932852" y="2354922"/>
            <a:chExt cx="2239794" cy="868123"/>
          </a:xfrm>
        </p:grpSpPr>
        <p:sp>
          <p:nvSpPr>
            <p:cNvPr id="23" name="矩形 22"/>
            <p:cNvSpPr/>
            <p:nvPr/>
          </p:nvSpPr>
          <p:spPr>
            <a:xfrm>
              <a:off x="7932852" y="2693476"/>
              <a:ext cx="2239794" cy="5295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32852" y="2354922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67775" y="4297687"/>
            <a:ext cx="2239794" cy="868123"/>
            <a:chOff x="7932852" y="2354922"/>
            <a:chExt cx="2239794" cy="868123"/>
          </a:xfrm>
        </p:grpSpPr>
        <p:sp>
          <p:nvSpPr>
            <p:cNvPr id="26" name="矩形 25"/>
            <p:cNvSpPr/>
            <p:nvPr/>
          </p:nvSpPr>
          <p:spPr>
            <a:xfrm>
              <a:off x="7932852" y="2693476"/>
              <a:ext cx="2239794" cy="5295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932852" y="2354922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37880" y="4297687"/>
            <a:ext cx="2239794" cy="868123"/>
            <a:chOff x="7932852" y="2354922"/>
            <a:chExt cx="2239794" cy="868123"/>
          </a:xfrm>
        </p:grpSpPr>
        <p:sp>
          <p:nvSpPr>
            <p:cNvPr id="29" name="矩形 28"/>
            <p:cNvSpPr/>
            <p:nvPr/>
          </p:nvSpPr>
          <p:spPr>
            <a:xfrm>
              <a:off x="7932852" y="2693476"/>
              <a:ext cx="2239794" cy="5295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此处添加详细文本描述，建议与标题相关并符合整体语言风格。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32852" y="2354922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39579" y="1844158"/>
            <a:ext cx="1254642" cy="1254642"/>
            <a:chOff x="1239579" y="2034658"/>
            <a:chExt cx="1254642" cy="1254642"/>
          </a:xfrm>
        </p:grpSpPr>
        <p:sp>
          <p:nvSpPr>
            <p:cNvPr id="32" name="Oval 6"/>
            <p:cNvSpPr/>
            <p:nvPr/>
          </p:nvSpPr>
          <p:spPr>
            <a:xfrm>
              <a:off x="1239579" y="2034658"/>
              <a:ext cx="1254642" cy="12546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625160" y="2460239"/>
              <a:ext cx="483479" cy="403480"/>
              <a:chOff x="2209435" y="2220304"/>
              <a:chExt cx="483479" cy="403480"/>
            </a:xfrm>
          </p:grpSpPr>
          <p:sp>
            <p:nvSpPr>
              <p:cNvPr id="34" name="Freeform 393"/>
              <p:cNvSpPr/>
              <p:nvPr/>
            </p:nvSpPr>
            <p:spPr bwMode="auto">
              <a:xfrm>
                <a:off x="2209435" y="2220304"/>
                <a:ext cx="483479" cy="403478"/>
              </a:xfrm>
              <a:custGeom>
                <a:avLst/>
                <a:gdLst>
                  <a:gd name="T0" fmla="*/ 0 w 139"/>
                  <a:gd name="T1" fmla="*/ 0 h 116"/>
                  <a:gd name="T2" fmla="*/ 0 w 139"/>
                  <a:gd name="T3" fmla="*/ 107 h 116"/>
                  <a:gd name="T4" fmla="*/ 70 w 139"/>
                  <a:gd name="T5" fmla="*/ 116 h 116"/>
                  <a:gd name="T6" fmla="*/ 139 w 139"/>
                  <a:gd name="T7" fmla="*/ 107 h 116"/>
                  <a:gd name="T8" fmla="*/ 139 w 139"/>
                  <a:gd name="T9" fmla="*/ 0 h 116"/>
                  <a:gd name="T10" fmla="*/ 70 w 139"/>
                  <a:gd name="T11" fmla="*/ 9 h 116"/>
                  <a:gd name="T12" fmla="*/ 0 w 139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16">
                    <a:moveTo>
                      <a:pt x="0" y="0"/>
                    </a:moveTo>
                    <a:lnTo>
                      <a:pt x="0" y="107"/>
                    </a:lnTo>
                    <a:lnTo>
                      <a:pt x="70" y="116"/>
                    </a:lnTo>
                    <a:lnTo>
                      <a:pt x="139" y="107"/>
                    </a:lnTo>
                    <a:lnTo>
                      <a:pt x="139" y="0"/>
                    </a:lnTo>
                    <a:lnTo>
                      <a:pt x="70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Line 394"/>
              <p:cNvSpPr>
                <a:spLocks noChangeShapeType="1"/>
              </p:cNvSpPr>
              <p:nvPr/>
            </p:nvSpPr>
            <p:spPr bwMode="auto">
              <a:xfrm flipV="1">
                <a:off x="2452913" y="2251609"/>
                <a:ext cx="0" cy="372175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646151" y="1844158"/>
            <a:ext cx="1254642" cy="1254642"/>
            <a:chOff x="5646151" y="2034658"/>
            <a:chExt cx="1254642" cy="1254642"/>
          </a:xfrm>
        </p:grpSpPr>
        <p:sp>
          <p:nvSpPr>
            <p:cNvPr id="37" name="Oval 16"/>
            <p:cNvSpPr/>
            <p:nvPr/>
          </p:nvSpPr>
          <p:spPr>
            <a:xfrm>
              <a:off x="5646151" y="2034658"/>
              <a:ext cx="1254642" cy="12546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33472" y="2460239"/>
              <a:ext cx="480000" cy="403480"/>
              <a:chOff x="3207697" y="2220304"/>
              <a:chExt cx="480000" cy="403480"/>
            </a:xfrm>
          </p:grpSpPr>
          <p:sp>
            <p:nvSpPr>
              <p:cNvPr id="39" name="Freeform 395"/>
              <p:cNvSpPr/>
              <p:nvPr/>
            </p:nvSpPr>
            <p:spPr bwMode="auto">
              <a:xfrm>
                <a:off x="3207697" y="2220304"/>
                <a:ext cx="480000" cy="403478"/>
              </a:xfrm>
              <a:custGeom>
                <a:avLst/>
                <a:gdLst>
                  <a:gd name="T0" fmla="*/ 0 w 138"/>
                  <a:gd name="T1" fmla="*/ 0 h 116"/>
                  <a:gd name="T2" fmla="*/ 0 w 138"/>
                  <a:gd name="T3" fmla="*/ 107 h 116"/>
                  <a:gd name="T4" fmla="*/ 69 w 138"/>
                  <a:gd name="T5" fmla="*/ 116 h 116"/>
                  <a:gd name="T6" fmla="*/ 138 w 138"/>
                  <a:gd name="T7" fmla="*/ 107 h 116"/>
                  <a:gd name="T8" fmla="*/ 138 w 138"/>
                  <a:gd name="T9" fmla="*/ 0 h 116"/>
                  <a:gd name="T10" fmla="*/ 69 w 138"/>
                  <a:gd name="T11" fmla="*/ 9 h 116"/>
                  <a:gd name="T12" fmla="*/ 0 w 138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16">
                    <a:moveTo>
                      <a:pt x="0" y="0"/>
                    </a:moveTo>
                    <a:lnTo>
                      <a:pt x="0" y="107"/>
                    </a:lnTo>
                    <a:lnTo>
                      <a:pt x="69" y="116"/>
                    </a:lnTo>
                    <a:lnTo>
                      <a:pt x="138" y="107"/>
                    </a:lnTo>
                    <a:lnTo>
                      <a:pt x="138" y="0"/>
                    </a:lnTo>
                    <a:lnTo>
                      <a:pt x="69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Line 396"/>
              <p:cNvSpPr>
                <a:spLocks noChangeShapeType="1"/>
              </p:cNvSpPr>
              <p:nvPr/>
            </p:nvSpPr>
            <p:spPr bwMode="auto">
              <a:xfrm flipV="1">
                <a:off x="3447695" y="2251609"/>
                <a:ext cx="0" cy="372175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97"/>
              <p:cNvSpPr/>
              <p:nvPr/>
            </p:nvSpPr>
            <p:spPr bwMode="auto">
              <a:xfrm>
                <a:off x="3534653" y="2227261"/>
                <a:ext cx="59132" cy="156523"/>
              </a:xfrm>
              <a:custGeom>
                <a:avLst/>
                <a:gdLst>
                  <a:gd name="T0" fmla="*/ 0 w 17"/>
                  <a:gd name="T1" fmla="*/ 2 h 45"/>
                  <a:gd name="T2" fmla="*/ 0 w 17"/>
                  <a:gd name="T3" fmla="*/ 45 h 45"/>
                  <a:gd name="T4" fmla="*/ 8 w 17"/>
                  <a:gd name="T5" fmla="*/ 40 h 45"/>
                  <a:gd name="T6" fmla="*/ 17 w 17"/>
                  <a:gd name="T7" fmla="*/ 45 h 45"/>
                  <a:gd name="T8" fmla="*/ 17 w 17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5">
                    <a:moveTo>
                      <a:pt x="0" y="2"/>
                    </a:moveTo>
                    <a:lnTo>
                      <a:pt x="0" y="45"/>
                    </a:lnTo>
                    <a:lnTo>
                      <a:pt x="8" y="40"/>
                    </a:lnTo>
                    <a:lnTo>
                      <a:pt x="17" y="45"/>
                    </a:lnTo>
                    <a:lnTo>
                      <a:pt x="17" y="0"/>
                    </a:lnTo>
                  </a:path>
                </a:pathLst>
              </a:cu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Line 398"/>
              <p:cNvSpPr>
                <a:spLocks noChangeShapeType="1"/>
              </p:cNvSpPr>
              <p:nvPr/>
            </p:nvSpPr>
            <p:spPr bwMode="auto">
              <a:xfrm>
                <a:off x="3252913" y="2296826"/>
                <a:ext cx="149566" cy="17392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Line 399"/>
              <p:cNvSpPr>
                <a:spLocks noChangeShapeType="1"/>
              </p:cNvSpPr>
              <p:nvPr/>
            </p:nvSpPr>
            <p:spPr bwMode="auto">
              <a:xfrm>
                <a:off x="3252913" y="2376827"/>
                <a:ext cx="149566" cy="13913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Line 400"/>
              <p:cNvSpPr>
                <a:spLocks noChangeShapeType="1"/>
              </p:cNvSpPr>
              <p:nvPr/>
            </p:nvSpPr>
            <p:spPr bwMode="auto">
              <a:xfrm>
                <a:off x="3252913" y="2453349"/>
                <a:ext cx="149566" cy="17392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Line 401"/>
              <p:cNvSpPr>
                <a:spLocks noChangeShapeType="1"/>
              </p:cNvSpPr>
              <p:nvPr/>
            </p:nvSpPr>
            <p:spPr bwMode="auto">
              <a:xfrm>
                <a:off x="3252913" y="2529870"/>
                <a:ext cx="149566" cy="17392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Line 402"/>
              <p:cNvSpPr>
                <a:spLocks noChangeShapeType="1"/>
              </p:cNvSpPr>
              <p:nvPr/>
            </p:nvSpPr>
            <p:spPr bwMode="auto">
              <a:xfrm flipH="1">
                <a:off x="3492914" y="2453349"/>
                <a:ext cx="149566" cy="17392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Line 403"/>
              <p:cNvSpPr>
                <a:spLocks noChangeShapeType="1"/>
              </p:cNvSpPr>
              <p:nvPr/>
            </p:nvSpPr>
            <p:spPr bwMode="auto">
              <a:xfrm flipH="1">
                <a:off x="3492914" y="2529870"/>
                <a:ext cx="149566" cy="17392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888001" y="3974214"/>
            <a:ext cx="1254642" cy="1254642"/>
            <a:chOff x="2888001" y="4164714"/>
            <a:chExt cx="1254642" cy="1254642"/>
          </a:xfrm>
        </p:grpSpPr>
        <p:sp>
          <p:nvSpPr>
            <p:cNvPr id="49" name="Oval 11"/>
            <p:cNvSpPr/>
            <p:nvPr/>
          </p:nvSpPr>
          <p:spPr>
            <a:xfrm>
              <a:off x="2888001" y="4164714"/>
              <a:ext cx="1254642" cy="12546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275322" y="4590295"/>
              <a:ext cx="480000" cy="403480"/>
              <a:chOff x="4202479" y="2220304"/>
              <a:chExt cx="480000" cy="403480"/>
            </a:xfrm>
          </p:grpSpPr>
          <p:sp>
            <p:nvSpPr>
              <p:cNvPr id="51" name="Freeform 404"/>
              <p:cNvSpPr/>
              <p:nvPr/>
            </p:nvSpPr>
            <p:spPr bwMode="auto">
              <a:xfrm>
                <a:off x="4202479" y="2220304"/>
                <a:ext cx="480000" cy="403478"/>
              </a:xfrm>
              <a:custGeom>
                <a:avLst/>
                <a:gdLst>
                  <a:gd name="T0" fmla="*/ 0 w 138"/>
                  <a:gd name="T1" fmla="*/ 0 h 116"/>
                  <a:gd name="T2" fmla="*/ 0 w 138"/>
                  <a:gd name="T3" fmla="*/ 107 h 116"/>
                  <a:gd name="T4" fmla="*/ 69 w 138"/>
                  <a:gd name="T5" fmla="*/ 116 h 116"/>
                  <a:gd name="T6" fmla="*/ 138 w 138"/>
                  <a:gd name="T7" fmla="*/ 107 h 116"/>
                  <a:gd name="T8" fmla="*/ 138 w 138"/>
                  <a:gd name="T9" fmla="*/ 0 h 116"/>
                  <a:gd name="T10" fmla="*/ 69 w 138"/>
                  <a:gd name="T11" fmla="*/ 9 h 116"/>
                  <a:gd name="T12" fmla="*/ 0 w 138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16">
                    <a:moveTo>
                      <a:pt x="0" y="0"/>
                    </a:moveTo>
                    <a:lnTo>
                      <a:pt x="0" y="107"/>
                    </a:lnTo>
                    <a:lnTo>
                      <a:pt x="69" y="116"/>
                    </a:lnTo>
                    <a:lnTo>
                      <a:pt x="138" y="107"/>
                    </a:lnTo>
                    <a:lnTo>
                      <a:pt x="138" y="0"/>
                    </a:lnTo>
                    <a:lnTo>
                      <a:pt x="69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Line 405"/>
              <p:cNvSpPr>
                <a:spLocks noChangeShapeType="1"/>
              </p:cNvSpPr>
              <p:nvPr/>
            </p:nvSpPr>
            <p:spPr bwMode="auto">
              <a:xfrm flipV="1">
                <a:off x="4442478" y="2251609"/>
                <a:ext cx="0" cy="372175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406"/>
              <p:cNvSpPr/>
              <p:nvPr/>
            </p:nvSpPr>
            <p:spPr bwMode="auto">
              <a:xfrm>
                <a:off x="4529435" y="2227261"/>
                <a:ext cx="62609" cy="156523"/>
              </a:xfrm>
              <a:custGeom>
                <a:avLst/>
                <a:gdLst>
                  <a:gd name="T0" fmla="*/ 0 w 18"/>
                  <a:gd name="T1" fmla="*/ 2 h 45"/>
                  <a:gd name="T2" fmla="*/ 0 w 18"/>
                  <a:gd name="T3" fmla="*/ 45 h 45"/>
                  <a:gd name="T4" fmla="*/ 9 w 18"/>
                  <a:gd name="T5" fmla="*/ 40 h 45"/>
                  <a:gd name="T6" fmla="*/ 18 w 18"/>
                  <a:gd name="T7" fmla="*/ 45 h 45"/>
                  <a:gd name="T8" fmla="*/ 18 w 1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5">
                    <a:moveTo>
                      <a:pt x="0" y="2"/>
                    </a:moveTo>
                    <a:lnTo>
                      <a:pt x="0" y="45"/>
                    </a:lnTo>
                    <a:lnTo>
                      <a:pt x="9" y="40"/>
                    </a:lnTo>
                    <a:lnTo>
                      <a:pt x="18" y="45"/>
                    </a:lnTo>
                    <a:lnTo>
                      <a:pt x="18" y="0"/>
                    </a:lnTo>
                  </a:path>
                </a:pathLst>
              </a:cu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7552150" y="3974214"/>
            <a:ext cx="1254642" cy="1254642"/>
            <a:chOff x="7552150" y="4164714"/>
            <a:chExt cx="1254642" cy="1254642"/>
          </a:xfrm>
        </p:grpSpPr>
        <p:sp>
          <p:nvSpPr>
            <p:cNvPr id="55" name="Oval 21"/>
            <p:cNvSpPr/>
            <p:nvPr/>
          </p:nvSpPr>
          <p:spPr>
            <a:xfrm>
              <a:off x="7552150" y="4164714"/>
              <a:ext cx="1254642" cy="12546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000340" y="4552035"/>
              <a:ext cx="358262" cy="480000"/>
              <a:chOff x="8000340" y="4614884"/>
              <a:chExt cx="358262" cy="480000"/>
            </a:xfrm>
          </p:grpSpPr>
          <p:sp>
            <p:nvSpPr>
              <p:cNvPr id="57" name="Rectangle 408"/>
              <p:cNvSpPr>
                <a:spLocks noChangeArrowheads="1"/>
              </p:cNvSpPr>
              <p:nvPr/>
            </p:nvSpPr>
            <p:spPr bwMode="auto">
              <a:xfrm>
                <a:off x="8000340" y="4614884"/>
                <a:ext cx="358262" cy="480000"/>
              </a:xfrm>
              <a:prstGeom prst="rect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Line 409"/>
              <p:cNvSpPr>
                <a:spLocks noChangeShapeType="1"/>
              </p:cNvSpPr>
              <p:nvPr/>
            </p:nvSpPr>
            <p:spPr bwMode="auto">
              <a:xfrm flipV="1">
                <a:off x="8062948" y="4621841"/>
                <a:ext cx="0" cy="473043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Line 410"/>
              <p:cNvSpPr>
                <a:spLocks noChangeShapeType="1"/>
              </p:cNvSpPr>
              <p:nvPr/>
            </p:nvSpPr>
            <p:spPr bwMode="auto">
              <a:xfrm>
                <a:off x="8104687" y="4722711"/>
                <a:ext cx="215652" cy="0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Line 411"/>
              <p:cNvSpPr>
                <a:spLocks noChangeShapeType="1"/>
              </p:cNvSpPr>
              <p:nvPr/>
            </p:nvSpPr>
            <p:spPr bwMode="auto">
              <a:xfrm>
                <a:off x="8104687" y="4771407"/>
                <a:ext cx="215652" cy="0"/>
              </a:xfrm>
              <a:prstGeom prst="line">
                <a:avLst/>
              </a:prstGeom>
              <a:noFill/>
              <a:ln w="25400" cap="flat">
                <a:solidFill>
                  <a:srgbClr val="EDEEF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Oval 8"/>
          <p:cNvSpPr/>
          <p:nvPr/>
        </p:nvSpPr>
        <p:spPr>
          <a:xfrm>
            <a:off x="1999808" y="2904756"/>
            <a:ext cx="388088" cy="388088"/>
          </a:xfrm>
          <a:prstGeom prst="ellipse">
            <a:avLst/>
          </a:prstGeom>
          <a:solidFill>
            <a:srgbClr val="EDEEF0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62" name="Oval 13"/>
          <p:cNvSpPr/>
          <p:nvPr/>
        </p:nvSpPr>
        <p:spPr>
          <a:xfrm>
            <a:off x="3648230" y="5034812"/>
            <a:ext cx="388088" cy="388088"/>
          </a:xfrm>
          <a:prstGeom prst="ellipse">
            <a:avLst/>
          </a:prstGeom>
          <a:solidFill>
            <a:srgbClr val="EDEEF0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3" name="Oval 18"/>
          <p:cNvSpPr/>
          <p:nvPr/>
        </p:nvSpPr>
        <p:spPr>
          <a:xfrm>
            <a:off x="6406380" y="2904756"/>
            <a:ext cx="388088" cy="388088"/>
          </a:xfrm>
          <a:prstGeom prst="ellipse">
            <a:avLst/>
          </a:prstGeom>
          <a:solidFill>
            <a:srgbClr val="EDEEF0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4" name="Oval 23"/>
          <p:cNvSpPr/>
          <p:nvPr/>
        </p:nvSpPr>
        <p:spPr>
          <a:xfrm>
            <a:off x="8312379" y="5034812"/>
            <a:ext cx="388088" cy="388088"/>
          </a:xfrm>
          <a:prstGeom prst="ellipse">
            <a:avLst/>
          </a:prstGeom>
          <a:solidFill>
            <a:srgbClr val="EDEEF0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accen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65" name="矩形 64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66" name="矩形 65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862165" y="2192506"/>
            <a:ext cx="1651536" cy="1651536"/>
            <a:chOff x="8862165" y="2192506"/>
            <a:chExt cx="1651536" cy="1651536"/>
          </a:xfrm>
        </p:grpSpPr>
        <p:sp>
          <p:nvSpPr>
            <p:cNvPr id="33" name="矩形 32"/>
            <p:cNvSpPr/>
            <p:nvPr/>
          </p:nvSpPr>
          <p:spPr>
            <a:xfrm>
              <a:off x="8862165" y="2192506"/>
              <a:ext cx="1651536" cy="165153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9361853" y="2692194"/>
              <a:ext cx="652160" cy="652160"/>
              <a:chOff x="7383862" y="5546057"/>
              <a:chExt cx="287703" cy="287703"/>
            </a:xfrm>
            <a:solidFill>
              <a:schemeClr val="bg1"/>
            </a:solidFill>
          </p:grpSpPr>
          <p:sp>
            <p:nvSpPr>
              <p:cNvPr id="46" name="Freeform 5"/>
              <p:cNvSpPr>
                <a:spLocks noEditPoints="1"/>
              </p:cNvSpPr>
              <p:nvPr/>
            </p:nvSpPr>
            <p:spPr bwMode="auto">
              <a:xfrm>
                <a:off x="7383862" y="5546057"/>
                <a:ext cx="287703" cy="287703"/>
              </a:xfrm>
              <a:custGeom>
                <a:avLst/>
                <a:gdLst>
                  <a:gd name="T0" fmla="*/ 101 w 128"/>
                  <a:gd name="T1" fmla="*/ 65 h 128"/>
                  <a:gd name="T2" fmla="*/ 128 w 128"/>
                  <a:gd name="T3" fmla="*/ 17 h 128"/>
                  <a:gd name="T4" fmla="*/ 107 w 128"/>
                  <a:gd name="T5" fmla="*/ 14 h 128"/>
                  <a:gd name="T6" fmla="*/ 105 w 128"/>
                  <a:gd name="T7" fmla="*/ 0 h 128"/>
                  <a:gd name="T8" fmla="*/ 21 w 128"/>
                  <a:gd name="T9" fmla="*/ 2 h 128"/>
                  <a:gd name="T10" fmla="*/ 2 w 128"/>
                  <a:gd name="T11" fmla="*/ 14 h 128"/>
                  <a:gd name="T12" fmla="*/ 27 w 128"/>
                  <a:gd name="T13" fmla="*/ 65 h 128"/>
                  <a:gd name="T14" fmla="*/ 53 w 128"/>
                  <a:gd name="T15" fmla="*/ 84 h 128"/>
                  <a:gd name="T16" fmla="*/ 54 w 128"/>
                  <a:gd name="T17" fmla="*/ 108 h 128"/>
                  <a:gd name="T18" fmla="*/ 32 w 128"/>
                  <a:gd name="T19" fmla="*/ 114 h 128"/>
                  <a:gd name="T20" fmla="*/ 27 w 128"/>
                  <a:gd name="T21" fmla="*/ 123 h 128"/>
                  <a:gd name="T22" fmla="*/ 27 w 128"/>
                  <a:gd name="T23" fmla="*/ 128 h 128"/>
                  <a:gd name="T24" fmla="*/ 103 w 128"/>
                  <a:gd name="T25" fmla="*/ 125 h 128"/>
                  <a:gd name="T26" fmla="*/ 96 w 128"/>
                  <a:gd name="T27" fmla="*/ 123 h 128"/>
                  <a:gd name="T28" fmla="*/ 90 w 128"/>
                  <a:gd name="T29" fmla="*/ 108 h 128"/>
                  <a:gd name="T30" fmla="*/ 74 w 128"/>
                  <a:gd name="T31" fmla="*/ 85 h 128"/>
                  <a:gd name="T32" fmla="*/ 106 w 128"/>
                  <a:gd name="T33" fmla="*/ 51 h 128"/>
                  <a:gd name="T34" fmla="*/ 107 w 128"/>
                  <a:gd name="T35" fmla="*/ 19 h 128"/>
                  <a:gd name="T36" fmla="*/ 123 w 128"/>
                  <a:gd name="T37" fmla="*/ 21 h 128"/>
                  <a:gd name="T38" fmla="*/ 109 w 128"/>
                  <a:gd name="T39" fmla="*/ 52 h 128"/>
                  <a:gd name="T40" fmla="*/ 106 w 128"/>
                  <a:gd name="T41" fmla="*/ 51 h 128"/>
                  <a:gd name="T42" fmla="*/ 9 w 128"/>
                  <a:gd name="T43" fmla="*/ 36 h 128"/>
                  <a:gd name="T44" fmla="*/ 5 w 128"/>
                  <a:gd name="T45" fmla="*/ 19 h 128"/>
                  <a:gd name="T46" fmla="*/ 21 w 128"/>
                  <a:gd name="T47" fmla="*/ 43 h 128"/>
                  <a:gd name="T48" fmla="*/ 23 w 128"/>
                  <a:gd name="T49" fmla="*/ 56 h 128"/>
                  <a:gd name="T50" fmla="*/ 91 w 128"/>
                  <a:gd name="T51" fmla="*/ 113 h 128"/>
                  <a:gd name="T52" fmla="*/ 37 w 128"/>
                  <a:gd name="T53" fmla="*/ 123 h 128"/>
                  <a:gd name="T54" fmla="*/ 91 w 128"/>
                  <a:gd name="T55" fmla="*/ 113 h 128"/>
                  <a:gd name="T56" fmla="*/ 59 w 128"/>
                  <a:gd name="T57" fmla="*/ 85 h 128"/>
                  <a:gd name="T58" fmla="*/ 68 w 128"/>
                  <a:gd name="T59" fmla="*/ 86 h 128"/>
                  <a:gd name="T60" fmla="*/ 69 w 128"/>
                  <a:gd name="T61" fmla="*/ 108 h 128"/>
                  <a:gd name="T62" fmla="*/ 64 w 128"/>
                  <a:gd name="T63" fmla="*/ 81 h 128"/>
                  <a:gd name="T64" fmla="*/ 37 w 128"/>
                  <a:gd name="T65" fmla="*/ 70 h 128"/>
                  <a:gd name="T66" fmla="*/ 25 w 128"/>
                  <a:gd name="T67" fmla="*/ 43 h 128"/>
                  <a:gd name="T68" fmla="*/ 103 w 128"/>
                  <a:gd name="T69" fmla="*/ 4 h 128"/>
                  <a:gd name="T70" fmla="*/ 100 w 128"/>
                  <a:gd name="T71" fmla="*/ 58 h 128"/>
                  <a:gd name="T72" fmla="*/ 79 w 128"/>
                  <a:gd name="T73" fmla="*/ 7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75" y="84"/>
                    </a:moveTo>
                    <a:cubicBezTo>
                      <a:pt x="86" y="82"/>
                      <a:pt x="95" y="7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7" y="54"/>
                      <a:pt x="127" y="36"/>
                      <a:pt x="128" y="17"/>
                    </a:cubicBezTo>
                    <a:cubicBezTo>
                      <a:pt x="128" y="15"/>
                      <a:pt x="127" y="14"/>
                      <a:pt x="126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1"/>
                      <a:pt x="106" y="0"/>
                      <a:pt x="1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1" y="36"/>
                      <a:pt x="11" y="54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3" y="75"/>
                      <a:pt x="42" y="82"/>
                      <a:pt x="53" y="84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5" y="108"/>
                      <a:pt x="32" y="111"/>
                      <a:pt x="32" y="114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6" y="123"/>
                      <a:pt x="25" y="124"/>
                      <a:pt x="25" y="125"/>
                    </a:cubicBezTo>
                    <a:cubicBezTo>
                      <a:pt x="25" y="127"/>
                      <a:pt x="26" y="128"/>
                      <a:pt x="27" y="128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102" y="128"/>
                      <a:pt x="103" y="127"/>
                      <a:pt x="103" y="125"/>
                    </a:cubicBezTo>
                    <a:cubicBezTo>
                      <a:pt x="103" y="124"/>
                      <a:pt x="102" y="123"/>
                      <a:pt x="101" y="123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1"/>
                      <a:pt x="93" y="108"/>
                      <a:pt x="90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85"/>
                      <a:pt x="74" y="85"/>
                      <a:pt x="74" y="85"/>
                    </a:cubicBezTo>
                    <a:lnTo>
                      <a:pt x="75" y="84"/>
                    </a:lnTo>
                    <a:close/>
                    <a:moveTo>
                      <a:pt x="106" y="51"/>
                    </a:moveTo>
                    <a:cubicBezTo>
                      <a:pt x="107" y="48"/>
                      <a:pt x="107" y="45"/>
                      <a:pt x="107" y="43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6"/>
                      <a:pt x="121" y="31"/>
                      <a:pt x="119" y="36"/>
                    </a:cubicBezTo>
                    <a:cubicBezTo>
                      <a:pt x="116" y="42"/>
                      <a:pt x="113" y="47"/>
                      <a:pt x="109" y="52"/>
                    </a:cubicBezTo>
                    <a:cubicBezTo>
                      <a:pt x="105" y="56"/>
                      <a:pt x="105" y="56"/>
                      <a:pt x="105" y="56"/>
                    </a:cubicBezTo>
                    <a:lnTo>
                      <a:pt x="106" y="51"/>
                    </a:lnTo>
                    <a:close/>
                    <a:moveTo>
                      <a:pt x="19" y="52"/>
                    </a:moveTo>
                    <a:cubicBezTo>
                      <a:pt x="15" y="47"/>
                      <a:pt x="12" y="42"/>
                      <a:pt x="9" y="36"/>
                    </a:cubicBezTo>
                    <a:cubicBezTo>
                      <a:pt x="7" y="31"/>
                      <a:pt x="6" y="26"/>
                      <a:pt x="5" y="21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5"/>
                      <a:pt x="21" y="48"/>
                      <a:pt x="22" y="51"/>
                    </a:cubicBezTo>
                    <a:cubicBezTo>
                      <a:pt x="23" y="56"/>
                      <a:pt x="23" y="56"/>
                      <a:pt x="23" y="56"/>
                    </a:cubicBezTo>
                    <a:lnTo>
                      <a:pt x="19" y="52"/>
                    </a:lnTo>
                    <a:close/>
                    <a:moveTo>
                      <a:pt x="91" y="113"/>
                    </a:moveTo>
                    <a:cubicBezTo>
                      <a:pt x="91" y="123"/>
                      <a:pt x="91" y="123"/>
                      <a:pt x="91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13"/>
                      <a:pt x="37" y="113"/>
                      <a:pt x="37" y="113"/>
                    </a:cubicBezTo>
                    <a:lnTo>
                      <a:pt x="91" y="113"/>
                    </a:lnTo>
                    <a:close/>
                    <a:moveTo>
                      <a:pt x="59" y="108"/>
                    </a:move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3" y="86"/>
                      <a:pt x="65" y="86"/>
                      <a:pt x="68" y="86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108"/>
                      <a:pt x="69" y="108"/>
                      <a:pt x="69" y="108"/>
                    </a:cubicBezTo>
                    <a:lnTo>
                      <a:pt x="59" y="108"/>
                    </a:lnTo>
                    <a:close/>
                    <a:moveTo>
                      <a:pt x="64" y="81"/>
                    </a:moveTo>
                    <a:cubicBezTo>
                      <a:pt x="59" y="81"/>
                      <a:pt x="54" y="80"/>
                      <a:pt x="49" y="78"/>
                    </a:cubicBezTo>
                    <a:cubicBezTo>
                      <a:pt x="44" y="76"/>
                      <a:pt x="40" y="73"/>
                      <a:pt x="37" y="70"/>
                    </a:cubicBezTo>
                    <a:cubicBezTo>
                      <a:pt x="33" y="66"/>
                      <a:pt x="30" y="62"/>
                      <a:pt x="28" y="58"/>
                    </a:cubicBezTo>
                    <a:cubicBezTo>
                      <a:pt x="26" y="53"/>
                      <a:pt x="25" y="48"/>
                      <a:pt x="25" y="4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8"/>
                      <a:pt x="102" y="53"/>
                      <a:pt x="100" y="58"/>
                    </a:cubicBezTo>
                    <a:cubicBezTo>
                      <a:pt x="98" y="62"/>
                      <a:pt x="95" y="66"/>
                      <a:pt x="91" y="70"/>
                    </a:cubicBezTo>
                    <a:cubicBezTo>
                      <a:pt x="88" y="73"/>
                      <a:pt x="84" y="76"/>
                      <a:pt x="79" y="78"/>
                    </a:cubicBezTo>
                    <a:cubicBezTo>
                      <a:pt x="74" y="80"/>
                      <a:pt x="69" y="81"/>
                      <a:pt x="64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7482611" y="5593533"/>
                <a:ext cx="90204" cy="87355"/>
              </a:xfrm>
              <a:custGeom>
                <a:avLst/>
                <a:gdLst>
                  <a:gd name="T0" fmla="*/ 39 w 40"/>
                  <a:gd name="T1" fmla="*/ 17 h 39"/>
                  <a:gd name="T2" fmla="*/ 40 w 40"/>
                  <a:gd name="T3" fmla="*/ 15 h 39"/>
                  <a:gd name="T4" fmla="*/ 38 w 40"/>
                  <a:gd name="T5" fmla="*/ 13 h 39"/>
                  <a:gd name="T6" fmla="*/ 27 w 40"/>
                  <a:gd name="T7" fmla="*/ 12 h 39"/>
                  <a:gd name="T8" fmla="*/ 22 w 40"/>
                  <a:gd name="T9" fmla="*/ 2 h 39"/>
                  <a:gd name="T10" fmla="*/ 18 w 40"/>
                  <a:gd name="T11" fmla="*/ 2 h 39"/>
                  <a:gd name="T12" fmla="*/ 13 w 40"/>
                  <a:gd name="T13" fmla="*/ 12 h 39"/>
                  <a:gd name="T14" fmla="*/ 2 w 40"/>
                  <a:gd name="T15" fmla="*/ 13 h 39"/>
                  <a:gd name="T16" fmla="*/ 0 w 40"/>
                  <a:gd name="T17" fmla="*/ 15 h 39"/>
                  <a:gd name="T18" fmla="*/ 1 w 40"/>
                  <a:gd name="T19" fmla="*/ 17 h 39"/>
                  <a:gd name="T20" fmla="*/ 9 w 40"/>
                  <a:gd name="T21" fmla="*/ 25 h 39"/>
                  <a:gd name="T22" fmla="*/ 7 w 40"/>
                  <a:gd name="T23" fmla="*/ 36 h 39"/>
                  <a:gd name="T24" fmla="*/ 10 w 40"/>
                  <a:gd name="T25" fmla="*/ 38 h 39"/>
                  <a:gd name="T26" fmla="*/ 20 w 40"/>
                  <a:gd name="T27" fmla="*/ 33 h 39"/>
                  <a:gd name="T28" fmla="*/ 30 w 40"/>
                  <a:gd name="T29" fmla="*/ 38 h 39"/>
                  <a:gd name="T30" fmla="*/ 33 w 40"/>
                  <a:gd name="T31" fmla="*/ 36 h 39"/>
                  <a:gd name="T32" fmla="*/ 31 w 40"/>
                  <a:gd name="T33" fmla="*/ 25 h 39"/>
                  <a:gd name="T34" fmla="*/ 39 w 40"/>
                  <a:gd name="T35" fmla="*/ 17 h 39"/>
                  <a:gd name="T36" fmla="*/ 26 w 40"/>
                  <a:gd name="T37" fmla="*/ 23 h 39"/>
                  <a:gd name="T38" fmla="*/ 28 w 40"/>
                  <a:gd name="T39" fmla="*/ 32 h 39"/>
                  <a:gd name="T40" fmla="*/ 20 w 40"/>
                  <a:gd name="T41" fmla="*/ 28 h 39"/>
                  <a:gd name="T42" fmla="*/ 12 w 40"/>
                  <a:gd name="T43" fmla="*/ 32 h 39"/>
                  <a:gd name="T44" fmla="*/ 14 w 40"/>
                  <a:gd name="T45" fmla="*/ 23 h 39"/>
                  <a:gd name="T46" fmla="*/ 7 w 40"/>
                  <a:gd name="T47" fmla="*/ 17 h 39"/>
                  <a:gd name="T48" fmla="*/ 16 w 40"/>
                  <a:gd name="T49" fmla="*/ 16 h 39"/>
                  <a:gd name="T50" fmla="*/ 20 w 40"/>
                  <a:gd name="T51" fmla="*/ 8 h 39"/>
                  <a:gd name="T52" fmla="*/ 24 w 40"/>
                  <a:gd name="T53" fmla="*/ 16 h 39"/>
                  <a:gd name="T54" fmla="*/ 33 w 40"/>
                  <a:gd name="T55" fmla="*/ 17 h 39"/>
                  <a:gd name="T56" fmla="*/ 26 w 40"/>
                  <a:gd name="T5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9">
                    <a:moveTo>
                      <a:pt x="39" y="17"/>
                    </a:moveTo>
                    <a:cubicBezTo>
                      <a:pt x="40" y="17"/>
                      <a:pt x="40" y="16"/>
                      <a:pt x="40" y="15"/>
                    </a:cubicBezTo>
                    <a:cubicBezTo>
                      <a:pt x="40" y="14"/>
                      <a:pt x="39" y="13"/>
                      <a:pt x="38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8" y="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8"/>
                      <a:pt x="9" y="39"/>
                      <a:pt x="10" y="38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9"/>
                      <a:pt x="33" y="38"/>
                      <a:pt x="33" y="36"/>
                    </a:cubicBezTo>
                    <a:cubicBezTo>
                      <a:pt x="31" y="25"/>
                      <a:pt x="31" y="25"/>
                      <a:pt x="31" y="25"/>
                    </a:cubicBezTo>
                    <a:lnTo>
                      <a:pt x="39" y="17"/>
                    </a:lnTo>
                    <a:close/>
                    <a:moveTo>
                      <a:pt x="26" y="23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33" y="17"/>
                      <a:pt x="33" y="17"/>
                      <a:pt x="33" y="17"/>
                    </a:cubicBezTo>
                    <a:lnTo>
                      <a:pt x="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62652" y="2192506"/>
            <a:ext cx="1651536" cy="1651536"/>
            <a:chOff x="6462652" y="2192506"/>
            <a:chExt cx="1651536" cy="1651536"/>
          </a:xfrm>
        </p:grpSpPr>
        <p:sp>
          <p:nvSpPr>
            <p:cNvPr id="28" name="矩形 27"/>
            <p:cNvSpPr/>
            <p:nvPr/>
          </p:nvSpPr>
          <p:spPr>
            <a:xfrm>
              <a:off x="6462652" y="2192506"/>
              <a:ext cx="1651536" cy="1651536"/>
            </a:xfrm>
            <a:prstGeom prst="rect">
              <a:avLst/>
            </a:prstGeom>
            <a:gradFill flip="none" rotWithShape="1">
              <a:gsLst>
                <a:gs pos="0">
                  <a:srgbClr val="DFDFDD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962340" y="2692194"/>
              <a:ext cx="652160" cy="652160"/>
              <a:chOff x="7383862" y="5546057"/>
              <a:chExt cx="287703" cy="287703"/>
            </a:xfrm>
          </p:grpSpPr>
          <p:sp>
            <p:nvSpPr>
              <p:cNvPr id="43" name="Freeform 5"/>
              <p:cNvSpPr>
                <a:spLocks noEditPoints="1"/>
              </p:cNvSpPr>
              <p:nvPr/>
            </p:nvSpPr>
            <p:spPr bwMode="auto">
              <a:xfrm>
                <a:off x="7383862" y="5546057"/>
                <a:ext cx="287703" cy="287703"/>
              </a:xfrm>
              <a:custGeom>
                <a:avLst/>
                <a:gdLst>
                  <a:gd name="T0" fmla="*/ 101 w 128"/>
                  <a:gd name="T1" fmla="*/ 65 h 128"/>
                  <a:gd name="T2" fmla="*/ 128 w 128"/>
                  <a:gd name="T3" fmla="*/ 17 h 128"/>
                  <a:gd name="T4" fmla="*/ 107 w 128"/>
                  <a:gd name="T5" fmla="*/ 14 h 128"/>
                  <a:gd name="T6" fmla="*/ 105 w 128"/>
                  <a:gd name="T7" fmla="*/ 0 h 128"/>
                  <a:gd name="T8" fmla="*/ 21 w 128"/>
                  <a:gd name="T9" fmla="*/ 2 h 128"/>
                  <a:gd name="T10" fmla="*/ 2 w 128"/>
                  <a:gd name="T11" fmla="*/ 14 h 128"/>
                  <a:gd name="T12" fmla="*/ 27 w 128"/>
                  <a:gd name="T13" fmla="*/ 65 h 128"/>
                  <a:gd name="T14" fmla="*/ 53 w 128"/>
                  <a:gd name="T15" fmla="*/ 84 h 128"/>
                  <a:gd name="T16" fmla="*/ 54 w 128"/>
                  <a:gd name="T17" fmla="*/ 108 h 128"/>
                  <a:gd name="T18" fmla="*/ 32 w 128"/>
                  <a:gd name="T19" fmla="*/ 114 h 128"/>
                  <a:gd name="T20" fmla="*/ 27 w 128"/>
                  <a:gd name="T21" fmla="*/ 123 h 128"/>
                  <a:gd name="T22" fmla="*/ 27 w 128"/>
                  <a:gd name="T23" fmla="*/ 128 h 128"/>
                  <a:gd name="T24" fmla="*/ 103 w 128"/>
                  <a:gd name="T25" fmla="*/ 125 h 128"/>
                  <a:gd name="T26" fmla="*/ 96 w 128"/>
                  <a:gd name="T27" fmla="*/ 123 h 128"/>
                  <a:gd name="T28" fmla="*/ 90 w 128"/>
                  <a:gd name="T29" fmla="*/ 108 h 128"/>
                  <a:gd name="T30" fmla="*/ 74 w 128"/>
                  <a:gd name="T31" fmla="*/ 85 h 128"/>
                  <a:gd name="T32" fmla="*/ 106 w 128"/>
                  <a:gd name="T33" fmla="*/ 51 h 128"/>
                  <a:gd name="T34" fmla="*/ 107 w 128"/>
                  <a:gd name="T35" fmla="*/ 19 h 128"/>
                  <a:gd name="T36" fmla="*/ 123 w 128"/>
                  <a:gd name="T37" fmla="*/ 21 h 128"/>
                  <a:gd name="T38" fmla="*/ 109 w 128"/>
                  <a:gd name="T39" fmla="*/ 52 h 128"/>
                  <a:gd name="T40" fmla="*/ 106 w 128"/>
                  <a:gd name="T41" fmla="*/ 51 h 128"/>
                  <a:gd name="T42" fmla="*/ 9 w 128"/>
                  <a:gd name="T43" fmla="*/ 36 h 128"/>
                  <a:gd name="T44" fmla="*/ 5 w 128"/>
                  <a:gd name="T45" fmla="*/ 19 h 128"/>
                  <a:gd name="T46" fmla="*/ 21 w 128"/>
                  <a:gd name="T47" fmla="*/ 43 h 128"/>
                  <a:gd name="T48" fmla="*/ 23 w 128"/>
                  <a:gd name="T49" fmla="*/ 56 h 128"/>
                  <a:gd name="T50" fmla="*/ 91 w 128"/>
                  <a:gd name="T51" fmla="*/ 113 h 128"/>
                  <a:gd name="T52" fmla="*/ 37 w 128"/>
                  <a:gd name="T53" fmla="*/ 123 h 128"/>
                  <a:gd name="T54" fmla="*/ 91 w 128"/>
                  <a:gd name="T55" fmla="*/ 113 h 128"/>
                  <a:gd name="T56" fmla="*/ 59 w 128"/>
                  <a:gd name="T57" fmla="*/ 85 h 128"/>
                  <a:gd name="T58" fmla="*/ 68 w 128"/>
                  <a:gd name="T59" fmla="*/ 86 h 128"/>
                  <a:gd name="T60" fmla="*/ 69 w 128"/>
                  <a:gd name="T61" fmla="*/ 108 h 128"/>
                  <a:gd name="T62" fmla="*/ 64 w 128"/>
                  <a:gd name="T63" fmla="*/ 81 h 128"/>
                  <a:gd name="T64" fmla="*/ 37 w 128"/>
                  <a:gd name="T65" fmla="*/ 70 h 128"/>
                  <a:gd name="T66" fmla="*/ 25 w 128"/>
                  <a:gd name="T67" fmla="*/ 43 h 128"/>
                  <a:gd name="T68" fmla="*/ 103 w 128"/>
                  <a:gd name="T69" fmla="*/ 4 h 128"/>
                  <a:gd name="T70" fmla="*/ 100 w 128"/>
                  <a:gd name="T71" fmla="*/ 58 h 128"/>
                  <a:gd name="T72" fmla="*/ 79 w 128"/>
                  <a:gd name="T73" fmla="*/ 7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75" y="84"/>
                    </a:moveTo>
                    <a:cubicBezTo>
                      <a:pt x="86" y="82"/>
                      <a:pt x="95" y="7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7" y="54"/>
                      <a:pt x="127" y="36"/>
                      <a:pt x="128" y="17"/>
                    </a:cubicBezTo>
                    <a:cubicBezTo>
                      <a:pt x="128" y="15"/>
                      <a:pt x="127" y="14"/>
                      <a:pt x="126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1"/>
                      <a:pt x="106" y="0"/>
                      <a:pt x="1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1" y="36"/>
                      <a:pt x="11" y="54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3" y="75"/>
                      <a:pt x="42" y="82"/>
                      <a:pt x="53" y="84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5" y="108"/>
                      <a:pt x="32" y="111"/>
                      <a:pt x="32" y="114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6" y="123"/>
                      <a:pt x="25" y="124"/>
                      <a:pt x="25" y="125"/>
                    </a:cubicBezTo>
                    <a:cubicBezTo>
                      <a:pt x="25" y="127"/>
                      <a:pt x="26" y="128"/>
                      <a:pt x="27" y="128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102" y="128"/>
                      <a:pt x="103" y="127"/>
                      <a:pt x="103" y="125"/>
                    </a:cubicBezTo>
                    <a:cubicBezTo>
                      <a:pt x="103" y="124"/>
                      <a:pt x="102" y="123"/>
                      <a:pt x="101" y="123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1"/>
                      <a:pt x="93" y="108"/>
                      <a:pt x="90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85"/>
                      <a:pt x="74" y="85"/>
                      <a:pt x="74" y="85"/>
                    </a:cubicBezTo>
                    <a:lnTo>
                      <a:pt x="75" y="84"/>
                    </a:lnTo>
                    <a:close/>
                    <a:moveTo>
                      <a:pt x="106" y="51"/>
                    </a:moveTo>
                    <a:cubicBezTo>
                      <a:pt x="107" y="48"/>
                      <a:pt x="107" y="45"/>
                      <a:pt x="107" y="43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6"/>
                      <a:pt x="121" y="31"/>
                      <a:pt x="119" y="36"/>
                    </a:cubicBezTo>
                    <a:cubicBezTo>
                      <a:pt x="116" y="42"/>
                      <a:pt x="113" y="47"/>
                      <a:pt x="109" y="52"/>
                    </a:cubicBezTo>
                    <a:cubicBezTo>
                      <a:pt x="105" y="56"/>
                      <a:pt x="105" y="56"/>
                      <a:pt x="105" y="56"/>
                    </a:cubicBezTo>
                    <a:lnTo>
                      <a:pt x="106" y="51"/>
                    </a:lnTo>
                    <a:close/>
                    <a:moveTo>
                      <a:pt x="19" y="52"/>
                    </a:moveTo>
                    <a:cubicBezTo>
                      <a:pt x="15" y="47"/>
                      <a:pt x="12" y="42"/>
                      <a:pt x="9" y="36"/>
                    </a:cubicBezTo>
                    <a:cubicBezTo>
                      <a:pt x="7" y="31"/>
                      <a:pt x="6" y="26"/>
                      <a:pt x="5" y="21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5"/>
                      <a:pt x="21" y="48"/>
                      <a:pt x="22" y="51"/>
                    </a:cubicBezTo>
                    <a:cubicBezTo>
                      <a:pt x="23" y="56"/>
                      <a:pt x="23" y="56"/>
                      <a:pt x="23" y="56"/>
                    </a:cubicBezTo>
                    <a:lnTo>
                      <a:pt x="19" y="52"/>
                    </a:lnTo>
                    <a:close/>
                    <a:moveTo>
                      <a:pt x="91" y="113"/>
                    </a:moveTo>
                    <a:cubicBezTo>
                      <a:pt x="91" y="123"/>
                      <a:pt x="91" y="123"/>
                      <a:pt x="91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13"/>
                      <a:pt x="37" y="113"/>
                      <a:pt x="37" y="113"/>
                    </a:cubicBezTo>
                    <a:lnTo>
                      <a:pt x="91" y="113"/>
                    </a:lnTo>
                    <a:close/>
                    <a:moveTo>
                      <a:pt x="59" y="108"/>
                    </a:move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3" y="86"/>
                      <a:pt x="65" y="86"/>
                      <a:pt x="68" y="86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108"/>
                      <a:pt x="69" y="108"/>
                      <a:pt x="69" y="108"/>
                    </a:cubicBezTo>
                    <a:lnTo>
                      <a:pt x="59" y="108"/>
                    </a:lnTo>
                    <a:close/>
                    <a:moveTo>
                      <a:pt x="64" y="81"/>
                    </a:moveTo>
                    <a:cubicBezTo>
                      <a:pt x="59" y="81"/>
                      <a:pt x="54" y="80"/>
                      <a:pt x="49" y="78"/>
                    </a:cubicBezTo>
                    <a:cubicBezTo>
                      <a:pt x="44" y="76"/>
                      <a:pt x="40" y="73"/>
                      <a:pt x="37" y="70"/>
                    </a:cubicBezTo>
                    <a:cubicBezTo>
                      <a:pt x="33" y="66"/>
                      <a:pt x="30" y="62"/>
                      <a:pt x="28" y="58"/>
                    </a:cubicBezTo>
                    <a:cubicBezTo>
                      <a:pt x="26" y="53"/>
                      <a:pt x="25" y="48"/>
                      <a:pt x="25" y="4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8"/>
                      <a:pt x="102" y="53"/>
                      <a:pt x="100" y="58"/>
                    </a:cubicBezTo>
                    <a:cubicBezTo>
                      <a:pt x="98" y="62"/>
                      <a:pt x="95" y="66"/>
                      <a:pt x="91" y="70"/>
                    </a:cubicBezTo>
                    <a:cubicBezTo>
                      <a:pt x="88" y="73"/>
                      <a:pt x="84" y="76"/>
                      <a:pt x="79" y="78"/>
                    </a:cubicBezTo>
                    <a:cubicBezTo>
                      <a:pt x="74" y="80"/>
                      <a:pt x="69" y="81"/>
                      <a:pt x="64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7482611" y="5593533"/>
                <a:ext cx="90204" cy="87355"/>
              </a:xfrm>
              <a:custGeom>
                <a:avLst/>
                <a:gdLst>
                  <a:gd name="T0" fmla="*/ 39 w 40"/>
                  <a:gd name="T1" fmla="*/ 17 h 39"/>
                  <a:gd name="T2" fmla="*/ 40 w 40"/>
                  <a:gd name="T3" fmla="*/ 15 h 39"/>
                  <a:gd name="T4" fmla="*/ 38 w 40"/>
                  <a:gd name="T5" fmla="*/ 13 h 39"/>
                  <a:gd name="T6" fmla="*/ 27 w 40"/>
                  <a:gd name="T7" fmla="*/ 12 h 39"/>
                  <a:gd name="T8" fmla="*/ 22 w 40"/>
                  <a:gd name="T9" fmla="*/ 2 h 39"/>
                  <a:gd name="T10" fmla="*/ 18 w 40"/>
                  <a:gd name="T11" fmla="*/ 2 h 39"/>
                  <a:gd name="T12" fmla="*/ 13 w 40"/>
                  <a:gd name="T13" fmla="*/ 12 h 39"/>
                  <a:gd name="T14" fmla="*/ 2 w 40"/>
                  <a:gd name="T15" fmla="*/ 13 h 39"/>
                  <a:gd name="T16" fmla="*/ 0 w 40"/>
                  <a:gd name="T17" fmla="*/ 15 h 39"/>
                  <a:gd name="T18" fmla="*/ 1 w 40"/>
                  <a:gd name="T19" fmla="*/ 17 h 39"/>
                  <a:gd name="T20" fmla="*/ 9 w 40"/>
                  <a:gd name="T21" fmla="*/ 25 h 39"/>
                  <a:gd name="T22" fmla="*/ 7 w 40"/>
                  <a:gd name="T23" fmla="*/ 36 h 39"/>
                  <a:gd name="T24" fmla="*/ 10 w 40"/>
                  <a:gd name="T25" fmla="*/ 38 h 39"/>
                  <a:gd name="T26" fmla="*/ 20 w 40"/>
                  <a:gd name="T27" fmla="*/ 33 h 39"/>
                  <a:gd name="T28" fmla="*/ 30 w 40"/>
                  <a:gd name="T29" fmla="*/ 38 h 39"/>
                  <a:gd name="T30" fmla="*/ 33 w 40"/>
                  <a:gd name="T31" fmla="*/ 36 h 39"/>
                  <a:gd name="T32" fmla="*/ 31 w 40"/>
                  <a:gd name="T33" fmla="*/ 25 h 39"/>
                  <a:gd name="T34" fmla="*/ 39 w 40"/>
                  <a:gd name="T35" fmla="*/ 17 h 39"/>
                  <a:gd name="T36" fmla="*/ 26 w 40"/>
                  <a:gd name="T37" fmla="*/ 23 h 39"/>
                  <a:gd name="T38" fmla="*/ 28 w 40"/>
                  <a:gd name="T39" fmla="*/ 32 h 39"/>
                  <a:gd name="T40" fmla="*/ 20 w 40"/>
                  <a:gd name="T41" fmla="*/ 28 h 39"/>
                  <a:gd name="T42" fmla="*/ 12 w 40"/>
                  <a:gd name="T43" fmla="*/ 32 h 39"/>
                  <a:gd name="T44" fmla="*/ 14 w 40"/>
                  <a:gd name="T45" fmla="*/ 23 h 39"/>
                  <a:gd name="T46" fmla="*/ 7 w 40"/>
                  <a:gd name="T47" fmla="*/ 17 h 39"/>
                  <a:gd name="T48" fmla="*/ 16 w 40"/>
                  <a:gd name="T49" fmla="*/ 16 h 39"/>
                  <a:gd name="T50" fmla="*/ 20 w 40"/>
                  <a:gd name="T51" fmla="*/ 8 h 39"/>
                  <a:gd name="T52" fmla="*/ 24 w 40"/>
                  <a:gd name="T53" fmla="*/ 16 h 39"/>
                  <a:gd name="T54" fmla="*/ 33 w 40"/>
                  <a:gd name="T55" fmla="*/ 17 h 39"/>
                  <a:gd name="T56" fmla="*/ 26 w 40"/>
                  <a:gd name="T5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9">
                    <a:moveTo>
                      <a:pt x="39" y="17"/>
                    </a:moveTo>
                    <a:cubicBezTo>
                      <a:pt x="40" y="17"/>
                      <a:pt x="40" y="16"/>
                      <a:pt x="40" y="15"/>
                    </a:cubicBezTo>
                    <a:cubicBezTo>
                      <a:pt x="40" y="14"/>
                      <a:pt x="39" y="13"/>
                      <a:pt x="38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8" y="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8"/>
                      <a:pt x="9" y="39"/>
                      <a:pt x="10" y="38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9"/>
                      <a:pt x="33" y="38"/>
                      <a:pt x="33" y="36"/>
                    </a:cubicBezTo>
                    <a:cubicBezTo>
                      <a:pt x="31" y="25"/>
                      <a:pt x="31" y="25"/>
                      <a:pt x="31" y="25"/>
                    </a:cubicBezTo>
                    <a:lnTo>
                      <a:pt x="39" y="17"/>
                    </a:lnTo>
                    <a:close/>
                    <a:moveTo>
                      <a:pt x="26" y="23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33" y="17"/>
                      <a:pt x="33" y="17"/>
                      <a:pt x="33" y="17"/>
                    </a:cubicBezTo>
                    <a:lnTo>
                      <a:pt x="26" y="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063139" y="2192506"/>
            <a:ext cx="1651536" cy="1651536"/>
            <a:chOff x="4063139" y="2192506"/>
            <a:chExt cx="1651536" cy="1651536"/>
          </a:xfrm>
        </p:grpSpPr>
        <p:sp>
          <p:nvSpPr>
            <p:cNvPr id="23" name="矩形 22"/>
            <p:cNvSpPr/>
            <p:nvPr/>
          </p:nvSpPr>
          <p:spPr>
            <a:xfrm>
              <a:off x="4063139" y="2192506"/>
              <a:ext cx="1651536" cy="165153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559684" y="2692194"/>
              <a:ext cx="652160" cy="652160"/>
              <a:chOff x="7383862" y="5546057"/>
              <a:chExt cx="287703" cy="287703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7383862" y="5546057"/>
                <a:ext cx="287703" cy="287703"/>
              </a:xfrm>
              <a:custGeom>
                <a:avLst/>
                <a:gdLst>
                  <a:gd name="T0" fmla="*/ 101 w 128"/>
                  <a:gd name="T1" fmla="*/ 65 h 128"/>
                  <a:gd name="T2" fmla="*/ 128 w 128"/>
                  <a:gd name="T3" fmla="*/ 17 h 128"/>
                  <a:gd name="T4" fmla="*/ 107 w 128"/>
                  <a:gd name="T5" fmla="*/ 14 h 128"/>
                  <a:gd name="T6" fmla="*/ 105 w 128"/>
                  <a:gd name="T7" fmla="*/ 0 h 128"/>
                  <a:gd name="T8" fmla="*/ 21 w 128"/>
                  <a:gd name="T9" fmla="*/ 2 h 128"/>
                  <a:gd name="T10" fmla="*/ 2 w 128"/>
                  <a:gd name="T11" fmla="*/ 14 h 128"/>
                  <a:gd name="T12" fmla="*/ 27 w 128"/>
                  <a:gd name="T13" fmla="*/ 65 h 128"/>
                  <a:gd name="T14" fmla="*/ 53 w 128"/>
                  <a:gd name="T15" fmla="*/ 84 h 128"/>
                  <a:gd name="T16" fmla="*/ 54 w 128"/>
                  <a:gd name="T17" fmla="*/ 108 h 128"/>
                  <a:gd name="T18" fmla="*/ 32 w 128"/>
                  <a:gd name="T19" fmla="*/ 114 h 128"/>
                  <a:gd name="T20" fmla="*/ 27 w 128"/>
                  <a:gd name="T21" fmla="*/ 123 h 128"/>
                  <a:gd name="T22" fmla="*/ 27 w 128"/>
                  <a:gd name="T23" fmla="*/ 128 h 128"/>
                  <a:gd name="T24" fmla="*/ 103 w 128"/>
                  <a:gd name="T25" fmla="*/ 125 h 128"/>
                  <a:gd name="T26" fmla="*/ 96 w 128"/>
                  <a:gd name="T27" fmla="*/ 123 h 128"/>
                  <a:gd name="T28" fmla="*/ 90 w 128"/>
                  <a:gd name="T29" fmla="*/ 108 h 128"/>
                  <a:gd name="T30" fmla="*/ 74 w 128"/>
                  <a:gd name="T31" fmla="*/ 85 h 128"/>
                  <a:gd name="T32" fmla="*/ 106 w 128"/>
                  <a:gd name="T33" fmla="*/ 51 h 128"/>
                  <a:gd name="T34" fmla="*/ 107 w 128"/>
                  <a:gd name="T35" fmla="*/ 19 h 128"/>
                  <a:gd name="T36" fmla="*/ 123 w 128"/>
                  <a:gd name="T37" fmla="*/ 21 h 128"/>
                  <a:gd name="T38" fmla="*/ 109 w 128"/>
                  <a:gd name="T39" fmla="*/ 52 h 128"/>
                  <a:gd name="T40" fmla="*/ 106 w 128"/>
                  <a:gd name="T41" fmla="*/ 51 h 128"/>
                  <a:gd name="T42" fmla="*/ 9 w 128"/>
                  <a:gd name="T43" fmla="*/ 36 h 128"/>
                  <a:gd name="T44" fmla="*/ 5 w 128"/>
                  <a:gd name="T45" fmla="*/ 19 h 128"/>
                  <a:gd name="T46" fmla="*/ 21 w 128"/>
                  <a:gd name="T47" fmla="*/ 43 h 128"/>
                  <a:gd name="T48" fmla="*/ 23 w 128"/>
                  <a:gd name="T49" fmla="*/ 56 h 128"/>
                  <a:gd name="T50" fmla="*/ 91 w 128"/>
                  <a:gd name="T51" fmla="*/ 113 h 128"/>
                  <a:gd name="T52" fmla="*/ 37 w 128"/>
                  <a:gd name="T53" fmla="*/ 123 h 128"/>
                  <a:gd name="T54" fmla="*/ 91 w 128"/>
                  <a:gd name="T55" fmla="*/ 113 h 128"/>
                  <a:gd name="T56" fmla="*/ 59 w 128"/>
                  <a:gd name="T57" fmla="*/ 85 h 128"/>
                  <a:gd name="T58" fmla="*/ 68 w 128"/>
                  <a:gd name="T59" fmla="*/ 86 h 128"/>
                  <a:gd name="T60" fmla="*/ 69 w 128"/>
                  <a:gd name="T61" fmla="*/ 108 h 128"/>
                  <a:gd name="T62" fmla="*/ 64 w 128"/>
                  <a:gd name="T63" fmla="*/ 81 h 128"/>
                  <a:gd name="T64" fmla="*/ 37 w 128"/>
                  <a:gd name="T65" fmla="*/ 70 h 128"/>
                  <a:gd name="T66" fmla="*/ 25 w 128"/>
                  <a:gd name="T67" fmla="*/ 43 h 128"/>
                  <a:gd name="T68" fmla="*/ 103 w 128"/>
                  <a:gd name="T69" fmla="*/ 4 h 128"/>
                  <a:gd name="T70" fmla="*/ 100 w 128"/>
                  <a:gd name="T71" fmla="*/ 58 h 128"/>
                  <a:gd name="T72" fmla="*/ 79 w 128"/>
                  <a:gd name="T73" fmla="*/ 7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75" y="84"/>
                    </a:moveTo>
                    <a:cubicBezTo>
                      <a:pt x="86" y="82"/>
                      <a:pt x="95" y="7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7" y="54"/>
                      <a:pt x="127" y="36"/>
                      <a:pt x="128" y="17"/>
                    </a:cubicBezTo>
                    <a:cubicBezTo>
                      <a:pt x="128" y="15"/>
                      <a:pt x="127" y="14"/>
                      <a:pt x="126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1"/>
                      <a:pt x="106" y="0"/>
                      <a:pt x="1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1" y="36"/>
                      <a:pt x="11" y="54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3" y="75"/>
                      <a:pt x="42" y="82"/>
                      <a:pt x="53" y="84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5" y="108"/>
                      <a:pt x="32" y="111"/>
                      <a:pt x="32" y="114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6" y="123"/>
                      <a:pt x="25" y="124"/>
                      <a:pt x="25" y="125"/>
                    </a:cubicBezTo>
                    <a:cubicBezTo>
                      <a:pt x="25" y="127"/>
                      <a:pt x="26" y="128"/>
                      <a:pt x="27" y="128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102" y="128"/>
                      <a:pt x="103" y="127"/>
                      <a:pt x="103" y="125"/>
                    </a:cubicBezTo>
                    <a:cubicBezTo>
                      <a:pt x="103" y="124"/>
                      <a:pt x="102" y="123"/>
                      <a:pt x="101" y="123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1"/>
                      <a:pt x="93" y="108"/>
                      <a:pt x="90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85"/>
                      <a:pt x="74" y="85"/>
                      <a:pt x="74" y="85"/>
                    </a:cubicBezTo>
                    <a:lnTo>
                      <a:pt x="75" y="84"/>
                    </a:lnTo>
                    <a:close/>
                    <a:moveTo>
                      <a:pt x="106" y="51"/>
                    </a:moveTo>
                    <a:cubicBezTo>
                      <a:pt x="107" y="48"/>
                      <a:pt x="107" y="45"/>
                      <a:pt x="107" y="43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6"/>
                      <a:pt x="121" y="31"/>
                      <a:pt x="119" y="36"/>
                    </a:cubicBezTo>
                    <a:cubicBezTo>
                      <a:pt x="116" y="42"/>
                      <a:pt x="113" y="47"/>
                      <a:pt x="109" y="52"/>
                    </a:cubicBezTo>
                    <a:cubicBezTo>
                      <a:pt x="105" y="56"/>
                      <a:pt x="105" y="56"/>
                      <a:pt x="105" y="56"/>
                    </a:cubicBezTo>
                    <a:lnTo>
                      <a:pt x="106" y="51"/>
                    </a:lnTo>
                    <a:close/>
                    <a:moveTo>
                      <a:pt x="19" y="52"/>
                    </a:moveTo>
                    <a:cubicBezTo>
                      <a:pt x="15" y="47"/>
                      <a:pt x="12" y="42"/>
                      <a:pt x="9" y="36"/>
                    </a:cubicBezTo>
                    <a:cubicBezTo>
                      <a:pt x="7" y="31"/>
                      <a:pt x="6" y="26"/>
                      <a:pt x="5" y="21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5"/>
                      <a:pt x="21" y="48"/>
                      <a:pt x="22" y="51"/>
                    </a:cubicBezTo>
                    <a:cubicBezTo>
                      <a:pt x="23" y="56"/>
                      <a:pt x="23" y="56"/>
                      <a:pt x="23" y="56"/>
                    </a:cubicBezTo>
                    <a:lnTo>
                      <a:pt x="19" y="52"/>
                    </a:lnTo>
                    <a:close/>
                    <a:moveTo>
                      <a:pt x="91" y="113"/>
                    </a:moveTo>
                    <a:cubicBezTo>
                      <a:pt x="91" y="123"/>
                      <a:pt x="91" y="123"/>
                      <a:pt x="91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13"/>
                      <a:pt x="37" y="113"/>
                      <a:pt x="37" y="113"/>
                    </a:cubicBezTo>
                    <a:lnTo>
                      <a:pt x="91" y="113"/>
                    </a:lnTo>
                    <a:close/>
                    <a:moveTo>
                      <a:pt x="59" y="108"/>
                    </a:move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3" y="86"/>
                      <a:pt x="65" y="86"/>
                      <a:pt x="68" y="86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108"/>
                      <a:pt x="69" y="108"/>
                      <a:pt x="69" y="108"/>
                    </a:cubicBezTo>
                    <a:lnTo>
                      <a:pt x="59" y="108"/>
                    </a:lnTo>
                    <a:close/>
                    <a:moveTo>
                      <a:pt x="64" y="81"/>
                    </a:moveTo>
                    <a:cubicBezTo>
                      <a:pt x="59" y="81"/>
                      <a:pt x="54" y="80"/>
                      <a:pt x="49" y="78"/>
                    </a:cubicBezTo>
                    <a:cubicBezTo>
                      <a:pt x="44" y="76"/>
                      <a:pt x="40" y="73"/>
                      <a:pt x="37" y="70"/>
                    </a:cubicBezTo>
                    <a:cubicBezTo>
                      <a:pt x="33" y="66"/>
                      <a:pt x="30" y="62"/>
                      <a:pt x="28" y="58"/>
                    </a:cubicBezTo>
                    <a:cubicBezTo>
                      <a:pt x="26" y="53"/>
                      <a:pt x="25" y="48"/>
                      <a:pt x="25" y="4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8"/>
                      <a:pt x="102" y="53"/>
                      <a:pt x="100" y="58"/>
                    </a:cubicBezTo>
                    <a:cubicBezTo>
                      <a:pt x="98" y="62"/>
                      <a:pt x="95" y="66"/>
                      <a:pt x="91" y="70"/>
                    </a:cubicBezTo>
                    <a:cubicBezTo>
                      <a:pt x="88" y="73"/>
                      <a:pt x="84" y="76"/>
                      <a:pt x="79" y="78"/>
                    </a:cubicBezTo>
                    <a:cubicBezTo>
                      <a:pt x="74" y="80"/>
                      <a:pt x="69" y="81"/>
                      <a:pt x="64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7482611" y="5593533"/>
                <a:ext cx="90204" cy="87355"/>
              </a:xfrm>
              <a:custGeom>
                <a:avLst/>
                <a:gdLst>
                  <a:gd name="T0" fmla="*/ 39 w 40"/>
                  <a:gd name="T1" fmla="*/ 17 h 39"/>
                  <a:gd name="T2" fmla="*/ 40 w 40"/>
                  <a:gd name="T3" fmla="*/ 15 h 39"/>
                  <a:gd name="T4" fmla="*/ 38 w 40"/>
                  <a:gd name="T5" fmla="*/ 13 h 39"/>
                  <a:gd name="T6" fmla="*/ 27 w 40"/>
                  <a:gd name="T7" fmla="*/ 12 h 39"/>
                  <a:gd name="T8" fmla="*/ 22 w 40"/>
                  <a:gd name="T9" fmla="*/ 2 h 39"/>
                  <a:gd name="T10" fmla="*/ 18 w 40"/>
                  <a:gd name="T11" fmla="*/ 2 h 39"/>
                  <a:gd name="T12" fmla="*/ 13 w 40"/>
                  <a:gd name="T13" fmla="*/ 12 h 39"/>
                  <a:gd name="T14" fmla="*/ 2 w 40"/>
                  <a:gd name="T15" fmla="*/ 13 h 39"/>
                  <a:gd name="T16" fmla="*/ 0 w 40"/>
                  <a:gd name="T17" fmla="*/ 15 h 39"/>
                  <a:gd name="T18" fmla="*/ 1 w 40"/>
                  <a:gd name="T19" fmla="*/ 17 h 39"/>
                  <a:gd name="T20" fmla="*/ 9 w 40"/>
                  <a:gd name="T21" fmla="*/ 25 h 39"/>
                  <a:gd name="T22" fmla="*/ 7 w 40"/>
                  <a:gd name="T23" fmla="*/ 36 h 39"/>
                  <a:gd name="T24" fmla="*/ 10 w 40"/>
                  <a:gd name="T25" fmla="*/ 38 h 39"/>
                  <a:gd name="T26" fmla="*/ 20 w 40"/>
                  <a:gd name="T27" fmla="*/ 33 h 39"/>
                  <a:gd name="T28" fmla="*/ 30 w 40"/>
                  <a:gd name="T29" fmla="*/ 38 h 39"/>
                  <a:gd name="T30" fmla="*/ 33 w 40"/>
                  <a:gd name="T31" fmla="*/ 36 h 39"/>
                  <a:gd name="T32" fmla="*/ 31 w 40"/>
                  <a:gd name="T33" fmla="*/ 25 h 39"/>
                  <a:gd name="T34" fmla="*/ 39 w 40"/>
                  <a:gd name="T35" fmla="*/ 17 h 39"/>
                  <a:gd name="T36" fmla="*/ 26 w 40"/>
                  <a:gd name="T37" fmla="*/ 23 h 39"/>
                  <a:gd name="T38" fmla="*/ 28 w 40"/>
                  <a:gd name="T39" fmla="*/ 32 h 39"/>
                  <a:gd name="T40" fmla="*/ 20 w 40"/>
                  <a:gd name="T41" fmla="*/ 28 h 39"/>
                  <a:gd name="T42" fmla="*/ 12 w 40"/>
                  <a:gd name="T43" fmla="*/ 32 h 39"/>
                  <a:gd name="T44" fmla="*/ 14 w 40"/>
                  <a:gd name="T45" fmla="*/ 23 h 39"/>
                  <a:gd name="T46" fmla="*/ 7 w 40"/>
                  <a:gd name="T47" fmla="*/ 17 h 39"/>
                  <a:gd name="T48" fmla="*/ 16 w 40"/>
                  <a:gd name="T49" fmla="*/ 16 h 39"/>
                  <a:gd name="T50" fmla="*/ 20 w 40"/>
                  <a:gd name="T51" fmla="*/ 8 h 39"/>
                  <a:gd name="T52" fmla="*/ 24 w 40"/>
                  <a:gd name="T53" fmla="*/ 16 h 39"/>
                  <a:gd name="T54" fmla="*/ 33 w 40"/>
                  <a:gd name="T55" fmla="*/ 17 h 39"/>
                  <a:gd name="T56" fmla="*/ 26 w 40"/>
                  <a:gd name="T5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9">
                    <a:moveTo>
                      <a:pt x="39" y="17"/>
                    </a:moveTo>
                    <a:cubicBezTo>
                      <a:pt x="40" y="17"/>
                      <a:pt x="40" y="16"/>
                      <a:pt x="40" y="15"/>
                    </a:cubicBezTo>
                    <a:cubicBezTo>
                      <a:pt x="40" y="14"/>
                      <a:pt x="39" y="13"/>
                      <a:pt x="38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8" y="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8"/>
                      <a:pt x="9" y="39"/>
                      <a:pt x="10" y="38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9"/>
                      <a:pt x="33" y="38"/>
                      <a:pt x="33" y="36"/>
                    </a:cubicBezTo>
                    <a:cubicBezTo>
                      <a:pt x="31" y="25"/>
                      <a:pt x="31" y="25"/>
                      <a:pt x="31" y="25"/>
                    </a:cubicBezTo>
                    <a:lnTo>
                      <a:pt x="39" y="17"/>
                    </a:lnTo>
                    <a:close/>
                    <a:moveTo>
                      <a:pt x="26" y="23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33" y="17"/>
                      <a:pt x="33" y="17"/>
                      <a:pt x="33" y="17"/>
                    </a:cubicBezTo>
                    <a:lnTo>
                      <a:pt x="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663626" y="2192506"/>
            <a:ext cx="1651536" cy="1651536"/>
            <a:chOff x="1663626" y="2192506"/>
            <a:chExt cx="1651536" cy="1651536"/>
          </a:xfrm>
        </p:grpSpPr>
        <p:sp>
          <p:nvSpPr>
            <p:cNvPr id="11" name="矩形 10"/>
            <p:cNvSpPr/>
            <p:nvPr/>
          </p:nvSpPr>
          <p:spPr>
            <a:xfrm>
              <a:off x="1663626" y="2192506"/>
              <a:ext cx="1651536" cy="1651536"/>
            </a:xfrm>
            <a:prstGeom prst="rect">
              <a:avLst/>
            </a:prstGeom>
            <a:gradFill flip="none" rotWithShape="1">
              <a:gsLst>
                <a:gs pos="0">
                  <a:srgbClr val="DFDFDD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163314" y="2692194"/>
              <a:ext cx="652160" cy="652160"/>
              <a:chOff x="7383862" y="5546057"/>
              <a:chExt cx="287703" cy="287703"/>
            </a:xfrm>
          </p:grpSpPr>
          <p:sp>
            <p:nvSpPr>
              <p:cNvPr id="37" name="Freeform 5"/>
              <p:cNvSpPr>
                <a:spLocks noEditPoints="1"/>
              </p:cNvSpPr>
              <p:nvPr/>
            </p:nvSpPr>
            <p:spPr bwMode="auto">
              <a:xfrm>
                <a:off x="7383862" y="5546057"/>
                <a:ext cx="287703" cy="287703"/>
              </a:xfrm>
              <a:custGeom>
                <a:avLst/>
                <a:gdLst>
                  <a:gd name="T0" fmla="*/ 101 w 128"/>
                  <a:gd name="T1" fmla="*/ 65 h 128"/>
                  <a:gd name="T2" fmla="*/ 128 w 128"/>
                  <a:gd name="T3" fmla="*/ 17 h 128"/>
                  <a:gd name="T4" fmla="*/ 107 w 128"/>
                  <a:gd name="T5" fmla="*/ 14 h 128"/>
                  <a:gd name="T6" fmla="*/ 105 w 128"/>
                  <a:gd name="T7" fmla="*/ 0 h 128"/>
                  <a:gd name="T8" fmla="*/ 21 w 128"/>
                  <a:gd name="T9" fmla="*/ 2 h 128"/>
                  <a:gd name="T10" fmla="*/ 2 w 128"/>
                  <a:gd name="T11" fmla="*/ 14 h 128"/>
                  <a:gd name="T12" fmla="*/ 27 w 128"/>
                  <a:gd name="T13" fmla="*/ 65 h 128"/>
                  <a:gd name="T14" fmla="*/ 53 w 128"/>
                  <a:gd name="T15" fmla="*/ 84 h 128"/>
                  <a:gd name="T16" fmla="*/ 54 w 128"/>
                  <a:gd name="T17" fmla="*/ 108 h 128"/>
                  <a:gd name="T18" fmla="*/ 32 w 128"/>
                  <a:gd name="T19" fmla="*/ 114 h 128"/>
                  <a:gd name="T20" fmla="*/ 27 w 128"/>
                  <a:gd name="T21" fmla="*/ 123 h 128"/>
                  <a:gd name="T22" fmla="*/ 27 w 128"/>
                  <a:gd name="T23" fmla="*/ 128 h 128"/>
                  <a:gd name="T24" fmla="*/ 103 w 128"/>
                  <a:gd name="T25" fmla="*/ 125 h 128"/>
                  <a:gd name="T26" fmla="*/ 96 w 128"/>
                  <a:gd name="T27" fmla="*/ 123 h 128"/>
                  <a:gd name="T28" fmla="*/ 90 w 128"/>
                  <a:gd name="T29" fmla="*/ 108 h 128"/>
                  <a:gd name="T30" fmla="*/ 74 w 128"/>
                  <a:gd name="T31" fmla="*/ 85 h 128"/>
                  <a:gd name="T32" fmla="*/ 106 w 128"/>
                  <a:gd name="T33" fmla="*/ 51 h 128"/>
                  <a:gd name="T34" fmla="*/ 107 w 128"/>
                  <a:gd name="T35" fmla="*/ 19 h 128"/>
                  <a:gd name="T36" fmla="*/ 123 w 128"/>
                  <a:gd name="T37" fmla="*/ 21 h 128"/>
                  <a:gd name="T38" fmla="*/ 109 w 128"/>
                  <a:gd name="T39" fmla="*/ 52 h 128"/>
                  <a:gd name="T40" fmla="*/ 106 w 128"/>
                  <a:gd name="T41" fmla="*/ 51 h 128"/>
                  <a:gd name="T42" fmla="*/ 9 w 128"/>
                  <a:gd name="T43" fmla="*/ 36 h 128"/>
                  <a:gd name="T44" fmla="*/ 5 w 128"/>
                  <a:gd name="T45" fmla="*/ 19 h 128"/>
                  <a:gd name="T46" fmla="*/ 21 w 128"/>
                  <a:gd name="T47" fmla="*/ 43 h 128"/>
                  <a:gd name="T48" fmla="*/ 23 w 128"/>
                  <a:gd name="T49" fmla="*/ 56 h 128"/>
                  <a:gd name="T50" fmla="*/ 91 w 128"/>
                  <a:gd name="T51" fmla="*/ 113 h 128"/>
                  <a:gd name="T52" fmla="*/ 37 w 128"/>
                  <a:gd name="T53" fmla="*/ 123 h 128"/>
                  <a:gd name="T54" fmla="*/ 91 w 128"/>
                  <a:gd name="T55" fmla="*/ 113 h 128"/>
                  <a:gd name="T56" fmla="*/ 59 w 128"/>
                  <a:gd name="T57" fmla="*/ 85 h 128"/>
                  <a:gd name="T58" fmla="*/ 68 w 128"/>
                  <a:gd name="T59" fmla="*/ 86 h 128"/>
                  <a:gd name="T60" fmla="*/ 69 w 128"/>
                  <a:gd name="T61" fmla="*/ 108 h 128"/>
                  <a:gd name="T62" fmla="*/ 64 w 128"/>
                  <a:gd name="T63" fmla="*/ 81 h 128"/>
                  <a:gd name="T64" fmla="*/ 37 w 128"/>
                  <a:gd name="T65" fmla="*/ 70 h 128"/>
                  <a:gd name="T66" fmla="*/ 25 w 128"/>
                  <a:gd name="T67" fmla="*/ 43 h 128"/>
                  <a:gd name="T68" fmla="*/ 103 w 128"/>
                  <a:gd name="T69" fmla="*/ 4 h 128"/>
                  <a:gd name="T70" fmla="*/ 100 w 128"/>
                  <a:gd name="T71" fmla="*/ 58 h 128"/>
                  <a:gd name="T72" fmla="*/ 79 w 128"/>
                  <a:gd name="T73" fmla="*/ 7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75" y="84"/>
                    </a:moveTo>
                    <a:cubicBezTo>
                      <a:pt x="86" y="82"/>
                      <a:pt x="95" y="7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7" y="54"/>
                      <a:pt x="127" y="36"/>
                      <a:pt x="128" y="17"/>
                    </a:cubicBezTo>
                    <a:cubicBezTo>
                      <a:pt x="128" y="15"/>
                      <a:pt x="127" y="14"/>
                      <a:pt x="126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1"/>
                      <a:pt x="106" y="0"/>
                      <a:pt x="1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1" y="36"/>
                      <a:pt x="11" y="54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3" y="75"/>
                      <a:pt x="42" y="82"/>
                      <a:pt x="53" y="84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5" y="108"/>
                      <a:pt x="32" y="111"/>
                      <a:pt x="32" y="114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6" y="123"/>
                      <a:pt x="25" y="124"/>
                      <a:pt x="25" y="125"/>
                    </a:cubicBezTo>
                    <a:cubicBezTo>
                      <a:pt x="25" y="127"/>
                      <a:pt x="26" y="128"/>
                      <a:pt x="27" y="128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102" y="128"/>
                      <a:pt x="103" y="127"/>
                      <a:pt x="103" y="125"/>
                    </a:cubicBezTo>
                    <a:cubicBezTo>
                      <a:pt x="103" y="124"/>
                      <a:pt x="102" y="123"/>
                      <a:pt x="101" y="123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1"/>
                      <a:pt x="93" y="108"/>
                      <a:pt x="90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85"/>
                      <a:pt x="74" y="85"/>
                      <a:pt x="74" y="85"/>
                    </a:cubicBezTo>
                    <a:lnTo>
                      <a:pt x="75" y="84"/>
                    </a:lnTo>
                    <a:close/>
                    <a:moveTo>
                      <a:pt x="106" y="51"/>
                    </a:moveTo>
                    <a:cubicBezTo>
                      <a:pt x="107" y="48"/>
                      <a:pt x="107" y="45"/>
                      <a:pt x="107" y="43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6"/>
                      <a:pt x="121" y="31"/>
                      <a:pt x="119" y="36"/>
                    </a:cubicBezTo>
                    <a:cubicBezTo>
                      <a:pt x="116" y="42"/>
                      <a:pt x="113" y="47"/>
                      <a:pt x="109" y="52"/>
                    </a:cubicBezTo>
                    <a:cubicBezTo>
                      <a:pt x="105" y="56"/>
                      <a:pt x="105" y="56"/>
                      <a:pt x="105" y="56"/>
                    </a:cubicBezTo>
                    <a:lnTo>
                      <a:pt x="106" y="51"/>
                    </a:lnTo>
                    <a:close/>
                    <a:moveTo>
                      <a:pt x="19" y="52"/>
                    </a:moveTo>
                    <a:cubicBezTo>
                      <a:pt x="15" y="47"/>
                      <a:pt x="12" y="42"/>
                      <a:pt x="9" y="36"/>
                    </a:cubicBezTo>
                    <a:cubicBezTo>
                      <a:pt x="7" y="31"/>
                      <a:pt x="6" y="26"/>
                      <a:pt x="5" y="21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5"/>
                      <a:pt x="21" y="48"/>
                      <a:pt x="22" y="51"/>
                    </a:cubicBezTo>
                    <a:cubicBezTo>
                      <a:pt x="23" y="56"/>
                      <a:pt x="23" y="56"/>
                      <a:pt x="23" y="56"/>
                    </a:cubicBezTo>
                    <a:lnTo>
                      <a:pt x="19" y="52"/>
                    </a:lnTo>
                    <a:close/>
                    <a:moveTo>
                      <a:pt x="91" y="113"/>
                    </a:moveTo>
                    <a:cubicBezTo>
                      <a:pt x="91" y="123"/>
                      <a:pt x="91" y="123"/>
                      <a:pt x="91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13"/>
                      <a:pt x="37" y="113"/>
                      <a:pt x="37" y="113"/>
                    </a:cubicBezTo>
                    <a:lnTo>
                      <a:pt x="91" y="113"/>
                    </a:lnTo>
                    <a:close/>
                    <a:moveTo>
                      <a:pt x="59" y="108"/>
                    </a:move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3" y="86"/>
                      <a:pt x="65" y="86"/>
                      <a:pt x="68" y="86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108"/>
                      <a:pt x="69" y="108"/>
                      <a:pt x="69" y="108"/>
                    </a:cubicBezTo>
                    <a:lnTo>
                      <a:pt x="59" y="108"/>
                    </a:lnTo>
                    <a:close/>
                    <a:moveTo>
                      <a:pt x="64" y="81"/>
                    </a:moveTo>
                    <a:cubicBezTo>
                      <a:pt x="59" y="81"/>
                      <a:pt x="54" y="80"/>
                      <a:pt x="49" y="78"/>
                    </a:cubicBezTo>
                    <a:cubicBezTo>
                      <a:pt x="44" y="76"/>
                      <a:pt x="40" y="73"/>
                      <a:pt x="37" y="70"/>
                    </a:cubicBezTo>
                    <a:cubicBezTo>
                      <a:pt x="33" y="66"/>
                      <a:pt x="30" y="62"/>
                      <a:pt x="28" y="58"/>
                    </a:cubicBezTo>
                    <a:cubicBezTo>
                      <a:pt x="26" y="53"/>
                      <a:pt x="25" y="48"/>
                      <a:pt x="25" y="4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8"/>
                      <a:pt x="102" y="53"/>
                      <a:pt x="100" y="58"/>
                    </a:cubicBezTo>
                    <a:cubicBezTo>
                      <a:pt x="98" y="62"/>
                      <a:pt x="95" y="66"/>
                      <a:pt x="91" y="70"/>
                    </a:cubicBezTo>
                    <a:cubicBezTo>
                      <a:pt x="88" y="73"/>
                      <a:pt x="84" y="76"/>
                      <a:pt x="79" y="78"/>
                    </a:cubicBezTo>
                    <a:cubicBezTo>
                      <a:pt x="74" y="80"/>
                      <a:pt x="69" y="81"/>
                      <a:pt x="64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7482611" y="5593533"/>
                <a:ext cx="90204" cy="87355"/>
              </a:xfrm>
              <a:custGeom>
                <a:avLst/>
                <a:gdLst>
                  <a:gd name="T0" fmla="*/ 39 w 40"/>
                  <a:gd name="T1" fmla="*/ 17 h 39"/>
                  <a:gd name="T2" fmla="*/ 40 w 40"/>
                  <a:gd name="T3" fmla="*/ 15 h 39"/>
                  <a:gd name="T4" fmla="*/ 38 w 40"/>
                  <a:gd name="T5" fmla="*/ 13 h 39"/>
                  <a:gd name="T6" fmla="*/ 27 w 40"/>
                  <a:gd name="T7" fmla="*/ 12 h 39"/>
                  <a:gd name="T8" fmla="*/ 22 w 40"/>
                  <a:gd name="T9" fmla="*/ 2 h 39"/>
                  <a:gd name="T10" fmla="*/ 18 w 40"/>
                  <a:gd name="T11" fmla="*/ 2 h 39"/>
                  <a:gd name="T12" fmla="*/ 13 w 40"/>
                  <a:gd name="T13" fmla="*/ 12 h 39"/>
                  <a:gd name="T14" fmla="*/ 2 w 40"/>
                  <a:gd name="T15" fmla="*/ 13 h 39"/>
                  <a:gd name="T16" fmla="*/ 0 w 40"/>
                  <a:gd name="T17" fmla="*/ 15 h 39"/>
                  <a:gd name="T18" fmla="*/ 1 w 40"/>
                  <a:gd name="T19" fmla="*/ 17 h 39"/>
                  <a:gd name="T20" fmla="*/ 9 w 40"/>
                  <a:gd name="T21" fmla="*/ 25 h 39"/>
                  <a:gd name="T22" fmla="*/ 7 w 40"/>
                  <a:gd name="T23" fmla="*/ 36 h 39"/>
                  <a:gd name="T24" fmla="*/ 10 w 40"/>
                  <a:gd name="T25" fmla="*/ 38 h 39"/>
                  <a:gd name="T26" fmla="*/ 20 w 40"/>
                  <a:gd name="T27" fmla="*/ 33 h 39"/>
                  <a:gd name="T28" fmla="*/ 30 w 40"/>
                  <a:gd name="T29" fmla="*/ 38 h 39"/>
                  <a:gd name="T30" fmla="*/ 33 w 40"/>
                  <a:gd name="T31" fmla="*/ 36 h 39"/>
                  <a:gd name="T32" fmla="*/ 31 w 40"/>
                  <a:gd name="T33" fmla="*/ 25 h 39"/>
                  <a:gd name="T34" fmla="*/ 39 w 40"/>
                  <a:gd name="T35" fmla="*/ 17 h 39"/>
                  <a:gd name="T36" fmla="*/ 26 w 40"/>
                  <a:gd name="T37" fmla="*/ 23 h 39"/>
                  <a:gd name="T38" fmla="*/ 28 w 40"/>
                  <a:gd name="T39" fmla="*/ 32 h 39"/>
                  <a:gd name="T40" fmla="*/ 20 w 40"/>
                  <a:gd name="T41" fmla="*/ 28 h 39"/>
                  <a:gd name="T42" fmla="*/ 12 w 40"/>
                  <a:gd name="T43" fmla="*/ 32 h 39"/>
                  <a:gd name="T44" fmla="*/ 14 w 40"/>
                  <a:gd name="T45" fmla="*/ 23 h 39"/>
                  <a:gd name="T46" fmla="*/ 7 w 40"/>
                  <a:gd name="T47" fmla="*/ 17 h 39"/>
                  <a:gd name="T48" fmla="*/ 16 w 40"/>
                  <a:gd name="T49" fmla="*/ 16 h 39"/>
                  <a:gd name="T50" fmla="*/ 20 w 40"/>
                  <a:gd name="T51" fmla="*/ 8 h 39"/>
                  <a:gd name="T52" fmla="*/ 24 w 40"/>
                  <a:gd name="T53" fmla="*/ 16 h 39"/>
                  <a:gd name="T54" fmla="*/ 33 w 40"/>
                  <a:gd name="T55" fmla="*/ 17 h 39"/>
                  <a:gd name="T56" fmla="*/ 26 w 40"/>
                  <a:gd name="T5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9">
                    <a:moveTo>
                      <a:pt x="39" y="17"/>
                    </a:moveTo>
                    <a:cubicBezTo>
                      <a:pt x="40" y="17"/>
                      <a:pt x="40" y="16"/>
                      <a:pt x="40" y="15"/>
                    </a:cubicBezTo>
                    <a:cubicBezTo>
                      <a:pt x="40" y="14"/>
                      <a:pt x="39" y="13"/>
                      <a:pt x="38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8" y="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8"/>
                      <a:pt x="9" y="39"/>
                      <a:pt x="10" y="38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9"/>
                      <a:pt x="33" y="38"/>
                      <a:pt x="33" y="36"/>
                    </a:cubicBezTo>
                    <a:cubicBezTo>
                      <a:pt x="31" y="25"/>
                      <a:pt x="31" y="25"/>
                      <a:pt x="31" y="25"/>
                    </a:cubicBezTo>
                    <a:lnTo>
                      <a:pt x="39" y="17"/>
                    </a:lnTo>
                    <a:close/>
                    <a:moveTo>
                      <a:pt x="26" y="23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33" y="17"/>
                      <a:pt x="33" y="17"/>
                      <a:pt x="33" y="17"/>
                    </a:cubicBezTo>
                    <a:lnTo>
                      <a:pt x="26" y="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516462" y="4445375"/>
            <a:ext cx="9071702" cy="1394956"/>
            <a:chOff x="1516462" y="4445375"/>
            <a:chExt cx="9071702" cy="1394956"/>
          </a:xfrm>
        </p:grpSpPr>
        <p:sp>
          <p:nvSpPr>
            <p:cNvPr id="12" name="矩形 11"/>
            <p:cNvSpPr/>
            <p:nvPr/>
          </p:nvSpPr>
          <p:spPr>
            <a:xfrm>
              <a:off x="1590044" y="4880068"/>
              <a:ext cx="1725999" cy="96026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16462" y="4445375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989557" y="4880068"/>
              <a:ext cx="1725999" cy="96026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15975" y="4445375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389070" y="4880068"/>
              <a:ext cx="1725999" cy="96026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315488" y="4445375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788583" y="4880068"/>
              <a:ext cx="1725999" cy="96026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15001" y="4445375"/>
              <a:ext cx="18731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/>
        </p:nvGraphicFramePr>
        <p:xfrm>
          <a:off x="1416050" y="1666936"/>
          <a:ext cx="9359900" cy="300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矩形 9"/>
          <p:cNvSpPr/>
          <p:nvPr/>
        </p:nvSpPr>
        <p:spPr>
          <a:xfrm>
            <a:off x="1414842" y="5056028"/>
            <a:ext cx="9362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尽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量将每页幻灯片的字数控制在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字以内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。根据自己的需要添加适当的文字，此处添加详细文本描述，建议与标题相关尽量简洁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1756" y="2176383"/>
            <a:ext cx="2312988" cy="1649573"/>
          </a:xfrm>
          <a:custGeom>
            <a:avLst/>
            <a:gdLst>
              <a:gd name="connsiteX0" fmla="*/ 665313 w 2312988"/>
              <a:gd name="connsiteY0" fmla="*/ 1463 h 1649573"/>
              <a:gd name="connsiteX1" fmla="*/ 1033836 w 2312988"/>
              <a:gd name="connsiteY1" fmla="*/ 84322 h 1649573"/>
              <a:gd name="connsiteX2" fmla="*/ 2312988 w 2312988"/>
              <a:gd name="connsiteY2" fmla="*/ 128661 h 1649573"/>
              <a:gd name="connsiteX3" fmla="*/ 2312988 w 2312988"/>
              <a:gd name="connsiteY3" fmla="*/ 811485 h 1649573"/>
              <a:gd name="connsiteX4" fmla="*/ 2312988 w 2312988"/>
              <a:gd name="connsiteY4" fmla="*/ 838089 h 1649573"/>
              <a:gd name="connsiteX5" fmla="*/ 2312988 w 2312988"/>
              <a:gd name="connsiteY5" fmla="*/ 1520914 h 1649573"/>
              <a:gd name="connsiteX6" fmla="*/ 1279153 w 2312988"/>
              <a:gd name="connsiteY6" fmla="*/ 1565253 h 1649573"/>
              <a:gd name="connsiteX7" fmla="*/ 0 w 2312988"/>
              <a:gd name="connsiteY7" fmla="*/ 1520914 h 1649573"/>
              <a:gd name="connsiteX8" fmla="*/ 0 w 2312988"/>
              <a:gd name="connsiteY8" fmla="*/ 838089 h 1649573"/>
              <a:gd name="connsiteX9" fmla="*/ 0 w 2312988"/>
              <a:gd name="connsiteY9" fmla="*/ 811485 h 1649573"/>
              <a:gd name="connsiteX10" fmla="*/ 0 w 2312988"/>
              <a:gd name="connsiteY10" fmla="*/ 128661 h 1649573"/>
              <a:gd name="connsiteX11" fmla="*/ 665313 w 2312988"/>
              <a:gd name="connsiteY11" fmla="*/ 1463 h 16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2988" h="1649573">
                <a:moveTo>
                  <a:pt x="665313" y="1463"/>
                </a:moveTo>
                <a:cubicBezTo>
                  <a:pt x="785234" y="7282"/>
                  <a:pt x="911178" y="31115"/>
                  <a:pt x="1033836" y="84322"/>
                </a:cubicBezTo>
                <a:cubicBezTo>
                  <a:pt x="1524470" y="288282"/>
                  <a:pt x="2102716" y="243943"/>
                  <a:pt x="2312988" y="128661"/>
                </a:cubicBezTo>
                <a:cubicBezTo>
                  <a:pt x="2312988" y="128661"/>
                  <a:pt x="2312988" y="128661"/>
                  <a:pt x="2312988" y="811485"/>
                </a:cubicBezTo>
                <a:cubicBezTo>
                  <a:pt x="2312988" y="811485"/>
                  <a:pt x="2312988" y="811485"/>
                  <a:pt x="2312988" y="838089"/>
                </a:cubicBezTo>
                <a:cubicBezTo>
                  <a:pt x="2312988" y="838089"/>
                  <a:pt x="2312988" y="838089"/>
                  <a:pt x="2312988" y="1520914"/>
                </a:cubicBezTo>
                <a:cubicBezTo>
                  <a:pt x="2312988" y="1520914"/>
                  <a:pt x="1769786" y="1778081"/>
                  <a:pt x="1279153" y="1565253"/>
                </a:cubicBezTo>
                <a:cubicBezTo>
                  <a:pt x="788519" y="1361292"/>
                  <a:pt x="201510" y="1405631"/>
                  <a:pt x="0" y="1520914"/>
                </a:cubicBezTo>
                <a:cubicBezTo>
                  <a:pt x="0" y="1520914"/>
                  <a:pt x="0" y="1520914"/>
                  <a:pt x="0" y="838089"/>
                </a:cubicBezTo>
                <a:cubicBezTo>
                  <a:pt x="0" y="838089"/>
                  <a:pt x="0" y="838089"/>
                  <a:pt x="0" y="811485"/>
                </a:cubicBezTo>
                <a:cubicBezTo>
                  <a:pt x="0" y="811485"/>
                  <a:pt x="0" y="811485"/>
                  <a:pt x="0" y="128661"/>
                </a:cubicBezTo>
                <a:cubicBezTo>
                  <a:pt x="0" y="128661"/>
                  <a:pt x="305551" y="-15996"/>
                  <a:pt x="665313" y="1463"/>
                </a:cubicBez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3589" y="2176383"/>
            <a:ext cx="2312988" cy="1649573"/>
          </a:xfrm>
          <a:custGeom>
            <a:avLst/>
            <a:gdLst>
              <a:gd name="connsiteX0" fmla="*/ 665313 w 2312988"/>
              <a:gd name="connsiteY0" fmla="*/ 1463 h 1649573"/>
              <a:gd name="connsiteX1" fmla="*/ 1033836 w 2312988"/>
              <a:gd name="connsiteY1" fmla="*/ 84322 h 1649573"/>
              <a:gd name="connsiteX2" fmla="*/ 2312988 w 2312988"/>
              <a:gd name="connsiteY2" fmla="*/ 128661 h 1649573"/>
              <a:gd name="connsiteX3" fmla="*/ 2312988 w 2312988"/>
              <a:gd name="connsiteY3" fmla="*/ 811485 h 1649573"/>
              <a:gd name="connsiteX4" fmla="*/ 2312988 w 2312988"/>
              <a:gd name="connsiteY4" fmla="*/ 838089 h 1649573"/>
              <a:gd name="connsiteX5" fmla="*/ 2312988 w 2312988"/>
              <a:gd name="connsiteY5" fmla="*/ 1520914 h 1649573"/>
              <a:gd name="connsiteX6" fmla="*/ 1279153 w 2312988"/>
              <a:gd name="connsiteY6" fmla="*/ 1565253 h 1649573"/>
              <a:gd name="connsiteX7" fmla="*/ 0 w 2312988"/>
              <a:gd name="connsiteY7" fmla="*/ 1520914 h 1649573"/>
              <a:gd name="connsiteX8" fmla="*/ 0 w 2312988"/>
              <a:gd name="connsiteY8" fmla="*/ 838089 h 1649573"/>
              <a:gd name="connsiteX9" fmla="*/ 0 w 2312988"/>
              <a:gd name="connsiteY9" fmla="*/ 811485 h 1649573"/>
              <a:gd name="connsiteX10" fmla="*/ 0 w 2312988"/>
              <a:gd name="connsiteY10" fmla="*/ 128661 h 1649573"/>
              <a:gd name="connsiteX11" fmla="*/ 665313 w 2312988"/>
              <a:gd name="connsiteY11" fmla="*/ 1463 h 16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2988" h="1649573">
                <a:moveTo>
                  <a:pt x="665313" y="1463"/>
                </a:moveTo>
                <a:cubicBezTo>
                  <a:pt x="785234" y="7282"/>
                  <a:pt x="911178" y="31115"/>
                  <a:pt x="1033836" y="84322"/>
                </a:cubicBezTo>
                <a:cubicBezTo>
                  <a:pt x="1524470" y="288282"/>
                  <a:pt x="2102716" y="243943"/>
                  <a:pt x="2312988" y="128661"/>
                </a:cubicBezTo>
                <a:cubicBezTo>
                  <a:pt x="2312988" y="128661"/>
                  <a:pt x="2312988" y="128661"/>
                  <a:pt x="2312988" y="811485"/>
                </a:cubicBezTo>
                <a:cubicBezTo>
                  <a:pt x="2312988" y="811485"/>
                  <a:pt x="2312988" y="811485"/>
                  <a:pt x="2312988" y="838089"/>
                </a:cubicBezTo>
                <a:cubicBezTo>
                  <a:pt x="2312988" y="838089"/>
                  <a:pt x="2312988" y="838089"/>
                  <a:pt x="2312988" y="1520914"/>
                </a:cubicBezTo>
                <a:cubicBezTo>
                  <a:pt x="2312988" y="1520914"/>
                  <a:pt x="1769786" y="1778081"/>
                  <a:pt x="1279153" y="1565253"/>
                </a:cubicBezTo>
                <a:cubicBezTo>
                  <a:pt x="788519" y="1361292"/>
                  <a:pt x="201510" y="1405631"/>
                  <a:pt x="0" y="1520914"/>
                </a:cubicBezTo>
                <a:cubicBezTo>
                  <a:pt x="0" y="1520914"/>
                  <a:pt x="0" y="1520914"/>
                  <a:pt x="0" y="838089"/>
                </a:cubicBezTo>
                <a:cubicBezTo>
                  <a:pt x="0" y="838089"/>
                  <a:pt x="0" y="838089"/>
                  <a:pt x="0" y="811485"/>
                </a:cubicBezTo>
                <a:cubicBezTo>
                  <a:pt x="0" y="811485"/>
                  <a:pt x="0" y="811485"/>
                  <a:pt x="0" y="128661"/>
                </a:cubicBezTo>
                <a:cubicBezTo>
                  <a:pt x="0" y="128661"/>
                  <a:pt x="305551" y="-15996"/>
                  <a:pt x="665313" y="1463"/>
                </a:cubicBez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35422" y="2176383"/>
            <a:ext cx="2312988" cy="1649573"/>
          </a:xfrm>
          <a:custGeom>
            <a:avLst/>
            <a:gdLst>
              <a:gd name="connsiteX0" fmla="*/ 665313 w 2312988"/>
              <a:gd name="connsiteY0" fmla="*/ 1463 h 1649573"/>
              <a:gd name="connsiteX1" fmla="*/ 1033836 w 2312988"/>
              <a:gd name="connsiteY1" fmla="*/ 84322 h 1649573"/>
              <a:gd name="connsiteX2" fmla="*/ 2312988 w 2312988"/>
              <a:gd name="connsiteY2" fmla="*/ 128661 h 1649573"/>
              <a:gd name="connsiteX3" fmla="*/ 2312988 w 2312988"/>
              <a:gd name="connsiteY3" fmla="*/ 811485 h 1649573"/>
              <a:gd name="connsiteX4" fmla="*/ 2312988 w 2312988"/>
              <a:gd name="connsiteY4" fmla="*/ 838089 h 1649573"/>
              <a:gd name="connsiteX5" fmla="*/ 2312988 w 2312988"/>
              <a:gd name="connsiteY5" fmla="*/ 1520914 h 1649573"/>
              <a:gd name="connsiteX6" fmla="*/ 1279153 w 2312988"/>
              <a:gd name="connsiteY6" fmla="*/ 1565253 h 1649573"/>
              <a:gd name="connsiteX7" fmla="*/ 0 w 2312988"/>
              <a:gd name="connsiteY7" fmla="*/ 1520914 h 1649573"/>
              <a:gd name="connsiteX8" fmla="*/ 0 w 2312988"/>
              <a:gd name="connsiteY8" fmla="*/ 838089 h 1649573"/>
              <a:gd name="connsiteX9" fmla="*/ 0 w 2312988"/>
              <a:gd name="connsiteY9" fmla="*/ 811485 h 1649573"/>
              <a:gd name="connsiteX10" fmla="*/ 0 w 2312988"/>
              <a:gd name="connsiteY10" fmla="*/ 128661 h 1649573"/>
              <a:gd name="connsiteX11" fmla="*/ 665313 w 2312988"/>
              <a:gd name="connsiteY11" fmla="*/ 1463 h 16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2988" h="1649573">
                <a:moveTo>
                  <a:pt x="665313" y="1463"/>
                </a:moveTo>
                <a:cubicBezTo>
                  <a:pt x="785234" y="7282"/>
                  <a:pt x="911178" y="31115"/>
                  <a:pt x="1033836" y="84322"/>
                </a:cubicBezTo>
                <a:cubicBezTo>
                  <a:pt x="1524470" y="288282"/>
                  <a:pt x="2102716" y="243943"/>
                  <a:pt x="2312988" y="128661"/>
                </a:cubicBezTo>
                <a:cubicBezTo>
                  <a:pt x="2312988" y="128661"/>
                  <a:pt x="2312988" y="128661"/>
                  <a:pt x="2312988" y="811485"/>
                </a:cubicBezTo>
                <a:cubicBezTo>
                  <a:pt x="2312988" y="811485"/>
                  <a:pt x="2312988" y="811485"/>
                  <a:pt x="2312988" y="838089"/>
                </a:cubicBezTo>
                <a:cubicBezTo>
                  <a:pt x="2312988" y="838089"/>
                  <a:pt x="2312988" y="838089"/>
                  <a:pt x="2312988" y="1520914"/>
                </a:cubicBezTo>
                <a:cubicBezTo>
                  <a:pt x="2312988" y="1520914"/>
                  <a:pt x="1769786" y="1778081"/>
                  <a:pt x="1279153" y="1565253"/>
                </a:cubicBezTo>
                <a:cubicBezTo>
                  <a:pt x="788519" y="1361292"/>
                  <a:pt x="201511" y="1405631"/>
                  <a:pt x="0" y="1520914"/>
                </a:cubicBezTo>
                <a:cubicBezTo>
                  <a:pt x="0" y="1520914"/>
                  <a:pt x="0" y="1520914"/>
                  <a:pt x="0" y="838089"/>
                </a:cubicBezTo>
                <a:cubicBezTo>
                  <a:pt x="0" y="838089"/>
                  <a:pt x="0" y="838089"/>
                  <a:pt x="0" y="811485"/>
                </a:cubicBezTo>
                <a:cubicBezTo>
                  <a:pt x="0" y="811485"/>
                  <a:pt x="0" y="811485"/>
                  <a:pt x="0" y="128661"/>
                </a:cubicBezTo>
                <a:cubicBezTo>
                  <a:pt x="0" y="128661"/>
                  <a:pt x="305551" y="-15996"/>
                  <a:pt x="665313" y="1463"/>
                </a:cubicBez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27256" y="2176383"/>
            <a:ext cx="2312988" cy="1649573"/>
          </a:xfrm>
          <a:custGeom>
            <a:avLst/>
            <a:gdLst>
              <a:gd name="connsiteX0" fmla="*/ 665313 w 2312988"/>
              <a:gd name="connsiteY0" fmla="*/ 1463 h 1649573"/>
              <a:gd name="connsiteX1" fmla="*/ 1033836 w 2312988"/>
              <a:gd name="connsiteY1" fmla="*/ 84322 h 1649573"/>
              <a:gd name="connsiteX2" fmla="*/ 2312988 w 2312988"/>
              <a:gd name="connsiteY2" fmla="*/ 128661 h 1649573"/>
              <a:gd name="connsiteX3" fmla="*/ 2312988 w 2312988"/>
              <a:gd name="connsiteY3" fmla="*/ 811485 h 1649573"/>
              <a:gd name="connsiteX4" fmla="*/ 2312988 w 2312988"/>
              <a:gd name="connsiteY4" fmla="*/ 838089 h 1649573"/>
              <a:gd name="connsiteX5" fmla="*/ 2312988 w 2312988"/>
              <a:gd name="connsiteY5" fmla="*/ 1520914 h 1649573"/>
              <a:gd name="connsiteX6" fmla="*/ 1279152 w 2312988"/>
              <a:gd name="connsiteY6" fmla="*/ 1565253 h 1649573"/>
              <a:gd name="connsiteX7" fmla="*/ 0 w 2312988"/>
              <a:gd name="connsiteY7" fmla="*/ 1520914 h 1649573"/>
              <a:gd name="connsiteX8" fmla="*/ 0 w 2312988"/>
              <a:gd name="connsiteY8" fmla="*/ 838089 h 1649573"/>
              <a:gd name="connsiteX9" fmla="*/ 0 w 2312988"/>
              <a:gd name="connsiteY9" fmla="*/ 811485 h 1649573"/>
              <a:gd name="connsiteX10" fmla="*/ 0 w 2312988"/>
              <a:gd name="connsiteY10" fmla="*/ 128661 h 1649573"/>
              <a:gd name="connsiteX11" fmla="*/ 665313 w 2312988"/>
              <a:gd name="connsiteY11" fmla="*/ 1463 h 16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2988" h="1649573">
                <a:moveTo>
                  <a:pt x="665313" y="1463"/>
                </a:moveTo>
                <a:cubicBezTo>
                  <a:pt x="785234" y="7282"/>
                  <a:pt x="911178" y="31115"/>
                  <a:pt x="1033836" y="84322"/>
                </a:cubicBezTo>
                <a:cubicBezTo>
                  <a:pt x="1524469" y="288282"/>
                  <a:pt x="2102716" y="243943"/>
                  <a:pt x="2312988" y="128661"/>
                </a:cubicBezTo>
                <a:cubicBezTo>
                  <a:pt x="2312988" y="128661"/>
                  <a:pt x="2312988" y="128661"/>
                  <a:pt x="2312988" y="811485"/>
                </a:cubicBezTo>
                <a:cubicBezTo>
                  <a:pt x="2312988" y="811485"/>
                  <a:pt x="2312988" y="811485"/>
                  <a:pt x="2312988" y="838089"/>
                </a:cubicBezTo>
                <a:cubicBezTo>
                  <a:pt x="2312988" y="838089"/>
                  <a:pt x="2312988" y="838089"/>
                  <a:pt x="2312988" y="1520914"/>
                </a:cubicBezTo>
                <a:cubicBezTo>
                  <a:pt x="2312988" y="1520914"/>
                  <a:pt x="1769786" y="1778081"/>
                  <a:pt x="1279152" y="1565253"/>
                </a:cubicBezTo>
                <a:cubicBezTo>
                  <a:pt x="788519" y="1361292"/>
                  <a:pt x="201510" y="1405631"/>
                  <a:pt x="0" y="1520914"/>
                </a:cubicBezTo>
                <a:cubicBezTo>
                  <a:pt x="0" y="1520914"/>
                  <a:pt x="0" y="1520914"/>
                  <a:pt x="0" y="838089"/>
                </a:cubicBezTo>
                <a:cubicBezTo>
                  <a:pt x="0" y="838089"/>
                  <a:pt x="0" y="838089"/>
                  <a:pt x="0" y="811485"/>
                </a:cubicBezTo>
                <a:cubicBezTo>
                  <a:pt x="0" y="811485"/>
                  <a:pt x="0" y="811485"/>
                  <a:pt x="0" y="128661"/>
                </a:cubicBezTo>
                <a:cubicBezTo>
                  <a:pt x="0" y="128661"/>
                  <a:pt x="305551" y="-15996"/>
                  <a:pt x="665313" y="1463"/>
                </a:cubicBezTo>
                <a:close/>
              </a:path>
            </a:pathLst>
          </a:custGeom>
        </p:spPr>
      </p:pic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1588294" y="4231071"/>
            <a:ext cx="1839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添加段落标题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1514872" y="4658562"/>
            <a:ext cx="198675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980127" y="4231071"/>
            <a:ext cx="1839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添加段落标题</a:t>
            </a:r>
          </a:p>
        </p:txBody>
      </p:sp>
      <p:sp>
        <p:nvSpPr>
          <p:cNvPr id="23" name="文本框 6"/>
          <p:cNvSpPr txBox="1">
            <a:spLocks noChangeArrowheads="1"/>
          </p:cNvSpPr>
          <p:nvPr/>
        </p:nvSpPr>
        <p:spPr bwMode="auto">
          <a:xfrm>
            <a:off x="6371960" y="4231071"/>
            <a:ext cx="1839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添加段落标题</a:t>
            </a:r>
          </a:p>
        </p:txBody>
      </p:sp>
      <p:sp>
        <p:nvSpPr>
          <p:cNvPr id="24" name="文本框 6"/>
          <p:cNvSpPr txBox="1">
            <a:spLocks noChangeArrowheads="1"/>
          </p:cNvSpPr>
          <p:nvPr/>
        </p:nvSpPr>
        <p:spPr bwMode="auto">
          <a:xfrm>
            <a:off x="8763794" y="4231071"/>
            <a:ext cx="1839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DIN Light" pitchFamily="50" charset="0"/>
                <a:ea typeface="方正兰亭中黑_GBK" panose="02000000000000000000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添加段落标题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026570" y="1905278"/>
            <a:ext cx="401637" cy="612717"/>
            <a:chOff x="2120900" y="2433638"/>
            <a:chExt cx="869950" cy="1327150"/>
          </a:xfrm>
          <a:solidFill>
            <a:schemeClr val="accent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2120900" y="2433638"/>
              <a:ext cx="869950" cy="1327150"/>
            </a:xfrm>
            <a:custGeom>
              <a:avLst/>
              <a:gdLst>
                <a:gd name="T0" fmla="*/ 63 w 127"/>
                <a:gd name="T1" fmla="*/ 0 h 196"/>
                <a:gd name="T2" fmla="*/ 0 w 127"/>
                <a:gd name="T3" fmla="*/ 64 h 196"/>
                <a:gd name="T4" fmla="*/ 0 w 127"/>
                <a:gd name="T5" fmla="*/ 67 h 196"/>
                <a:gd name="T6" fmla="*/ 62 w 127"/>
                <a:gd name="T7" fmla="*/ 194 h 196"/>
                <a:gd name="T8" fmla="*/ 63 w 127"/>
                <a:gd name="T9" fmla="*/ 196 h 196"/>
                <a:gd name="T10" fmla="*/ 65 w 127"/>
                <a:gd name="T11" fmla="*/ 194 h 196"/>
                <a:gd name="T12" fmla="*/ 127 w 127"/>
                <a:gd name="T13" fmla="*/ 67 h 196"/>
                <a:gd name="T14" fmla="*/ 127 w 127"/>
                <a:gd name="T15" fmla="*/ 64 h 196"/>
                <a:gd name="T16" fmla="*/ 63 w 127"/>
                <a:gd name="T17" fmla="*/ 0 h 196"/>
                <a:gd name="T18" fmla="*/ 63 w 127"/>
                <a:gd name="T19" fmla="*/ 119 h 196"/>
                <a:gd name="T20" fmla="*/ 8 w 127"/>
                <a:gd name="T21" fmla="*/ 63 h 196"/>
                <a:gd name="T22" fmla="*/ 63 w 127"/>
                <a:gd name="T23" fmla="*/ 8 h 196"/>
                <a:gd name="T24" fmla="*/ 119 w 127"/>
                <a:gd name="T25" fmla="*/ 63 h 196"/>
                <a:gd name="T26" fmla="*/ 63 w 127"/>
                <a:gd name="T27" fmla="*/ 1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6">
                  <a:moveTo>
                    <a:pt x="63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3" y="137"/>
                    <a:pt x="62" y="194"/>
                    <a:pt x="62" y="194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124" y="137"/>
                    <a:pt x="127" y="67"/>
                  </a:cubicBezTo>
                  <a:cubicBezTo>
                    <a:pt x="127" y="66"/>
                    <a:pt x="127" y="65"/>
                    <a:pt x="127" y="64"/>
                  </a:cubicBezTo>
                  <a:cubicBezTo>
                    <a:pt x="127" y="28"/>
                    <a:pt x="99" y="0"/>
                    <a:pt x="63" y="0"/>
                  </a:cubicBezTo>
                  <a:close/>
                  <a:moveTo>
                    <a:pt x="63" y="119"/>
                  </a:moveTo>
                  <a:cubicBezTo>
                    <a:pt x="33" y="119"/>
                    <a:pt x="8" y="94"/>
                    <a:pt x="8" y="63"/>
                  </a:cubicBezTo>
                  <a:cubicBezTo>
                    <a:pt x="8" y="33"/>
                    <a:pt x="33" y="8"/>
                    <a:pt x="63" y="8"/>
                  </a:cubicBezTo>
                  <a:cubicBezTo>
                    <a:pt x="94" y="8"/>
                    <a:pt x="119" y="33"/>
                    <a:pt x="119" y="63"/>
                  </a:cubicBezTo>
                  <a:cubicBezTo>
                    <a:pt x="119" y="94"/>
                    <a:pt x="94" y="119"/>
                    <a:pt x="63" y="1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38100" dist="63500" dir="13500000">
                <a:prstClr val="black">
                  <a:alpha val="8000"/>
                </a:prstClr>
              </a:innerShdw>
            </a:effectLst>
          </p:spPr>
          <p:txBody>
            <a:bodyPr lIns="0" tIns="0" rIns="0" bIns="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2176463" y="2487613"/>
              <a:ext cx="758825" cy="75247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18403" y="1905278"/>
            <a:ext cx="401637" cy="612717"/>
            <a:chOff x="2120900" y="2433638"/>
            <a:chExt cx="869950" cy="1327150"/>
          </a:xfrm>
          <a:solidFill>
            <a:schemeClr val="accent1"/>
          </a:solidFill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2120900" y="2433638"/>
              <a:ext cx="869950" cy="1327150"/>
            </a:xfrm>
            <a:custGeom>
              <a:avLst/>
              <a:gdLst>
                <a:gd name="T0" fmla="*/ 63 w 127"/>
                <a:gd name="T1" fmla="*/ 0 h 196"/>
                <a:gd name="T2" fmla="*/ 0 w 127"/>
                <a:gd name="T3" fmla="*/ 64 h 196"/>
                <a:gd name="T4" fmla="*/ 0 w 127"/>
                <a:gd name="T5" fmla="*/ 67 h 196"/>
                <a:gd name="T6" fmla="*/ 62 w 127"/>
                <a:gd name="T7" fmla="*/ 194 h 196"/>
                <a:gd name="T8" fmla="*/ 63 w 127"/>
                <a:gd name="T9" fmla="*/ 196 h 196"/>
                <a:gd name="T10" fmla="*/ 65 w 127"/>
                <a:gd name="T11" fmla="*/ 194 h 196"/>
                <a:gd name="T12" fmla="*/ 127 w 127"/>
                <a:gd name="T13" fmla="*/ 67 h 196"/>
                <a:gd name="T14" fmla="*/ 127 w 127"/>
                <a:gd name="T15" fmla="*/ 64 h 196"/>
                <a:gd name="T16" fmla="*/ 63 w 127"/>
                <a:gd name="T17" fmla="*/ 0 h 196"/>
                <a:gd name="T18" fmla="*/ 63 w 127"/>
                <a:gd name="T19" fmla="*/ 119 h 196"/>
                <a:gd name="T20" fmla="*/ 8 w 127"/>
                <a:gd name="T21" fmla="*/ 63 h 196"/>
                <a:gd name="T22" fmla="*/ 63 w 127"/>
                <a:gd name="T23" fmla="*/ 8 h 196"/>
                <a:gd name="T24" fmla="*/ 119 w 127"/>
                <a:gd name="T25" fmla="*/ 63 h 196"/>
                <a:gd name="T26" fmla="*/ 63 w 127"/>
                <a:gd name="T27" fmla="*/ 1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6">
                  <a:moveTo>
                    <a:pt x="63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3" y="137"/>
                    <a:pt x="62" y="194"/>
                    <a:pt x="62" y="194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124" y="137"/>
                    <a:pt x="127" y="67"/>
                  </a:cubicBezTo>
                  <a:cubicBezTo>
                    <a:pt x="127" y="66"/>
                    <a:pt x="127" y="65"/>
                    <a:pt x="127" y="64"/>
                  </a:cubicBezTo>
                  <a:cubicBezTo>
                    <a:pt x="127" y="28"/>
                    <a:pt x="99" y="0"/>
                    <a:pt x="63" y="0"/>
                  </a:cubicBezTo>
                  <a:close/>
                  <a:moveTo>
                    <a:pt x="63" y="119"/>
                  </a:moveTo>
                  <a:cubicBezTo>
                    <a:pt x="33" y="119"/>
                    <a:pt x="8" y="94"/>
                    <a:pt x="8" y="63"/>
                  </a:cubicBezTo>
                  <a:cubicBezTo>
                    <a:pt x="8" y="33"/>
                    <a:pt x="33" y="8"/>
                    <a:pt x="63" y="8"/>
                  </a:cubicBezTo>
                  <a:cubicBezTo>
                    <a:pt x="94" y="8"/>
                    <a:pt x="119" y="33"/>
                    <a:pt x="119" y="63"/>
                  </a:cubicBezTo>
                  <a:cubicBezTo>
                    <a:pt x="119" y="94"/>
                    <a:pt x="94" y="119"/>
                    <a:pt x="63" y="1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38100" dist="63500" dir="13500000">
                <a:prstClr val="black">
                  <a:alpha val="8000"/>
                </a:prstClr>
              </a:innerShdw>
            </a:effectLst>
          </p:spPr>
          <p:txBody>
            <a:bodyPr lIns="0" tIns="0" rIns="0" bIns="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8"/>
            <p:cNvSpPr>
              <a:spLocks noChangeArrowheads="1"/>
            </p:cNvSpPr>
            <p:nvPr/>
          </p:nvSpPr>
          <p:spPr bwMode="auto">
            <a:xfrm>
              <a:off x="2176463" y="2487613"/>
              <a:ext cx="758825" cy="75247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0236" y="1905278"/>
            <a:ext cx="401637" cy="612717"/>
            <a:chOff x="2120900" y="2433638"/>
            <a:chExt cx="869950" cy="1327150"/>
          </a:xfrm>
          <a:solidFill>
            <a:schemeClr val="accent1"/>
          </a:solidFill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2120900" y="2433638"/>
              <a:ext cx="869950" cy="1327150"/>
            </a:xfrm>
            <a:custGeom>
              <a:avLst/>
              <a:gdLst>
                <a:gd name="T0" fmla="*/ 63 w 127"/>
                <a:gd name="T1" fmla="*/ 0 h 196"/>
                <a:gd name="T2" fmla="*/ 0 w 127"/>
                <a:gd name="T3" fmla="*/ 64 h 196"/>
                <a:gd name="T4" fmla="*/ 0 w 127"/>
                <a:gd name="T5" fmla="*/ 67 h 196"/>
                <a:gd name="T6" fmla="*/ 62 w 127"/>
                <a:gd name="T7" fmla="*/ 194 h 196"/>
                <a:gd name="T8" fmla="*/ 63 w 127"/>
                <a:gd name="T9" fmla="*/ 196 h 196"/>
                <a:gd name="T10" fmla="*/ 65 w 127"/>
                <a:gd name="T11" fmla="*/ 194 h 196"/>
                <a:gd name="T12" fmla="*/ 127 w 127"/>
                <a:gd name="T13" fmla="*/ 67 h 196"/>
                <a:gd name="T14" fmla="*/ 127 w 127"/>
                <a:gd name="T15" fmla="*/ 64 h 196"/>
                <a:gd name="T16" fmla="*/ 63 w 127"/>
                <a:gd name="T17" fmla="*/ 0 h 196"/>
                <a:gd name="T18" fmla="*/ 63 w 127"/>
                <a:gd name="T19" fmla="*/ 119 h 196"/>
                <a:gd name="T20" fmla="*/ 8 w 127"/>
                <a:gd name="T21" fmla="*/ 63 h 196"/>
                <a:gd name="T22" fmla="*/ 63 w 127"/>
                <a:gd name="T23" fmla="*/ 8 h 196"/>
                <a:gd name="T24" fmla="*/ 119 w 127"/>
                <a:gd name="T25" fmla="*/ 63 h 196"/>
                <a:gd name="T26" fmla="*/ 63 w 127"/>
                <a:gd name="T27" fmla="*/ 1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6">
                  <a:moveTo>
                    <a:pt x="63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3" y="137"/>
                    <a:pt x="62" y="194"/>
                    <a:pt x="62" y="194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124" y="137"/>
                    <a:pt x="127" y="67"/>
                  </a:cubicBezTo>
                  <a:cubicBezTo>
                    <a:pt x="127" y="66"/>
                    <a:pt x="127" y="65"/>
                    <a:pt x="127" y="64"/>
                  </a:cubicBezTo>
                  <a:cubicBezTo>
                    <a:pt x="127" y="28"/>
                    <a:pt x="99" y="0"/>
                    <a:pt x="63" y="0"/>
                  </a:cubicBezTo>
                  <a:close/>
                  <a:moveTo>
                    <a:pt x="63" y="119"/>
                  </a:moveTo>
                  <a:cubicBezTo>
                    <a:pt x="33" y="119"/>
                    <a:pt x="8" y="94"/>
                    <a:pt x="8" y="63"/>
                  </a:cubicBezTo>
                  <a:cubicBezTo>
                    <a:pt x="8" y="33"/>
                    <a:pt x="33" y="8"/>
                    <a:pt x="63" y="8"/>
                  </a:cubicBezTo>
                  <a:cubicBezTo>
                    <a:pt x="94" y="8"/>
                    <a:pt x="119" y="33"/>
                    <a:pt x="119" y="63"/>
                  </a:cubicBezTo>
                  <a:cubicBezTo>
                    <a:pt x="119" y="94"/>
                    <a:pt x="94" y="119"/>
                    <a:pt x="63" y="1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38100" dist="63500" dir="13500000">
                <a:prstClr val="black">
                  <a:alpha val="8000"/>
                </a:prstClr>
              </a:innerShdw>
            </a:effectLst>
          </p:spPr>
          <p:txBody>
            <a:bodyPr lIns="0" tIns="0" rIns="0" bIns="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2176463" y="2487613"/>
              <a:ext cx="758825" cy="75247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202069" y="1905278"/>
            <a:ext cx="401637" cy="612717"/>
            <a:chOff x="2120900" y="2433638"/>
            <a:chExt cx="869950" cy="1327150"/>
          </a:xfrm>
          <a:solidFill>
            <a:schemeClr val="accent1"/>
          </a:solidFill>
        </p:grpSpPr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2120900" y="2433638"/>
              <a:ext cx="869950" cy="1327150"/>
            </a:xfrm>
            <a:custGeom>
              <a:avLst/>
              <a:gdLst>
                <a:gd name="T0" fmla="*/ 63 w 127"/>
                <a:gd name="T1" fmla="*/ 0 h 196"/>
                <a:gd name="T2" fmla="*/ 0 w 127"/>
                <a:gd name="T3" fmla="*/ 64 h 196"/>
                <a:gd name="T4" fmla="*/ 0 w 127"/>
                <a:gd name="T5" fmla="*/ 67 h 196"/>
                <a:gd name="T6" fmla="*/ 62 w 127"/>
                <a:gd name="T7" fmla="*/ 194 h 196"/>
                <a:gd name="T8" fmla="*/ 63 w 127"/>
                <a:gd name="T9" fmla="*/ 196 h 196"/>
                <a:gd name="T10" fmla="*/ 65 w 127"/>
                <a:gd name="T11" fmla="*/ 194 h 196"/>
                <a:gd name="T12" fmla="*/ 127 w 127"/>
                <a:gd name="T13" fmla="*/ 67 h 196"/>
                <a:gd name="T14" fmla="*/ 127 w 127"/>
                <a:gd name="T15" fmla="*/ 64 h 196"/>
                <a:gd name="T16" fmla="*/ 63 w 127"/>
                <a:gd name="T17" fmla="*/ 0 h 196"/>
                <a:gd name="T18" fmla="*/ 63 w 127"/>
                <a:gd name="T19" fmla="*/ 119 h 196"/>
                <a:gd name="T20" fmla="*/ 8 w 127"/>
                <a:gd name="T21" fmla="*/ 63 h 196"/>
                <a:gd name="T22" fmla="*/ 63 w 127"/>
                <a:gd name="T23" fmla="*/ 8 h 196"/>
                <a:gd name="T24" fmla="*/ 119 w 127"/>
                <a:gd name="T25" fmla="*/ 63 h 196"/>
                <a:gd name="T26" fmla="*/ 63 w 127"/>
                <a:gd name="T27" fmla="*/ 1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6">
                  <a:moveTo>
                    <a:pt x="63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3" y="137"/>
                    <a:pt x="62" y="194"/>
                    <a:pt x="62" y="194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124" y="137"/>
                    <a:pt x="127" y="67"/>
                  </a:cubicBezTo>
                  <a:cubicBezTo>
                    <a:pt x="127" y="66"/>
                    <a:pt x="127" y="65"/>
                    <a:pt x="127" y="64"/>
                  </a:cubicBezTo>
                  <a:cubicBezTo>
                    <a:pt x="127" y="28"/>
                    <a:pt x="99" y="0"/>
                    <a:pt x="63" y="0"/>
                  </a:cubicBezTo>
                  <a:close/>
                  <a:moveTo>
                    <a:pt x="63" y="119"/>
                  </a:moveTo>
                  <a:cubicBezTo>
                    <a:pt x="33" y="119"/>
                    <a:pt x="8" y="94"/>
                    <a:pt x="8" y="63"/>
                  </a:cubicBezTo>
                  <a:cubicBezTo>
                    <a:pt x="8" y="33"/>
                    <a:pt x="33" y="8"/>
                    <a:pt x="63" y="8"/>
                  </a:cubicBezTo>
                  <a:cubicBezTo>
                    <a:pt x="94" y="8"/>
                    <a:pt x="119" y="33"/>
                    <a:pt x="119" y="63"/>
                  </a:cubicBezTo>
                  <a:cubicBezTo>
                    <a:pt x="119" y="94"/>
                    <a:pt x="94" y="119"/>
                    <a:pt x="63" y="1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38100" dist="63500" dir="13500000">
                <a:prstClr val="black">
                  <a:alpha val="8000"/>
                </a:prstClr>
              </a:innerShdw>
            </a:effectLst>
          </p:spPr>
          <p:txBody>
            <a:bodyPr lIns="0" tIns="0" rIns="0" bIns="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2176463" y="2487613"/>
              <a:ext cx="758825" cy="75247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cs typeface="+mn-ea"/>
                  <a:sym typeface="+mn-lt"/>
                </a:rPr>
                <a:t>04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 bwMode="auto">
          <a:xfrm>
            <a:off x="3906705" y="4658562"/>
            <a:ext cx="198675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6298538" y="4658562"/>
            <a:ext cx="198675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8690371" y="4658562"/>
            <a:ext cx="198675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97336" y="187575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337" y="2642293"/>
            <a:ext cx="4071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尽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量将每页幻灯片的字数控制在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字以内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。根据自己的需要添加适当的文字，此处添加详细文本描述，建议与标题相关尽量简洁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62274" y="1943873"/>
            <a:ext cx="5418451" cy="369332"/>
            <a:chOff x="5335274" y="2067945"/>
            <a:chExt cx="5418451" cy="369332"/>
          </a:xfrm>
        </p:grpSpPr>
        <p:sp>
          <p:nvSpPr>
            <p:cNvPr id="12" name="矩形: 圆角 11"/>
            <p:cNvSpPr/>
            <p:nvPr/>
          </p:nvSpPr>
          <p:spPr>
            <a:xfrm>
              <a:off x="6578600" y="2082305"/>
              <a:ext cx="4175125" cy="3406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6578600" y="2082305"/>
              <a:ext cx="3574697" cy="3406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35274" y="20679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第一季度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62274" y="2851596"/>
            <a:ext cx="5418451" cy="369332"/>
            <a:chOff x="5335274" y="3015733"/>
            <a:chExt cx="5418451" cy="369332"/>
          </a:xfrm>
        </p:grpSpPr>
        <p:sp>
          <p:nvSpPr>
            <p:cNvPr id="23" name="矩形: 圆角 22"/>
            <p:cNvSpPr/>
            <p:nvPr/>
          </p:nvSpPr>
          <p:spPr>
            <a:xfrm>
              <a:off x="6578600" y="3030093"/>
              <a:ext cx="4175125" cy="3406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578600" y="3030093"/>
              <a:ext cx="3962315" cy="3406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35274" y="301573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第二季度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62274" y="3759319"/>
            <a:ext cx="5418451" cy="369332"/>
            <a:chOff x="5335274" y="3995757"/>
            <a:chExt cx="5418451" cy="369332"/>
          </a:xfrm>
        </p:grpSpPr>
        <p:sp>
          <p:nvSpPr>
            <p:cNvPr id="27" name="矩形: 圆角 26"/>
            <p:cNvSpPr/>
            <p:nvPr/>
          </p:nvSpPr>
          <p:spPr>
            <a:xfrm>
              <a:off x="6578600" y="4010117"/>
              <a:ext cx="4175125" cy="3406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6578601" y="4010117"/>
              <a:ext cx="3104996" cy="3406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35274" y="399575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第三季度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62274" y="4667043"/>
            <a:ext cx="5418451" cy="369332"/>
            <a:chOff x="5335274" y="4968601"/>
            <a:chExt cx="5418451" cy="369332"/>
          </a:xfrm>
        </p:grpSpPr>
        <p:sp>
          <p:nvSpPr>
            <p:cNvPr id="31" name="矩形: 圆角 30"/>
            <p:cNvSpPr/>
            <p:nvPr/>
          </p:nvSpPr>
          <p:spPr>
            <a:xfrm>
              <a:off x="6578600" y="4982961"/>
              <a:ext cx="4175125" cy="3406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6578601" y="4982961"/>
              <a:ext cx="3574696" cy="3406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35274" y="496860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第四季度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00096" y="4305701"/>
            <a:ext cx="3684419" cy="730674"/>
            <a:chOff x="1050427" y="4470399"/>
            <a:chExt cx="4079827" cy="809089"/>
          </a:xfrm>
          <a:solidFill>
            <a:schemeClr val="bg2"/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1050427" y="4470399"/>
              <a:ext cx="809089" cy="809089"/>
              <a:chOff x="6597301" y="4599975"/>
              <a:chExt cx="914400" cy="914400"/>
            </a:xfrm>
            <a:grpFill/>
          </p:grpSpPr>
          <p:sp>
            <p:nvSpPr>
              <p:cNvPr id="45" name="圆角矩形 19"/>
              <p:cNvSpPr/>
              <p:nvPr/>
            </p:nvSpPr>
            <p:spPr>
              <a:xfrm>
                <a:off x="6597301" y="4599975"/>
                <a:ext cx="914400" cy="914400"/>
              </a:xfrm>
              <a:prstGeom prst="roundRect">
                <a:avLst>
                  <a:gd name="adj" fmla="val 64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tIns="54000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15"/>
              <p:cNvSpPr>
                <a:spLocks noEditPoints="1"/>
              </p:cNvSpPr>
              <p:nvPr/>
            </p:nvSpPr>
            <p:spPr bwMode="auto">
              <a:xfrm>
                <a:off x="6877638" y="4887568"/>
                <a:ext cx="353727" cy="339214"/>
              </a:xfrm>
              <a:custGeom>
                <a:avLst/>
                <a:gdLst>
                  <a:gd name="T0" fmla="*/ 11 w 104"/>
                  <a:gd name="T1" fmla="*/ 0 h 100"/>
                  <a:gd name="T2" fmla="*/ 0 w 104"/>
                  <a:gd name="T3" fmla="*/ 11 h 100"/>
                  <a:gd name="T4" fmla="*/ 0 w 104"/>
                  <a:gd name="T5" fmla="*/ 73 h 100"/>
                  <a:gd name="T6" fmla="*/ 11 w 104"/>
                  <a:gd name="T7" fmla="*/ 84 h 100"/>
                  <a:gd name="T8" fmla="*/ 93 w 104"/>
                  <a:gd name="T9" fmla="*/ 84 h 100"/>
                  <a:gd name="T10" fmla="*/ 104 w 104"/>
                  <a:gd name="T11" fmla="*/ 73 h 100"/>
                  <a:gd name="T12" fmla="*/ 104 w 104"/>
                  <a:gd name="T13" fmla="*/ 11 h 100"/>
                  <a:gd name="T14" fmla="*/ 93 w 104"/>
                  <a:gd name="T15" fmla="*/ 0 h 100"/>
                  <a:gd name="T16" fmla="*/ 11 w 104"/>
                  <a:gd name="T17" fmla="*/ 0 h 100"/>
                  <a:gd name="T18" fmla="*/ 15 w 104"/>
                  <a:gd name="T19" fmla="*/ 13 h 100"/>
                  <a:gd name="T20" fmla="*/ 90 w 104"/>
                  <a:gd name="T21" fmla="*/ 13 h 100"/>
                  <a:gd name="T22" fmla="*/ 92 w 104"/>
                  <a:gd name="T23" fmla="*/ 15 h 100"/>
                  <a:gd name="T24" fmla="*/ 92 w 104"/>
                  <a:gd name="T25" fmla="*/ 62 h 100"/>
                  <a:gd name="T26" fmla="*/ 90 w 104"/>
                  <a:gd name="T27" fmla="*/ 64 h 100"/>
                  <a:gd name="T28" fmla="*/ 15 w 104"/>
                  <a:gd name="T29" fmla="*/ 64 h 100"/>
                  <a:gd name="T30" fmla="*/ 13 w 104"/>
                  <a:gd name="T31" fmla="*/ 62 h 100"/>
                  <a:gd name="T32" fmla="*/ 13 w 104"/>
                  <a:gd name="T33" fmla="*/ 15 h 100"/>
                  <a:gd name="T34" fmla="*/ 15 w 104"/>
                  <a:gd name="T35" fmla="*/ 13 h 100"/>
                  <a:gd name="T36" fmla="*/ 36 w 104"/>
                  <a:gd name="T37" fmla="*/ 24 h 100"/>
                  <a:gd name="T38" fmla="*/ 47 w 104"/>
                  <a:gd name="T39" fmla="*/ 54 h 100"/>
                  <a:gd name="T40" fmla="*/ 53 w 104"/>
                  <a:gd name="T41" fmla="*/ 48 h 100"/>
                  <a:gd name="T42" fmla="*/ 54 w 104"/>
                  <a:gd name="T43" fmla="*/ 47 h 100"/>
                  <a:gd name="T44" fmla="*/ 55 w 104"/>
                  <a:gd name="T45" fmla="*/ 48 h 100"/>
                  <a:gd name="T46" fmla="*/ 63 w 104"/>
                  <a:gd name="T47" fmla="*/ 56 h 100"/>
                  <a:gd name="T48" fmla="*/ 68 w 104"/>
                  <a:gd name="T49" fmla="*/ 50 h 100"/>
                  <a:gd name="T50" fmla="*/ 60 w 104"/>
                  <a:gd name="T51" fmla="*/ 43 h 100"/>
                  <a:gd name="T52" fmla="*/ 59 w 104"/>
                  <a:gd name="T53" fmla="*/ 42 h 100"/>
                  <a:gd name="T54" fmla="*/ 60 w 104"/>
                  <a:gd name="T55" fmla="*/ 41 h 100"/>
                  <a:gd name="T56" fmla="*/ 66 w 104"/>
                  <a:gd name="T57" fmla="*/ 34 h 100"/>
                  <a:gd name="T58" fmla="*/ 36 w 104"/>
                  <a:gd name="T59" fmla="*/ 24 h 100"/>
                  <a:gd name="T60" fmla="*/ 52 w 104"/>
                  <a:gd name="T61" fmla="*/ 69 h 100"/>
                  <a:gd name="T62" fmla="*/ 56 w 104"/>
                  <a:gd name="T63" fmla="*/ 73 h 100"/>
                  <a:gd name="T64" fmla="*/ 52 w 104"/>
                  <a:gd name="T65" fmla="*/ 77 h 100"/>
                  <a:gd name="T66" fmla="*/ 48 w 104"/>
                  <a:gd name="T67" fmla="*/ 73 h 100"/>
                  <a:gd name="T68" fmla="*/ 52 w 104"/>
                  <a:gd name="T69" fmla="*/ 69 h 100"/>
                  <a:gd name="T70" fmla="*/ 26 w 104"/>
                  <a:gd name="T71" fmla="*/ 88 h 100"/>
                  <a:gd name="T72" fmla="*/ 20 w 104"/>
                  <a:gd name="T73" fmla="*/ 94 h 100"/>
                  <a:gd name="T74" fmla="*/ 26 w 104"/>
                  <a:gd name="T75" fmla="*/ 100 h 100"/>
                  <a:gd name="T76" fmla="*/ 78 w 104"/>
                  <a:gd name="T77" fmla="*/ 100 h 100"/>
                  <a:gd name="T78" fmla="*/ 84 w 104"/>
                  <a:gd name="T79" fmla="*/ 94 h 100"/>
                  <a:gd name="T80" fmla="*/ 78 w 104"/>
                  <a:gd name="T81" fmla="*/ 88 h 100"/>
                  <a:gd name="T82" fmla="*/ 26 w 104"/>
                  <a:gd name="T83" fmla="*/ 8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4" h="100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9"/>
                      <a:pt x="5" y="84"/>
                      <a:pt x="11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9" y="84"/>
                      <a:pt x="104" y="79"/>
                      <a:pt x="104" y="73"/>
                    </a:cubicBezTo>
                    <a:cubicBezTo>
                      <a:pt x="104" y="11"/>
                      <a:pt x="104" y="11"/>
                      <a:pt x="104" y="11"/>
                    </a:cubicBezTo>
                    <a:cubicBezTo>
                      <a:pt x="104" y="5"/>
                      <a:pt x="99" y="0"/>
                      <a:pt x="93" y="0"/>
                    </a:cubicBezTo>
                    <a:lnTo>
                      <a:pt x="11" y="0"/>
                    </a:lnTo>
                    <a:close/>
                    <a:moveTo>
                      <a:pt x="15" y="13"/>
                    </a:moveTo>
                    <a:cubicBezTo>
                      <a:pt x="90" y="13"/>
                      <a:pt x="90" y="13"/>
                      <a:pt x="90" y="13"/>
                    </a:cubicBezTo>
                    <a:cubicBezTo>
                      <a:pt x="91" y="13"/>
                      <a:pt x="92" y="14"/>
                      <a:pt x="92" y="15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3"/>
                      <a:pt x="91" y="64"/>
                      <a:pt x="90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4"/>
                      <a:pt x="13" y="63"/>
                      <a:pt x="13" y="6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4" y="13"/>
                      <a:pt x="15" y="13"/>
                    </a:cubicBezTo>
                    <a:close/>
                    <a:moveTo>
                      <a:pt x="36" y="24"/>
                    </a:move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6" y="34"/>
                      <a:pt x="66" y="34"/>
                      <a:pt x="66" y="34"/>
                    </a:cubicBezTo>
                    <a:lnTo>
                      <a:pt x="36" y="24"/>
                    </a:lnTo>
                    <a:close/>
                    <a:moveTo>
                      <a:pt x="52" y="69"/>
                    </a:moveTo>
                    <a:cubicBezTo>
                      <a:pt x="54" y="69"/>
                      <a:pt x="56" y="70"/>
                      <a:pt x="56" y="73"/>
                    </a:cubicBezTo>
                    <a:cubicBezTo>
                      <a:pt x="56" y="75"/>
                      <a:pt x="54" y="77"/>
                      <a:pt x="52" y="77"/>
                    </a:cubicBezTo>
                    <a:cubicBezTo>
                      <a:pt x="50" y="77"/>
                      <a:pt x="48" y="75"/>
                      <a:pt x="48" y="73"/>
                    </a:cubicBezTo>
                    <a:cubicBezTo>
                      <a:pt x="48" y="70"/>
                      <a:pt x="50" y="69"/>
                      <a:pt x="52" y="69"/>
                    </a:cubicBezTo>
                    <a:close/>
                    <a:moveTo>
                      <a:pt x="26" y="88"/>
                    </a:moveTo>
                    <a:cubicBezTo>
                      <a:pt x="23" y="88"/>
                      <a:pt x="20" y="91"/>
                      <a:pt x="20" y="94"/>
                    </a:cubicBezTo>
                    <a:cubicBezTo>
                      <a:pt x="20" y="97"/>
                      <a:pt x="23" y="100"/>
                      <a:pt x="26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81" y="100"/>
                      <a:pt x="84" y="97"/>
                      <a:pt x="84" y="94"/>
                    </a:cubicBezTo>
                    <a:cubicBezTo>
                      <a:pt x="84" y="91"/>
                      <a:pt x="81" y="88"/>
                      <a:pt x="78" y="88"/>
                    </a:cubicBezTo>
                    <a:lnTo>
                      <a:pt x="26" y="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140673" y="4470399"/>
              <a:ext cx="809089" cy="809089"/>
              <a:chOff x="7687547" y="4599975"/>
              <a:chExt cx="914400" cy="914400"/>
            </a:xfrm>
            <a:grpFill/>
          </p:grpSpPr>
          <p:sp>
            <p:nvSpPr>
              <p:cNvPr id="43" name="圆角矩形 20"/>
              <p:cNvSpPr/>
              <p:nvPr/>
            </p:nvSpPr>
            <p:spPr>
              <a:xfrm>
                <a:off x="7687547" y="4599975"/>
                <a:ext cx="914400" cy="914400"/>
              </a:xfrm>
              <a:prstGeom prst="roundRect">
                <a:avLst>
                  <a:gd name="adj" fmla="val 64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tIns="540000"/>
              <a:lstStyle/>
              <a:p>
                <a:pPr algn="ctr"/>
                <a:endParaRPr lang="zh-CN" alt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7967883" y="4878498"/>
                <a:ext cx="353728" cy="357355"/>
              </a:xfrm>
              <a:custGeom>
                <a:avLst/>
                <a:gdLst>
                  <a:gd name="T0" fmla="*/ 24 w 104"/>
                  <a:gd name="T1" fmla="*/ 3 h 105"/>
                  <a:gd name="T2" fmla="*/ 28 w 104"/>
                  <a:gd name="T3" fmla="*/ 14 h 105"/>
                  <a:gd name="T4" fmla="*/ 32 w 104"/>
                  <a:gd name="T5" fmla="*/ 3 h 105"/>
                  <a:gd name="T6" fmla="*/ 64 w 104"/>
                  <a:gd name="T7" fmla="*/ 0 h 105"/>
                  <a:gd name="T8" fmla="*/ 60 w 104"/>
                  <a:gd name="T9" fmla="*/ 10 h 105"/>
                  <a:gd name="T10" fmla="*/ 68 w 104"/>
                  <a:gd name="T11" fmla="*/ 10 h 105"/>
                  <a:gd name="T12" fmla="*/ 64 w 104"/>
                  <a:gd name="T13" fmla="*/ 0 h 105"/>
                  <a:gd name="T14" fmla="*/ 0 w 104"/>
                  <a:gd name="T15" fmla="*/ 15 h 105"/>
                  <a:gd name="T16" fmla="*/ 8 w 104"/>
                  <a:gd name="T17" fmla="*/ 94 h 105"/>
                  <a:gd name="T18" fmla="*/ 92 w 104"/>
                  <a:gd name="T19" fmla="*/ 85 h 105"/>
                  <a:gd name="T20" fmla="*/ 84 w 104"/>
                  <a:gd name="T21" fmla="*/ 6 h 105"/>
                  <a:gd name="T22" fmla="*/ 76 w 104"/>
                  <a:gd name="T23" fmla="*/ 10 h 105"/>
                  <a:gd name="T24" fmla="*/ 52 w 104"/>
                  <a:gd name="T25" fmla="*/ 10 h 105"/>
                  <a:gd name="T26" fmla="*/ 40 w 104"/>
                  <a:gd name="T27" fmla="*/ 6 h 105"/>
                  <a:gd name="T28" fmla="*/ 28 w 104"/>
                  <a:gd name="T29" fmla="*/ 22 h 105"/>
                  <a:gd name="T30" fmla="*/ 16 w 104"/>
                  <a:gd name="T31" fmla="*/ 6 h 105"/>
                  <a:gd name="T32" fmla="*/ 97 w 104"/>
                  <a:gd name="T33" fmla="*/ 17 h 105"/>
                  <a:gd name="T34" fmla="*/ 89 w 104"/>
                  <a:gd name="T35" fmla="*/ 98 h 105"/>
                  <a:gd name="T36" fmla="*/ 12 w 104"/>
                  <a:gd name="T37" fmla="*/ 97 h 105"/>
                  <a:gd name="T38" fmla="*/ 91 w 104"/>
                  <a:gd name="T39" fmla="*/ 105 h 105"/>
                  <a:gd name="T40" fmla="*/ 104 w 104"/>
                  <a:gd name="T41" fmla="*/ 26 h 105"/>
                  <a:gd name="T42" fmla="*/ 13 w 104"/>
                  <a:gd name="T43" fmla="*/ 30 h 105"/>
                  <a:gd name="T44" fmla="*/ 85 w 104"/>
                  <a:gd name="T45" fmla="*/ 34 h 105"/>
                  <a:gd name="T46" fmla="*/ 81 w 104"/>
                  <a:gd name="T47" fmla="*/ 86 h 105"/>
                  <a:gd name="T48" fmla="*/ 9 w 104"/>
                  <a:gd name="T49" fmla="*/ 82 h 105"/>
                  <a:gd name="T50" fmla="*/ 13 w 104"/>
                  <a:gd name="T51" fmla="*/ 30 h 105"/>
                  <a:gd name="T52" fmla="*/ 25 w 104"/>
                  <a:gd name="T53" fmla="*/ 41 h 105"/>
                  <a:gd name="T54" fmla="*/ 28 w 104"/>
                  <a:gd name="T55" fmla="*/ 49 h 105"/>
                  <a:gd name="T56" fmla="*/ 38 w 104"/>
                  <a:gd name="T57" fmla="*/ 46 h 105"/>
                  <a:gd name="T58" fmla="*/ 38 w 104"/>
                  <a:gd name="T59" fmla="*/ 52 h 105"/>
                  <a:gd name="T60" fmla="*/ 29 w 104"/>
                  <a:gd name="T61" fmla="*/ 54 h 105"/>
                  <a:gd name="T62" fmla="*/ 33 w 104"/>
                  <a:gd name="T63" fmla="*/ 60 h 105"/>
                  <a:gd name="T64" fmla="*/ 40 w 104"/>
                  <a:gd name="T65" fmla="*/ 65 h 105"/>
                  <a:gd name="T66" fmla="*/ 34 w 104"/>
                  <a:gd name="T67" fmla="*/ 71 h 105"/>
                  <a:gd name="T68" fmla="*/ 19 w 104"/>
                  <a:gd name="T69" fmla="*/ 66 h 105"/>
                  <a:gd name="T70" fmla="*/ 34 w 104"/>
                  <a:gd name="T71" fmla="*/ 78 h 105"/>
                  <a:gd name="T72" fmla="*/ 48 w 104"/>
                  <a:gd name="T73" fmla="*/ 66 h 105"/>
                  <a:gd name="T74" fmla="*/ 47 w 104"/>
                  <a:gd name="T75" fmla="*/ 48 h 105"/>
                  <a:gd name="T76" fmla="*/ 34 w 104"/>
                  <a:gd name="T77" fmla="*/ 38 h 105"/>
                  <a:gd name="T78" fmla="*/ 54 w 104"/>
                  <a:gd name="T79" fmla="*/ 46 h 105"/>
                  <a:gd name="T80" fmla="*/ 64 w 104"/>
                  <a:gd name="T81" fmla="*/ 52 h 105"/>
                  <a:gd name="T82" fmla="*/ 73 w 104"/>
                  <a:gd name="T83" fmla="*/ 78 h 105"/>
                  <a:gd name="T84" fmla="*/ 66 w 104"/>
                  <a:gd name="T85" fmla="*/ 3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4" h="105">
                    <a:moveTo>
                      <a:pt x="28" y="0"/>
                    </a:moveTo>
                    <a:cubicBezTo>
                      <a:pt x="26" y="0"/>
                      <a:pt x="24" y="1"/>
                      <a:pt x="24" y="3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2"/>
                      <a:pt x="26" y="14"/>
                      <a:pt x="28" y="14"/>
                    </a:cubicBezTo>
                    <a:cubicBezTo>
                      <a:pt x="31" y="14"/>
                      <a:pt x="32" y="12"/>
                      <a:pt x="32" y="1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1" y="0"/>
                      <a:pt x="28" y="0"/>
                    </a:cubicBezTo>
                    <a:close/>
                    <a:moveTo>
                      <a:pt x="64" y="0"/>
                    </a:moveTo>
                    <a:cubicBezTo>
                      <a:pt x="62" y="0"/>
                      <a:pt x="60" y="1"/>
                      <a:pt x="60" y="3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2"/>
                      <a:pt x="62" y="14"/>
                      <a:pt x="64" y="14"/>
                    </a:cubicBezTo>
                    <a:cubicBezTo>
                      <a:pt x="67" y="14"/>
                      <a:pt x="68" y="12"/>
                      <a:pt x="68" y="10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1"/>
                      <a:pt x="67" y="0"/>
                      <a:pt x="64" y="0"/>
                    </a:cubicBezTo>
                    <a:close/>
                    <a:moveTo>
                      <a:pt x="8" y="6"/>
                    </a:moveTo>
                    <a:cubicBezTo>
                      <a:pt x="4" y="6"/>
                      <a:pt x="0" y="10"/>
                      <a:pt x="0" y="1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8" y="94"/>
                    </a:cubicBezTo>
                    <a:cubicBezTo>
                      <a:pt x="84" y="94"/>
                      <a:pt x="84" y="94"/>
                      <a:pt x="84" y="94"/>
                    </a:cubicBezTo>
                    <a:cubicBezTo>
                      <a:pt x="89" y="94"/>
                      <a:pt x="92" y="90"/>
                      <a:pt x="92" y="8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0"/>
                      <a:pt x="89" y="6"/>
                      <a:pt x="84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6"/>
                      <a:pt x="71" y="22"/>
                      <a:pt x="64" y="22"/>
                    </a:cubicBezTo>
                    <a:cubicBezTo>
                      <a:pt x="58" y="22"/>
                      <a:pt x="52" y="16"/>
                      <a:pt x="52" y="1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35" y="22"/>
                      <a:pt x="28" y="22"/>
                    </a:cubicBezTo>
                    <a:cubicBezTo>
                      <a:pt x="22" y="22"/>
                      <a:pt x="16" y="16"/>
                      <a:pt x="16" y="10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8" y="6"/>
                    </a:lnTo>
                    <a:close/>
                    <a:moveTo>
                      <a:pt x="97" y="17"/>
                    </a:moveTo>
                    <a:cubicBezTo>
                      <a:pt x="97" y="90"/>
                      <a:pt x="97" y="90"/>
                      <a:pt x="97" y="90"/>
                    </a:cubicBezTo>
                    <a:cubicBezTo>
                      <a:pt x="97" y="95"/>
                      <a:pt x="94" y="98"/>
                      <a:pt x="89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3" y="98"/>
                      <a:pt x="12" y="97"/>
                    </a:cubicBezTo>
                    <a:cubicBezTo>
                      <a:pt x="12" y="102"/>
                      <a:pt x="15" y="105"/>
                      <a:pt x="20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8" y="105"/>
                      <a:pt x="104" y="99"/>
                      <a:pt x="104" y="91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4" y="21"/>
                      <a:pt x="101" y="18"/>
                      <a:pt x="97" y="17"/>
                    </a:cubicBezTo>
                    <a:close/>
                    <a:moveTo>
                      <a:pt x="13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3" y="30"/>
                      <a:pt x="85" y="32"/>
                      <a:pt x="85" y="34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84"/>
                      <a:pt x="83" y="86"/>
                      <a:pt x="81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1" y="86"/>
                      <a:pt x="9" y="84"/>
                      <a:pt x="9" y="82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2"/>
                      <a:pt x="11" y="30"/>
                      <a:pt x="13" y="30"/>
                    </a:cubicBezTo>
                    <a:close/>
                    <a:moveTo>
                      <a:pt x="34" y="38"/>
                    </a:moveTo>
                    <a:cubicBezTo>
                      <a:pt x="30" y="38"/>
                      <a:pt x="28" y="39"/>
                      <a:pt x="25" y="41"/>
                    </a:cubicBezTo>
                    <a:cubicBezTo>
                      <a:pt x="23" y="43"/>
                      <a:pt x="21" y="45"/>
                      <a:pt x="21" y="48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6"/>
                      <a:pt x="31" y="44"/>
                      <a:pt x="34" y="44"/>
                    </a:cubicBezTo>
                    <a:cubicBezTo>
                      <a:pt x="35" y="44"/>
                      <a:pt x="37" y="45"/>
                      <a:pt x="38" y="46"/>
                    </a:cubicBezTo>
                    <a:cubicBezTo>
                      <a:pt x="38" y="47"/>
                      <a:pt x="39" y="48"/>
                      <a:pt x="39" y="49"/>
                    </a:cubicBezTo>
                    <a:cubicBezTo>
                      <a:pt x="39" y="50"/>
                      <a:pt x="38" y="51"/>
                      <a:pt x="38" y="52"/>
                    </a:cubicBezTo>
                    <a:cubicBezTo>
                      <a:pt x="37" y="53"/>
                      <a:pt x="35" y="54"/>
                      <a:pt x="33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5" y="60"/>
                      <a:pt x="37" y="61"/>
                      <a:pt x="38" y="62"/>
                    </a:cubicBezTo>
                    <a:cubicBezTo>
                      <a:pt x="39" y="62"/>
                      <a:pt x="40" y="64"/>
                      <a:pt x="40" y="65"/>
                    </a:cubicBezTo>
                    <a:cubicBezTo>
                      <a:pt x="40" y="67"/>
                      <a:pt x="39" y="68"/>
                      <a:pt x="38" y="69"/>
                    </a:cubicBezTo>
                    <a:cubicBezTo>
                      <a:pt x="37" y="70"/>
                      <a:pt x="36" y="71"/>
                      <a:pt x="34" y="71"/>
                    </a:cubicBezTo>
                    <a:cubicBezTo>
                      <a:pt x="30" y="71"/>
                      <a:pt x="28" y="69"/>
                      <a:pt x="27" y="6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0" y="69"/>
                      <a:pt x="21" y="72"/>
                      <a:pt x="24" y="74"/>
                    </a:cubicBezTo>
                    <a:cubicBezTo>
                      <a:pt x="26" y="77"/>
                      <a:pt x="30" y="78"/>
                      <a:pt x="34" y="78"/>
                    </a:cubicBezTo>
                    <a:cubicBezTo>
                      <a:pt x="38" y="78"/>
                      <a:pt x="42" y="77"/>
                      <a:pt x="45" y="74"/>
                    </a:cubicBezTo>
                    <a:cubicBezTo>
                      <a:pt x="47" y="72"/>
                      <a:pt x="48" y="69"/>
                      <a:pt x="48" y="66"/>
                    </a:cubicBezTo>
                    <a:cubicBezTo>
                      <a:pt x="48" y="61"/>
                      <a:pt x="46" y="58"/>
                      <a:pt x="41" y="57"/>
                    </a:cubicBezTo>
                    <a:cubicBezTo>
                      <a:pt x="45" y="55"/>
                      <a:pt x="47" y="52"/>
                      <a:pt x="47" y="48"/>
                    </a:cubicBezTo>
                    <a:cubicBezTo>
                      <a:pt x="47" y="45"/>
                      <a:pt x="46" y="42"/>
                      <a:pt x="44" y="40"/>
                    </a:cubicBezTo>
                    <a:cubicBezTo>
                      <a:pt x="41" y="39"/>
                      <a:pt x="38" y="38"/>
                      <a:pt x="34" y="38"/>
                    </a:cubicBezTo>
                    <a:close/>
                    <a:moveTo>
                      <a:pt x="66" y="38"/>
                    </a:moveTo>
                    <a:cubicBezTo>
                      <a:pt x="64" y="41"/>
                      <a:pt x="60" y="44"/>
                      <a:pt x="54" y="46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38"/>
                      <a:pt x="73" y="38"/>
                      <a:pt x="73" y="38"/>
                    </a:cubicBezTo>
                    <a:lnTo>
                      <a:pt x="66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230919" y="4470399"/>
              <a:ext cx="809089" cy="809089"/>
              <a:chOff x="8777793" y="4599975"/>
              <a:chExt cx="914400" cy="914400"/>
            </a:xfrm>
            <a:grpFill/>
          </p:grpSpPr>
          <p:sp>
            <p:nvSpPr>
              <p:cNvPr id="41" name="圆角矩形 21"/>
              <p:cNvSpPr/>
              <p:nvPr/>
            </p:nvSpPr>
            <p:spPr>
              <a:xfrm>
                <a:off x="8777793" y="4599975"/>
                <a:ext cx="914400" cy="914400"/>
              </a:xfrm>
              <a:prstGeom prst="roundRect">
                <a:avLst>
                  <a:gd name="adj" fmla="val 64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tIns="540000"/>
              <a:lstStyle/>
              <a:p>
                <a:pPr algn="ctr"/>
                <a:endParaRPr lang="zh-CN" altLang="en-US" sz="4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38"/>
              <p:cNvSpPr>
                <a:spLocks noChangeAspect="1" noEditPoints="1"/>
              </p:cNvSpPr>
              <p:nvPr/>
            </p:nvSpPr>
            <p:spPr bwMode="auto">
              <a:xfrm>
                <a:off x="9014502" y="4836685"/>
                <a:ext cx="440982" cy="440981"/>
              </a:xfrm>
              <a:custGeom>
                <a:avLst/>
                <a:gdLst>
                  <a:gd name="T0" fmla="*/ 66 w 108"/>
                  <a:gd name="T1" fmla="*/ 16 h 108"/>
                  <a:gd name="T2" fmla="*/ 80 w 108"/>
                  <a:gd name="T3" fmla="*/ 2 h 108"/>
                  <a:gd name="T4" fmla="*/ 35 w 108"/>
                  <a:gd name="T5" fmla="*/ 1 h 108"/>
                  <a:gd name="T6" fmla="*/ 35 w 108"/>
                  <a:gd name="T7" fmla="*/ 16 h 108"/>
                  <a:gd name="T8" fmla="*/ 35 w 108"/>
                  <a:gd name="T9" fmla="*/ 1 h 108"/>
                  <a:gd name="T10" fmla="*/ 23 w 108"/>
                  <a:gd name="T11" fmla="*/ 53 h 108"/>
                  <a:gd name="T12" fmla="*/ 33 w 108"/>
                  <a:gd name="T13" fmla="*/ 75 h 108"/>
                  <a:gd name="T14" fmla="*/ 39 w 108"/>
                  <a:gd name="T15" fmla="*/ 87 h 108"/>
                  <a:gd name="T16" fmla="*/ 67 w 108"/>
                  <a:gd name="T17" fmla="*/ 83 h 108"/>
                  <a:gd name="T18" fmla="*/ 78 w 108"/>
                  <a:gd name="T19" fmla="*/ 70 h 108"/>
                  <a:gd name="T20" fmla="*/ 53 w 108"/>
                  <a:gd name="T21" fmla="*/ 22 h 108"/>
                  <a:gd name="T22" fmla="*/ 103 w 108"/>
                  <a:gd name="T23" fmla="*/ 30 h 108"/>
                  <a:gd name="T24" fmla="*/ 93 w 108"/>
                  <a:gd name="T25" fmla="*/ 42 h 108"/>
                  <a:gd name="T26" fmla="*/ 103 w 108"/>
                  <a:gd name="T27" fmla="*/ 30 h 108"/>
                  <a:gd name="T28" fmla="*/ 57 w 108"/>
                  <a:gd name="T29" fmla="*/ 31 h 108"/>
                  <a:gd name="T30" fmla="*/ 35 w 108"/>
                  <a:gd name="T31" fmla="*/ 62 h 108"/>
                  <a:gd name="T32" fmla="*/ 44 w 108"/>
                  <a:gd name="T33" fmla="*/ 33 h 108"/>
                  <a:gd name="T34" fmla="*/ 3 w 108"/>
                  <a:gd name="T35" fmla="*/ 31 h 108"/>
                  <a:gd name="T36" fmla="*/ 16 w 108"/>
                  <a:gd name="T37" fmla="*/ 43 h 108"/>
                  <a:gd name="T38" fmla="*/ 3 w 108"/>
                  <a:gd name="T39" fmla="*/ 31 h 108"/>
                  <a:gd name="T40" fmla="*/ 90 w 108"/>
                  <a:gd name="T41" fmla="*/ 72 h 108"/>
                  <a:gd name="T42" fmla="*/ 108 w 108"/>
                  <a:gd name="T43" fmla="*/ 72 h 108"/>
                  <a:gd name="T44" fmla="*/ 16 w 108"/>
                  <a:gd name="T45" fmla="*/ 67 h 108"/>
                  <a:gd name="T46" fmla="*/ 6 w 108"/>
                  <a:gd name="T47" fmla="*/ 79 h 108"/>
                  <a:gd name="T48" fmla="*/ 16 w 108"/>
                  <a:gd name="T49" fmla="*/ 67 h 108"/>
                  <a:gd name="T50" fmla="*/ 39 w 108"/>
                  <a:gd name="T51" fmla="*/ 90 h 108"/>
                  <a:gd name="T52" fmla="*/ 67 w 108"/>
                  <a:gd name="T53" fmla="*/ 93 h 108"/>
                  <a:gd name="T54" fmla="*/ 67 w 108"/>
                  <a:gd name="T55" fmla="*/ 96 h 108"/>
                  <a:gd name="T56" fmla="*/ 39 w 108"/>
                  <a:gd name="T57" fmla="*/ 104 h 108"/>
                  <a:gd name="T58" fmla="*/ 45 w 108"/>
                  <a:gd name="T59" fmla="*/ 105 h 108"/>
                  <a:gd name="T60" fmla="*/ 59 w 108"/>
                  <a:gd name="T61" fmla="*/ 108 h 108"/>
                  <a:gd name="T62" fmla="*/ 62 w 108"/>
                  <a:gd name="T63" fmla="*/ 102 h 108"/>
                  <a:gd name="T64" fmla="*/ 67 w 108"/>
                  <a:gd name="T65" fmla="*/ 10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" h="108">
                    <a:moveTo>
                      <a:pt x="73" y="0"/>
                    </a:moveTo>
                    <a:cubicBezTo>
                      <a:pt x="66" y="16"/>
                      <a:pt x="66" y="16"/>
                      <a:pt x="66" y="16"/>
                    </a:cubicBezTo>
                    <a:cubicBezTo>
                      <a:pt x="69" y="16"/>
                      <a:pt x="71" y="17"/>
                      <a:pt x="73" y="18"/>
                    </a:cubicBezTo>
                    <a:cubicBezTo>
                      <a:pt x="80" y="2"/>
                      <a:pt x="80" y="2"/>
                      <a:pt x="80" y="2"/>
                    </a:cubicBezTo>
                    <a:lnTo>
                      <a:pt x="73" y="0"/>
                    </a:lnTo>
                    <a:close/>
                    <a:moveTo>
                      <a:pt x="35" y="1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7" y="15"/>
                      <a:pt x="39" y="14"/>
                      <a:pt x="41" y="13"/>
                    </a:cubicBezTo>
                    <a:lnTo>
                      <a:pt x="35" y="1"/>
                    </a:lnTo>
                    <a:close/>
                    <a:moveTo>
                      <a:pt x="53" y="22"/>
                    </a:moveTo>
                    <a:cubicBezTo>
                      <a:pt x="37" y="22"/>
                      <a:pt x="23" y="36"/>
                      <a:pt x="23" y="53"/>
                    </a:cubicBezTo>
                    <a:cubicBezTo>
                      <a:pt x="23" y="59"/>
                      <a:pt x="25" y="65"/>
                      <a:pt x="29" y="70"/>
                    </a:cubicBezTo>
                    <a:cubicBezTo>
                      <a:pt x="30" y="72"/>
                      <a:pt x="31" y="73"/>
                      <a:pt x="33" y="75"/>
                    </a:cubicBezTo>
                    <a:cubicBezTo>
                      <a:pt x="36" y="78"/>
                      <a:pt x="39" y="80"/>
                      <a:pt x="40" y="84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9" y="80"/>
                      <a:pt x="70" y="79"/>
                      <a:pt x="74" y="74"/>
                    </a:cubicBezTo>
                    <a:cubicBezTo>
                      <a:pt x="75" y="73"/>
                      <a:pt x="77" y="72"/>
                      <a:pt x="78" y="70"/>
                    </a:cubicBezTo>
                    <a:cubicBezTo>
                      <a:pt x="81" y="65"/>
                      <a:pt x="83" y="59"/>
                      <a:pt x="83" y="53"/>
                    </a:cubicBezTo>
                    <a:cubicBezTo>
                      <a:pt x="83" y="36"/>
                      <a:pt x="70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lose/>
                    <a:moveTo>
                      <a:pt x="103" y="30"/>
                    </a:moveTo>
                    <a:cubicBezTo>
                      <a:pt x="90" y="35"/>
                      <a:pt x="90" y="35"/>
                      <a:pt x="90" y="35"/>
                    </a:cubicBezTo>
                    <a:cubicBezTo>
                      <a:pt x="91" y="38"/>
                      <a:pt x="92" y="40"/>
                      <a:pt x="93" y="42"/>
                    </a:cubicBezTo>
                    <a:cubicBezTo>
                      <a:pt x="106" y="36"/>
                      <a:pt x="106" y="36"/>
                      <a:pt x="106" y="36"/>
                    </a:cubicBezTo>
                    <a:lnTo>
                      <a:pt x="103" y="30"/>
                    </a:lnTo>
                    <a:close/>
                    <a:moveTo>
                      <a:pt x="54" y="30"/>
                    </a:moveTo>
                    <a:cubicBezTo>
                      <a:pt x="55" y="30"/>
                      <a:pt x="56" y="30"/>
                      <a:pt x="57" y="31"/>
                    </a:cubicBezTo>
                    <a:cubicBezTo>
                      <a:pt x="51" y="34"/>
                      <a:pt x="46" y="38"/>
                      <a:pt x="42" y="44"/>
                    </a:cubicBezTo>
                    <a:cubicBezTo>
                      <a:pt x="38" y="49"/>
                      <a:pt x="36" y="56"/>
                      <a:pt x="35" y="62"/>
                    </a:cubicBezTo>
                    <a:cubicBezTo>
                      <a:pt x="32" y="56"/>
                      <a:pt x="32" y="49"/>
                      <a:pt x="35" y="42"/>
                    </a:cubicBezTo>
                    <a:cubicBezTo>
                      <a:pt x="37" y="39"/>
                      <a:pt x="40" y="35"/>
                      <a:pt x="44" y="33"/>
                    </a:cubicBezTo>
                    <a:cubicBezTo>
                      <a:pt x="47" y="31"/>
                      <a:pt x="51" y="31"/>
                      <a:pt x="54" y="30"/>
                    </a:cubicBezTo>
                    <a:close/>
                    <a:moveTo>
                      <a:pt x="3" y="3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0"/>
                      <a:pt x="17" y="38"/>
                      <a:pt x="18" y="36"/>
                    </a:cubicBezTo>
                    <a:cubicBezTo>
                      <a:pt x="3" y="31"/>
                      <a:pt x="3" y="31"/>
                      <a:pt x="3" y="31"/>
                    </a:cubicBezTo>
                    <a:close/>
                    <a:moveTo>
                      <a:pt x="93" y="66"/>
                    </a:moveTo>
                    <a:cubicBezTo>
                      <a:pt x="92" y="68"/>
                      <a:pt x="91" y="70"/>
                      <a:pt x="90" y="72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108" y="72"/>
                      <a:pt x="108" y="72"/>
                      <a:pt x="108" y="72"/>
                    </a:cubicBezTo>
                    <a:lnTo>
                      <a:pt x="93" y="66"/>
                    </a:lnTo>
                    <a:close/>
                    <a:moveTo>
                      <a:pt x="16" y="67"/>
                    </a:moveTo>
                    <a:cubicBezTo>
                      <a:pt x="3" y="72"/>
                      <a:pt x="3" y="72"/>
                      <a:pt x="3" y="72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8" y="72"/>
                      <a:pt x="17" y="69"/>
                      <a:pt x="16" y="67"/>
                    </a:cubicBezTo>
                    <a:close/>
                    <a:moveTo>
                      <a:pt x="67" y="87"/>
                    </a:move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67" y="93"/>
                      <a:pt x="67" y="93"/>
                      <a:pt x="67" y="93"/>
                    </a:cubicBezTo>
                    <a:lnTo>
                      <a:pt x="67" y="87"/>
                    </a:lnTo>
                    <a:close/>
                    <a:moveTo>
                      <a:pt x="67" y="96"/>
                    </a:moveTo>
                    <a:cubicBezTo>
                      <a:pt x="39" y="99"/>
                      <a:pt x="39" y="99"/>
                      <a:pt x="39" y="99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107"/>
                      <a:pt x="46" y="108"/>
                      <a:pt x="48" y="108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60" y="108"/>
                      <a:pt x="62" y="107"/>
                      <a:pt x="62" y="10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2" y="102"/>
                      <a:pt x="61" y="102"/>
                      <a:pt x="61" y="102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96"/>
                      <a:pt x="67" y="96"/>
                      <a:pt x="67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321165" y="4470399"/>
              <a:ext cx="809089" cy="809089"/>
              <a:chOff x="9868039" y="4599975"/>
              <a:chExt cx="914400" cy="914400"/>
            </a:xfrm>
            <a:grpFill/>
          </p:grpSpPr>
          <p:sp>
            <p:nvSpPr>
              <p:cNvPr id="39" name="圆角矩形 22"/>
              <p:cNvSpPr/>
              <p:nvPr/>
            </p:nvSpPr>
            <p:spPr>
              <a:xfrm>
                <a:off x="9868039" y="4599975"/>
                <a:ext cx="914400" cy="914400"/>
              </a:xfrm>
              <a:prstGeom prst="roundRect">
                <a:avLst>
                  <a:gd name="adj" fmla="val 64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tIns="540000"/>
              <a:lstStyle/>
              <a:p>
                <a:pPr algn="ctr"/>
                <a:endParaRPr lang="zh-CN" altLang="en-US" sz="4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36"/>
              <p:cNvSpPr>
                <a:spLocks noEditPoints="1"/>
              </p:cNvSpPr>
              <p:nvPr/>
            </p:nvSpPr>
            <p:spPr bwMode="auto">
              <a:xfrm>
                <a:off x="10125701" y="4906615"/>
                <a:ext cx="399076" cy="301120"/>
              </a:xfrm>
              <a:custGeom>
                <a:avLst/>
                <a:gdLst>
                  <a:gd name="T0" fmla="*/ 90 w 117"/>
                  <a:gd name="T1" fmla="*/ 3 h 89"/>
                  <a:gd name="T2" fmla="*/ 92 w 117"/>
                  <a:gd name="T3" fmla="*/ 16 h 89"/>
                  <a:gd name="T4" fmla="*/ 98 w 117"/>
                  <a:gd name="T5" fmla="*/ 2 h 89"/>
                  <a:gd name="T6" fmla="*/ 115 w 117"/>
                  <a:gd name="T7" fmla="*/ 19 h 89"/>
                  <a:gd name="T8" fmla="*/ 101 w 117"/>
                  <a:gd name="T9" fmla="*/ 25 h 89"/>
                  <a:gd name="T10" fmla="*/ 114 w 117"/>
                  <a:gd name="T11" fmla="*/ 27 h 89"/>
                  <a:gd name="T12" fmla="*/ 73 w 117"/>
                  <a:gd name="T13" fmla="*/ 5 h 89"/>
                  <a:gd name="T14" fmla="*/ 65 w 117"/>
                  <a:gd name="T15" fmla="*/ 10 h 89"/>
                  <a:gd name="T16" fmla="*/ 66 w 117"/>
                  <a:gd name="T17" fmla="*/ 18 h 89"/>
                  <a:gd name="T18" fmla="*/ 50 w 117"/>
                  <a:gd name="T19" fmla="*/ 51 h 89"/>
                  <a:gd name="T20" fmla="*/ 85 w 117"/>
                  <a:gd name="T21" fmla="*/ 65 h 89"/>
                  <a:gd name="T22" fmla="*/ 100 w 117"/>
                  <a:gd name="T23" fmla="*/ 52 h 89"/>
                  <a:gd name="T24" fmla="*/ 112 w 117"/>
                  <a:gd name="T25" fmla="*/ 47 h 89"/>
                  <a:gd name="T26" fmla="*/ 73 w 117"/>
                  <a:gd name="T27" fmla="*/ 5 h 89"/>
                  <a:gd name="T28" fmla="*/ 81 w 117"/>
                  <a:gd name="T29" fmla="*/ 50 h 89"/>
                  <a:gd name="T30" fmla="*/ 65 w 117"/>
                  <a:gd name="T31" fmla="*/ 38 h 89"/>
                  <a:gd name="T32" fmla="*/ 81 w 117"/>
                  <a:gd name="T33" fmla="*/ 50 h 89"/>
                  <a:gd name="T34" fmla="*/ 74 w 117"/>
                  <a:gd name="T35" fmla="*/ 53 h 89"/>
                  <a:gd name="T36" fmla="*/ 62 w 117"/>
                  <a:gd name="T37" fmla="*/ 46 h 89"/>
                  <a:gd name="T38" fmla="*/ 34 w 117"/>
                  <a:gd name="T39" fmla="*/ 29 h 89"/>
                  <a:gd name="T40" fmla="*/ 11 w 117"/>
                  <a:gd name="T41" fmla="*/ 29 h 89"/>
                  <a:gd name="T42" fmla="*/ 3 w 117"/>
                  <a:gd name="T43" fmla="*/ 36 h 89"/>
                  <a:gd name="T44" fmla="*/ 9 w 117"/>
                  <a:gd name="T45" fmla="*/ 43 h 89"/>
                  <a:gd name="T46" fmla="*/ 17 w 117"/>
                  <a:gd name="T47" fmla="*/ 36 h 89"/>
                  <a:gd name="T48" fmla="*/ 28 w 117"/>
                  <a:gd name="T49" fmla="*/ 36 h 89"/>
                  <a:gd name="T50" fmla="*/ 30 w 117"/>
                  <a:gd name="T51" fmla="*/ 46 h 89"/>
                  <a:gd name="T52" fmla="*/ 16 w 117"/>
                  <a:gd name="T53" fmla="*/ 59 h 89"/>
                  <a:gd name="T54" fmla="*/ 10 w 117"/>
                  <a:gd name="T55" fmla="*/ 75 h 89"/>
                  <a:gd name="T56" fmla="*/ 29 w 117"/>
                  <a:gd name="T57" fmla="*/ 89 h 89"/>
                  <a:gd name="T58" fmla="*/ 40 w 117"/>
                  <a:gd name="T59" fmla="*/ 83 h 89"/>
                  <a:gd name="T60" fmla="*/ 55 w 117"/>
                  <a:gd name="T61" fmla="*/ 74 h 89"/>
                  <a:gd name="T62" fmla="*/ 47 w 117"/>
                  <a:gd name="T63" fmla="*/ 53 h 89"/>
                  <a:gd name="T64" fmla="*/ 44 w 117"/>
                  <a:gd name="T65" fmla="*/ 67 h 89"/>
                  <a:gd name="T66" fmla="*/ 33 w 117"/>
                  <a:gd name="T67" fmla="*/ 77 h 89"/>
                  <a:gd name="T68" fmla="*/ 22 w 117"/>
                  <a:gd name="T69" fmla="*/ 78 h 89"/>
                  <a:gd name="T70" fmla="*/ 20 w 117"/>
                  <a:gd name="T71" fmla="*/ 68 h 89"/>
                  <a:gd name="T72" fmla="*/ 34 w 117"/>
                  <a:gd name="T73" fmla="*/ 55 h 89"/>
                  <a:gd name="T74" fmla="*/ 40 w 117"/>
                  <a:gd name="T75" fmla="*/ 39 h 89"/>
                  <a:gd name="T76" fmla="*/ 34 w 117"/>
                  <a:gd name="T77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89">
                    <a:moveTo>
                      <a:pt x="98" y="2"/>
                    </a:moveTo>
                    <a:cubicBezTo>
                      <a:pt x="96" y="1"/>
                      <a:pt x="93" y="0"/>
                      <a:pt x="90" y="3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1" y="7"/>
                      <a:pt x="100" y="4"/>
                      <a:pt x="98" y="2"/>
                    </a:cubicBezTo>
                    <a:cubicBezTo>
                      <a:pt x="98" y="2"/>
                      <a:pt x="98" y="2"/>
                      <a:pt x="98" y="2"/>
                    </a:cubicBezTo>
                    <a:close/>
                    <a:moveTo>
                      <a:pt x="115" y="19"/>
                    </a:moveTo>
                    <a:cubicBezTo>
                      <a:pt x="113" y="17"/>
                      <a:pt x="109" y="17"/>
                      <a:pt x="106" y="20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7" y="24"/>
                      <a:pt x="117" y="21"/>
                      <a:pt x="115" y="19"/>
                    </a:cubicBezTo>
                    <a:close/>
                    <a:moveTo>
                      <a:pt x="73" y="5"/>
                    </a:moveTo>
                    <a:cubicBezTo>
                      <a:pt x="72" y="4"/>
                      <a:pt x="70" y="5"/>
                      <a:pt x="70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3" y="12"/>
                      <a:pt x="63" y="15"/>
                      <a:pt x="65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6" y="38"/>
                      <a:pt x="47" y="48"/>
                      <a:pt x="50" y="51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9" y="70"/>
                      <a:pt x="79" y="71"/>
                      <a:pt x="85" y="65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2" y="54"/>
                      <a:pt x="105" y="54"/>
                      <a:pt x="107" y="52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lose/>
                    <a:moveTo>
                      <a:pt x="81" y="50"/>
                    </a:moveTo>
                    <a:cubicBezTo>
                      <a:pt x="83" y="52"/>
                      <a:pt x="81" y="55"/>
                      <a:pt x="79" y="52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3" y="36"/>
                      <a:pt x="65" y="34"/>
                      <a:pt x="67" y="36"/>
                    </a:cubicBezTo>
                    <a:lnTo>
                      <a:pt x="81" y="50"/>
                    </a:lnTo>
                    <a:close/>
                    <a:moveTo>
                      <a:pt x="64" y="44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5" y="55"/>
                      <a:pt x="73" y="58"/>
                      <a:pt x="71" y="5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0" y="45"/>
                      <a:pt x="62" y="41"/>
                      <a:pt x="64" y="44"/>
                    </a:cubicBezTo>
                    <a:close/>
                    <a:moveTo>
                      <a:pt x="34" y="29"/>
                    </a:moveTo>
                    <a:cubicBezTo>
                      <a:pt x="31" y="26"/>
                      <a:pt x="27" y="25"/>
                      <a:pt x="22" y="25"/>
                    </a:cubicBezTo>
                    <a:cubicBezTo>
                      <a:pt x="18" y="25"/>
                      <a:pt x="14" y="26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" y="37"/>
                      <a:pt x="0" y="40"/>
                      <a:pt x="2" y="42"/>
                    </a:cubicBezTo>
                    <a:cubicBezTo>
                      <a:pt x="4" y="44"/>
                      <a:pt x="7" y="44"/>
                      <a:pt x="9" y="43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4"/>
                      <a:pt x="20" y="34"/>
                      <a:pt x="22" y="34"/>
                    </a:cubicBezTo>
                    <a:cubicBezTo>
                      <a:pt x="24" y="34"/>
                      <a:pt x="27" y="34"/>
                      <a:pt x="28" y="36"/>
                    </a:cubicBezTo>
                    <a:cubicBezTo>
                      <a:pt x="29" y="37"/>
                      <a:pt x="30" y="39"/>
                      <a:pt x="31" y="40"/>
                    </a:cubicBezTo>
                    <a:cubicBezTo>
                      <a:pt x="31" y="42"/>
                      <a:pt x="31" y="44"/>
                      <a:pt x="30" y="46"/>
                    </a:cubicBezTo>
                    <a:cubicBezTo>
                      <a:pt x="30" y="45"/>
                      <a:pt x="29" y="47"/>
                      <a:pt x="27" y="48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5" y="60"/>
                      <a:pt x="14" y="61"/>
                      <a:pt x="13" y="63"/>
                    </a:cubicBezTo>
                    <a:cubicBezTo>
                      <a:pt x="11" y="66"/>
                      <a:pt x="10" y="71"/>
                      <a:pt x="10" y="75"/>
                    </a:cubicBezTo>
                    <a:cubicBezTo>
                      <a:pt x="11" y="79"/>
                      <a:pt x="14" y="83"/>
                      <a:pt x="17" y="86"/>
                    </a:cubicBezTo>
                    <a:cubicBezTo>
                      <a:pt x="21" y="88"/>
                      <a:pt x="25" y="89"/>
                      <a:pt x="29" y="89"/>
                    </a:cubicBezTo>
                    <a:cubicBezTo>
                      <a:pt x="34" y="88"/>
                      <a:pt x="37" y="86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2" y="74"/>
                      <a:pt x="53" y="74"/>
                      <a:pt x="55" y="74"/>
                    </a:cubicBezTo>
                    <a:cubicBezTo>
                      <a:pt x="59" y="74"/>
                      <a:pt x="62" y="72"/>
                      <a:pt x="64" y="7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4" y="55"/>
                      <a:pt x="43" y="58"/>
                      <a:pt x="43" y="62"/>
                    </a:cubicBezTo>
                    <a:cubicBezTo>
                      <a:pt x="43" y="64"/>
                      <a:pt x="43" y="65"/>
                      <a:pt x="44" y="67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7"/>
                      <a:pt x="34" y="77"/>
                      <a:pt x="33" y="77"/>
                    </a:cubicBezTo>
                    <a:cubicBezTo>
                      <a:pt x="32" y="79"/>
                      <a:pt x="30" y="80"/>
                      <a:pt x="28" y="80"/>
                    </a:cubicBezTo>
                    <a:cubicBezTo>
                      <a:pt x="26" y="80"/>
                      <a:pt x="24" y="80"/>
                      <a:pt x="22" y="78"/>
                    </a:cubicBezTo>
                    <a:cubicBezTo>
                      <a:pt x="21" y="77"/>
                      <a:pt x="20" y="75"/>
                      <a:pt x="19" y="73"/>
                    </a:cubicBezTo>
                    <a:cubicBezTo>
                      <a:pt x="19" y="72"/>
                      <a:pt x="19" y="69"/>
                      <a:pt x="20" y="68"/>
                    </a:cubicBezTo>
                    <a:cubicBezTo>
                      <a:pt x="20" y="68"/>
                      <a:pt x="22" y="66"/>
                      <a:pt x="23" y="6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3"/>
                      <a:pt x="36" y="52"/>
                      <a:pt x="37" y="50"/>
                    </a:cubicBezTo>
                    <a:cubicBezTo>
                      <a:pt x="39" y="47"/>
                      <a:pt x="40" y="43"/>
                      <a:pt x="40" y="39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1707744" y="3228441"/>
            <a:ext cx="1299265" cy="1299265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0" tIns="7200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5399" y="2347072"/>
            <a:ext cx="2403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1714" y="18232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4108044" y="4130141"/>
            <a:ext cx="1299265" cy="1299265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0" tIns="7200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55699" y="3248772"/>
            <a:ext cx="2403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42015" y="27249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9" name="直接箭头连接符 18"/>
          <p:cNvCxnSpPr>
            <a:endCxn id="12" idx="2"/>
          </p:cNvCxnSpPr>
          <p:nvPr/>
        </p:nvCxnSpPr>
        <p:spPr>
          <a:xfrm>
            <a:off x="2913063" y="4150472"/>
            <a:ext cx="1194981" cy="629302"/>
          </a:xfrm>
          <a:prstGeom prst="straightConnector1">
            <a:avLst/>
          </a:prstGeom>
          <a:ln w="25400">
            <a:solidFill>
              <a:schemeClr val="accent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7"/>
          <p:cNvSpPr>
            <a:spLocks noChangeArrowheads="1"/>
          </p:cNvSpPr>
          <p:nvPr/>
        </p:nvSpPr>
        <p:spPr bwMode="auto">
          <a:xfrm>
            <a:off x="6694660" y="3228441"/>
            <a:ext cx="1299265" cy="1299265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0" tIns="7200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42315" y="2347072"/>
            <a:ext cx="2403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28631" y="18232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9094960" y="4130141"/>
            <a:ext cx="1299265" cy="1299265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0" tIns="7200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2615" y="3248772"/>
            <a:ext cx="2403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28932" y="2724987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29" name="直接箭头连接符 28"/>
          <p:cNvCxnSpPr>
            <a:endCxn id="26" idx="2"/>
          </p:cNvCxnSpPr>
          <p:nvPr/>
        </p:nvCxnSpPr>
        <p:spPr>
          <a:xfrm>
            <a:off x="7899979" y="4150472"/>
            <a:ext cx="1194981" cy="629302"/>
          </a:xfrm>
          <a:prstGeom prst="straightConnector1">
            <a:avLst/>
          </a:prstGeom>
          <a:ln w="25400">
            <a:solidFill>
              <a:schemeClr val="accent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391535" y="4130141"/>
            <a:ext cx="1303125" cy="649633"/>
          </a:xfrm>
          <a:prstGeom prst="straightConnector1">
            <a:avLst/>
          </a:prstGeom>
          <a:ln w="25400">
            <a:solidFill>
              <a:schemeClr val="accent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07461" y="1851215"/>
            <a:ext cx="3977078" cy="3990787"/>
            <a:chOff x="3896922" y="1834887"/>
            <a:chExt cx="3977078" cy="3990787"/>
          </a:xfrm>
          <a:solidFill>
            <a:schemeClr val="accent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3896922" y="2541560"/>
              <a:ext cx="1818664" cy="1807928"/>
            </a:xfrm>
            <a:custGeom>
              <a:avLst/>
              <a:gdLst>
                <a:gd name="T0" fmla="*/ 725 w 813"/>
                <a:gd name="T1" fmla="*/ 0 h 810"/>
                <a:gd name="T2" fmla="*/ 330 w 813"/>
                <a:gd name="T3" fmla="*/ 0 h 810"/>
                <a:gd name="T4" fmla="*/ 242 w 813"/>
                <a:gd name="T5" fmla="*/ 87 h 810"/>
                <a:gd name="T6" fmla="*/ 242 w 813"/>
                <a:gd name="T7" fmla="*/ 404 h 810"/>
                <a:gd name="T8" fmla="*/ 242 w 813"/>
                <a:gd name="T9" fmla="*/ 404 h 810"/>
                <a:gd name="T10" fmla="*/ 242 w 813"/>
                <a:gd name="T11" fmla="*/ 405 h 810"/>
                <a:gd name="T12" fmla="*/ 242 w 813"/>
                <a:gd name="T13" fmla="*/ 483 h 810"/>
                <a:gd name="T14" fmla="*/ 242 w 813"/>
                <a:gd name="T15" fmla="*/ 487 h 810"/>
                <a:gd name="T16" fmla="*/ 158 w 813"/>
                <a:gd name="T17" fmla="*/ 571 h 810"/>
                <a:gd name="T18" fmla="*/ 122 w 813"/>
                <a:gd name="T19" fmla="*/ 571 h 810"/>
                <a:gd name="T20" fmla="*/ 41 w 813"/>
                <a:gd name="T21" fmla="*/ 571 h 810"/>
                <a:gd name="T22" fmla="*/ 0 w 813"/>
                <a:gd name="T23" fmla="*/ 612 h 810"/>
                <a:gd name="T24" fmla="*/ 0 w 813"/>
                <a:gd name="T25" fmla="*/ 769 h 810"/>
                <a:gd name="T26" fmla="*/ 41 w 813"/>
                <a:gd name="T27" fmla="*/ 810 h 810"/>
                <a:gd name="T28" fmla="*/ 197 w 813"/>
                <a:gd name="T29" fmla="*/ 810 h 810"/>
                <a:gd name="T30" fmla="*/ 239 w 813"/>
                <a:gd name="T31" fmla="*/ 769 h 810"/>
                <a:gd name="T32" fmla="*/ 239 w 813"/>
                <a:gd name="T33" fmla="*/ 718 h 810"/>
                <a:gd name="T34" fmla="*/ 239 w 813"/>
                <a:gd name="T35" fmla="*/ 655 h 810"/>
                <a:gd name="T36" fmla="*/ 323 w 813"/>
                <a:gd name="T37" fmla="*/ 571 h 810"/>
                <a:gd name="T38" fmla="*/ 330 w 813"/>
                <a:gd name="T39" fmla="*/ 571 h 810"/>
                <a:gd name="T40" fmla="*/ 359 w 813"/>
                <a:gd name="T41" fmla="*/ 571 h 810"/>
                <a:gd name="T42" fmla="*/ 725 w 813"/>
                <a:gd name="T43" fmla="*/ 571 h 810"/>
                <a:gd name="T44" fmla="*/ 813 w 813"/>
                <a:gd name="T45" fmla="*/ 483 h 810"/>
                <a:gd name="T46" fmla="*/ 813 w 813"/>
                <a:gd name="T47" fmla="*/ 87 h 810"/>
                <a:gd name="T48" fmla="*/ 725 w 813"/>
                <a:gd name="T4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3" h="810">
                  <a:moveTo>
                    <a:pt x="725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281" y="0"/>
                    <a:pt x="242" y="39"/>
                    <a:pt x="242" y="87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5"/>
                  </a:cubicBezTo>
                  <a:cubicBezTo>
                    <a:pt x="242" y="483"/>
                    <a:pt x="242" y="483"/>
                    <a:pt x="242" y="483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533"/>
                    <a:pt x="204" y="571"/>
                    <a:pt x="158" y="571"/>
                  </a:cubicBezTo>
                  <a:cubicBezTo>
                    <a:pt x="122" y="571"/>
                    <a:pt x="122" y="571"/>
                    <a:pt x="122" y="571"/>
                  </a:cubicBezTo>
                  <a:cubicBezTo>
                    <a:pt x="41" y="571"/>
                    <a:pt x="41" y="571"/>
                    <a:pt x="41" y="571"/>
                  </a:cubicBezTo>
                  <a:cubicBezTo>
                    <a:pt x="18" y="571"/>
                    <a:pt x="0" y="590"/>
                    <a:pt x="0" y="61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91"/>
                    <a:pt x="18" y="810"/>
                    <a:pt x="41" y="810"/>
                  </a:cubicBezTo>
                  <a:cubicBezTo>
                    <a:pt x="197" y="810"/>
                    <a:pt x="197" y="810"/>
                    <a:pt x="197" y="810"/>
                  </a:cubicBezTo>
                  <a:cubicBezTo>
                    <a:pt x="220" y="810"/>
                    <a:pt x="239" y="791"/>
                    <a:pt x="239" y="769"/>
                  </a:cubicBezTo>
                  <a:cubicBezTo>
                    <a:pt x="239" y="718"/>
                    <a:pt x="239" y="718"/>
                    <a:pt x="239" y="718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09"/>
                    <a:pt x="276" y="571"/>
                    <a:pt x="323" y="571"/>
                  </a:cubicBezTo>
                  <a:cubicBezTo>
                    <a:pt x="330" y="571"/>
                    <a:pt x="330" y="571"/>
                    <a:pt x="330" y="571"/>
                  </a:cubicBezTo>
                  <a:cubicBezTo>
                    <a:pt x="359" y="571"/>
                    <a:pt x="359" y="571"/>
                    <a:pt x="359" y="571"/>
                  </a:cubicBezTo>
                  <a:cubicBezTo>
                    <a:pt x="725" y="571"/>
                    <a:pt x="725" y="571"/>
                    <a:pt x="725" y="571"/>
                  </a:cubicBezTo>
                  <a:cubicBezTo>
                    <a:pt x="774" y="571"/>
                    <a:pt x="813" y="532"/>
                    <a:pt x="813" y="483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39"/>
                    <a:pt x="774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5400000">
              <a:off x="5337370" y="1840255"/>
              <a:ext cx="1818663" cy="1807928"/>
            </a:xfrm>
            <a:custGeom>
              <a:avLst/>
              <a:gdLst>
                <a:gd name="T0" fmla="*/ 725 w 813"/>
                <a:gd name="T1" fmla="*/ 0 h 810"/>
                <a:gd name="T2" fmla="*/ 330 w 813"/>
                <a:gd name="T3" fmla="*/ 0 h 810"/>
                <a:gd name="T4" fmla="*/ 242 w 813"/>
                <a:gd name="T5" fmla="*/ 87 h 810"/>
                <a:gd name="T6" fmla="*/ 242 w 813"/>
                <a:gd name="T7" fmla="*/ 404 h 810"/>
                <a:gd name="T8" fmla="*/ 242 w 813"/>
                <a:gd name="T9" fmla="*/ 404 h 810"/>
                <a:gd name="T10" fmla="*/ 242 w 813"/>
                <a:gd name="T11" fmla="*/ 405 h 810"/>
                <a:gd name="T12" fmla="*/ 242 w 813"/>
                <a:gd name="T13" fmla="*/ 483 h 810"/>
                <a:gd name="T14" fmla="*/ 242 w 813"/>
                <a:gd name="T15" fmla="*/ 487 h 810"/>
                <a:gd name="T16" fmla="*/ 158 w 813"/>
                <a:gd name="T17" fmla="*/ 571 h 810"/>
                <a:gd name="T18" fmla="*/ 122 w 813"/>
                <a:gd name="T19" fmla="*/ 571 h 810"/>
                <a:gd name="T20" fmla="*/ 41 w 813"/>
                <a:gd name="T21" fmla="*/ 571 h 810"/>
                <a:gd name="T22" fmla="*/ 0 w 813"/>
                <a:gd name="T23" fmla="*/ 612 h 810"/>
                <a:gd name="T24" fmla="*/ 0 w 813"/>
                <a:gd name="T25" fmla="*/ 769 h 810"/>
                <a:gd name="T26" fmla="*/ 41 w 813"/>
                <a:gd name="T27" fmla="*/ 810 h 810"/>
                <a:gd name="T28" fmla="*/ 197 w 813"/>
                <a:gd name="T29" fmla="*/ 810 h 810"/>
                <a:gd name="T30" fmla="*/ 239 w 813"/>
                <a:gd name="T31" fmla="*/ 769 h 810"/>
                <a:gd name="T32" fmla="*/ 239 w 813"/>
                <a:gd name="T33" fmla="*/ 718 h 810"/>
                <a:gd name="T34" fmla="*/ 239 w 813"/>
                <a:gd name="T35" fmla="*/ 655 h 810"/>
                <a:gd name="T36" fmla="*/ 323 w 813"/>
                <a:gd name="T37" fmla="*/ 571 h 810"/>
                <a:gd name="T38" fmla="*/ 330 w 813"/>
                <a:gd name="T39" fmla="*/ 571 h 810"/>
                <a:gd name="T40" fmla="*/ 359 w 813"/>
                <a:gd name="T41" fmla="*/ 571 h 810"/>
                <a:gd name="T42" fmla="*/ 725 w 813"/>
                <a:gd name="T43" fmla="*/ 571 h 810"/>
                <a:gd name="T44" fmla="*/ 813 w 813"/>
                <a:gd name="T45" fmla="*/ 483 h 810"/>
                <a:gd name="T46" fmla="*/ 813 w 813"/>
                <a:gd name="T47" fmla="*/ 87 h 810"/>
                <a:gd name="T48" fmla="*/ 725 w 813"/>
                <a:gd name="T4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3" h="810">
                  <a:moveTo>
                    <a:pt x="725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281" y="0"/>
                    <a:pt x="242" y="39"/>
                    <a:pt x="242" y="87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5"/>
                  </a:cubicBezTo>
                  <a:cubicBezTo>
                    <a:pt x="242" y="483"/>
                    <a:pt x="242" y="483"/>
                    <a:pt x="242" y="483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533"/>
                    <a:pt x="204" y="571"/>
                    <a:pt x="158" y="571"/>
                  </a:cubicBezTo>
                  <a:cubicBezTo>
                    <a:pt x="122" y="571"/>
                    <a:pt x="122" y="571"/>
                    <a:pt x="122" y="571"/>
                  </a:cubicBezTo>
                  <a:cubicBezTo>
                    <a:pt x="41" y="571"/>
                    <a:pt x="41" y="571"/>
                    <a:pt x="41" y="571"/>
                  </a:cubicBezTo>
                  <a:cubicBezTo>
                    <a:pt x="18" y="571"/>
                    <a:pt x="0" y="590"/>
                    <a:pt x="0" y="61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91"/>
                    <a:pt x="18" y="810"/>
                    <a:pt x="41" y="810"/>
                  </a:cubicBezTo>
                  <a:cubicBezTo>
                    <a:pt x="197" y="810"/>
                    <a:pt x="197" y="810"/>
                    <a:pt x="197" y="810"/>
                  </a:cubicBezTo>
                  <a:cubicBezTo>
                    <a:pt x="220" y="810"/>
                    <a:pt x="239" y="791"/>
                    <a:pt x="239" y="769"/>
                  </a:cubicBezTo>
                  <a:cubicBezTo>
                    <a:pt x="239" y="718"/>
                    <a:pt x="239" y="718"/>
                    <a:pt x="239" y="718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09"/>
                    <a:pt x="276" y="571"/>
                    <a:pt x="323" y="571"/>
                  </a:cubicBezTo>
                  <a:cubicBezTo>
                    <a:pt x="330" y="571"/>
                    <a:pt x="330" y="571"/>
                    <a:pt x="330" y="571"/>
                  </a:cubicBezTo>
                  <a:cubicBezTo>
                    <a:pt x="359" y="571"/>
                    <a:pt x="359" y="571"/>
                    <a:pt x="359" y="571"/>
                  </a:cubicBezTo>
                  <a:cubicBezTo>
                    <a:pt x="725" y="571"/>
                    <a:pt x="725" y="571"/>
                    <a:pt x="725" y="571"/>
                  </a:cubicBezTo>
                  <a:cubicBezTo>
                    <a:pt x="774" y="571"/>
                    <a:pt x="813" y="532"/>
                    <a:pt x="813" y="483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39"/>
                    <a:pt x="774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10800000">
              <a:off x="6055336" y="3302390"/>
              <a:ext cx="1818664" cy="1807928"/>
            </a:xfrm>
            <a:custGeom>
              <a:avLst/>
              <a:gdLst>
                <a:gd name="T0" fmla="*/ 725 w 813"/>
                <a:gd name="T1" fmla="*/ 0 h 810"/>
                <a:gd name="T2" fmla="*/ 330 w 813"/>
                <a:gd name="T3" fmla="*/ 0 h 810"/>
                <a:gd name="T4" fmla="*/ 242 w 813"/>
                <a:gd name="T5" fmla="*/ 87 h 810"/>
                <a:gd name="T6" fmla="*/ 242 w 813"/>
                <a:gd name="T7" fmla="*/ 404 h 810"/>
                <a:gd name="T8" fmla="*/ 242 w 813"/>
                <a:gd name="T9" fmla="*/ 404 h 810"/>
                <a:gd name="T10" fmla="*/ 242 w 813"/>
                <a:gd name="T11" fmla="*/ 405 h 810"/>
                <a:gd name="T12" fmla="*/ 242 w 813"/>
                <a:gd name="T13" fmla="*/ 483 h 810"/>
                <a:gd name="T14" fmla="*/ 242 w 813"/>
                <a:gd name="T15" fmla="*/ 487 h 810"/>
                <a:gd name="T16" fmla="*/ 158 w 813"/>
                <a:gd name="T17" fmla="*/ 571 h 810"/>
                <a:gd name="T18" fmla="*/ 122 w 813"/>
                <a:gd name="T19" fmla="*/ 571 h 810"/>
                <a:gd name="T20" fmla="*/ 41 w 813"/>
                <a:gd name="T21" fmla="*/ 571 h 810"/>
                <a:gd name="T22" fmla="*/ 0 w 813"/>
                <a:gd name="T23" fmla="*/ 612 h 810"/>
                <a:gd name="T24" fmla="*/ 0 w 813"/>
                <a:gd name="T25" fmla="*/ 769 h 810"/>
                <a:gd name="T26" fmla="*/ 41 w 813"/>
                <a:gd name="T27" fmla="*/ 810 h 810"/>
                <a:gd name="T28" fmla="*/ 197 w 813"/>
                <a:gd name="T29" fmla="*/ 810 h 810"/>
                <a:gd name="T30" fmla="*/ 239 w 813"/>
                <a:gd name="T31" fmla="*/ 769 h 810"/>
                <a:gd name="T32" fmla="*/ 239 w 813"/>
                <a:gd name="T33" fmla="*/ 718 h 810"/>
                <a:gd name="T34" fmla="*/ 239 w 813"/>
                <a:gd name="T35" fmla="*/ 655 h 810"/>
                <a:gd name="T36" fmla="*/ 323 w 813"/>
                <a:gd name="T37" fmla="*/ 571 h 810"/>
                <a:gd name="T38" fmla="*/ 330 w 813"/>
                <a:gd name="T39" fmla="*/ 571 h 810"/>
                <a:gd name="T40" fmla="*/ 359 w 813"/>
                <a:gd name="T41" fmla="*/ 571 h 810"/>
                <a:gd name="T42" fmla="*/ 725 w 813"/>
                <a:gd name="T43" fmla="*/ 571 h 810"/>
                <a:gd name="T44" fmla="*/ 813 w 813"/>
                <a:gd name="T45" fmla="*/ 483 h 810"/>
                <a:gd name="T46" fmla="*/ 813 w 813"/>
                <a:gd name="T47" fmla="*/ 87 h 810"/>
                <a:gd name="T48" fmla="*/ 725 w 813"/>
                <a:gd name="T4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3" h="810">
                  <a:moveTo>
                    <a:pt x="725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281" y="0"/>
                    <a:pt x="242" y="39"/>
                    <a:pt x="242" y="87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5"/>
                  </a:cubicBezTo>
                  <a:cubicBezTo>
                    <a:pt x="242" y="483"/>
                    <a:pt x="242" y="483"/>
                    <a:pt x="242" y="483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533"/>
                    <a:pt x="204" y="571"/>
                    <a:pt x="158" y="571"/>
                  </a:cubicBezTo>
                  <a:cubicBezTo>
                    <a:pt x="122" y="571"/>
                    <a:pt x="122" y="571"/>
                    <a:pt x="122" y="571"/>
                  </a:cubicBezTo>
                  <a:cubicBezTo>
                    <a:pt x="41" y="571"/>
                    <a:pt x="41" y="571"/>
                    <a:pt x="41" y="571"/>
                  </a:cubicBezTo>
                  <a:cubicBezTo>
                    <a:pt x="18" y="571"/>
                    <a:pt x="0" y="590"/>
                    <a:pt x="0" y="61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91"/>
                    <a:pt x="18" y="810"/>
                    <a:pt x="41" y="810"/>
                  </a:cubicBezTo>
                  <a:cubicBezTo>
                    <a:pt x="197" y="810"/>
                    <a:pt x="197" y="810"/>
                    <a:pt x="197" y="810"/>
                  </a:cubicBezTo>
                  <a:cubicBezTo>
                    <a:pt x="220" y="810"/>
                    <a:pt x="239" y="791"/>
                    <a:pt x="239" y="769"/>
                  </a:cubicBezTo>
                  <a:cubicBezTo>
                    <a:pt x="239" y="718"/>
                    <a:pt x="239" y="718"/>
                    <a:pt x="239" y="718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09"/>
                    <a:pt x="276" y="571"/>
                    <a:pt x="323" y="571"/>
                  </a:cubicBezTo>
                  <a:cubicBezTo>
                    <a:pt x="330" y="571"/>
                    <a:pt x="330" y="571"/>
                    <a:pt x="330" y="571"/>
                  </a:cubicBezTo>
                  <a:cubicBezTo>
                    <a:pt x="359" y="571"/>
                    <a:pt x="359" y="571"/>
                    <a:pt x="359" y="571"/>
                  </a:cubicBezTo>
                  <a:cubicBezTo>
                    <a:pt x="725" y="571"/>
                    <a:pt x="725" y="571"/>
                    <a:pt x="725" y="571"/>
                  </a:cubicBezTo>
                  <a:cubicBezTo>
                    <a:pt x="774" y="571"/>
                    <a:pt x="813" y="532"/>
                    <a:pt x="813" y="483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39"/>
                    <a:pt x="774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16200000">
              <a:off x="4611146" y="4012379"/>
              <a:ext cx="1818663" cy="1807928"/>
            </a:xfrm>
            <a:custGeom>
              <a:avLst/>
              <a:gdLst>
                <a:gd name="T0" fmla="*/ 725 w 813"/>
                <a:gd name="T1" fmla="*/ 0 h 810"/>
                <a:gd name="T2" fmla="*/ 330 w 813"/>
                <a:gd name="T3" fmla="*/ 0 h 810"/>
                <a:gd name="T4" fmla="*/ 242 w 813"/>
                <a:gd name="T5" fmla="*/ 87 h 810"/>
                <a:gd name="T6" fmla="*/ 242 w 813"/>
                <a:gd name="T7" fmla="*/ 404 h 810"/>
                <a:gd name="T8" fmla="*/ 242 w 813"/>
                <a:gd name="T9" fmla="*/ 404 h 810"/>
                <a:gd name="T10" fmla="*/ 242 w 813"/>
                <a:gd name="T11" fmla="*/ 405 h 810"/>
                <a:gd name="T12" fmla="*/ 242 w 813"/>
                <a:gd name="T13" fmla="*/ 483 h 810"/>
                <a:gd name="T14" fmla="*/ 242 w 813"/>
                <a:gd name="T15" fmla="*/ 487 h 810"/>
                <a:gd name="T16" fmla="*/ 158 w 813"/>
                <a:gd name="T17" fmla="*/ 571 h 810"/>
                <a:gd name="T18" fmla="*/ 122 w 813"/>
                <a:gd name="T19" fmla="*/ 571 h 810"/>
                <a:gd name="T20" fmla="*/ 41 w 813"/>
                <a:gd name="T21" fmla="*/ 571 h 810"/>
                <a:gd name="T22" fmla="*/ 0 w 813"/>
                <a:gd name="T23" fmla="*/ 612 h 810"/>
                <a:gd name="T24" fmla="*/ 0 w 813"/>
                <a:gd name="T25" fmla="*/ 769 h 810"/>
                <a:gd name="T26" fmla="*/ 41 w 813"/>
                <a:gd name="T27" fmla="*/ 810 h 810"/>
                <a:gd name="T28" fmla="*/ 197 w 813"/>
                <a:gd name="T29" fmla="*/ 810 h 810"/>
                <a:gd name="T30" fmla="*/ 239 w 813"/>
                <a:gd name="T31" fmla="*/ 769 h 810"/>
                <a:gd name="T32" fmla="*/ 239 w 813"/>
                <a:gd name="T33" fmla="*/ 718 h 810"/>
                <a:gd name="T34" fmla="*/ 239 w 813"/>
                <a:gd name="T35" fmla="*/ 655 h 810"/>
                <a:gd name="T36" fmla="*/ 323 w 813"/>
                <a:gd name="T37" fmla="*/ 571 h 810"/>
                <a:gd name="T38" fmla="*/ 330 w 813"/>
                <a:gd name="T39" fmla="*/ 571 h 810"/>
                <a:gd name="T40" fmla="*/ 359 w 813"/>
                <a:gd name="T41" fmla="*/ 571 h 810"/>
                <a:gd name="T42" fmla="*/ 725 w 813"/>
                <a:gd name="T43" fmla="*/ 571 h 810"/>
                <a:gd name="T44" fmla="*/ 813 w 813"/>
                <a:gd name="T45" fmla="*/ 483 h 810"/>
                <a:gd name="T46" fmla="*/ 813 w 813"/>
                <a:gd name="T47" fmla="*/ 87 h 810"/>
                <a:gd name="T48" fmla="*/ 725 w 813"/>
                <a:gd name="T4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3" h="810">
                  <a:moveTo>
                    <a:pt x="725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281" y="0"/>
                    <a:pt x="242" y="39"/>
                    <a:pt x="242" y="87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4"/>
                  </a:cubicBezTo>
                  <a:cubicBezTo>
                    <a:pt x="242" y="404"/>
                    <a:pt x="242" y="404"/>
                    <a:pt x="242" y="405"/>
                  </a:cubicBezTo>
                  <a:cubicBezTo>
                    <a:pt x="242" y="483"/>
                    <a:pt x="242" y="483"/>
                    <a:pt x="242" y="483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533"/>
                    <a:pt x="204" y="571"/>
                    <a:pt x="158" y="571"/>
                  </a:cubicBezTo>
                  <a:cubicBezTo>
                    <a:pt x="122" y="571"/>
                    <a:pt x="122" y="571"/>
                    <a:pt x="122" y="571"/>
                  </a:cubicBezTo>
                  <a:cubicBezTo>
                    <a:pt x="41" y="571"/>
                    <a:pt x="41" y="571"/>
                    <a:pt x="41" y="571"/>
                  </a:cubicBezTo>
                  <a:cubicBezTo>
                    <a:pt x="18" y="571"/>
                    <a:pt x="0" y="590"/>
                    <a:pt x="0" y="61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91"/>
                    <a:pt x="18" y="810"/>
                    <a:pt x="41" y="810"/>
                  </a:cubicBezTo>
                  <a:cubicBezTo>
                    <a:pt x="197" y="810"/>
                    <a:pt x="197" y="810"/>
                    <a:pt x="197" y="810"/>
                  </a:cubicBezTo>
                  <a:cubicBezTo>
                    <a:pt x="220" y="810"/>
                    <a:pt x="239" y="791"/>
                    <a:pt x="239" y="769"/>
                  </a:cubicBezTo>
                  <a:cubicBezTo>
                    <a:pt x="239" y="718"/>
                    <a:pt x="239" y="718"/>
                    <a:pt x="239" y="718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09"/>
                    <a:pt x="276" y="571"/>
                    <a:pt x="323" y="571"/>
                  </a:cubicBezTo>
                  <a:cubicBezTo>
                    <a:pt x="330" y="571"/>
                    <a:pt x="330" y="571"/>
                    <a:pt x="330" y="571"/>
                  </a:cubicBezTo>
                  <a:cubicBezTo>
                    <a:pt x="359" y="571"/>
                    <a:pt x="359" y="571"/>
                    <a:pt x="359" y="571"/>
                  </a:cubicBezTo>
                  <a:cubicBezTo>
                    <a:pt x="725" y="571"/>
                    <a:pt x="725" y="571"/>
                    <a:pt x="725" y="571"/>
                  </a:cubicBezTo>
                  <a:cubicBezTo>
                    <a:pt x="774" y="571"/>
                    <a:pt x="813" y="532"/>
                    <a:pt x="813" y="483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39"/>
                    <a:pt x="774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482788" y="2001515"/>
              <a:ext cx="361547" cy="211185"/>
              <a:chOff x="-1185863" y="422275"/>
              <a:chExt cx="1019175" cy="595313"/>
            </a:xfrm>
            <a:grpFill/>
          </p:grpSpPr>
          <p:sp>
            <p:nvSpPr>
              <p:cNvPr id="42" name="Freeform 13"/>
              <p:cNvSpPr/>
              <p:nvPr/>
            </p:nvSpPr>
            <p:spPr bwMode="auto">
              <a:xfrm>
                <a:off x="-495301" y="422275"/>
                <a:ext cx="328613" cy="595313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4"/>
              <p:cNvSpPr/>
              <p:nvPr/>
            </p:nvSpPr>
            <p:spPr bwMode="auto">
              <a:xfrm>
                <a:off x="-841376" y="422275"/>
                <a:ext cx="330200" cy="595313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-1185863" y="422275"/>
                <a:ext cx="328613" cy="595313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502441" y="2441054"/>
              <a:ext cx="211185" cy="361546"/>
              <a:chOff x="6351024" y="2446462"/>
              <a:chExt cx="231649" cy="396579"/>
            </a:xfrm>
            <a:grpFill/>
          </p:grpSpPr>
          <p:sp>
            <p:nvSpPr>
              <p:cNvPr id="39" name="Freeform 13"/>
              <p:cNvSpPr/>
              <p:nvPr/>
            </p:nvSpPr>
            <p:spPr bwMode="auto">
              <a:xfrm rot="5400000">
                <a:off x="6402913" y="2663283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4"/>
              <p:cNvSpPr/>
              <p:nvPr/>
            </p:nvSpPr>
            <p:spPr bwMode="auto">
              <a:xfrm rot="5400000">
                <a:off x="6402605" y="2528928"/>
                <a:ext cx="128487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5"/>
              <p:cNvSpPr/>
              <p:nvPr/>
            </p:nvSpPr>
            <p:spPr bwMode="auto">
              <a:xfrm rot="5400000">
                <a:off x="6402913" y="2394573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922240" y="5441869"/>
              <a:ext cx="361547" cy="211185"/>
              <a:chOff x="5714602" y="5738051"/>
              <a:chExt cx="396580" cy="231648"/>
            </a:xfrm>
            <a:grpFill/>
          </p:grpSpPr>
          <p:sp>
            <p:nvSpPr>
              <p:cNvPr id="36" name="Freeform 13"/>
              <p:cNvSpPr/>
              <p:nvPr/>
            </p:nvSpPr>
            <p:spPr bwMode="auto">
              <a:xfrm flipH="1">
                <a:off x="5714602" y="5738051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 flipH="1">
                <a:off x="5848649" y="5738051"/>
                <a:ext cx="128487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 flipH="1">
                <a:off x="5983313" y="5738051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58326" y="4875388"/>
              <a:ext cx="211185" cy="361547"/>
              <a:chOff x="2573180" y="5116679"/>
              <a:chExt cx="231648" cy="396580"/>
            </a:xfrm>
            <a:grpFill/>
          </p:grpSpPr>
          <p:sp>
            <p:nvSpPr>
              <p:cNvPr id="33" name="Freeform 13"/>
              <p:cNvSpPr/>
              <p:nvPr/>
            </p:nvSpPr>
            <p:spPr bwMode="auto">
              <a:xfrm rot="5400000" flipH="1">
                <a:off x="2625069" y="5064790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4"/>
              <p:cNvSpPr/>
              <p:nvPr/>
            </p:nvSpPr>
            <p:spPr bwMode="auto">
              <a:xfrm rot="5400000" flipH="1">
                <a:off x="2624760" y="5199146"/>
                <a:ext cx="128487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5"/>
              <p:cNvSpPr/>
              <p:nvPr/>
            </p:nvSpPr>
            <p:spPr bwMode="auto">
              <a:xfrm rot="5400000" flipH="1">
                <a:off x="2625069" y="5333501"/>
                <a:ext cx="127869" cy="231648"/>
              </a:xfrm>
              <a:custGeom>
                <a:avLst/>
                <a:gdLst>
                  <a:gd name="T0" fmla="*/ 13 w 99"/>
                  <a:gd name="T1" fmla="*/ 178 h 178"/>
                  <a:gd name="T2" fmla="*/ 4 w 99"/>
                  <a:gd name="T3" fmla="*/ 174 h 178"/>
                  <a:gd name="T4" fmla="*/ 5 w 99"/>
                  <a:gd name="T5" fmla="*/ 157 h 178"/>
                  <a:gd name="T6" fmla="*/ 66 w 99"/>
                  <a:gd name="T7" fmla="*/ 96 h 178"/>
                  <a:gd name="T8" fmla="*/ 66 w 99"/>
                  <a:gd name="T9" fmla="*/ 83 h 178"/>
                  <a:gd name="T10" fmla="*/ 5 w 99"/>
                  <a:gd name="T11" fmla="*/ 22 h 178"/>
                  <a:gd name="T12" fmla="*/ 3 w 99"/>
                  <a:gd name="T13" fmla="*/ 7 h 178"/>
                  <a:gd name="T14" fmla="*/ 22 w 99"/>
                  <a:gd name="T15" fmla="*/ 5 h 178"/>
                  <a:gd name="T16" fmla="*/ 90 w 99"/>
                  <a:gd name="T17" fmla="*/ 73 h 178"/>
                  <a:gd name="T18" fmla="*/ 90 w 99"/>
                  <a:gd name="T19" fmla="*/ 107 h 178"/>
                  <a:gd name="T20" fmla="*/ 22 w 99"/>
                  <a:gd name="T21" fmla="*/ 175 h 178"/>
                  <a:gd name="T22" fmla="*/ 13 w 99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8">
                    <a:moveTo>
                      <a:pt x="13" y="178"/>
                    </a:moveTo>
                    <a:cubicBezTo>
                      <a:pt x="10" y="178"/>
                      <a:pt x="7" y="177"/>
                      <a:pt x="4" y="174"/>
                    </a:cubicBezTo>
                    <a:cubicBezTo>
                      <a:pt x="0" y="169"/>
                      <a:pt x="1" y="162"/>
                      <a:pt x="5" y="15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70" y="93"/>
                      <a:pt x="70" y="87"/>
                      <a:pt x="66" y="8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" y="18"/>
                      <a:pt x="0" y="11"/>
                      <a:pt x="3" y="7"/>
                    </a:cubicBezTo>
                    <a:cubicBezTo>
                      <a:pt x="8" y="0"/>
                      <a:pt x="17" y="0"/>
                      <a:pt x="22" y="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9" y="82"/>
                      <a:pt x="99" y="97"/>
                      <a:pt x="90" y="107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9" y="177"/>
                      <a:pt x="16" y="178"/>
                      <a:pt x="13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6312321" y="4068923"/>
              <a:ext cx="781522" cy="781522"/>
            </a:xfrm>
            <a:prstGeom prst="ellipse">
              <a:avLst/>
            </a:prstGeom>
            <a:grpFill/>
            <a:ln w="38100">
              <a:noFill/>
            </a:ln>
          </p:spPr>
          <p:txBody>
            <a:bodyPr vert="horz" wrap="square" lIns="72000" tIns="0" rIns="0" bIns="0" numCol="1" anchor="ctr" anchorCtr="0" compatLnSpc="1"/>
            <a:lstStyle/>
            <a:p>
              <a:pPr algn="ctr"/>
              <a:r>
                <a:rPr lang="en-US" altLang="zh-CN" sz="3200" spc="600" dirty="0">
                  <a:solidFill>
                    <a:schemeClr val="bg2"/>
                  </a:solidFill>
                  <a:cs typeface="+mn-ea"/>
                  <a:sym typeface="+mn-lt"/>
                </a:rPr>
                <a:t></a:t>
              </a:r>
              <a:endParaRPr lang="zh-CN" altLang="en-US" sz="3200" spc="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4873662" y="4257273"/>
              <a:ext cx="781522" cy="781522"/>
            </a:xfrm>
            <a:prstGeom prst="ellipse">
              <a:avLst/>
            </a:prstGeom>
            <a:grpFill/>
            <a:ln w="38100">
              <a:noFill/>
            </a:ln>
          </p:spPr>
          <p:txBody>
            <a:bodyPr vert="horz" wrap="square" lIns="72000" tIns="0" rIns="0" bIns="0" numCol="1" anchor="ctr" anchorCtr="0" compatLnSpc="1"/>
            <a:lstStyle/>
            <a:p>
              <a:pPr algn="ctr"/>
              <a:r>
                <a:rPr lang="en-US" altLang="zh-CN" sz="3200" spc="600" dirty="0">
                  <a:solidFill>
                    <a:schemeClr val="bg2"/>
                  </a:solidFill>
                  <a:cs typeface="+mn-ea"/>
                  <a:sym typeface="+mn-lt"/>
                </a:rPr>
                <a:t></a:t>
              </a:r>
              <a:endParaRPr lang="zh-CN" altLang="en-US" sz="3200" spc="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4719191" y="2780324"/>
              <a:ext cx="781522" cy="781522"/>
            </a:xfrm>
            <a:prstGeom prst="ellipse">
              <a:avLst/>
            </a:prstGeom>
            <a:grpFill/>
            <a:ln w="38100">
              <a:noFill/>
            </a:ln>
          </p:spPr>
          <p:txBody>
            <a:bodyPr vert="horz" wrap="square" lIns="72000" tIns="45720" rIns="0" bIns="0" numCol="1" anchor="ctr" anchorCtr="0" compatLnSpc="1"/>
            <a:lstStyle/>
            <a:p>
              <a:pPr algn="ctr"/>
              <a:r>
                <a:rPr lang="en-US" altLang="zh-CN" sz="3200" spc="600" dirty="0">
                  <a:solidFill>
                    <a:schemeClr val="bg2"/>
                  </a:solidFill>
                  <a:cs typeface="+mn-ea"/>
                  <a:sym typeface="+mn-lt"/>
                </a:rPr>
                <a:t></a:t>
              </a:r>
              <a:endParaRPr lang="zh-CN" altLang="en-US" sz="3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130587" y="2639642"/>
              <a:ext cx="782970" cy="781522"/>
            </a:xfrm>
            <a:prstGeom prst="ellipse">
              <a:avLst/>
            </a:prstGeom>
            <a:grpFill/>
            <a:ln w="38100">
              <a:noFill/>
            </a:ln>
          </p:spPr>
          <p:txBody>
            <a:bodyPr vert="horz" wrap="square" lIns="72000" tIns="0" rIns="0" bIns="0" numCol="1" anchor="ctr" anchorCtr="0" compatLnSpc="1"/>
            <a:lstStyle/>
            <a:p>
              <a:pPr algn="ctr"/>
              <a:r>
                <a:rPr lang="en-US" altLang="zh-CN" sz="3200" spc="600" dirty="0">
                  <a:solidFill>
                    <a:schemeClr val="bg2"/>
                  </a:solidFill>
                  <a:cs typeface="+mn-ea"/>
                  <a:sym typeface="+mn-lt"/>
                </a:rPr>
                <a:t></a:t>
              </a:r>
              <a:endParaRPr lang="zh-CN" altLang="en-US" sz="3200" spc="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60751" y="3947869"/>
              <a:ext cx="41229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96634" y="1944061"/>
              <a:ext cx="421910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393836" y="3411181"/>
              <a:ext cx="425116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940072" y="5423666"/>
              <a:ext cx="425116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207186" y="4249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8207186" y="4710948"/>
            <a:ext cx="3209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07186" y="193703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8207186" y="2398704"/>
            <a:ext cx="3209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877614" y="4249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699674" y="4710948"/>
            <a:ext cx="3209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877614" y="193703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699674" y="2398704"/>
            <a:ext cx="3209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911861" y="1993900"/>
            <a:ext cx="1930400" cy="1930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13737" y="1993900"/>
            <a:ext cx="1930400" cy="1930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题三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12799" y="3431435"/>
            <a:ext cx="1930400" cy="1930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题二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矩形 11"/>
          <p:cNvSpPr/>
          <p:nvPr/>
        </p:nvSpPr>
        <p:spPr>
          <a:xfrm>
            <a:off x="1526336" y="4418799"/>
            <a:ext cx="270145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7274" y="2201970"/>
            <a:ext cx="270145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28212" y="4418799"/>
            <a:ext cx="270145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800000">
            <a:off x="4242365" y="3656824"/>
            <a:ext cx="396580" cy="231648"/>
            <a:chOff x="-1185863" y="422275"/>
            <a:chExt cx="1019175" cy="595313"/>
          </a:xfrm>
          <a:solidFill>
            <a:schemeClr val="accent1"/>
          </a:solidFill>
        </p:grpSpPr>
        <p:sp>
          <p:nvSpPr>
            <p:cNvPr id="23" name="Freeform 13"/>
            <p:cNvSpPr/>
            <p:nvPr/>
          </p:nvSpPr>
          <p:spPr bwMode="auto">
            <a:xfrm>
              <a:off x="-495301" y="422275"/>
              <a:ext cx="328613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-841376" y="422275"/>
              <a:ext cx="330200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-1185863" y="422275"/>
              <a:ext cx="328613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800000">
            <a:off x="7500287" y="3656824"/>
            <a:ext cx="396580" cy="231648"/>
            <a:chOff x="-1185863" y="422275"/>
            <a:chExt cx="1019175" cy="595313"/>
          </a:xfrm>
          <a:solidFill>
            <a:schemeClr val="accent1"/>
          </a:solidFill>
        </p:grpSpPr>
        <p:sp>
          <p:nvSpPr>
            <p:cNvPr id="27" name="Freeform 13"/>
            <p:cNvSpPr/>
            <p:nvPr/>
          </p:nvSpPr>
          <p:spPr bwMode="auto">
            <a:xfrm>
              <a:off x="-495301" y="422275"/>
              <a:ext cx="328613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-841376" y="422275"/>
              <a:ext cx="330200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-1185863" y="422275"/>
              <a:ext cx="328613" cy="595313"/>
            </a:xfrm>
            <a:custGeom>
              <a:avLst/>
              <a:gdLst>
                <a:gd name="T0" fmla="*/ 13 w 99"/>
                <a:gd name="T1" fmla="*/ 178 h 178"/>
                <a:gd name="T2" fmla="*/ 4 w 99"/>
                <a:gd name="T3" fmla="*/ 174 h 178"/>
                <a:gd name="T4" fmla="*/ 5 w 99"/>
                <a:gd name="T5" fmla="*/ 157 h 178"/>
                <a:gd name="T6" fmla="*/ 66 w 99"/>
                <a:gd name="T7" fmla="*/ 96 h 178"/>
                <a:gd name="T8" fmla="*/ 66 w 99"/>
                <a:gd name="T9" fmla="*/ 83 h 178"/>
                <a:gd name="T10" fmla="*/ 5 w 99"/>
                <a:gd name="T11" fmla="*/ 22 h 178"/>
                <a:gd name="T12" fmla="*/ 3 w 99"/>
                <a:gd name="T13" fmla="*/ 7 h 178"/>
                <a:gd name="T14" fmla="*/ 22 w 99"/>
                <a:gd name="T15" fmla="*/ 5 h 178"/>
                <a:gd name="T16" fmla="*/ 90 w 99"/>
                <a:gd name="T17" fmla="*/ 73 h 178"/>
                <a:gd name="T18" fmla="*/ 90 w 99"/>
                <a:gd name="T19" fmla="*/ 107 h 178"/>
                <a:gd name="T20" fmla="*/ 22 w 99"/>
                <a:gd name="T21" fmla="*/ 175 h 178"/>
                <a:gd name="T22" fmla="*/ 13 w 99"/>
                <a:gd name="T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8">
                  <a:moveTo>
                    <a:pt x="13" y="178"/>
                  </a:moveTo>
                  <a:cubicBezTo>
                    <a:pt x="10" y="178"/>
                    <a:pt x="7" y="177"/>
                    <a:pt x="4" y="174"/>
                  </a:cubicBezTo>
                  <a:cubicBezTo>
                    <a:pt x="0" y="169"/>
                    <a:pt x="1" y="162"/>
                    <a:pt x="5" y="157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0" y="93"/>
                    <a:pt x="70" y="87"/>
                    <a:pt x="66" y="8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18"/>
                    <a:pt x="0" y="11"/>
                    <a:pt x="3" y="7"/>
                  </a:cubicBezTo>
                  <a:cubicBezTo>
                    <a:pt x="8" y="0"/>
                    <a:pt x="17" y="0"/>
                    <a:pt x="22" y="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9" y="82"/>
                    <a:pt x="99" y="97"/>
                    <a:pt x="90" y="107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19" y="177"/>
                    <a:pt x="16" y="178"/>
                    <a:pt x="13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4">
            <a:extLst>
              <a:ext uri="{FF2B5EF4-FFF2-40B4-BE49-F238E27FC236}">
                <a16:creationId xmlns:a16="http://schemas.microsoft.com/office/drawing/2014/main" xmlns="" id="{48670AE2-FEEE-45CF-A1ED-8E85D232E0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9951" y="-1231908"/>
            <a:ext cx="9563968" cy="9225361"/>
            <a:chOff x="428" y="479"/>
            <a:chExt cx="2768" cy="2670"/>
          </a:xfrm>
          <a:gradFill flip="none" rotWithShape="1">
            <a:gsLst>
              <a:gs pos="100000">
                <a:srgbClr val="A3A3A3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xmlns="" id="{B45BBA99-A518-4048-9652-DB5156F5C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671"/>
              <a:ext cx="1021" cy="2478"/>
            </a:xfrm>
            <a:custGeom>
              <a:avLst/>
              <a:gdLst>
                <a:gd name="T0" fmla="*/ 37 w 1613"/>
                <a:gd name="T1" fmla="*/ 3824 h 3916"/>
                <a:gd name="T2" fmla="*/ 1034 w 1613"/>
                <a:gd name="T3" fmla="*/ 3176 h 3916"/>
                <a:gd name="T4" fmla="*/ 1521 w 1613"/>
                <a:gd name="T5" fmla="*/ 2085 h 3916"/>
                <a:gd name="T6" fmla="*/ 1336 w 1613"/>
                <a:gd name="T7" fmla="*/ 899 h 3916"/>
                <a:gd name="T8" fmla="*/ 528 w 1613"/>
                <a:gd name="T9" fmla="*/ 0 h 3916"/>
                <a:gd name="T10" fmla="*/ 1356 w 1613"/>
                <a:gd name="T11" fmla="*/ 889 h 3916"/>
                <a:gd name="T12" fmla="*/ 1565 w 1613"/>
                <a:gd name="T13" fmla="*/ 2091 h 3916"/>
                <a:gd name="T14" fmla="*/ 1085 w 1613"/>
                <a:gd name="T15" fmla="*/ 3219 h 3916"/>
                <a:gd name="T16" fmla="*/ 63 w 1613"/>
                <a:gd name="T17" fmla="*/ 3909 h 3916"/>
                <a:gd name="T18" fmla="*/ 7 w 1613"/>
                <a:gd name="T19" fmla="*/ 3880 h 3916"/>
                <a:gd name="T20" fmla="*/ 36 w 1613"/>
                <a:gd name="T21" fmla="*/ 3824 h 3916"/>
                <a:gd name="T22" fmla="*/ 37 w 1613"/>
                <a:gd name="T23" fmla="*/ 3824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3" h="3916">
                  <a:moveTo>
                    <a:pt x="37" y="3824"/>
                  </a:moveTo>
                  <a:cubicBezTo>
                    <a:pt x="421" y="3710"/>
                    <a:pt x="772" y="3482"/>
                    <a:pt x="1034" y="3176"/>
                  </a:cubicBezTo>
                  <a:cubicBezTo>
                    <a:pt x="1298" y="2872"/>
                    <a:pt x="1470" y="2487"/>
                    <a:pt x="1521" y="2085"/>
                  </a:cubicBezTo>
                  <a:cubicBezTo>
                    <a:pt x="1576" y="1684"/>
                    <a:pt x="1510" y="1266"/>
                    <a:pt x="1336" y="899"/>
                  </a:cubicBezTo>
                  <a:cubicBezTo>
                    <a:pt x="1161" y="531"/>
                    <a:pt x="876" y="216"/>
                    <a:pt x="528" y="0"/>
                  </a:cubicBezTo>
                  <a:cubicBezTo>
                    <a:pt x="880" y="210"/>
                    <a:pt x="1172" y="520"/>
                    <a:pt x="1356" y="889"/>
                  </a:cubicBezTo>
                  <a:cubicBezTo>
                    <a:pt x="1538" y="1257"/>
                    <a:pt x="1613" y="1680"/>
                    <a:pt x="1565" y="2091"/>
                  </a:cubicBezTo>
                  <a:cubicBezTo>
                    <a:pt x="1520" y="2502"/>
                    <a:pt x="1352" y="2900"/>
                    <a:pt x="1085" y="3219"/>
                  </a:cubicBezTo>
                  <a:cubicBezTo>
                    <a:pt x="820" y="3539"/>
                    <a:pt x="461" y="3782"/>
                    <a:pt x="63" y="3909"/>
                  </a:cubicBezTo>
                  <a:cubicBezTo>
                    <a:pt x="39" y="3916"/>
                    <a:pt x="15" y="3903"/>
                    <a:pt x="7" y="3880"/>
                  </a:cubicBezTo>
                  <a:cubicBezTo>
                    <a:pt x="0" y="3857"/>
                    <a:pt x="13" y="3831"/>
                    <a:pt x="36" y="3824"/>
                  </a:cubicBezTo>
                  <a:cubicBezTo>
                    <a:pt x="36" y="3824"/>
                    <a:pt x="37" y="3824"/>
                    <a:pt x="37" y="3824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xmlns="" id="{EB333C3B-5236-43C6-AB4E-ED4AE6A65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479"/>
              <a:ext cx="1120" cy="2537"/>
            </a:xfrm>
            <a:custGeom>
              <a:avLst/>
              <a:gdLst>
                <a:gd name="T0" fmla="*/ 1729 w 1769"/>
                <a:gd name="T1" fmla="*/ 92 h 4007"/>
                <a:gd name="T2" fmla="*/ 643 w 1769"/>
                <a:gd name="T3" fmla="*/ 712 h 4007"/>
                <a:gd name="T4" fmla="*/ 101 w 1769"/>
                <a:gd name="T5" fmla="*/ 1844 h 4007"/>
                <a:gd name="T6" fmla="*/ 301 w 1769"/>
                <a:gd name="T7" fmla="*/ 3091 h 4007"/>
                <a:gd name="T8" fmla="*/ 1181 w 1769"/>
                <a:gd name="T9" fmla="*/ 4007 h 4007"/>
                <a:gd name="T10" fmla="*/ 281 w 1769"/>
                <a:gd name="T11" fmla="*/ 3101 h 4007"/>
                <a:gd name="T12" fmla="*/ 57 w 1769"/>
                <a:gd name="T13" fmla="*/ 1839 h 4007"/>
                <a:gd name="T14" fmla="*/ 595 w 1769"/>
                <a:gd name="T15" fmla="*/ 667 h 4007"/>
                <a:gd name="T16" fmla="*/ 1710 w 1769"/>
                <a:gd name="T17" fmla="*/ 6 h 4007"/>
                <a:gd name="T18" fmla="*/ 1763 w 1769"/>
                <a:gd name="T19" fmla="*/ 39 h 4007"/>
                <a:gd name="T20" fmla="*/ 1730 w 1769"/>
                <a:gd name="T21" fmla="*/ 92 h 4007"/>
                <a:gd name="T22" fmla="*/ 1729 w 1769"/>
                <a:gd name="T23" fmla="*/ 92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9" h="4007">
                  <a:moveTo>
                    <a:pt x="1729" y="92"/>
                  </a:moveTo>
                  <a:cubicBezTo>
                    <a:pt x="1317" y="183"/>
                    <a:pt x="933" y="401"/>
                    <a:pt x="643" y="712"/>
                  </a:cubicBezTo>
                  <a:cubicBezTo>
                    <a:pt x="351" y="1020"/>
                    <a:pt x="161" y="1422"/>
                    <a:pt x="101" y="1844"/>
                  </a:cubicBezTo>
                  <a:cubicBezTo>
                    <a:pt x="38" y="2266"/>
                    <a:pt x="109" y="2707"/>
                    <a:pt x="301" y="3091"/>
                  </a:cubicBezTo>
                  <a:cubicBezTo>
                    <a:pt x="491" y="3476"/>
                    <a:pt x="804" y="3798"/>
                    <a:pt x="1181" y="4007"/>
                  </a:cubicBezTo>
                  <a:cubicBezTo>
                    <a:pt x="801" y="3805"/>
                    <a:pt x="480" y="3486"/>
                    <a:pt x="281" y="3101"/>
                  </a:cubicBezTo>
                  <a:cubicBezTo>
                    <a:pt x="81" y="2717"/>
                    <a:pt x="0" y="2270"/>
                    <a:pt x="57" y="1839"/>
                  </a:cubicBezTo>
                  <a:cubicBezTo>
                    <a:pt x="110" y="1407"/>
                    <a:pt x="299" y="990"/>
                    <a:pt x="595" y="667"/>
                  </a:cubicBezTo>
                  <a:cubicBezTo>
                    <a:pt x="888" y="342"/>
                    <a:pt x="1281" y="108"/>
                    <a:pt x="1710" y="6"/>
                  </a:cubicBezTo>
                  <a:cubicBezTo>
                    <a:pt x="1734" y="0"/>
                    <a:pt x="1757" y="15"/>
                    <a:pt x="1763" y="39"/>
                  </a:cubicBezTo>
                  <a:cubicBezTo>
                    <a:pt x="1769" y="62"/>
                    <a:pt x="1754" y="86"/>
                    <a:pt x="1730" y="92"/>
                  </a:cubicBezTo>
                  <a:cubicBezTo>
                    <a:pt x="1730" y="92"/>
                    <a:pt x="1729" y="92"/>
                    <a:pt x="1729" y="92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>
              <a:extLst>
                <a:ext uri="{FF2B5EF4-FFF2-40B4-BE49-F238E27FC236}">
                  <a16:creationId xmlns:a16="http://schemas.microsoft.com/office/drawing/2014/main" xmlns="" id="{809E7103-1F7E-4ED8-A420-F3015B9A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629"/>
              <a:ext cx="1488" cy="1937"/>
            </a:xfrm>
            <a:custGeom>
              <a:avLst/>
              <a:gdLst>
                <a:gd name="T0" fmla="*/ 1914 w 2353"/>
                <a:gd name="T1" fmla="*/ 2992 h 3060"/>
                <a:gd name="T2" fmla="*/ 2288 w 2353"/>
                <a:gd name="T3" fmla="*/ 1946 h 3060"/>
                <a:gd name="T4" fmla="*/ 1991 w 2353"/>
                <a:gd name="T5" fmla="*/ 869 h 3060"/>
                <a:gd name="T6" fmla="*/ 1614 w 2353"/>
                <a:gd name="T7" fmla="*/ 445 h 3060"/>
                <a:gd name="T8" fmla="*/ 1125 w 2353"/>
                <a:gd name="T9" fmla="*/ 155 h 3060"/>
                <a:gd name="T10" fmla="*/ 570 w 2353"/>
                <a:gd name="T11" fmla="*/ 25 h 3060"/>
                <a:gd name="T12" fmla="*/ 0 w 2353"/>
                <a:gd name="T13" fmla="*/ 65 h 3060"/>
                <a:gd name="T14" fmla="*/ 571 w 2353"/>
                <a:gd name="T15" fmla="*/ 15 h 3060"/>
                <a:gd name="T16" fmla="*/ 1132 w 2353"/>
                <a:gd name="T17" fmla="*/ 137 h 3060"/>
                <a:gd name="T18" fmla="*/ 1632 w 2353"/>
                <a:gd name="T19" fmla="*/ 423 h 3060"/>
                <a:gd name="T20" fmla="*/ 2024 w 2353"/>
                <a:gd name="T21" fmla="*/ 847 h 3060"/>
                <a:gd name="T22" fmla="*/ 2346 w 2353"/>
                <a:gd name="T23" fmla="*/ 1947 h 3060"/>
                <a:gd name="T24" fmla="*/ 1976 w 2353"/>
                <a:gd name="T25" fmla="*/ 3038 h 3060"/>
                <a:gd name="T26" fmla="*/ 1922 w 2353"/>
                <a:gd name="T27" fmla="*/ 3047 h 3060"/>
                <a:gd name="T28" fmla="*/ 1913 w 2353"/>
                <a:gd name="T29" fmla="*/ 2992 h 3060"/>
                <a:gd name="T30" fmla="*/ 1914 w 2353"/>
                <a:gd name="T31" fmla="*/ 2992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3" h="3060">
                  <a:moveTo>
                    <a:pt x="1914" y="2992"/>
                  </a:moveTo>
                  <a:cubicBezTo>
                    <a:pt x="2142" y="2693"/>
                    <a:pt x="2274" y="2323"/>
                    <a:pt x="2288" y="1946"/>
                  </a:cubicBezTo>
                  <a:cubicBezTo>
                    <a:pt x="2301" y="1568"/>
                    <a:pt x="2197" y="1188"/>
                    <a:pt x="1991" y="869"/>
                  </a:cubicBezTo>
                  <a:cubicBezTo>
                    <a:pt x="1886" y="711"/>
                    <a:pt x="1759" y="568"/>
                    <a:pt x="1614" y="445"/>
                  </a:cubicBezTo>
                  <a:cubicBezTo>
                    <a:pt x="1467" y="324"/>
                    <a:pt x="1301" y="228"/>
                    <a:pt x="1125" y="155"/>
                  </a:cubicBezTo>
                  <a:cubicBezTo>
                    <a:pt x="950" y="79"/>
                    <a:pt x="760" y="42"/>
                    <a:pt x="570" y="25"/>
                  </a:cubicBezTo>
                  <a:cubicBezTo>
                    <a:pt x="380" y="6"/>
                    <a:pt x="187" y="23"/>
                    <a:pt x="0" y="65"/>
                  </a:cubicBezTo>
                  <a:cubicBezTo>
                    <a:pt x="186" y="20"/>
                    <a:pt x="379" y="0"/>
                    <a:pt x="571" y="15"/>
                  </a:cubicBezTo>
                  <a:cubicBezTo>
                    <a:pt x="762" y="29"/>
                    <a:pt x="954" y="63"/>
                    <a:pt x="1132" y="137"/>
                  </a:cubicBezTo>
                  <a:cubicBezTo>
                    <a:pt x="1311" y="207"/>
                    <a:pt x="1481" y="302"/>
                    <a:pt x="1632" y="423"/>
                  </a:cubicBezTo>
                  <a:cubicBezTo>
                    <a:pt x="1782" y="544"/>
                    <a:pt x="1914" y="688"/>
                    <a:pt x="2024" y="847"/>
                  </a:cubicBezTo>
                  <a:cubicBezTo>
                    <a:pt x="2239" y="1169"/>
                    <a:pt x="2353" y="1558"/>
                    <a:pt x="2346" y="1947"/>
                  </a:cubicBezTo>
                  <a:cubicBezTo>
                    <a:pt x="2339" y="2336"/>
                    <a:pt x="2209" y="2723"/>
                    <a:pt x="1976" y="3038"/>
                  </a:cubicBezTo>
                  <a:cubicBezTo>
                    <a:pt x="1964" y="3056"/>
                    <a:pt x="1939" y="3060"/>
                    <a:pt x="1922" y="3047"/>
                  </a:cubicBezTo>
                  <a:cubicBezTo>
                    <a:pt x="1904" y="3034"/>
                    <a:pt x="1900" y="3010"/>
                    <a:pt x="1913" y="2992"/>
                  </a:cubicBezTo>
                  <a:cubicBezTo>
                    <a:pt x="1913" y="2992"/>
                    <a:pt x="1914" y="2992"/>
                    <a:pt x="1914" y="2992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xmlns="" id="{2539B4F2-42B2-4137-B783-F61A0DFF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108"/>
              <a:ext cx="1606" cy="1910"/>
            </a:xfrm>
            <a:custGeom>
              <a:avLst/>
              <a:gdLst>
                <a:gd name="T0" fmla="*/ 420 w 2538"/>
                <a:gd name="T1" fmla="*/ 67 h 3018"/>
                <a:gd name="T2" fmla="*/ 69 w 2538"/>
                <a:gd name="T3" fmla="*/ 1157 h 3018"/>
                <a:gd name="T4" fmla="*/ 432 w 2538"/>
                <a:gd name="T5" fmla="*/ 2250 h 3018"/>
                <a:gd name="T6" fmla="*/ 1374 w 2538"/>
                <a:gd name="T7" fmla="*/ 2923 h 3018"/>
                <a:gd name="T8" fmla="*/ 1956 w 2538"/>
                <a:gd name="T9" fmla="*/ 3008 h 3018"/>
                <a:gd name="T10" fmla="*/ 2538 w 2538"/>
                <a:gd name="T11" fmla="*/ 2909 h 3018"/>
                <a:gd name="T12" fmla="*/ 1956 w 2538"/>
                <a:gd name="T13" fmla="*/ 3018 h 3018"/>
                <a:gd name="T14" fmla="*/ 1368 w 2538"/>
                <a:gd name="T15" fmla="*/ 2942 h 3018"/>
                <a:gd name="T16" fmla="*/ 401 w 2538"/>
                <a:gd name="T17" fmla="*/ 2273 h 3018"/>
                <a:gd name="T18" fmla="*/ 11 w 2538"/>
                <a:gd name="T19" fmla="*/ 1158 h 3018"/>
                <a:gd name="T20" fmla="*/ 356 w 2538"/>
                <a:gd name="T21" fmla="*/ 22 h 3018"/>
                <a:gd name="T22" fmla="*/ 410 w 2538"/>
                <a:gd name="T23" fmla="*/ 12 h 3018"/>
                <a:gd name="T24" fmla="*/ 420 w 2538"/>
                <a:gd name="T25" fmla="*/ 66 h 3018"/>
                <a:gd name="T26" fmla="*/ 420 w 2538"/>
                <a:gd name="T27" fmla="*/ 67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8" h="3018">
                  <a:moveTo>
                    <a:pt x="420" y="67"/>
                  </a:moveTo>
                  <a:cubicBezTo>
                    <a:pt x="191" y="380"/>
                    <a:pt x="65" y="768"/>
                    <a:pt x="69" y="1157"/>
                  </a:cubicBezTo>
                  <a:cubicBezTo>
                    <a:pt x="72" y="1547"/>
                    <a:pt x="195" y="1937"/>
                    <a:pt x="432" y="2250"/>
                  </a:cubicBezTo>
                  <a:cubicBezTo>
                    <a:pt x="662" y="2568"/>
                    <a:pt x="999" y="2803"/>
                    <a:pt x="1374" y="2923"/>
                  </a:cubicBezTo>
                  <a:cubicBezTo>
                    <a:pt x="1562" y="2982"/>
                    <a:pt x="1759" y="3005"/>
                    <a:pt x="1956" y="3008"/>
                  </a:cubicBezTo>
                  <a:cubicBezTo>
                    <a:pt x="2153" y="3006"/>
                    <a:pt x="2350" y="2972"/>
                    <a:pt x="2538" y="2909"/>
                  </a:cubicBezTo>
                  <a:cubicBezTo>
                    <a:pt x="2352" y="2975"/>
                    <a:pt x="2154" y="3012"/>
                    <a:pt x="1956" y="3018"/>
                  </a:cubicBezTo>
                  <a:cubicBezTo>
                    <a:pt x="1758" y="3018"/>
                    <a:pt x="1559" y="2999"/>
                    <a:pt x="1368" y="2942"/>
                  </a:cubicBezTo>
                  <a:cubicBezTo>
                    <a:pt x="988" y="2827"/>
                    <a:pt x="641" y="2594"/>
                    <a:pt x="401" y="2273"/>
                  </a:cubicBezTo>
                  <a:cubicBezTo>
                    <a:pt x="154" y="1958"/>
                    <a:pt x="21" y="1559"/>
                    <a:pt x="11" y="1158"/>
                  </a:cubicBezTo>
                  <a:cubicBezTo>
                    <a:pt x="0" y="757"/>
                    <a:pt x="123" y="352"/>
                    <a:pt x="356" y="22"/>
                  </a:cubicBezTo>
                  <a:cubicBezTo>
                    <a:pt x="368" y="4"/>
                    <a:pt x="393" y="0"/>
                    <a:pt x="410" y="12"/>
                  </a:cubicBezTo>
                  <a:cubicBezTo>
                    <a:pt x="428" y="25"/>
                    <a:pt x="432" y="49"/>
                    <a:pt x="420" y="66"/>
                  </a:cubicBezTo>
                  <a:cubicBezTo>
                    <a:pt x="420" y="67"/>
                    <a:pt x="420" y="67"/>
                    <a:pt x="420" y="67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xmlns="" id="{78967244-979A-4739-A050-DDB87E16F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787"/>
              <a:ext cx="1874" cy="1062"/>
            </a:xfrm>
            <a:custGeom>
              <a:avLst/>
              <a:gdLst>
                <a:gd name="T0" fmla="*/ 2895 w 2961"/>
                <a:gd name="T1" fmla="*/ 1642 h 1677"/>
                <a:gd name="T2" fmla="*/ 2819 w 2961"/>
                <a:gd name="T3" fmla="*/ 1151 h 1677"/>
                <a:gd name="T4" fmla="*/ 2593 w 2961"/>
                <a:gd name="T5" fmla="*/ 706 h 1677"/>
                <a:gd name="T6" fmla="*/ 1791 w 2961"/>
                <a:gd name="T7" fmla="*/ 127 h 1677"/>
                <a:gd name="T8" fmla="*/ 797 w 2961"/>
                <a:gd name="T9" fmla="*/ 140 h 1677"/>
                <a:gd name="T10" fmla="*/ 0 w 2961"/>
                <a:gd name="T11" fmla="*/ 743 h 1677"/>
                <a:gd name="T12" fmla="*/ 791 w 2961"/>
                <a:gd name="T13" fmla="*/ 124 h 1677"/>
                <a:gd name="T14" fmla="*/ 1801 w 2961"/>
                <a:gd name="T15" fmla="*/ 95 h 1677"/>
                <a:gd name="T16" fmla="*/ 2633 w 2961"/>
                <a:gd name="T17" fmla="*/ 677 h 1677"/>
                <a:gd name="T18" fmla="*/ 2874 w 2961"/>
                <a:gd name="T19" fmla="*/ 1133 h 1677"/>
                <a:gd name="T20" fmla="*/ 2961 w 2961"/>
                <a:gd name="T21" fmla="*/ 1642 h 1677"/>
                <a:gd name="T22" fmla="*/ 2929 w 2961"/>
                <a:gd name="T23" fmla="*/ 1676 h 1677"/>
                <a:gd name="T24" fmla="*/ 2895 w 2961"/>
                <a:gd name="T25" fmla="*/ 1644 h 1677"/>
                <a:gd name="T26" fmla="*/ 2895 w 2961"/>
                <a:gd name="T27" fmla="*/ 1644 h 1677"/>
                <a:gd name="T28" fmla="*/ 2895 w 2961"/>
                <a:gd name="T29" fmla="*/ 1642 h 1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1" h="1677">
                  <a:moveTo>
                    <a:pt x="2895" y="1642"/>
                  </a:moveTo>
                  <a:cubicBezTo>
                    <a:pt x="2893" y="1476"/>
                    <a:pt x="2869" y="1310"/>
                    <a:pt x="2819" y="1151"/>
                  </a:cubicBezTo>
                  <a:cubicBezTo>
                    <a:pt x="2771" y="991"/>
                    <a:pt x="2690" y="842"/>
                    <a:pt x="2593" y="706"/>
                  </a:cubicBezTo>
                  <a:cubicBezTo>
                    <a:pt x="2398" y="433"/>
                    <a:pt x="2110" y="231"/>
                    <a:pt x="1791" y="127"/>
                  </a:cubicBezTo>
                  <a:cubicBezTo>
                    <a:pt x="1470" y="29"/>
                    <a:pt x="1116" y="27"/>
                    <a:pt x="797" y="140"/>
                  </a:cubicBezTo>
                  <a:cubicBezTo>
                    <a:pt x="476" y="247"/>
                    <a:pt x="194" y="464"/>
                    <a:pt x="0" y="743"/>
                  </a:cubicBezTo>
                  <a:cubicBezTo>
                    <a:pt x="190" y="461"/>
                    <a:pt x="469" y="238"/>
                    <a:pt x="791" y="124"/>
                  </a:cubicBezTo>
                  <a:cubicBezTo>
                    <a:pt x="1112" y="5"/>
                    <a:pt x="1471" y="0"/>
                    <a:pt x="1801" y="95"/>
                  </a:cubicBezTo>
                  <a:cubicBezTo>
                    <a:pt x="2128" y="196"/>
                    <a:pt x="2428" y="398"/>
                    <a:pt x="2633" y="677"/>
                  </a:cubicBezTo>
                  <a:cubicBezTo>
                    <a:pt x="2735" y="815"/>
                    <a:pt x="2821" y="968"/>
                    <a:pt x="2874" y="1133"/>
                  </a:cubicBezTo>
                  <a:cubicBezTo>
                    <a:pt x="2929" y="1297"/>
                    <a:pt x="2957" y="1469"/>
                    <a:pt x="2961" y="1642"/>
                  </a:cubicBezTo>
                  <a:cubicBezTo>
                    <a:pt x="2961" y="1661"/>
                    <a:pt x="2947" y="1676"/>
                    <a:pt x="2929" y="1676"/>
                  </a:cubicBezTo>
                  <a:cubicBezTo>
                    <a:pt x="2910" y="1677"/>
                    <a:pt x="2895" y="1662"/>
                    <a:pt x="2895" y="1644"/>
                  </a:cubicBezTo>
                  <a:cubicBezTo>
                    <a:pt x="2895" y="1644"/>
                    <a:pt x="2895" y="1644"/>
                    <a:pt x="2895" y="1644"/>
                  </a:cubicBezTo>
                  <a:lnTo>
                    <a:pt x="2895" y="1642"/>
                  </a:lnTo>
                  <a:close/>
                </a:path>
              </a:pathLst>
            </a:custGeom>
            <a:gradFill>
              <a:gsLst>
                <a:gs pos="100000">
                  <a:srgbClr val="9B9B9B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xmlns="" id="{11B3C808-D429-439F-A1F2-CF46BF35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1942"/>
              <a:ext cx="1866" cy="927"/>
            </a:xfrm>
            <a:custGeom>
              <a:avLst/>
              <a:gdLst>
                <a:gd name="T0" fmla="*/ 68 w 2949"/>
                <a:gd name="T1" fmla="*/ 31 h 1465"/>
                <a:gd name="T2" fmla="*/ 458 w 2949"/>
                <a:gd name="T3" fmla="*/ 879 h 1465"/>
                <a:gd name="T4" fmla="*/ 1262 w 2949"/>
                <a:gd name="T5" fmla="*/ 1360 h 1465"/>
                <a:gd name="T6" fmla="*/ 2203 w 2949"/>
                <a:gd name="T7" fmla="*/ 1302 h 1465"/>
                <a:gd name="T8" fmla="*/ 2619 w 2949"/>
                <a:gd name="T9" fmla="*/ 1066 h 1465"/>
                <a:gd name="T10" fmla="*/ 2949 w 2949"/>
                <a:gd name="T11" fmla="*/ 717 h 1465"/>
                <a:gd name="T12" fmla="*/ 2625 w 2949"/>
                <a:gd name="T13" fmla="*/ 1073 h 1465"/>
                <a:gd name="T14" fmla="*/ 2209 w 2949"/>
                <a:gd name="T15" fmla="*/ 1318 h 1465"/>
                <a:gd name="T16" fmla="*/ 1255 w 2949"/>
                <a:gd name="T17" fmla="*/ 1392 h 1465"/>
                <a:gd name="T18" fmla="*/ 421 w 2949"/>
                <a:gd name="T19" fmla="*/ 913 h 1465"/>
                <a:gd name="T20" fmla="*/ 3 w 2949"/>
                <a:gd name="T21" fmla="*/ 40 h 1465"/>
                <a:gd name="T22" fmla="*/ 30 w 2949"/>
                <a:gd name="T23" fmla="*/ 3 h 1465"/>
                <a:gd name="T24" fmla="*/ 68 w 2949"/>
                <a:gd name="T25" fmla="*/ 30 h 1465"/>
                <a:gd name="T26" fmla="*/ 68 w 2949"/>
                <a:gd name="T27" fmla="*/ 30 h 1465"/>
                <a:gd name="T28" fmla="*/ 68 w 2949"/>
                <a:gd name="T29" fmla="*/ 31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1465">
                  <a:moveTo>
                    <a:pt x="68" y="31"/>
                  </a:moveTo>
                  <a:cubicBezTo>
                    <a:pt x="112" y="343"/>
                    <a:pt x="243" y="645"/>
                    <a:pt x="458" y="879"/>
                  </a:cubicBezTo>
                  <a:cubicBezTo>
                    <a:pt x="669" y="1114"/>
                    <a:pt x="952" y="1288"/>
                    <a:pt x="1262" y="1360"/>
                  </a:cubicBezTo>
                  <a:cubicBezTo>
                    <a:pt x="1571" y="1437"/>
                    <a:pt x="1904" y="1416"/>
                    <a:pt x="2203" y="1302"/>
                  </a:cubicBezTo>
                  <a:cubicBezTo>
                    <a:pt x="2352" y="1245"/>
                    <a:pt x="2493" y="1165"/>
                    <a:pt x="2619" y="1066"/>
                  </a:cubicBezTo>
                  <a:cubicBezTo>
                    <a:pt x="2745" y="967"/>
                    <a:pt x="2856" y="849"/>
                    <a:pt x="2949" y="717"/>
                  </a:cubicBezTo>
                  <a:cubicBezTo>
                    <a:pt x="2859" y="850"/>
                    <a:pt x="2749" y="970"/>
                    <a:pt x="2625" y="1073"/>
                  </a:cubicBezTo>
                  <a:cubicBezTo>
                    <a:pt x="2499" y="1174"/>
                    <a:pt x="2359" y="1257"/>
                    <a:pt x="2209" y="1318"/>
                  </a:cubicBezTo>
                  <a:cubicBezTo>
                    <a:pt x="1909" y="1437"/>
                    <a:pt x="1571" y="1465"/>
                    <a:pt x="1255" y="1392"/>
                  </a:cubicBezTo>
                  <a:cubicBezTo>
                    <a:pt x="937" y="1324"/>
                    <a:pt x="643" y="1151"/>
                    <a:pt x="421" y="913"/>
                  </a:cubicBezTo>
                  <a:cubicBezTo>
                    <a:pt x="196" y="675"/>
                    <a:pt x="53" y="364"/>
                    <a:pt x="3" y="40"/>
                  </a:cubicBezTo>
                  <a:cubicBezTo>
                    <a:pt x="0" y="22"/>
                    <a:pt x="12" y="5"/>
                    <a:pt x="30" y="3"/>
                  </a:cubicBezTo>
                  <a:cubicBezTo>
                    <a:pt x="48" y="0"/>
                    <a:pt x="65" y="12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31"/>
                  </a:ln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xmlns="" id="{7AA7CCB6-8966-4D85-A766-FE3FFF0AB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955"/>
              <a:ext cx="1540" cy="1011"/>
            </a:xfrm>
            <a:custGeom>
              <a:avLst/>
              <a:gdLst>
                <a:gd name="T0" fmla="*/ 2380 w 2433"/>
                <a:gd name="T1" fmla="*/ 575 h 1597"/>
                <a:gd name="T2" fmla="*/ 1675 w 2433"/>
                <a:gd name="T3" fmla="*/ 110 h 1597"/>
                <a:gd name="T4" fmla="*/ 829 w 2433"/>
                <a:gd name="T5" fmla="*/ 177 h 1597"/>
                <a:gd name="T6" fmla="*/ 197 w 2433"/>
                <a:gd name="T7" fmla="*/ 751 h 1597"/>
                <a:gd name="T8" fmla="*/ 51 w 2433"/>
                <a:gd name="T9" fmla="*/ 1597 h 1597"/>
                <a:gd name="T10" fmla="*/ 185 w 2433"/>
                <a:gd name="T11" fmla="*/ 745 h 1597"/>
                <a:gd name="T12" fmla="*/ 818 w 2433"/>
                <a:gd name="T13" fmla="*/ 152 h 1597"/>
                <a:gd name="T14" fmla="*/ 1685 w 2433"/>
                <a:gd name="T15" fmla="*/ 70 h 1597"/>
                <a:gd name="T16" fmla="*/ 2423 w 2433"/>
                <a:gd name="T17" fmla="*/ 541 h 1597"/>
                <a:gd name="T18" fmla="*/ 2419 w 2433"/>
                <a:gd name="T19" fmla="*/ 580 h 1597"/>
                <a:gd name="T20" fmla="*/ 2381 w 2433"/>
                <a:gd name="T21" fmla="*/ 575 h 1597"/>
                <a:gd name="T22" fmla="*/ 2380 w 2433"/>
                <a:gd name="T23" fmla="*/ 575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3" h="1597">
                  <a:moveTo>
                    <a:pt x="2380" y="575"/>
                  </a:moveTo>
                  <a:cubicBezTo>
                    <a:pt x="2206" y="348"/>
                    <a:pt x="1954" y="181"/>
                    <a:pt x="1675" y="110"/>
                  </a:cubicBezTo>
                  <a:cubicBezTo>
                    <a:pt x="1396" y="38"/>
                    <a:pt x="1094" y="63"/>
                    <a:pt x="829" y="177"/>
                  </a:cubicBezTo>
                  <a:cubicBezTo>
                    <a:pt x="563" y="291"/>
                    <a:pt x="339" y="498"/>
                    <a:pt x="197" y="751"/>
                  </a:cubicBezTo>
                  <a:cubicBezTo>
                    <a:pt x="60" y="1007"/>
                    <a:pt x="4" y="1308"/>
                    <a:pt x="51" y="1597"/>
                  </a:cubicBezTo>
                  <a:cubicBezTo>
                    <a:pt x="0" y="1309"/>
                    <a:pt x="50" y="1005"/>
                    <a:pt x="185" y="745"/>
                  </a:cubicBezTo>
                  <a:cubicBezTo>
                    <a:pt x="324" y="487"/>
                    <a:pt x="547" y="272"/>
                    <a:pt x="818" y="152"/>
                  </a:cubicBezTo>
                  <a:cubicBezTo>
                    <a:pt x="1087" y="32"/>
                    <a:pt x="1396" y="0"/>
                    <a:pt x="1685" y="70"/>
                  </a:cubicBezTo>
                  <a:cubicBezTo>
                    <a:pt x="1974" y="139"/>
                    <a:pt x="2238" y="308"/>
                    <a:pt x="2423" y="541"/>
                  </a:cubicBezTo>
                  <a:cubicBezTo>
                    <a:pt x="2433" y="553"/>
                    <a:pt x="2431" y="570"/>
                    <a:pt x="2419" y="580"/>
                  </a:cubicBezTo>
                  <a:cubicBezTo>
                    <a:pt x="2407" y="589"/>
                    <a:pt x="2390" y="587"/>
                    <a:pt x="2381" y="575"/>
                  </a:cubicBezTo>
                  <a:lnTo>
                    <a:pt x="2380" y="575"/>
                  </a:ln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xmlns="" id="{77AA6B21-2868-481E-95FC-8DFDFDE9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" y="1826"/>
              <a:ext cx="1384" cy="862"/>
            </a:xfrm>
            <a:custGeom>
              <a:avLst/>
              <a:gdLst>
                <a:gd name="T0" fmla="*/ 48 w 2188"/>
                <a:gd name="T1" fmla="*/ 1011 h 1361"/>
                <a:gd name="T2" fmla="*/ 711 w 2188"/>
                <a:gd name="T3" fmla="*/ 1297 h 1361"/>
                <a:gd name="T4" fmla="*/ 1428 w 2188"/>
                <a:gd name="T5" fmla="*/ 1183 h 1361"/>
                <a:gd name="T6" fmla="*/ 1736 w 2188"/>
                <a:gd name="T7" fmla="*/ 982 h 1361"/>
                <a:gd name="T8" fmla="*/ 1978 w 2188"/>
                <a:gd name="T9" fmla="*/ 703 h 1361"/>
                <a:gd name="T10" fmla="*/ 2188 w 2188"/>
                <a:gd name="T11" fmla="*/ 0 h 1361"/>
                <a:gd name="T12" fmla="*/ 1989 w 2188"/>
                <a:gd name="T13" fmla="*/ 711 h 1361"/>
                <a:gd name="T14" fmla="*/ 1750 w 2188"/>
                <a:gd name="T15" fmla="*/ 997 h 1361"/>
                <a:gd name="T16" fmla="*/ 1440 w 2188"/>
                <a:gd name="T17" fmla="*/ 1208 h 1361"/>
                <a:gd name="T18" fmla="*/ 707 w 2188"/>
                <a:gd name="T19" fmla="*/ 1338 h 1361"/>
                <a:gd name="T20" fmla="*/ 14 w 2188"/>
                <a:gd name="T21" fmla="*/ 1054 h 1361"/>
                <a:gd name="T22" fmla="*/ 9 w 2188"/>
                <a:gd name="T23" fmla="*/ 1016 h 1361"/>
                <a:gd name="T24" fmla="*/ 48 w 2188"/>
                <a:gd name="T25" fmla="*/ 1011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8" h="1361">
                  <a:moveTo>
                    <a:pt x="48" y="1011"/>
                  </a:moveTo>
                  <a:cubicBezTo>
                    <a:pt x="236" y="1166"/>
                    <a:pt x="469" y="1268"/>
                    <a:pt x="711" y="1297"/>
                  </a:cubicBezTo>
                  <a:cubicBezTo>
                    <a:pt x="954" y="1324"/>
                    <a:pt x="1207" y="1290"/>
                    <a:pt x="1428" y="1183"/>
                  </a:cubicBezTo>
                  <a:cubicBezTo>
                    <a:pt x="1540" y="1132"/>
                    <a:pt x="1644" y="1063"/>
                    <a:pt x="1736" y="982"/>
                  </a:cubicBezTo>
                  <a:cubicBezTo>
                    <a:pt x="1831" y="902"/>
                    <a:pt x="1910" y="806"/>
                    <a:pt x="1978" y="703"/>
                  </a:cubicBezTo>
                  <a:cubicBezTo>
                    <a:pt x="2113" y="496"/>
                    <a:pt x="2183" y="249"/>
                    <a:pt x="2188" y="0"/>
                  </a:cubicBezTo>
                  <a:cubicBezTo>
                    <a:pt x="2188" y="249"/>
                    <a:pt x="2123" y="499"/>
                    <a:pt x="1989" y="711"/>
                  </a:cubicBezTo>
                  <a:cubicBezTo>
                    <a:pt x="1923" y="816"/>
                    <a:pt x="1844" y="915"/>
                    <a:pt x="1750" y="997"/>
                  </a:cubicBezTo>
                  <a:cubicBezTo>
                    <a:pt x="1658" y="1082"/>
                    <a:pt x="1554" y="1154"/>
                    <a:pt x="1440" y="1208"/>
                  </a:cubicBezTo>
                  <a:cubicBezTo>
                    <a:pt x="1216" y="1322"/>
                    <a:pt x="957" y="1361"/>
                    <a:pt x="707" y="1338"/>
                  </a:cubicBezTo>
                  <a:cubicBezTo>
                    <a:pt x="456" y="1312"/>
                    <a:pt x="213" y="1211"/>
                    <a:pt x="14" y="1054"/>
                  </a:cubicBezTo>
                  <a:cubicBezTo>
                    <a:pt x="2" y="1045"/>
                    <a:pt x="0" y="1028"/>
                    <a:pt x="9" y="1016"/>
                  </a:cubicBezTo>
                  <a:cubicBezTo>
                    <a:pt x="19" y="1004"/>
                    <a:pt x="36" y="1002"/>
                    <a:pt x="48" y="1011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Oval 1"/>
          <p:cNvSpPr/>
          <p:nvPr/>
        </p:nvSpPr>
        <p:spPr>
          <a:xfrm>
            <a:off x="2506746" y="728345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5" name="Oval 1"/>
          <p:cNvSpPr/>
          <p:nvPr/>
        </p:nvSpPr>
        <p:spPr>
          <a:xfrm>
            <a:off x="3836801" y="5386967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7" name="Oval 1"/>
          <p:cNvSpPr/>
          <p:nvPr/>
        </p:nvSpPr>
        <p:spPr>
          <a:xfrm>
            <a:off x="8392396" y="945550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58564" y="840238"/>
            <a:ext cx="889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575757"/>
                </a:solidFill>
                <a:latin typeface="+mn-ea"/>
              </a:rPr>
              <a:t>目录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3335633" y="1510529"/>
            <a:ext cx="5149372" cy="710429"/>
          </a:xfrm>
          <a:prstGeom prst="roundRect">
            <a:avLst>
              <a:gd name="adj" fmla="val 50000"/>
            </a:avLst>
          </a:prstGeom>
          <a:solidFill>
            <a:srgbClr val="575757"/>
          </a:solidFill>
          <a:ln>
            <a:noFill/>
          </a:ln>
          <a:effectLst>
            <a:outerShdw blurRad="190500" dist="88900" dir="8400000" sx="105000" sy="105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33366" y="1634910"/>
            <a:ext cx="367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Oval 1"/>
          <p:cNvSpPr/>
          <p:nvPr/>
        </p:nvSpPr>
        <p:spPr>
          <a:xfrm>
            <a:off x="3189760" y="1510530"/>
            <a:ext cx="710429" cy="710429"/>
          </a:xfrm>
          <a:prstGeom prst="ellipse">
            <a:avLst/>
          </a:prstGeom>
          <a:ln w="25400">
            <a:solidFill>
              <a:schemeClr val="bg1"/>
            </a:solidFill>
          </a:ln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20051" y="1573519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35633" y="2522353"/>
            <a:ext cx="5149372" cy="710429"/>
          </a:xfrm>
          <a:prstGeom prst="roundRect">
            <a:avLst>
              <a:gd name="adj" fmla="val 50000"/>
            </a:avLst>
          </a:prstGeom>
          <a:solidFill>
            <a:srgbClr val="575757"/>
          </a:solidFill>
          <a:ln>
            <a:noFill/>
          </a:ln>
          <a:effectLst>
            <a:outerShdw blurRad="190500" dist="88900" dir="8400000" sx="105000" sy="105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233366" y="2646734"/>
            <a:ext cx="367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Oval 1"/>
          <p:cNvSpPr/>
          <p:nvPr/>
        </p:nvSpPr>
        <p:spPr>
          <a:xfrm>
            <a:off x="3189760" y="2522354"/>
            <a:ext cx="710429" cy="710429"/>
          </a:xfrm>
          <a:prstGeom prst="ellipse">
            <a:avLst/>
          </a:prstGeom>
          <a:ln w="25400">
            <a:solidFill>
              <a:schemeClr val="bg1"/>
            </a:solidFill>
          </a:ln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20051" y="2585343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335633" y="3534177"/>
            <a:ext cx="5149372" cy="710429"/>
          </a:xfrm>
          <a:prstGeom prst="roundRect">
            <a:avLst>
              <a:gd name="adj" fmla="val 50000"/>
            </a:avLst>
          </a:prstGeom>
          <a:solidFill>
            <a:srgbClr val="575757"/>
          </a:solidFill>
          <a:ln>
            <a:noFill/>
          </a:ln>
          <a:effectLst>
            <a:outerShdw blurRad="190500" dist="88900" dir="8400000" sx="105000" sy="105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233366" y="3658558"/>
            <a:ext cx="367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Oval 1"/>
          <p:cNvSpPr/>
          <p:nvPr/>
        </p:nvSpPr>
        <p:spPr>
          <a:xfrm>
            <a:off x="3189760" y="3534178"/>
            <a:ext cx="710429" cy="710429"/>
          </a:xfrm>
          <a:prstGeom prst="ellipse">
            <a:avLst/>
          </a:prstGeom>
          <a:ln w="25400">
            <a:solidFill>
              <a:schemeClr val="bg1"/>
            </a:solidFill>
          </a:ln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20051" y="3597167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335633" y="4546001"/>
            <a:ext cx="5149372" cy="710429"/>
          </a:xfrm>
          <a:prstGeom prst="roundRect">
            <a:avLst>
              <a:gd name="adj" fmla="val 50000"/>
            </a:avLst>
          </a:prstGeom>
          <a:solidFill>
            <a:srgbClr val="575757"/>
          </a:solidFill>
          <a:ln>
            <a:noFill/>
          </a:ln>
          <a:effectLst>
            <a:outerShdw blurRad="190500" dist="88900" dir="8400000" sx="105000" sy="105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4233366" y="4670382"/>
            <a:ext cx="367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Oval 1"/>
          <p:cNvSpPr/>
          <p:nvPr/>
        </p:nvSpPr>
        <p:spPr>
          <a:xfrm>
            <a:off x="3189760" y="4546002"/>
            <a:ext cx="710429" cy="710429"/>
          </a:xfrm>
          <a:prstGeom prst="ellipse">
            <a:avLst/>
          </a:prstGeom>
          <a:ln w="25400">
            <a:solidFill>
              <a:schemeClr val="bg1"/>
            </a:solidFill>
          </a:ln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20051" y="4608991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21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62226" y="2097816"/>
            <a:ext cx="2618948" cy="37314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0301" y="3881710"/>
            <a:ext cx="1322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添加标题一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6731" y="4605954"/>
            <a:ext cx="22099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8426" y="2097816"/>
            <a:ext cx="2618948" cy="37314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8486" y="3881710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添加标</a:t>
            </a:r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题二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2931" y="4605954"/>
            <a:ext cx="22099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317384" y="2463752"/>
            <a:ext cx="941032" cy="941032"/>
            <a:chOff x="4317384" y="2463752"/>
            <a:chExt cx="941032" cy="941032"/>
          </a:xfrm>
          <a:solidFill>
            <a:schemeClr val="bg2"/>
          </a:solidFill>
        </p:grpSpPr>
        <p:sp>
          <p:nvSpPr>
            <p:cNvPr id="23" name="椭圆 22"/>
            <p:cNvSpPr/>
            <p:nvPr/>
          </p:nvSpPr>
          <p:spPr>
            <a:xfrm>
              <a:off x="4317384" y="2463752"/>
              <a:ext cx="941032" cy="941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639838" y="2754336"/>
              <a:ext cx="296124" cy="359864"/>
              <a:chOff x="6578753" y="3588463"/>
              <a:chExt cx="296124" cy="359864"/>
            </a:xfrm>
            <a:grpFill/>
          </p:grpSpPr>
          <p:sp>
            <p:nvSpPr>
              <p:cNvPr id="25" name="Freeform 105"/>
              <p:cNvSpPr/>
              <p:nvPr/>
            </p:nvSpPr>
            <p:spPr bwMode="auto">
              <a:xfrm>
                <a:off x="6675691" y="3673449"/>
                <a:ext cx="106233" cy="19919"/>
              </a:xfrm>
              <a:custGeom>
                <a:avLst/>
                <a:gdLst>
                  <a:gd name="T0" fmla="*/ 26 w 26"/>
                  <a:gd name="T1" fmla="*/ 2 h 5"/>
                  <a:gd name="T2" fmla="*/ 23 w 26"/>
                  <a:gd name="T3" fmla="*/ 5 h 5"/>
                  <a:gd name="T4" fmla="*/ 2 w 26"/>
                  <a:gd name="T5" fmla="*/ 5 h 5"/>
                  <a:gd name="T6" fmla="*/ 0 w 26"/>
                  <a:gd name="T7" fmla="*/ 2 h 5"/>
                  <a:gd name="T8" fmla="*/ 0 w 26"/>
                  <a:gd name="T9" fmla="*/ 2 h 5"/>
                  <a:gd name="T10" fmla="*/ 2 w 26"/>
                  <a:gd name="T11" fmla="*/ 0 h 5"/>
                  <a:gd name="T12" fmla="*/ 23 w 26"/>
                  <a:gd name="T13" fmla="*/ 0 h 5"/>
                  <a:gd name="T14" fmla="*/ 26 w 2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5">
                    <a:moveTo>
                      <a:pt x="26" y="2"/>
                    </a:moveTo>
                    <a:cubicBezTo>
                      <a:pt x="26" y="4"/>
                      <a:pt x="25" y="5"/>
                      <a:pt x="2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06"/>
              <p:cNvSpPr/>
              <p:nvPr/>
            </p:nvSpPr>
            <p:spPr bwMode="auto">
              <a:xfrm>
                <a:off x="6667723" y="3588463"/>
                <a:ext cx="122168" cy="67724"/>
              </a:xfrm>
              <a:custGeom>
                <a:avLst/>
                <a:gdLst>
                  <a:gd name="T0" fmla="*/ 30 w 30"/>
                  <a:gd name="T1" fmla="*/ 9 h 17"/>
                  <a:gd name="T2" fmla="*/ 23 w 30"/>
                  <a:gd name="T3" fmla="*/ 17 h 17"/>
                  <a:gd name="T4" fmla="*/ 6 w 30"/>
                  <a:gd name="T5" fmla="*/ 17 h 17"/>
                  <a:gd name="T6" fmla="*/ 0 w 30"/>
                  <a:gd name="T7" fmla="*/ 9 h 17"/>
                  <a:gd name="T8" fmla="*/ 0 w 30"/>
                  <a:gd name="T9" fmla="*/ 9 h 17"/>
                  <a:gd name="T10" fmla="*/ 6 w 30"/>
                  <a:gd name="T11" fmla="*/ 0 h 17"/>
                  <a:gd name="T12" fmla="*/ 13 w 30"/>
                  <a:gd name="T13" fmla="*/ 5 h 17"/>
                  <a:gd name="T14" fmla="*/ 17 w 30"/>
                  <a:gd name="T15" fmla="*/ 0 h 17"/>
                  <a:gd name="T16" fmla="*/ 21 w 30"/>
                  <a:gd name="T17" fmla="*/ 5 h 17"/>
                  <a:gd name="T18" fmla="*/ 23 w 30"/>
                  <a:gd name="T19" fmla="*/ 0 h 17"/>
                  <a:gd name="T20" fmla="*/ 30 w 30"/>
                  <a:gd name="T21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7">
                    <a:moveTo>
                      <a:pt x="30" y="9"/>
                    </a:moveTo>
                    <a:cubicBezTo>
                      <a:pt x="30" y="14"/>
                      <a:pt x="27" y="17"/>
                      <a:pt x="23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3" y="17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6" y="0"/>
                    </a:cubicBezTo>
                    <a:cubicBezTo>
                      <a:pt x="6" y="0"/>
                      <a:pt x="11" y="5"/>
                      <a:pt x="13" y="5"/>
                    </a:cubicBezTo>
                    <a:cubicBezTo>
                      <a:pt x="14" y="4"/>
                      <a:pt x="15" y="0"/>
                      <a:pt x="17" y="0"/>
                    </a:cubicBezTo>
                    <a:cubicBezTo>
                      <a:pt x="18" y="1"/>
                      <a:pt x="20" y="5"/>
                      <a:pt x="21" y="5"/>
                    </a:cubicBezTo>
                    <a:cubicBezTo>
                      <a:pt x="22" y="4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07"/>
              <p:cNvSpPr>
                <a:spLocks noEditPoints="1"/>
              </p:cNvSpPr>
              <p:nvPr/>
            </p:nvSpPr>
            <p:spPr bwMode="auto">
              <a:xfrm>
                <a:off x="6578753" y="3705319"/>
                <a:ext cx="296124" cy="243008"/>
              </a:xfrm>
              <a:custGeom>
                <a:avLst/>
                <a:gdLst>
                  <a:gd name="T0" fmla="*/ 73 w 73"/>
                  <a:gd name="T1" fmla="*/ 53 h 60"/>
                  <a:gd name="T2" fmla="*/ 67 w 73"/>
                  <a:gd name="T3" fmla="*/ 60 h 60"/>
                  <a:gd name="T4" fmla="*/ 7 w 73"/>
                  <a:gd name="T5" fmla="*/ 60 h 60"/>
                  <a:gd name="T6" fmla="*/ 0 w 73"/>
                  <a:gd name="T7" fmla="*/ 53 h 60"/>
                  <a:gd name="T8" fmla="*/ 7 w 73"/>
                  <a:gd name="T9" fmla="*/ 47 h 60"/>
                  <a:gd name="T10" fmla="*/ 7 w 73"/>
                  <a:gd name="T11" fmla="*/ 22 h 60"/>
                  <a:gd name="T12" fmla="*/ 28 w 73"/>
                  <a:gd name="T13" fmla="*/ 0 h 60"/>
                  <a:gd name="T14" fmla="*/ 45 w 73"/>
                  <a:gd name="T15" fmla="*/ 0 h 60"/>
                  <a:gd name="T16" fmla="*/ 67 w 73"/>
                  <a:gd name="T17" fmla="*/ 22 h 60"/>
                  <a:gd name="T18" fmla="*/ 67 w 73"/>
                  <a:gd name="T19" fmla="*/ 47 h 60"/>
                  <a:gd name="T20" fmla="*/ 73 w 73"/>
                  <a:gd name="T21" fmla="*/ 53 h 60"/>
                  <a:gd name="T22" fmla="*/ 49 w 73"/>
                  <a:gd name="T23" fmla="*/ 35 h 60"/>
                  <a:gd name="T24" fmla="*/ 40 w 73"/>
                  <a:gd name="T25" fmla="*/ 26 h 60"/>
                  <a:gd name="T26" fmla="*/ 34 w 73"/>
                  <a:gd name="T27" fmla="*/ 21 h 60"/>
                  <a:gd name="T28" fmla="*/ 39 w 73"/>
                  <a:gd name="T29" fmla="*/ 18 h 60"/>
                  <a:gd name="T30" fmla="*/ 46 w 73"/>
                  <a:gd name="T31" fmla="*/ 20 h 60"/>
                  <a:gd name="T32" fmla="*/ 47 w 73"/>
                  <a:gd name="T33" fmla="*/ 15 h 60"/>
                  <a:gd name="T34" fmla="*/ 40 w 73"/>
                  <a:gd name="T35" fmla="*/ 13 h 60"/>
                  <a:gd name="T36" fmla="*/ 40 w 73"/>
                  <a:gd name="T37" fmla="*/ 12 h 60"/>
                  <a:gd name="T38" fmla="*/ 40 w 73"/>
                  <a:gd name="T39" fmla="*/ 12 h 60"/>
                  <a:gd name="T40" fmla="*/ 40 w 73"/>
                  <a:gd name="T41" fmla="*/ 12 h 60"/>
                  <a:gd name="T42" fmla="*/ 37 w 73"/>
                  <a:gd name="T43" fmla="*/ 9 h 60"/>
                  <a:gd name="T44" fmla="*/ 35 w 73"/>
                  <a:gd name="T45" fmla="*/ 12 h 60"/>
                  <a:gd name="T46" fmla="*/ 35 w 73"/>
                  <a:gd name="T47" fmla="*/ 13 h 60"/>
                  <a:gd name="T48" fmla="*/ 35 w 73"/>
                  <a:gd name="T49" fmla="*/ 13 h 60"/>
                  <a:gd name="T50" fmla="*/ 35 w 73"/>
                  <a:gd name="T51" fmla="*/ 13 h 60"/>
                  <a:gd name="T52" fmla="*/ 27 w 73"/>
                  <a:gd name="T53" fmla="*/ 22 h 60"/>
                  <a:gd name="T54" fmla="*/ 36 w 73"/>
                  <a:gd name="T55" fmla="*/ 31 h 60"/>
                  <a:gd name="T56" fmla="*/ 41 w 73"/>
                  <a:gd name="T57" fmla="*/ 36 h 60"/>
                  <a:gd name="T58" fmla="*/ 36 w 73"/>
                  <a:gd name="T59" fmla="*/ 39 h 60"/>
                  <a:gd name="T60" fmla="*/ 28 w 73"/>
                  <a:gd name="T61" fmla="*/ 37 h 60"/>
                  <a:gd name="T62" fmla="*/ 26 w 73"/>
                  <a:gd name="T63" fmla="*/ 43 h 60"/>
                  <a:gd name="T64" fmla="*/ 35 w 73"/>
                  <a:gd name="T65" fmla="*/ 45 h 60"/>
                  <a:gd name="T66" fmla="*/ 35 w 73"/>
                  <a:gd name="T67" fmla="*/ 46 h 60"/>
                  <a:gd name="T68" fmla="*/ 35 w 73"/>
                  <a:gd name="T69" fmla="*/ 46 h 60"/>
                  <a:gd name="T70" fmla="*/ 35 w 73"/>
                  <a:gd name="T71" fmla="*/ 46 h 60"/>
                  <a:gd name="T72" fmla="*/ 37 w 73"/>
                  <a:gd name="T73" fmla="*/ 48 h 60"/>
                  <a:gd name="T74" fmla="*/ 40 w 73"/>
                  <a:gd name="T75" fmla="*/ 46 h 60"/>
                  <a:gd name="T76" fmla="*/ 40 w 73"/>
                  <a:gd name="T77" fmla="*/ 46 h 60"/>
                  <a:gd name="T78" fmla="*/ 40 w 73"/>
                  <a:gd name="T79" fmla="*/ 46 h 60"/>
                  <a:gd name="T80" fmla="*/ 40 w 73"/>
                  <a:gd name="T81" fmla="*/ 44 h 60"/>
                  <a:gd name="T82" fmla="*/ 49 w 73"/>
                  <a:gd name="T83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60">
                    <a:moveTo>
                      <a:pt x="73" y="53"/>
                    </a:moveTo>
                    <a:cubicBezTo>
                      <a:pt x="73" y="57"/>
                      <a:pt x="70" y="60"/>
                      <a:pt x="6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3" y="60"/>
                      <a:pt x="0" y="57"/>
                      <a:pt x="0" y="53"/>
                    </a:cubicBezTo>
                    <a:cubicBezTo>
                      <a:pt x="0" y="50"/>
                      <a:pt x="3" y="47"/>
                      <a:pt x="7" y="47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10"/>
                      <a:pt x="16" y="0"/>
                      <a:pt x="28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7" y="0"/>
                      <a:pt x="67" y="10"/>
                      <a:pt x="67" y="22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70" y="47"/>
                      <a:pt x="73" y="50"/>
                      <a:pt x="73" y="53"/>
                    </a:cubicBezTo>
                    <a:close/>
                    <a:moveTo>
                      <a:pt x="49" y="35"/>
                    </a:moveTo>
                    <a:cubicBezTo>
                      <a:pt x="49" y="30"/>
                      <a:pt x="46" y="28"/>
                      <a:pt x="40" y="26"/>
                    </a:cubicBezTo>
                    <a:cubicBezTo>
                      <a:pt x="36" y="24"/>
                      <a:pt x="34" y="23"/>
                      <a:pt x="34" y="21"/>
                    </a:cubicBezTo>
                    <a:cubicBezTo>
                      <a:pt x="34" y="20"/>
                      <a:pt x="35" y="18"/>
                      <a:pt x="39" y="18"/>
                    </a:cubicBezTo>
                    <a:cubicBezTo>
                      <a:pt x="42" y="18"/>
                      <a:pt x="45" y="20"/>
                      <a:pt x="46" y="20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6" y="14"/>
                      <a:pt x="43" y="13"/>
                      <a:pt x="40" y="13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0"/>
                      <a:pt x="39" y="9"/>
                      <a:pt x="37" y="9"/>
                    </a:cubicBezTo>
                    <a:cubicBezTo>
                      <a:pt x="36" y="9"/>
                      <a:pt x="35" y="10"/>
                      <a:pt x="35" y="1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0" y="14"/>
                      <a:pt x="27" y="18"/>
                      <a:pt x="27" y="22"/>
                    </a:cubicBezTo>
                    <a:cubicBezTo>
                      <a:pt x="27" y="27"/>
                      <a:pt x="30" y="30"/>
                      <a:pt x="36" y="31"/>
                    </a:cubicBezTo>
                    <a:cubicBezTo>
                      <a:pt x="39" y="33"/>
                      <a:pt x="41" y="34"/>
                      <a:pt x="41" y="36"/>
                    </a:cubicBezTo>
                    <a:cubicBezTo>
                      <a:pt x="41" y="38"/>
                      <a:pt x="39" y="39"/>
                      <a:pt x="36" y="39"/>
                    </a:cubicBezTo>
                    <a:cubicBezTo>
                      <a:pt x="33" y="39"/>
                      <a:pt x="30" y="38"/>
                      <a:pt x="28" y="37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8" y="44"/>
                      <a:pt x="31" y="45"/>
                      <a:pt x="35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7"/>
                      <a:pt x="36" y="48"/>
                      <a:pt x="37" y="48"/>
                    </a:cubicBezTo>
                    <a:cubicBezTo>
                      <a:pt x="39" y="48"/>
                      <a:pt x="40" y="47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6" y="43"/>
                      <a:pt x="49" y="40"/>
                      <a:pt x="4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6094626" y="2097816"/>
            <a:ext cx="2618948" cy="37314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34686" y="3881710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添加标</a:t>
            </a:r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题三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99131" y="4605954"/>
            <a:ext cx="22099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710826" y="2097816"/>
            <a:ext cx="2618948" cy="37314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350886" y="3881710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添加标</a:t>
            </a:r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题四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15331" y="4605954"/>
            <a:ext cx="22099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01184" y="2463752"/>
            <a:ext cx="941032" cy="941032"/>
            <a:chOff x="1701184" y="2463752"/>
            <a:chExt cx="941032" cy="941032"/>
          </a:xfrm>
          <a:solidFill>
            <a:schemeClr val="bg2"/>
          </a:solidFill>
        </p:grpSpPr>
        <p:sp>
          <p:nvSpPr>
            <p:cNvPr id="35" name="椭圆 34"/>
            <p:cNvSpPr/>
            <p:nvPr/>
          </p:nvSpPr>
          <p:spPr>
            <a:xfrm>
              <a:off x="1701184" y="2463752"/>
              <a:ext cx="941032" cy="941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991104" y="2755000"/>
              <a:ext cx="361192" cy="358536"/>
              <a:chOff x="2638837" y="2291093"/>
              <a:chExt cx="361192" cy="358536"/>
            </a:xfrm>
            <a:grpFill/>
          </p:grpSpPr>
          <p:sp>
            <p:nvSpPr>
              <p:cNvPr id="37" name="Freeform 243"/>
              <p:cNvSpPr/>
              <p:nvPr/>
            </p:nvSpPr>
            <p:spPr bwMode="auto">
              <a:xfrm>
                <a:off x="2638837" y="2346865"/>
                <a:ext cx="361192" cy="185908"/>
              </a:xfrm>
              <a:custGeom>
                <a:avLst/>
                <a:gdLst>
                  <a:gd name="T0" fmla="*/ 85 w 89"/>
                  <a:gd name="T1" fmla="*/ 6 h 46"/>
                  <a:gd name="T2" fmla="*/ 84 w 89"/>
                  <a:gd name="T3" fmla="*/ 6 h 46"/>
                  <a:gd name="T4" fmla="*/ 79 w 89"/>
                  <a:gd name="T5" fmla="*/ 9 h 46"/>
                  <a:gd name="T6" fmla="*/ 79 w 89"/>
                  <a:gd name="T7" fmla="*/ 10 h 46"/>
                  <a:gd name="T8" fmla="*/ 69 w 89"/>
                  <a:gd name="T9" fmla="*/ 33 h 46"/>
                  <a:gd name="T10" fmla="*/ 66 w 89"/>
                  <a:gd name="T11" fmla="*/ 36 h 46"/>
                  <a:gd name="T12" fmla="*/ 35 w 89"/>
                  <a:gd name="T13" fmla="*/ 36 h 46"/>
                  <a:gd name="T14" fmla="*/ 31 w 89"/>
                  <a:gd name="T15" fmla="*/ 33 h 46"/>
                  <a:gd name="T16" fmla="*/ 23 w 89"/>
                  <a:gd name="T17" fmla="*/ 4 h 46"/>
                  <a:gd name="T18" fmla="*/ 23 w 89"/>
                  <a:gd name="T19" fmla="*/ 3 h 46"/>
                  <a:gd name="T20" fmla="*/ 22 w 89"/>
                  <a:gd name="T21" fmla="*/ 2 h 46"/>
                  <a:gd name="T22" fmla="*/ 18 w 89"/>
                  <a:gd name="T23" fmla="*/ 0 h 46"/>
                  <a:gd name="T24" fmla="*/ 6 w 89"/>
                  <a:gd name="T25" fmla="*/ 0 h 46"/>
                  <a:gd name="T26" fmla="*/ 0 w 89"/>
                  <a:gd name="T27" fmla="*/ 5 h 46"/>
                  <a:gd name="T28" fmla="*/ 6 w 89"/>
                  <a:gd name="T29" fmla="*/ 10 h 46"/>
                  <a:gd name="T30" fmla="*/ 11 w 89"/>
                  <a:gd name="T31" fmla="*/ 10 h 46"/>
                  <a:gd name="T32" fmla="*/ 15 w 89"/>
                  <a:gd name="T33" fmla="*/ 13 h 46"/>
                  <a:gd name="T34" fmla="*/ 22 w 89"/>
                  <a:gd name="T35" fmla="*/ 42 h 46"/>
                  <a:gd name="T36" fmla="*/ 24 w 89"/>
                  <a:gd name="T37" fmla="*/ 44 h 46"/>
                  <a:gd name="T38" fmla="*/ 24 w 89"/>
                  <a:gd name="T39" fmla="*/ 44 h 46"/>
                  <a:gd name="T40" fmla="*/ 24 w 89"/>
                  <a:gd name="T41" fmla="*/ 44 h 46"/>
                  <a:gd name="T42" fmla="*/ 24 w 89"/>
                  <a:gd name="T43" fmla="*/ 44 h 46"/>
                  <a:gd name="T44" fmla="*/ 28 w 89"/>
                  <a:gd name="T45" fmla="*/ 46 h 46"/>
                  <a:gd name="T46" fmla="*/ 72 w 89"/>
                  <a:gd name="T47" fmla="*/ 46 h 46"/>
                  <a:gd name="T48" fmla="*/ 75 w 89"/>
                  <a:gd name="T49" fmla="*/ 45 h 46"/>
                  <a:gd name="T50" fmla="*/ 75 w 89"/>
                  <a:gd name="T51" fmla="*/ 45 h 46"/>
                  <a:gd name="T52" fmla="*/ 78 w 89"/>
                  <a:gd name="T53" fmla="*/ 41 h 46"/>
                  <a:gd name="T54" fmla="*/ 89 w 89"/>
                  <a:gd name="T55" fmla="*/ 12 h 46"/>
                  <a:gd name="T56" fmla="*/ 88 w 89"/>
                  <a:gd name="T57" fmla="*/ 8 h 46"/>
                  <a:gd name="T58" fmla="*/ 85 w 89"/>
                  <a:gd name="T5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9" h="46">
                    <a:moveTo>
                      <a:pt x="85" y="6"/>
                    </a:moveTo>
                    <a:cubicBezTo>
                      <a:pt x="85" y="6"/>
                      <a:pt x="84" y="6"/>
                      <a:pt x="84" y="6"/>
                    </a:cubicBezTo>
                    <a:cubicBezTo>
                      <a:pt x="81" y="6"/>
                      <a:pt x="79" y="7"/>
                      <a:pt x="79" y="9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5"/>
                      <a:pt x="67" y="36"/>
                      <a:pt x="66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3" y="36"/>
                      <a:pt x="31" y="34"/>
                      <a:pt x="31" y="3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0"/>
                      <a:pt x="14" y="11"/>
                      <a:pt x="15" y="13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3" y="43"/>
                      <a:pt x="23" y="43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5"/>
                      <a:pt x="26" y="46"/>
                      <a:pt x="28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3" y="46"/>
                      <a:pt x="74" y="46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44"/>
                      <a:pt x="77" y="43"/>
                      <a:pt x="78" y="41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11"/>
                      <a:pt x="89" y="9"/>
                      <a:pt x="88" y="8"/>
                    </a:cubicBezTo>
                    <a:cubicBezTo>
                      <a:pt x="88" y="7"/>
                      <a:pt x="86" y="6"/>
                      <a:pt x="8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244"/>
              <p:cNvSpPr>
                <a:spLocks noChangeArrowheads="1"/>
              </p:cNvSpPr>
              <p:nvPr/>
            </p:nvSpPr>
            <p:spPr bwMode="auto">
              <a:xfrm>
                <a:off x="2731791" y="2556675"/>
                <a:ext cx="88970" cy="929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Oval 245"/>
              <p:cNvSpPr>
                <a:spLocks noChangeArrowheads="1"/>
              </p:cNvSpPr>
              <p:nvPr/>
            </p:nvSpPr>
            <p:spPr bwMode="auto">
              <a:xfrm>
                <a:off x="2865911" y="2556675"/>
                <a:ext cx="88970" cy="929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46"/>
              <p:cNvSpPr>
                <a:spLocks noEditPoints="1"/>
              </p:cNvSpPr>
              <p:nvPr/>
            </p:nvSpPr>
            <p:spPr bwMode="auto">
              <a:xfrm>
                <a:off x="2755694" y="2291093"/>
                <a:ext cx="179268" cy="176613"/>
              </a:xfrm>
              <a:custGeom>
                <a:avLst/>
                <a:gdLst>
                  <a:gd name="T0" fmla="*/ 41 w 44"/>
                  <a:gd name="T1" fmla="*/ 26 h 44"/>
                  <a:gd name="T2" fmla="*/ 38 w 44"/>
                  <a:gd name="T3" fmla="*/ 26 h 44"/>
                  <a:gd name="T4" fmla="*/ 37 w 44"/>
                  <a:gd name="T5" fmla="*/ 31 h 44"/>
                  <a:gd name="T6" fmla="*/ 37 w 44"/>
                  <a:gd name="T7" fmla="*/ 31 h 44"/>
                  <a:gd name="T8" fmla="*/ 39 w 44"/>
                  <a:gd name="T9" fmla="*/ 37 h 44"/>
                  <a:gd name="T10" fmla="*/ 32 w 44"/>
                  <a:gd name="T11" fmla="*/ 38 h 44"/>
                  <a:gd name="T12" fmla="*/ 30 w 44"/>
                  <a:gd name="T13" fmla="*/ 36 h 44"/>
                  <a:gd name="T14" fmla="*/ 29 w 44"/>
                  <a:gd name="T15" fmla="*/ 36 h 44"/>
                  <a:gd name="T16" fmla="*/ 28 w 44"/>
                  <a:gd name="T17" fmla="*/ 36 h 44"/>
                  <a:gd name="T18" fmla="*/ 28 w 44"/>
                  <a:gd name="T19" fmla="*/ 36 h 44"/>
                  <a:gd name="T20" fmla="*/ 28 w 44"/>
                  <a:gd name="T21" fmla="*/ 36 h 44"/>
                  <a:gd name="T22" fmla="*/ 27 w 44"/>
                  <a:gd name="T23" fmla="*/ 37 h 44"/>
                  <a:gd name="T24" fmla="*/ 26 w 44"/>
                  <a:gd name="T25" fmla="*/ 39 h 44"/>
                  <a:gd name="T26" fmla="*/ 26 w 44"/>
                  <a:gd name="T27" fmla="*/ 41 h 44"/>
                  <a:gd name="T28" fmla="*/ 21 w 44"/>
                  <a:gd name="T29" fmla="*/ 44 h 44"/>
                  <a:gd name="T30" fmla="*/ 18 w 44"/>
                  <a:gd name="T31" fmla="*/ 39 h 44"/>
                  <a:gd name="T32" fmla="*/ 18 w 44"/>
                  <a:gd name="T33" fmla="*/ 39 h 44"/>
                  <a:gd name="T34" fmla="*/ 15 w 44"/>
                  <a:gd name="T35" fmla="*/ 36 h 44"/>
                  <a:gd name="T36" fmla="*/ 15 w 44"/>
                  <a:gd name="T37" fmla="*/ 36 h 44"/>
                  <a:gd name="T38" fmla="*/ 14 w 44"/>
                  <a:gd name="T39" fmla="*/ 36 h 44"/>
                  <a:gd name="T40" fmla="*/ 14 w 44"/>
                  <a:gd name="T41" fmla="*/ 36 h 44"/>
                  <a:gd name="T42" fmla="*/ 14 w 44"/>
                  <a:gd name="T43" fmla="*/ 37 h 44"/>
                  <a:gd name="T44" fmla="*/ 13 w 44"/>
                  <a:gd name="T45" fmla="*/ 37 h 44"/>
                  <a:gd name="T46" fmla="*/ 7 w 44"/>
                  <a:gd name="T47" fmla="*/ 39 h 44"/>
                  <a:gd name="T48" fmla="*/ 6 w 44"/>
                  <a:gd name="T49" fmla="*/ 32 h 44"/>
                  <a:gd name="T50" fmla="*/ 8 w 44"/>
                  <a:gd name="T51" fmla="*/ 31 h 44"/>
                  <a:gd name="T52" fmla="*/ 8 w 44"/>
                  <a:gd name="T53" fmla="*/ 29 h 44"/>
                  <a:gd name="T54" fmla="*/ 6 w 44"/>
                  <a:gd name="T55" fmla="*/ 26 h 44"/>
                  <a:gd name="T56" fmla="*/ 3 w 44"/>
                  <a:gd name="T57" fmla="*/ 26 h 44"/>
                  <a:gd name="T58" fmla="*/ 3 w 44"/>
                  <a:gd name="T59" fmla="*/ 18 h 44"/>
                  <a:gd name="T60" fmla="*/ 6 w 44"/>
                  <a:gd name="T61" fmla="*/ 18 h 44"/>
                  <a:gd name="T62" fmla="*/ 7 w 44"/>
                  <a:gd name="T63" fmla="*/ 17 h 44"/>
                  <a:gd name="T64" fmla="*/ 8 w 44"/>
                  <a:gd name="T65" fmla="*/ 15 h 44"/>
                  <a:gd name="T66" fmla="*/ 8 w 44"/>
                  <a:gd name="T67" fmla="*/ 14 h 44"/>
                  <a:gd name="T68" fmla="*/ 8 w 44"/>
                  <a:gd name="T69" fmla="*/ 14 h 44"/>
                  <a:gd name="T70" fmla="*/ 8 w 44"/>
                  <a:gd name="T71" fmla="*/ 14 h 44"/>
                  <a:gd name="T72" fmla="*/ 8 w 44"/>
                  <a:gd name="T73" fmla="*/ 13 h 44"/>
                  <a:gd name="T74" fmla="*/ 6 w 44"/>
                  <a:gd name="T75" fmla="*/ 12 h 44"/>
                  <a:gd name="T76" fmla="*/ 7 w 44"/>
                  <a:gd name="T77" fmla="*/ 6 h 44"/>
                  <a:gd name="T78" fmla="*/ 13 w 44"/>
                  <a:gd name="T79" fmla="*/ 7 h 44"/>
                  <a:gd name="T80" fmla="*/ 17 w 44"/>
                  <a:gd name="T81" fmla="*/ 8 h 44"/>
                  <a:gd name="T82" fmla="*/ 18 w 44"/>
                  <a:gd name="T83" fmla="*/ 7 h 44"/>
                  <a:gd name="T84" fmla="*/ 18 w 44"/>
                  <a:gd name="T85" fmla="*/ 6 h 44"/>
                  <a:gd name="T86" fmla="*/ 18 w 44"/>
                  <a:gd name="T87" fmla="*/ 6 h 44"/>
                  <a:gd name="T88" fmla="*/ 18 w 44"/>
                  <a:gd name="T89" fmla="*/ 6 h 44"/>
                  <a:gd name="T90" fmla="*/ 18 w 44"/>
                  <a:gd name="T91" fmla="*/ 3 h 44"/>
                  <a:gd name="T92" fmla="*/ 26 w 44"/>
                  <a:gd name="T93" fmla="*/ 3 h 44"/>
                  <a:gd name="T94" fmla="*/ 26 w 44"/>
                  <a:gd name="T95" fmla="*/ 6 h 44"/>
                  <a:gd name="T96" fmla="*/ 31 w 44"/>
                  <a:gd name="T97" fmla="*/ 8 h 44"/>
                  <a:gd name="T98" fmla="*/ 32 w 44"/>
                  <a:gd name="T99" fmla="*/ 6 h 44"/>
                  <a:gd name="T100" fmla="*/ 39 w 44"/>
                  <a:gd name="T101" fmla="*/ 7 h 44"/>
                  <a:gd name="T102" fmla="*/ 37 w 44"/>
                  <a:gd name="T103" fmla="*/ 13 h 44"/>
                  <a:gd name="T104" fmla="*/ 36 w 44"/>
                  <a:gd name="T105" fmla="*/ 15 h 44"/>
                  <a:gd name="T106" fmla="*/ 38 w 44"/>
                  <a:gd name="T107" fmla="*/ 18 h 44"/>
                  <a:gd name="T108" fmla="*/ 41 w 44"/>
                  <a:gd name="T109" fmla="*/ 18 h 44"/>
                  <a:gd name="T110" fmla="*/ 22 w 44"/>
                  <a:gd name="T111" fmla="*/ 13 h 44"/>
                  <a:gd name="T112" fmla="*/ 31 w 44"/>
                  <a:gd name="T1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" h="44">
                    <a:moveTo>
                      <a:pt x="44" y="21"/>
                    </a:move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5"/>
                      <a:pt x="43" y="26"/>
                      <a:pt x="41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6" y="28"/>
                      <a:pt x="36" y="30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4"/>
                      <a:pt x="40" y="36"/>
                      <a:pt x="39" y="37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40"/>
                      <a:pt x="34" y="40"/>
                      <a:pt x="33" y="39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0" y="36"/>
                    </a:cubicBezTo>
                    <a:cubicBezTo>
                      <a:pt x="30" y="36"/>
                      <a:pt x="30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6" y="38"/>
                      <a:pt x="26" y="38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3"/>
                      <a:pt x="25" y="44"/>
                      <a:pt x="23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9" y="44"/>
                      <a:pt x="18" y="43"/>
                      <a:pt x="18" y="42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8" y="37"/>
                      <a:pt x="17" y="37"/>
                    </a:cubicBezTo>
                    <a:cubicBezTo>
                      <a:pt x="17" y="36"/>
                      <a:pt x="16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7"/>
                    </a:cubicBezTo>
                    <a:cubicBezTo>
                      <a:pt x="14" y="37"/>
                      <a:pt x="14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40"/>
                      <a:pt x="8" y="40"/>
                      <a:pt x="7" y="39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6"/>
                      <a:pt x="5" y="34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8"/>
                      <a:pt x="7" y="27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9"/>
                      <a:pt x="1" y="18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8" y="16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9"/>
                      <a:pt x="6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" y="5"/>
                      <a:pt x="10" y="5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1"/>
                      <a:pt x="19" y="0"/>
                      <a:pt x="2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6" y="3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7" y="7"/>
                      <a:pt x="27" y="7"/>
                    </a:cubicBezTo>
                    <a:cubicBezTo>
                      <a:pt x="27" y="8"/>
                      <a:pt x="28" y="8"/>
                      <a:pt x="28" y="8"/>
                    </a:cubicBezTo>
                    <a:cubicBezTo>
                      <a:pt x="29" y="8"/>
                      <a:pt x="30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5"/>
                      <a:pt x="36" y="5"/>
                      <a:pt x="37" y="6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9"/>
                      <a:pt x="40" y="10"/>
                      <a:pt x="39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7" y="17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3" y="18"/>
                      <a:pt x="44" y="19"/>
                      <a:pt x="44" y="21"/>
                    </a:cubicBezTo>
                    <a:close/>
                    <a:moveTo>
                      <a:pt x="22" y="13"/>
                    </a:moveTo>
                    <a:cubicBezTo>
                      <a:pt x="17" y="13"/>
                      <a:pt x="13" y="17"/>
                      <a:pt x="13" y="22"/>
                    </a:cubicBezTo>
                    <a:cubicBezTo>
                      <a:pt x="13" y="27"/>
                      <a:pt x="17" y="31"/>
                      <a:pt x="22" y="31"/>
                    </a:cubicBezTo>
                    <a:cubicBezTo>
                      <a:pt x="27" y="31"/>
                      <a:pt x="31" y="27"/>
                      <a:pt x="31" y="22"/>
                    </a:cubicBezTo>
                    <a:cubicBezTo>
                      <a:pt x="31" y="17"/>
                      <a:pt x="27" y="13"/>
                      <a:pt x="2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933584" y="2463752"/>
            <a:ext cx="941032" cy="941032"/>
            <a:chOff x="6933584" y="2463752"/>
            <a:chExt cx="941032" cy="941032"/>
          </a:xfrm>
          <a:solidFill>
            <a:schemeClr val="bg2"/>
          </a:solidFill>
        </p:grpSpPr>
        <p:sp>
          <p:nvSpPr>
            <p:cNvPr id="42" name="椭圆 41"/>
            <p:cNvSpPr/>
            <p:nvPr/>
          </p:nvSpPr>
          <p:spPr>
            <a:xfrm>
              <a:off x="6933584" y="2463752"/>
              <a:ext cx="941032" cy="941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238111" y="2752344"/>
              <a:ext cx="331978" cy="363848"/>
              <a:chOff x="5261464" y="4235156"/>
              <a:chExt cx="331978" cy="363848"/>
            </a:xfrm>
            <a:grpFill/>
          </p:grpSpPr>
          <p:sp>
            <p:nvSpPr>
              <p:cNvPr id="44" name="Oval 82"/>
              <p:cNvSpPr>
                <a:spLocks noChangeArrowheads="1"/>
              </p:cNvSpPr>
              <p:nvPr/>
            </p:nvSpPr>
            <p:spPr bwMode="auto">
              <a:xfrm>
                <a:off x="5415502" y="4355996"/>
                <a:ext cx="57100" cy="571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83"/>
              <p:cNvSpPr>
                <a:spLocks noEditPoints="1"/>
              </p:cNvSpPr>
              <p:nvPr/>
            </p:nvSpPr>
            <p:spPr bwMode="auto">
              <a:xfrm>
                <a:off x="5261464" y="4235156"/>
                <a:ext cx="331978" cy="363848"/>
              </a:xfrm>
              <a:custGeom>
                <a:avLst/>
                <a:gdLst>
                  <a:gd name="T0" fmla="*/ 15 w 82"/>
                  <a:gd name="T1" fmla="*/ 11 h 90"/>
                  <a:gd name="T2" fmla="*/ 3 w 82"/>
                  <a:gd name="T3" fmla="*/ 50 h 90"/>
                  <a:gd name="T4" fmla="*/ 6 w 82"/>
                  <a:gd name="T5" fmla="*/ 64 h 90"/>
                  <a:gd name="T6" fmla="*/ 9 w 82"/>
                  <a:gd name="T7" fmla="*/ 74 h 90"/>
                  <a:gd name="T8" fmla="*/ 33 w 82"/>
                  <a:gd name="T9" fmla="*/ 90 h 90"/>
                  <a:gd name="T10" fmla="*/ 78 w 82"/>
                  <a:gd name="T11" fmla="*/ 52 h 90"/>
                  <a:gd name="T12" fmla="*/ 65 w 82"/>
                  <a:gd name="T13" fmla="*/ 41 h 90"/>
                  <a:gd name="T14" fmla="*/ 62 w 82"/>
                  <a:gd name="T15" fmla="*/ 41 h 90"/>
                  <a:gd name="T16" fmla="*/ 60 w 82"/>
                  <a:gd name="T17" fmla="*/ 46 h 90"/>
                  <a:gd name="T18" fmla="*/ 62 w 82"/>
                  <a:gd name="T19" fmla="*/ 48 h 90"/>
                  <a:gd name="T20" fmla="*/ 61 w 82"/>
                  <a:gd name="T21" fmla="*/ 54 h 90"/>
                  <a:gd name="T22" fmla="*/ 55 w 82"/>
                  <a:gd name="T23" fmla="*/ 53 h 90"/>
                  <a:gd name="T24" fmla="*/ 53 w 82"/>
                  <a:gd name="T25" fmla="*/ 51 h 90"/>
                  <a:gd name="T26" fmla="*/ 52 w 82"/>
                  <a:gd name="T27" fmla="*/ 52 h 90"/>
                  <a:gd name="T28" fmla="*/ 51 w 82"/>
                  <a:gd name="T29" fmla="*/ 52 h 90"/>
                  <a:gd name="T30" fmla="*/ 51 w 82"/>
                  <a:gd name="T31" fmla="*/ 52 h 90"/>
                  <a:gd name="T32" fmla="*/ 50 w 82"/>
                  <a:gd name="T33" fmla="*/ 53 h 90"/>
                  <a:gd name="T34" fmla="*/ 49 w 82"/>
                  <a:gd name="T35" fmla="*/ 54 h 90"/>
                  <a:gd name="T36" fmla="*/ 49 w 82"/>
                  <a:gd name="T37" fmla="*/ 57 h 90"/>
                  <a:gd name="T38" fmla="*/ 41 w 82"/>
                  <a:gd name="T39" fmla="*/ 57 h 90"/>
                  <a:gd name="T40" fmla="*/ 41 w 82"/>
                  <a:gd name="T41" fmla="*/ 54 h 90"/>
                  <a:gd name="T42" fmla="*/ 37 w 82"/>
                  <a:gd name="T43" fmla="*/ 52 h 90"/>
                  <a:gd name="T44" fmla="*/ 37 w 82"/>
                  <a:gd name="T45" fmla="*/ 52 h 90"/>
                  <a:gd name="T46" fmla="*/ 37 w 82"/>
                  <a:gd name="T47" fmla="*/ 52 h 90"/>
                  <a:gd name="T48" fmla="*/ 36 w 82"/>
                  <a:gd name="T49" fmla="*/ 52 h 90"/>
                  <a:gd name="T50" fmla="*/ 36 w 82"/>
                  <a:gd name="T51" fmla="*/ 52 h 90"/>
                  <a:gd name="T52" fmla="*/ 34 w 82"/>
                  <a:gd name="T53" fmla="*/ 54 h 90"/>
                  <a:gd name="T54" fmla="*/ 28 w 82"/>
                  <a:gd name="T55" fmla="*/ 52 h 90"/>
                  <a:gd name="T56" fmla="*/ 29 w 82"/>
                  <a:gd name="T57" fmla="*/ 46 h 90"/>
                  <a:gd name="T58" fmla="*/ 31 w 82"/>
                  <a:gd name="T59" fmla="*/ 44 h 90"/>
                  <a:gd name="T60" fmla="*/ 28 w 82"/>
                  <a:gd name="T61" fmla="*/ 41 h 90"/>
                  <a:gd name="T62" fmla="*/ 26 w 82"/>
                  <a:gd name="T63" fmla="*/ 41 h 90"/>
                  <a:gd name="T64" fmla="*/ 22 w 82"/>
                  <a:gd name="T65" fmla="*/ 36 h 90"/>
                  <a:gd name="T66" fmla="*/ 27 w 82"/>
                  <a:gd name="T67" fmla="*/ 33 h 90"/>
                  <a:gd name="T68" fmla="*/ 30 w 82"/>
                  <a:gd name="T69" fmla="*/ 32 h 90"/>
                  <a:gd name="T70" fmla="*/ 30 w 82"/>
                  <a:gd name="T71" fmla="*/ 29 h 90"/>
                  <a:gd name="T72" fmla="*/ 30 w 82"/>
                  <a:gd name="T73" fmla="*/ 29 h 90"/>
                  <a:gd name="T74" fmla="*/ 30 w 82"/>
                  <a:gd name="T75" fmla="*/ 28 h 90"/>
                  <a:gd name="T76" fmla="*/ 30 w 82"/>
                  <a:gd name="T77" fmla="*/ 28 h 90"/>
                  <a:gd name="T78" fmla="*/ 28 w 82"/>
                  <a:gd name="T79" fmla="*/ 26 h 90"/>
                  <a:gd name="T80" fmla="*/ 30 w 82"/>
                  <a:gd name="T81" fmla="*/ 20 h 90"/>
                  <a:gd name="T82" fmla="*/ 36 w 82"/>
                  <a:gd name="T83" fmla="*/ 21 h 90"/>
                  <a:gd name="T84" fmla="*/ 40 w 82"/>
                  <a:gd name="T85" fmla="*/ 22 h 90"/>
                  <a:gd name="T86" fmla="*/ 41 w 82"/>
                  <a:gd name="T87" fmla="*/ 21 h 90"/>
                  <a:gd name="T88" fmla="*/ 41 w 82"/>
                  <a:gd name="T89" fmla="*/ 20 h 90"/>
                  <a:gd name="T90" fmla="*/ 41 w 82"/>
                  <a:gd name="T91" fmla="*/ 20 h 90"/>
                  <a:gd name="T92" fmla="*/ 41 w 82"/>
                  <a:gd name="T93" fmla="*/ 19 h 90"/>
                  <a:gd name="T94" fmla="*/ 44 w 82"/>
                  <a:gd name="T95" fmla="*/ 14 h 90"/>
                  <a:gd name="T96" fmla="*/ 49 w 82"/>
                  <a:gd name="T97" fmla="*/ 18 h 90"/>
                  <a:gd name="T98" fmla="*/ 50 w 82"/>
                  <a:gd name="T99" fmla="*/ 21 h 90"/>
                  <a:gd name="T100" fmla="*/ 54 w 82"/>
                  <a:gd name="T101" fmla="*/ 22 h 90"/>
                  <a:gd name="T102" fmla="*/ 56 w 82"/>
                  <a:gd name="T103" fmla="*/ 19 h 90"/>
                  <a:gd name="T104" fmla="*/ 63 w 82"/>
                  <a:gd name="T105" fmla="*/ 26 h 90"/>
                  <a:gd name="T106" fmla="*/ 60 w 82"/>
                  <a:gd name="T107" fmla="*/ 28 h 90"/>
                  <a:gd name="T108" fmla="*/ 61 w 82"/>
                  <a:gd name="T109" fmla="*/ 32 h 90"/>
                  <a:gd name="T110" fmla="*/ 62 w 82"/>
                  <a:gd name="T111" fmla="*/ 33 h 90"/>
                  <a:gd name="T112" fmla="*/ 68 w 82"/>
                  <a:gd name="T11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2" h="90">
                    <a:moveTo>
                      <a:pt x="80" y="28"/>
                    </a:moveTo>
                    <a:cubicBezTo>
                      <a:pt x="74" y="0"/>
                      <a:pt x="45" y="1"/>
                      <a:pt x="45" y="1"/>
                    </a:cubicBezTo>
                    <a:cubicBezTo>
                      <a:pt x="25" y="0"/>
                      <a:pt x="15" y="11"/>
                      <a:pt x="15" y="11"/>
                    </a:cubicBezTo>
                    <a:cubicBezTo>
                      <a:pt x="10" y="15"/>
                      <a:pt x="3" y="33"/>
                      <a:pt x="6" y="36"/>
                    </a:cubicBezTo>
                    <a:cubicBezTo>
                      <a:pt x="10" y="39"/>
                      <a:pt x="9" y="41"/>
                      <a:pt x="9" y="41"/>
                    </a:cubicBezTo>
                    <a:cubicBezTo>
                      <a:pt x="9" y="41"/>
                      <a:pt x="7" y="46"/>
                      <a:pt x="3" y="50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60"/>
                      <a:pt x="8" y="59"/>
                      <a:pt x="8" y="60"/>
                    </a:cubicBezTo>
                    <a:cubicBezTo>
                      <a:pt x="8" y="61"/>
                      <a:pt x="6" y="63"/>
                      <a:pt x="6" y="64"/>
                    </a:cubicBezTo>
                    <a:cubicBezTo>
                      <a:pt x="6" y="65"/>
                      <a:pt x="8" y="66"/>
                      <a:pt x="8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11" y="72"/>
                      <a:pt x="9" y="74"/>
                    </a:cubicBezTo>
                    <a:cubicBezTo>
                      <a:pt x="6" y="75"/>
                      <a:pt x="7" y="79"/>
                      <a:pt x="7" y="79"/>
                    </a:cubicBezTo>
                    <a:cubicBezTo>
                      <a:pt x="7" y="85"/>
                      <a:pt x="22" y="82"/>
                      <a:pt x="22" y="82"/>
                    </a:cubicBezTo>
                    <a:cubicBezTo>
                      <a:pt x="30" y="82"/>
                      <a:pt x="33" y="90"/>
                      <a:pt x="33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71" y="85"/>
                      <a:pt x="70" y="82"/>
                      <a:pt x="70" y="78"/>
                    </a:cubicBezTo>
                    <a:cubicBezTo>
                      <a:pt x="68" y="65"/>
                      <a:pt x="74" y="60"/>
                      <a:pt x="78" y="52"/>
                    </a:cubicBezTo>
                    <a:cubicBezTo>
                      <a:pt x="82" y="44"/>
                      <a:pt x="80" y="28"/>
                      <a:pt x="80" y="28"/>
                    </a:cubicBezTo>
                    <a:close/>
                    <a:moveTo>
                      <a:pt x="68" y="38"/>
                    </a:moveTo>
                    <a:cubicBezTo>
                      <a:pt x="68" y="40"/>
                      <a:pt x="67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0" y="43"/>
                      <a:pt x="59" y="45"/>
                      <a:pt x="60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4" y="49"/>
                      <a:pt x="64" y="51"/>
                      <a:pt x="63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5"/>
                      <a:pt x="58" y="55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3" y="52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2" y="51"/>
                      <a:pt x="52" y="51"/>
                    </a:cubicBezTo>
                    <a:cubicBezTo>
                      <a:pt x="52" y="51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0" y="52"/>
                      <a:pt x="50" y="52"/>
                    </a:cubicBezTo>
                    <a:cubicBezTo>
                      <a:pt x="50" y="52"/>
                      <a:pt x="50" y="52"/>
                      <a:pt x="50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0" y="53"/>
                      <a:pt x="50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9"/>
                      <a:pt x="48" y="60"/>
                      <a:pt x="4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2" y="60"/>
                      <a:pt x="41" y="59"/>
                      <a:pt x="41" y="57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40" y="53"/>
                      <a:pt x="40" y="52"/>
                    </a:cubicBezTo>
                    <a:cubicBezTo>
                      <a:pt x="39" y="52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5"/>
                      <a:pt x="31" y="55"/>
                      <a:pt x="30" y="54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7" y="51"/>
                      <a:pt x="27" y="49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5"/>
                      <a:pt x="31" y="45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3"/>
                      <a:pt x="30" y="42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3" y="41"/>
                      <a:pt x="22" y="40"/>
                      <a:pt x="22" y="38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4"/>
                      <a:pt x="23" y="33"/>
                      <a:pt x="25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2"/>
                      <a:pt x="29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1" y="30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4"/>
                      <a:pt x="27" y="23"/>
                      <a:pt x="28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3" y="19"/>
                      <a:pt x="34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22"/>
                      <a:pt x="37" y="22"/>
                      <a:pt x="38" y="22"/>
                    </a:cubicBezTo>
                    <a:cubicBezTo>
                      <a:pt x="39" y="22"/>
                      <a:pt x="39" y="22"/>
                      <a:pt x="40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5"/>
                      <a:pt x="42" y="14"/>
                      <a:pt x="44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8" y="14"/>
                      <a:pt x="49" y="15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0" y="20"/>
                      <a:pt x="50" y="21"/>
                      <a:pt x="50" y="21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2" y="23"/>
                      <a:pt x="53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8" y="19"/>
                      <a:pt x="59" y="19"/>
                      <a:pt x="61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4" y="23"/>
                      <a:pt x="64" y="24"/>
                      <a:pt x="63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9"/>
                    </a:cubicBezTo>
                    <a:cubicBezTo>
                      <a:pt x="60" y="29"/>
                      <a:pt x="60" y="29"/>
                      <a:pt x="60" y="30"/>
                    </a:cubicBezTo>
                    <a:cubicBezTo>
                      <a:pt x="60" y="31"/>
                      <a:pt x="60" y="32"/>
                      <a:pt x="61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7" y="33"/>
                      <a:pt x="68" y="34"/>
                      <a:pt x="68" y="36"/>
                    </a:cubicBezTo>
                    <a:lnTo>
                      <a:pt x="6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9549784" y="2463752"/>
            <a:ext cx="941032" cy="941032"/>
            <a:chOff x="9549784" y="2463752"/>
            <a:chExt cx="941032" cy="941032"/>
          </a:xfrm>
          <a:solidFill>
            <a:schemeClr val="bg2"/>
          </a:solidFill>
        </p:grpSpPr>
        <p:sp>
          <p:nvSpPr>
            <p:cNvPr id="47" name="椭圆 46"/>
            <p:cNvSpPr/>
            <p:nvPr/>
          </p:nvSpPr>
          <p:spPr>
            <a:xfrm>
              <a:off x="9549784" y="2463752"/>
              <a:ext cx="941032" cy="941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839704" y="2756328"/>
              <a:ext cx="361192" cy="355880"/>
              <a:chOff x="4592197" y="4889817"/>
              <a:chExt cx="361192" cy="355880"/>
            </a:xfrm>
            <a:grpFill/>
          </p:grpSpPr>
          <p:sp>
            <p:nvSpPr>
              <p:cNvPr id="49" name="Freeform 53"/>
              <p:cNvSpPr>
                <a:spLocks noEditPoints="1"/>
              </p:cNvSpPr>
              <p:nvPr/>
            </p:nvSpPr>
            <p:spPr bwMode="auto">
              <a:xfrm>
                <a:off x="4592197" y="4889817"/>
                <a:ext cx="361192" cy="355880"/>
              </a:xfrm>
              <a:custGeom>
                <a:avLst/>
                <a:gdLst>
                  <a:gd name="T0" fmla="*/ 83 w 89"/>
                  <a:gd name="T1" fmla="*/ 38 h 88"/>
                  <a:gd name="T2" fmla="*/ 83 w 89"/>
                  <a:gd name="T3" fmla="*/ 38 h 88"/>
                  <a:gd name="T4" fmla="*/ 50 w 89"/>
                  <a:gd name="T5" fmla="*/ 5 h 88"/>
                  <a:gd name="T6" fmla="*/ 50 w 89"/>
                  <a:gd name="T7" fmla="*/ 5 h 88"/>
                  <a:gd name="T8" fmla="*/ 45 w 89"/>
                  <a:gd name="T9" fmla="*/ 0 h 88"/>
                  <a:gd name="T10" fmla="*/ 39 w 89"/>
                  <a:gd name="T11" fmla="*/ 5 h 88"/>
                  <a:gd name="T12" fmla="*/ 39 w 89"/>
                  <a:gd name="T13" fmla="*/ 5 h 88"/>
                  <a:gd name="T14" fmla="*/ 6 w 89"/>
                  <a:gd name="T15" fmla="*/ 38 h 88"/>
                  <a:gd name="T16" fmla="*/ 6 w 89"/>
                  <a:gd name="T17" fmla="*/ 38 h 88"/>
                  <a:gd name="T18" fmla="*/ 0 w 89"/>
                  <a:gd name="T19" fmla="*/ 44 h 88"/>
                  <a:gd name="T20" fmla="*/ 6 w 89"/>
                  <a:gd name="T21" fmla="*/ 50 h 88"/>
                  <a:gd name="T22" fmla="*/ 6 w 89"/>
                  <a:gd name="T23" fmla="*/ 50 h 88"/>
                  <a:gd name="T24" fmla="*/ 39 w 89"/>
                  <a:gd name="T25" fmla="*/ 83 h 88"/>
                  <a:gd name="T26" fmla="*/ 39 w 89"/>
                  <a:gd name="T27" fmla="*/ 83 h 88"/>
                  <a:gd name="T28" fmla="*/ 45 w 89"/>
                  <a:gd name="T29" fmla="*/ 88 h 88"/>
                  <a:gd name="T30" fmla="*/ 50 w 89"/>
                  <a:gd name="T31" fmla="*/ 83 h 88"/>
                  <a:gd name="T32" fmla="*/ 50 w 89"/>
                  <a:gd name="T33" fmla="*/ 83 h 88"/>
                  <a:gd name="T34" fmla="*/ 83 w 89"/>
                  <a:gd name="T35" fmla="*/ 50 h 88"/>
                  <a:gd name="T36" fmla="*/ 83 w 89"/>
                  <a:gd name="T37" fmla="*/ 50 h 88"/>
                  <a:gd name="T38" fmla="*/ 89 w 89"/>
                  <a:gd name="T39" fmla="*/ 44 h 88"/>
                  <a:gd name="T40" fmla="*/ 83 w 89"/>
                  <a:gd name="T41" fmla="*/ 38 h 88"/>
                  <a:gd name="T42" fmla="*/ 50 w 89"/>
                  <a:gd name="T43" fmla="*/ 71 h 88"/>
                  <a:gd name="T44" fmla="*/ 45 w 89"/>
                  <a:gd name="T45" fmla="*/ 72 h 88"/>
                  <a:gd name="T46" fmla="*/ 39 w 89"/>
                  <a:gd name="T47" fmla="*/ 71 h 88"/>
                  <a:gd name="T48" fmla="*/ 17 w 89"/>
                  <a:gd name="T49" fmla="*/ 49 h 88"/>
                  <a:gd name="T50" fmla="*/ 17 w 89"/>
                  <a:gd name="T51" fmla="*/ 44 h 88"/>
                  <a:gd name="T52" fmla="*/ 17 w 89"/>
                  <a:gd name="T53" fmla="*/ 39 h 88"/>
                  <a:gd name="T54" fmla="*/ 39 w 89"/>
                  <a:gd name="T55" fmla="*/ 17 h 88"/>
                  <a:gd name="T56" fmla="*/ 45 w 89"/>
                  <a:gd name="T57" fmla="*/ 16 h 88"/>
                  <a:gd name="T58" fmla="*/ 50 w 89"/>
                  <a:gd name="T59" fmla="*/ 17 h 88"/>
                  <a:gd name="T60" fmla="*/ 72 w 89"/>
                  <a:gd name="T61" fmla="*/ 39 h 88"/>
                  <a:gd name="T62" fmla="*/ 72 w 89"/>
                  <a:gd name="T63" fmla="*/ 44 h 88"/>
                  <a:gd name="T64" fmla="*/ 72 w 89"/>
                  <a:gd name="T65" fmla="*/ 49 h 88"/>
                  <a:gd name="T66" fmla="*/ 50 w 89"/>
                  <a:gd name="T67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" h="88">
                    <a:moveTo>
                      <a:pt x="83" y="38"/>
                    </a:moveTo>
                    <a:cubicBezTo>
                      <a:pt x="83" y="38"/>
                      <a:pt x="83" y="38"/>
                      <a:pt x="83" y="38"/>
                    </a:cubicBezTo>
                    <a:cubicBezTo>
                      <a:pt x="81" y="21"/>
                      <a:pt x="67" y="8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2"/>
                      <a:pt x="48" y="0"/>
                      <a:pt x="45" y="0"/>
                    </a:cubicBezTo>
                    <a:cubicBezTo>
                      <a:pt x="42" y="0"/>
                      <a:pt x="39" y="2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22" y="8"/>
                      <a:pt x="8" y="21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0" y="41"/>
                      <a:pt x="0" y="44"/>
                    </a:cubicBezTo>
                    <a:cubicBezTo>
                      <a:pt x="0" y="47"/>
                      <a:pt x="3" y="50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8" y="67"/>
                      <a:pt x="22" y="80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6"/>
                      <a:pt x="42" y="88"/>
                      <a:pt x="45" y="88"/>
                    </a:cubicBezTo>
                    <a:cubicBezTo>
                      <a:pt x="48" y="88"/>
                      <a:pt x="50" y="86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67" y="80"/>
                      <a:pt x="81" y="67"/>
                      <a:pt x="83" y="50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87" y="50"/>
                      <a:pt x="89" y="47"/>
                      <a:pt x="89" y="44"/>
                    </a:cubicBezTo>
                    <a:cubicBezTo>
                      <a:pt x="89" y="41"/>
                      <a:pt x="87" y="38"/>
                      <a:pt x="83" y="38"/>
                    </a:cubicBezTo>
                    <a:close/>
                    <a:moveTo>
                      <a:pt x="50" y="71"/>
                    </a:moveTo>
                    <a:cubicBezTo>
                      <a:pt x="48" y="72"/>
                      <a:pt x="46" y="72"/>
                      <a:pt x="45" y="72"/>
                    </a:cubicBezTo>
                    <a:cubicBezTo>
                      <a:pt x="43" y="72"/>
                      <a:pt x="41" y="72"/>
                      <a:pt x="39" y="71"/>
                    </a:cubicBezTo>
                    <a:cubicBezTo>
                      <a:pt x="28" y="69"/>
                      <a:pt x="20" y="60"/>
                      <a:pt x="17" y="49"/>
                    </a:cubicBezTo>
                    <a:cubicBezTo>
                      <a:pt x="17" y="48"/>
                      <a:pt x="17" y="46"/>
                      <a:pt x="17" y="44"/>
                    </a:cubicBezTo>
                    <a:cubicBezTo>
                      <a:pt x="17" y="42"/>
                      <a:pt x="17" y="40"/>
                      <a:pt x="17" y="39"/>
                    </a:cubicBezTo>
                    <a:cubicBezTo>
                      <a:pt x="20" y="28"/>
                      <a:pt x="28" y="19"/>
                      <a:pt x="39" y="17"/>
                    </a:cubicBezTo>
                    <a:cubicBezTo>
                      <a:pt x="41" y="16"/>
                      <a:pt x="43" y="16"/>
                      <a:pt x="45" y="16"/>
                    </a:cubicBezTo>
                    <a:cubicBezTo>
                      <a:pt x="46" y="16"/>
                      <a:pt x="48" y="16"/>
                      <a:pt x="50" y="17"/>
                    </a:cubicBezTo>
                    <a:cubicBezTo>
                      <a:pt x="61" y="19"/>
                      <a:pt x="70" y="28"/>
                      <a:pt x="72" y="39"/>
                    </a:cubicBezTo>
                    <a:cubicBezTo>
                      <a:pt x="72" y="40"/>
                      <a:pt x="72" y="42"/>
                      <a:pt x="72" y="44"/>
                    </a:cubicBezTo>
                    <a:cubicBezTo>
                      <a:pt x="72" y="46"/>
                      <a:pt x="72" y="48"/>
                      <a:pt x="72" y="49"/>
                    </a:cubicBezTo>
                    <a:cubicBezTo>
                      <a:pt x="70" y="60"/>
                      <a:pt x="61" y="69"/>
                      <a:pt x="5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54"/>
              <p:cNvSpPr>
                <a:spLocks noEditPoints="1"/>
              </p:cNvSpPr>
              <p:nvPr/>
            </p:nvSpPr>
            <p:spPr bwMode="auto">
              <a:xfrm>
                <a:off x="4702413" y="4998706"/>
                <a:ext cx="142086" cy="138103"/>
              </a:xfrm>
              <a:custGeom>
                <a:avLst/>
                <a:gdLst>
                  <a:gd name="T0" fmla="*/ 34 w 35"/>
                  <a:gd name="T1" fmla="*/ 31 h 34"/>
                  <a:gd name="T2" fmla="*/ 31 w 35"/>
                  <a:gd name="T3" fmla="*/ 33 h 34"/>
                  <a:gd name="T4" fmla="*/ 16 w 35"/>
                  <a:gd name="T5" fmla="*/ 25 h 34"/>
                  <a:gd name="T6" fmla="*/ 9 w 35"/>
                  <a:gd name="T7" fmla="*/ 18 h 34"/>
                  <a:gd name="T8" fmla="*/ 2 w 35"/>
                  <a:gd name="T9" fmla="*/ 3 h 34"/>
                  <a:gd name="T10" fmla="*/ 4 w 35"/>
                  <a:gd name="T11" fmla="*/ 1 h 34"/>
                  <a:gd name="T12" fmla="*/ 19 w 35"/>
                  <a:gd name="T13" fmla="*/ 9 h 34"/>
                  <a:gd name="T14" fmla="*/ 26 w 35"/>
                  <a:gd name="T15" fmla="*/ 16 h 34"/>
                  <a:gd name="T16" fmla="*/ 34 w 35"/>
                  <a:gd name="T17" fmla="*/ 31 h 34"/>
                  <a:gd name="T18" fmla="*/ 15 w 35"/>
                  <a:gd name="T19" fmla="*/ 14 h 34"/>
                  <a:gd name="T20" fmla="*/ 15 w 35"/>
                  <a:gd name="T21" fmla="*/ 20 h 34"/>
                  <a:gd name="T22" fmla="*/ 21 w 35"/>
                  <a:gd name="T23" fmla="*/ 20 h 34"/>
                  <a:gd name="T24" fmla="*/ 21 w 35"/>
                  <a:gd name="T25" fmla="*/ 14 h 34"/>
                  <a:gd name="T26" fmla="*/ 15 w 35"/>
                  <a:gd name="T27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34" y="31"/>
                    </a:moveTo>
                    <a:cubicBezTo>
                      <a:pt x="35" y="33"/>
                      <a:pt x="34" y="34"/>
                      <a:pt x="31" y="3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4"/>
                      <a:pt x="11" y="21"/>
                      <a:pt x="9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1" y="0"/>
                      <a:pt x="4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5" y="13"/>
                      <a:pt x="26" y="16"/>
                    </a:cubicBezTo>
                    <a:lnTo>
                      <a:pt x="34" y="31"/>
                    </a:lnTo>
                    <a:close/>
                    <a:moveTo>
                      <a:pt x="15" y="14"/>
                    </a:moveTo>
                    <a:cubicBezTo>
                      <a:pt x="13" y="16"/>
                      <a:pt x="13" y="18"/>
                      <a:pt x="15" y="20"/>
                    </a:cubicBezTo>
                    <a:cubicBezTo>
                      <a:pt x="16" y="22"/>
                      <a:pt x="19" y="22"/>
                      <a:pt x="21" y="20"/>
                    </a:cubicBezTo>
                    <a:cubicBezTo>
                      <a:pt x="22" y="18"/>
                      <a:pt x="22" y="16"/>
                      <a:pt x="21" y="14"/>
                    </a:cubicBezTo>
                    <a:cubicBezTo>
                      <a:pt x="19" y="12"/>
                      <a:pt x="16" y="12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558069"/>
            <a:ext cx="12192000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009775" y="3433309"/>
            <a:ext cx="254000" cy="254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934575" y="3433309"/>
            <a:ext cx="254000" cy="254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72175" y="3433309"/>
            <a:ext cx="254000" cy="254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90975" y="3433309"/>
            <a:ext cx="254000" cy="254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953375" y="3433309"/>
            <a:ext cx="254000" cy="254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90647" y="3927643"/>
            <a:ext cx="17986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36106" y="2037801"/>
            <a:ext cx="1798636" cy="137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9037" y="3927643"/>
            <a:ext cx="1798636" cy="137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63607" y="2037801"/>
            <a:ext cx="17986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62257" y="3893918"/>
            <a:ext cx="17986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任意多边形 22"/>
          <p:cNvSpPr/>
          <p:nvPr/>
        </p:nvSpPr>
        <p:spPr>
          <a:xfrm>
            <a:off x="1679732" y="2440465"/>
            <a:ext cx="901806" cy="1088576"/>
          </a:xfrm>
          <a:custGeom>
            <a:avLst/>
            <a:gdLst>
              <a:gd name="connsiteX0" fmla="*/ 450903 w 901806"/>
              <a:gd name="connsiteY0" fmla="*/ 0 h 1088576"/>
              <a:gd name="connsiteX1" fmla="*/ 769740 w 901806"/>
              <a:gd name="connsiteY1" fmla="*/ 132066 h 1088576"/>
              <a:gd name="connsiteX2" fmla="*/ 769740 w 901806"/>
              <a:gd name="connsiteY2" fmla="*/ 769740 h 1088576"/>
              <a:gd name="connsiteX3" fmla="*/ 450903 w 901806"/>
              <a:gd name="connsiteY3" fmla="*/ 1088576 h 1088576"/>
              <a:gd name="connsiteX4" fmla="*/ 132066 w 901806"/>
              <a:gd name="connsiteY4" fmla="*/ 769740 h 1088576"/>
              <a:gd name="connsiteX5" fmla="*/ 132066 w 901806"/>
              <a:gd name="connsiteY5" fmla="*/ 132066 h 1088576"/>
              <a:gd name="connsiteX6" fmla="*/ 450903 w 901806"/>
              <a:gd name="connsiteY6" fmla="*/ 0 h 10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1806" h="1088576">
                <a:moveTo>
                  <a:pt x="450903" y="0"/>
                </a:moveTo>
                <a:cubicBezTo>
                  <a:pt x="566299" y="0"/>
                  <a:pt x="681695" y="44022"/>
                  <a:pt x="769740" y="132066"/>
                </a:cubicBezTo>
                <a:cubicBezTo>
                  <a:pt x="945828" y="308155"/>
                  <a:pt x="945828" y="593651"/>
                  <a:pt x="769740" y="769740"/>
                </a:cubicBezTo>
                <a:lnTo>
                  <a:pt x="450903" y="1088576"/>
                </a:lnTo>
                <a:lnTo>
                  <a:pt x="132066" y="769740"/>
                </a:lnTo>
                <a:cubicBezTo>
                  <a:pt x="-44022" y="593651"/>
                  <a:pt x="-44022" y="308155"/>
                  <a:pt x="132066" y="132066"/>
                </a:cubicBezTo>
                <a:cubicBezTo>
                  <a:pt x="220111" y="44022"/>
                  <a:pt x="335507" y="0"/>
                  <a:pt x="45090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8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28" name="任意多边形 25"/>
          <p:cNvSpPr/>
          <p:nvPr/>
        </p:nvSpPr>
        <p:spPr>
          <a:xfrm>
            <a:off x="3662467" y="3616074"/>
            <a:ext cx="901806" cy="1088576"/>
          </a:xfrm>
          <a:custGeom>
            <a:avLst/>
            <a:gdLst>
              <a:gd name="connsiteX0" fmla="*/ 450903 w 901806"/>
              <a:gd name="connsiteY0" fmla="*/ 0 h 1088576"/>
              <a:gd name="connsiteX1" fmla="*/ 769740 w 901806"/>
              <a:gd name="connsiteY1" fmla="*/ 318836 h 1088576"/>
              <a:gd name="connsiteX2" fmla="*/ 769740 w 901806"/>
              <a:gd name="connsiteY2" fmla="*/ 956510 h 1088576"/>
              <a:gd name="connsiteX3" fmla="*/ 450903 w 901806"/>
              <a:gd name="connsiteY3" fmla="*/ 1088576 h 1088576"/>
              <a:gd name="connsiteX4" fmla="*/ 132066 w 901806"/>
              <a:gd name="connsiteY4" fmla="*/ 956510 h 1088576"/>
              <a:gd name="connsiteX5" fmla="*/ 132066 w 901806"/>
              <a:gd name="connsiteY5" fmla="*/ 318836 h 10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1806" h="1088576">
                <a:moveTo>
                  <a:pt x="450903" y="0"/>
                </a:moveTo>
                <a:lnTo>
                  <a:pt x="769740" y="318836"/>
                </a:lnTo>
                <a:cubicBezTo>
                  <a:pt x="945828" y="494925"/>
                  <a:pt x="945828" y="780421"/>
                  <a:pt x="769740" y="956510"/>
                </a:cubicBezTo>
                <a:cubicBezTo>
                  <a:pt x="681695" y="1044554"/>
                  <a:pt x="566299" y="1088576"/>
                  <a:pt x="450903" y="1088576"/>
                </a:cubicBezTo>
                <a:cubicBezTo>
                  <a:pt x="335507" y="1088576"/>
                  <a:pt x="220111" y="1044554"/>
                  <a:pt x="132066" y="956510"/>
                </a:cubicBezTo>
                <a:cubicBezTo>
                  <a:pt x="-44022" y="780421"/>
                  <a:pt x="-44022" y="494925"/>
                  <a:pt x="132066" y="3188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9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29" name="任意多边形 26"/>
          <p:cNvSpPr/>
          <p:nvPr/>
        </p:nvSpPr>
        <p:spPr>
          <a:xfrm>
            <a:off x="5645202" y="2440465"/>
            <a:ext cx="901806" cy="1088576"/>
          </a:xfrm>
          <a:custGeom>
            <a:avLst/>
            <a:gdLst>
              <a:gd name="connsiteX0" fmla="*/ 450903 w 901806"/>
              <a:gd name="connsiteY0" fmla="*/ 0 h 1088576"/>
              <a:gd name="connsiteX1" fmla="*/ 769740 w 901806"/>
              <a:gd name="connsiteY1" fmla="*/ 132066 h 1088576"/>
              <a:gd name="connsiteX2" fmla="*/ 769740 w 901806"/>
              <a:gd name="connsiteY2" fmla="*/ 769740 h 1088576"/>
              <a:gd name="connsiteX3" fmla="*/ 450903 w 901806"/>
              <a:gd name="connsiteY3" fmla="*/ 1088576 h 1088576"/>
              <a:gd name="connsiteX4" fmla="*/ 132066 w 901806"/>
              <a:gd name="connsiteY4" fmla="*/ 769740 h 1088576"/>
              <a:gd name="connsiteX5" fmla="*/ 132066 w 901806"/>
              <a:gd name="connsiteY5" fmla="*/ 132066 h 1088576"/>
              <a:gd name="connsiteX6" fmla="*/ 450903 w 901806"/>
              <a:gd name="connsiteY6" fmla="*/ 0 h 10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1806" h="1088576">
                <a:moveTo>
                  <a:pt x="450903" y="0"/>
                </a:moveTo>
                <a:cubicBezTo>
                  <a:pt x="566299" y="0"/>
                  <a:pt x="681695" y="44022"/>
                  <a:pt x="769740" y="132066"/>
                </a:cubicBezTo>
                <a:cubicBezTo>
                  <a:pt x="945828" y="308155"/>
                  <a:pt x="945828" y="593651"/>
                  <a:pt x="769740" y="769740"/>
                </a:cubicBezTo>
                <a:lnTo>
                  <a:pt x="450903" y="1088576"/>
                </a:lnTo>
                <a:lnTo>
                  <a:pt x="132066" y="769740"/>
                </a:lnTo>
                <a:cubicBezTo>
                  <a:pt x="-44022" y="593651"/>
                  <a:pt x="-44022" y="308155"/>
                  <a:pt x="132066" y="132066"/>
                </a:cubicBezTo>
                <a:cubicBezTo>
                  <a:pt x="220111" y="44022"/>
                  <a:pt x="335507" y="0"/>
                  <a:pt x="45090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10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30" name="任意多边形 27"/>
          <p:cNvSpPr/>
          <p:nvPr/>
        </p:nvSpPr>
        <p:spPr>
          <a:xfrm>
            <a:off x="7627937" y="3616074"/>
            <a:ext cx="901806" cy="1088576"/>
          </a:xfrm>
          <a:custGeom>
            <a:avLst/>
            <a:gdLst>
              <a:gd name="connsiteX0" fmla="*/ 450903 w 901806"/>
              <a:gd name="connsiteY0" fmla="*/ 0 h 1088576"/>
              <a:gd name="connsiteX1" fmla="*/ 769740 w 901806"/>
              <a:gd name="connsiteY1" fmla="*/ 318836 h 1088576"/>
              <a:gd name="connsiteX2" fmla="*/ 769740 w 901806"/>
              <a:gd name="connsiteY2" fmla="*/ 956510 h 1088576"/>
              <a:gd name="connsiteX3" fmla="*/ 450903 w 901806"/>
              <a:gd name="connsiteY3" fmla="*/ 1088576 h 1088576"/>
              <a:gd name="connsiteX4" fmla="*/ 132066 w 901806"/>
              <a:gd name="connsiteY4" fmla="*/ 956510 h 1088576"/>
              <a:gd name="connsiteX5" fmla="*/ 132066 w 901806"/>
              <a:gd name="connsiteY5" fmla="*/ 318836 h 10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1806" h="1088576">
                <a:moveTo>
                  <a:pt x="450903" y="0"/>
                </a:moveTo>
                <a:lnTo>
                  <a:pt x="769740" y="318836"/>
                </a:lnTo>
                <a:cubicBezTo>
                  <a:pt x="945828" y="494925"/>
                  <a:pt x="945828" y="780421"/>
                  <a:pt x="769740" y="956510"/>
                </a:cubicBezTo>
                <a:cubicBezTo>
                  <a:pt x="681695" y="1044554"/>
                  <a:pt x="566299" y="1088576"/>
                  <a:pt x="450903" y="1088576"/>
                </a:cubicBezTo>
                <a:cubicBezTo>
                  <a:pt x="335507" y="1088576"/>
                  <a:pt x="220111" y="1044554"/>
                  <a:pt x="132066" y="956510"/>
                </a:cubicBezTo>
                <a:cubicBezTo>
                  <a:pt x="-44022" y="780421"/>
                  <a:pt x="-44022" y="494925"/>
                  <a:pt x="132066" y="3188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11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31" name="任意多边形 28"/>
          <p:cNvSpPr/>
          <p:nvPr/>
        </p:nvSpPr>
        <p:spPr>
          <a:xfrm>
            <a:off x="9610672" y="2440465"/>
            <a:ext cx="901806" cy="1088576"/>
          </a:xfrm>
          <a:custGeom>
            <a:avLst/>
            <a:gdLst>
              <a:gd name="connsiteX0" fmla="*/ 450903 w 901806"/>
              <a:gd name="connsiteY0" fmla="*/ 0 h 1088576"/>
              <a:gd name="connsiteX1" fmla="*/ 769740 w 901806"/>
              <a:gd name="connsiteY1" fmla="*/ 132066 h 1088576"/>
              <a:gd name="connsiteX2" fmla="*/ 769740 w 901806"/>
              <a:gd name="connsiteY2" fmla="*/ 769740 h 1088576"/>
              <a:gd name="connsiteX3" fmla="*/ 450903 w 901806"/>
              <a:gd name="connsiteY3" fmla="*/ 1088576 h 1088576"/>
              <a:gd name="connsiteX4" fmla="*/ 132066 w 901806"/>
              <a:gd name="connsiteY4" fmla="*/ 769740 h 1088576"/>
              <a:gd name="connsiteX5" fmla="*/ 132066 w 901806"/>
              <a:gd name="connsiteY5" fmla="*/ 132066 h 1088576"/>
              <a:gd name="connsiteX6" fmla="*/ 450903 w 901806"/>
              <a:gd name="connsiteY6" fmla="*/ 0 h 10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1806" h="1088576">
                <a:moveTo>
                  <a:pt x="450903" y="0"/>
                </a:moveTo>
                <a:cubicBezTo>
                  <a:pt x="566299" y="0"/>
                  <a:pt x="681695" y="44022"/>
                  <a:pt x="769740" y="132066"/>
                </a:cubicBezTo>
                <a:cubicBezTo>
                  <a:pt x="945828" y="308155"/>
                  <a:pt x="945828" y="593651"/>
                  <a:pt x="769740" y="769740"/>
                </a:cubicBezTo>
                <a:lnTo>
                  <a:pt x="450903" y="1088576"/>
                </a:lnTo>
                <a:lnTo>
                  <a:pt x="132066" y="769740"/>
                </a:lnTo>
                <a:cubicBezTo>
                  <a:pt x="-44022" y="593651"/>
                  <a:pt x="-44022" y="308155"/>
                  <a:pt x="132066" y="132066"/>
                </a:cubicBezTo>
                <a:cubicBezTo>
                  <a:pt x="220111" y="44022"/>
                  <a:pt x="335507" y="0"/>
                  <a:pt x="45090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12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32" name="矩形 31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676" y="1975453"/>
            <a:ext cx="2978029" cy="2045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9749" y="1975452"/>
            <a:ext cx="2988573" cy="20451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577" y="1975452"/>
            <a:ext cx="2988573" cy="204512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4625849" y="1975452"/>
            <a:ext cx="2983301" cy="38538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76676" y="1975452"/>
            <a:ext cx="2983301" cy="38538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18226" y="4715631"/>
            <a:ext cx="25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此处添加详细文本描述，建议与标题相关并符合整体语言风格。此处添加详细文本描述，建议与标题相关并符合整体语言风格。</a:t>
            </a:r>
          </a:p>
        </p:txBody>
      </p:sp>
      <p:sp>
        <p:nvSpPr>
          <p:cNvPr id="47" name="矩形 46"/>
          <p:cNvSpPr/>
          <p:nvPr/>
        </p:nvSpPr>
        <p:spPr>
          <a:xfrm>
            <a:off x="1418226" y="426064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67399" y="4715631"/>
            <a:ext cx="25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此处添加详细文本描述，建议与标题相关并符合整体语言风格。此处添加详细文本描述，建议与标题相关并符合整体语言风格。</a:t>
            </a:r>
          </a:p>
        </p:txBody>
      </p:sp>
      <p:sp>
        <p:nvSpPr>
          <p:cNvPr id="50" name="矩形 49"/>
          <p:cNvSpPr/>
          <p:nvPr/>
        </p:nvSpPr>
        <p:spPr>
          <a:xfrm>
            <a:off x="4867399" y="426064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075022" y="1975452"/>
            <a:ext cx="2983301" cy="38538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316572" y="4715631"/>
            <a:ext cx="25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此处添加详细文本描述，建议与标题相关并符合整体语言风格。此处添加详细文本描述，建议与标题相关并符合整体语言风格。</a:t>
            </a:r>
          </a:p>
        </p:txBody>
      </p:sp>
      <p:sp>
        <p:nvSpPr>
          <p:cNvPr id="53" name="矩形 52"/>
          <p:cNvSpPr/>
          <p:nvPr/>
        </p:nvSpPr>
        <p:spPr>
          <a:xfrm>
            <a:off x="8316572" y="426064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063681" y="1548013"/>
            <a:ext cx="897220" cy="8972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517270" y="1548013"/>
            <a:ext cx="897220" cy="8972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2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9970859" y="1548013"/>
            <a:ext cx="897220" cy="8972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4">
            <a:extLst>
              <a:ext uri="{FF2B5EF4-FFF2-40B4-BE49-F238E27FC236}">
                <a16:creationId xmlns:a16="http://schemas.microsoft.com/office/drawing/2014/main" xmlns="" id="{48670AE2-FEEE-45CF-A1ED-8E85D232E0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9951" y="-1231908"/>
            <a:ext cx="9563968" cy="9225361"/>
            <a:chOff x="428" y="479"/>
            <a:chExt cx="2768" cy="2670"/>
          </a:xfrm>
          <a:gradFill flip="none" rotWithShape="1">
            <a:gsLst>
              <a:gs pos="100000">
                <a:srgbClr val="A3A3A3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xmlns="" id="{B45BBA99-A518-4048-9652-DB5156F5C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671"/>
              <a:ext cx="1021" cy="2478"/>
            </a:xfrm>
            <a:custGeom>
              <a:avLst/>
              <a:gdLst>
                <a:gd name="T0" fmla="*/ 37 w 1613"/>
                <a:gd name="T1" fmla="*/ 3824 h 3916"/>
                <a:gd name="T2" fmla="*/ 1034 w 1613"/>
                <a:gd name="T3" fmla="*/ 3176 h 3916"/>
                <a:gd name="T4" fmla="*/ 1521 w 1613"/>
                <a:gd name="T5" fmla="*/ 2085 h 3916"/>
                <a:gd name="T6" fmla="*/ 1336 w 1613"/>
                <a:gd name="T7" fmla="*/ 899 h 3916"/>
                <a:gd name="T8" fmla="*/ 528 w 1613"/>
                <a:gd name="T9" fmla="*/ 0 h 3916"/>
                <a:gd name="T10" fmla="*/ 1356 w 1613"/>
                <a:gd name="T11" fmla="*/ 889 h 3916"/>
                <a:gd name="T12" fmla="*/ 1565 w 1613"/>
                <a:gd name="T13" fmla="*/ 2091 h 3916"/>
                <a:gd name="T14" fmla="*/ 1085 w 1613"/>
                <a:gd name="T15" fmla="*/ 3219 h 3916"/>
                <a:gd name="T16" fmla="*/ 63 w 1613"/>
                <a:gd name="T17" fmla="*/ 3909 h 3916"/>
                <a:gd name="T18" fmla="*/ 7 w 1613"/>
                <a:gd name="T19" fmla="*/ 3880 h 3916"/>
                <a:gd name="T20" fmla="*/ 36 w 1613"/>
                <a:gd name="T21" fmla="*/ 3824 h 3916"/>
                <a:gd name="T22" fmla="*/ 37 w 1613"/>
                <a:gd name="T23" fmla="*/ 3824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3" h="3916">
                  <a:moveTo>
                    <a:pt x="37" y="3824"/>
                  </a:moveTo>
                  <a:cubicBezTo>
                    <a:pt x="421" y="3710"/>
                    <a:pt x="772" y="3482"/>
                    <a:pt x="1034" y="3176"/>
                  </a:cubicBezTo>
                  <a:cubicBezTo>
                    <a:pt x="1298" y="2872"/>
                    <a:pt x="1470" y="2487"/>
                    <a:pt x="1521" y="2085"/>
                  </a:cubicBezTo>
                  <a:cubicBezTo>
                    <a:pt x="1576" y="1684"/>
                    <a:pt x="1510" y="1266"/>
                    <a:pt x="1336" y="899"/>
                  </a:cubicBezTo>
                  <a:cubicBezTo>
                    <a:pt x="1161" y="531"/>
                    <a:pt x="876" y="216"/>
                    <a:pt x="528" y="0"/>
                  </a:cubicBezTo>
                  <a:cubicBezTo>
                    <a:pt x="880" y="210"/>
                    <a:pt x="1172" y="520"/>
                    <a:pt x="1356" y="889"/>
                  </a:cubicBezTo>
                  <a:cubicBezTo>
                    <a:pt x="1538" y="1257"/>
                    <a:pt x="1613" y="1680"/>
                    <a:pt x="1565" y="2091"/>
                  </a:cubicBezTo>
                  <a:cubicBezTo>
                    <a:pt x="1520" y="2502"/>
                    <a:pt x="1352" y="2900"/>
                    <a:pt x="1085" y="3219"/>
                  </a:cubicBezTo>
                  <a:cubicBezTo>
                    <a:pt x="820" y="3539"/>
                    <a:pt x="461" y="3782"/>
                    <a:pt x="63" y="3909"/>
                  </a:cubicBezTo>
                  <a:cubicBezTo>
                    <a:pt x="39" y="3916"/>
                    <a:pt x="15" y="3903"/>
                    <a:pt x="7" y="3880"/>
                  </a:cubicBezTo>
                  <a:cubicBezTo>
                    <a:pt x="0" y="3857"/>
                    <a:pt x="13" y="3831"/>
                    <a:pt x="36" y="3824"/>
                  </a:cubicBezTo>
                  <a:cubicBezTo>
                    <a:pt x="36" y="3824"/>
                    <a:pt x="37" y="3824"/>
                    <a:pt x="37" y="3824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xmlns="" id="{EB333C3B-5236-43C6-AB4E-ED4AE6A65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479"/>
              <a:ext cx="1120" cy="2537"/>
            </a:xfrm>
            <a:custGeom>
              <a:avLst/>
              <a:gdLst>
                <a:gd name="T0" fmla="*/ 1729 w 1769"/>
                <a:gd name="T1" fmla="*/ 92 h 4007"/>
                <a:gd name="T2" fmla="*/ 643 w 1769"/>
                <a:gd name="T3" fmla="*/ 712 h 4007"/>
                <a:gd name="T4" fmla="*/ 101 w 1769"/>
                <a:gd name="T5" fmla="*/ 1844 h 4007"/>
                <a:gd name="T6" fmla="*/ 301 w 1769"/>
                <a:gd name="T7" fmla="*/ 3091 h 4007"/>
                <a:gd name="T8" fmla="*/ 1181 w 1769"/>
                <a:gd name="T9" fmla="*/ 4007 h 4007"/>
                <a:gd name="T10" fmla="*/ 281 w 1769"/>
                <a:gd name="T11" fmla="*/ 3101 h 4007"/>
                <a:gd name="T12" fmla="*/ 57 w 1769"/>
                <a:gd name="T13" fmla="*/ 1839 h 4007"/>
                <a:gd name="T14" fmla="*/ 595 w 1769"/>
                <a:gd name="T15" fmla="*/ 667 h 4007"/>
                <a:gd name="T16" fmla="*/ 1710 w 1769"/>
                <a:gd name="T17" fmla="*/ 6 h 4007"/>
                <a:gd name="T18" fmla="*/ 1763 w 1769"/>
                <a:gd name="T19" fmla="*/ 39 h 4007"/>
                <a:gd name="T20" fmla="*/ 1730 w 1769"/>
                <a:gd name="T21" fmla="*/ 92 h 4007"/>
                <a:gd name="T22" fmla="*/ 1729 w 1769"/>
                <a:gd name="T23" fmla="*/ 92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9" h="4007">
                  <a:moveTo>
                    <a:pt x="1729" y="92"/>
                  </a:moveTo>
                  <a:cubicBezTo>
                    <a:pt x="1317" y="183"/>
                    <a:pt x="933" y="401"/>
                    <a:pt x="643" y="712"/>
                  </a:cubicBezTo>
                  <a:cubicBezTo>
                    <a:pt x="351" y="1020"/>
                    <a:pt x="161" y="1422"/>
                    <a:pt x="101" y="1844"/>
                  </a:cubicBezTo>
                  <a:cubicBezTo>
                    <a:pt x="38" y="2266"/>
                    <a:pt x="109" y="2707"/>
                    <a:pt x="301" y="3091"/>
                  </a:cubicBezTo>
                  <a:cubicBezTo>
                    <a:pt x="491" y="3476"/>
                    <a:pt x="804" y="3798"/>
                    <a:pt x="1181" y="4007"/>
                  </a:cubicBezTo>
                  <a:cubicBezTo>
                    <a:pt x="801" y="3805"/>
                    <a:pt x="480" y="3486"/>
                    <a:pt x="281" y="3101"/>
                  </a:cubicBezTo>
                  <a:cubicBezTo>
                    <a:pt x="81" y="2717"/>
                    <a:pt x="0" y="2270"/>
                    <a:pt x="57" y="1839"/>
                  </a:cubicBezTo>
                  <a:cubicBezTo>
                    <a:pt x="110" y="1407"/>
                    <a:pt x="299" y="990"/>
                    <a:pt x="595" y="667"/>
                  </a:cubicBezTo>
                  <a:cubicBezTo>
                    <a:pt x="888" y="342"/>
                    <a:pt x="1281" y="108"/>
                    <a:pt x="1710" y="6"/>
                  </a:cubicBezTo>
                  <a:cubicBezTo>
                    <a:pt x="1734" y="0"/>
                    <a:pt x="1757" y="15"/>
                    <a:pt x="1763" y="39"/>
                  </a:cubicBezTo>
                  <a:cubicBezTo>
                    <a:pt x="1769" y="62"/>
                    <a:pt x="1754" y="86"/>
                    <a:pt x="1730" y="92"/>
                  </a:cubicBezTo>
                  <a:cubicBezTo>
                    <a:pt x="1730" y="92"/>
                    <a:pt x="1729" y="92"/>
                    <a:pt x="1729" y="92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>
              <a:extLst>
                <a:ext uri="{FF2B5EF4-FFF2-40B4-BE49-F238E27FC236}">
                  <a16:creationId xmlns:a16="http://schemas.microsoft.com/office/drawing/2014/main" xmlns="" id="{809E7103-1F7E-4ED8-A420-F3015B9A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629"/>
              <a:ext cx="1488" cy="1937"/>
            </a:xfrm>
            <a:custGeom>
              <a:avLst/>
              <a:gdLst>
                <a:gd name="T0" fmla="*/ 1914 w 2353"/>
                <a:gd name="T1" fmla="*/ 2992 h 3060"/>
                <a:gd name="T2" fmla="*/ 2288 w 2353"/>
                <a:gd name="T3" fmla="*/ 1946 h 3060"/>
                <a:gd name="T4" fmla="*/ 1991 w 2353"/>
                <a:gd name="T5" fmla="*/ 869 h 3060"/>
                <a:gd name="T6" fmla="*/ 1614 w 2353"/>
                <a:gd name="T7" fmla="*/ 445 h 3060"/>
                <a:gd name="T8" fmla="*/ 1125 w 2353"/>
                <a:gd name="T9" fmla="*/ 155 h 3060"/>
                <a:gd name="T10" fmla="*/ 570 w 2353"/>
                <a:gd name="T11" fmla="*/ 25 h 3060"/>
                <a:gd name="T12" fmla="*/ 0 w 2353"/>
                <a:gd name="T13" fmla="*/ 65 h 3060"/>
                <a:gd name="T14" fmla="*/ 571 w 2353"/>
                <a:gd name="T15" fmla="*/ 15 h 3060"/>
                <a:gd name="T16" fmla="*/ 1132 w 2353"/>
                <a:gd name="T17" fmla="*/ 137 h 3060"/>
                <a:gd name="T18" fmla="*/ 1632 w 2353"/>
                <a:gd name="T19" fmla="*/ 423 h 3060"/>
                <a:gd name="T20" fmla="*/ 2024 w 2353"/>
                <a:gd name="T21" fmla="*/ 847 h 3060"/>
                <a:gd name="T22" fmla="*/ 2346 w 2353"/>
                <a:gd name="T23" fmla="*/ 1947 h 3060"/>
                <a:gd name="T24" fmla="*/ 1976 w 2353"/>
                <a:gd name="T25" fmla="*/ 3038 h 3060"/>
                <a:gd name="T26" fmla="*/ 1922 w 2353"/>
                <a:gd name="T27" fmla="*/ 3047 h 3060"/>
                <a:gd name="T28" fmla="*/ 1913 w 2353"/>
                <a:gd name="T29" fmla="*/ 2992 h 3060"/>
                <a:gd name="T30" fmla="*/ 1914 w 2353"/>
                <a:gd name="T31" fmla="*/ 2992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3" h="3060">
                  <a:moveTo>
                    <a:pt x="1914" y="2992"/>
                  </a:moveTo>
                  <a:cubicBezTo>
                    <a:pt x="2142" y="2693"/>
                    <a:pt x="2274" y="2323"/>
                    <a:pt x="2288" y="1946"/>
                  </a:cubicBezTo>
                  <a:cubicBezTo>
                    <a:pt x="2301" y="1568"/>
                    <a:pt x="2197" y="1188"/>
                    <a:pt x="1991" y="869"/>
                  </a:cubicBezTo>
                  <a:cubicBezTo>
                    <a:pt x="1886" y="711"/>
                    <a:pt x="1759" y="568"/>
                    <a:pt x="1614" y="445"/>
                  </a:cubicBezTo>
                  <a:cubicBezTo>
                    <a:pt x="1467" y="324"/>
                    <a:pt x="1301" y="228"/>
                    <a:pt x="1125" y="155"/>
                  </a:cubicBezTo>
                  <a:cubicBezTo>
                    <a:pt x="950" y="79"/>
                    <a:pt x="760" y="42"/>
                    <a:pt x="570" y="25"/>
                  </a:cubicBezTo>
                  <a:cubicBezTo>
                    <a:pt x="380" y="6"/>
                    <a:pt x="187" y="23"/>
                    <a:pt x="0" y="65"/>
                  </a:cubicBezTo>
                  <a:cubicBezTo>
                    <a:pt x="186" y="20"/>
                    <a:pt x="379" y="0"/>
                    <a:pt x="571" y="15"/>
                  </a:cubicBezTo>
                  <a:cubicBezTo>
                    <a:pt x="762" y="29"/>
                    <a:pt x="954" y="63"/>
                    <a:pt x="1132" y="137"/>
                  </a:cubicBezTo>
                  <a:cubicBezTo>
                    <a:pt x="1311" y="207"/>
                    <a:pt x="1481" y="302"/>
                    <a:pt x="1632" y="423"/>
                  </a:cubicBezTo>
                  <a:cubicBezTo>
                    <a:pt x="1782" y="544"/>
                    <a:pt x="1914" y="688"/>
                    <a:pt x="2024" y="847"/>
                  </a:cubicBezTo>
                  <a:cubicBezTo>
                    <a:pt x="2239" y="1169"/>
                    <a:pt x="2353" y="1558"/>
                    <a:pt x="2346" y="1947"/>
                  </a:cubicBezTo>
                  <a:cubicBezTo>
                    <a:pt x="2339" y="2336"/>
                    <a:pt x="2209" y="2723"/>
                    <a:pt x="1976" y="3038"/>
                  </a:cubicBezTo>
                  <a:cubicBezTo>
                    <a:pt x="1964" y="3056"/>
                    <a:pt x="1939" y="3060"/>
                    <a:pt x="1922" y="3047"/>
                  </a:cubicBezTo>
                  <a:cubicBezTo>
                    <a:pt x="1904" y="3034"/>
                    <a:pt x="1900" y="3010"/>
                    <a:pt x="1913" y="2992"/>
                  </a:cubicBezTo>
                  <a:cubicBezTo>
                    <a:pt x="1913" y="2992"/>
                    <a:pt x="1914" y="2992"/>
                    <a:pt x="1914" y="2992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xmlns="" id="{2539B4F2-42B2-4137-B783-F61A0DFF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108"/>
              <a:ext cx="1606" cy="1910"/>
            </a:xfrm>
            <a:custGeom>
              <a:avLst/>
              <a:gdLst>
                <a:gd name="T0" fmla="*/ 420 w 2538"/>
                <a:gd name="T1" fmla="*/ 67 h 3018"/>
                <a:gd name="T2" fmla="*/ 69 w 2538"/>
                <a:gd name="T3" fmla="*/ 1157 h 3018"/>
                <a:gd name="T4" fmla="*/ 432 w 2538"/>
                <a:gd name="T5" fmla="*/ 2250 h 3018"/>
                <a:gd name="T6" fmla="*/ 1374 w 2538"/>
                <a:gd name="T7" fmla="*/ 2923 h 3018"/>
                <a:gd name="T8" fmla="*/ 1956 w 2538"/>
                <a:gd name="T9" fmla="*/ 3008 h 3018"/>
                <a:gd name="T10" fmla="*/ 2538 w 2538"/>
                <a:gd name="T11" fmla="*/ 2909 h 3018"/>
                <a:gd name="T12" fmla="*/ 1956 w 2538"/>
                <a:gd name="T13" fmla="*/ 3018 h 3018"/>
                <a:gd name="T14" fmla="*/ 1368 w 2538"/>
                <a:gd name="T15" fmla="*/ 2942 h 3018"/>
                <a:gd name="T16" fmla="*/ 401 w 2538"/>
                <a:gd name="T17" fmla="*/ 2273 h 3018"/>
                <a:gd name="T18" fmla="*/ 11 w 2538"/>
                <a:gd name="T19" fmla="*/ 1158 h 3018"/>
                <a:gd name="T20" fmla="*/ 356 w 2538"/>
                <a:gd name="T21" fmla="*/ 22 h 3018"/>
                <a:gd name="T22" fmla="*/ 410 w 2538"/>
                <a:gd name="T23" fmla="*/ 12 h 3018"/>
                <a:gd name="T24" fmla="*/ 420 w 2538"/>
                <a:gd name="T25" fmla="*/ 66 h 3018"/>
                <a:gd name="T26" fmla="*/ 420 w 2538"/>
                <a:gd name="T27" fmla="*/ 67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8" h="3018">
                  <a:moveTo>
                    <a:pt x="420" y="67"/>
                  </a:moveTo>
                  <a:cubicBezTo>
                    <a:pt x="191" y="380"/>
                    <a:pt x="65" y="768"/>
                    <a:pt x="69" y="1157"/>
                  </a:cubicBezTo>
                  <a:cubicBezTo>
                    <a:pt x="72" y="1547"/>
                    <a:pt x="195" y="1937"/>
                    <a:pt x="432" y="2250"/>
                  </a:cubicBezTo>
                  <a:cubicBezTo>
                    <a:pt x="662" y="2568"/>
                    <a:pt x="999" y="2803"/>
                    <a:pt x="1374" y="2923"/>
                  </a:cubicBezTo>
                  <a:cubicBezTo>
                    <a:pt x="1562" y="2982"/>
                    <a:pt x="1759" y="3005"/>
                    <a:pt x="1956" y="3008"/>
                  </a:cubicBezTo>
                  <a:cubicBezTo>
                    <a:pt x="2153" y="3006"/>
                    <a:pt x="2350" y="2972"/>
                    <a:pt x="2538" y="2909"/>
                  </a:cubicBezTo>
                  <a:cubicBezTo>
                    <a:pt x="2352" y="2975"/>
                    <a:pt x="2154" y="3012"/>
                    <a:pt x="1956" y="3018"/>
                  </a:cubicBezTo>
                  <a:cubicBezTo>
                    <a:pt x="1758" y="3018"/>
                    <a:pt x="1559" y="2999"/>
                    <a:pt x="1368" y="2942"/>
                  </a:cubicBezTo>
                  <a:cubicBezTo>
                    <a:pt x="988" y="2827"/>
                    <a:pt x="641" y="2594"/>
                    <a:pt x="401" y="2273"/>
                  </a:cubicBezTo>
                  <a:cubicBezTo>
                    <a:pt x="154" y="1958"/>
                    <a:pt x="21" y="1559"/>
                    <a:pt x="11" y="1158"/>
                  </a:cubicBezTo>
                  <a:cubicBezTo>
                    <a:pt x="0" y="757"/>
                    <a:pt x="123" y="352"/>
                    <a:pt x="356" y="22"/>
                  </a:cubicBezTo>
                  <a:cubicBezTo>
                    <a:pt x="368" y="4"/>
                    <a:pt x="393" y="0"/>
                    <a:pt x="410" y="12"/>
                  </a:cubicBezTo>
                  <a:cubicBezTo>
                    <a:pt x="428" y="25"/>
                    <a:pt x="432" y="49"/>
                    <a:pt x="420" y="66"/>
                  </a:cubicBezTo>
                  <a:cubicBezTo>
                    <a:pt x="420" y="67"/>
                    <a:pt x="420" y="67"/>
                    <a:pt x="420" y="67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xmlns="" id="{78967244-979A-4739-A050-DDB87E16F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787"/>
              <a:ext cx="1874" cy="1062"/>
            </a:xfrm>
            <a:custGeom>
              <a:avLst/>
              <a:gdLst>
                <a:gd name="T0" fmla="*/ 2895 w 2961"/>
                <a:gd name="T1" fmla="*/ 1642 h 1677"/>
                <a:gd name="T2" fmla="*/ 2819 w 2961"/>
                <a:gd name="T3" fmla="*/ 1151 h 1677"/>
                <a:gd name="T4" fmla="*/ 2593 w 2961"/>
                <a:gd name="T5" fmla="*/ 706 h 1677"/>
                <a:gd name="T6" fmla="*/ 1791 w 2961"/>
                <a:gd name="T7" fmla="*/ 127 h 1677"/>
                <a:gd name="T8" fmla="*/ 797 w 2961"/>
                <a:gd name="T9" fmla="*/ 140 h 1677"/>
                <a:gd name="T10" fmla="*/ 0 w 2961"/>
                <a:gd name="T11" fmla="*/ 743 h 1677"/>
                <a:gd name="T12" fmla="*/ 791 w 2961"/>
                <a:gd name="T13" fmla="*/ 124 h 1677"/>
                <a:gd name="T14" fmla="*/ 1801 w 2961"/>
                <a:gd name="T15" fmla="*/ 95 h 1677"/>
                <a:gd name="T16" fmla="*/ 2633 w 2961"/>
                <a:gd name="T17" fmla="*/ 677 h 1677"/>
                <a:gd name="T18" fmla="*/ 2874 w 2961"/>
                <a:gd name="T19" fmla="*/ 1133 h 1677"/>
                <a:gd name="T20" fmla="*/ 2961 w 2961"/>
                <a:gd name="T21" fmla="*/ 1642 h 1677"/>
                <a:gd name="T22" fmla="*/ 2929 w 2961"/>
                <a:gd name="T23" fmla="*/ 1676 h 1677"/>
                <a:gd name="T24" fmla="*/ 2895 w 2961"/>
                <a:gd name="T25" fmla="*/ 1644 h 1677"/>
                <a:gd name="T26" fmla="*/ 2895 w 2961"/>
                <a:gd name="T27" fmla="*/ 1644 h 1677"/>
                <a:gd name="T28" fmla="*/ 2895 w 2961"/>
                <a:gd name="T29" fmla="*/ 1642 h 1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1" h="1677">
                  <a:moveTo>
                    <a:pt x="2895" y="1642"/>
                  </a:moveTo>
                  <a:cubicBezTo>
                    <a:pt x="2893" y="1476"/>
                    <a:pt x="2869" y="1310"/>
                    <a:pt x="2819" y="1151"/>
                  </a:cubicBezTo>
                  <a:cubicBezTo>
                    <a:pt x="2771" y="991"/>
                    <a:pt x="2690" y="842"/>
                    <a:pt x="2593" y="706"/>
                  </a:cubicBezTo>
                  <a:cubicBezTo>
                    <a:pt x="2398" y="433"/>
                    <a:pt x="2110" y="231"/>
                    <a:pt x="1791" y="127"/>
                  </a:cubicBezTo>
                  <a:cubicBezTo>
                    <a:pt x="1470" y="29"/>
                    <a:pt x="1116" y="27"/>
                    <a:pt x="797" y="140"/>
                  </a:cubicBezTo>
                  <a:cubicBezTo>
                    <a:pt x="476" y="247"/>
                    <a:pt x="194" y="464"/>
                    <a:pt x="0" y="743"/>
                  </a:cubicBezTo>
                  <a:cubicBezTo>
                    <a:pt x="190" y="461"/>
                    <a:pt x="469" y="238"/>
                    <a:pt x="791" y="124"/>
                  </a:cubicBezTo>
                  <a:cubicBezTo>
                    <a:pt x="1112" y="5"/>
                    <a:pt x="1471" y="0"/>
                    <a:pt x="1801" y="95"/>
                  </a:cubicBezTo>
                  <a:cubicBezTo>
                    <a:pt x="2128" y="196"/>
                    <a:pt x="2428" y="398"/>
                    <a:pt x="2633" y="677"/>
                  </a:cubicBezTo>
                  <a:cubicBezTo>
                    <a:pt x="2735" y="815"/>
                    <a:pt x="2821" y="968"/>
                    <a:pt x="2874" y="1133"/>
                  </a:cubicBezTo>
                  <a:cubicBezTo>
                    <a:pt x="2929" y="1297"/>
                    <a:pt x="2957" y="1469"/>
                    <a:pt x="2961" y="1642"/>
                  </a:cubicBezTo>
                  <a:cubicBezTo>
                    <a:pt x="2961" y="1661"/>
                    <a:pt x="2947" y="1676"/>
                    <a:pt x="2929" y="1676"/>
                  </a:cubicBezTo>
                  <a:cubicBezTo>
                    <a:pt x="2910" y="1677"/>
                    <a:pt x="2895" y="1662"/>
                    <a:pt x="2895" y="1644"/>
                  </a:cubicBezTo>
                  <a:cubicBezTo>
                    <a:pt x="2895" y="1644"/>
                    <a:pt x="2895" y="1644"/>
                    <a:pt x="2895" y="1644"/>
                  </a:cubicBezTo>
                  <a:lnTo>
                    <a:pt x="2895" y="1642"/>
                  </a:lnTo>
                  <a:close/>
                </a:path>
              </a:pathLst>
            </a:custGeom>
            <a:gradFill>
              <a:gsLst>
                <a:gs pos="100000">
                  <a:srgbClr val="9B9B9B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xmlns="" id="{11B3C808-D429-439F-A1F2-CF46BF35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1942"/>
              <a:ext cx="1866" cy="927"/>
            </a:xfrm>
            <a:custGeom>
              <a:avLst/>
              <a:gdLst>
                <a:gd name="T0" fmla="*/ 68 w 2949"/>
                <a:gd name="T1" fmla="*/ 31 h 1465"/>
                <a:gd name="T2" fmla="*/ 458 w 2949"/>
                <a:gd name="T3" fmla="*/ 879 h 1465"/>
                <a:gd name="T4" fmla="*/ 1262 w 2949"/>
                <a:gd name="T5" fmla="*/ 1360 h 1465"/>
                <a:gd name="T6" fmla="*/ 2203 w 2949"/>
                <a:gd name="T7" fmla="*/ 1302 h 1465"/>
                <a:gd name="T8" fmla="*/ 2619 w 2949"/>
                <a:gd name="T9" fmla="*/ 1066 h 1465"/>
                <a:gd name="T10" fmla="*/ 2949 w 2949"/>
                <a:gd name="T11" fmla="*/ 717 h 1465"/>
                <a:gd name="T12" fmla="*/ 2625 w 2949"/>
                <a:gd name="T13" fmla="*/ 1073 h 1465"/>
                <a:gd name="T14" fmla="*/ 2209 w 2949"/>
                <a:gd name="T15" fmla="*/ 1318 h 1465"/>
                <a:gd name="T16" fmla="*/ 1255 w 2949"/>
                <a:gd name="T17" fmla="*/ 1392 h 1465"/>
                <a:gd name="T18" fmla="*/ 421 w 2949"/>
                <a:gd name="T19" fmla="*/ 913 h 1465"/>
                <a:gd name="T20" fmla="*/ 3 w 2949"/>
                <a:gd name="T21" fmla="*/ 40 h 1465"/>
                <a:gd name="T22" fmla="*/ 30 w 2949"/>
                <a:gd name="T23" fmla="*/ 3 h 1465"/>
                <a:gd name="T24" fmla="*/ 68 w 2949"/>
                <a:gd name="T25" fmla="*/ 30 h 1465"/>
                <a:gd name="T26" fmla="*/ 68 w 2949"/>
                <a:gd name="T27" fmla="*/ 30 h 1465"/>
                <a:gd name="T28" fmla="*/ 68 w 2949"/>
                <a:gd name="T29" fmla="*/ 31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1465">
                  <a:moveTo>
                    <a:pt x="68" y="31"/>
                  </a:moveTo>
                  <a:cubicBezTo>
                    <a:pt x="112" y="343"/>
                    <a:pt x="243" y="645"/>
                    <a:pt x="458" y="879"/>
                  </a:cubicBezTo>
                  <a:cubicBezTo>
                    <a:pt x="669" y="1114"/>
                    <a:pt x="952" y="1288"/>
                    <a:pt x="1262" y="1360"/>
                  </a:cubicBezTo>
                  <a:cubicBezTo>
                    <a:pt x="1571" y="1437"/>
                    <a:pt x="1904" y="1416"/>
                    <a:pt x="2203" y="1302"/>
                  </a:cubicBezTo>
                  <a:cubicBezTo>
                    <a:pt x="2352" y="1245"/>
                    <a:pt x="2493" y="1165"/>
                    <a:pt x="2619" y="1066"/>
                  </a:cubicBezTo>
                  <a:cubicBezTo>
                    <a:pt x="2745" y="967"/>
                    <a:pt x="2856" y="849"/>
                    <a:pt x="2949" y="717"/>
                  </a:cubicBezTo>
                  <a:cubicBezTo>
                    <a:pt x="2859" y="850"/>
                    <a:pt x="2749" y="970"/>
                    <a:pt x="2625" y="1073"/>
                  </a:cubicBezTo>
                  <a:cubicBezTo>
                    <a:pt x="2499" y="1174"/>
                    <a:pt x="2359" y="1257"/>
                    <a:pt x="2209" y="1318"/>
                  </a:cubicBezTo>
                  <a:cubicBezTo>
                    <a:pt x="1909" y="1437"/>
                    <a:pt x="1571" y="1465"/>
                    <a:pt x="1255" y="1392"/>
                  </a:cubicBezTo>
                  <a:cubicBezTo>
                    <a:pt x="937" y="1324"/>
                    <a:pt x="643" y="1151"/>
                    <a:pt x="421" y="913"/>
                  </a:cubicBezTo>
                  <a:cubicBezTo>
                    <a:pt x="196" y="675"/>
                    <a:pt x="53" y="364"/>
                    <a:pt x="3" y="40"/>
                  </a:cubicBezTo>
                  <a:cubicBezTo>
                    <a:pt x="0" y="22"/>
                    <a:pt x="12" y="5"/>
                    <a:pt x="30" y="3"/>
                  </a:cubicBezTo>
                  <a:cubicBezTo>
                    <a:pt x="48" y="0"/>
                    <a:pt x="65" y="12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31"/>
                  </a:ln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xmlns="" id="{7AA7CCB6-8966-4D85-A766-FE3FFF0AB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955"/>
              <a:ext cx="1540" cy="1011"/>
            </a:xfrm>
            <a:custGeom>
              <a:avLst/>
              <a:gdLst>
                <a:gd name="T0" fmla="*/ 2380 w 2433"/>
                <a:gd name="T1" fmla="*/ 575 h 1597"/>
                <a:gd name="T2" fmla="*/ 1675 w 2433"/>
                <a:gd name="T3" fmla="*/ 110 h 1597"/>
                <a:gd name="T4" fmla="*/ 829 w 2433"/>
                <a:gd name="T5" fmla="*/ 177 h 1597"/>
                <a:gd name="T6" fmla="*/ 197 w 2433"/>
                <a:gd name="T7" fmla="*/ 751 h 1597"/>
                <a:gd name="T8" fmla="*/ 51 w 2433"/>
                <a:gd name="T9" fmla="*/ 1597 h 1597"/>
                <a:gd name="T10" fmla="*/ 185 w 2433"/>
                <a:gd name="T11" fmla="*/ 745 h 1597"/>
                <a:gd name="T12" fmla="*/ 818 w 2433"/>
                <a:gd name="T13" fmla="*/ 152 h 1597"/>
                <a:gd name="T14" fmla="*/ 1685 w 2433"/>
                <a:gd name="T15" fmla="*/ 70 h 1597"/>
                <a:gd name="T16" fmla="*/ 2423 w 2433"/>
                <a:gd name="T17" fmla="*/ 541 h 1597"/>
                <a:gd name="T18" fmla="*/ 2419 w 2433"/>
                <a:gd name="T19" fmla="*/ 580 h 1597"/>
                <a:gd name="T20" fmla="*/ 2381 w 2433"/>
                <a:gd name="T21" fmla="*/ 575 h 1597"/>
                <a:gd name="T22" fmla="*/ 2380 w 2433"/>
                <a:gd name="T23" fmla="*/ 575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3" h="1597">
                  <a:moveTo>
                    <a:pt x="2380" y="575"/>
                  </a:moveTo>
                  <a:cubicBezTo>
                    <a:pt x="2206" y="348"/>
                    <a:pt x="1954" y="181"/>
                    <a:pt x="1675" y="110"/>
                  </a:cubicBezTo>
                  <a:cubicBezTo>
                    <a:pt x="1396" y="38"/>
                    <a:pt x="1094" y="63"/>
                    <a:pt x="829" y="177"/>
                  </a:cubicBezTo>
                  <a:cubicBezTo>
                    <a:pt x="563" y="291"/>
                    <a:pt x="339" y="498"/>
                    <a:pt x="197" y="751"/>
                  </a:cubicBezTo>
                  <a:cubicBezTo>
                    <a:pt x="60" y="1007"/>
                    <a:pt x="4" y="1308"/>
                    <a:pt x="51" y="1597"/>
                  </a:cubicBezTo>
                  <a:cubicBezTo>
                    <a:pt x="0" y="1309"/>
                    <a:pt x="50" y="1005"/>
                    <a:pt x="185" y="745"/>
                  </a:cubicBezTo>
                  <a:cubicBezTo>
                    <a:pt x="324" y="487"/>
                    <a:pt x="547" y="272"/>
                    <a:pt x="818" y="152"/>
                  </a:cubicBezTo>
                  <a:cubicBezTo>
                    <a:pt x="1087" y="32"/>
                    <a:pt x="1396" y="0"/>
                    <a:pt x="1685" y="70"/>
                  </a:cubicBezTo>
                  <a:cubicBezTo>
                    <a:pt x="1974" y="139"/>
                    <a:pt x="2238" y="308"/>
                    <a:pt x="2423" y="541"/>
                  </a:cubicBezTo>
                  <a:cubicBezTo>
                    <a:pt x="2433" y="553"/>
                    <a:pt x="2431" y="570"/>
                    <a:pt x="2419" y="580"/>
                  </a:cubicBezTo>
                  <a:cubicBezTo>
                    <a:pt x="2407" y="589"/>
                    <a:pt x="2390" y="587"/>
                    <a:pt x="2381" y="575"/>
                  </a:cubicBezTo>
                  <a:lnTo>
                    <a:pt x="2380" y="575"/>
                  </a:ln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xmlns="" id="{77AA6B21-2868-481E-95FC-8DFDFDE9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" y="1826"/>
              <a:ext cx="1384" cy="862"/>
            </a:xfrm>
            <a:custGeom>
              <a:avLst/>
              <a:gdLst>
                <a:gd name="T0" fmla="*/ 48 w 2188"/>
                <a:gd name="T1" fmla="*/ 1011 h 1361"/>
                <a:gd name="T2" fmla="*/ 711 w 2188"/>
                <a:gd name="T3" fmla="*/ 1297 h 1361"/>
                <a:gd name="T4" fmla="*/ 1428 w 2188"/>
                <a:gd name="T5" fmla="*/ 1183 h 1361"/>
                <a:gd name="T6" fmla="*/ 1736 w 2188"/>
                <a:gd name="T7" fmla="*/ 982 h 1361"/>
                <a:gd name="T8" fmla="*/ 1978 w 2188"/>
                <a:gd name="T9" fmla="*/ 703 h 1361"/>
                <a:gd name="T10" fmla="*/ 2188 w 2188"/>
                <a:gd name="T11" fmla="*/ 0 h 1361"/>
                <a:gd name="T12" fmla="*/ 1989 w 2188"/>
                <a:gd name="T13" fmla="*/ 711 h 1361"/>
                <a:gd name="T14" fmla="*/ 1750 w 2188"/>
                <a:gd name="T15" fmla="*/ 997 h 1361"/>
                <a:gd name="T16" fmla="*/ 1440 w 2188"/>
                <a:gd name="T17" fmla="*/ 1208 h 1361"/>
                <a:gd name="T18" fmla="*/ 707 w 2188"/>
                <a:gd name="T19" fmla="*/ 1338 h 1361"/>
                <a:gd name="T20" fmla="*/ 14 w 2188"/>
                <a:gd name="T21" fmla="*/ 1054 h 1361"/>
                <a:gd name="T22" fmla="*/ 9 w 2188"/>
                <a:gd name="T23" fmla="*/ 1016 h 1361"/>
                <a:gd name="T24" fmla="*/ 48 w 2188"/>
                <a:gd name="T25" fmla="*/ 1011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8" h="1361">
                  <a:moveTo>
                    <a:pt x="48" y="1011"/>
                  </a:moveTo>
                  <a:cubicBezTo>
                    <a:pt x="236" y="1166"/>
                    <a:pt x="469" y="1268"/>
                    <a:pt x="711" y="1297"/>
                  </a:cubicBezTo>
                  <a:cubicBezTo>
                    <a:pt x="954" y="1324"/>
                    <a:pt x="1207" y="1290"/>
                    <a:pt x="1428" y="1183"/>
                  </a:cubicBezTo>
                  <a:cubicBezTo>
                    <a:pt x="1540" y="1132"/>
                    <a:pt x="1644" y="1063"/>
                    <a:pt x="1736" y="982"/>
                  </a:cubicBezTo>
                  <a:cubicBezTo>
                    <a:pt x="1831" y="902"/>
                    <a:pt x="1910" y="806"/>
                    <a:pt x="1978" y="703"/>
                  </a:cubicBezTo>
                  <a:cubicBezTo>
                    <a:pt x="2113" y="496"/>
                    <a:pt x="2183" y="249"/>
                    <a:pt x="2188" y="0"/>
                  </a:cubicBezTo>
                  <a:cubicBezTo>
                    <a:pt x="2188" y="249"/>
                    <a:pt x="2123" y="499"/>
                    <a:pt x="1989" y="711"/>
                  </a:cubicBezTo>
                  <a:cubicBezTo>
                    <a:pt x="1923" y="816"/>
                    <a:pt x="1844" y="915"/>
                    <a:pt x="1750" y="997"/>
                  </a:cubicBezTo>
                  <a:cubicBezTo>
                    <a:pt x="1658" y="1082"/>
                    <a:pt x="1554" y="1154"/>
                    <a:pt x="1440" y="1208"/>
                  </a:cubicBezTo>
                  <a:cubicBezTo>
                    <a:pt x="1216" y="1322"/>
                    <a:pt x="957" y="1361"/>
                    <a:pt x="707" y="1338"/>
                  </a:cubicBezTo>
                  <a:cubicBezTo>
                    <a:pt x="456" y="1312"/>
                    <a:pt x="213" y="1211"/>
                    <a:pt x="14" y="1054"/>
                  </a:cubicBezTo>
                  <a:cubicBezTo>
                    <a:pt x="2" y="1045"/>
                    <a:pt x="0" y="1028"/>
                    <a:pt x="9" y="1016"/>
                  </a:cubicBezTo>
                  <a:cubicBezTo>
                    <a:pt x="19" y="1004"/>
                    <a:pt x="36" y="1002"/>
                    <a:pt x="48" y="1011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Oval 1"/>
          <p:cNvSpPr/>
          <p:nvPr/>
        </p:nvSpPr>
        <p:spPr>
          <a:xfrm>
            <a:off x="8098971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1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8" name="Oval 1"/>
          <p:cNvSpPr/>
          <p:nvPr/>
        </p:nvSpPr>
        <p:spPr>
          <a:xfrm>
            <a:off x="6415314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5" name="Oval 1"/>
          <p:cNvSpPr/>
          <p:nvPr/>
        </p:nvSpPr>
        <p:spPr>
          <a:xfrm>
            <a:off x="4731657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" name="Oval 1"/>
          <p:cNvSpPr/>
          <p:nvPr/>
        </p:nvSpPr>
        <p:spPr>
          <a:xfrm>
            <a:off x="3048000" y="1436913"/>
            <a:ext cx="1364343" cy="1364343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</a:t>
            </a:r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4" name="Oval 1"/>
          <p:cNvSpPr/>
          <p:nvPr/>
        </p:nvSpPr>
        <p:spPr>
          <a:xfrm>
            <a:off x="2506746" y="728345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5" name="Oval 1"/>
          <p:cNvSpPr/>
          <p:nvPr/>
        </p:nvSpPr>
        <p:spPr>
          <a:xfrm>
            <a:off x="3836801" y="5386967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7" name="Oval 1"/>
          <p:cNvSpPr/>
          <p:nvPr/>
        </p:nvSpPr>
        <p:spPr>
          <a:xfrm>
            <a:off x="8392396" y="945550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4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4995" y="3251997"/>
            <a:ext cx="99739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575757"/>
                </a:solidFill>
                <a:cs typeface="+mn-ea"/>
                <a:sym typeface="+mn-lt"/>
              </a:rPr>
              <a:t>谢谢观看 </a:t>
            </a:r>
            <a:r>
              <a:rPr lang="en-US" altLang="zh-CN" sz="6600" b="1" dirty="0" smtClean="0">
                <a:solidFill>
                  <a:srgbClr val="575757"/>
                </a:solidFill>
                <a:cs typeface="+mn-ea"/>
                <a:sym typeface="+mn-lt"/>
              </a:rPr>
              <a:t>THANKS</a:t>
            </a:r>
            <a:endParaRPr lang="zh-CN" altLang="en-US" sz="6600" b="1" dirty="0">
              <a:solidFill>
                <a:srgbClr val="575757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019927" y="4609488"/>
            <a:ext cx="4224080" cy="400110"/>
            <a:chOff x="3526971" y="5067095"/>
            <a:chExt cx="4224080" cy="400110"/>
          </a:xfrm>
        </p:grpSpPr>
        <p:sp>
          <p:nvSpPr>
            <p:cNvPr id="68" name="圆角矩形 67"/>
            <p:cNvSpPr/>
            <p:nvPr/>
          </p:nvSpPr>
          <p:spPr>
            <a:xfrm>
              <a:off x="5489742" y="5067095"/>
              <a:ext cx="2261309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3526971" y="5067095"/>
              <a:ext cx="2569029" cy="40011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01880" y="5099623"/>
              <a:ext cx="222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183084" y="510890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部</a:t>
              </a:r>
              <a:r>
                <a:rPr lang="zh-CN" alt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门</a:t>
              </a:r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：营销部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932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</a:t>
            </a:r>
            <a:r>
              <a:rPr lang="zh-CN" altLang="en-US" dirty="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097570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4">
            <a:extLst>
              <a:ext uri="{FF2B5EF4-FFF2-40B4-BE49-F238E27FC236}">
                <a16:creationId xmlns:a16="http://schemas.microsoft.com/office/drawing/2014/main" xmlns="" id="{48670AE2-FEEE-45CF-A1ED-8E85D232E0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9951" y="-1231908"/>
            <a:ext cx="9563968" cy="9225361"/>
            <a:chOff x="428" y="479"/>
            <a:chExt cx="2768" cy="2670"/>
          </a:xfrm>
          <a:gradFill flip="none" rotWithShape="1">
            <a:gsLst>
              <a:gs pos="100000">
                <a:srgbClr val="A3A3A3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xmlns="" id="{B45BBA99-A518-4048-9652-DB5156F5C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671"/>
              <a:ext cx="1021" cy="2478"/>
            </a:xfrm>
            <a:custGeom>
              <a:avLst/>
              <a:gdLst>
                <a:gd name="T0" fmla="*/ 37 w 1613"/>
                <a:gd name="T1" fmla="*/ 3824 h 3916"/>
                <a:gd name="T2" fmla="*/ 1034 w 1613"/>
                <a:gd name="T3" fmla="*/ 3176 h 3916"/>
                <a:gd name="T4" fmla="*/ 1521 w 1613"/>
                <a:gd name="T5" fmla="*/ 2085 h 3916"/>
                <a:gd name="T6" fmla="*/ 1336 w 1613"/>
                <a:gd name="T7" fmla="*/ 899 h 3916"/>
                <a:gd name="T8" fmla="*/ 528 w 1613"/>
                <a:gd name="T9" fmla="*/ 0 h 3916"/>
                <a:gd name="T10" fmla="*/ 1356 w 1613"/>
                <a:gd name="T11" fmla="*/ 889 h 3916"/>
                <a:gd name="T12" fmla="*/ 1565 w 1613"/>
                <a:gd name="T13" fmla="*/ 2091 h 3916"/>
                <a:gd name="T14" fmla="*/ 1085 w 1613"/>
                <a:gd name="T15" fmla="*/ 3219 h 3916"/>
                <a:gd name="T16" fmla="*/ 63 w 1613"/>
                <a:gd name="T17" fmla="*/ 3909 h 3916"/>
                <a:gd name="T18" fmla="*/ 7 w 1613"/>
                <a:gd name="T19" fmla="*/ 3880 h 3916"/>
                <a:gd name="T20" fmla="*/ 36 w 1613"/>
                <a:gd name="T21" fmla="*/ 3824 h 3916"/>
                <a:gd name="T22" fmla="*/ 37 w 1613"/>
                <a:gd name="T23" fmla="*/ 3824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3" h="3916">
                  <a:moveTo>
                    <a:pt x="37" y="3824"/>
                  </a:moveTo>
                  <a:cubicBezTo>
                    <a:pt x="421" y="3710"/>
                    <a:pt x="772" y="3482"/>
                    <a:pt x="1034" y="3176"/>
                  </a:cubicBezTo>
                  <a:cubicBezTo>
                    <a:pt x="1298" y="2872"/>
                    <a:pt x="1470" y="2487"/>
                    <a:pt x="1521" y="2085"/>
                  </a:cubicBezTo>
                  <a:cubicBezTo>
                    <a:pt x="1576" y="1684"/>
                    <a:pt x="1510" y="1266"/>
                    <a:pt x="1336" y="899"/>
                  </a:cubicBezTo>
                  <a:cubicBezTo>
                    <a:pt x="1161" y="531"/>
                    <a:pt x="876" y="216"/>
                    <a:pt x="528" y="0"/>
                  </a:cubicBezTo>
                  <a:cubicBezTo>
                    <a:pt x="880" y="210"/>
                    <a:pt x="1172" y="520"/>
                    <a:pt x="1356" y="889"/>
                  </a:cubicBezTo>
                  <a:cubicBezTo>
                    <a:pt x="1538" y="1257"/>
                    <a:pt x="1613" y="1680"/>
                    <a:pt x="1565" y="2091"/>
                  </a:cubicBezTo>
                  <a:cubicBezTo>
                    <a:pt x="1520" y="2502"/>
                    <a:pt x="1352" y="2900"/>
                    <a:pt x="1085" y="3219"/>
                  </a:cubicBezTo>
                  <a:cubicBezTo>
                    <a:pt x="820" y="3539"/>
                    <a:pt x="461" y="3782"/>
                    <a:pt x="63" y="3909"/>
                  </a:cubicBezTo>
                  <a:cubicBezTo>
                    <a:pt x="39" y="3916"/>
                    <a:pt x="15" y="3903"/>
                    <a:pt x="7" y="3880"/>
                  </a:cubicBezTo>
                  <a:cubicBezTo>
                    <a:pt x="0" y="3857"/>
                    <a:pt x="13" y="3831"/>
                    <a:pt x="36" y="3824"/>
                  </a:cubicBezTo>
                  <a:cubicBezTo>
                    <a:pt x="36" y="3824"/>
                    <a:pt x="37" y="3824"/>
                    <a:pt x="37" y="3824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xmlns="" id="{EB333C3B-5236-43C6-AB4E-ED4AE6A65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479"/>
              <a:ext cx="1120" cy="2537"/>
            </a:xfrm>
            <a:custGeom>
              <a:avLst/>
              <a:gdLst>
                <a:gd name="T0" fmla="*/ 1729 w 1769"/>
                <a:gd name="T1" fmla="*/ 92 h 4007"/>
                <a:gd name="T2" fmla="*/ 643 w 1769"/>
                <a:gd name="T3" fmla="*/ 712 h 4007"/>
                <a:gd name="T4" fmla="*/ 101 w 1769"/>
                <a:gd name="T5" fmla="*/ 1844 h 4007"/>
                <a:gd name="T6" fmla="*/ 301 w 1769"/>
                <a:gd name="T7" fmla="*/ 3091 h 4007"/>
                <a:gd name="T8" fmla="*/ 1181 w 1769"/>
                <a:gd name="T9" fmla="*/ 4007 h 4007"/>
                <a:gd name="T10" fmla="*/ 281 w 1769"/>
                <a:gd name="T11" fmla="*/ 3101 h 4007"/>
                <a:gd name="T12" fmla="*/ 57 w 1769"/>
                <a:gd name="T13" fmla="*/ 1839 h 4007"/>
                <a:gd name="T14" fmla="*/ 595 w 1769"/>
                <a:gd name="T15" fmla="*/ 667 h 4007"/>
                <a:gd name="T16" fmla="*/ 1710 w 1769"/>
                <a:gd name="T17" fmla="*/ 6 h 4007"/>
                <a:gd name="T18" fmla="*/ 1763 w 1769"/>
                <a:gd name="T19" fmla="*/ 39 h 4007"/>
                <a:gd name="T20" fmla="*/ 1730 w 1769"/>
                <a:gd name="T21" fmla="*/ 92 h 4007"/>
                <a:gd name="T22" fmla="*/ 1729 w 1769"/>
                <a:gd name="T23" fmla="*/ 92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9" h="4007">
                  <a:moveTo>
                    <a:pt x="1729" y="92"/>
                  </a:moveTo>
                  <a:cubicBezTo>
                    <a:pt x="1317" y="183"/>
                    <a:pt x="933" y="401"/>
                    <a:pt x="643" y="712"/>
                  </a:cubicBezTo>
                  <a:cubicBezTo>
                    <a:pt x="351" y="1020"/>
                    <a:pt x="161" y="1422"/>
                    <a:pt x="101" y="1844"/>
                  </a:cubicBezTo>
                  <a:cubicBezTo>
                    <a:pt x="38" y="2266"/>
                    <a:pt x="109" y="2707"/>
                    <a:pt x="301" y="3091"/>
                  </a:cubicBezTo>
                  <a:cubicBezTo>
                    <a:pt x="491" y="3476"/>
                    <a:pt x="804" y="3798"/>
                    <a:pt x="1181" y="4007"/>
                  </a:cubicBezTo>
                  <a:cubicBezTo>
                    <a:pt x="801" y="3805"/>
                    <a:pt x="480" y="3486"/>
                    <a:pt x="281" y="3101"/>
                  </a:cubicBezTo>
                  <a:cubicBezTo>
                    <a:pt x="81" y="2717"/>
                    <a:pt x="0" y="2270"/>
                    <a:pt x="57" y="1839"/>
                  </a:cubicBezTo>
                  <a:cubicBezTo>
                    <a:pt x="110" y="1407"/>
                    <a:pt x="299" y="990"/>
                    <a:pt x="595" y="667"/>
                  </a:cubicBezTo>
                  <a:cubicBezTo>
                    <a:pt x="888" y="342"/>
                    <a:pt x="1281" y="108"/>
                    <a:pt x="1710" y="6"/>
                  </a:cubicBezTo>
                  <a:cubicBezTo>
                    <a:pt x="1734" y="0"/>
                    <a:pt x="1757" y="15"/>
                    <a:pt x="1763" y="39"/>
                  </a:cubicBezTo>
                  <a:cubicBezTo>
                    <a:pt x="1769" y="62"/>
                    <a:pt x="1754" y="86"/>
                    <a:pt x="1730" y="92"/>
                  </a:cubicBezTo>
                  <a:cubicBezTo>
                    <a:pt x="1730" y="92"/>
                    <a:pt x="1729" y="92"/>
                    <a:pt x="1729" y="92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>
              <a:extLst>
                <a:ext uri="{FF2B5EF4-FFF2-40B4-BE49-F238E27FC236}">
                  <a16:creationId xmlns:a16="http://schemas.microsoft.com/office/drawing/2014/main" xmlns="" id="{809E7103-1F7E-4ED8-A420-F3015B9A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629"/>
              <a:ext cx="1488" cy="1937"/>
            </a:xfrm>
            <a:custGeom>
              <a:avLst/>
              <a:gdLst>
                <a:gd name="T0" fmla="*/ 1914 w 2353"/>
                <a:gd name="T1" fmla="*/ 2992 h 3060"/>
                <a:gd name="T2" fmla="*/ 2288 w 2353"/>
                <a:gd name="T3" fmla="*/ 1946 h 3060"/>
                <a:gd name="T4" fmla="*/ 1991 w 2353"/>
                <a:gd name="T5" fmla="*/ 869 h 3060"/>
                <a:gd name="T6" fmla="*/ 1614 w 2353"/>
                <a:gd name="T7" fmla="*/ 445 h 3060"/>
                <a:gd name="T8" fmla="*/ 1125 w 2353"/>
                <a:gd name="T9" fmla="*/ 155 h 3060"/>
                <a:gd name="T10" fmla="*/ 570 w 2353"/>
                <a:gd name="T11" fmla="*/ 25 h 3060"/>
                <a:gd name="T12" fmla="*/ 0 w 2353"/>
                <a:gd name="T13" fmla="*/ 65 h 3060"/>
                <a:gd name="T14" fmla="*/ 571 w 2353"/>
                <a:gd name="T15" fmla="*/ 15 h 3060"/>
                <a:gd name="T16" fmla="*/ 1132 w 2353"/>
                <a:gd name="T17" fmla="*/ 137 h 3060"/>
                <a:gd name="T18" fmla="*/ 1632 w 2353"/>
                <a:gd name="T19" fmla="*/ 423 h 3060"/>
                <a:gd name="T20" fmla="*/ 2024 w 2353"/>
                <a:gd name="T21" fmla="*/ 847 h 3060"/>
                <a:gd name="T22" fmla="*/ 2346 w 2353"/>
                <a:gd name="T23" fmla="*/ 1947 h 3060"/>
                <a:gd name="T24" fmla="*/ 1976 w 2353"/>
                <a:gd name="T25" fmla="*/ 3038 h 3060"/>
                <a:gd name="T26" fmla="*/ 1922 w 2353"/>
                <a:gd name="T27" fmla="*/ 3047 h 3060"/>
                <a:gd name="T28" fmla="*/ 1913 w 2353"/>
                <a:gd name="T29" fmla="*/ 2992 h 3060"/>
                <a:gd name="T30" fmla="*/ 1914 w 2353"/>
                <a:gd name="T31" fmla="*/ 2992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3" h="3060">
                  <a:moveTo>
                    <a:pt x="1914" y="2992"/>
                  </a:moveTo>
                  <a:cubicBezTo>
                    <a:pt x="2142" y="2693"/>
                    <a:pt x="2274" y="2323"/>
                    <a:pt x="2288" y="1946"/>
                  </a:cubicBezTo>
                  <a:cubicBezTo>
                    <a:pt x="2301" y="1568"/>
                    <a:pt x="2197" y="1188"/>
                    <a:pt x="1991" y="869"/>
                  </a:cubicBezTo>
                  <a:cubicBezTo>
                    <a:pt x="1886" y="711"/>
                    <a:pt x="1759" y="568"/>
                    <a:pt x="1614" y="445"/>
                  </a:cubicBezTo>
                  <a:cubicBezTo>
                    <a:pt x="1467" y="324"/>
                    <a:pt x="1301" y="228"/>
                    <a:pt x="1125" y="155"/>
                  </a:cubicBezTo>
                  <a:cubicBezTo>
                    <a:pt x="950" y="79"/>
                    <a:pt x="760" y="42"/>
                    <a:pt x="570" y="25"/>
                  </a:cubicBezTo>
                  <a:cubicBezTo>
                    <a:pt x="380" y="6"/>
                    <a:pt x="187" y="23"/>
                    <a:pt x="0" y="65"/>
                  </a:cubicBezTo>
                  <a:cubicBezTo>
                    <a:pt x="186" y="20"/>
                    <a:pt x="379" y="0"/>
                    <a:pt x="571" y="15"/>
                  </a:cubicBezTo>
                  <a:cubicBezTo>
                    <a:pt x="762" y="29"/>
                    <a:pt x="954" y="63"/>
                    <a:pt x="1132" y="137"/>
                  </a:cubicBezTo>
                  <a:cubicBezTo>
                    <a:pt x="1311" y="207"/>
                    <a:pt x="1481" y="302"/>
                    <a:pt x="1632" y="423"/>
                  </a:cubicBezTo>
                  <a:cubicBezTo>
                    <a:pt x="1782" y="544"/>
                    <a:pt x="1914" y="688"/>
                    <a:pt x="2024" y="847"/>
                  </a:cubicBezTo>
                  <a:cubicBezTo>
                    <a:pt x="2239" y="1169"/>
                    <a:pt x="2353" y="1558"/>
                    <a:pt x="2346" y="1947"/>
                  </a:cubicBezTo>
                  <a:cubicBezTo>
                    <a:pt x="2339" y="2336"/>
                    <a:pt x="2209" y="2723"/>
                    <a:pt x="1976" y="3038"/>
                  </a:cubicBezTo>
                  <a:cubicBezTo>
                    <a:pt x="1964" y="3056"/>
                    <a:pt x="1939" y="3060"/>
                    <a:pt x="1922" y="3047"/>
                  </a:cubicBezTo>
                  <a:cubicBezTo>
                    <a:pt x="1904" y="3034"/>
                    <a:pt x="1900" y="3010"/>
                    <a:pt x="1913" y="2992"/>
                  </a:cubicBezTo>
                  <a:cubicBezTo>
                    <a:pt x="1913" y="2992"/>
                    <a:pt x="1914" y="2992"/>
                    <a:pt x="1914" y="2992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xmlns="" id="{2539B4F2-42B2-4137-B783-F61A0DFF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108"/>
              <a:ext cx="1606" cy="1910"/>
            </a:xfrm>
            <a:custGeom>
              <a:avLst/>
              <a:gdLst>
                <a:gd name="T0" fmla="*/ 420 w 2538"/>
                <a:gd name="T1" fmla="*/ 67 h 3018"/>
                <a:gd name="T2" fmla="*/ 69 w 2538"/>
                <a:gd name="T3" fmla="*/ 1157 h 3018"/>
                <a:gd name="T4" fmla="*/ 432 w 2538"/>
                <a:gd name="T5" fmla="*/ 2250 h 3018"/>
                <a:gd name="T6" fmla="*/ 1374 w 2538"/>
                <a:gd name="T7" fmla="*/ 2923 h 3018"/>
                <a:gd name="T8" fmla="*/ 1956 w 2538"/>
                <a:gd name="T9" fmla="*/ 3008 h 3018"/>
                <a:gd name="T10" fmla="*/ 2538 w 2538"/>
                <a:gd name="T11" fmla="*/ 2909 h 3018"/>
                <a:gd name="T12" fmla="*/ 1956 w 2538"/>
                <a:gd name="T13" fmla="*/ 3018 h 3018"/>
                <a:gd name="T14" fmla="*/ 1368 w 2538"/>
                <a:gd name="T15" fmla="*/ 2942 h 3018"/>
                <a:gd name="T16" fmla="*/ 401 w 2538"/>
                <a:gd name="T17" fmla="*/ 2273 h 3018"/>
                <a:gd name="T18" fmla="*/ 11 w 2538"/>
                <a:gd name="T19" fmla="*/ 1158 h 3018"/>
                <a:gd name="T20" fmla="*/ 356 w 2538"/>
                <a:gd name="T21" fmla="*/ 22 h 3018"/>
                <a:gd name="T22" fmla="*/ 410 w 2538"/>
                <a:gd name="T23" fmla="*/ 12 h 3018"/>
                <a:gd name="T24" fmla="*/ 420 w 2538"/>
                <a:gd name="T25" fmla="*/ 66 h 3018"/>
                <a:gd name="T26" fmla="*/ 420 w 2538"/>
                <a:gd name="T27" fmla="*/ 67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8" h="3018">
                  <a:moveTo>
                    <a:pt x="420" y="67"/>
                  </a:moveTo>
                  <a:cubicBezTo>
                    <a:pt x="191" y="380"/>
                    <a:pt x="65" y="768"/>
                    <a:pt x="69" y="1157"/>
                  </a:cubicBezTo>
                  <a:cubicBezTo>
                    <a:pt x="72" y="1547"/>
                    <a:pt x="195" y="1937"/>
                    <a:pt x="432" y="2250"/>
                  </a:cubicBezTo>
                  <a:cubicBezTo>
                    <a:pt x="662" y="2568"/>
                    <a:pt x="999" y="2803"/>
                    <a:pt x="1374" y="2923"/>
                  </a:cubicBezTo>
                  <a:cubicBezTo>
                    <a:pt x="1562" y="2982"/>
                    <a:pt x="1759" y="3005"/>
                    <a:pt x="1956" y="3008"/>
                  </a:cubicBezTo>
                  <a:cubicBezTo>
                    <a:pt x="2153" y="3006"/>
                    <a:pt x="2350" y="2972"/>
                    <a:pt x="2538" y="2909"/>
                  </a:cubicBezTo>
                  <a:cubicBezTo>
                    <a:pt x="2352" y="2975"/>
                    <a:pt x="2154" y="3012"/>
                    <a:pt x="1956" y="3018"/>
                  </a:cubicBezTo>
                  <a:cubicBezTo>
                    <a:pt x="1758" y="3018"/>
                    <a:pt x="1559" y="2999"/>
                    <a:pt x="1368" y="2942"/>
                  </a:cubicBezTo>
                  <a:cubicBezTo>
                    <a:pt x="988" y="2827"/>
                    <a:pt x="641" y="2594"/>
                    <a:pt x="401" y="2273"/>
                  </a:cubicBezTo>
                  <a:cubicBezTo>
                    <a:pt x="154" y="1958"/>
                    <a:pt x="21" y="1559"/>
                    <a:pt x="11" y="1158"/>
                  </a:cubicBezTo>
                  <a:cubicBezTo>
                    <a:pt x="0" y="757"/>
                    <a:pt x="123" y="352"/>
                    <a:pt x="356" y="22"/>
                  </a:cubicBezTo>
                  <a:cubicBezTo>
                    <a:pt x="368" y="4"/>
                    <a:pt x="393" y="0"/>
                    <a:pt x="410" y="12"/>
                  </a:cubicBezTo>
                  <a:cubicBezTo>
                    <a:pt x="428" y="25"/>
                    <a:pt x="432" y="49"/>
                    <a:pt x="420" y="66"/>
                  </a:cubicBezTo>
                  <a:cubicBezTo>
                    <a:pt x="420" y="67"/>
                    <a:pt x="420" y="67"/>
                    <a:pt x="420" y="67"/>
                  </a:cubicBez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xmlns="" id="{78967244-979A-4739-A050-DDB87E16F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787"/>
              <a:ext cx="1874" cy="1062"/>
            </a:xfrm>
            <a:custGeom>
              <a:avLst/>
              <a:gdLst>
                <a:gd name="T0" fmla="*/ 2895 w 2961"/>
                <a:gd name="T1" fmla="*/ 1642 h 1677"/>
                <a:gd name="T2" fmla="*/ 2819 w 2961"/>
                <a:gd name="T3" fmla="*/ 1151 h 1677"/>
                <a:gd name="T4" fmla="*/ 2593 w 2961"/>
                <a:gd name="T5" fmla="*/ 706 h 1677"/>
                <a:gd name="T6" fmla="*/ 1791 w 2961"/>
                <a:gd name="T7" fmla="*/ 127 h 1677"/>
                <a:gd name="T8" fmla="*/ 797 w 2961"/>
                <a:gd name="T9" fmla="*/ 140 h 1677"/>
                <a:gd name="T10" fmla="*/ 0 w 2961"/>
                <a:gd name="T11" fmla="*/ 743 h 1677"/>
                <a:gd name="T12" fmla="*/ 791 w 2961"/>
                <a:gd name="T13" fmla="*/ 124 h 1677"/>
                <a:gd name="T14" fmla="*/ 1801 w 2961"/>
                <a:gd name="T15" fmla="*/ 95 h 1677"/>
                <a:gd name="T16" fmla="*/ 2633 w 2961"/>
                <a:gd name="T17" fmla="*/ 677 h 1677"/>
                <a:gd name="T18" fmla="*/ 2874 w 2961"/>
                <a:gd name="T19" fmla="*/ 1133 h 1677"/>
                <a:gd name="T20" fmla="*/ 2961 w 2961"/>
                <a:gd name="T21" fmla="*/ 1642 h 1677"/>
                <a:gd name="T22" fmla="*/ 2929 w 2961"/>
                <a:gd name="T23" fmla="*/ 1676 h 1677"/>
                <a:gd name="T24" fmla="*/ 2895 w 2961"/>
                <a:gd name="T25" fmla="*/ 1644 h 1677"/>
                <a:gd name="T26" fmla="*/ 2895 w 2961"/>
                <a:gd name="T27" fmla="*/ 1644 h 1677"/>
                <a:gd name="T28" fmla="*/ 2895 w 2961"/>
                <a:gd name="T29" fmla="*/ 1642 h 1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1" h="1677">
                  <a:moveTo>
                    <a:pt x="2895" y="1642"/>
                  </a:moveTo>
                  <a:cubicBezTo>
                    <a:pt x="2893" y="1476"/>
                    <a:pt x="2869" y="1310"/>
                    <a:pt x="2819" y="1151"/>
                  </a:cubicBezTo>
                  <a:cubicBezTo>
                    <a:pt x="2771" y="991"/>
                    <a:pt x="2690" y="842"/>
                    <a:pt x="2593" y="706"/>
                  </a:cubicBezTo>
                  <a:cubicBezTo>
                    <a:pt x="2398" y="433"/>
                    <a:pt x="2110" y="231"/>
                    <a:pt x="1791" y="127"/>
                  </a:cubicBezTo>
                  <a:cubicBezTo>
                    <a:pt x="1470" y="29"/>
                    <a:pt x="1116" y="27"/>
                    <a:pt x="797" y="140"/>
                  </a:cubicBezTo>
                  <a:cubicBezTo>
                    <a:pt x="476" y="247"/>
                    <a:pt x="194" y="464"/>
                    <a:pt x="0" y="743"/>
                  </a:cubicBezTo>
                  <a:cubicBezTo>
                    <a:pt x="190" y="461"/>
                    <a:pt x="469" y="238"/>
                    <a:pt x="791" y="124"/>
                  </a:cubicBezTo>
                  <a:cubicBezTo>
                    <a:pt x="1112" y="5"/>
                    <a:pt x="1471" y="0"/>
                    <a:pt x="1801" y="95"/>
                  </a:cubicBezTo>
                  <a:cubicBezTo>
                    <a:pt x="2128" y="196"/>
                    <a:pt x="2428" y="398"/>
                    <a:pt x="2633" y="677"/>
                  </a:cubicBezTo>
                  <a:cubicBezTo>
                    <a:pt x="2735" y="815"/>
                    <a:pt x="2821" y="968"/>
                    <a:pt x="2874" y="1133"/>
                  </a:cubicBezTo>
                  <a:cubicBezTo>
                    <a:pt x="2929" y="1297"/>
                    <a:pt x="2957" y="1469"/>
                    <a:pt x="2961" y="1642"/>
                  </a:cubicBezTo>
                  <a:cubicBezTo>
                    <a:pt x="2961" y="1661"/>
                    <a:pt x="2947" y="1676"/>
                    <a:pt x="2929" y="1676"/>
                  </a:cubicBezTo>
                  <a:cubicBezTo>
                    <a:pt x="2910" y="1677"/>
                    <a:pt x="2895" y="1662"/>
                    <a:pt x="2895" y="1644"/>
                  </a:cubicBezTo>
                  <a:cubicBezTo>
                    <a:pt x="2895" y="1644"/>
                    <a:pt x="2895" y="1644"/>
                    <a:pt x="2895" y="1644"/>
                  </a:cubicBezTo>
                  <a:lnTo>
                    <a:pt x="2895" y="1642"/>
                  </a:lnTo>
                  <a:close/>
                </a:path>
              </a:pathLst>
            </a:custGeom>
            <a:gradFill>
              <a:gsLst>
                <a:gs pos="100000">
                  <a:srgbClr val="9B9B9B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xmlns="" id="{11B3C808-D429-439F-A1F2-CF46BF35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1942"/>
              <a:ext cx="1866" cy="927"/>
            </a:xfrm>
            <a:custGeom>
              <a:avLst/>
              <a:gdLst>
                <a:gd name="T0" fmla="*/ 68 w 2949"/>
                <a:gd name="T1" fmla="*/ 31 h 1465"/>
                <a:gd name="T2" fmla="*/ 458 w 2949"/>
                <a:gd name="T3" fmla="*/ 879 h 1465"/>
                <a:gd name="T4" fmla="*/ 1262 w 2949"/>
                <a:gd name="T5" fmla="*/ 1360 h 1465"/>
                <a:gd name="T6" fmla="*/ 2203 w 2949"/>
                <a:gd name="T7" fmla="*/ 1302 h 1465"/>
                <a:gd name="T8" fmla="*/ 2619 w 2949"/>
                <a:gd name="T9" fmla="*/ 1066 h 1465"/>
                <a:gd name="T10" fmla="*/ 2949 w 2949"/>
                <a:gd name="T11" fmla="*/ 717 h 1465"/>
                <a:gd name="T12" fmla="*/ 2625 w 2949"/>
                <a:gd name="T13" fmla="*/ 1073 h 1465"/>
                <a:gd name="T14" fmla="*/ 2209 w 2949"/>
                <a:gd name="T15" fmla="*/ 1318 h 1465"/>
                <a:gd name="T16" fmla="*/ 1255 w 2949"/>
                <a:gd name="T17" fmla="*/ 1392 h 1465"/>
                <a:gd name="T18" fmla="*/ 421 w 2949"/>
                <a:gd name="T19" fmla="*/ 913 h 1465"/>
                <a:gd name="T20" fmla="*/ 3 w 2949"/>
                <a:gd name="T21" fmla="*/ 40 h 1465"/>
                <a:gd name="T22" fmla="*/ 30 w 2949"/>
                <a:gd name="T23" fmla="*/ 3 h 1465"/>
                <a:gd name="T24" fmla="*/ 68 w 2949"/>
                <a:gd name="T25" fmla="*/ 30 h 1465"/>
                <a:gd name="T26" fmla="*/ 68 w 2949"/>
                <a:gd name="T27" fmla="*/ 30 h 1465"/>
                <a:gd name="T28" fmla="*/ 68 w 2949"/>
                <a:gd name="T29" fmla="*/ 31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1465">
                  <a:moveTo>
                    <a:pt x="68" y="31"/>
                  </a:moveTo>
                  <a:cubicBezTo>
                    <a:pt x="112" y="343"/>
                    <a:pt x="243" y="645"/>
                    <a:pt x="458" y="879"/>
                  </a:cubicBezTo>
                  <a:cubicBezTo>
                    <a:pt x="669" y="1114"/>
                    <a:pt x="952" y="1288"/>
                    <a:pt x="1262" y="1360"/>
                  </a:cubicBezTo>
                  <a:cubicBezTo>
                    <a:pt x="1571" y="1437"/>
                    <a:pt x="1904" y="1416"/>
                    <a:pt x="2203" y="1302"/>
                  </a:cubicBezTo>
                  <a:cubicBezTo>
                    <a:pt x="2352" y="1245"/>
                    <a:pt x="2493" y="1165"/>
                    <a:pt x="2619" y="1066"/>
                  </a:cubicBezTo>
                  <a:cubicBezTo>
                    <a:pt x="2745" y="967"/>
                    <a:pt x="2856" y="849"/>
                    <a:pt x="2949" y="717"/>
                  </a:cubicBezTo>
                  <a:cubicBezTo>
                    <a:pt x="2859" y="850"/>
                    <a:pt x="2749" y="970"/>
                    <a:pt x="2625" y="1073"/>
                  </a:cubicBezTo>
                  <a:cubicBezTo>
                    <a:pt x="2499" y="1174"/>
                    <a:pt x="2359" y="1257"/>
                    <a:pt x="2209" y="1318"/>
                  </a:cubicBezTo>
                  <a:cubicBezTo>
                    <a:pt x="1909" y="1437"/>
                    <a:pt x="1571" y="1465"/>
                    <a:pt x="1255" y="1392"/>
                  </a:cubicBezTo>
                  <a:cubicBezTo>
                    <a:pt x="937" y="1324"/>
                    <a:pt x="643" y="1151"/>
                    <a:pt x="421" y="913"/>
                  </a:cubicBezTo>
                  <a:cubicBezTo>
                    <a:pt x="196" y="675"/>
                    <a:pt x="53" y="364"/>
                    <a:pt x="3" y="40"/>
                  </a:cubicBezTo>
                  <a:cubicBezTo>
                    <a:pt x="0" y="22"/>
                    <a:pt x="12" y="5"/>
                    <a:pt x="30" y="3"/>
                  </a:cubicBezTo>
                  <a:cubicBezTo>
                    <a:pt x="48" y="0"/>
                    <a:pt x="65" y="12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31"/>
                  </a:ln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xmlns="" id="{7AA7CCB6-8966-4D85-A766-FE3FFF0AB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955"/>
              <a:ext cx="1540" cy="1011"/>
            </a:xfrm>
            <a:custGeom>
              <a:avLst/>
              <a:gdLst>
                <a:gd name="T0" fmla="*/ 2380 w 2433"/>
                <a:gd name="T1" fmla="*/ 575 h 1597"/>
                <a:gd name="T2" fmla="*/ 1675 w 2433"/>
                <a:gd name="T3" fmla="*/ 110 h 1597"/>
                <a:gd name="T4" fmla="*/ 829 w 2433"/>
                <a:gd name="T5" fmla="*/ 177 h 1597"/>
                <a:gd name="T6" fmla="*/ 197 w 2433"/>
                <a:gd name="T7" fmla="*/ 751 h 1597"/>
                <a:gd name="T8" fmla="*/ 51 w 2433"/>
                <a:gd name="T9" fmla="*/ 1597 h 1597"/>
                <a:gd name="T10" fmla="*/ 185 w 2433"/>
                <a:gd name="T11" fmla="*/ 745 h 1597"/>
                <a:gd name="T12" fmla="*/ 818 w 2433"/>
                <a:gd name="T13" fmla="*/ 152 h 1597"/>
                <a:gd name="T14" fmla="*/ 1685 w 2433"/>
                <a:gd name="T15" fmla="*/ 70 h 1597"/>
                <a:gd name="T16" fmla="*/ 2423 w 2433"/>
                <a:gd name="T17" fmla="*/ 541 h 1597"/>
                <a:gd name="T18" fmla="*/ 2419 w 2433"/>
                <a:gd name="T19" fmla="*/ 580 h 1597"/>
                <a:gd name="T20" fmla="*/ 2381 w 2433"/>
                <a:gd name="T21" fmla="*/ 575 h 1597"/>
                <a:gd name="T22" fmla="*/ 2380 w 2433"/>
                <a:gd name="T23" fmla="*/ 575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3" h="1597">
                  <a:moveTo>
                    <a:pt x="2380" y="575"/>
                  </a:moveTo>
                  <a:cubicBezTo>
                    <a:pt x="2206" y="348"/>
                    <a:pt x="1954" y="181"/>
                    <a:pt x="1675" y="110"/>
                  </a:cubicBezTo>
                  <a:cubicBezTo>
                    <a:pt x="1396" y="38"/>
                    <a:pt x="1094" y="63"/>
                    <a:pt x="829" y="177"/>
                  </a:cubicBezTo>
                  <a:cubicBezTo>
                    <a:pt x="563" y="291"/>
                    <a:pt x="339" y="498"/>
                    <a:pt x="197" y="751"/>
                  </a:cubicBezTo>
                  <a:cubicBezTo>
                    <a:pt x="60" y="1007"/>
                    <a:pt x="4" y="1308"/>
                    <a:pt x="51" y="1597"/>
                  </a:cubicBezTo>
                  <a:cubicBezTo>
                    <a:pt x="0" y="1309"/>
                    <a:pt x="50" y="1005"/>
                    <a:pt x="185" y="745"/>
                  </a:cubicBezTo>
                  <a:cubicBezTo>
                    <a:pt x="324" y="487"/>
                    <a:pt x="547" y="272"/>
                    <a:pt x="818" y="152"/>
                  </a:cubicBezTo>
                  <a:cubicBezTo>
                    <a:pt x="1087" y="32"/>
                    <a:pt x="1396" y="0"/>
                    <a:pt x="1685" y="70"/>
                  </a:cubicBezTo>
                  <a:cubicBezTo>
                    <a:pt x="1974" y="139"/>
                    <a:pt x="2238" y="308"/>
                    <a:pt x="2423" y="541"/>
                  </a:cubicBezTo>
                  <a:cubicBezTo>
                    <a:pt x="2433" y="553"/>
                    <a:pt x="2431" y="570"/>
                    <a:pt x="2419" y="580"/>
                  </a:cubicBezTo>
                  <a:cubicBezTo>
                    <a:pt x="2407" y="589"/>
                    <a:pt x="2390" y="587"/>
                    <a:pt x="2381" y="575"/>
                  </a:cubicBezTo>
                  <a:lnTo>
                    <a:pt x="2380" y="575"/>
                  </a:lnTo>
                  <a:close/>
                </a:path>
              </a:pathLst>
            </a:custGeom>
            <a:gradFill>
              <a:gsLst>
                <a:gs pos="100000">
                  <a:srgbClr val="575757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xmlns="" id="{77AA6B21-2868-481E-95FC-8DFDFDE9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" y="1826"/>
              <a:ext cx="1384" cy="862"/>
            </a:xfrm>
            <a:custGeom>
              <a:avLst/>
              <a:gdLst>
                <a:gd name="T0" fmla="*/ 48 w 2188"/>
                <a:gd name="T1" fmla="*/ 1011 h 1361"/>
                <a:gd name="T2" fmla="*/ 711 w 2188"/>
                <a:gd name="T3" fmla="*/ 1297 h 1361"/>
                <a:gd name="T4" fmla="*/ 1428 w 2188"/>
                <a:gd name="T5" fmla="*/ 1183 h 1361"/>
                <a:gd name="T6" fmla="*/ 1736 w 2188"/>
                <a:gd name="T7" fmla="*/ 982 h 1361"/>
                <a:gd name="T8" fmla="*/ 1978 w 2188"/>
                <a:gd name="T9" fmla="*/ 703 h 1361"/>
                <a:gd name="T10" fmla="*/ 2188 w 2188"/>
                <a:gd name="T11" fmla="*/ 0 h 1361"/>
                <a:gd name="T12" fmla="*/ 1989 w 2188"/>
                <a:gd name="T13" fmla="*/ 711 h 1361"/>
                <a:gd name="T14" fmla="*/ 1750 w 2188"/>
                <a:gd name="T15" fmla="*/ 997 h 1361"/>
                <a:gd name="T16" fmla="*/ 1440 w 2188"/>
                <a:gd name="T17" fmla="*/ 1208 h 1361"/>
                <a:gd name="T18" fmla="*/ 707 w 2188"/>
                <a:gd name="T19" fmla="*/ 1338 h 1361"/>
                <a:gd name="T20" fmla="*/ 14 w 2188"/>
                <a:gd name="T21" fmla="*/ 1054 h 1361"/>
                <a:gd name="T22" fmla="*/ 9 w 2188"/>
                <a:gd name="T23" fmla="*/ 1016 h 1361"/>
                <a:gd name="T24" fmla="*/ 48 w 2188"/>
                <a:gd name="T25" fmla="*/ 1011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8" h="1361">
                  <a:moveTo>
                    <a:pt x="48" y="1011"/>
                  </a:moveTo>
                  <a:cubicBezTo>
                    <a:pt x="236" y="1166"/>
                    <a:pt x="469" y="1268"/>
                    <a:pt x="711" y="1297"/>
                  </a:cubicBezTo>
                  <a:cubicBezTo>
                    <a:pt x="954" y="1324"/>
                    <a:pt x="1207" y="1290"/>
                    <a:pt x="1428" y="1183"/>
                  </a:cubicBezTo>
                  <a:cubicBezTo>
                    <a:pt x="1540" y="1132"/>
                    <a:pt x="1644" y="1063"/>
                    <a:pt x="1736" y="982"/>
                  </a:cubicBezTo>
                  <a:cubicBezTo>
                    <a:pt x="1831" y="902"/>
                    <a:pt x="1910" y="806"/>
                    <a:pt x="1978" y="703"/>
                  </a:cubicBezTo>
                  <a:cubicBezTo>
                    <a:pt x="2113" y="496"/>
                    <a:pt x="2183" y="249"/>
                    <a:pt x="2188" y="0"/>
                  </a:cubicBezTo>
                  <a:cubicBezTo>
                    <a:pt x="2188" y="249"/>
                    <a:pt x="2123" y="499"/>
                    <a:pt x="1989" y="711"/>
                  </a:cubicBezTo>
                  <a:cubicBezTo>
                    <a:pt x="1923" y="816"/>
                    <a:pt x="1844" y="915"/>
                    <a:pt x="1750" y="997"/>
                  </a:cubicBezTo>
                  <a:cubicBezTo>
                    <a:pt x="1658" y="1082"/>
                    <a:pt x="1554" y="1154"/>
                    <a:pt x="1440" y="1208"/>
                  </a:cubicBezTo>
                  <a:cubicBezTo>
                    <a:pt x="1216" y="1322"/>
                    <a:pt x="957" y="1361"/>
                    <a:pt x="707" y="1338"/>
                  </a:cubicBezTo>
                  <a:cubicBezTo>
                    <a:pt x="456" y="1312"/>
                    <a:pt x="213" y="1211"/>
                    <a:pt x="14" y="1054"/>
                  </a:cubicBezTo>
                  <a:cubicBezTo>
                    <a:pt x="2" y="1045"/>
                    <a:pt x="0" y="1028"/>
                    <a:pt x="9" y="1016"/>
                  </a:cubicBezTo>
                  <a:cubicBezTo>
                    <a:pt x="19" y="1004"/>
                    <a:pt x="36" y="1002"/>
                    <a:pt x="48" y="1011"/>
                  </a:cubicBezTo>
                  <a:close/>
                </a:path>
              </a:pathLst>
            </a:custGeom>
            <a:gradFill>
              <a:gsLst>
                <a:gs pos="100000">
                  <a:srgbClr val="A3A3A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Oval 1"/>
          <p:cNvSpPr/>
          <p:nvPr/>
        </p:nvSpPr>
        <p:spPr>
          <a:xfrm>
            <a:off x="2506746" y="728345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5" name="Oval 1"/>
          <p:cNvSpPr/>
          <p:nvPr/>
        </p:nvSpPr>
        <p:spPr>
          <a:xfrm>
            <a:off x="3836801" y="5386967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7" name="Oval 1"/>
          <p:cNvSpPr/>
          <p:nvPr/>
        </p:nvSpPr>
        <p:spPr>
          <a:xfrm>
            <a:off x="8392396" y="945550"/>
            <a:ext cx="366251" cy="366251"/>
          </a:xfrm>
          <a:prstGeom prst="ellipse">
            <a:avLst/>
          </a:prstGeom>
          <a:ln w="25400">
            <a:noFill/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335633" y="3096873"/>
            <a:ext cx="5149372" cy="710429"/>
          </a:xfrm>
          <a:prstGeom prst="roundRect">
            <a:avLst>
              <a:gd name="adj" fmla="val 50000"/>
            </a:avLst>
          </a:prstGeom>
          <a:solidFill>
            <a:srgbClr val="575757"/>
          </a:solidFill>
          <a:ln>
            <a:noFill/>
          </a:ln>
          <a:effectLst>
            <a:outerShdw blurRad="190500" dist="88900" dir="8400000" sx="105000" sy="105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33366" y="3221254"/>
            <a:ext cx="367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Oval 1"/>
          <p:cNvSpPr/>
          <p:nvPr/>
        </p:nvSpPr>
        <p:spPr>
          <a:xfrm>
            <a:off x="5289716" y="1355618"/>
            <a:ext cx="1319722" cy="1319722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190500" dist="88900" dir="2700000" sx="105000" sy="105000" algn="tl" rotWithShape="0">
              <a:prstClr val="black">
                <a:alpha val="25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14758" y="1622251"/>
            <a:ext cx="8771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4967" y="3919108"/>
            <a:ext cx="6096000" cy="88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1870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57929" y="2099742"/>
            <a:ext cx="1557682" cy="1629812"/>
          </a:xfrm>
          <a:custGeom>
            <a:avLst/>
            <a:gdLst>
              <a:gd name="connsiteX0" fmla="*/ 0 w 1557682"/>
              <a:gd name="connsiteY0" fmla="*/ 0 h 1629812"/>
              <a:gd name="connsiteX1" fmla="*/ 1557682 w 1557682"/>
              <a:gd name="connsiteY1" fmla="*/ 0 h 1629812"/>
              <a:gd name="connsiteX2" fmla="*/ 1557682 w 1557682"/>
              <a:gd name="connsiteY2" fmla="*/ 1629812 h 1629812"/>
              <a:gd name="connsiteX3" fmla="*/ 0 w 1557682"/>
              <a:gd name="connsiteY3" fmla="*/ 1629812 h 1629812"/>
              <a:gd name="connsiteX4" fmla="*/ 0 w 1557682"/>
              <a:gd name="connsiteY4" fmla="*/ 0 h 162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682" h="1629812">
                <a:moveTo>
                  <a:pt x="0" y="0"/>
                </a:moveTo>
                <a:lnTo>
                  <a:pt x="1557682" y="0"/>
                </a:lnTo>
                <a:lnTo>
                  <a:pt x="1557682" y="1629812"/>
                </a:lnTo>
                <a:lnTo>
                  <a:pt x="0" y="16298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18875" y="3802243"/>
            <a:ext cx="1557682" cy="1557682"/>
          </a:xfrm>
          <a:custGeom>
            <a:avLst/>
            <a:gdLst>
              <a:gd name="connsiteX0" fmla="*/ 0 w 1557682"/>
              <a:gd name="connsiteY0" fmla="*/ 0 h 1557682"/>
              <a:gd name="connsiteX1" fmla="*/ 1557682 w 1557682"/>
              <a:gd name="connsiteY1" fmla="*/ 0 h 1557682"/>
              <a:gd name="connsiteX2" fmla="*/ 1557682 w 1557682"/>
              <a:gd name="connsiteY2" fmla="*/ 1557682 h 1557682"/>
              <a:gd name="connsiteX3" fmla="*/ 0 w 1557682"/>
              <a:gd name="connsiteY3" fmla="*/ 1557682 h 1557682"/>
              <a:gd name="connsiteX4" fmla="*/ 0 w 1557682"/>
              <a:gd name="connsiteY4" fmla="*/ 0 h 15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682" h="1557682">
                <a:moveTo>
                  <a:pt x="0" y="0"/>
                </a:moveTo>
                <a:lnTo>
                  <a:pt x="1557682" y="0"/>
                </a:lnTo>
                <a:lnTo>
                  <a:pt x="1557682" y="1557682"/>
                </a:lnTo>
                <a:lnTo>
                  <a:pt x="0" y="15576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9" name="矩形 28"/>
          <p:cNvSpPr/>
          <p:nvPr/>
        </p:nvSpPr>
        <p:spPr>
          <a:xfrm>
            <a:off x="1392178" y="2380753"/>
            <a:ext cx="608231" cy="6082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46864" y="2369866"/>
            <a:ext cx="373011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92178" y="3558685"/>
            <a:ext cx="608231" cy="6082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246864" y="3547798"/>
            <a:ext cx="373011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92178" y="4736617"/>
            <a:ext cx="608231" cy="6082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46864" y="4725730"/>
            <a:ext cx="373011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257929" y="3802243"/>
            <a:ext cx="1557682" cy="1557682"/>
          </a:xfrm>
          <a:prstGeom prst="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918875" y="2099742"/>
            <a:ext cx="1557682" cy="1629812"/>
          </a:xfrm>
          <a:prstGeom prst="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 rot="2700000">
            <a:off x="1931880" y="2208335"/>
            <a:ext cx="1325548" cy="1325548"/>
          </a:xfrm>
          <a:prstGeom prst="rect">
            <a:avLst/>
          </a:prstGeom>
          <a:solidFill>
            <a:srgbClr val="575757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8730" y="2123433"/>
            <a:ext cx="1478874" cy="1490626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160881" y="3988605"/>
            <a:ext cx="867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张小明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31068" y="4386965"/>
            <a:ext cx="201308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04024" y="398860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张小明</a:t>
            </a:r>
          </a:p>
        </p:txBody>
      </p:sp>
      <p:sp>
        <p:nvSpPr>
          <p:cNvPr id="51" name="矩形 50"/>
          <p:cNvSpPr/>
          <p:nvPr/>
        </p:nvSpPr>
        <p:spPr>
          <a:xfrm>
            <a:off x="3974211" y="4386965"/>
            <a:ext cx="201308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 rot="2700000">
            <a:off x="4275023" y="2208335"/>
            <a:ext cx="1325548" cy="1325548"/>
          </a:xfrm>
          <a:prstGeom prst="rect">
            <a:avLst/>
          </a:prstGeom>
          <a:solidFill>
            <a:srgbClr val="575757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847167" y="398860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张小明</a:t>
            </a:r>
          </a:p>
        </p:txBody>
      </p:sp>
      <p:sp>
        <p:nvSpPr>
          <p:cNvPr id="55" name="矩形 54"/>
          <p:cNvSpPr/>
          <p:nvPr/>
        </p:nvSpPr>
        <p:spPr>
          <a:xfrm>
            <a:off x="6317354" y="4386965"/>
            <a:ext cx="201308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 rot="2700000">
            <a:off x="6618166" y="2208335"/>
            <a:ext cx="1325548" cy="1325548"/>
          </a:xfrm>
          <a:prstGeom prst="rect">
            <a:avLst/>
          </a:prstGeom>
          <a:solidFill>
            <a:srgbClr val="575757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90310" y="398860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张小明</a:t>
            </a:r>
          </a:p>
        </p:txBody>
      </p:sp>
      <p:sp>
        <p:nvSpPr>
          <p:cNvPr id="59" name="矩形 58"/>
          <p:cNvSpPr/>
          <p:nvPr/>
        </p:nvSpPr>
        <p:spPr>
          <a:xfrm>
            <a:off x="8660497" y="4386965"/>
            <a:ext cx="201308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 rot="2700000">
            <a:off x="8961309" y="2208335"/>
            <a:ext cx="1325548" cy="1325548"/>
          </a:xfrm>
          <a:prstGeom prst="rect">
            <a:avLst/>
          </a:prstGeom>
          <a:solidFill>
            <a:srgbClr val="575757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8359" y="2123433"/>
            <a:ext cx="1478874" cy="149062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7988" y="2123433"/>
            <a:ext cx="1478874" cy="14906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7617" y="2123433"/>
            <a:ext cx="1478874" cy="14906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3266500" y="2358839"/>
            <a:ext cx="2683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81014" y="19070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30730" y="1726203"/>
            <a:ext cx="1652203" cy="1651536"/>
            <a:chOff x="1430730" y="1954803"/>
            <a:chExt cx="1652203" cy="1651536"/>
          </a:xfrm>
        </p:grpSpPr>
        <p:sp>
          <p:nvSpPr>
            <p:cNvPr id="40" name="矩形 39"/>
            <p:cNvSpPr/>
            <p:nvPr/>
          </p:nvSpPr>
          <p:spPr>
            <a:xfrm>
              <a:off x="1431397" y="1954803"/>
              <a:ext cx="1651536" cy="1651536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430730" y="3236328"/>
              <a:ext cx="360773" cy="360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266500" y="4444370"/>
            <a:ext cx="2683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281014" y="39925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30730" y="3811734"/>
            <a:ext cx="1652203" cy="1651536"/>
            <a:chOff x="1430730" y="4040334"/>
            <a:chExt cx="1652203" cy="1651536"/>
          </a:xfrm>
        </p:grpSpPr>
        <p:sp>
          <p:nvSpPr>
            <p:cNvPr id="57" name="矩形 56"/>
            <p:cNvSpPr/>
            <p:nvPr/>
          </p:nvSpPr>
          <p:spPr>
            <a:xfrm>
              <a:off x="1431397" y="4040334"/>
              <a:ext cx="1651536" cy="1651536"/>
            </a:xfrm>
            <a:prstGeom prst="rect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430730" y="5321859"/>
              <a:ext cx="360773" cy="360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8143300" y="2358839"/>
            <a:ext cx="2683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157814" y="19070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07530" y="1726203"/>
            <a:ext cx="1652203" cy="1651536"/>
            <a:chOff x="6307530" y="1954803"/>
            <a:chExt cx="1652203" cy="1651536"/>
          </a:xfrm>
        </p:grpSpPr>
        <p:sp>
          <p:nvSpPr>
            <p:cNvPr id="65" name="矩形 64"/>
            <p:cNvSpPr/>
            <p:nvPr/>
          </p:nvSpPr>
          <p:spPr>
            <a:xfrm>
              <a:off x="6308197" y="1954803"/>
              <a:ext cx="1651536" cy="1651536"/>
            </a:xfrm>
            <a:prstGeom prst="rect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07530" y="3236328"/>
              <a:ext cx="360773" cy="360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8143300" y="4444370"/>
            <a:ext cx="2683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57814" y="39925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307530" y="3811734"/>
            <a:ext cx="1652203" cy="1651536"/>
            <a:chOff x="6307530" y="4040334"/>
            <a:chExt cx="1652203" cy="1651536"/>
          </a:xfrm>
        </p:grpSpPr>
        <p:sp>
          <p:nvSpPr>
            <p:cNvPr id="73" name="矩形 72"/>
            <p:cNvSpPr/>
            <p:nvPr/>
          </p:nvSpPr>
          <p:spPr>
            <a:xfrm>
              <a:off x="6308197" y="4040334"/>
              <a:ext cx="1651536" cy="1651536"/>
            </a:xfrm>
            <a:prstGeom prst="rect">
              <a:avLst/>
            </a:prstGeom>
            <a:blipFill>
              <a:blip r:embed="rId6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307530" y="5321859"/>
              <a:ext cx="360773" cy="360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3000">
                  <a:srgbClr val="737373"/>
                </a:gs>
                <a:gs pos="100000">
                  <a:srgbClr val="7E7E7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4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68556" y="2266469"/>
            <a:ext cx="390613" cy="481292"/>
            <a:chOff x="9131006" y="195973"/>
            <a:chExt cx="390613" cy="481292"/>
          </a:xfrm>
        </p:grpSpPr>
        <p:sp>
          <p:nvSpPr>
            <p:cNvPr id="10" name="Freeform 609"/>
            <p:cNvSpPr/>
            <p:nvPr/>
          </p:nvSpPr>
          <p:spPr bwMode="auto">
            <a:xfrm>
              <a:off x="9200759" y="195973"/>
              <a:ext cx="251109" cy="265059"/>
            </a:xfrm>
            <a:custGeom>
              <a:avLst/>
              <a:gdLst>
                <a:gd name="T0" fmla="*/ 0 w 128"/>
                <a:gd name="T1" fmla="*/ 104 h 136"/>
                <a:gd name="T2" fmla="*/ 64 w 128"/>
                <a:gd name="T3" fmla="*/ 136 h 136"/>
                <a:gd name="T4" fmla="*/ 128 w 128"/>
                <a:gd name="T5" fmla="*/ 104 h 136"/>
                <a:gd name="T6" fmla="*/ 128 w 128"/>
                <a:gd name="T7" fmla="*/ 0 h 136"/>
                <a:gd name="T8" fmla="*/ 0 w 128"/>
                <a:gd name="T9" fmla="*/ 0 h 136"/>
                <a:gd name="T10" fmla="*/ 0 w 128"/>
                <a:gd name="T11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36">
                  <a:moveTo>
                    <a:pt x="0" y="104"/>
                  </a:moveTo>
                  <a:cubicBezTo>
                    <a:pt x="0" y="122"/>
                    <a:pt x="24" y="136"/>
                    <a:pt x="64" y="136"/>
                  </a:cubicBezTo>
                  <a:cubicBezTo>
                    <a:pt x="104" y="136"/>
                    <a:pt x="128" y="122"/>
                    <a:pt x="128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4"/>
                  </a:ln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Line 610"/>
            <p:cNvSpPr>
              <a:spLocks noChangeShapeType="1"/>
            </p:cNvSpPr>
            <p:nvPr/>
          </p:nvSpPr>
          <p:spPr bwMode="auto">
            <a:xfrm>
              <a:off x="9232146" y="677265"/>
              <a:ext cx="188332" cy="0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Line 611"/>
            <p:cNvSpPr>
              <a:spLocks noChangeShapeType="1"/>
            </p:cNvSpPr>
            <p:nvPr/>
          </p:nvSpPr>
          <p:spPr bwMode="auto">
            <a:xfrm>
              <a:off x="9326313" y="461032"/>
              <a:ext cx="0" cy="216233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12"/>
            <p:cNvSpPr/>
            <p:nvPr/>
          </p:nvSpPr>
          <p:spPr bwMode="auto">
            <a:xfrm>
              <a:off x="9131006" y="241313"/>
              <a:ext cx="69752" cy="69752"/>
            </a:xfrm>
            <a:custGeom>
              <a:avLst/>
              <a:gdLst>
                <a:gd name="T0" fmla="*/ 36 w 36"/>
                <a:gd name="T1" fmla="*/ 0 h 36"/>
                <a:gd name="T2" fmla="*/ 0 w 36"/>
                <a:gd name="T3" fmla="*/ 0 h 36"/>
                <a:gd name="T4" fmla="*/ 36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6"/>
                    <a:pt x="36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613"/>
            <p:cNvSpPr/>
            <p:nvPr/>
          </p:nvSpPr>
          <p:spPr bwMode="auto">
            <a:xfrm>
              <a:off x="9451867" y="241313"/>
              <a:ext cx="69752" cy="69752"/>
            </a:xfrm>
            <a:custGeom>
              <a:avLst/>
              <a:gdLst>
                <a:gd name="T0" fmla="*/ 0 w 36"/>
                <a:gd name="T1" fmla="*/ 0 h 36"/>
                <a:gd name="T2" fmla="*/ 36 w 36"/>
                <a:gd name="T3" fmla="*/ 0 h 36"/>
                <a:gd name="T4" fmla="*/ 0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36"/>
                    <a:pt x="0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Freeform 5"/>
          <p:cNvSpPr/>
          <p:nvPr/>
        </p:nvSpPr>
        <p:spPr bwMode="auto">
          <a:xfrm rot="10800000" flipH="1">
            <a:off x="1463862" y="1873957"/>
            <a:ext cx="4082017" cy="1343679"/>
          </a:xfrm>
          <a:custGeom>
            <a:avLst/>
            <a:gdLst>
              <a:gd name="T0" fmla="*/ 0 w 888"/>
              <a:gd name="T1" fmla="*/ 309 h 1204"/>
              <a:gd name="T2" fmla="*/ 0 w 888"/>
              <a:gd name="T3" fmla="*/ 0 h 1204"/>
              <a:gd name="T4" fmla="*/ 888 w 888"/>
              <a:gd name="T5" fmla="*/ 0 h 1204"/>
              <a:gd name="T6" fmla="*/ 888 w 888"/>
              <a:gd name="T7" fmla="*/ 1204 h 1204"/>
              <a:gd name="T8" fmla="*/ 0 w 888"/>
              <a:gd name="T9" fmla="*/ 1204 h 1204"/>
              <a:gd name="T10" fmla="*/ 0 w 888"/>
              <a:gd name="T11" fmla="*/ 1001 h 1204"/>
              <a:gd name="connsiteX0" fmla="*/ 0 w 10000"/>
              <a:gd name="connsiteY0" fmla="*/ 3655 h 10000"/>
              <a:gd name="connsiteX1" fmla="*/ 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8314 h 10000"/>
              <a:gd name="connsiteX0-1" fmla="*/ 0 w 10000"/>
              <a:gd name="connsiteY0-2" fmla="*/ 2269 h 10000"/>
              <a:gd name="connsiteX1-3" fmla="*/ 0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831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2269"/>
                </a:moveTo>
                <a:lnTo>
                  <a:pt x="0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8314"/>
                </a:lnTo>
              </a:path>
            </a:pathLst>
          </a:custGeom>
          <a:noFill/>
          <a:ln w="1524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60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76818" y="2533860"/>
            <a:ext cx="3086942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84063" y="2109677"/>
            <a:ext cx="28028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75556" y="2266469"/>
            <a:ext cx="390613" cy="481292"/>
            <a:chOff x="9131006" y="195973"/>
            <a:chExt cx="390613" cy="481292"/>
          </a:xfrm>
        </p:grpSpPr>
        <p:sp>
          <p:nvSpPr>
            <p:cNvPr id="26" name="Freeform 609"/>
            <p:cNvSpPr/>
            <p:nvPr/>
          </p:nvSpPr>
          <p:spPr bwMode="auto">
            <a:xfrm>
              <a:off x="9200759" y="195973"/>
              <a:ext cx="251109" cy="265059"/>
            </a:xfrm>
            <a:custGeom>
              <a:avLst/>
              <a:gdLst>
                <a:gd name="T0" fmla="*/ 0 w 128"/>
                <a:gd name="T1" fmla="*/ 104 h 136"/>
                <a:gd name="T2" fmla="*/ 64 w 128"/>
                <a:gd name="T3" fmla="*/ 136 h 136"/>
                <a:gd name="T4" fmla="*/ 128 w 128"/>
                <a:gd name="T5" fmla="*/ 104 h 136"/>
                <a:gd name="T6" fmla="*/ 128 w 128"/>
                <a:gd name="T7" fmla="*/ 0 h 136"/>
                <a:gd name="T8" fmla="*/ 0 w 128"/>
                <a:gd name="T9" fmla="*/ 0 h 136"/>
                <a:gd name="T10" fmla="*/ 0 w 128"/>
                <a:gd name="T11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36">
                  <a:moveTo>
                    <a:pt x="0" y="104"/>
                  </a:moveTo>
                  <a:cubicBezTo>
                    <a:pt x="0" y="122"/>
                    <a:pt x="24" y="136"/>
                    <a:pt x="64" y="136"/>
                  </a:cubicBezTo>
                  <a:cubicBezTo>
                    <a:pt x="104" y="136"/>
                    <a:pt x="128" y="122"/>
                    <a:pt x="128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4"/>
                  </a:ln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Line 610"/>
            <p:cNvSpPr>
              <a:spLocks noChangeShapeType="1"/>
            </p:cNvSpPr>
            <p:nvPr/>
          </p:nvSpPr>
          <p:spPr bwMode="auto">
            <a:xfrm>
              <a:off x="9232146" y="677265"/>
              <a:ext cx="188332" cy="0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Line 611"/>
            <p:cNvSpPr>
              <a:spLocks noChangeShapeType="1"/>
            </p:cNvSpPr>
            <p:nvPr/>
          </p:nvSpPr>
          <p:spPr bwMode="auto">
            <a:xfrm>
              <a:off x="9326313" y="461032"/>
              <a:ext cx="0" cy="216233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12"/>
            <p:cNvSpPr/>
            <p:nvPr/>
          </p:nvSpPr>
          <p:spPr bwMode="auto">
            <a:xfrm>
              <a:off x="9131006" y="241313"/>
              <a:ext cx="69752" cy="69752"/>
            </a:xfrm>
            <a:custGeom>
              <a:avLst/>
              <a:gdLst>
                <a:gd name="T0" fmla="*/ 36 w 36"/>
                <a:gd name="T1" fmla="*/ 0 h 36"/>
                <a:gd name="T2" fmla="*/ 0 w 36"/>
                <a:gd name="T3" fmla="*/ 0 h 36"/>
                <a:gd name="T4" fmla="*/ 36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6"/>
                    <a:pt x="36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613"/>
            <p:cNvSpPr/>
            <p:nvPr/>
          </p:nvSpPr>
          <p:spPr bwMode="auto">
            <a:xfrm>
              <a:off x="9451867" y="241313"/>
              <a:ext cx="69752" cy="69752"/>
            </a:xfrm>
            <a:custGeom>
              <a:avLst/>
              <a:gdLst>
                <a:gd name="T0" fmla="*/ 0 w 36"/>
                <a:gd name="T1" fmla="*/ 0 h 36"/>
                <a:gd name="T2" fmla="*/ 36 w 36"/>
                <a:gd name="T3" fmla="*/ 0 h 36"/>
                <a:gd name="T4" fmla="*/ 0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36"/>
                    <a:pt x="0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Freeform 5"/>
          <p:cNvSpPr/>
          <p:nvPr/>
        </p:nvSpPr>
        <p:spPr bwMode="auto">
          <a:xfrm rot="10800000" flipH="1">
            <a:off x="6670862" y="1873957"/>
            <a:ext cx="4082017" cy="1343679"/>
          </a:xfrm>
          <a:custGeom>
            <a:avLst/>
            <a:gdLst>
              <a:gd name="T0" fmla="*/ 0 w 888"/>
              <a:gd name="T1" fmla="*/ 309 h 1204"/>
              <a:gd name="T2" fmla="*/ 0 w 888"/>
              <a:gd name="T3" fmla="*/ 0 h 1204"/>
              <a:gd name="T4" fmla="*/ 888 w 888"/>
              <a:gd name="T5" fmla="*/ 0 h 1204"/>
              <a:gd name="T6" fmla="*/ 888 w 888"/>
              <a:gd name="T7" fmla="*/ 1204 h 1204"/>
              <a:gd name="T8" fmla="*/ 0 w 888"/>
              <a:gd name="T9" fmla="*/ 1204 h 1204"/>
              <a:gd name="T10" fmla="*/ 0 w 888"/>
              <a:gd name="T11" fmla="*/ 1001 h 1204"/>
              <a:gd name="connsiteX0" fmla="*/ 0 w 10000"/>
              <a:gd name="connsiteY0" fmla="*/ 3655 h 10000"/>
              <a:gd name="connsiteX1" fmla="*/ 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8314 h 10000"/>
              <a:gd name="connsiteX0-1" fmla="*/ 0 w 10000"/>
              <a:gd name="connsiteY0-2" fmla="*/ 2269 h 10000"/>
              <a:gd name="connsiteX1-3" fmla="*/ 0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831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2269"/>
                </a:moveTo>
                <a:lnTo>
                  <a:pt x="0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8314"/>
                </a:lnTo>
              </a:path>
            </a:pathLst>
          </a:custGeom>
          <a:noFill/>
          <a:ln w="1524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60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83818" y="2533860"/>
            <a:ext cx="3086942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191063" y="2109677"/>
            <a:ext cx="2549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268556" y="4291623"/>
            <a:ext cx="390613" cy="481292"/>
            <a:chOff x="9131006" y="195973"/>
            <a:chExt cx="390613" cy="481292"/>
          </a:xfrm>
        </p:grpSpPr>
        <p:sp>
          <p:nvSpPr>
            <p:cNvPr id="35" name="Freeform 609"/>
            <p:cNvSpPr/>
            <p:nvPr/>
          </p:nvSpPr>
          <p:spPr bwMode="auto">
            <a:xfrm>
              <a:off x="9200759" y="195973"/>
              <a:ext cx="251109" cy="265059"/>
            </a:xfrm>
            <a:custGeom>
              <a:avLst/>
              <a:gdLst>
                <a:gd name="T0" fmla="*/ 0 w 128"/>
                <a:gd name="T1" fmla="*/ 104 h 136"/>
                <a:gd name="T2" fmla="*/ 64 w 128"/>
                <a:gd name="T3" fmla="*/ 136 h 136"/>
                <a:gd name="T4" fmla="*/ 128 w 128"/>
                <a:gd name="T5" fmla="*/ 104 h 136"/>
                <a:gd name="T6" fmla="*/ 128 w 128"/>
                <a:gd name="T7" fmla="*/ 0 h 136"/>
                <a:gd name="T8" fmla="*/ 0 w 128"/>
                <a:gd name="T9" fmla="*/ 0 h 136"/>
                <a:gd name="T10" fmla="*/ 0 w 128"/>
                <a:gd name="T11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36">
                  <a:moveTo>
                    <a:pt x="0" y="104"/>
                  </a:moveTo>
                  <a:cubicBezTo>
                    <a:pt x="0" y="122"/>
                    <a:pt x="24" y="136"/>
                    <a:pt x="64" y="136"/>
                  </a:cubicBezTo>
                  <a:cubicBezTo>
                    <a:pt x="104" y="136"/>
                    <a:pt x="128" y="122"/>
                    <a:pt x="128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4"/>
                  </a:ln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Line 610"/>
            <p:cNvSpPr>
              <a:spLocks noChangeShapeType="1"/>
            </p:cNvSpPr>
            <p:nvPr/>
          </p:nvSpPr>
          <p:spPr bwMode="auto">
            <a:xfrm>
              <a:off x="9232146" y="677265"/>
              <a:ext cx="188332" cy="0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Line 611"/>
            <p:cNvSpPr>
              <a:spLocks noChangeShapeType="1"/>
            </p:cNvSpPr>
            <p:nvPr/>
          </p:nvSpPr>
          <p:spPr bwMode="auto">
            <a:xfrm>
              <a:off x="9326313" y="461032"/>
              <a:ext cx="0" cy="216233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12"/>
            <p:cNvSpPr/>
            <p:nvPr/>
          </p:nvSpPr>
          <p:spPr bwMode="auto">
            <a:xfrm>
              <a:off x="9131006" y="241313"/>
              <a:ext cx="69752" cy="69752"/>
            </a:xfrm>
            <a:custGeom>
              <a:avLst/>
              <a:gdLst>
                <a:gd name="T0" fmla="*/ 36 w 36"/>
                <a:gd name="T1" fmla="*/ 0 h 36"/>
                <a:gd name="T2" fmla="*/ 0 w 36"/>
                <a:gd name="T3" fmla="*/ 0 h 36"/>
                <a:gd name="T4" fmla="*/ 36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6"/>
                    <a:pt x="36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13"/>
            <p:cNvSpPr/>
            <p:nvPr/>
          </p:nvSpPr>
          <p:spPr bwMode="auto">
            <a:xfrm>
              <a:off x="9451867" y="241313"/>
              <a:ext cx="69752" cy="69752"/>
            </a:xfrm>
            <a:custGeom>
              <a:avLst/>
              <a:gdLst>
                <a:gd name="T0" fmla="*/ 0 w 36"/>
                <a:gd name="T1" fmla="*/ 0 h 36"/>
                <a:gd name="T2" fmla="*/ 36 w 36"/>
                <a:gd name="T3" fmla="*/ 0 h 36"/>
                <a:gd name="T4" fmla="*/ 0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36"/>
                    <a:pt x="0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Freeform 5"/>
          <p:cNvSpPr/>
          <p:nvPr/>
        </p:nvSpPr>
        <p:spPr bwMode="auto">
          <a:xfrm rot="10800000" flipH="1">
            <a:off x="1463862" y="3899111"/>
            <a:ext cx="4082017" cy="1343679"/>
          </a:xfrm>
          <a:custGeom>
            <a:avLst/>
            <a:gdLst>
              <a:gd name="T0" fmla="*/ 0 w 888"/>
              <a:gd name="T1" fmla="*/ 309 h 1204"/>
              <a:gd name="T2" fmla="*/ 0 w 888"/>
              <a:gd name="T3" fmla="*/ 0 h 1204"/>
              <a:gd name="T4" fmla="*/ 888 w 888"/>
              <a:gd name="T5" fmla="*/ 0 h 1204"/>
              <a:gd name="T6" fmla="*/ 888 w 888"/>
              <a:gd name="T7" fmla="*/ 1204 h 1204"/>
              <a:gd name="T8" fmla="*/ 0 w 888"/>
              <a:gd name="T9" fmla="*/ 1204 h 1204"/>
              <a:gd name="T10" fmla="*/ 0 w 888"/>
              <a:gd name="T11" fmla="*/ 1001 h 1204"/>
              <a:gd name="connsiteX0" fmla="*/ 0 w 10000"/>
              <a:gd name="connsiteY0" fmla="*/ 3655 h 10000"/>
              <a:gd name="connsiteX1" fmla="*/ 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8314 h 10000"/>
              <a:gd name="connsiteX0-1" fmla="*/ 0 w 10000"/>
              <a:gd name="connsiteY0-2" fmla="*/ 2269 h 10000"/>
              <a:gd name="connsiteX1-3" fmla="*/ 0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831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2269"/>
                </a:moveTo>
                <a:lnTo>
                  <a:pt x="0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8314"/>
                </a:lnTo>
              </a:path>
            </a:pathLst>
          </a:custGeom>
          <a:noFill/>
          <a:ln w="1524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60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76818" y="4559014"/>
            <a:ext cx="3086942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84063" y="4134831"/>
            <a:ext cx="24482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475556" y="4291623"/>
            <a:ext cx="390613" cy="481292"/>
            <a:chOff x="9131006" y="195973"/>
            <a:chExt cx="390613" cy="481292"/>
          </a:xfrm>
        </p:grpSpPr>
        <p:sp>
          <p:nvSpPr>
            <p:cNvPr id="44" name="Freeform 609"/>
            <p:cNvSpPr/>
            <p:nvPr/>
          </p:nvSpPr>
          <p:spPr bwMode="auto">
            <a:xfrm>
              <a:off x="9200759" y="195973"/>
              <a:ext cx="251109" cy="265059"/>
            </a:xfrm>
            <a:custGeom>
              <a:avLst/>
              <a:gdLst>
                <a:gd name="T0" fmla="*/ 0 w 128"/>
                <a:gd name="T1" fmla="*/ 104 h 136"/>
                <a:gd name="T2" fmla="*/ 64 w 128"/>
                <a:gd name="T3" fmla="*/ 136 h 136"/>
                <a:gd name="T4" fmla="*/ 128 w 128"/>
                <a:gd name="T5" fmla="*/ 104 h 136"/>
                <a:gd name="T6" fmla="*/ 128 w 128"/>
                <a:gd name="T7" fmla="*/ 0 h 136"/>
                <a:gd name="T8" fmla="*/ 0 w 128"/>
                <a:gd name="T9" fmla="*/ 0 h 136"/>
                <a:gd name="T10" fmla="*/ 0 w 128"/>
                <a:gd name="T11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36">
                  <a:moveTo>
                    <a:pt x="0" y="104"/>
                  </a:moveTo>
                  <a:cubicBezTo>
                    <a:pt x="0" y="122"/>
                    <a:pt x="24" y="136"/>
                    <a:pt x="64" y="136"/>
                  </a:cubicBezTo>
                  <a:cubicBezTo>
                    <a:pt x="104" y="136"/>
                    <a:pt x="128" y="122"/>
                    <a:pt x="128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4"/>
                  </a:ln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Line 610"/>
            <p:cNvSpPr>
              <a:spLocks noChangeShapeType="1"/>
            </p:cNvSpPr>
            <p:nvPr/>
          </p:nvSpPr>
          <p:spPr bwMode="auto">
            <a:xfrm>
              <a:off x="9232146" y="677265"/>
              <a:ext cx="188332" cy="0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Line 611"/>
            <p:cNvSpPr>
              <a:spLocks noChangeShapeType="1"/>
            </p:cNvSpPr>
            <p:nvPr/>
          </p:nvSpPr>
          <p:spPr bwMode="auto">
            <a:xfrm>
              <a:off x="9326313" y="461032"/>
              <a:ext cx="0" cy="216233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612"/>
            <p:cNvSpPr/>
            <p:nvPr/>
          </p:nvSpPr>
          <p:spPr bwMode="auto">
            <a:xfrm>
              <a:off x="9131006" y="241313"/>
              <a:ext cx="69752" cy="69752"/>
            </a:xfrm>
            <a:custGeom>
              <a:avLst/>
              <a:gdLst>
                <a:gd name="T0" fmla="*/ 36 w 36"/>
                <a:gd name="T1" fmla="*/ 0 h 36"/>
                <a:gd name="T2" fmla="*/ 0 w 36"/>
                <a:gd name="T3" fmla="*/ 0 h 36"/>
                <a:gd name="T4" fmla="*/ 36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6"/>
                    <a:pt x="36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613"/>
            <p:cNvSpPr/>
            <p:nvPr/>
          </p:nvSpPr>
          <p:spPr bwMode="auto">
            <a:xfrm>
              <a:off x="9451867" y="241313"/>
              <a:ext cx="69752" cy="69752"/>
            </a:xfrm>
            <a:custGeom>
              <a:avLst/>
              <a:gdLst>
                <a:gd name="T0" fmla="*/ 0 w 36"/>
                <a:gd name="T1" fmla="*/ 0 h 36"/>
                <a:gd name="T2" fmla="*/ 36 w 36"/>
                <a:gd name="T3" fmla="*/ 0 h 36"/>
                <a:gd name="T4" fmla="*/ 0 w 3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36"/>
                    <a:pt x="0" y="36"/>
                  </a:cubicBez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Freeform 5"/>
          <p:cNvSpPr/>
          <p:nvPr/>
        </p:nvSpPr>
        <p:spPr bwMode="auto">
          <a:xfrm rot="10800000" flipH="1">
            <a:off x="6670862" y="3899111"/>
            <a:ext cx="4082017" cy="1343679"/>
          </a:xfrm>
          <a:custGeom>
            <a:avLst/>
            <a:gdLst>
              <a:gd name="T0" fmla="*/ 0 w 888"/>
              <a:gd name="T1" fmla="*/ 309 h 1204"/>
              <a:gd name="T2" fmla="*/ 0 w 888"/>
              <a:gd name="T3" fmla="*/ 0 h 1204"/>
              <a:gd name="T4" fmla="*/ 888 w 888"/>
              <a:gd name="T5" fmla="*/ 0 h 1204"/>
              <a:gd name="T6" fmla="*/ 888 w 888"/>
              <a:gd name="T7" fmla="*/ 1204 h 1204"/>
              <a:gd name="T8" fmla="*/ 0 w 888"/>
              <a:gd name="T9" fmla="*/ 1204 h 1204"/>
              <a:gd name="T10" fmla="*/ 0 w 888"/>
              <a:gd name="T11" fmla="*/ 1001 h 1204"/>
              <a:gd name="connsiteX0" fmla="*/ 0 w 10000"/>
              <a:gd name="connsiteY0" fmla="*/ 3655 h 10000"/>
              <a:gd name="connsiteX1" fmla="*/ 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8314 h 10000"/>
              <a:gd name="connsiteX0-1" fmla="*/ 0 w 10000"/>
              <a:gd name="connsiteY0-2" fmla="*/ 2269 h 10000"/>
              <a:gd name="connsiteX1-3" fmla="*/ 0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831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2269"/>
                </a:moveTo>
                <a:lnTo>
                  <a:pt x="0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8314"/>
                </a:lnTo>
              </a:path>
            </a:pathLst>
          </a:custGeom>
          <a:noFill/>
          <a:ln w="1524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60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83818" y="4559014"/>
            <a:ext cx="3086942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91063" y="4134831"/>
            <a:ext cx="2549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>
            <a:spLocks noChangeAspect="1"/>
          </p:cNvSpPr>
          <p:nvPr/>
        </p:nvSpPr>
        <p:spPr>
          <a:xfrm>
            <a:off x="1659407" y="2093877"/>
            <a:ext cx="1440000" cy="1440000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弧形 9"/>
          <p:cNvSpPr>
            <a:spLocks noChangeAspect="1"/>
          </p:cNvSpPr>
          <p:nvPr/>
        </p:nvSpPr>
        <p:spPr>
          <a:xfrm>
            <a:off x="1659407" y="2093877"/>
            <a:ext cx="1440000" cy="1440000"/>
          </a:xfrm>
          <a:prstGeom prst="arc">
            <a:avLst>
              <a:gd name="adj1" fmla="val 16200000"/>
              <a:gd name="adj2" fmla="val 12444786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0826" y="377829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accent2"/>
                </a:solidFill>
                <a:latin typeface="造字工房尚黑 G0v1 细体" pitchFamily="50" charset="-122"/>
                <a:ea typeface="造字工房尚黑 G0v1 细体" pitchFamily="50" charset="-122"/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137136" y="2093877"/>
            <a:ext cx="1440000" cy="1440000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70%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弧形 12"/>
          <p:cNvSpPr>
            <a:spLocks noChangeAspect="1"/>
          </p:cNvSpPr>
          <p:nvPr/>
        </p:nvSpPr>
        <p:spPr>
          <a:xfrm>
            <a:off x="4137136" y="2093877"/>
            <a:ext cx="1440000" cy="1440000"/>
          </a:xfrm>
          <a:prstGeom prst="arc">
            <a:avLst>
              <a:gd name="adj1" fmla="val 16200000"/>
              <a:gd name="adj2" fmla="val 7543978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8556" y="377829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614865" y="2093877"/>
            <a:ext cx="1440000" cy="1440000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弧形 22"/>
          <p:cNvSpPr>
            <a:spLocks noChangeAspect="1"/>
          </p:cNvSpPr>
          <p:nvPr/>
        </p:nvSpPr>
        <p:spPr>
          <a:xfrm>
            <a:off x="6614865" y="2093877"/>
            <a:ext cx="1440000" cy="1440000"/>
          </a:xfrm>
          <a:prstGeom prst="arc">
            <a:avLst>
              <a:gd name="adj1" fmla="val 16200000"/>
              <a:gd name="adj2" fmla="val 12444786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96285" y="377829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9092594" y="2093877"/>
            <a:ext cx="1440000" cy="1440000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98%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弧形 25"/>
          <p:cNvSpPr>
            <a:spLocks noChangeAspect="1"/>
          </p:cNvSpPr>
          <p:nvPr/>
        </p:nvSpPr>
        <p:spPr>
          <a:xfrm>
            <a:off x="9092594" y="2093877"/>
            <a:ext cx="1440000" cy="1440000"/>
          </a:xfrm>
          <a:prstGeom prst="arc">
            <a:avLst>
              <a:gd name="adj1" fmla="val 16200000"/>
              <a:gd name="adj2" fmla="val 1555974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74014" y="377829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615064" y="4517111"/>
            <a:ext cx="8961873" cy="0"/>
          </a:xfrm>
          <a:prstGeom prst="line">
            <a:avLst/>
          </a:prstGeom>
          <a:ln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592731" y="4912480"/>
            <a:ext cx="90065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尽</a:t>
            </a: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量将每页幻灯片的字数控制在</a:t>
            </a:r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字以内</a:t>
            </a: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。根据自己的需要添加适当的文字，此处添加详细文本描述，建议与标题相关尽量简洁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6436966" y="1988691"/>
            <a:ext cx="1402582" cy="140258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4" name="矩形 43"/>
          <p:cNvSpPr/>
          <p:nvPr/>
        </p:nvSpPr>
        <p:spPr>
          <a:xfrm>
            <a:off x="4381110" y="1988691"/>
            <a:ext cx="1402582" cy="140258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50" name="矩形 49"/>
          <p:cNvSpPr/>
          <p:nvPr/>
        </p:nvSpPr>
        <p:spPr>
          <a:xfrm>
            <a:off x="6436966" y="3893515"/>
            <a:ext cx="1402582" cy="140258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53" name="矩形 52"/>
          <p:cNvSpPr/>
          <p:nvPr/>
        </p:nvSpPr>
        <p:spPr>
          <a:xfrm>
            <a:off x="4381110" y="3893515"/>
            <a:ext cx="1402582" cy="140258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rgbClr val="737373"/>
              </a:gs>
              <a:gs pos="100000">
                <a:srgbClr val="7E7E7E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437331" y="2213432"/>
            <a:ext cx="2390321" cy="1192147"/>
            <a:chOff x="8248649" y="2169889"/>
            <a:chExt cx="2390321" cy="1192147"/>
          </a:xfrm>
        </p:grpSpPr>
        <p:sp>
          <p:nvSpPr>
            <p:cNvPr id="14" name="矩形 13"/>
            <p:cNvSpPr/>
            <p:nvPr/>
          </p:nvSpPr>
          <p:spPr>
            <a:xfrm>
              <a:off x="8248649" y="2521806"/>
              <a:ext cx="2390321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55895" y="2169889"/>
              <a:ext cx="187316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37332" y="4123850"/>
            <a:ext cx="2390320" cy="1192147"/>
            <a:chOff x="8248650" y="4080307"/>
            <a:chExt cx="2390320" cy="1192147"/>
          </a:xfrm>
        </p:grpSpPr>
        <p:sp>
          <p:nvSpPr>
            <p:cNvPr id="24" name="矩形 23"/>
            <p:cNvSpPr/>
            <p:nvPr/>
          </p:nvSpPr>
          <p:spPr>
            <a:xfrm>
              <a:off x="8248650" y="4432224"/>
              <a:ext cx="2390320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55895" y="4080307"/>
              <a:ext cx="187316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32168" y="2213432"/>
            <a:ext cx="2438872" cy="1192147"/>
            <a:chOff x="1720850" y="2169889"/>
            <a:chExt cx="2438872" cy="1192147"/>
          </a:xfrm>
        </p:grpSpPr>
        <p:sp>
          <p:nvSpPr>
            <p:cNvPr id="27" name="矩形 26"/>
            <p:cNvSpPr/>
            <p:nvPr/>
          </p:nvSpPr>
          <p:spPr>
            <a:xfrm>
              <a:off x="1720850" y="2521806"/>
              <a:ext cx="2438872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28095" y="2169889"/>
              <a:ext cx="187316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32167" y="4123850"/>
            <a:ext cx="2438873" cy="1192147"/>
            <a:chOff x="1720849" y="4080307"/>
            <a:chExt cx="2438873" cy="1192147"/>
          </a:xfrm>
        </p:grpSpPr>
        <p:sp>
          <p:nvSpPr>
            <p:cNvPr id="30" name="矩形 29"/>
            <p:cNvSpPr/>
            <p:nvPr/>
          </p:nvSpPr>
          <p:spPr>
            <a:xfrm>
              <a:off x="1720849" y="4432224"/>
              <a:ext cx="2438873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28095" y="4080307"/>
              <a:ext cx="187316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3" name="椭圆 32"/>
          <p:cNvSpPr/>
          <p:nvPr/>
        </p:nvSpPr>
        <p:spPr>
          <a:xfrm>
            <a:off x="5372100" y="2944371"/>
            <a:ext cx="1447800" cy="14478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52116" y="3310228"/>
            <a:ext cx="487768" cy="716086"/>
            <a:chOff x="8164934" y="195975"/>
            <a:chExt cx="327836" cy="481292"/>
          </a:xfrm>
        </p:grpSpPr>
        <p:sp>
          <p:nvSpPr>
            <p:cNvPr id="35" name="Freeform 601"/>
            <p:cNvSpPr/>
            <p:nvPr/>
          </p:nvSpPr>
          <p:spPr bwMode="auto">
            <a:xfrm>
              <a:off x="8164934" y="195975"/>
              <a:ext cx="327836" cy="341787"/>
            </a:xfrm>
            <a:custGeom>
              <a:avLst/>
              <a:gdLst>
                <a:gd name="T0" fmla="*/ 40 w 168"/>
                <a:gd name="T1" fmla="*/ 156 h 176"/>
                <a:gd name="T2" fmla="*/ 40 w 168"/>
                <a:gd name="T3" fmla="*/ 176 h 176"/>
                <a:gd name="T4" fmla="*/ 128 w 168"/>
                <a:gd name="T5" fmla="*/ 176 h 176"/>
                <a:gd name="T6" fmla="*/ 128 w 168"/>
                <a:gd name="T7" fmla="*/ 156 h 176"/>
                <a:gd name="T8" fmla="*/ 168 w 168"/>
                <a:gd name="T9" fmla="*/ 84 h 176"/>
                <a:gd name="T10" fmla="*/ 84 w 168"/>
                <a:gd name="T11" fmla="*/ 0 h 176"/>
                <a:gd name="T12" fmla="*/ 0 w 168"/>
                <a:gd name="T13" fmla="*/ 84 h 176"/>
                <a:gd name="T14" fmla="*/ 40 w 168"/>
                <a:gd name="T15" fmla="*/ 15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76">
                  <a:moveTo>
                    <a:pt x="40" y="156"/>
                  </a:moveTo>
                  <a:cubicBezTo>
                    <a:pt x="40" y="176"/>
                    <a:pt x="40" y="176"/>
                    <a:pt x="40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52" y="141"/>
                    <a:pt x="168" y="114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ubicBezTo>
                    <a:pt x="38" y="0"/>
                    <a:pt x="0" y="38"/>
                    <a:pt x="0" y="84"/>
                  </a:cubicBezTo>
                  <a:cubicBezTo>
                    <a:pt x="0" y="114"/>
                    <a:pt x="16" y="141"/>
                    <a:pt x="40" y="156"/>
                  </a:cubicBez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Line 602"/>
            <p:cNvSpPr>
              <a:spLocks noChangeShapeType="1"/>
            </p:cNvSpPr>
            <p:nvPr/>
          </p:nvSpPr>
          <p:spPr bwMode="auto">
            <a:xfrm flipH="1" flipV="1">
              <a:off x="8273051" y="384307"/>
              <a:ext cx="24414" cy="153455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Line 603"/>
            <p:cNvSpPr>
              <a:spLocks noChangeShapeType="1"/>
            </p:cNvSpPr>
            <p:nvPr/>
          </p:nvSpPr>
          <p:spPr bwMode="auto">
            <a:xfrm flipV="1">
              <a:off x="8360241" y="384307"/>
              <a:ext cx="24414" cy="153455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604"/>
            <p:cNvSpPr/>
            <p:nvPr/>
          </p:nvSpPr>
          <p:spPr bwMode="auto">
            <a:xfrm>
              <a:off x="8273051" y="391282"/>
              <a:ext cx="111604" cy="20926"/>
            </a:xfrm>
            <a:custGeom>
              <a:avLst/>
              <a:gdLst>
                <a:gd name="T0" fmla="*/ 0 w 32"/>
                <a:gd name="T1" fmla="*/ 0 h 6"/>
                <a:gd name="T2" fmla="*/ 9 w 32"/>
                <a:gd name="T3" fmla="*/ 6 h 6"/>
                <a:gd name="T4" fmla="*/ 16 w 32"/>
                <a:gd name="T5" fmla="*/ 0 h 6"/>
                <a:gd name="T6" fmla="*/ 23 w 32"/>
                <a:gd name="T7" fmla="*/ 6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0" y="0"/>
                  </a:moveTo>
                  <a:lnTo>
                    <a:pt x="9" y="6"/>
                  </a:lnTo>
                  <a:lnTo>
                    <a:pt x="16" y="0"/>
                  </a:lnTo>
                  <a:lnTo>
                    <a:pt x="23" y="6"/>
                  </a:lnTo>
                  <a:lnTo>
                    <a:pt x="32" y="0"/>
                  </a:lnTo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605"/>
            <p:cNvSpPr>
              <a:spLocks noChangeArrowheads="1"/>
            </p:cNvSpPr>
            <p:nvPr/>
          </p:nvSpPr>
          <p:spPr bwMode="auto">
            <a:xfrm>
              <a:off x="8241662" y="537762"/>
              <a:ext cx="170895" cy="48827"/>
            </a:xfrm>
            <a:prstGeom prst="rect">
              <a:avLst/>
            </a:pr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606"/>
            <p:cNvSpPr>
              <a:spLocks noChangeArrowheads="1"/>
            </p:cNvSpPr>
            <p:nvPr/>
          </p:nvSpPr>
          <p:spPr bwMode="auto">
            <a:xfrm>
              <a:off x="8259101" y="586589"/>
              <a:ext cx="139505" cy="45340"/>
            </a:xfrm>
            <a:prstGeom prst="rect">
              <a:avLst/>
            </a:pr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607"/>
            <p:cNvSpPr>
              <a:spLocks noChangeArrowheads="1"/>
            </p:cNvSpPr>
            <p:nvPr/>
          </p:nvSpPr>
          <p:spPr bwMode="auto">
            <a:xfrm>
              <a:off x="8273051" y="631927"/>
              <a:ext cx="111604" cy="45340"/>
            </a:xfrm>
            <a:prstGeom prst="rect">
              <a:avLst/>
            </a:prstGeom>
            <a:noFill/>
            <a:ln w="254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530800" y="329734"/>
            <a:ext cx="4390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575757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322313" y="289361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2FC01AF-1BEE-4E5C-A844-CE23D7D52ED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IpbD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KWw5JJGX/Cx0DAAA2DAAAJwAAAHVuaXZlcnNhbC9mbGFzaF9wdWJsaXNoaW5nX3NldHRpbmdzLnhtbNVW3W7aMBS+5yksT70sabt261CgqgpoVVtAhWnrVWViQ6z6J4ttKL3a0+zB9iQ7joGC2nXpD9ImFBEfn/OdX39xfHQrBZqw3HCt6ni3uoMRU4mmXI3r+MugvX2IkbFEUSK0YnWsNEZHjUqcuaHgJu0za0HVIIBRppbZOk6tzWpRNJ1Oq9xkud/VwlnAN9VEyyjLmWHKsjzKBJnBn51lzOA5QgkAeKRWc7NGpYJQHJAuNHWCIU4hcsV9UkS0BTEpjoLakCQ341w7RU+00DnKx8M6fnd47H8LnQDV5JIpXxPTAKEX2xqhlPsoiOjzO4ZSxscphLu3j9GUU5sWr5HXj6OHKAV2SJ14lBMNNVB2Di+ZJZRYEpbBn2W31iwEQURnikieDGAH+fzruDm4/nzVa12en3bOrgfd7vngtBeCKGyidZw4WncUQ0Da5Qlb+omJtSRJIW6wGRFhWBytihZqI63WgvNrNNQCal9YwRjJIaMdItlKN/o3XLVBcxejESQiZnV8nHMiMOKWCJ4sjY0bGstt0fX2qiYCLBhPhi76+N59qE6Sktyw1bAWO8bXPGl81U5QNNMOCX7DkNUI8ncS3lKGVpuDRrmWhRTGxyIjOHiccDZl9Kio6RzwT46uwIV0YAmzmglmg4fvjt+hIRvpHHAZmcBkg5ybgF99FnBGjLkHJYsYt/rnp83W9Wmn2fq25RMkdEJU8kxwaDiTmd0IPpkhpe3CDsqREGdY0RTKabFXJrfqy9tguHQitPmtm7ECvcGWbMbLcxrz1whKu03JpDiI/nAV0HAEObQkYMJGAnTBlWNlAROikFZihkgCtGb8sZ5w7QxIwgEO0OblEQZ7xFWxGgO1gcecsrwU5M7u3vv9gw8fDz/VqtGvHz+3nzSaE35PEO8uMP7Jk5S/pP2HbBhHnqUfJ22bu3+Ts69a/TJl7XTLaHXPymhdho9Cb+WDUCoEIJFxOBRAI4JLbhl9y5F4QVtf9S0OM7GZtm4w59eM8n+Tclgtr3Vr97g4evSi6XckV1xCITyFLW+njYP9HbgZPrpVqQDa+l2/UfkNUEsDBBQAAgAIAIpbDknJ0/eCswIAAF0KAAAhAAAAdW5pdmVyc2FsL2ZsYXNoX3NraW5fc2V0dGluZ3MueG1slVbbbtswDH3fVwTZe91d0wFugDbNgALdWqxF32WbsYXIkiHR6fL3082RnNiNF6JARJ4jUeQR01RtKV9+mM3SXDAhnwGR8lIZT+eb0eJ6nrWIgl/kgiNwvOBC1oTNlx9/2k+aWOQ5ltiBnMrZkBzCMQv7mULxZ3xbGBsj5KJuCN8/iFJcZCTfllK0vDibWrVvQDLKtxp5+WOxWo8ewKjCe4S6l9P6ytg0SiNBKTApfV8bO8tiJAPWnXRpPxM54aj3b39E21FF0dJuPhkbozWkhH6Rr26MjeO53r3flYWx9wkIf1FDv3w2NgplZA+yv/ndV2OjDNG0zf9opJGiNAXtc95v4oHDBCn08zNZXRo7SzAXMged7YIvj73rXQTyX+N3n5rnKgV7MnU9Ggim6RmD5YYwBWnSLV1QVeLtsUX9QA6A2BVATzrrJ9KqHiw4A/APvFFexCjvCZBXwdoaVi7lGNkPBMJqdWvHRYw9+KIcJexOgZE3QH/r2p5CI2+APjNawCNn+1P8cciRuk7fEt/TM03QYeBEL4slylZHu1UXNUc9mAesPCBydJhaFLBUJp8XWoNpXppYn8spOUkq5WRHS4JU8F8Gl+3tbVSaHAW84ob1lSJFBkOysznqYR3Xy64nqNL9OITLufUM9Sy/nhNEkle1/nFS85nnXc/tPvNkmGLGpcaDvOcbMZVUE7kF+SIEm3wOFwiTwcK9sTF4mkRVSJPhOqd+k6EG8LbOQK513yh0wun7HK6iZcX0H75SeIOiC/rGjEQdFSu9HyeUHeCRx8sAiMyrTrdu4SJ1y5Ay2AHz0chhrzx2t1RpnY5J7gYfYIOx6LznSJXRQwqi9OMiaOVojkSBAcKrTmuY4SIThI8kU/ZmvbffTeOQc28+dyPNiC/CuLXXUm9jHT+toHaafyv/AVBLAwQUAAIACACKWw5J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CKWw5J0HeCJoMBAAAIBgAAHwAAAHVuaXZlcnNhbC9odG1sX3NraW5fc2V0dGluZ3MuanONlMtuwjAQRfd8RZRuK0Sfod2hQqVKLCq1u6oLE4YQ4diW7aSkiH8v41CIHwE8m/jm6I5nLM+mF+1WnMbRc7Qx32b/bu+NBqhpWcK1rdMOvUA9VjSfw2deAM0ZxA5SIbIgVMFB3x6Rxtn8bonM2M7qDzRWLceYh3AREmVIVCGxCok/IXEdEn/tAvfFNYW12j0rteasn3Kmgek+47IghomvXs1ql+nAvAJ5Bl2QFCzTxKwu8uj4kGC0uZQXgrB6yjPen5F0lUlesnlX/mUtQO4uftUAg6fkZWLZ0VzpNw2Fm3gyxOgmhQSlYJ/3cYIRhCmZAW35Dsw6gVrGfkEOXeUq1//06AajTQuSgdel4QjDxtjOy+tmguFzGta6Ie5uMSyCkhqkZzW+x7BALkpxwQUKyTPsiIf6PT+glJN5zrJ96gFGkMPDom1X946FmuOPY+sJcecJLUPPr/BHUzM/HE0FNB1+usrJOw3lpRfm5QFNnB5D1mG0O0dw/xV9n5uhrl1v+wdQSwMEFAACAAgAilsO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ilsOSaTf3ZpwAAAAeAAAABwAAAB1bml2ZXJzYWwvbG9jYWxfc2V0dGluZ3MueG1sDYy7DsIwDAD3foXlvTw2hqaVQGKjC+UDrMagSI6NkoDK3+Pthrsbpi0LfLnUZBrwuDsgsK4Wk74CPpZrf0KojTSSmHJANYRp7AaxleTOrblY4S3047Jwdmg8U3bzXLziCBf7lMrQw82vz8QR92P3B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KWw5JdZOF4XEBAAD9AgAAKQAAAHVuaXZlcnNhbC9za2luX2N1c3RvbWl6YXRpb25fc2V0dGluZ3MueG1sjVLbTtwwEH3nKyx+YG2Pb5HSlXwL2pdScRGPVdi4VVRwqtgIhPzxdYDVsmWr4nmaOWfOaManTb/GaB9Snu7H5z6PU7wMOY/xZ1qfINRup7tp/jaHFHJa7Ss3Yxymx038MS21Wk25j0M/D3ZB0xqj7uUhJbVyqmbMMIok89Qr5Dy3FWvANWAr5iix7eoviVfdOWxDzMdV29UB+rFhE1OY8yYO4WkNh+z30OEGZ3M/jJWX1oItUXZTi2NLIEa45L5QDQACWe6Iw0XKRmqCPGYcQzGKAgVEOCeNKERSDjXrGlFVmG8EYpIx6gr1tHYjrY2jtkhoCNF1mleNLV1nJMaIEALMFS6gMxhVNlQNDWo5IDgwIIo2mihAne1Mx4p3XliOFPUC48KMAYz3x91v9/5c++qn19md8z+CR7/gKLp4a3XEXO32YZ4r+Src/77rc0C3fQqb4cupudBfnXff7fn1xaU/fXPni5N33MWydfd/OvwPUEsDBBQAAgAIAItbDknRO6BVfQEAAGUXAAAXAAAAdW5pdmVyc2FsL3VuaXZlcnNhbC5wbmfrDPBz5+WS4mJgYOD19HAJYmBg6WFgYM7nYAOK7Fd05AVSjMVB7k4M687JvARyWNIdfR0ZGDb2c/9JZAXyOQs8IosZGPgOgzDj8fwVKQwMYr88XRxDKuLe3jZctTpAwi3wuf0+E7MwpSWcSwSDft7jfHJv90HBI18Prvr3mMXMQrZ+2/vfG9e93qhz+vbbMmagmQ+4a3+dz3BczPn3rr/BrW1vvyQDBRn23c9wnr+3+eLjjxa1HED+gdIety98buuvv/7CCJK/bhx10eRfsLU1E5BTYLtY1PezzXw5kNSOeRe7lm1mBitSlQCJCDQJgniKo5xRzihnlDPKGeWMckY5o5xRzihnlDPKGeWMckY5o5xRzihnlDPKGRYcw7Ofa6pAjAdVbtqzrpXa2sLHin/vQxorfvx/W651LQN0kNnkG59b8vfff78ogkTu529ZeL6u6eKNzz9tpqVa/gUNRTe8N466kOG037qvPj5oxSfV7wxJIKWern4u65wSmgBQSwMEFAACAAgAi1sOSSGCv4RKAAAAawAAABsAAAB1bml2ZXJzYWwvdW5pdmVyc2FsLnBuZy54bWyzsa/IzVEoSy0qzszPs1Uy1DNQsrfj5bIpKEoty0wtV6gAigEFIUBJoRLINUJwyzNTSjJAKkwMEIIZqZnpGSW2ShampnBBfaCZAFBLAQIAABQAAgAIAIpbDkkVDq0oZAQAAAcRAAAdAAAAAAAAAAEAAAAAAAAAAAB1bml2ZXJzYWwvY29tbW9uX21lc3NhZ2VzLmxuZ1BLAQIAABQAAgAIAIpbDkkkZf8LHQMAADYMAAAnAAAAAAAAAAEAAAAAAJ8EAAB1bml2ZXJzYWwvZmxhc2hfcHVibGlzaGluZ19zZXR0aW5ncy54bWxQSwECAAAUAAIACACKWw5JydP3grMCAABdCgAAIQAAAAAAAAABAAAAAAABCAAAdW5pdmVyc2FsL2ZsYXNoX3NraW5fc2V0dGluZ3MueG1sUEsBAgAAFAACAAgAilsOSUZ2oPzyAgAARwsAACYAAAAAAAAAAQAAAAAA8woAAHVuaXZlcnNhbC9odG1sX3B1Ymxpc2hpbmdfc2V0dGluZ3MueG1sUEsBAgAAFAACAAgAilsOSdB3giaDAQAACAYAAB8AAAAAAAAAAQAAAAAAKQ4AAHVuaXZlcnNhbC9odG1sX3NraW5fc2V0dGluZ3MuanNQSwECAAAUAAIACACKWw5JPTwv0cEAAADlAQAAGgAAAAAAAAABAAAAAADpDwAAdW5pdmVyc2FsL2kxOG5fcHJlc2V0cy54bWxQSwECAAAUAAIACACKWw5JpN/dmnAAAAB4AAAAHAAAAAAAAAABAAAAAADiEAAAdW5pdmVyc2FsL2xvY2FsX3NldHRpbmdzLnhtbFBLAQIAABQAAgAIAESUV0cjtE77+wIAALAIAAAUAAAAAAAAAAEAAAAAAIwRAAB1bml2ZXJzYWwvcGxheWVyLnhtbFBLAQIAABQAAgAIAIpbDkl1k4XhcQEAAP0CAAApAAAAAAAAAAEAAAAAALkUAAB1bml2ZXJzYWwvc2tpbl9jdXN0b21pemF0aW9uX3NldHRpbmdzLnhtbFBLAQIAABQAAgAIAItbDknRO6BVfQEAAGUXAAAXAAAAAAAAAAAAAAAAAHEWAAB1bml2ZXJzYWwvdW5pdmVyc2FsLnBuZ1BLAQIAABQAAgAIAItbDkkhgr+ESgAAAGsAAAAbAAAAAAAAAAEAAAAAACMYAAB1bml2ZXJzYWwvdW5pdmVyc2FsLnBuZy54bWxQSwUGAAAAAAsACwBJAwAAphgAAAAA"/>
  <p:tag name="ISPRING_PRESENTATION_TITLE" val="上半年"/>
</p:tagLst>
</file>

<file path=ppt/theme/theme1.xml><?xml version="1.0" encoding="utf-8"?>
<a:theme xmlns:a="http://schemas.openxmlformats.org/drawingml/2006/main" name="Office 主题​​">
  <a:themeElements>
    <a:clrScheme name="极简灰">
      <a:dk1>
        <a:sysClr val="windowText" lastClr="000000"/>
      </a:dk1>
      <a:lt1>
        <a:sysClr val="window" lastClr="FFFFFF"/>
      </a:lt1>
      <a:dk2>
        <a:srgbClr val="2D313A"/>
      </a:dk2>
      <a:lt2>
        <a:srgbClr val="F0F0F0"/>
      </a:lt2>
      <a:accent1>
        <a:srgbClr val="575757"/>
      </a:accent1>
      <a:accent2>
        <a:srgbClr val="7E7E7E"/>
      </a:accent2>
      <a:accent3>
        <a:srgbClr val="F9F9F9"/>
      </a:accent3>
      <a:accent4>
        <a:srgbClr val="2D313A"/>
      </a:accent4>
      <a:accent5>
        <a:srgbClr val="353942"/>
      </a:accent5>
      <a:accent6>
        <a:srgbClr val="D1D1D1"/>
      </a:accent6>
      <a:hlink>
        <a:srgbClr val="353942"/>
      </a:hlink>
      <a:folHlink>
        <a:srgbClr val="2D313A"/>
      </a:folHlink>
    </a:clrScheme>
    <a:fontScheme name="0l4irleg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3525</Words>
  <Application>Microsoft Office PowerPoint</Application>
  <PresentationFormat>宽屏</PresentationFormat>
  <Paragraphs>272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Black</vt:lpstr>
      <vt:lpstr>阿里巴巴普惠体 2.0 105 Heavy</vt:lpstr>
      <vt:lpstr>阿里巴巴普惠体 2.0 55 Regular</vt:lpstr>
      <vt:lpstr>等线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简约素雅灰</dc:title>
  <dc:creator>51PPT模板网</dc:creator>
  <cp:keywords>www.51pptmoban.com</cp:keywords>
  <dc:description>www.51pptmoban.com</dc:description>
  <cp:lastModifiedBy>YANGs</cp:lastModifiedBy>
  <cp:revision>3</cp:revision>
  <dcterms:created xsi:type="dcterms:W3CDTF">2021-09-12T08:46:48Z</dcterms:created>
  <dcterms:modified xsi:type="dcterms:W3CDTF">2021-10-07T14:22:43Z</dcterms:modified>
</cp:coreProperties>
</file>